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8" r:id="rId3"/>
    <p:sldId id="260" r:id="rId4"/>
    <p:sldId id="263" r:id="rId5"/>
    <p:sldId id="270" r:id="rId6"/>
    <p:sldId id="302" r:id="rId7"/>
    <p:sldId id="259" r:id="rId8"/>
    <p:sldId id="269" r:id="rId9"/>
    <p:sldId id="301" r:id="rId10"/>
    <p:sldId id="265" r:id="rId11"/>
    <p:sldId id="268" r:id="rId1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SemiBold" panose="00000700000000000000" pitchFamily="2" charset="0"/>
      <p:regular r:id="rId27"/>
      <p:bold r:id="rId28"/>
      <p:italic r:id="rId29"/>
      <p:boldItalic r:id="rId30"/>
    </p:embeddedFont>
    <p:embeddedFont>
      <p:font typeface="Work Sans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041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E0CD28-E8B7-4590-AAD9-BC3CCB76E9B7}">
  <a:tblStyle styleId="{E4E0CD28-E8B7-4590-AAD9-BC3CCB76E9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1e151b4c5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1e151b4c5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1ef52cb4e6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1ef52cb4e6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ef52cb4e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1ef52cb4e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1ef52cb4e6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1ef52cb4e6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1daf8dc17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1daf8dc17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1daf8dc17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1daf8dc17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1daf8dc17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1daf8dc17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63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1ef52cb4e6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1ef52cb4e6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1ef52cb4e6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1ef52cb4e6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1ef52cb4e6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1ef52cb4e6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28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26425" y="1073200"/>
            <a:ext cx="4102500" cy="24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69800" y="389407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2838438" cy="5143516"/>
          </a:xfrm>
          <a:custGeom>
            <a:avLst/>
            <a:gdLst/>
            <a:ahLst/>
            <a:cxnLst/>
            <a:rect l="l" t="t" r="r" b="b"/>
            <a:pathLst>
              <a:path w="33802" h="19569" extrusionOk="0">
                <a:moveTo>
                  <a:pt x="1" y="0"/>
                </a:moveTo>
                <a:lnTo>
                  <a:pt x="1" y="19569"/>
                </a:lnTo>
                <a:lnTo>
                  <a:pt x="33801" y="19569"/>
                </a:lnTo>
                <a:lnTo>
                  <a:pt x="338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4181" y="460075"/>
            <a:ext cx="409433" cy="409504"/>
          </a:xfrm>
          <a:custGeom>
            <a:avLst/>
            <a:gdLst/>
            <a:ahLst/>
            <a:cxnLst/>
            <a:rect l="l" t="t" r="r" b="b"/>
            <a:pathLst>
              <a:path w="5785" h="5786" extrusionOk="0">
                <a:moveTo>
                  <a:pt x="2684" y="0"/>
                </a:moveTo>
                <a:lnTo>
                  <a:pt x="2684" y="2391"/>
                </a:lnTo>
                <a:lnTo>
                  <a:pt x="995" y="700"/>
                </a:lnTo>
                <a:lnTo>
                  <a:pt x="701" y="995"/>
                </a:lnTo>
                <a:lnTo>
                  <a:pt x="2392" y="2685"/>
                </a:lnTo>
                <a:lnTo>
                  <a:pt x="0" y="2685"/>
                </a:lnTo>
                <a:lnTo>
                  <a:pt x="0" y="3100"/>
                </a:lnTo>
                <a:lnTo>
                  <a:pt x="2392" y="3100"/>
                </a:lnTo>
                <a:lnTo>
                  <a:pt x="701" y="4791"/>
                </a:lnTo>
                <a:lnTo>
                  <a:pt x="995" y="5085"/>
                </a:lnTo>
                <a:lnTo>
                  <a:pt x="2684" y="3395"/>
                </a:lnTo>
                <a:lnTo>
                  <a:pt x="2684" y="5785"/>
                </a:lnTo>
                <a:lnTo>
                  <a:pt x="3101" y="5785"/>
                </a:lnTo>
                <a:lnTo>
                  <a:pt x="3101" y="3395"/>
                </a:lnTo>
                <a:lnTo>
                  <a:pt x="4790" y="5085"/>
                </a:lnTo>
                <a:lnTo>
                  <a:pt x="5084" y="4791"/>
                </a:lnTo>
                <a:lnTo>
                  <a:pt x="3395" y="3100"/>
                </a:lnTo>
                <a:lnTo>
                  <a:pt x="5784" y="3100"/>
                </a:lnTo>
                <a:lnTo>
                  <a:pt x="5784" y="2685"/>
                </a:lnTo>
                <a:lnTo>
                  <a:pt x="3395" y="2685"/>
                </a:lnTo>
                <a:lnTo>
                  <a:pt x="5084" y="995"/>
                </a:lnTo>
                <a:lnTo>
                  <a:pt x="4790" y="700"/>
                </a:lnTo>
                <a:lnTo>
                  <a:pt x="3101" y="2391"/>
                </a:lnTo>
                <a:lnTo>
                  <a:pt x="31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2175775" y="3049700"/>
            <a:ext cx="2996400" cy="4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2019350" y="1600100"/>
            <a:ext cx="5105400" cy="1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" name="Google Shape;199;p19"/>
          <p:cNvSpPr/>
          <p:nvPr/>
        </p:nvSpPr>
        <p:spPr>
          <a:xfrm>
            <a:off x="8224181" y="4403750"/>
            <a:ext cx="409433" cy="409504"/>
          </a:xfrm>
          <a:custGeom>
            <a:avLst/>
            <a:gdLst/>
            <a:ahLst/>
            <a:cxnLst/>
            <a:rect l="l" t="t" r="r" b="b"/>
            <a:pathLst>
              <a:path w="5785" h="5786" extrusionOk="0">
                <a:moveTo>
                  <a:pt x="2684" y="0"/>
                </a:moveTo>
                <a:lnTo>
                  <a:pt x="2684" y="2391"/>
                </a:lnTo>
                <a:lnTo>
                  <a:pt x="995" y="700"/>
                </a:lnTo>
                <a:lnTo>
                  <a:pt x="701" y="995"/>
                </a:lnTo>
                <a:lnTo>
                  <a:pt x="2392" y="2685"/>
                </a:lnTo>
                <a:lnTo>
                  <a:pt x="0" y="2685"/>
                </a:lnTo>
                <a:lnTo>
                  <a:pt x="0" y="3100"/>
                </a:lnTo>
                <a:lnTo>
                  <a:pt x="2392" y="3100"/>
                </a:lnTo>
                <a:lnTo>
                  <a:pt x="701" y="4791"/>
                </a:lnTo>
                <a:lnTo>
                  <a:pt x="995" y="5085"/>
                </a:lnTo>
                <a:lnTo>
                  <a:pt x="2684" y="3395"/>
                </a:lnTo>
                <a:lnTo>
                  <a:pt x="2684" y="5785"/>
                </a:lnTo>
                <a:lnTo>
                  <a:pt x="3101" y="5785"/>
                </a:lnTo>
                <a:lnTo>
                  <a:pt x="3101" y="3395"/>
                </a:lnTo>
                <a:lnTo>
                  <a:pt x="4790" y="5085"/>
                </a:lnTo>
                <a:lnTo>
                  <a:pt x="5084" y="4791"/>
                </a:lnTo>
                <a:lnTo>
                  <a:pt x="3395" y="3100"/>
                </a:lnTo>
                <a:lnTo>
                  <a:pt x="5784" y="3100"/>
                </a:lnTo>
                <a:lnTo>
                  <a:pt x="5784" y="2685"/>
                </a:lnTo>
                <a:lnTo>
                  <a:pt x="3395" y="2685"/>
                </a:lnTo>
                <a:lnTo>
                  <a:pt x="5084" y="995"/>
                </a:lnTo>
                <a:lnTo>
                  <a:pt x="4790" y="700"/>
                </a:lnTo>
                <a:lnTo>
                  <a:pt x="3101" y="2391"/>
                </a:lnTo>
                <a:lnTo>
                  <a:pt x="310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19"/>
          <p:cNvGrpSpPr/>
          <p:nvPr/>
        </p:nvGrpSpPr>
        <p:grpSpPr>
          <a:xfrm>
            <a:off x="720017" y="4530414"/>
            <a:ext cx="1821582" cy="156149"/>
            <a:chOff x="4119875" y="5300175"/>
            <a:chExt cx="691775" cy="59300"/>
          </a:xfrm>
        </p:grpSpPr>
        <p:sp>
          <p:nvSpPr>
            <p:cNvPr id="201" name="Google Shape;201;p19"/>
            <p:cNvSpPr/>
            <p:nvPr/>
          </p:nvSpPr>
          <p:spPr>
            <a:xfrm>
              <a:off x="4119875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4225275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4330700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4436125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4541500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2" y="2371"/>
                    <a:pt x="2372" y="1840"/>
                    <a:pt x="2372" y="1185"/>
                  </a:cubicBezTo>
                  <a:cubicBezTo>
                    <a:pt x="2372" y="531"/>
                    <a:pt x="1842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4646925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2" y="2371"/>
                    <a:pt x="2372" y="1840"/>
                    <a:pt x="2372" y="1185"/>
                  </a:cubicBezTo>
                  <a:cubicBezTo>
                    <a:pt x="2372" y="531"/>
                    <a:pt x="1842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4752350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1" y="2371"/>
                    <a:pt x="2371" y="1840"/>
                    <a:pt x="2371" y="1185"/>
                  </a:cubicBezTo>
                  <a:cubicBezTo>
                    <a:pt x="2371" y="531"/>
                    <a:pt x="1841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9"/>
          <p:cNvSpPr/>
          <p:nvPr/>
        </p:nvSpPr>
        <p:spPr>
          <a:xfrm>
            <a:off x="2755353" y="4225144"/>
            <a:ext cx="696191" cy="696191"/>
          </a:xfrm>
          <a:custGeom>
            <a:avLst/>
            <a:gdLst/>
            <a:ahLst/>
            <a:cxnLst/>
            <a:rect l="l" t="t" r="r" b="b"/>
            <a:pathLst>
              <a:path w="18701" h="18701" extrusionOk="0">
                <a:moveTo>
                  <a:pt x="9351" y="1"/>
                </a:moveTo>
                <a:cubicBezTo>
                  <a:pt x="6870" y="1"/>
                  <a:pt x="4492" y="986"/>
                  <a:pt x="2739" y="2739"/>
                </a:cubicBezTo>
                <a:cubicBezTo>
                  <a:pt x="985" y="4493"/>
                  <a:pt x="1" y="6871"/>
                  <a:pt x="1" y="9351"/>
                </a:cubicBezTo>
                <a:cubicBezTo>
                  <a:pt x="1" y="11831"/>
                  <a:pt x="985" y="14209"/>
                  <a:pt x="2739" y="15962"/>
                </a:cubicBezTo>
                <a:cubicBezTo>
                  <a:pt x="4492" y="17716"/>
                  <a:pt x="6870" y="18701"/>
                  <a:pt x="9351" y="18701"/>
                </a:cubicBezTo>
                <a:cubicBezTo>
                  <a:pt x="11830" y="18701"/>
                  <a:pt x="14208" y="17716"/>
                  <a:pt x="15962" y="15962"/>
                </a:cubicBezTo>
                <a:cubicBezTo>
                  <a:pt x="17716" y="14209"/>
                  <a:pt x="18700" y="11831"/>
                  <a:pt x="18700" y="9351"/>
                </a:cubicBezTo>
                <a:cubicBezTo>
                  <a:pt x="18700" y="6871"/>
                  <a:pt x="17716" y="4493"/>
                  <a:pt x="15962" y="2739"/>
                </a:cubicBezTo>
                <a:cubicBezTo>
                  <a:pt x="14208" y="986"/>
                  <a:pt x="11830" y="1"/>
                  <a:pt x="93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3250606" y="4701960"/>
            <a:ext cx="235538" cy="66302"/>
          </a:xfrm>
          <a:custGeom>
            <a:avLst/>
            <a:gdLst/>
            <a:ahLst/>
            <a:cxnLst/>
            <a:rect l="l" t="t" r="r" b="b"/>
            <a:pathLst>
              <a:path w="6327" h="1781" extrusionOk="0">
                <a:moveTo>
                  <a:pt x="1" y="1"/>
                </a:moveTo>
                <a:lnTo>
                  <a:pt x="1" y="1780"/>
                </a:lnTo>
                <a:lnTo>
                  <a:pt x="6326" y="1780"/>
                </a:lnTo>
                <a:lnTo>
                  <a:pt x="6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223800" y="1362300"/>
            <a:ext cx="676500" cy="67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0" y="1124100"/>
            <a:ext cx="1124100" cy="23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0" y="0"/>
            <a:ext cx="1124100" cy="1124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"/>
          <p:cNvSpPr/>
          <p:nvPr/>
        </p:nvSpPr>
        <p:spPr>
          <a:xfrm rot="10800000">
            <a:off x="0" y="0"/>
            <a:ext cx="1124100" cy="1124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/>
          <p:nvPr/>
        </p:nvSpPr>
        <p:spPr>
          <a:xfrm>
            <a:off x="5219700" y="0"/>
            <a:ext cx="39255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5219700" y="2571750"/>
            <a:ext cx="39255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"/>
          <p:cNvSpPr/>
          <p:nvPr/>
        </p:nvSpPr>
        <p:spPr>
          <a:xfrm rot="10800000">
            <a:off x="7167409" y="2571900"/>
            <a:ext cx="1976700" cy="216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9"/>
          <p:cNvSpPr/>
          <p:nvPr/>
        </p:nvSpPr>
        <p:spPr>
          <a:xfrm>
            <a:off x="8224181" y="460075"/>
            <a:ext cx="409433" cy="409504"/>
          </a:xfrm>
          <a:custGeom>
            <a:avLst/>
            <a:gdLst/>
            <a:ahLst/>
            <a:cxnLst/>
            <a:rect l="l" t="t" r="r" b="b"/>
            <a:pathLst>
              <a:path w="5785" h="5786" extrusionOk="0">
                <a:moveTo>
                  <a:pt x="2684" y="0"/>
                </a:moveTo>
                <a:lnTo>
                  <a:pt x="2684" y="2391"/>
                </a:lnTo>
                <a:lnTo>
                  <a:pt x="995" y="700"/>
                </a:lnTo>
                <a:lnTo>
                  <a:pt x="701" y="995"/>
                </a:lnTo>
                <a:lnTo>
                  <a:pt x="2392" y="2685"/>
                </a:lnTo>
                <a:lnTo>
                  <a:pt x="0" y="2685"/>
                </a:lnTo>
                <a:lnTo>
                  <a:pt x="0" y="3100"/>
                </a:lnTo>
                <a:lnTo>
                  <a:pt x="2392" y="3100"/>
                </a:lnTo>
                <a:lnTo>
                  <a:pt x="701" y="4791"/>
                </a:lnTo>
                <a:lnTo>
                  <a:pt x="995" y="5085"/>
                </a:lnTo>
                <a:lnTo>
                  <a:pt x="2684" y="3395"/>
                </a:lnTo>
                <a:lnTo>
                  <a:pt x="2684" y="5785"/>
                </a:lnTo>
                <a:lnTo>
                  <a:pt x="3101" y="5785"/>
                </a:lnTo>
                <a:lnTo>
                  <a:pt x="3101" y="3395"/>
                </a:lnTo>
                <a:lnTo>
                  <a:pt x="4790" y="5085"/>
                </a:lnTo>
                <a:lnTo>
                  <a:pt x="5084" y="4791"/>
                </a:lnTo>
                <a:lnTo>
                  <a:pt x="3395" y="3100"/>
                </a:lnTo>
                <a:lnTo>
                  <a:pt x="5784" y="3100"/>
                </a:lnTo>
                <a:lnTo>
                  <a:pt x="5784" y="2685"/>
                </a:lnTo>
                <a:lnTo>
                  <a:pt x="3395" y="2685"/>
                </a:lnTo>
                <a:lnTo>
                  <a:pt x="5084" y="995"/>
                </a:lnTo>
                <a:lnTo>
                  <a:pt x="4790" y="700"/>
                </a:lnTo>
                <a:lnTo>
                  <a:pt x="3101" y="2391"/>
                </a:lnTo>
                <a:lnTo>
                  <a:pt x="31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7538800" y="3036000"/>
            <a:ext cx="1233900" cy="12339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9"/>
          <p:cNvSpPr/>
          <p:nvPr/>
        </p:nvSpPr>
        <p:spPr>
          <a:xfrm>
            <a:off x="7817500" y="3314700"/>
            <a:ext cx="676500" cy="67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6305550" y="0"/>
            <a:ext cx="2838438" cy="5143516"/>
          </a:xfrm>
          <a:custGeom>
            <a:avLst/>
            <a:gdLst/>
            <a:ahLst/>
            <a:cxnLst/>
            <a:rect l="l" t="t" r="r" b="b"/>
            <a:pathLst>
              <a:path w="33802" h="19569" extrusionOk="0">
                <a:moveTo>
                  <a:pt x="1" y="0"/>
                </a:moveTo>
                <a:lnTo>
                  <a:pt x="1" y="19569"/>
                </a:lnTo>
                <a:lnTo>
                  <a:pt x="33801" y="19569"/>
                </a:lnTo>
                <a:lnTo>
                  <a:pt x="338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30"/>
          <p:cNvGrpSpPr/>
          <p:nvPr/>
        </p:nvGrpSpPr>
        <p:grpSpPr>
          <a:xfrm>
            <a:off x="7229343" y="685609"/>
            <a:ext cx="2259925" cy="3772300"/>
            <a:chOff x="3057031" y="1184590"/>
            <a:chExt cx="1782275" cy="2975000"/>
          </a:xfrm>
        </p:grpSpPr>
        <p:sp>
          <p:nvSpPr>
            <p:cNvPr id="354" name="Google Shape;354;p30"/>
            <p:cNvSpPr/>
            <p:nvPr/>
          </p:nvSpPr>
          <p:spPr>
            <a:xfrm rot="2255084">
              <a:off x="4377231" y="126491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 rot="2255084">
              <a:off x="3739056" y="143636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 rot="2255084">
              <a:off x="3291481" y="18840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 rot="2255084">
              <a:off x="3129556" y="24936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 rot="2255084">
              <a:off x="3291481" y="31032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 rot="2255084">
              <a:off x="3739056" y="353186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 rot="2255084">
              <a:off x="4377231" y="370921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30"/>
          <p:cNvSpPr/>
          <p:nvPr/>
        </p:nvSpPr>
        <p:spPr>
          <a:xfrm>
            <a:off x="510381" y="460075"/>
            <a:ext cx="409433" cy="409504"/>
          </a:xfrm>
          <a:custGeom>
            <a:avLst/>
            <a:gdLst/>
            <a:ahLst/>
            <a:cxnLst/>
            <a:rect l="l" t="t" r="r" b="b"/>
            <a:pathLst>
              <a:path w="5785" h="5786" extrusionOk="0">
                <a:moveTo>
                  <a:pt x="2684" y="0"/>
                </a:moveTo>
                <a:lnTo>
                  <a:pt x="2684" y="2391"/>
                </a:lnTo>
                <a:lnTo>
                  <a:pt x="995" y="700"/>
                </a:lnTo>
                <a:lnTo>
                  <a:pt x="701" y="995"/>
                </a:lnTo>
                <a:lnTo>
                  <a:pt x="2392" y="2685"/>
                </a:lnTo>
                <a:lnTo>
                  <a:pt x="0" y="2685"/>
                </a:lnTo>
                <a:lnTo>
                  <a:pt x="0" y="3100"/>
                </a:lnTo>
                <a:lnTo>
                  <a:pt x="2392" y="3100"/>
                </a:lnTo>
                <a:lnTo>
                  <a:pt x="701" y="4791"/>
                </a:lnTo>
                <a:lnTo>
                  <a:pt x="995" y="5085"/>
                </a:lnTo>
                <a:lnTo>
                  <a:pt x="2684" y="3395"/>
                </a:lnTo>
                <a:lnTo>
                  <a:pt x="2684" y="5785"/>
                </a:lnTo>
                <a:lnTo>
                  <a:pt x="3101" y="5785"/>
                </a:lnTo>
                <a:lnTo>
                  <a:pt x="3101" y="3395"/>
                </a:lnTo>
                <a:lnTo>
                  <a:pt x="4790" y="5085"/>
                </a:lnTo>
                <a:lnTo>
                  <a:pt x="5084" y="4791"/>
                </a:lnTo>
                <a:lnTo>
                  <a:pt x="3395" y="3100"/>
                </a:lnTo>
                <a:lnTo>
                  <a:pt x="5784" y="3100"/>
                </a:lnTo>
                <a:lnTo>
                  <a:pt x="5784" y="2685"/>
                </a:lnTo>
                <a:lnTo>
                  <a:pt x="3395" y="2685"/>
                </a:lnTo>
                <a:lnTo>
                  <a:pt x="5084" y="995"/>
                </a:lnTo>
                <a:lnTo>
                  <a:pt x="4790" y="700"/>
                </a:lnTo>
                <a:lnTo>
                  <a:pt x="3101" y="2391"/>
                </a:lnTo>
                <a:lnTo>
                  <a:pt x="31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30"/>
          <p:cNvGrpSpPr/>
          <p:nvPr/>
        </p:nvGrpSpPr>
        <p:grpSpPr>
          <a:xfrm>
            <a:off x="715056" y="4517472"/>
            <a:ext cx="1919689" cy="182053"/>
            <a:chOff x="715100" y="4613025"/>
            <a:chExt cx="2275052" cy="266081"/>
          </a:xfrm>
        </p:grpSpPr>
        <p:sp>
          <p:nvSpPr>
            <p:cNvPr id="363" name="Google Shape;363;p30"/>
            <p:cNvSpPr/>
            <p:nvPr/>
          </p:nvSpPr>
          <p:spPr>
            <a:xfrm>
              <a:off x="2231570" y="4613049"/>
              <a:ext cx="381064" cy="266058"/>
            </a:xfrm>
            <a:custGeom>
              <a:avLst/>
              <a:gdLst/>
              <a:ahLst/>
              <a:cxnLst/>
              <a:rect l="l" t="t" r="r" b="b"/>
              <a:pathLst>
                <a:path w="2144" h="5608" extrusionOk="0">
                  <a:moveTo>
                    <a:pt x="1107" y="1"/>
                  </a:moveTo>
                  <a:lnTo>
                    <a:pt x="0" y="5608"/>
                  </a:lnTo>
                  <a:lnTo>
                    <a:pt x="2143" y="5608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2608910" y="4613049"/>
              <a:ext cx="381242" cy="266058"/>
            </a:xfrm>
            <a:custGeom>
              <a:avLst/>
              <a:gdLst/>
              <a:ahLst/>
              <a:cxnLst/>
              <a:rect l="l" t="t" r="r" b="b"/>
              <a:pathLst>
                <a:path w="2145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4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715100" y="4613049"/>
              <a:ext cx="380708" cy="266010"/>
            </a:xfrm>
            <a:custGeom>
              <a:avLst/>
              <a:gdLst/>
              <a:ahLst/>
              <a:cxnLst/>
              <a:rect l="l" t="t" r="r" b="b"/>
              <a:pathLst>
                <a:path w="2142" h="5607" extrusionOk="0">
                  <a:moveTo>
                    <a:pt x="1106" y="0"/>
                  </a:moveTo>
                  <a:lnTo>
                    <a:pt x="0" y="5607"/>
                  </a:lnTo>
                  <a:lnTo>
                    <a:pt x="2142" y="5607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1092440" y="4613049"/>
              <a:ext cx="380886" cy="266010"/>
            </a:xfrm>
            <a:custGeom>
              <a:avLst/>
              <a:gdLst/>
              <a:ahLst/>
              <a:cxnLst/>
              <a:rect l="l" t="t" r="r" b="b"/>
              <a:pathLst>
                <a:path w="2143" h="5607" extrusionOk="0">
                  <a:moveTo>
                    <a:pt x="1106" y="0"/>
                  </a:moveTo>
                  <a:lnTo>
                    <a:pt x="0" y="5607"/>
                  </a:lnTo>
                  <a:lnTo>
                    <a:pt x="2143" y="5607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1473335" y="4613025"/>
              <a:ext cx="380708" cy="266058"/>
            </a:xfrm>
            <a:custGeom>
              <a:avLst/>
              <a:gdLst/>
              <a:ahLst/>
              <a:cxnLst/>
              <a:rect l="l" t="t" r="r" b="b"/>
              <a:pathLst>
                <a:path w="2142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2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1850675" y="4613025"/>
              <a:ext cx="380886" cy="266058"/>
            </a:xfrm>
            <a:custGeom>
              <a:avLst/>
              <a:gdLst/>
              <a:ahLst/>
              <a:cxnLst/>
              <a:rect l="l" t="t" r="r" b="b"/>
              <a:pathLst>
                <a:path w="2143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3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981075" y="1449075"/>
            <a:ext cx="7181700" cy="29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 b="1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*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224181" y="460075"/>
            <a:ext cx="409433" cy="409504"/>
          </a:xfrm>
          <a:custGeom>
            <a:avLst/>
            <a:gdLst/>
            <a:ahLst/>
            <a:cxnLst/>
            <a:rect l="l" t="t" r="r" b="b"/>
            <a:pathLst>
              <a:path w="5785" h="5786" extrusionOk="0">
                <a:moveTo>
                  <a:pt x="2684" y="0"/>
                </a:moveTo>
                <a:lnTo>
                  <a:pt x="2684" y="2391"/>
                </a:lnTo>
                <a:lnTo>
                  <a:pt x="995" y="700"/>
                </a:lnTo>
                <a:lnTo>
                  <a:pt x="701" y="995"/>
                </a:lnTo>
                <a:lnTo>
                  <a:pt x="2392" y="2685"/>
                </a:lnTo>
                <a:lnTo>
                  <a:pt x="0" y="2685"/>
                </a:lnTo>
                <a:lnTo>
                  <a:pt x="0" y="3100"/>
                </a:lnTo>
                <a:lnTo>
                  <a:pt x="2392" y="3100"/>
                </a:lnTo>
                <a:lnTo>
                  <a:pt x="701" y="4791"/>
                </a:lnTo>
                <a:lnTo>
                  <a:pt x="995" y="5085"/>
                </a:lnTo>
                <a:lnTo>
                  <a:pt x="2684" y="3395"/>
                </a:lnTo>
                <a:lnTo>
                  <a:pt x="2684" y="5785"/>
                </a:lnTo>
                <a:lnTo>
                  <a:pt x="3101" y="5785"/>
                </a:lnTo>
                <a:lnTo>
                  <a:pt x="3101" y="3395"/>
                </a:lnTo>
                <a:lnTo>
                  <a:pt x="4790" y="5085"/>
                </a:lnTo>
                <a:lnTo>
                  <a:pt x="5084" y="4791"/>
                </a:lnTo>
                <a:lnTo>
                  <a:pt x="3395" y="3100"/>
                </a:lnTo>
                <a:lnTo>
                  <a:pt x="5784" y="3100"/>
                </a:lnTo>
                <a:lnTo>
                  <a:pt x="5784" y="2685"/>
                </a:lnTo>
                <a:lnTo>
                  <a:pt x="3395" y="2685"/>
                </a:lnTo>
                <a:lnTo>
                  <a:pt x="5084" y="995"/>
                </a:lnTo>
                <a:lnTo>
                  <a:pt x="4790" y="700"/>
                </a:lnTo>
                <a:lnTo>
                  <a:pt x="3101" y="2391"/>
                </a:lnTo>
                <a:lnTo>
                  <a:pt x="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3254275" y="1307100"/>
            <a:ext cx="5012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0" y="0"/>
            <a:ext cx="2838438" cy="5143516"/>
          </a:xfrm>
          <a:custGeom>
            <a:avLst/>
            <a:gdLst/>
            <a:ahLst/>
            <a:cxnLst/>
            <a:rect l="l" t="t" r="r" b="b"/>
            <a:pathLst>
              <a:path w="33802" h="19569" extrusionOk="0">
                <a:moveTo>
                  <a:pt x="1" y="0"/>
                </a:moveTo>
                <a:lnTo>
                  <a:pt x="1" y="19569"/>
                </a:lnTo>
                <a:lnTo>
                  <a:pt x="33801" y="19569"/>
                </a:lnTo>
                <a:lnTo>
                  <a:pt x="338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8224181" y="330250"/>
            <a:ext cx="409433" cy="409504"/>
          </a:xfrm>
          <a:custGeom>
            <a:avLst/>
            <a:gdLst/>
            <a:ahLst/>
            <a:cxnLst/>
            <a:rect l="l" t="t" r="r" b="b"/>
            <a:pathLst>
              <a:path w="5785" h="5786" extrusionOk="0">
                <a:moveTo>
                  <a:pt x="2684" y="0"/>
                </a:moveTo>
                <a:lnTo>
                  <a:pt x="2684" y="2391"/>
                </a:lnTo>
                <a:lnTo>
                  <a:pt x="995" y="700"/>
                </a:lnTo>
                <a:lnTo>
                  <a:pt x="701" y="995"/>
                </a:lnTo>
                <a:lnTo>
                  <a:pt x="2392" y="2685"/>
                </a:lnTo>
                <a:lnTo>
                  <a:pt x="0" y="2685"/>
                </a:lnTo>
                <a:lnTo>
                  <a:pt x="0" y="3100"/>
                </a:lnTo>
                <a:lnTo>
                  <a:pt x="2392" y="3100"/>
                </a:lnTo>
                <a:lnTo>
                  <a:pt x="701" y="4791"/>
                </a:lnTo>
                <a:lnTo>
                  <a:pt x="995" y="5085"/>
                </a:lnTo>
                <a:lnTo>
                  <a:pt x="2684" y="3395"/>
                </a:lnTo>
                <a:lnTo>
                  <a:pt x="2684" y="5785"/>
                </a:lnTo>
                <a:lnTo>
                  <a:pt x="3101" y="5785"/>
                </a:lnTo>
                <a:lnTo>
                  <a:pt x="3101" y="3395"/>
                </a:lnTo>
                <a:lnTo>
                  <a:pt x="4790" y="5085"/>
                </a:lnTo>
                <a:lnTo>
                  <a:pt x="5084" y="4791"/>
                </a:lnTo>
                <a:lnTo>
                  <a:pt x="3395" y="3100"/>
                </a:lnTo>
                <a:lnTo>
                  <a:pt x="5784" y="3100"/>
                </a:lnTo>
                <a:lnTo>
                  <a:pt x="5784" y="2685"/>
                </a:lnTo>
                <a:lnTo>
                  <a:pt x="3395" y="2685"/>
                </a:lnTo>
                <a:lnTo>
                  <a:pt x="5084" y="995"/>
                </a:lnTo>
                <a:lnTo>
                  <a:pt x="4790" y="700"/>
                </a:lnTo>
                <a:lnTo>
                  <a:pt x="3101" y="2391"/>
                </a:lnTo>
                <a:lnTo>
                  <a:pt x="31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6509206" y="4517472"/>
            <a:ext cx="1919689" cy="182053"/>
            <a:chOff x="715100" y="4613025"/>
            <a:chExt cx="2275052" cy="266081"/>
          </a:xfrm>
        </p:grpSpPr>
        <p:sp>
          <p:nvSpPr>
            <p:cNvPr id="58" name="Google Shape;58;p8"/>
            <p:cNvSpPr/>
            <p:nvPr/>
          </p:nvSpPr>
          <p:spPr>
            <a:xfrm>
              <a:off x="2231570" y="4613049"/>
              <a:ext cx="381064" cy="266058"/>
            </a:xfrm>
            <a:custGeom>
              <a:avLst/>
              <a:gdLst/>
              <a:ahLst/>
              <a:cxnLst/>
              <a:rect l="l" t="t" r="r" b="b"/>
              <a:pathLst>
                <a:path w="2144" h="5608" extrusionOk="0">
                  <a:moveTo>
                    <a:pt x="1107" y="1"/>
                  </a:moveTo>
                  <a:lnTo>
                    <a:pt x="0" y="5608"/>
                  </a:lnTo>
                  <a:lnTo>
                    <a:pt x="2143" y="5608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2608910" y="4613049"/>
              <a:ext cx="381242" cy="266058"/>
            </a:xfrm>
            <a:custGeom>
              <a:avLst/>
              <a:gdLst/>
              <a:ahLst/>
              <a:cxnLst/>
              <a:rect l="l" t="t" r="r" b="b"/>
              <a:pathLst>
                <a:path w="2145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4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715100" y="4613049"/>
              <a:ext cx="380708" cy="266010"/>
            </a:xfrm>
            <a:custGeom>
              <a:avLst/>
              <a:gdLst/>
              <a:ahLst/>
              <a:cxnLst/>
              <a:rect l="l" t="t" r="r" b="b"/>
              <a:pathLst>
                <a:path w="2142" h="5607" extrusionOk="0">
                  <a:moveTo>
                    <a:pt x="1106" y="0"/>
                  </a:moveTo>
                  <a:lnTo>
                    <a:pt x="0" y="5607"/>
                  </a:lnTo>
                  <a:lnTo>
                    <a:pt x="2142" y="5607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092440" y="4613049"/>
              <a:ext cx="380886" cy="266010"/>
            </a:xfrm>
            <a:custGeom>
              <a:avLst/>
              <a:gdLst/>
              <a:ahLst/>
              <a:cxnLst/>
              <a:rect l="l" t="t" r="r" b="b"/>
              <a:pathLst>
                <a:path w="2143" h="5607" extrusionOk="0">
                  <a:moveTo>
                    <a:pt x="1106" y="0"/>
                  </a:moveTo>
                  <a:lnTo>
                    <a:pt x="0" y="5607"/>
                  </a:lnTo>
                  <a:lnTo>
                    <a:pt x="2143" y="5607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1473335" y="4613025"/>
              <a:ext cx="380708" cy="266058"/>
            </a:xfrm>
            <a:custGeom>
              <a:avLst/>
              <a:gdLst/>
              <a:ahLst/>
              <a:cxnLst/>
              <a:rect l="l" t="t" r="r" b="b"/>
              <a:pathLst>
                <a:path w="2142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2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50675" y="4613025"/>
              <a:ext cx="380886" cy="266058"/>
            </a:xfrm>
            <a:custGeom>
              <a:avLst/>
              <a:gdLst/>
              <a:ahLst/>
              <a:cxnLst/>
              <a:rect l="l" t="t" r="r" b="b"/>
              <a:pathLst>
                <a:path w="2143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3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8"/>
          <p:cNvGrpSpPr/>
          <p:nvPr/>
        </p:nvGrpSpPr>
        <p:grpSpPr>
          <a:xfrm flipH="1">
            <a:off x="-371607" y="685609"/>
            <a:ext cx="2259925" cy="3772300"/>
            <a:chOff x="3057031" y="1184590"/>
            <a:chExt cx="1782275" cy="2975000"/>
          </a:xfrm>
        </p:grpSpPr>
        <p:sp>
          <p:nvSpPr>
            <p:cNvPr id="65" name="Google Shape;65;p8"/>
            <p:cNvSpPr/>
            <p:nvPr/>
          </p:nvSpPr>
          <p:spPr>
            <a:xfrm rot="2255084">
              <a:off x="4377231" y="126491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/>
            <p:cNvSpPr/>
            <p:nvPr/>
          </p:nvSpPr>
          <p:spPr>
            <a:xfrm rot="2255084">
              <a:off x="3739056" y="143636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 rot="2255084">
              <a:off x="3291481" y="18840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rot="2255084">
              <a:off x="3129556" y="24936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rot="2255084">
              <a:off x="3291481" y="31032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2255084">
              <a:off x="3739056" y="353186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2255084">
              <a:off x="4377231" y="370921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62075" y="1701375"/>
            <a:ext cx="456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862075" y="2343150"/>
            <a:ext cx="45624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6305550" y="0"/>
            <a:ext cx="2838438" cy="5143516"/>
          </a:xfrm>
          <a:custGeom>
            <a:avLst/>
            <a:gdLst/>
            <a:ahLst/>
            <a:cxnLst/>
            <a:rect l="l" t="t" r="r" b="b"/>
            <a:pathLst>
              <a:path w="33802" h="19569" extrusionOk="0">
                <a:moveTo>
                  <a:pt x="1" y="0"/>
                </a:moveTo>
                <a:lnTo>
                  <a:pt x="1" y="19569"/>
                </a:lnTo>
                <a:lnTo>
                  <a:pt x="33801" y="19569"/>
                </a:lnTo>
                <a:lnTo>
                  <a:pt x="338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7229343" y="685609"/>
            <a:ext cx="2259925" cy="3772300"/>
            <a:chOff x="3057031" y="1184590"/>
            <a:chExt cx="1782275" cy="2975000"/>
          </a:xfrm>
        </p:grpSpPr>
        <p:sp>
          <p:nvSpPr>
            <p:cNvPr id="77" name="Google Shape;77;p9"/>
            <p:cNvSpPr/>
            <p:nvPr/>
          </p:nvSpPr>
          <p:spPr>
            <a:xfrm rot="2255084">
              <a:off x="4377231" y="126491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 rot="2255084">
              <a:off x="3739056" y="143636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 rot="2255084">
              <a:off x="3291481" y="18840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2255084">
              <a:off x="3129556" y="24936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 rot="2255084">
              <a:off x="3291481" y="3103239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 rot="2255084">
              <a:off x="3739056" y="353186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 rot="2255084">
              <a:off x="4377231" y="3709214"/>
              <a:ext cx="389550" cy="37005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9"/>
          <p:cNvSpPr/>
          <p:nvPr/>
        </p:nvSpPr>
        <p:spPr>
          <a:xfrm>
            <a:off x="510381" y="460075"/>
            <a:ext cx="409433" cy="409504"/>
          </a:xfrm>
          <a:custGeom>
            <a:avLst/>
            <a:gdLst/>
            <a:ahLst/>
            <a:cxnLst/>
            <a:rect l="l" t="t" r="r" b="b"/>
            <a:pathLst>
              <a:path w="5785" h="5786" extrusionOk="0">
                <a:moveTo>
                  <a:pt x="2684" y="0"/>
                </a:moveTo>
                <a:lnTo>
                  <a:pt x="2684" y="2391"/>
                </a:lnTo>
                <a:lnTo>
                  <a:pt x="995" y="700"/>
                </a:lnTo>
                <a:lnTo>
                  <a:pt x="701" y="995"/>
                </a:lnTo>
                <a:lnTo>
                  <a:pt x="2392" y="2685"/>
                </a:lnTo>
                <a:lnTo>
                  <a:pt x="0" y="2685"/>
                </a:lnTo>
                <a:lnTo>
                  <a:pt x="0" y="3100"/>
                </a:lnTo>
                <a:lnTo>
                  <a:pt x="2392" y="3100"/>
                </a:lnTo>
                <a:lnTo>
                  <a:pt x="701" y="4791"/>
                </a:lnTo>
                <a:lnTo>
                  <a:pt x="995" y="5085"/>
                </a:lnTo>
                <a:lnTo>
                  <a:pt x="2684" y="3395"/>
                </a:lnTo>
                <a:lnTo>
                  <a:pt x="2684" y="5785"/>
                </a:lnTo>
                <a:lnTo>
                  <a:pt x="3101" y="5785"/>
                </a:lnTo>
                <a:lnTo>
                  <a:pt x="3101" y="3395"/>
                </a:lnTo>
                <a:lnTo>
                  <a:pt x="4790" y="5085"/>
                </a:lnTo>
                <a:lnTo>
                  <a:pt x="5084" y="4791"/>
                </a:lnTo>
                <a:lnTo>
                  <a:pt x="3395" y="3100"/>
                </a:lnTo>
                <a:lnTo>
                  <a:pt x="5784" y="3100"/>
                </a:lnTo>
                <a:lnTo>
                  <a:pt x="5784" y="2685"/>
                </a:lnTo>
                <a:lnTo>
                  <a:pt x="3395" y="2685"/>
                </a:lnTo>
                <a:lnTo>
                  <a:pt x="5084" y="995"/>
                </a:lnTo>
                <a:lnTo>
                  <a:pt x="4790" y="700"/>
                </a:lnTo>
                <a:lnTo>
                  <a:pt x="3101" y="2391"/>
                </a:lnTo>
                <a:lnTo>
                  <a:pt x="31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9"/>
          <p:cNvGrpSpPr/>
          <p:nvPr/>
        </p:nvGrpSpPr>
        <p:grpSpPr>
          <a:xfrm>
            <a:off x="715056" y="4517472"/>
            <a:ext cx="1919689" cy="182053"/>
            <a:chOff x="715100" y="4613025"/>
            <a:chExt cx="2275052" cy="266081"/>
          </a:xfrm>
        </p:grpSpPr>
        <p:sp>
          <p:nvSpPr>
            <p:cNvPr id="86" name="Google Shape;86;p9"/>
            <p:cNvSpPr/>
            <p:nvPr/>
          </p:nvSpPr>
          <p:spPr>
            <a:xfrm>
              <a:off x="2231570" y="4613049"/>
              <a:ext cx="381064" cy="266058"/>
            </a:xfrm>
            <a:custGeom>
              <a:avLst/>
              <a:gdLst/>
              <a:ahLst/>
              <a:cxnLst/>
              <a:rect l="l" t="t" r="r" b="b"/>
              <a:pathLst>
                <a:path w="2144" h="5608" extrusionOk="0">
                  <a:moveTo>
                    <a:pt x="1107" y="1"/>
                  </a:moveTo>
                  <a:lnTo>
                    <a:pt x="0" y="5608"/>
                  </a:lnTo>
                  <a:lnTo>
                    <a:pt x="2143" y="5608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2608910" y="4613049"/>
              <a:ext cx="381242" cy="266058"/>
            </a:xfrm>
            <a:custGeom>
              <a:avLst/>
              <a:gdLst/>
              <a:ahLst/>
              <a:cxnLst/>
              <a:rect l="l" t="t" r="r" b="b"/>
              <a:pathLst>
                <a:path w="2145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4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715100" y="4613049"/>
              <a:ext cx="380708" cy="266010"/>
            </a:xfrm>
            <a:custGeom>
              <a:avLst/>
              <a:gdLst/>
              <a:ahLst/>
              <a:cxnLst/>
              <a:rect l="l" t="t" r="r" b="b"/>
              <a:pathLst>
                <a:path w="2142" h="5607" extrusionOk="0">
                  <a:moveTo>
                    <a:pt x="1106" y="0"/>
                  </a:moveTo>
                  <a:lnTo>
                    <a:pt x="0" y="5607"/>
                  </a:lnTo>
                  <a:lnTo>
                    <a:pt x="2142" y="5607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1092440" y="4613049"/>
              <a:ext cx="380886" cy="266010"/>
            </a:xfrm>
            <a:custGeom>
              <a:avLst/>
              <a:gdLst/>
              <a:ahLst/>
              <a:cxnLst/>
              <a:rect l="l" t="t" r="r" b="b"/>
              <a:pathLst>
                <a:path w="2143" h="5607" extrusionOk="0">
                  <a:moveTo>
                    <a:pt x="1106" y="0"/>
                  </a:moveTo>
                  <a:lnTo>
                    <a:pt x="0" y="5607"/>
                  </a:lnTo>
                  <a:lnTo>
                    <a:pt x="2143" y="5607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1473335" y="4613025"/>
              <a:ext cx="380708" cy="266058"/>
            </a:xfrm>
            <a:custGeom>
              <a:avLst/>
              <a:gdLst/>
              <a:ahLst/>
              <a:cxnLst/>
              <a:rect l="l" t="t" r="r" b="b"/>
              <a:pathLst>
                <a:path w="2142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2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850675" y="4613025"/>
              <a:ext cx="380886" cy="266058"/>
            </a:xfrm>
            <a:custGeom>
              <a:avLst/>
              <a:gdLst/>
              <a:ahLst/>
              <a:cxnLst/>
              <a:rect l="l" t="t" r="r" b="b"/>
              <a:pathLst>
                <a:path w="2143" h="5608" extrusionOk="0">
                  <a:moveTo>
                    <a:pt x="1106" y="1"/>
                  </a:moveTo>
                  <a:lnTo>
                    <a:pt x="0" y="5608"/>
                  </a:lnTo>
                  <a:lnTo>
                    <a:pt x="2143" y="56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>
            <a:off x="720000" y="4159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/>
          <p:nvPr/>
        </p:nvSpPr>
        <p:spPr>
          <a:xfrm rot="5400000">
            <a:off x="8079297" y="183591"/>
            <a:ext cx="349602" cy="349602"/>
          </a:xfrm>
          <a:custGeom>
            <a:avLst/>
            <a:gdLst/>
            <a:ahLst/>
            <a:cxnLst/>
            <a:rect l="l" t="t" r="r" b="b"/>
            <a:pathLst>
              <a:path w="3695" h="3695" extrusionOk="0">
                <a:moveTo>
                  <a:pt x="1" y="0"/>
                </a:moveTo>
                <a:cubicBezTo>
                  <a:pt x="1" y="2040"/>
                  <a:pt x="1654" y="3694"/>
                  <a:pt x="3695" y="3694"/>
                </a:cubicBezTo>
                <a:lnTo>
                  <a:pt x="36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/>
          <p:nvPr/>
        </p:nvSpPr>
        <p:spPr>
          <a:xfrm rot="5400000">
            <a:off x="8425664" y="532963"/>
            <a:ext cx="349602" cy="349697"/>
          </a:xfrm>
          <a:custGeom>
            <a:avLst/>
            <a:gdLst/>
            <a:ahLst/>
            <a:cxnLst/>
            <a:rect l="l" t="t" r="r" b="b"/>
            <a:pathLst>
              <a:path w="3695" h="3696" extrusionOk="0">
                <a:moveTo>
                  <a:pt x="3695" y="1"/>
                </a:moveTo>
                <a:cubicBezTo>
                  <a:pt x="1655" y="1"/>
                  <a:pt x="0" y="1654"/>
                  <a:pt x="0" y="3695"/>
                </a:cubicBezTo>
                <a:lnTo>
                  <a:pt x="3695" y="3695"/>
                </a:lnTo>
                <a:lnTo>
                  <a:pt x="36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 rot="5400000">
            <a:off x="7726099" y="181699"/>
            <a:ext cx="353292" cy="353292"/>
          </a:xfrm>
          <a:custGeom>
            <a:avLst/>
            <a:gdLst/>
            <a:ahLst/>
            <a:cxnLst/>
            <a:rect l="l" t="t" r="r" b="b"/>
            <a:pathLst>
              <a:path w="3734" h="3734" extrusionOk="0">
                <a:moveTo>
                  <a:pt x="3734" y="1866"/>
                </a:moveTo>
                <a:cubicBezTo>
                  <a:pt x="3734" y="2897"/>
                  <a:pt x="2899" y="3733"/>
                  <a:pt x="1868" y="3733"/>
                </a:cubicBezTo>
                <a:cubicBezTo>
                  <a:pt x="837" y="3733"/>
                  <a:pt x="1" y="2897"/>
                  <a:pt x="1" y="1866"/>
                </a:cubicBezTo>
                <a:cubicBezTo>
                  <a:pt x="1" y="835"/>
                  <a:pt x="837" y="0"/>
                  <a:pt x="1868" y="0"/>
                </a:cubicBezTo>
                <a:cubicBezTo>
                  <a:pt x="2899" y="0"/>
                  <a:pt x="3734" y="835"/>
                  <a:pt x="3734" y="1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/>
          <p:nvPr/>
        </p:nvSpPr>
        <p:spPr>
          <a:xfrm rot="5400000">
            <a:off x="7198383" y="8884"/>
            <a:ext cx="349602" cy="699016"/>
          </a:xfrm>
          <a:custGeom>
            <a:avLst/>
            <a:gdLst/>
            <a:ahLst/>
            <a:cxnLst/>
            <a:rect l="l" t="t" r="r" b="b"/>
            <a:pathLst>
              <a:path w="3695" h="7388" extrusionOk="0">
                <a:moveTo>
                  <a:pt x="3695" y="7388"/>
                </a:moveTo>
                <a:cubicBezTo>
                  <a:pt x="1654" y="7388"/>
                  <a:pt x="1" y="5733"/>
                  <a:pt x="1" y="3694"/>
                </a:cubicBezTo>
                <a:cubicBezTo>
                  <a:pt x="1" y="1655"/>
                  <a:pt x="1655" y="1"/>
                  <a:pt x="36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/>
          <p:nvPr/>
        </p:nvSpPr>
        <p:spPr>
          <a:xfrm rot="5400000">
            <a:off x="8598763" y="707763"/>
            <a:ext cx="349508" cy="699016"/>
          </a:xfrm>
          <a:custGeom>
            <a:avLst/>
            <a:gdLst/>
            <a:ahLst/>
            <a:cxnLst/>
            <a:rect l="l" t="t" r="r" b="b"/>
            <a:pathLst>
              <a:path w="3694" h="7388" extrusionOk="0">
                <a:moveTo>
                  <a:pt x="1" y="1"/>
                </a:moveTo>
                <a:cubicBezTo>
                  <a:pt x="2041" y="1"/>
                  <a:pt x="3694" y="1655"/>
                  <a:pt x="3694" y="3695"/>
                </a:cubicBezTo>
                <a:cubicBezTo>
                  <a:pt x="3694" y="5733"/>
                  <a:pt x="2039" y="7388"/>
                  <a:pt x="1" y="7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4766350" y="0"/>
            <a:ext cx="4377782" cy="5143516"/>
          </a:xfrm>
          <a:custGeom>
            <a:avLst/>
            <a:gdLst/>
            <a:ahLst/>
            <a:cxnLst/>
            <a:rect l="l" t="t" r="r" b="b"/>
            <a:pathLst>
              <a:path w="33802" h="19569" extrusionOk="0">
                <a:moveTo>
                  <a:pt x="1" y="0"/>
                </a:moveTo>
                <a:lnTo>
                  <a:pt x="1" y="19569"/>
                </a:lnTo>
                <a:lnTo>
                  <a:pt x="33801" y="19569"/>
                </a:lnTo>
                <a:lnTo>
                  <a:pt x="338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 rot="5400000">
            <a:off x="7616844" y="4310116"/>
            <a:ext cx="492606" cy="358424"/>
          </a:xfrm>
          <a:custGeom>
            <a:avLst/>
            <a:gdLst/>
            <a:ahLst/>
            <a:cxnLst/>
            <a:rect l="l" t="t" r="r" b="b"/>
            <a:pathLst>
              <a:path w="7389" h="3695" extrusionOk="0">
                <a:moveTo>
                  <a:pt x="7388" y="3694"/>
                </a:moveTo>
                <a:lnTo>
                  <a:pt x="0" y="3694"/>
                </a:lnTo>
                <a:lnTo>
                  <a:pt x="36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 rot="5400000">
            <a:off x="7975311" y="4310068"/>
            <a:ext cx="492606" cy="358521"/>
          </a:xfrm>
          <a:custGeom>
            <a:avLst/>
            <a:gdLst/>
            <a:ahLst/>
            <a:cxnLst/>
            <a:rect l="l" t="t" r="r" b="b"/>
            <a:pathLst>
              <a:path w="7389" h="3696" extrusionOk="0">
                <a:moveTo>
                  <a:pt x="7388" y="3696"/>
                </a:moveTo>
                <a:lnTo>
                  <a:pt x="0" y="3696"/>
                </a:lnTo>
                <a:lnTo>
                  <a:pt x="36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8224181" y="330250"/>
            <a:ext cx="409433" cy="409504"/>
          </a:xfrm>
          <a:custGeom>
            <a:avLst/>
            <a:gdLst/>
            <a:ahLst/>
            <a:cxnLst/>
            <a:rect l="l" t="t" r="r" b="b"/>
            <a:pathLst>
              <a:path w="5785" h="5786" extrusionOk="0">
                <a:moveTo>
                  <a:pt x="2684" y="0"/>
                </a:moveTo>
                <a:lnTo>
                  <a:pt x="2684" y="2391"/>
                </a:lnTo>
                <a:lnTo>
                  <a:pt x="995" y="700"/>
                </a:lnTo>
                <a:lnTo>
                  <a:pt x="701" y="995"/>
                </a:lnTo>
                <a:lnTo>
                  <a:pt x="2392" y="2685"/>
                </a:lnTo>
                <a:lnTo>
                  <a:pt x="0" y="2685"/>
                </a:lnTo>
                <a:lnTo>
                  <a:pt x="0" y="3100"/>
                </a:lnTo>
                <a:lnTo>
                  <a:pt x="2392" y="3100"/>
                </a:lnTo>
                <a:lnTo>
                  <a:pt x="701" y="4791"/>
                </a:lnTo>
                <a:lnTo>
                  <a:pt x="995" y="5085"/>
                </a:lnTo>
                <a:lnTo>
                  <a:pt x="2684" y="3395"/>
                </a:lnTo>
                <a:lnTo>
                  <a:pt x="2684" y="5785"/>
                </a:lnTo>
                <a:lnTo>
                  <a:pt x="3101" y="5785"/>
                </a:lnTo>
                <a:lnTo>
                  <a:pt x="3101" y="3395"/>
                </a:lnTo>
                <a:lnTo>
                  <a:pt x="4790" y="5085"/>
                </a:lnTo>
                <a:lnTo>
                  <a:pt x="5084" y="4791"/>
                </a:lnTo>
                <a:lnTo>
                  <a:pt x="3395" y="3100"/>
                </a:lnTo>
                <a:lnTo>
                  <a:pt x="5784" y="3100"/>
                </a:lnTo>
                <a:lnTo>
                  <a:pt x="5784" y="2685"/>
                </a:lnTo>
                <a:lnTo>
                  <a:pt x="3395" y="2685"/>
                </a:lnTo>
                <a:lnTo>
                  <a:pt x="5084" y="995"/>
                </a:lnTo>
                <a:lnTo>
                  <a:pt x="4790" y="700"/>
                </a:lnTo>
                <a:lnTo>
                  <a:pt x="3101" y="2391"/>
                </a:lnTo>
                <a:lnTo>
                  <a:pt x="31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720017" y="4530414"/>
            <a:ext cx="1821582" cy="156149"/>
            <a:chOff x="4119875" y="5300175"/>
            <a:chExt cx="691775" cy="59300"/>
          </a:xfrm>
        </p:grpSpPr>
        <p:sp>
          <p:nvSpPr>
            <p:cNvPr id="149" name="Google Shape;149;p16"/>
            <p:cNvSpPr/>
            <p:nvPr/>
          </p:nvSpPr>
          <p:spPr>
            <a:xfrm>
              <a:off x="4119875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225275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330700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436125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541500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2" y="2371"/>
                    <a:pt x="2372" y="1840"/>
                    <a:pt x="2372" y="1185"/>
                  </a:cubicBezTo>
                  <a:cubicBezTo>
                    <a:pt x="2372" y="531"/>
                    <a:pt x="1842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646925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2" y="2371"/>
                    <a:pt x="2372" y="1840"/>
                    <a:pt x="2372" y="1185"/>
                  </a:cubicBezTo>
                  <a:cubicBezTo>
                    <a:pt x="2372" y="531"/>
                    <a:pt x="1842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752350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1" y="2371"/>
                    <a:pt x="2371" y="1840"/>
                    <a:pt x="2371" y="1185"/>
                  </a:cubicBezTo>
                  <a:cubicBezTo>
                    <a:pt x="2371" y="531"/>
                    <a:pt x="1841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 hasCustomPrompt="1"/>
          </p:nvPr>
        </p:nvSpPr>
        <p:spPr>
          <a:xfrm>
            <a:off x="800100" y="1327438"/>
            <a:ext cx="521100" cy="521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>
            <a:off x="713700" y="2310588"/>
            <a:ext cx="24063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title" idx="2" hasCustomPrompt="1"/>
          </p:nvPr>
        </p:nvSpPr>
        <p:spPr>
          <a:xfrm>
            <a:off x="800112" y="3104263"/>
            <a:ext cx="521100" cy="521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3"/>
          </p:nvPr>
        </p:nvSpPr>
        <p:spPr>
          <a:xfrm>
            <a:off x="3369653" y="2310588"/>
            <a:ext cx="24048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title" idx="4" hasCustomPrompt="1"/>
          </p:nvPr>
        </p:nvSpPr>
        <p:spPr>
          <a:xfrm>
            <a:off x="3458548" y="1327438"/>
            <a:ext cx="521100" cy="521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5"/>
          </p:nvPr>
        </p:nvSpPr>
        <p:spPr>
          <a:xfrm>
            <a:off x="6024107" y="2310588"/>
            <a:ext cx="24048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title" idx="6" hasCustomPrompt="1"/>
          </p:nvPr>
        </p:nvSpPr>
        <p:spPr>
          <a:xfrm>
            <a:off x="3458550" y="3104269"/>
            <a:ext cx="521100" cy="521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7"/>
          </p:nvPr>
        </p:nvSpPr>
        <p:spPr>
          <a:xfrm>
            <a:off x="713700" y="4087400"/>
            <a:ext cx="24063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 idx="8" hasCustomPrompt="1"/>
          </p:nvPr>
        </p:nvSpPr>
        <p:spPr>
          <a:xfrm>
            <a:off x="6117011" y="1327444"/>
            <a:ext cx="521100" cy="521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9"/>
          </p:nvPr>
        </p:nvSpPr>
        <p:spPr>
          <a:xfrm>
            <a:off x="3369653" y="4087400"/>
            <a:ext cx="24048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 idx="13" hasCustomPrompt="1"/>
          </p:nvPr>
        </p:nvSpPr>
        <p:spPr>
          <a:xfrm>
            <a:off x="6116998" y="3104269"/>
            <a:ext cx="521100" cy="521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4"/>
          </p:nvPr>
        </p:nvSpPr>
        <p:spPr>
          <a:xfrm>
            <a:off x="6024107" y="4087400"/>
            <a:ext cx="24048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15"/>
          </p:nvPr>
        </p:nvSpPr>
        <p:spPr>
          <a:xfrm>
            <a:off x="720000" y="544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16"/>
          </p:nvPr>
        </p:nvSpPr>
        <p:spPr>
          <a:xfrm>
            <a:off x="713700" y="1877038"/>
            <a:ext cx="20484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7"/>
          </p:nvPr>
        </p:nvSpPr>
        <p:spPr>
          <a:xfrm>
            <a:off x="3369653" y="1877038"/>
            <a:ext cx="20484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8"/>
          </p:nvPr>
        </p:nvSpPr>
        <p:spPr>
          <a:xfrm>
            <a:off x="6024107" y="1877038"/>
            <a:ext cx="20484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19"/>
          </p:nvPr>
        </p:nvSpPr>
        <p:spPr>
          <a:xfrm>
            <a:off x="713700" y="3661975"/>
            <a:ext cx="20496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20"/>
          </p:nvPr>
        </p:nvSpPr>
        <p:spPr>
          <a:xfrm>
            <a:off x="3369653" y="3661975"/>
            <a:ext cx="20484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21"/>
          </p:nvPr>
        </p:nvSpPr>
        <p:spPr>
          <a:xfrm>
            <a:off x="6024107" y="3661975"/>
            <a:ext cx="2048400" cy="5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SemiBold"/>
              <a:buNone/>
              <a:defRPr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22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18"/>
          <p:cNvGrpSpPr/>
          <p:nvPr/>
        </p:nvGrpSpPr>
        <p:grpSpPr>
          <a:xfrm>
            <a:off x="6607192" y="752664"/>
            <a:ext cx="1821582" cy="156149"/>
            <a:chOff x="4119875" y="5300175"/>
            <a:chExt cx="691775" cy="59300"/>
          </a:xfrm>
        </p:grpSpPr>
        <p:sp>
          <p:nvSpPr>
            <p:cNvPr id="189" name="Google Shape;189;p18"/>
            <p:cNvSpPr/>
            <p:nvPr/>
          </p:nvSpPr>
          <p:spPr>
            <a:xfrm>
              <a:off x="4119875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4225275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4330700" y="5300175"/>
              <a:ext cx="59325" cy="59300"/>
            </a:xfrm>
            <a:custGeom>
              <a:avLst/>
              <a:gdLst/>
              <a:ahLst/>
              <a:cxnLst/>
              <a:rect l="l" t="t" r="r" b="b"/>
              <a:pathLst>
                <a:path w="2373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4436125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6" y="0"/>
                  </a:moveTo>
                  <a:cubicBezTo>
                    <a:pt x="531" y="0"/>
                    <a:pt x="0" y="531"/>
                    <a:pt x="0" y="1185"/>
                  </a:cubicBezTo>
                  <a:cubicBezTo>
                    <a:pt x="0" y="1840"/>
                    <a:pt x="531" y="2371"/>
                    <a:pt x="1186" y="2371"/>
                  </a:cubicBezTo>
                  <a:cubicBezTo>
                    <a:pt x="1841" y="2371"/>
                    <a:pt x="2372" y="1840"/>
                    <a:pt x="2372" y="1185"/>
                  </a:cubicBezTo>
                  <a:cubicBezTo>
                    <a:pt x="2372" y="531"/>
                    <a:pt x="1841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4541500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2" y="2371"/>
                    <a:pt x="2372" y="1840"/>
                    <a:pt x="2372" y="1185"/>
                  </a:cubicBezTo>
                  <a:cubicBezTo>
                    <a:pt x="2372" y="531"/>
                    <a:pt x="1842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4646925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2" y="2371"/>
                    <a:pt x="2372" y="1840"/>
                    <a:pt x="2372" y="1185"/>
                  </a:cubicBezTo>
                  <a:cubicBezTo>
                    <a:pt x="2372" y="531"/>
                    <a:pt x="1842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4752350" y="530017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7" y="0"/>
                  </a:moveTo>
                  <a:cubicBezTo>
                    <a:pt x="532" y="0"/>
                    <a:pt x="1" y="531"/>
                    <a:pt x="1" y="1185"/>
                  </a:cubicBezTo>
                  <a:cubicBezTo>
                    <a:pt x="1" y="1840"/>
                    <a:pt x="532" y="2371"/>
                    <a:pt x="1187" y="2371"/>
                  </a:cubicBezTo>
                  <a:cubicBezTo>
                    <a:pt x="1841" y="2371"/>
                    <a:pt x="2371" y="1840"/>
                    <a:pt x="2371" y="1185"/>
                  </a:cubicBezTo>
                  <a:cubicBezTo>
                    <a:pt x="2371" y="531"/>
                    <a:pt x="1841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oppins"/>
              <a:buNone/>
              <a:defRPr sz="3000" b="1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2" r:id="rId8"/>
    <p:sldLayoutId id="2147483664" r:id="rId9"/>
    <p:sldLayoutId id="2147483665" r:id="rId10"/>
    <p:sldLayoutId id="2147483668" r:id="rId11"/>
    <p:sldLayoutId id="2147483675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>
            <a:spLocks noGrp="1"/>
          </p:cNvSpPr>
          <p:nvPr>
            <p:ph type="ctrTitle"/>
          </p:nvPr>
        </p:nvSpPr>
        <p:spPr>
          <a:xfrm>
            <a:off x="3437126" y="1324200"/>
            <a:ext cx="5332577" cy="24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>
                <a:solidFill>
                  <a:schemeClr val="dk2"/>
                </a:solidFill>
                <a:latin typeface="Century Gothic" panose="020B0502020202020204" pitchFamily="34" charset="0"/>
              </a:rPr>
              <a:t>Белгийско председателство</a:t>
            </a:r>
            <a:br>
              <a:rPr lang="bg-BG" sz="4000" dirty="0">
                <a:solidFill>
                  <a:schemeClr val="dk2"/>
                </a:solidFill>
                <a:latin typeface="Century Gothic" panose="020B0502020202020204" pitchFamily="34" charset="0"/>
              </a:rPr>
            </a:br>
            <a:r>
              <a:rPr lang="bg-BG" sz="4000" dirty="0">
                <a:solidFill>
                  <a:schemeClr val="dk1"/>
                </a:solidFill>
                <a:latin typeface="Century Gothic" panose="020B0502020202020204" pitchFamily="34" charset="0"/>
              </a:rPr>
              <a:t>на Съвета на ЕС</a:t>
            </a:r>
            <a:r>
              <a:rPr lang="en" sz="40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endParaRPr sz="4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7" name="Google Shape;387;p37"/>
          <p:cNvGrpSpPr/>
          <p:nvPr/>
        </p:nvGrpSpPr>
        <p:grpSpPr>
          <a:xfrm>
            <a:off x="687719" y="1247765"/>
            <a:ext cx="2793409" cy="2792203"/>
            <a:chOff x="4007575" y="4789325"/>
            <a:chExt cx="338050" cy="337900"/>
          </a:xfrm>
        </p:grpSpPr>
        <p:sp>
          <p:nvSpPr>
            <p:cNvPr id="388" name="Google Shape;388;p37"/>
            <p:cNvSpPr/>
            <p:nvPr/>
          </p:nvSpPr>
          <p:spPr>
            <a:xfrm>
              <a:off x="4082050" y="4865300"/>
              <a:ext cx="93925" cy="93925"/>
            </a:xfrm>
            <a:custGeom>
              <a:avLst/>
              <a:gdLst/>
              <a:ahLst/>
              <a:cxnLst/>
              <a:rect l="l" t="t" r="r" b="b"/>
              <a:pathLst>
                <a:path w="3757" h="3757" extrusionOk="0">
                  <a:moveTo>
                    <a:pt x="1" y="1"/>
                  </a:moveTo>
                  <a:lnTo>
                    <a:pt x="1" y="3757"/>
                  </a:lnTo>
                  <a:lnTo>
                    <a:pt x="3756" y="3757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rgbClr val="17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4007575" y="4789325"/>
              <a:ext cx="168400" cy="169875"/>
            </a:xfrm>
            <a:custGeom>
              <a:avLst/>
              <a:gdLst/>
              <a:ahLst/>
              <a:cxnLst/>
              <a:rect l="l" t="t" r="r" b="b"/>
              <a:pathLst>
                <a:path w="6736" h="6795" extrusionOk="0">
                  <a:moveTo>
                    <a:pt x="3755" y="1"/>
                  </a:moveTo>
                  <a:lnTo>
                    <a:pt x="1" y="3756"/>
                  </a:lnTo>
                  <a:lnTo>
                    <a:pt x="2980" y="6795"/>
                  </a:lnTo>
                  <a:lnTo>
                    <a:pt x="6735" y="6795"/>
                  </a:lnTo>
                  <a:lnTo>
                    <a:pt x="6735" y="3040"/>
                  </a:lnTo>
                  <a:lnTo>
                    <a:pt x="37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4007575" y="4789325"/>
              <a:ext cx="93925" cy="93925"/>
            </a:xfrm>
            <a:custGeom>
              <a:avLst/>
              <a:gdLst/>
              <a:ahLst/>
              <a:cxnLst/>
              <a:rect l="l" t="t" r="r" b="b"/>
              <a:pathLst>
                <a:path w="3757" h="3757" extrusionOk="0">
                  <a:moveTo>
                    <a:pt x="1" y="1"/>
                  </a:moveTo>
                  <a:lnTo>
                    <a:pt x="1" y="3756"/>
                  </a:lnTo>
                  <a:lnTo>
                    <a:pt x="3756" y="3756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4173950" y="4789325"/>
              <a:ext cx="168375" cy="169875"/>
            </a:xfrm>
            <a:custGeom>
              <a:avLst/>
              <a:gdLst/>
              <a:ahLst/>
              <a:cxnLst/>
              <a:rect l="l" t="t" r="r" b="b"/>
              <a:pathLst>
                <a:path w="6735" h="6795" extrusionOk="0">
                  <a:moveTo>
                    <a:pt x="3755" y="1"/>
                  </a:moveTo>
                  <a:lnTo>
                    <a:pt x="0" y="3756"/>
                  </a:lnTo>
                  <a:lnTo>
                    <a:pt x="2980" y="6795"/>
                  </a:lnTo>
                  <a:lnTo>
                    <a:pt x="6735" y="6795"/>
                  </a:lnTo>
                  <a:lnTo>
                    <a:pt x="6735" y="3040"/>
                  </a:lnTo>
                  <a:lnTo>
                    <a:pt x="37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4173950" y="4789325"/>
              <a:ext cx="93900" cy="93925"/>
            </a:xfrm>
            <a:custGeom>
              <a:avLst/>
              <a:gdLst/>
              <a:ahLst/>
              <a:cxnLst/>
              <a:rect l="l" t="t" r="r" b="b"/>
              <a:pathLst>
                <a:path w="3756" h="3757" extrusionOk="0">
                  <a:moveTo>
                    <a:pt x="0" y="1"/>
                  </a:moveTo>
                  <a:lnTo>
                    <a:pt x="0" y="3756"/>
                  </a:lnTo>
                  <a:lnTo>
                    <a:pt x="3756" y="3756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4010850" y="4957350"/>
              <a:ext cx="168425" cy="169875"/>
            </a:xfrm>
            <a:custGeom>
              <a:avLst/>
              <a:gdLst/>
              <a:ahLst/>
              <a:cxnLst/>
              <a:rect l="l" t="t" r="r" b="b"/>
              <a:pathLst>
                <a:path w="6737" h="6795" extrusionOk="0">
                  <a:moveTo>
                    <a:pt x="3756" y="1"/>
                  </a:moveTo>
                  <a:lnTo>
                    <a:pt x="1" y="3756"/>
                  </a:lnTo>
                  <a:lnTo>
                    <a:pt x="2981" y="6794"/>
                  </a:lnTo>
                  <a:lnTo>
                    <a:pt x="6736" y="6794"/>
                  </a:lnTo>
                  <a:lnTo>
                    <a:pt x="6736" y="3040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4010850" y="4957350"/>
              <a:ext cx="93925" cy="93925"/>
            </a:xfrm>
            <a:custGeom>
              <a:avLst/>
              <a:gdLst/>
              <a:ahLst/>
              <a:cxnLst/>
              <a:rect l="l" t="t" r="r" b="b"/>
              <a:pathLst>
                <a:path w="3757" h="3757" extrusionOk="0">
                  <a:moveTo>
                    <a:pt x="1" y="1"/>
                  </a:moveTo>
                  <a:lnTo>
                    <a:pt x="1" y="3756"/>
                  </a:lnTo>
                  <a:lnTo>
                    <a:pt x="3757" y="3756"/>
                  </a:lnTo>
                  <a:lnTo>
                    <a:pt x="3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4177225" y="4957350"/>
              <a:ext cx="168400" cy="169875"/>
            </a:xfrm>
            <a:custGeom>
              <a:avLst/>
              <a:gdLst/>
              <a:ahLst/>
              <a:cxnLst/>
              <a:rect l="l" t="t" r="r" b="b"/>
              <a:pathLst>
                <a:path w="6736" h="6795" extrusionOk="0">
                  <a:moveTo>
                    <a:pt x="3757" y="1"/>
                  </a:moveTo>
                  <a:lnTo>
                    <a:pt x="0" y="3756"/>
                  </a:lnTo>
                  <a:lnTo>
                    <a:pt x="2981" y="6794"/>
                  </a:lnTo>
                  <a:lnTo>
                    <a:pt x="6736" y="6794"/>
                  </a:lnTo>
                  <a:lnTo>
                    <a:pt x="6736" y="3040"/>
                  </a:lnTo>
                  <a:lnTo>
                    <a:pt x="37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4177225" y="4957350"/>
              <a:ext cx="93925" cy="93925"/>
            </a:xfrm>
            <a:custGeom>
              <a:avLst/>
              <a:gdLst/>
              <a:ahLst/>
              <a:cxnLst/>
              <a:rect l="l" t="t" r="r" b="b"/>
              <a:pathLst>
                <a:path w="3757" h="3757" extrusionOk="0">
                  <a:moveTo>
                    <a:pt x="0" y="1"/>
                  </a:moveTo>
                  <a:lnTo>
                    <a:pt x="0" y="3756"/>
                  </a:lnTo>
                  <a:lnTo>
                    <a:pt x="3757" y="3756"/>
                  </a:lnTo>
                  <a:lnTo>
                    <a:pt x="3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9A3215F-165A-654A-C4BB-474F1380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871" y="345235"/>
            <a:ext cx="853514" cy="548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6"/>
          <p:cNvSpPr/>
          <p:nvPr/>
        </p:nvSpPr>
        <p:spPr>
          <a:xfrm>
            <a:off x="0" y="4159625"/>
            <a:ext cx="9144033" cy="572687"/>
          </a:xfrm>
          <a:custGeom>
            <a:avLst/>
            <a:gdLst/>
            <a:ahLst/>
            <a:cxnLst/>
            <a:rect l="l" t="t" r="r" b="b"/>
            <a:pathLst>
              <a:path w="33802" h="19569" extrusionOk="0">
                <a:moveTo>
                  <a:pt x="1" y="0"/>
                </a:moveTo>
                <a:lnTo>
                  <a:pt x="1" y="19569"/>
                </a:lnTo>
                <a:lnTo>
                  <a:pt x="33801" y="19569"/>
                </a:lnTo>
                <a:lnTo>
                  <a:pt x="338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6"/>
          <p:cNvSpPr txBox="1">
            <a:spLocks noGrp="1"/>
          </p:cNvSpPr>
          <p:nvPr>
            <p:ph type="title"/>
          </p:nvPr>
        </p:nvSpPr>
        <p:spPr>
          <a:xfrm>
            <a:off x="720000" y="4159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latin typeface="Century Gothic" panose="020B0502020202020204" pitchFamily="34" charset="0"/>
              </a:rPr>
              <a:t>Всеки глас се брои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27" name="Google Shape;527;p46"/>
          <p:cNvSpPr/>
          <p:nvPr/>
        </p:nvSpPr>
        <p:spPr>
          <a:xfrm>
            <a:off x="0" y="4159600"/>
            <a:ext cx="572772" cy="572704"/>
          </a:xfrm>
          <a:custGeom>
            <a:avLst/>
            <a:gdLst/>
            <a:ahLst/>
            <a:cxnLst/>
            <a:rect l="l" t="t" r="r" b="b"/>
            <a:pathLst>
              <a:path w="16803" h="16801" extrusionOk="0">
                <a:moveTo>
                  <a:pt x="0" y="0"/>
                </a:moveTo>
                <a:lnTo>
                  <a:pt x="0" y="16801"/>
                </a:lnTo>
                <a:lnTo>
                  <a:pt x="16802" y="16801"/>
                </a:lnTo>
                <a:lnTo>
                  <a:pt x="168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6"/>
          <p:cNvSpPr/>
          <p:nvPr/>
        </p:nvSpPr>
        <p:spPr>
          <a:xfrm>
            <a:off x="93876" y="4253442"/>
            <a:ext cx="391597" cy="391597"/>
          </a:xfrm>
          <a:custGeom>
            <a:avLst/>
            <a:gdLst/>
            <a:ahLst/>
            <a:cxnLst/>
            <a:rect l="l" t="t" r="r" b="b"/>
            <a:pathLst>
              <a:path w="11488" h="11488" extrusionOk="0">
                <a:moveTo>
                  <a:pt x="5743" y="0"/>
                </a:moveTo>
                <a:cubicBezTo>
                  <a:pt x="4220" y="0"/>
                  <a:pt x="2759" y="606"/>
                  <a:pt x="1683" y="1683"/>
                </a:cubicBezTo>
                <a:cubicBezTo>
                  <a:pt x="605" y="2760"/>
                  <a:pt x="0" y="4221"/>
                  <a:pt x="0" y="5744"/>
                </a:cubicBezTo>
                <a:cubicBezTo>
                  <a:pt x="0" y="7268"/>
                  <a:pt x="605" y="8728"/>
                  <a:pt x="1683" y="9805"/>
                </a:cubicBezTo>
                <a:cubicBezTo>
                  <a:pt x="2759" y="10883"/>
                  <a:pt x="4220" y="11488"/>
                  <a:pt x="5743" y="11488"/>
                </a:cubicBezTo>
                <a:cubicBezTo>
                  <a:pt x="7267" y="11488"/>
                  <a:pt x="8729" y="10883"/>
                  <a:pt x="9805" y="9805"/>
                </a:cubicBezTo>
                <a:cubicBezTo>
                  <a:pt x="10883" y="8728"/>
                  <a:pt x="11488" y="7268"/>
                  <a:pt x="11488" y="5744"/>
                </a:cubicBezTo>
                <a:cubicBezTo>
                  <a:pt x="11488" y="4221"/>
                  <a:pt x="10883" y="2760"/>
                  <a:pt x="9805" y="1683"/>
                </a:cubicBezTo>
                <a:cubicBezTo>
                  <a:pt x="8729" y="606"/>
                  <a:pt x="7267" y="0"/>
                  <a:pt x="5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6"/>
          <p:cNvSpPr/>
          <p:nvPr/>
        </p:nvSpPr>
        <p:spPr>
          <a:xfrm>
            <a:off x="8571225" y="4159600"/>
            <a:ext cx="572772" cy="572704"/>
          </a:xfrm>
          <a:custGeom>
            <a:avLst/>
            <a:gdLst/>
            <a:ahLst/>
            <a:cxnLst/>
            <a:rect l="l" t="t" r="r" b="b"/>
            <a:pathLst>
              <a:path w="16803" h="16801" extrusionOk="0">
                <a:moveTo>
                  <a:pt x="0" y="0"/>
                </a:moveTo>
                <a:lnTo>
                  <a:pt x="0" y="16801"/>
                </a:lnTo>
                <a:lnTo>
                  <a:pt x="16802" y="16801"/>
                </a:lnTo>
                <a:lnTo>
                  <a:pt x="168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6"/>
          <p:cNvSpPr/>
          <p:nvPr/>
        </p:nvSpPr>
        <p:spPr>
          <a:xfrm>
            <a:off x="8665101" y="4253442"/>
            <a:ext cx="391597" cy="391597"/>
          </a:xfrm>
          <a:custGeom>
            <a:avLst/>
            <a:gdLst/>
            <a:ahLst/>
            <a:cxnLst/>
            <a:rect l="l" t="t" r="r" b="b"/>
            <a:pathLst>
              <a:path w="11488" h="11488" extrusionOk="0">
                <a:moveTo>
                  <a:pt x="5743" y="0"/>
                </a:moveTo>
                <a:cubicBezTo>
                  <a:pt x="4220" y="0"/>
                  <a:pt x="2759" y="606"/>
                  <a:pt x="1683" y="1683"/>
                </a:cubicBezTo>
                <a:cubicBezTo>
                  <a:pt x="605" y="2760"/>
                  <a:pt x="0" y="4221"/>
                  <a:pt x="0" y="5744"/>
                </a:cubicBezTo>
                <a:cubicBezTo>
                  <a:pt x="0" y="7268"/>
                  <a:pt x="605" y="8728"/>
                  <a:pt x="1683" y="9805"/>
                </a:cubicBezTo>
                <a:cubicBezTo>
                  <a:pt x="2759" y="10883"/>
                  <a:pt x="4220" y="11488"/>
                  <a:pt x="5743" y="11488"/>
                </a:cubicBezTo>
                <a:cubicBezTo>
                  <a:pt x="7267" y="11488"/>
                  <a:pt x="8729" y="10883"/>
                  <a:pt x="9805" y="9805"/>
                </a:cubicBezTo>
                <a:cubicBezTo>
                  <a:pt x="10883" y="8728"/>
                  <a:pt x="11488" y="7268"/>
                  <a:pt x="11488" y="5744"/>
                </a:cubicBezTo>
                <a:cubicBezTo>
                  <a:pt x="11488" y="4221"/>
                  <a:pt x="10883" y="2760"/>
                  <a:pt x="9805" y="1683"/>
                </a:cubicBezTo>
                <a:cubicBezTo>
                  <a:pt x="8729" y="606"/>
                  <a:pt x="7267" y="0"/>
                  <a:pt x="5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6"/>
          <p:cNvSpPr/>
          <p:nvPr/>
        </p:nvSpPr>
        <p:spPr>
          <a:xfrm>
            <a:off x="572775" y="4159650"/>
            <a:ext cx="1473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6"/>
          <p:cNvSpPr/>
          <p:nvPr/>
        </p:nvSpPr>
        <p:spPr>
          <a:xfrm>
            <a:off x="8424000" y="4159650"/>
            <a:ext cx="1473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9"/>
          <p:cNvSpPr txBox="1">
            <a:spLocks noGrp="1"/>
          </p:cNvSpPr>
          <p:nvPr>
            <p:ph type="title"/>
          </p:nvPr>
        </p:nvSpPr>
        <p:spPr>
          <a:xfrm>
            <a:off x="3254275" y="1307100"/>
            <a:ext cx="5012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>
                <a:latin typeface="Century Gothic" panose="020B0502020202020204" pitchFamily="34" charset="0"/>
              </a:rPr>
              <a:t>Благодарим за вниманието!</a:t>
            </a:r>
            <a:endParaRPr sz="4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>
            <a:spLocks noGrp="1"/>
          </p:cNvSpPr>
          <p:nvPr>
            <p:ph type="title"/>
          </p:nvPr>
        </p:nvSpPr>
        <p:spPr>
          <a:xfrm>
            <a:off x="800100" y="2249094"/>
            <a:ext cx="521100" cy="521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4" name="Google Shape;414;p39"/>
          <p:cNvSpPr txBox="1">
            <a:spLocks noGrp="1"/>
          </p:cNvSpPr>
          <p:nvPr>
            <p:ph type="title" idx="4"/>
          </p:nvPr>
        </p:nvSpPr>
        <p:spPr>
          <a:xfrm>
            <a:off x="3545632" y="2249094"/>
            <a:ext cx="521100" cy="521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8" name="Google Shape;418;p39"/>
          <p:cNvSpPr txBox="1">
            <a:spLocks noGrp="1"/>
          </p:cNvSpPr>
          <p:nvPr>
            <p:ph type="title" idx="8"/>
          </p:nvPr>
        </p:nvSpPr>
        <p:spPr>
          <a:xfrm>
            <a:off x="6167810" y="2249100"/>
            <a:ext cx="521100" cy="521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2" name="Google Shape;422;p39"/>
          <p:cNvSpPr txBox="1">
            <a:spLocks noGrp="1"/>
          </p:cNvSpPr>
          <p:nvPr>
            <p:ph type="title" idx="15"/>
          </p:nvPr>
        </p:nvSpPr>
        <p:spPr>
          <a:xfrm>
            <a:off x="720000" y="544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" name="Google Shape;423;p39"/>
          <p:cNvSpPr txBox="1">
            <a:spLocks noGrp="1"/>
          </p:cNvSpPr>
          <p:nvPr>
            <p:ph type="subTitle" idx="16"/>
          </p:nvPr>
        </p:nvSpPr>
        <p:spPr>
          <a:xfrm>
            <a:off x="713699" y="2958348"/>
            <a:ext cx="2655953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Century Gothic" panose="020B0502020202020204" pitchFamily="34" charset="0"/>
              </a:rPr>
              <a:t>Председателство на Съвета на ЕС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424" name="Google Shape;424;p39"/>
          <p:cNvSpPr txBox="1">
            <a:spLocks noGrp="1"/>
          </p:cNvSpPr>
          <p:nvPr>
            <p:ph type="subTitle" idx="17"/>
          </p:nvPr>
        </p:nvSpPr>
        <p:spPr>
          <a:xfrm>
            <a:off x="3411017" y="2958348"/>
            <a:ext cx="2563063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Century Gothic" panose="020B0502020202020204" pitchFamily="34" charset="0"/>
              </a:rPr>
              <a:t>Председателство на Белгия за 2024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425" name="Google Shape;425;p39"/>
          <p:cNvSpPr txBox="1">
            <a:spLocks noGrp="1"/>
          </p:cNvSpPr>
          <p:nvPr>
            <p:ph type="subTitle" idx="18"/>
          </p:nvPr>
        </p:nvSpPr>
        <p:spPr>
          <a:xfrm>
            <a:off x="6074906" y="2958348"/>
            <a:ext cx="20484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Century Gothic" panose="020B0502020202020204" pitchFamily="34" charset="0"/>
              </a:rPr>
              <a:t>Избори за ЕП 2024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429" name="Google Shape;429;p39"/>
          <p:cNvSpPr txBox="1">
            <a:spLocks noGrp="1"/>
          </p:cNvSpPr>
          <p:nvPr>
            <p:ph type="title" idx="22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latin typeface="Century Gothic" panose="020B0502020202020204" pitchFamily="34" charset="0"/>
              </a:rPr>
              <a:t>Съдържание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/>
          <p:nvPr/>
        </p:nvSpPr>
        <p:spPr>
          <a:xfrm>
            <a:off x="2078404" y="734410"/>
            <a:ext cx="4962475" cy="95723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1"/>
          <p:cNvSpPr txBox="1">
            <a:spLocks noGrp="1"/>
          </p:cNvSpPr>
          <p:nvPr>
            <p:ph type="title"/>
          </p:nvPr>
        </p:nvSpPr>
        <p:spPr>
          <a:xfrm>
            <a:off x="2168154" y="938960"/>
            <a:ext cx="4118345" cy="4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latin typeface="Century Gothic" panose="020B0502020202020204" pitchFamily="34" charset="0"/>
              </a:rPr>
              <a:t>Председателство на Съвета на ЕС</a:t>
            </a:r>
            <a:endParaRPr sz="2800" dirty="0">
              <a:latin typeface="Century Gothic" panose="020B0502020202020204" pitchFamily="34" charset="0"/>
            </a:endParaRPr>
          </a:p>
        </p:txBody>
      </p:sp>
      <p:sp>
        <p:nvSpPr>
          <p:cNvPr id="442" name="Google Shape;442;p41"/>
          <p:cNvSpPr txBox="1">
            <a:spLocks noGrp="1"/>
          </p:cNvSpPr>
          <p:nvPr>
            <p:ph type="subTitle" idx="1"/>
          </p:nvPr>
        </p:nvSpPr>
        <p:spPr>
          <a:xfrm>
            <a:off x="2019300" y="1950720"/>
            <a:ext cx="5105400" cy="1905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latin typeface="Century Gothic" panose="020B0502020202020204" pitchFamily="34" charset="0"/>
              </a:rPr>
              <a:t>Ротационно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err="1">
                <a:latin typeface="Century Gothic" panose="020B0502020202020204" pitchFamily="34" charset="0"/>
              </a:rPr>
              <a:t>председателство</a:t>
            </a:r>
            <a:r>
              <a:rPr lang="ru-RU" b="1" dirty="0">
                <a:latin typeface="Century Gothic" panose="020B0502020202020204" pitchFamily="34" charset="0"/>
              </a:rPr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Century Gothic" panose="020B0502020202020204" pitchFamily="34" charset="0"/>
              </a:rPr>
              <a:t>Три </a:t>
            </a:r>
            <a:r>
              <a:rPr lang="ru-RU" b="1" dirty="0" err="1">
                <a:latin typeface="Century Gothic" panose="020B0502020202020204" pitchFamily="34" charset="0"/>
              </a:rPr>
              <a:t>председателства</a:t>
            </a:r>
            <a:r>
              <a:rPr lang="ru-RU" b="1" dirty="0">
                <a:latin typeface="Century Gothic" panose="020B0502020202020204" pitchFamily="34" charset="0"/>
              </a:rPr>
              <a:t>, </a:t>
            </a:r>
            <a:r>
              <a:rPr lang="ru-RU" b="1" dirty="0" err="1">
                <a:latin typeface="Century Gothic" panose="020B0502020202020204" pitchFamily="34" charset="0"/>
              </a:rPr>
              <a:t>работещи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err="1">
                <a:latin typeface="Century Gothic" panose="020B0502020202020204" pitchFamily="34" charset="0"/>
              </a:rPr>
              <a:t>заедно</a:t>
            </a:r>
            <a:r>
              <a:rPr lang="ru-RU" b="1" dirty="0">
                <a:latin typeface="Century Gothic" panose="020B0502020202020204" pitchFamily="34" charset="0"/>
              </a:rPr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Century Gothic" panose="020B0502020202020204" pitchFamily="34" charset="0"/>
              </a:rPr>
              <a:t>Всяка страна членка поема своя </a:t>
            </a:r>
            <a:r>
              <a:rPr lang="ru-RU" b="1" dirty="0" err="1">
                <a:latin typeface="Century Gothic" panose="020B0502020202020204" pitchFamily="34" charset="0"/>
              </a:rPr>
              <a:t>ред</a:t>
            </a:r>
            <a:r>
              <a:rPr lang="ru-RU" b="1" dirty="0">
                <a:latin typeface="Century Gothic" panose="020B0502020202020204" pitchFamily="34" charset="0"/>
              </a:rPr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latin typeface="Century Gothic" panose="020B0502020202020204" pitchFamily="34" charset="0"/>
              </a:rPr>
              <a:t>Задачите</a:t>
            </a:r>
            <a:r>
              <a:rPr lang="ru-RU" b="1" dirty="0">
                <a:latin typeface="Century Gothic" panose="020B0502020202020204" pitchFamily="34" charset="0"/>
              </a:rPr>
              <a:t> на </a:t>
            </a:r>
            <a:r>
              <a:rPr lang="ru-RU" b="1" dirty="0" err="1">
                <a:latin typeface="Century Gothic" panose="020B0502020202020204" pitchFamily="34" charset="0"/>
              </a:rPr>
              <a:t>председателството</a:t>
            </a:r>
            <a:r>
              <a:rPr lang="ru-RU" b="1" dirty="0">
                <a:latin typeface="Century Gothic" panose="020B0502020202020204" pitchFamily="34" charset="0"/>
              </a:rPr>
              <a:t>.</a:t>
            </a:r>
            <a:endParaRPr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49290-ACBB-408E-0BE3-97B2481D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29" y="-43023"/>
            <a:ext cx="705229" cy="5255103"/>
          </a:xfrm>
          <a:prstGeom prst="rect">
            <a:avLst/>
          </a:prstGeom>
        </p:spPr>
      </p:pic>
      <p:sp>
        <p:nvSpPr>
          <p:cNvPr id="488" name="Google Shape;488;p44"/>
          <p:cNvSpPr/>
          <p:nvPr/>
        </p:nvSpPr>
        <p:spPr>
          <a:xfrm>
            <a:off x="2363123" y="1993800"/>
            <a:ext cx="2827018" cy="85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1 юли – 31 декември</a:t>
            </a:r>
            <a:br>
              <a:rPr lang="bg-BG" sz="20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</a:br>
            <a:r>
              <a:rPr lang="bg-BG" sz="20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Испания</a:t>
            </a:r>
            <a:endParaRPr sz="2000" b="1" dirty="0">
              <a:solidFill>
                <a:schemeClr val="dk2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44"/>
          <p:cNvSpPr/>
          <p:nvPr/>
        </p:nvSpPr>
        <p:spPr>
          <a:xfrm>
            <a:off x="2950350" y="2728900"/>
            <a:ext cx="1828800" cy="1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4"/>
          <p:cNvSpPr/>
          <p:nvPr/>
        </p:nvSpPr>
        <p:spPr>
          <a:xfrm>
            <a:off x="1121500" y="2728900"/>
            <a:ext cx="1828800" cy="13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4"/>
          <p:cNvSpPr/>
          <p:nvPr/>
        </p:nvSpPr>
        <p:spPr>
          <a:xfrm>
            <a:off x="6608000" y="2728900"/>
            <a:ext cx="1828800" cy="1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4"/>
          <p:cNvSpPr/>
          <p:nvPr/>
        </p:nvSpPr>
        <p:spPr>
          <a:xfrm>
            <a:off x="4779149" y="2728900"/>
            <a:ext cx="3655411" cy="13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4"/>
          <p:cNvSpPr txBox="1"/>
          <p:nvPr/>
        </p:nvSpPr>
        <p:spPr>
          <a:xfrm>
            <a:off x="286913" y="2548925"/>
            <a:ext cx="833400" cy="4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 sz="2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80" name="Google Shape;480;p44"/>
          <p:cNvCxnSpPr/>
          <p:nvPr/>
        </p:nvCxnSpPr>
        <p:spPr>
          <a:xfrm>
            <a:off x="2948350" y="2635850"/>
            <a:ext cx="0" cy="45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diamond" w="med" len="med"/>
          </a:ln>
        </p:spPr>
      </p:cxnSp>
      <p:cxnSp>
        <p:nvCxnSpPr>
          <p:cNvPr id="481" name="Google Shape;481;p44"/>
          <p:cNvCxnSpPr/>
          <p:nvPr/>
        </p:nvCxnSpPr>
        <p:spPr>
          <a:xfrm>
            <a:off x="2948350" y="2499040"/>
            <a:ext cx="0" cy="45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diamond" w="med" len="med"/>
            <a:tailEnd type="none" w="med" len="med"/>
          </a:ln>
        </p:spPr>
      </p:cxnSp>
      <p:cxnSp>
        <p:nvCxnSpPr>
          <p:cNvPr id="483" name="Google Shape;483;p44"/>
          <p:cNvCxnSpPr/>
          <p:nvPr/>
        </p:nvCxnSpPr>
        <p:spPr>
          <a:xfrm rot="10800000">
            <a:off x="4779200" y="2628990"/>
            <a:ext cx="0" cy="45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diamond" w="med" len="med"/>
            <a:tailEnd type="none" w="med" len="med"/>
          </a:ln>
        </p:spPr>
      </p:cxnSp>
      <p:sp>
        <p:nvSpPr>
          <p:cNvPr id="489" name="Google Shape;489;p44"/>
          <p:cNvSpPr/>
          <p:nvPr/>
        </p:nvSpPr>
        <p:spPr>
          <a:xfrm>
            <a:off x="494866" y="3125410"/>
            <a:ext cx="2589466" cy="69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1 </a:t>
            </a:r>
            <a:r>
              <a:rPr lang="bg-BG" sz="20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януари – 30 юни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Швеция</a:t>
            </a:r>
            <a:endParaRPr sz="2000" b="1" dirty="0">
              <a:solidFill>
                <a:schemeClr val="dk2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6" name="Google Shape;481;p44">
            <a:extLst>
              <a:ext uri="{FF2B5EF4-FFF2-40B4-BE49-F238E27FC236}">
                <a16:creationId xmlns:a16="http://schemas.microsoft.com/office/drawing/2014/main" id="{46C77FB5-7EBD-E1AC-2646-B6282AED3E54}"/>
              </a:ext>
            </a:extLst>
          </p:cNvPr>
          <p:cNvCxnSpPr>
            <a:cxnSpLocks/>
          </p:cNvCxnSpPr>
          <p:nvPr/>
        </p:nvCxnSpPr>
        <p:spPr>
          <a:xfrm>
            <a:off x="4779149" y="2500650"/>
            <a:ext cx="0" cy="45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diamond" w="med" len="med"/>
            <a:tailEnd type="none" w="med" len="med"/>
          </a:ln>
        </p:spPr>
      </p:cxnSp>
      <p:sp>
        <p:nvSpPr>
          <p:cNvPr id="472" name="Google Shape;472;p44"/>
          <p:cNvSpPr/>
          <p:nvPr/>
        </p:nvSpPr>
        <p:spPr>
          <a:xfrm>
            <a:off x="4813746" y="2548925"/>
            <a:ext cx="833400" cy="4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4"/>
          <p:cNvSpPr txBox="1"/>
          <p:nvPr/>
        </p:nvSpPr>
        <p:spPr>
          <a:xfrm>
            <a:off x="4829557" y="2548925"/>
            <a:ext cx="83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</a:t>
            </a:r>
            <a:r>
              <a:rPr lang="bg-BG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2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488;p44">
            <a:extLst>
              <a:ext uri="{FF2B5EF4-FFF2-40B4-BE49-F238E27FC236}">
                <a16:creationId xmlns:a16="http://schemas.microsoft.com/office/drawing/2014/main" id="{29F2BE45-F051-2ADD-0141-DA17FD48CE72}"/>
              </a:ext>
            </a:extLst>
          </p:cNvPr>
          <p:cNvSpPr/>
          <p:nvPr/>
        </p:nvSpPr>
        <p:spPr>
          <a:xfrm>
            <a:off x="5308261" y="1759615"/>
            <a:ext cx="3655410" cy="85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accent4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1 януари – 31 юни</a:t>
            </a:r>
            <a:br>
              <a:rPr lang="bg-BG" sz="2800" b="1" dirty="0">
                <a:solidFill>
                  <a:schemeClr val="accent4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</a:br>
            <a:r>
              <a:rPr lang="bg-BG" sz="2800" b="1" dirty="0">
                <a:solidFill>
                  <a:schemeClr val="accent4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Белгия</a:t>
            </a:r>
            <a:endParaRPr sz="2800" b="1" dirty="0">
              <a:solidFill>
                <a:schemeClr val="accent4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1"/>
          <p:cNvSpPr/>
          <p:nvPr/>
        </p:nvSpPr>
        <p:spPr>
          <a:xfrm>
            <a:off x="4138601" y="3515837"/>
            <a:ext cx="1471052" cy="1145556"/>
          </a:xfrm>
          <a:custGeom>
            <a:avLst/>
            <a:gdLst/>
            <a:ahLst/>
            <a:cxnLst/>
            <a:rect l="l" t="t" r="r" b="b"/>
            <a:pathLst>
              <a:path w="8831" h="6877" fill="none" extrusionOk="0">
                <a:moveTo>
                  <a:pt x="5697" y="5148"/>
                </a:moveTo>
                <a:lnTo>
                  <a:pt x="5909" y="5007"/>
                </a:lnTo>
                <a:lnTo>
                  <a:pt x="6035" y="5123"/>
                </a:lnTo>
                <a:lnTo>
                  <a:pt x="6144" y="5221"/>
                </a:lnTo>
                <a:lnTo>
                  <a:pt x="6367" y="5205"/>
                </a:lnTo>
                <a:lnTo>
                  <a:pt x="6374" y="5327"/>
                </a:lnTo>
                <a:lnTo>
                  <a:pt x="6492" y="5540"/>
                </a:lnTo>
                <a:lnTo>
                  <a:pt x="6498" y="5648"/>
                </a:lnTo>
                <a:lnTo>
                  <a:pt x="6410" y="5763"/>
                </a:lnTo>
                <a:lnTo>
                  <a:pt x="6404" y="5769"/>
                </a:lnTo>
                <a:lnTo>
                  <a:pt x="6413" y="5885"/>
                </a:lnTo>
                <a:lnTo>
                  <a:pt x="6427" y="6113"/>
                </a:lnTo>
                <a:lnTo>
                  <a:pt x="6536" y="6220"/>
                </a:lnTo>
                <a:lnTo>
                  <a:pt x="6545" y="6336"/>
                </a:lnTo>
                <a:lnTo>
                  <a:pt x="6560" y="6559"/>
                </a:lnTo>
                <a:lnTo>
                  <a:pt x="6670" y="6549"/>
                </a:lnTo>
                <a:lnTo>
                  <a:pt x="6686" y="6778"/>
                </a:lnTo>
                <a:lnTo>
                  <a:pt x="6801" y="6876"/>
                </a:lnTo>
                <a:lnTo>
                  <a:pt x="6810" y="6868"/>
                </a:lnTo>
                <a:lnTo>
                  <a:pt x="6914" y="6762"/>
                </a:lnTo>
                <a:lnTo>
                  <a:pt x="7015" y="6753"/>
                </a:lnTo>
                <a:lnTo>
                  <a:pt x="7008" y="6639"/>
                </a:lnTo>
                <a:lnTo>
                  <a:pt x="7008" y="6631"/>
                </a:lnTo>
                <a:lnTo>
                  <a:pt x="7117" y="6730"/>
                </a:lnTo>
                <a:lnTo>
                  <a:pt x="7133" y="6744"/>
                </a:lnTo>
                <a:lnTo>
                  <a:pt x="7346" y="6728"/>
                </a:lnTo>
                <a:lnTo>
                  <a:pt x="7450" y="6721"/>
                </a:lnTo>
                <a:lnTo>
                  <a:pt x="7662" y="6583"/>
                </a:lnTo>
                <a:lnTo>
                  <a:pt x="7882" y="6566"/>
                </a:lnTo>
                <a:lnTo>
                  <a:pt x="7977" y="6452"/>
                </a:lnTo>
                <a:lnTo>
                  <a:pt x="8080" y="6321"/>
                </a:lnTo>
                <a:lnTo>
                  <a:pt x="8183" y="6421"/>
                </a:lnTo>
                <a:lnTo>
                  <a:pt x="8199" y="6436"/>
                </a:lnTo>
                <a:lnTo>
                  <a:pt x="8316" y="6426"/>
                </a:lnTo>
                <a:lnTo>
                  <a:pt x="8419" y="6420"/>
                </a:lnTo>
                <a:lnTo>
                  <a:pt x="8522" y="6289"/>
                </a:lnTo>
                <a:lnTo>
                  <a:pt x="8617" y="6182"/>
                </a:lnTo>
                <a:lnTo>
                  <a:pt x="8831" y="6050"/>
                </a:lnTo>
                <a:lnTo>
                  <a:pt x="8811" y="6043"/>
                </a:lnTo>
                <a:lnTo>
                  <a:pt x="8799" y="6038"/>
                </a:lnTo>
                <a:lnTo>
                  <a:pt x="8602" y="5952"/>
                </a:lnTo>
                <a:lnTo>
                  <a:pt x="8705" y="5830"/>
                </a:lnTo>
                <a:lnTo>
                  <a:pt x="8698" y="5716"/>
                </a:lnTo>
                <a:lnTo>
                  <a:pt x="8689" y="5602"/>
                </a:lnTo>
                <a:lnTo>
                  <a:pt x="8571" y="5494"/>
                </a:lnTo>
                <a:lnTo>
                  <a:pt x="8462" y="5394"/>
                </a:lnTo>
                <a:lnTo>
                  <a:pt x="8344" y="5288"/>
                </a:lnTo>
                <a:lnTo>
                  <a:pt x="8233" y="5190"/>
                </a:lnTo>
                <a:lnTo>
                  <a:pt x="7998" y="5083"/>
                </a:lnTo>
                <a:lnTo>
                  <a:pt x="7982" y="4856"/>
                </a:lnTo>
                <a:lnTo>
                  <a:pt x="7975" y="4748"/>
                </a:lnTo>
                <a:lnTo>
                  <a:pt x="7960" y="4534"/>
                </a:lnTo>
                <a:lnTo>
                  <a:pt x="7959" y="4519"/>
                </a:lnTo>
                <a:lnTo>
                  <a:pt x="8004" y="4516"/>
                </a:lnTo>
                <a:lnTo>
                  <a:pt x="8070" y="4513"/>
                </a:lnTo>
                <a:lnTo>
                  <a:pt x="8054" y="4290"/>
                </a:lnTo>
                <a:lnTo>
                  <a:pt x="8048" y="4175"/>
                </a:lnTo>
                <a:lnTo>
                  <a:pt x="8261" y="4044"/>
                </a:lnTo>
                <a:lnTo>
                  <a:pt x="8254" y="3930"/>
                </a:lnTo>
                <a:lnTo>
                  <a:pt x="8357" y="3815"/>
                </a:lnTo>
                <a:lnTo>
                  <a:pt x="8238" y="3709"/>
                </a:lnTo>
                <a:lnTo>
                  <a:pt x="8134" y="3717"/>
                </a:lnTo>
                <a:lnTo>
                  <a:pt x="8017" y="3724"/>
                </a:lnTo>
                <a:lnTo>
                  <a:pt x="8008" y="3610"/>
                </a:lnTo>
                <a:lnTo>
                  <a:pt x="7891" y="3504"/>
                </a:lnTo>
                <a:lnTo>
                  <a:pt x="7877" y="3282"/>
                </a:lnTo>
                <a:lnTo>
                  <a:pt x="7758" y="3076"/>
                </a:lnTo>
                <a:lnTo>
                  <a:pt x="7751" y="3061"/>
                </a:lnTo>
                <a:lnTo>
                  <a:pt x="7817" y="3056"/>
                </a:lnTo>
                <a:lnTo>
                  <a:pt x="7861" y="3052"/>
                </a:lnTo>
                <a:lnTo>
                  <a:pt x="7964" y="2930"/>
                </a:lnTo>
                <a:lnTo>
                  <a:pt x="8132" y="2729"/>
                </a:lnTo>
                <a:lnTo>
                  <a:pt x="8171" y="2685"/>
                </a:lnTo>
                <a:lnTo>
                  <a:pt x="8051" y="2470"/>
                </a:lnTo>
                <a:lnTo>
                  <a:pt x="7934" y="2479"/>
                </a:lnTo>
                <a:lnTo>
                  <a:pt x="7925" y="2364"/>
                </a:lnTo>
                <a:lnTo>
                  <a:pt x="8037" y="2249"/>
                </a:lnTo>
                <a:lnTo>
                  <a:pt x="7910" y="2136"/>
                </a:lnTo>
                <a:lnTo>
                  <a:pt x="7897" y="2144"/>
                </a:lnTo>
                <a:lnTo>
                  <a:pt x="7699" y="2275"/>
                </a:lnTo>
                <a:lnTo>
                  <a:pt x="7603" y="2389"/>
                </a:lnTo>
                <a:lnTo>
                  <a:pt x="7586" y="2381"/>
                </a:lnTo>
                <a:lnTo>
                  <a:pt x="7376" y="2298"/>
                </a:lnTo>
                <a:lnTo>
                  <a:pt x="7257" y="2183"/>
                </a:lnTo>
                <a:lnTo>
                  <a:pt x="7166" y="2191"/>
                </a:lnTo>
                <a:lnTo>
                  <a:pt x="7147" y="2192"/>
                </a:lnTo>
                <a:lnTo>
                  <a:pt x="7090" y="2197"/>
                </a:lnTo>
                <a:lnTo>
                  <a:pt x="6926" y="2207"/>
                </a:lnTo>
                <a:lnTo>
                  <a:pt x="6832" y="2214"/>
                </a:lnTo>
                <a:lnTo>
                  <a:pt x="6824" y="2108"/>
                </a:lnTo>
                <a:lnTo>
                  <a:pt x="6816" y="1995"/>
                </a:lnTo>
                <a:lnTo>
                  <a:pt x="6904" y="1873"/>
                </a:lnTo>
                <a:lnTo>
                  <a:pt x="6897" y="1765"/>
                </a:lnTo>
                <a:lnTo>
                  <a:pt x="6794" y="1658"/>
                </a:lnTo>
                <a:lnTo>
                  <a:pt x="6668" y="1551"/>
                </a:lnTo>
                <a:lnTo>
                  <a:pt x="6647" y="1553"/>
                </a:lnTo>
                <a:lnTo>
                  <a:pt x="6566" y="1559"/>
                </a:lnTo>
                <a:lnTo>
                  <a:pt x="6447" y="1568"/>
                </a:lnTo>
                <a:lnTo>
                  <a:pt x="6432" y="1339"/>
                </a:lnTo>
                <a:lnTo>
                  <a:pt x="6315" y="1240"/>
                </a:lnTo>
                <a:lnTo>
                  <a:pt x="6307" y="1125"/>
                </a:lnTo>
                <a:lnTo>
                  <a:pt x="6291" y="896"/>
                </a:lnTo>
                <a:lnTo>
                  <a:pt x="6284" y="781"/>
                </a:lnTo>
                <a:lnTo>
                  <a:pt x="6175" y="788"/>
                </a:lnTo>
                <a:lnTo>
                  <a:pt x="6073" y="797"/>
                </a:lnTo>
                <a:lnTo>
                  <a:pt x="6159" y="569"/>
                </a:lnTo>
                <a:lnTo>
                  <a:pt x="6142" y="566"/>
                </a:lnTo>
                <a:lnTo>
                  <a:pt x="6003" y="541"/>
                </a:lnTo>
                <a:lnTo>
                  <a:pt x="5846" y="491"/>
                </a:lnTo>
                <a:lnTo>
                  <a:pt x="5719" y="502"/>
                </a:lnTo>
                <a:lnTo>
                  <a:pt x="5608" y="510"/>
                </a:lnTo>
                <a:lnTo>
                  <a:pt x="5594" y="510"/>
                </a:lnTo>
                <a:lnTo>
                  <a:pt x="5601" y="610"/>
                </a:lnTo>
                <a:lnTo>
                  <a:pt x="5442" y="652"/>
                </a:lnTo>
                <a:lnTo>
                  <a:pt x="5413" y="684"/>
                </a:lnTo>
                <a:lnTo>
                  <a:pt x="5280" y="564"/>
                </a:lnTo>
                <a:lnTo>
                  <a:pt x="5034" y="652"/>
                </a:lnTo>
                <a:lnTo>
                  <a:pt x="4889" y="785"/>
                </a:lnTo>
                <a:lnTo>
                  <a:pt x="4795" y="824"/>
                </a:lnTo>
                <a:lnTo>
                  <a:pt x="4612" y="837"/>
                </a:lnTo>
                <a:lnTo>
                  <a:pt x="4521" y="911"/>
                </a:lnTo>
                <a:lnTo>
                  <a:pt x="4403" y="1052"/>
                </a:lnTo>
                <a:lnTo>
                  <a:pt x="4287" y="1191"/>
                </a:lnTo>
                <a:lnTo>
                  <a:pt x="4223" y="1226"/>
                </a:lnTo>
                <a:lnTo>
                  <a:pt x="4006" y="1179"/>
                </a:lnTo>
                <a:lnTo>
                  <a:pt x="3905" y="1187"/>
                </a:lnTo>
                <a:lnTo>
                  <a:pt x="3792" y="1196"/>
                </a:lnTo>
                <a:lnTo>
                  <a:pt x="3682" y="1204"/>
                </a:lnTo>
                <a:lnTo>
                  <a:pt x="3573" y="1095"/>
                </a:lnTo>
                <a:lnTo>
                  <a:pt x="3454" y="1105"/>
                </a:lnTo>
                <a:lnTo>
                  <a:pt x="3447" y="991"/>
                </a:lnTo>
                <a:lnTo>
                  <a:pt x="3336" y="1000"/>
                </a:lnTo>
                <a:lnTo>
                  <a:pt x="3219" y="892"/>
                </a:lnTo>
                <a:lnTo>
                  <a:pt x="3109" y="795"/>
                </a:lnTo>
                <a:lnTo>
                  <a:pt x="2993" y="687"/>
                </a:lnTo>
                <a:lnTo>
                  <a:pt x="2874" y="588"/>
                </a:lnTo>
                <a:lnTo>
                  <a:pt x="2866" y="465"/>
                </a:lnTo>
                <a:lnTo>
                  <a:pt x="2858" y="353"/>
                </a:lnTo>
                <a:lnTo>
                  <a:pt x="2741" y="252"/>
                </a:lnTo>
                <a:lnTo>
                  <a:pt x="2623" y="140"/>
                </a:lnTo>
                <a:lnTo>
                  <a:pt x="2579" y="49"/>
                </a:lnTo>
                <a:lnTo>
                  <a:pt x="2324" y="0"/>
                </a:lnTo>
                <a:lnTo>
                  <a:pt x="2309" y="15"/>
                </a:lnTo>
                <a:lnTo>
                  <a:pt x="2172" y="142"/>
                </a:lnTo>
                <a:lnTo>
                  <a:pt x="2045" y="120"/>
                </a:lnTo>
                <a:lnTo>
                  <a:pt x="1951" y="158"/>
                </a:lnTo>
                <a:lnTo>
                  <a:pt x="1858" y="197"/>
                </a:lnTo>
                <a:lnTo>
                  <a:pt x="1774" y="202"/>
                </a:lnTo>
                <a:lnTo>
                  <a:pt x="1761" y="203"/>
                </a:lnTo>
                <a:lnTo>
                  <a:pt x="1746" y="204"/>
                </a:lnTo>
                <a:lnTo>
                  <a:pt x="1564" y="218"/>
                </a:lnTo>
                <a:lnTo>
                  <a:pt x="1413" y="229"/>
                </a:lnTo>
                <a:lnTo>
                  <a:pt x="1323" y="235"/>
                </a:lnTo>
                <a:lnTo>
                  <a:pt x="1299" y="238"/>
                </a:lnTo>
                <a:lnTo>
                  <a:pt x="1223" y="411"/>
                </a:lnTo>
                <a:lnTo>
                  <a:pt x="1224" y="443"/>
                </a:lnTo>
                <a:lnTo>
                  <a:pt x="1089" y="421"/>
                </a:lnTo>
                <a:lnTo>
                  <a:pt x="939" y="495"/>
                </a:lnTo>
                <a:lnTo>
                  <a:pt x="916" y="595"/>
                </a:lnTo>
                <a:lnTo>
                  <a:pt x="786" y="505"/>
                </a:lnTo>
                <a:lnTo>
                  <a:pt x="682" y="512"/>
                </a:lnTo>
                <a:lnTo>
                  <a:pt x="676" y="514"/>
                </a:lnTo>
                <a:lnTo>
                  <a:pt x="599" y="520"/>
                </a:lnTo>
                <a:lnTo>
                  <a:pt x="567" y="522"/>
                </a:lnTo>
                <a:lnTo>
                  <a:pt x="429" y="371"/>
                </a:lnTo>
                <a:lnTo>
                  <a:pt x="333" y="377"/>
                </a:lnTo>
                <a:lnTo>
                  <a:pt x="145" y="452"/>
                </a:lnTo>
                <a:lnTo>
                  <a:pt x="119" y="462"/>
                </a:lnTo>
                <a:lnTo>
                  <a:pt x="96" y="593"/>
                </a:lnTo>
                <a:lnTo>
                  <a:pt x="132" y="684"/>
                </a:lnTo>
                <a:lnTo>
                  <a:pt x="174" y="781"/>
                </a:lnTo>
                <a:lnTo>
                  <a:pt x="181" y="880"/>
                </a:lnTo>
                <a:lnTo>
                  <a:pt x="148" y="912"/>
                </a:lnTo>
                <a:lnTo>
                  <a:pt x="0" y="1025"/>
                </a:lnTo>
                <a:lnTo>
                  <a:pt x="163" y="1134"/>
                </a:lnTo>
                <a:lnTo>
                  <a:pt x="174" y="1302"/>
                </a:lnTo>
                <a:lnTo>
                  <a:pt x="199" y="1311"/>
                </a:lnTo>
                <a:lnTo>
                  <a:pt x="294" y="1338"/>
                </a:lnTo>
                <a:lnTo>
                  <a:pt x="391" y="1217"/>
                </a:lnTo>
                <a:lnTo>
                  <a:pt x="398" y="1332"/>
                </a:lnTo>
                <a:lnTo>
                  <a:pt x="405" y="1446"/>
                </a:lnTo>
                <a:lnTo>
                  <a:pt x="413" y="1561"/>
                </a:lnTo>
                <a:lnTo>
                  <a:pt x="318" y="1684"/>
                </a:lnTo>
                <a:lnTo>
                  <a:pt x="207" y="1692"/>
                </a:lnTo>
                <a:lnTo>
                  <a:pt x="104" y="1806"/>
                </a:lnTo>
                <a:lnTo>
                  <a:pt x="221" y="1913"/>
                </a:lnTo>
                <a:lnTo>
                  <a:pt x="229" y="2027"/>
                </a:lnTo>
                <a:lnTo>
                  <a:pt x="245" y="2256"/>
                </a:lnTo>
                <a:lnTo>
                  <a:pt x="362" y="2355"/>
                </a:lnTo>
                <a:lnTo>
                  <a:pt x="370" y="2470"/>
                </a:lnTo>
                <a:lnTo>
                  <a:pt x="480" y="2578"/>
                </a:lnTo>
                <a:lnTo>
                  <a:pt x="575" y="2340"/>
                </a:lnTo>
                <a:lnTo>
                  <a:pt x="679" y="2224"/>
                </a:lnTo>
                <a:lnTo>
                  <a:pt x="775" y="1988"/>
                </a:lnTo>
                <a:lnTo>
                  <a:pt x="766" y="1873"/>
                </a:lnTo>
                <a:lnTo>
                  <a:pt x="876" y="1865"/>
                </a:lnTo>
                <a:lnTo>
                  <a:pt x="995" y="1970"/>
                </a:lnTo>
                <a:lnTo>
                  <a:pt x="1113" y="2077"/>
                </a:lnTo>
                <a:lnTo>
                  <a:pt x="1223" y="2183"/>
                </a:lnTo>
                <a:lnTo>
                  <a:pt x="1348" y="2399"/>
                </a:lnTo>
                <a:lnTo>
                  <a:pt x="1252" y="2628"/>
                </a:lnTo>
                <a:lnTo>
                  <a:pt x="1260" y="2750"/>
                </a:lnTo>
                <a:lnTo>
                  <a:pt x="1275" y="2970"/>
                </a:lnTo>
                <a:lnTo>
                  <a:pt x="1494" y="2954"/>
                </a:lnTo>
                <a:lnTo>
                  <a:pt x="1502" y="3078"/>
                </a:lnTo>
                <a:lnTo>
                  <a:pt x="1613" y="3068"/>
                </a:lnTo>
                <a:lnTo>
                  <a:pt x="1723" y="3161"/>
                </a:lnTo>
                <a:lnTo>
                  <a:pt x="1849" y="3274"/>
                </a:lnTo>
                <a:lnTo>
                  <a:pt x="1517" y="3298"/>
                </a:lnTo>
                <a:lnTo>
                  <a:pt x="1635" y="3396"/>
                </a:lnTo>
                <a:lnTo>
                  <a:pt x="1746" y="3505"/>
                </a:lnTo>
                <a:lnTo>
                  <a:pt x="1880" y="3724"/>
                </a:lnTo>
                <a:lnTo>
                  <a:pt x="1983" y="3718"/>
                </a:lnTo>
                <a:lnTo>
                  <a:pt x="2218" y="3924"/>
                </a:lnTo>
                <a:lnTo>
                  <a:pt x="2225" y="4037"/>
                </a:lnTo>
                <a:lnTo>
                  <a:pt x="2453" y="4136"/>
                </a:lnTo>
                <a:lnTo>
                  <a:pt x="2666" y="4006"/>
                </a:lnTo>
                <a:lnTo>
                  <a:pt x="2776" y="3997"/>
                </a:lnTo>
                <a:lnTo>
                  <a:pt x="3005" y="4211"/>
                </a:lnTo>
                <a:lnTo>
                  <a:pt x="3240" y="4415"/>
                </a:lnTo>
                <a:lnTo>
                  <a:pt x="3365" y="4635"/>
                </a:lnTo>
                <a:lnTo>
                  <a:pt x="3578" y="4620"/>
                </a:lnTo>
                <a:lnTo>
                  <a:pt x="3703" y="4833"/>
                </a:lnTo>
                <a:lnTo>
                  <a:pt x="3932" y="4937"/>
                </a:lnTo>
                <a:lnTo>
                  <a:pt x="4041" y="4931"/>
                </a:lnTo>
                <a:lnTo>
                  <a:pt x="4167" y="5137"/>
                </a:lnTo>
                <a:lnTo>
                  <a:pt x="4270" y="5129"/>
                </a:lnTo>
                <a:lnTo>
                  <a:pt x="4389" y="5244"/>
                </a:lnTo>
                <a:lnTo>
                  <a:pt x="4609" y="5227"/>
                </a:lnTo>
                <a:lnTo>
                  <a:pt x="4719" y="5221"/>
                </a:lnTo>
                <a:lnTo>
                  <a:pt x="4844" y="5315"/>
                </a:lnTo>
                <a:lnTo>
                  <a:pt x="4852" y="5439"/>
                </a:lnTo>
                <a:lnTo>
                  <a:pt x="4956" y="5539"/>
                </a:lnTo>
                <a:lnTo>
                  <a:pt x="5072" y="5530"/>
                </a:lnTo>
                <a:lnTo>
                  <a:pt x="5086" y="5753"/>
                </a:lnTo>
                <a:lnTo>
                  <a:pt x="5301" y="5736"/>
                </a:lnTo>
                <a:lnTo>
                  <a:pt x="5309" y="5852"/>
                </a:lnTo>
                <a:lnTo>
                  <a:pt x="5419" y="5843"/>
                </a:lnTo>
                <a:lnTo>
                  <a:pt x="5659" y="5836"/>
                </a:lnTo>
                <a:lnTo>
                  <a:pt x="5622" y="5271"/>
                </a:lnTo>
                <a:lnTo>
                  <a:pt x="5594" y="5155"/>
                </a:lnTo>
                <a:close/>
              </a:path>
            </a:pathLst>
          </a:custGeom>
          <a:solidFill>
            <a:srgbClr val="0413F8"/>
          </a:solidFill>
          <a:ln w="1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51"/>
          <p:cNvSpPr txBox="1">
            <a:spLocks noGrp="1"/>
          </p:cNvSpPr>
          <p:nvPr>
            <p:ph type="subTitle" idx="4294967295"/>
          </p:nvPr>
        </p:nvSpPr>
        <p:spPr>
          <a:xfrm>
            <a:off x="4966758" y="2250451"/>
            <a:ext cx="3808556" cy="2283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err="1">
                <a:solidFill>
                  <a:srgbClr val="FFE100"/>
                </a:solidFill>
                <a:latin typeface="Century Gothic" panose="020B0502020202020204" pitchFamily="34" charset="0"/>
              </a:rPr>
              <a:t>защитава</a:t>
            </a:r>
            <a:r>
              <a:rPr lang="ru-RU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solidFill>
                  <a:srgbClr val="FFE100"/>
                </a:solidFill>
                <a:latin typeface="Century Gothic" panose="020B0502020202020204" pitchFamily="34" charset="0"/>
              </a:rPr>
              <a:t>демокрацията</a:t>
            </a:r>
            <a:r>
              <a:rPr lang="en-US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;</a:t>
            </a:r>
            <a:endParaRPr lang="ru-RU" sz="1800" b="1" dirty="0">
              <a:solidFill>
                <a:srgbClr val="FFE1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да </a:t>
            </a:r>
            <a:r>
              <a:rPr lang="ru-RU" sz="1800" b="1" dirty="0" err="1">
                <a:solidFill>
                  <a:srgbClr val="FFE100"/>
                </a:solidFill>
                <a:latin typeface="Century Gothic" panose="020B0502020202020204" pitchFamily="34" charset="0"/>
              </a:rPr>
              <a:t>укрепва</a:t>
            </a:r>
            <a:r>
              <a:rPr lang="ru-RU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solidFill>
                  <a:srgbClr val="FFE100"/>
                </a:solidFill>
                <a:latin typeface="Century Gothic" panose="020B0502020202020204" pitchFamily="34" charset="0"/>
              </a:rPr>
              <a:t>законите</a:t>
            </a:r>
            <a:r>
              <a:rPr lang="en-US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;</a:t>
            </a:r>
            <a:endParaRPr lang="ru-RU" sz="1800" b="1" dirty="0">
              <a:solidFill>
                <a:srgbClr val="FFE1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да </a:t>
            </a:r>
            <a:r>
              <a:rPr lang="ru-RU" sz="1800" b="1" dirty="0" err="1">
                <a:solidFill>
                  <a:srgbClr val="FFE100"/>
                </a:solidFill>
                <a:latin typeface="Century Gothic" panose="020B0502020202020204" pitchFamily="34" charset="0"/>
              </a:rPr>
              <a:t>насърчава</a:t>
            </a:r>
            <a:r>
              <a:rPr lang="ru-RU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solidFill>
                  <a:srgbClr val="FFE100"/>
                </a:solidFill>
                <a:latin typeface="Century Gothic" panose="020B0502020202020204" pitchFamily="34" charset="0"/>
              </a:rPr>
              <a:t>свободни</a:t>
            </a:r>
            <a:r>
              <a:rPr lang="ru-RU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 и </a:t>
            </a:r>
            <a:r>
              <a:rPr lang="ru-RU" sz="1800" b="1" dirty="0" err="1">
                <a:solidFill>
                  <a:srgbClr val="FFE100"/>
                </a:solidFill>
                <a:latin typeface="Century Gothic" panose="020B0502020202020204" pitchFamily="34" charset="0"/>
              </a:rPr>
              <a:t>честни</a:t>
            </a:r>
            <a:r>
              <a:rPr lang="ru-RU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 европейски </a:t>
            </a:r>
            <a:r>
              <a:rPr lang="ru-RU" sz="1800" b="1" dirty="0" err="1">
                <a:solidFill>
                  <a:srgbClr val="FFE100"/>
                </a:solidFill>
                <a:latin typeface="Century Gothic" panose="020B0502020202020204" pitchFamily="34" charset="0"/>
              </a:rPr>
              <a:t>избори</a:t>
            </a:r>
            <a:r>
              <a:rPr lang="ru-RU" sz="1800" b="1" dirty="0">
                <a:solidFill>
                  <a:srgbClr val="FFE1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072" name="Google Shape;1072;p51"/>
          <p:cNvSpPr/>
          <p:nvPr/>
        </p:nvSpPr>
        <p:spPr>
          <a:xfrm rot="5400000">
            <a:off x="8425711" y="183503"/>
            <a:ext cx="349508" cy="349697"/>
          </a:xfrm>
          <a:custGeom>
            <a:avLst/>
            <a:gdLst/>
            <a:ahLst/>
            <a:cxnLst/>
            <a:rect l="l" t="t" r="r" b="b"/>
            <a:pathLst>
              <a:path w="3694" h="3696" extrusionOk="0">
                <a:moveTo>
                  <a:pt x="0" y="1"/>
                </a:moveTo>
                <a:lnTo>
                  <a:pt x="0" y="3695"/>
                </a:lnTo>
                <a:lnTo>
                  <a:pt x="3693" y="3695"/>
                </a:lnTo>
                <a:cubicBezTo>
                  <a:pt x="3693" y="1655"/>
                  <a:pt x="2041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51"/>
          <p:cNvSpPr/>
          <p:nvPr/>
        </p:nvSpPr>
        <p:spPr>
          <a:xfrm>
            <a:off x="4919376" y="1245279"/>
            <a:ext cx="3876990" cy="106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Насърчаване на доверието на гражданите в ЕС като:</a:t>
            </a:r>
          </a:p>
        </p:txBody>
      </p:sp>
      <p:sp>
        <p:nvSpPr>
          <p:cNvPr id="3" name="Google Shape;600;p51">
            <a:extLst>
              <a:ext uri="{FF2B5EF4-FFF2-40B4-BE49-F238E27FC236}">
                <a16:creationId xmlns:a16="http://schemas.microsoft.com/office/drawing/2014/main" id="{A5DFCFCD-5EA8-0519-0E56-8CA6B2F23682}"/>
              </a:ext>
            </a:extLst>
          </p:cNvPr>
          <p:cNvSpPr/>
          <p:nvPr/>
        </p:nvSpPr>
        <p:spPr>
          <a:xfrm>
            <a:off x="2876560" y="3919013"/>
            <a:ext cx="179882" cy="132911"/>
          </a:xfrm>
          <a:custGeom>
            <a:avLst/>
            <a:gdLst/>
            <a:ahLst/>
            <a:cxnLst/>
            <a:rect l="l" t="t" r="r" b="b"/>
            <a:pathLst>
              <a:path w="2428" h="1794" extrusionOk="0">
                <a:moveTo>
                  <a:pt x="1595" y="0"/>
                </a:moveTo>
                <a:lnTo>
                  <a:pt x="1494" y="113"/>
                </a:lnTo>
                <a:lnTo>
                  <a:pt x="1367" y="110"/>
                </a:lnTo>
                <a:lnTo>
                  <a:pt x="990" y="269"/>
                </a:lnTo>
                <a:lnTo>
                  <a:pt x="658" y="219"/>
                </a:lnTo>
                <a:lnTo>
                  <a:pt x="417" y="400"/>
                </a:lnTo>
                <a:lnTo>
                  <a:pt x="360" y="285"/>
                </a:lnTo>
                <a:lnTo>
                  <a:pt x="95" y="565"/>
                </a:lnTo>
                <a:lnTo>
                  <a:pt x="7" y="680"/>
                </a:lnTo>
                <a:lnTo>
                  <a:pt x="1" y="686"/>
                </a:lnTo>
                <a:lnTo>
                  <a:pt x="10" y="802"/>
                </a:lnTo>
                <a:lnTo>
                  <a:pt x="24" y="1030"/>
                </a:lnTo>
                <a:lnTo>
                  <a:pt x="133" y="1137"/>
                </a:lnTo>
                <a:lnTo>
                  <a:pt x="142" y="1253"/>
                </a:lnTo>
                <a:lnTo>
                  <a:pt x="157" y="1476"/>
                </a:lnTo>
                <a:lnTo>
                  <a:pt x="267" y="1466"/>
                </a:lnTo>
                <a:lnTo>
                  <a:pt x="283" y="1695"/>
                </a:lnTo>
                <a:lnTo>
                  <a:pt x="398" y="1793"/>
                </a:lnTo>
                <a:lnTo>
                  <a:pt x="407" y="1785"/>
                </a:lnTo>
                <a:lnTo>
                  <a:pt x="511" y="1679"/>
                </a:lnTo>
                <a:lnTo>
                  <a:pt x="612" y="1670"/>
                </a:lnTo>
                <a:lnTo>
                  <a:pt x="605" y="1556"/>
                </a:lnTo>
                <a:lnTo>
                  <a:pt x="605" y="1548"/>
                </a:lnTo>
                <a:lnTo>
                  <a:pt x="714" y="1647"/>
                </a:lnTo>
                <a:lnTo>
                  <a:pt x="730" y="1661"/>
                </a:lnTo>
                <a:lnTo>
                  <a:pt x="943" y="1645"/>
                </a:lnTo>
                <a:lnTo>
                  <a:pt x="1047" y="1638"/>
                </a:lnTo>
                <a:lnTo>
                  <a:pt x="1259" y="1500"/>
                </a:lnTo>
                <a:lnTo>
                  <a:pt x="1479" y="1483"/>
                </a:lnTo>
                <a:lnTo>
                  <a:pt x="1574" y="1369"/>
                </a:lnTo>
                <a:lnTo>
                  <a:pt x="1677" y="1238"/>
                </a:lnTo>
                <a:lnTo>
                  <a:pt x="1780" y="1338"/>
                </a:lnTo>
                <a:lnTo>
                  <a:pt x="1796" y="1353"/>
                </a:lnTo>
                <a:lnTo>
                  <a:pt x="1913" y="1343"/>
                </a:lnTo>
                <a:lnTo>
                  <a:pt x="2016" y="1337"/>
                </a:lnTo>
                <a:lnTo>
                  <a:pt x="2119" y="1206"/>
                </a:lnTo>
                <a:lnTo>
                  <a:pt x="2214" y="1099"/>
                </a:lnTo>
                <a:lnTo>
                  <a:pt x="2428" y="967"/>
                </a:lnTo>
                <a:lnTo>
                  <a:pt x="2408" y="960"/>
                </a:lnTo>
                <a:lnTo>
                  <a:pt x="2396" y="955"/>
                </a:lnTo>
                <a:lnTo>
                  <a:pt x="2199" y="869"/>
                </a:lnTo>
                <a:lnTo>
                  <a:pt x="2302" y="747"/>
                </a:lnTo>
                <a:lnTo>
                  <a:pt x="2295" y="633"/>
                </a:lnTo>
                <a:lnTo>
                  <a:pt x="2286" y="519"/>
                </a:lnTo>
                <a:lnTo>
                  <a:pt x="2168" y="411"/>
                </a:lnTo>
                <a:lnTo>
                  <a:pt x="2059" y="311"/>
                </a:lnTo>
                <a:lnTo>
                  <a:pt x="1941" y="205"/>
                </a:lnTo>
                <a:lnTo>
                  <a:pt x="1830" y="107"/>
                </a:lnTo>
                <a:lnTo>
                  <a:pt x="15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01;p51">
            <a:extLst>
              <a:ext uri="{FF2B5EF4-FFF2-40B4-BE49-F238E27FC236}">
                <a16:creationId xmlns:a16="http://schemas.microsoft.com/office/drawing/2014/main" id="{44C0CAE1-7168-861F-5463-E091F3358FAB}"/>
              </a:ext>
            </a:extLst>
          </p:cNvPr>
          <p:cNvSpPr/>
          <p:nvPr/>
        </p:nvSpPr>
        <p:spPr>
          <a:xfrm>
            <a:off x="2757947" y="3680081"/>
            <a:ext cx="263377" cy="258859"/>
          </a:xfrm>
          <a:custGeom>
            <a:avLst/>
            <a:gdLst/>
            <a:ahLst/>
            <a:cxnLst/>
            <a:rect l="l" t="t" r="r" b="b"/>
            <a:pathLst>
              <a:path w="3555" h="3494" extrusionOk="0">
                <a:moveTo>
                  <a:pt x="1000" y="1"/>
                </a:moveTo>
                <a:lnTo>
                  <a:pt x="341" y="7"/>
                </a:lnTo>
                <a:lnTo>
                  <a:pt x="68" y="73"/>
                </a:lnTo>
                <a:lnTo>
                  <a:pt x="13" y="406"/>
                </a:lnTo>
                <a:lnTo>
                  <a:pt x="383" y="349"/>
                </a:lnTo>
                <a:lnTo>
                  <a:pt x="0" y="944"/>
                </a:lnTo>
                <a:lnTo>
                  <a:pt x="520" y="1403"/>
                </a:lnTo>
                <a:lnTo>
                  <a:pt x="170" y="1478"/>
                </a:lnTo>
                <a:lnTo>
                  <a:pt x="508" y="1984"/>
                </a:lnTo>
                <a:lnTo>
                  <a:pt x="208" y="2042"/>
                </a:lnTo>
                <a:lnTo>
                  <a:pt x="578" y="2402"/>
                </a:lnTo>
                <a:lnTo>
                  <a:pt x="781" y="2479"/>
                </a:lnTo>
                <a:cubicBezTo>
                  <a:pt x="781" y="2479"/>
                  <a:pt x="863" y="2618"/>
                  <a:pt x="913" y="2629"/>
                </a:cubicBezTo>
                <a:cubicBezTo>
                  <a:pt x="963" y="2637"/>
                  <a:pt x="1342" y="2687"/>
                  <a:pt x="1342" y="2687"/>
                </a:cubicBezTo>
                <a:lnTo>
                  <a:pt x="1522" y="2453"/>
                </a:lnTo>
                <a:lnTo>
                  <a:pt x="1592" y="2287"/>
                </a:lnTo>
                <a:lnTo>
                  <a:pt x="1846" y="2448"/>
                </a:lnTo>
                <a:lnTo>
                  <a:pt x="1982" y="2651"/>
                </a:lnTo>
                <a:lnTo>
                  <a:pt x="2363" y="2772"/>
                </a:lnTo>
                <a:lnTo>
                  <a:pt x="2359" y="2939"/>
                </a:lnTo>
                <a:lnTo>
                  <a:pt x="2352" y="3248"/>
                </a:lnTo>
                <a:lnTo>
                  <a:pt x="2260" y="3444"/>
                </a:lnTo>
                <a:lnTo>
                  <a:pt x="2592" y="3494"/>
                </a:lnTo>
                <a:lnTo>
                  <a:pt x="2970" y="3335"/>
                </a:lnTo>
                <a:lnTo>
                  <a:pt x="3096" y="3338"/>
                </a:lnTo>
                <a:lnTo>
                  <a:pt x="3196" y="3227"/>
                </a:lnTo>
                <a:lnTo>
                  <a:pt x="3180" y="2998"/>
                </a:lnTo>
                <a:lnTo>
                  <a:pt x="3173" y="2890"/>
                </a:lnTo>
                <a:lnTo>
                  <a:pt x="3158" y="2676"/>
                </a:lnTo>
                <a:lnTo>
                  <a:pt x="3157" y="2661"/>
                </a:lnTo>
                <a:lnTo>
                  <a:pt x="3202" y="2658"/>
                </a:lnTo>
                <a:lnTo>
                  <a:pt x="3268" y="2653"/>
                </a:lnTo>
                <a:lnTo>
                  <a:pt x="3252" y="2431"/>
                </a:lnTo>
                <a:lnTo>
                  <a:pt x="3246" y="2316"/>
                </a:lnTo>
                <a:lnTo>
                  <a:pt x="3459" y="2184"/>
                </a:lnTo>
                <a:lnTo>
                  <a:pt x="3452" y="2069"/>
                </a:lnTo>
                <a:lnTo>
                  <a:pt x="3555" y="1957"/>
                </a:lnTo>
                <a:lnTo>
                  <a:pt x="3435" y="1850"/>
                </a:lnTo>
                <a:lnTo>
                  <a:pt x="3332" y="1858"/>
                </a:lnTo>
                <a:lnTo>
                  <a:pt x="3215" y="1866"/>
                </a:lnTo>
                <a:lnTo>
                  <a:pt x="3207" y="1752"/>
                </a:lnTo>
                <a:lnTo>
                  <a:pt x="3091" y="1647"/>
                </a:lnTo>
                <a:lnTo>
                  <a:pt x="3076" y="1424"/>
                </a:lnTo>
                <a:lnTo>
                  <a:pt x="2957" y="1217"/>
                </a:lnTo>
                <a:lnTo>
                  <a:pt x="2950" y="1203"/>
                </a:lnTo>
                <a:lnTo>
                  <a:pt x="3017" y="1198"/>
                </a:lnTo>
                <a:lnTo>
                  <a:pt x="3060" y="1194"/>
                </a:lnTo>
                <a:lnTo>
                  <a:pt x="3163" y="1071"/>
                </a:lnTo>
                <a:lnTo>
                  <a:pt x="3332" y="871"/>
                </a:lnTo>
                <a:lnTo>
                  <a:pt x="3371" y="827"/>
                </a:lnTo>
                <a:lnTo>
                  <a:pt x="3252" y="612"/>
                </a:lnTo>
                <a:lnTo>
                  <a:pt x="3134" y="621"/>
                </a:lnTo>
                <a:lnTo>
                  <a:pt x="3127" y="507"/>
                </a:lnTo>
                <a:lnTo>
                  <a:pt x="3238" y="392"/>
                </a:lnTo>
                <a:lnTo>
                  <a:pt x="3111" y="279"/>
                </a:lnTo>
                <a:lnTo>
                  <a:pt x="3098" y="287"/>
                </a:lnTo>
                <a:lnTo>
                  <a:pt x="2900" y="417"/>
                </a:lnTo>
                <a:lnTo>
                  <a:pt x="2805" y="532"/>
                </a:lnTo>
                <a:lnTo>
                  <a:pt x="2789" y="525"/>
                </a:lnTo>
                <a:lnTo>
                  <a:pt x="2577" y="442"/>
                </a:lnTo>
                <a:lnTo>
                  <a:pt x="2460" y="327"/>
                </a:lnTo>
                <a:lnTo>
                  <a:pt x="2368" y="334"/>
                </a:lnTo>
                <a:lnTo>
                  <a:pt x="2348" y="335"/>
                </a:lnTo>
                <a:lnTo>
                  <a:pt x="2291" y="340"/>
                </a:lnTo>
                <a:lnTo>
                  <a:pt x="2128" y="351"/>
                </a:lnTo>
                <a:lnTo>
                  <a:pt x="2033" y="359"/>
                </a:lnTo>
                <a:lnTo>
                  <a:pt x="1478" y="584"/>
                </a:lnTo>
                <a:lnTo>
                  <a:pt x="1291" y="370"/>
                </a:lnTo>
                <a:lnTo>
                  <a:pt x="1122" y="458"/>
                </a:lnTo>
                <a:lnTo>
                  <a:pt x="10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02;p51">
            <a:extLst>
              <a:ext uri="{FF2B5EF4-FFF2-40B4-BE49-F238E27FC236}">
                <a16:creationId xmlns:a16="http://schemas.microsoft.com/office/drawing/2014/main" id="{4A610E75-C677-E11F-B59C-08453FF03ABE}"/>
              </a:ext>
            </a:extLst>
          </p:cNvPr>
          <p:cNvSpPr/>
          <p:nvPr/>
        </p:nvSpPr>
        <p:spPr>
          <a:xfrm>
            <a:off x="2824180" y="3849519"/>
            <a:ext cx="108685" cy="111352"/>
          </a:xfrm>
          <a:custGeom>
            <a:avLst/>
            <a:gdLst/>
            <a:ahLst/>
            <a:cxnLst/>
            <a:rect l="l" t="t" r="r" b="b"/>
            <a:pathLst>
              <a:path w="1467" h="1503" extrusionOk="0">
                <a:moveTo>
                  <a:pt x="696" y="0"/>
                </a:moveTo>
                <a:lnTo>
                  <a:pt x="625" y="166"/>
                </a:lnTo>
                <a:lnTo>
                  <a:pt x="444" y="400"/>
                </a:lnTo>
                <a:lnTo>
                  <a:pt x="231" y="566"/>
                </a:lnTo>
                <a:lnTo>
                  <a:pt x="92" y="562"/>
                </a:lnTo>
                <a:lnTo>
                  <a:pt x="78" y="734"/>
                </a:lnTo>
                <a:lnTo>
                  <a:pt x="1" y="1003"/>
                </a:lnTo>
                <a:lnTo>
                  <a:pt x="213" y="862"/>
                </a:lnTo>
                <a:lnTo>
                  <a:pt x="339" y="978"/>
                </a:lnTo>
                <a:lnTo>
                  <a:pt x="448" y="1076"/>
                </a:lnTo>
                <a:lnTo>
                  <a:pt x="671" y="1060"/>
                </a:lnTo>
                <a:lnTo>
                  <a:pt x="678" y="1182"/>
                </a:lnTo>
                <a:lnTo>
                  <a:pt x="796" y="1395"/>
                </a:lnTo>
                <a:lnTo>
                  <a:pt x="802" y="1503"/>
                </a:lnTo>
                <a:lnTo>
                  <a:pt x="1067" y="1223"/>
                </a:lnTo>
                <a:lnTo>
                  <a:pt x="1124" y="1338"/>
                </a:lnTo>
                <a:lnTo>
                  <a:pt x="1365" y="1157"/>
                </a:lnTo>
                <a:lnTo>
                  <a:pt x="1456" y="961"/>
                </a:lnTo>
                <a:lnTo>
                  <a:pt x="1462" y="651"/>
                </a:lnTo>
                <a:lnTo>
                  <a:pt x="1467" y="484"/>
                </a:lnTo>
                <a:lnTo>
                  <a:pt x="1085" y="363"/>
                </a:lnTo>
                <a:lnTo>
                  <a:pt x="949" y="161"/>
                </a:lnTo>
                <a:lnTo>
                  <a:pt x="6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03;p51">
            <a:extLst>
              <a:ext uri="{FF2B5EF4-FFF2-40B4-BE49-F238E27FC236}">
                <a16:creationId xmlns:a16="http://schemas.microsoft.com/office/drawing/2014/main" id="{74B88E87-62E0-D02A-FE3C-BC486C33896D}"/>
              </a:ext>
            </a:extLst>
          </p:cNvPr>
          <p:cNvSpPr/>
          <p:nvPr/>
        </p:nvSpPr>
        <p:spPr>
          <a:xfrm>
            <a:off x="2737128" y="3578804"/>
            <a:ext cx="176622" cy="144321"/>
          </a:xfrm>
          <a:custGeom>
            <a:avLst/>
            <a:gdLst/>
            <a:ahLst/>
            <a:cxnLst/>
            <a:rect l="l" t="t" r="r" b="b"/>
            <a:pathLst>
              <a:path w="2384" h="1948" extrusionOk="0">
                <a:moveTo>
                  <a:pt x="1325" y="0"/>
                </a:moveTo>
                <a:lnTo>
                  <a:pt x="1198" y="11"/>
                </a:lnTo>
                <a:lnTo>
                  <a:pt x="1087" y="19"/>
                </a:lnTo>
                <a:lnTo>
                  <a:pt x="1073" y="19"/>
                </a:lnTo>
                <a:lnTo>
                  <a:pt x="1080" y="119"/>
                </a:lnTo>
                <a:lnTo>
                  <a:pt x="921" y="161"/>
                </a:lnTo>
                <a:lnTo>
                  <a:pt x="892" y="193"/>
                </a:lnTo>
                <a:lnTo>
                  <a:pt x="759" y="73"/>
                </a:lnTo>
                <a:lnTo>
                  <a:pt x="513" y="161"/>
                </a:lnTo>
                <a:lnTo>
                  <a:pt x="368" y="294"/>
                </a:lnTo>
                <a:lnTo>
                  <a:pt x="274" y="333"/>
                </a:lnTo>
                <a:lnTo>
                  <a:pt x="91" y="346"/>
                </a:lnTo>
                <a:lnTo>
                  <a:pt x="0" y="420"/>
                </a:lnTo>
                <a:lnTo>
                  <a:pt x="223" y="677"/>
                </a:lnTo>
                <a:lnTo>
                  <a:pt x="57" y="946"/>
                </a:lnTo>
                <a:lnTo>
                  <a:pt x="336" y="1024"/>
                </a:lnTo>
                <a:lnTo>
                  <a:pt x="213" y="1167"/>
                </a:lnTo>
                <a:lnTo>
                  <a:pt x="618" y="1373"/>
                </a:lnTo>
                <a:lnTo>
                  <a:pt x="1278" y="1367"/>
                </a:lnTo>
                <a:lnTo>
                  <a:pt x="1398" y="1822"/>
                </a:lnTo>
                <a:lnTo>
                  <a:pt x="1570" y="1734"/>
                </a:lnTo>
                <a:lnTo>
                  <a:pt x="1757" y="1948"/>
                </a:lnTo>
                <a:lnTo>
                  <a:pt x="2311" y="1723"/>
                </a:lnTo>
                <a:lnTo>
                  <a:pt x="2303" y="1617"/>
                </a:lnTo>
                <a:lnTo>
                  <a:pt x="2295" y="1504"/>
                </a:lnTo>
                <a:lnTo>
                  <a:pt x="2383" y="1382"/>
                </a:lnTo>
                <a:lnTo>
                  <a:pt x="2376" y="1274"/>
                </a:lnTo>
                <a:lnTo>
                  <a:pt x="2273" y="1167"/>
                </a:lnTo>
                <a:lnTo>
                  <a:pt x="2147" y="1060"/>
                </a:lnTo>
                <a:lnTo>
                  <a:pt x="2126" y="1062"/>
                </a:lnTo>
                <a:lnTo>
                  <a:pt x="2045" y="1068"/>
                </a:lnTo>
                <a:lnTo>
                  <a:pt x="1926" y="1077"/>
                </a:lnTo>
                <a:lnTo>
                  <a:pt x="1911" y="848"/>
                </a:lnTo>
                <a:lnTo>
                  <a:pt x="1794" y="749"/>
                </a:lnTo>
                <a:lnTo>
                  <a:pt x="1786" y="634"/>
                </a:lnTo>
                <a:lnTo>
                  <a:pt x="1770" y="405"/>
                </a:lnTo>
                <a:lnTo>
                  <a:pt x="1763" y="290"/>
                </a:lnTo>
                <a:lnTo>
                  <a:pt x="1654" y="297"/>
                </a:lnTo>
                <a:lnTo>
                  <a:pt x="1552" y="306"/>
                </a:lnTo>
                <a:lnTo>
                  <a:pt x="1638" y="78"/>
                </a:lnTo>
                <a:lnTo>
                  <a:pt x="1621" y="75"/>
                </a:lnTo>
                <a:lnTo>
                  <a:pt x="1482" y="50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4;p51">
            <a:extLst>
              <a:ext uri="{FF2B5EF4-FFF2-40B4-BE49-F238E27FC236}">
                <a16:creationId xmlns:a16="http://schemas.microsoft.com/office/drawing/2014/main" id="{FF65F005-7A23-5421-7F38-8E0ED735C1BF}"/>
              </a:ext>
            </a:extLst>
          </p:cNvPr>
          <p:cNvSpPr/>
          <p:nvPr/>
        </p:nvSpPr>
        <p:spPr>
          <a:xfrm>
            <a:off x="2723867" y="3831664"/>
            <a:ext cx="133281" cy="144469"/>
          </a:xfrm>
          <a:custGeom>
            <a:avLst/>
            <a:gdLst/>
            <a:ahLst/>
            <a:cxnLst/>
            <a:rect l="l" t="t" r="r" b="b"/>
            <a:pathLst>
              <a:path w="1799" h="1950" extrusionOk="0">
                <a:moveTo>
                  <a:pt x="667" y="1"/>
                </a:moveTo>
                <a:lnTo>
                  <a:pt x="434" y="44"/>
                </a:lnTo>
                <a:lnTo>
                  <a:pt x="521" y="286"/>
                </a:lnTo>
                <a:lnTo>
                  <a:pt x="338" y="323"/>
                </a:lnTo>
                <a:lnTo>
                  <a:pt x="0" y="742"/>
                </a:lnTo>
                <a:lnTo>
                  <a:pt x="244" y="997"/>
                </a:lnTo>
                <a:lnTo>
                  <a:pt x="48" y="1345"/>
                </a:lnTo>
                <a:lnTo>
                  <a:pt x="48" y="1345"/>
                </a:lnTo>
                <a:lnTo>
                  <a:pt x="268" y="1328"/>
                </a:lnTo>
                <a:lnTo>
                  <a:pt x="379" y="1320"/>
                </a:lnTo>
                <a:lnTo>
                  <a:pt x="504" y="1417"/>
                </a:lnTo>
                <a:lnTo>
                  <a:pt x="511" y="1540"/>
                </a:lnTo>
                <a:lnTo>
                  <a:pt x="614" y="1639"/>
                </a:lnTo>
                <a:lnTo>
                  <a:pt x="731" y="1630"/>
                </a:lnTo>
                <a:lnTo>
                  <a:pt x="746" y="1853"/>
                </a:lnTo>
                <a:lnTo>
                  <a:pt x="959" y="1835"/>
                </a:lnTo>
                <a:lnTo>
                  <a:pt x="967" y="1950"/>
                </a:lnTo>
                <a:lnTo>
                  <a:pt x="1077" y="1942"/>
                </a:lnTo>
                <a:lnTo>
                  <a:pt x="1317" y="1934"/>
                </a:lnTo>
                <a:lnTo>
                  <a:pt x="1280" y="1369"/>
                </a:lnTo>
                <a:lnTo>
                  <a:pt x="1252" y="1252"/>
                </a:lnTo>
                <a:lnTo>
                  <a:pt x="1354" y="1245"/>
                </a:lnTo>
                <a:lnTo>
                  <a:pt x="1432" y="976"/>
                </a:lnTo>
                <a:lnTo>
                  <a:pt x="1444" y="804"/>
                </a:lnTo>
                <a:lnTo>
                  <a:pt x="1585" y="807"/>
                </a:lnTo>
                <a:lnTo>
                  <a:pt x="1798" y="641"/>
                </a:lnTo>
                <a:cubicBezTo>
                  <a:pt x="1798" y="641"/>
                  <a:pt x="1420" y="591"/>
                  <a:pt x="1371" y="586"/>
                </a:cubicBezTo>
                <a:cubicBezTo>
                  <a:pt x="1322" y="577"/>
                  <a:pt x="1240" y="437"/>
                  <a:pt x="1240" y="437"/>
                </a:cubicBezTo>
                <a:lnTo>
                  <a:pt x="1037" y="360"/>
                </a:lnTo>
                <a:lnTo>
                  <a:pt x="6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5;p51">
            <a:extLst>
              <a:ext uri="{FF2B5EF4-FFF2-40B4-BE49-F238E27FC236}">
                <a16:creationId xmlns:a16="http://schemas.microsoft.com/office/drawing/2014/main" id="{68E2E9FB-5C01-F122-977D-6CD6B6AF7643}"/>
              </a:ext>
            </a:extLst>
          </p:cNvPr>
          <p:cNvSpPr/>
          <p:nvPr/>
        </p:nvSpPr>
        <p:spPr>
          <a:xfrm>
            <a:off x="2551615" y="3680081"/>
            <a:ext cx="244559" cy="250858"/>
          </a:xfrm>
          <a:custGeom>
            <a:avLst/>
            <a:gdLst/>
            <a:ahLst/>
            <a:cxnLst/>
            <a:rect l="l" t="t" r="r" b="b"/>
            <a:pathLst>
              <a:path w="3301" h="3386" extrusionOk="0">
                <a:moveTo>
                  <a:pt x="1003" y="1"/>
                </a:moveTo>
                <a:lnTo>
                  <a:pt x="689" y="6"/>
                </a:lnTo>
                <a:lnTo>
                  <a:pt x="552" y="292"/>
                </a:lnTo>
                <a:lnTo>
                  <a:pt x="250" y="78"/>
                </a:lnTo>
                <a:lnTo>
                  <a:pt x="10" y="152"/>
                </a:lnTo>
                <a:lnTo>
                  <a:pt x="5" y="343"/>
                </a:lnTo>
                <a:lnTo>
                  <a:pt x="0" y="583"/>
                </a:lnTo>
                <a:lnTo>
                  <a:pt x="238" y="650"/>
                </a:lnTo>
                <a:lnTo>
                  <a:pt x="399" y="1101"/>
                </a:lnTo>
                <a:lnTo>
                  <a:pt x="432" y="1444"/>
                </a:lnTo>
                <a:lnTo>
                  <a:pt x="1206" y="2155"/>
                </a:lnTo>
                <a:lnTo>
                  <a:pt x="1397" y="2098"/>
                </a:lnTo>
                <a:lnTo>
                  <a:pt x="1373" y="2295"/>
                </a:lnTo>
                <a:lnTo>
                  <a:pt x="1733" y="2749"/>
                </a:lnTo>
                <a:lnTo>
                  <a:pt x="2367" y="3145"/>
                </a:lnTo>
                <a:lnTo>
                  <a:pt x="2372" y="3386"/>
                </a:lnTo>
                <a:lnTo>
                  <a:pt x="2567" y="3038"/>
                </a:lnTo>
                <a:lnTo>
                  <a:pt x="2322" y="2783"/>
                </a:lnTo>
                <a:lnTo>
                  <a:pt x="2662" y="2364"/>
                </a:lnTo>
                <a:lnTo>
                  <a:pt x="2843" y="2328"/>
                </a:lnTo>
                <a:lnTo>
                  <a:pt x="2757" y="2085"/>
                </a:lnTo>
                <a:lnTo>
                  <a:pt x="2990" y="2041"/>
                </a:lnTo>
                <a:lnTo>
                  <a:pt x="3289" y="1983"/>
                </a:lnTo>
                <a:lnTo>
                  <a:pt x="2951" y="1476"/>
                </a:lnTo>
                <a:lnTo>
                  <a:pt x="3301" y="1402"/>
                </a:lnTo>
                <a:lnTo>
                  <a:pt x="2782" y="943"/>
                </a:lnTo>
                <a:lnTo>
                  <a:pt x="3164" y="348"/>
                </a:lnTo>
                <a:lnTo>
                  <a:pt x="2794" y="404"/>
                </a:lnTo>
                <a:lnTo>
                  <a:pt x="2554" y="398"/>
                </a:lnTo>
                <a:lnTo>
                  <a:pt x="2431" y="126"/>
                </a:lnTo>
                <a:lnTo>
                  <a:pt x="2218" y="199"/>
                </a:lnTo>
                <a:lnTo>
                  <a:pt x="2143" y="26"/>
                </a:lnTo>
                <a:lnTo>
                  <a:pt x="2028" y="194"/>
                </a:lnTo>
                <a:lnTo>
                  <a:pt x="1900" y="126"/>
                </a:lnTo>
                <a:lnTo>
                  <a:pt x="1738" y="221"/>
                </a:lnTo>
                <a:lnTo>
                  <a:pt x="1531" y="74"/>
                </a:lnTo>
                <a:lnTo>
                  <a:pt x="10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06;p51">
            <a:extLst>
              <a:ext uri="{FF2B5EF4-FFF2-40B4-BE49-F238E27FC236}">
                <a16:creationId xmlns:a16="http://schemas.microsoft.com/office/drawing/2014/main" id="{84E575C7-8B80-2202-2BCF-AB2EF6D26048}"/>
              </a:ext>
            </a:extLst>
          </p:cNvPr>
          <p:cNvSpPr/>
          <p:nvPr/>
        </p:nvSpPr>
        <p:spPr>
          <a:xfrm>
            <a:off x="2467008" y="3561023"/>
            <a:ext cx="315904" cy="369915"/>
          </a:xfrm>
          <a:custGeom>
            <a:avLst/>
            <a:gdLst/>
            <a:ahLst/>
            <a:cxnLst/>
            <a:rect l="l" t="t" r="r" b="b"/>
            <a:pathLst>
              <a:path w="4264" h="4993" extrusionOk="0">
                <a:moveTo>
                  <a:pt x="1866" y="1"/>
                </a:moveTo>
                <a:lnTo>
                  <a:pt x="1682" y="11"/>
                </a:lnTo>
                <a:lnTo>
                  <a:pt x="1677" y="237"/>
                </a:lnTo>
                <a:lnTo>
                  <a:pt x="1423" y="232"/>
                </a:lnTo>
                <a:lnTo>
                  <a:pt x="1130" y="484"/>
                </a:lnTo>
                <a:lnTo>
                  <a:pt x="1126" y="609"/>
                </a:lnTo>
                <a:lnTo>
                  <a:pt x="1202" y="860"/>
                </a:lnTo>
                <a:lnTo>
                  <a:pt x="863" y="1061"/>
                </a:lnTo>
                <a:lnTo>
                  <a:pt x="859" y="1214"/>
                </a:lnTo>
                <a:lnTo>
                  <a:pt x="954" y="1301"/>
                </a:lnTo>
                <a:lnTo>
                  <a:pt x="757" y="1401"/>
                </a:lnTo>
                <a:lnTo>
                  <a:pt x="572" y="1253"/>
                </a:lnTo>
                <a:lnTo>
                  <a:pt x="462" y="1395"/>
                </a:lnTo>
                <a:lnTo>
                  <a:pt x="188" y="1004"/>
                </a:lnTo>
                <a:lnTo>
                  <a:pt x="93" y="1305"/>
                </a:lnTo>
                <a:lnTo>
                  <a:pt x="35" y="1297"/>
                </a:lnTo>
                <a:lnTo>
                  <a:pt x="1" y="1614"/>
                </a:lnTo>
                <a:lnTo>
                  <a:pt x="120" y="1719"/>
                </a:lnTo>
                <a:lnTo>
                  <a:pt x="238" y="1826"/>
                </a:lnTo>
                <a:lnTo>
                  <a:pt x="348" y="1932"/>
                </a:lnTo>
                <a:lnTo>
                  <a:pt x="473" y="2148"/>
                </a:lnTo>
                <a:lnTo>
                  <a:pt x="377" y="2377"/>
                </a:lnTo>
                <a:lnTo>
                  <a:pt x="385" y="2499"/>
                </a:lnTo>
                <a:lnTo>
                  <a:pt x="400" y="2719"/>
                </a:lnTo>
                <a:lnTo>
                  <a:pt x="619" y="2703"/>
                </a:lnTo>
                <a:lnTo>
                  <a:pt x="627" y="2827"/>
                </a:lnTo>
                <a:lnTo>
                  <a:pt x="738" y="2817"/>
                </a:lnTo>
                <a:lnTo>
                  <a:pt x="848" y="2910"/>
                </a:lnTo>
                <a:lnTo>
                  <a:pt x="974" y="3023"/>
                </a:lnTo>
                <a:lnTo>
                  <a:pt x="642" y="3047"/>
                </a:lnTo>
                <a:lnTo>
                  <a:pt x="760" y="3145"/>
                </a:lnTo>
                <a:lnTo>
                  <a:pt x="871" y="3254"/>
                </a:lnTo>
                <a:lnTo>
                  <a:pt x="1005" y="3473"/>
                </a:lnTo>
                <a:lnTo>
                  <a:pt x="1108" y="3467"/>
                </a:lnTo>
                <a:lnTo>
                  <a:pt x="1343" y="3673"/>
                </a:lnTo>
                <a:lnTo>
                  <a:pt x="1350" y="3786"/>
                </a:lnTo>
                <a:lnTo>
                  <a:pt x="1578" y="3885"/>
                </a:lnTo>
                <a:lnTo>
                  <a:pt x="1791" y="3755"/>
                </a:lnTo>
                <a:lnTo>
                  <a:pt x="1901" y="3746"/>
                </a:lnTo>
                <a:lnTo>
                  <a:pt x="2130" y="3960"/>
                </a:lnTo>
                <a:lnTo>
                  <a:pt x="2365" y="4164"/>
                </a:lnTo>
                <a:lnTo>
                  <a:pt x="2490" y="4384"/>
                </a:lnTo>
                <a:lnTo>
                  <a:pt x="2703" y="4369"/>
                </a:lnTo>
                <a:lnTo>
                  <a:pt x="2828" y="4582"/>
                </a:lnTo>
                <a:lnTo>
                  <a:pt x="3057" y="4686"/>
                </a:lnTo>
                <a:lnTo>
                  <a:pt x="3166" y="4680"/>
                </a:lnTo>
                <a:lnTo>
                  <a:pt x="3292" y="4886"/>
                </a:lnTo>
                <a:lnTo>
                  <a:pt x="3395" y="4878"/>
                </a:lnTo>
                <a:lnTo>
                  <a:pt x="3514" y="4993"/>
                </a:lnTo>
                <a:lnTo>
                  <a:pt x="3514" y="4993"/>
                </a:lnTo>
                <a:lnTo>
                  <a:pt x="3509" y="4752"/>
                </a:lnTo>
                <a:lnTo>
                  <a:pt x="2875" y="4356"/>
                </a:lnTo>
                <a:lnTo>
                  <a:pt x="2515" y="3902"/>
                </a:lnTo>
                <a:lnTo>
                  <a:pt x="2539" y="3705"/>
                </a:lnTo>
                <a:lnTo>
                  <a:pt x="2348" y="3762"/>
                </a:lnTo>
                <a:lnTo>
                  <a:pt x="1574" y="3051"/>
                </a:lnTo>
                <a:lnTo>
                  <a:pt x="1541" y="2708"/>
                </a:lnTo>
                <a:lnTo>
                  <a:pt x="1380" y="2257"/>
                </a:lnTo>
                <a:lnTo>
                  <a:pt x="1142" y="2190"/>
                </a:lnTo>
                <a:lnTo>
                  <a:pt x="1147" y="1950"/>
                </a:lnTo>
                <a:lnTo>
                  <a:pt x="1152" y="1759"/>
                </a:lnTo>
                <a:lnTo>
                  <a:pt x="1392" y="1685"/>
                </a:lnTo>
                <a:lnTo>
                  <a:pt x="1694" y="1899"/>
                </a:lnTo>
                <a:lnTo>
                  <a:pt x="1831" y="1613"/>
                </a:lnTo>
                <a:lnTo>
                  <a:pt x="2145" y="1608"/>
                </a:lnTo>
                <a:lnTo>
                  <a:pt x="2673" y="1681"/>
                </a:lnTo>
                <a:lnTo>
                  <a:pt x="2880" y="1828"/>
                </a:lnTo>
                <a:lnTo>
                  <a:pt x="3042" y="1733"/>
                </a:lnTo>
                <a:lnTo>
                  <a:pt x="3170" y="1801"/>
                </a:lnTo>
                <a:lnTo>
                  <a:pt x="3285" y="1633"/>
                </a:lnTo>
                <a:lnTo>
                  <a:pt x="3360" y="1806"/>
                </a:lnTo>
                <a:lnTo>
                  <a:pt x="3573" y="1733"/>
                </a:lnTo>
                <a:lnTo>
                  <a:pt x="3696" y="2005"/>
                </a:lnTo>
                <a:lnTo>
                  <a:pt x="3936" y="2011"/>
                </a:lnTo>
                <a:lnTo>
                  <a:pt x="3993" y="1679"/>
                </a:lnTo>
                <a:lnTo>
                  <a:pt x="4264" y="1613"/>
                </a:lnTo>
                <a:lnTo>
                  <a:pt x="3859" y="1407"/>
                </a:lnTo>
                <a:lnTo>
                  <a:pt x="3982" y="1264"/>
                </a:lnTo>
                <a:lnTo>
                  <a:pt x="3703" y="1186"/>
                </a:lnTo>
                <a:lnTo>
                  <a:pt x="3869" y="917"/>
                </a:lnTo>
                <a:lnTo>
                  <a:pt x="3646" y="660"/>
                </a:lnTo>
                <a:lnTo>
                  <a:pt x="3528" y="801"/>
                </a:lnTo>
                <a:lnTo>
                  <a:pt x="3412" y="940"/>
                </a:lnTo>
                <a:lnTo>
                  <a:pt x="3348" y="975"/>
                </a:lnTo>
                <a:lnTo>
                  <a:pt x="3131" y="928"/>
                </a:lnTo>
                <a:lnTo>
                  <a:pt x="3030" y="936"/>
                </a:lnTo>
                <a:lnTo>
                  <a:pt x="2917" y="945"/>
                </a:lnTo>
                <a:lnTo>
                  <a:pt x="2807" y="953"/>
                </a:lnTo>
                <a:lnTo>
                  <a:pt x="2698" y="844"/>
                </a:lnTo>
                <a:lnTo>
                  <a:pt x="2579" y="854"/>
                </a:lnTo>
                <a:lnTo>
                  <a:pt x="2572" y="740"/>
                </a:lnTo>
                <a:lnTo>
                  <a:pt x="2461" y="749"/>
                </a:lnTo>
                <a:lnTo>
                  <a:pt x="2344" y="641"/>
                </a:lnTo>
                <a:lnTo>
                  <a:pt x="2234" y="544"/>
                </a:lnTo>
                <a:lnTo>
                  <a:pt x="2118" y="436"/>
                </a:lnTo>
                <a:lnTo>
                  <a:pt x="1999" y="337"/>
                </a:lnTo>
                <a:lnTo>
                  <a:pt x="1991" y="214"/>
                </a:lnTo>
                <a:lnTo>
                  <a:pt x="1983" y="102"/>
                </a:lnTo>
                <a:lnTo>
                  <a:pt x="18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07;p51">
            <a:extLst>
              <a:ext uri="{FF2B5EF4-FFF2-40B4-BE49-F238E27FC236}">
                <a16:creationId xmlns:a16="http://schemas.microsoft.com/office/drawing/2014/main" id="{D6217E57-4879-694D-A229-B3571BFABDBF}"/>
              </a:ext>
            </a:extLst>
          </p:cNvPr>
          <p:cNvSpPr/>
          <p:nvPr/>
        </p:nvSpPr>
        <p:spPr>
          <a:xfrm>
            <a:off x="2402182" y="3542428"/>
            <a:ext cx="203070" cy="122465"/>
          </a:xfrm>
          <a:custGeom>
            <a:avLst/>
            <a:gdLst/>
            <a:ahLst/>
            <a:cxnLst/>
            <a:rect l="l" t="t" r="r" b="b"/>
            <a:pathLst>
              <a:path w="2741" h="1653" extrusionOk="0">
                <a:moveTo>
                  <a:pt x="2324" y="0"/>
                </a:moveTo>
                <a:lnTo>
                  <a:pt x="2309" y="15"/>
                </a:lnTo>
                <a:lnTo>
                  <a:pt x="2172" y="142"/>
                </a:lnTo>
                <a:lnTo>
                  <a:pt x="2045" y="120"/>
                </a:lnTo>
                <a:lnTo>
                  <a:pt x="1951" y="158"/>
                </a:lnTo>
                <a:lnTo>
                  <a:pt x="1858" y="197"/>
                </a:lnTo>
                <a:lnTo>
                  <a:pt x="1774" y="202"/>
                </a:lnTo>
                <a:lnTo>
                  <a:pt x="1761" y="203"/>
                </a:lnTo>
                <a:lnTo>
                  <a:pt x="1746" y="204"/>
                </a:lnTo>
                <a:lnTo>
                  <a:pt x="1564" y="218"/>
                </a:lnTo>
                <a:lnTo>
                  <a:pt x="1413" y="229"/>
                </a:lnTo>
                <a:lnTo>
                  <a:pt x="1323" y="235"/>
                </a:lnTo>
                <a:lnTo>
                  <a:pt x="1299" y="238"/>
                </a:lnTo>
                <a:lnTo>
                  <a:pt x="1223" y="411"/>
                </a:lnTo>
                <a:lnTo>
                  <a:pt x="1224" y="443"/>
                </a:lnTo>
                <a:lnTo>
                  <a:pt x="1089" y="421"/>
                </a:lnTo>
                <a:lnTo>
                  <a:pt x="939" y="495"/>
                </a:lnTo>
                <a:lnTo>
                  <a:pt x="916" y="595"/>
                </a:lnTo>
                <a:lnTo>
                  <a:pt x="786" y="505"/>
                </a:lnTo>
                <a:lnTo>
                  <a:pt x="682" y="512"/>
                </a:lnTo>
                <a:lnTo>
                  <a:pt x="676" y="514"/>
                </a:lnTo>
                <a:lnTo>
                  <a:pt x="599" y="520"/>
                </a:lnTo>
                <a:lnTo>
                  <a:pt x="567" y="522"/>
                </a:lnTo>
                <a:lnTo>
                  <a:pt x="429" y="371"/>
                </a:lnTo>
                <a:lnTo>
                  <a:pt x="333" y="377"/>
                </a:lnTo>
                <a:lnTo>
                  <a:pt x="145" y="452"/>
                </a:lnTo>
                <a:lnTo>
                  <a:pt x="119" y="462"/>
                </a:lnTo>
                <a:lnTo>
                  <a:pt x="96" y="593"/>
                </a:lnTo>
                <a:lnTo>
                  <a:pt x="132" y="684"/>
                </a:lnTo>
                <a:lnTo>
                  <a:pt x="174" y="781"/>
                </a:lnTo>
                <a:lnTo>
                  <a:pt x="181" y="880"/>
                </a:lnTo>
                <a:lnTo>
                  <a:pt x="148" y="912"/>
                </a:lnTo>
                <a:lnTo>
                  <a:pt x="0" y="1025"/>
                </a:lnTo>
                <a:lnTo>
                  <a:pt x="163" y="1134"/>
                </a:lnTo>
                <a:lnTo>
                  <a:pt x="174" y="1302"/>
                </a:lnTo>
                <a:lnTo>
                  <a:pt x="199" y="1311"/>
                </a:lnTo>
                <a:lnTo>
                  <a:pt x="294" y="1338"/>
                </a:lnTo>
                <a:lnTo>
                  <a:pt x="391" y="1217"/>
                </a:lnTo>
                <a:lnTo>
                  <a:pt x="398" y="1332"/>
                </a:lnTo>
                <a:lnTo>
                  <a:pt x="405" y="1446"/>
                </a:lnTo>
                <a:lnTo>
                  <a:pt x="413" y="1561"/>
                </a:lnTo>
                <a:lnTo>
                  <a:pt x="619" y="1516"/>
                </a:lnTo>
                <a:lnTo>
                  <a:pt x="910" y="1548"/>
                </a:lnTo>
                <a:lnTo>
                  <a:pt x="968" y="1556"/>
                </a:lnTo>
                <a:lnTo>
                  <a:pt x="1063" y="1255"/>
                </a:lnTo>
                <a:lnTo>
                  <a:pt x="1337" y="1646"/>
                </a:lnTo>
                <a:lnTo>
                  <a:pt x="1447" y="1504"/>
                </a:lnTo>
                <a:lnTo>
                  <a:pt x="1632" y="1652"/>
                </a:lnTo>
                <a:lnTo>
                  <a:pt x="1829" y="1552"/>
                </a:lnTo>
                <a:lnTo>
                  <a:pt x="1734" y="1465"/>
                </a:lnTo>
                <a:lnTo>
                  <a:pt x="1738" y="1312"/>
                </a:lnTo>
                <a:lnTo>
                  <a:pt x="2077" y="1111"/>
                </a:lnTo>
                <a:lnTo>
                  <a:pt x="2001" y="860"/>
                </a:lnTo>
                <a:lnTo>
                  <a:pt x="2005" y="735"/>
                </a:lnTo>
                <a:lnTo>
                  <a:pt x="2298" y="483"/>
                </a:lnTo>
                <a:lnTo>
                  <a:pt x="2552" y="488"/>
                </a:lnTo>
                <a:lnTo>
                  <a:pt x="2557" y="262"/>
                </a:lnTo>
                <a:lnTo>
                  <a:pt x="2741" y="252"/>
                </a:lnTo>
                <a:lnTo>
                  <a:pt x="2623" y="140"/>
                </a:lnTo>
                <a:lnTo>
                  <a:pt x="2579" y="49"/>
                </a:lnTo>
                <a:lnTo>
                  <a:pt x="23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08;p51">
            <a:extLst>
              <a:ext uri="{FF2B5EF4-FFF2-40B4-BE49-F238E27FC236}">
                <a16:creationId xmlns:a16="http://schemas.microsoft.com/office/drawing/2014/main" id="{27828908-916A-AE3E-84F3-6E89CE552E6C}"/>
              </a:ext>
            </a:extLst>
          </p:cNvPr>
          <p:cNvSpPr/>
          <p:nvPr/>
        </p:nvSpPr>
        <p:spPr>
          <a:xfrm>
            <a:off x="2409887" y="3654744"/>
            <a:ext cx="59787" cy="78754"/>
          </a:xfrm>
          <a:custGeom>
            <a:avLst/>
            <a:gdLst/>
            <a:ahLst/>
            <a:cxnLst/>
            <a:rect l="l" t="t" r="r" b="b"/>
            <a:pathLst>
              <a:path w="807" h="1063" extrusionOk="0">
                <a:moveTo>
                  <a:pt x="515" y="0"/>
                </a:moveTo>
                <a:lnTo>
                  <a:pt x="309" y="45"/>
                </a:lnTo>
                <a:lnTo>
                  <a:pt x="214" y="168"/>
                </a:lnTo>
                <a:lnTo>
                  <a:pt x="103" y="176"/>
                </a:lnTo>
                <a:lnTo>
                  <a:pt x="0" y="290"/>
                </a:lnTo>
                <a:lnTo>
                  <a:pt x="117" y="397"/>
                </a:lnTo>
                <a:lnTo>
                  <a:pt x="125" y="511"/>
                </a:lnTo>
                <a:lnTo>
                  <a:pt x="141" y="740"/>
                </a:lnTo>
                <a:lnTo>
                  <a:pt x="258" y="839"/>
                </a:lnTo>
                <a:lnTo>
                  <a:pt x="266" y="954"/>
                </a:lnTo>
                <a:lnTo>
                  <a:pt x="376" y="1062"/>
                </a:lnTo>
                <a:lnTo>
                  <a:pt x="471" y="824"/>
                </a:lnTo>
                <a:lnTo>
                  <a:pt x="575" y="708"/>
                </a:lnTo>
                <a:lnTo>
                  <a:pt x="671" y="472"/>
                </a:lnTo>
                <a:lnTo>
                  <a:pt x="662" y="357"/>
                </a:lnTo>
                <a:lnTo>
                  <a:pt x="772" y="349"/>
                </a:lnTo>
                <a:lnTo>
                  <a:pt x="806" y="32"/>
                </a:lnTo>
                <a:lnTo>
                  <a:pt x="5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609;p51">
            <a:extLst>
              <a:ext uri="{FF2B5EF4-FFF2-40B4-BE49-F238E27FC236}">
                <a16:creationId xmlns:a16="http://schemas.microsoft.com/office/drawing/2014/main" id="{E9B0D84C-13E6-DAD6-B528-854A92E5BA2C}"/>
              </a:ext>
            </a:extLst>
          </p:cNvPr>
          <p:cNvSpPr/>
          <p:nvPr/>
        </p:nvSpPr>
        <p:spPr>
          <a:xfrm>
            <a:off x="2402182" y="3542428"/>
            <a:ext cx="654257" cy="509494"/>
          </a:xfrm>
          <a:custGeom>
            <a:avLst/>
            <a:gdLst/>
            <a:ahLst/>
            <a:cxnLst/>
            <a:rect l="l" t="t" r="r" b="b"/>
            <a:pathLst>
              <a:path w="8831" h="6877" fill="none" extrusionOk="0">
                <a:moveTo>
                  <a:pt x="5697" y="5148"/>
                </a:moveTo>
                <a:lnTo>
                  <a:pt x="5909" y="5007"/>
                </a:lnTo>
                <a:lnTo>
                  <a:pt x="6035" y="5123"/>
                </a:lnTo>
                <a:lnTo>
                  <a:pt x="6144" y="5221"/>
                </a:lnTo>
                <a:lnTo>
                  <a:pt x="6367" y="5205"/>
                </a:lnTo>
                <a:lnTo>
                  <a:pt x="6374" y="5327"/>
                </a:lnTo>
                <a:lnTo>
                  <a:pt x="6492" y="5540"/>
                </a:lnTo>
                <a:lnTo>
                  <a:pt x="6498" y="5648"/>
                </a:lnTo>
                <a:lnTo>
                  <a:pt x="6410" y="5763"/>
                </a:lnTo>
                <a:lnTo>
                  <a:pt x="6404" y="5769"/>
                </a:lnTo>
                <a:lnTo>
                  <a:pt x="6413" y="5885"/>
                </a:lnTo>
                <a:lnTo>
                  <a:pt x="6427" y="6113"/>
                </a:lnTo>
                <a:lnTo>
                  <a:pt x="6536" y="6220"/>
                </a:lnTo>
                <a:lnTo>
                  <a:pt x="6545" y="6336"/>
                </a:lnTo>
                <a:lnTo>
                  <a:pt x="6560" y="6559"/>
                </a:lnTo>
                <a:lnTo>
                  <a:pt x="6670" y="6549"/>
                </a:lnTo>
                <a:lnTo>
                  <a:pt x="6686" y="6778"/>
                </a:lnTo>
                <a:lnTo>
                  <a:pt x="6801" y="6876"/>
                </a:lnTo>
                <a:lnTo>
                  <a:pt x="6810" y="6868"/>
                </a:lnTo>
                <a:lnTo>
                  <a:pt x="6914" y="6762"/>
                </a:lnTo>
                <a:lnTo>
                  <a:pt x="7015" y="6753"/>
                </a:lnTo>
                <a:lnTo>
                  <a:pt x="7008" y="6639"/>
                </a:lnTo>
                <a:lnTo>
                  <a:pt x="7008" y="6631"/>
                </a:lnTo>
                <a:lnTo>
                  <a:pt x="7117" y="6730"/>
                </a:lnTo>
                <a:lnTo>
                  <a:pt x="7133" y="6744"/>
                </a:lnTo>
                <a:lnTo>
                  <a:pt x="7346" y="6728"/>
                </a:lnTo>
                <a:lnTo>
                  <a:pt x="7450" y="6721"/>
                </a:lnTo>
                <a:lnTo>
                  <a:pt x="7662" y="6583"/>
                </a:lnTo>
                <a:lnTo>
                  <a:pt x="7882" y="6566"/>
                </a:lnTo>
                <a:lnTo>
                  <a:pt x="7977" y="6452"/>
                </a:lnTo>
                <a:lnTo>
                  <a:pt x="8080" y="6321"/>
                </a:lnTo>
                <a:lnTo>
                  <a:pt x="8183" y="6421"/>
                </a:lnTo>
                <a:lnTo>
                  <a:pt x="8199" y="6436"/>
                </a:lnTo>
                <a:lnTo>
                  <a:pt x="8316" y="6426"/>
                </a:lnTo>
                <a:lnTo>
                  <a:pt x="8419" y="6420"/>
                </a:lnTo>
                <a:lnTo>
                  <a:pt x="8522" y="6289"/>
                </a:lnTo>
                <a:lnTo>
                  <a:pt x="8617" y="6182"/>
                </a:lnTo>
                <a:lnTo>
                  <a:pt x="8831" y="6050"/>
                </a:lnTo>
                <a:lnTo>
                  <a:pt x="8811" y="6043"/>
                </a:lnTo>
                <a:lnTo>
                  <a:pt x="8799" y="6038"/>
                </a:lnTo>
                <a:lnTo>
                  <a:pt x="8602" y="5952"/>
                </a:lnTo>
                <a:lnTo>
                  <a:pt x="8705" y="5830"/>
                </a:lnTo>
                <a:lnTo>
                  <a:pt x="8698" y="5716"/>
                </a:lnTo>
                <a:lnTo>
                  <a:pt x="8689" y="5602"/>
                </a:lnTo>
                <a:lnTo>
                  <a:pt x="8571" y="5494"/>
                </a:lnTo>
                <a:lnTo>
                  <a:pt x="8462" y="5394"/>
                </a:lnTo>
                <a:lnTo>
                  <a:pt x="8344" y="5288"/>
                </a:lnTo>
                <a:lnTo>
                  <a:pt x="8233" y="5190"/>
                </a:lnTo>
                <a:lnTo>
                  <a:pt x="7998" y="5083"/>
                </a:lnTo>
                <a:lnTo>
                  <a:pt x="7982" y="4856"/>
                </a:lnTo>
                <a:lnTo>
                  <a:pt x="7975" y="4748"/>
                </a:lnTo>
                <a:lnTo>
                  <a:pt x="7960" y="4534"/>
                </a:lnTo>
                <a:lnTo>
                  <a:pt x="7959" y="4519"/>
                </a:lnTo>
                <a:lnTo>
                  <a:pt x="8004" y="4516"/>
                </a:lnTo>
                <a:lnTo>
                  <a:pt x="8070" y="4513"/>
                </a:lnTo>
                <a:lnTo>
                  <a:pt x="8054" y="4290"/>
                </a:lnTo>
                <a:lnTo>
                  <a:pt x="8048" y="4175"/>
                </a:lnTo>
                <a:lnTo>
                  <a:pt x="8261" y="4044"/>
                </a:lnTo>
                <a:lnTo>
                  <a:pt x="8254" y="3930"/>
                </a:lnTo>
                <a:lnTo>
                  <a:pt x="8357" y="3815"/>
                </a:lnTo>
                <a:lnTo>
                  <a:pt x="8238" y="3709"/>
                </a:lnTo>
                <a:lnTo>
                  <a:pt x="8134" y="3717"/>
                </a:lnTo>
                <a:lnTo>
                  <a:pt x="8017" y="3724"/>
                </a:lnTo>
                <a:lnTo>
                  <a:pt x="8008" y="3610"/>
                </a:lnTo>
                <a:lnTo>
                  <a:pt x="7891" y="3504"/>
                </a:lnTo>
                <a:lnTo>
                  <a:pt x="7877" y="3282"/>
                </a:lnTo>
                <a:lnTo>
                  <a:pt x="7758" y="3076"/>
                </a:lnTo>
                <a:lnTo>
                  <a:pt x="7751" y="3061"/>
                </a:lnTo>
                <a:lnTo>
                  <a:pt x="7817" y="3056"/>
                </a:lnTo>
                <a:lnTo>
                  <a:pt x="7861" y="3052"/>
                </a:lnTo>
                <a:lnTo>
                  <a:pt x="7964" y="2930"/>
                </a:lnTo>
                <a:lnTo>
                  <a:pt x="8132" y="2729"/>
                </a:lnTo>
                <a:lnTo>
                  <a:pt x="8171" y="2685"/>
                </a:lnTo>
                <a:lnTo>
                  <a:pt x="8051" y="2470"/>
                </a:lnTo>
                <a:lnTo>
                  <a:pt x="7934" y="2479"/>
                </a:lnTo>
                <a:lnTo>
                  <a:pt x="7925" y="2364"/>
                </a:lnTo>
                <a:lnTo>
                  <a:pt x="8037" y="2249"/>
                </a:lnTo>
                <a:lnTo>
                  <a:pt x="7910" y="2136"/>
                </a:lnTo>
                <a:lnTo>
                  <a:pt x="7897" y="2144"/>
                </a:lnTo>
                <a:lnTo>
                  <a:pt x="7699" y="2275"/>
                </a:lnTo>
                <a:lnTo>
                  <a:pt x="7603" y="2389"/>
                </a:lnTo>
                <a:lnTo>
                  <a:pt x="7586" y="2381"/>
                </a:lnTo>
                <a:lnTo>
                  <a:pt x="7376" y="2298"/>
                </a:lnTo>
                <a:lnTo>
                  <a:pt x="7257" y="2183"/>
                </a:lnTo>
                <a:lnTo>
                  <a:pt x="7166" y="2191"/>
                </a:lnTo>
                <a:lnTo>
                  <a:pt x="7147" y="2192"/>
                </a:lnTo>
                <a:lnTo>
                  <a:pt x="7090" y="2197"/>
                </a:lnTo>
                <a:lnTo>
                  <a:pt x="6926" y="2207"/>
                </a:lnTo>
                <a:lnTo>
                  <a:pt x="6832" y="2214"/>
                </a:lnTo>
                <a:lnTo>
                  <a:pt x="6824" y="2108"/>
                </a:lnTo>
                <a:lnTo>
                  <a:pt x="6816" y="1995"/>
                </a:lnTo>
                <a:lnTo>
                  <a:pt x="6904" y="1873"/>
                </a:lnTo>
                <a:lnTo>
                  <a:pt x="6897" y="1765"/>
                </a:lnTo>
                <a:lnTo>
                  <a:pt x="6794" y="1658"/>
                </a:lnTo>
                <a:lnTo>
                  <a:pt x="6668" y="1551"/>
                </a:lnTo>
                <a:lnTo>
                  <a:pt x="6647" y="1553"/>
                </a:lnTo>
                <a:lnTo>
                  <a:pt x="6566" y="1559"/>
                </a:lnTo>
                <a:lnTo>
                  <a:pt x="6447" y="1568"/>
                </a:lnTo>
                <a:lnTo>
                  <a:pt x="6432" y="1339"/>
                </a:lnTo>
                <a:lnTo>
                  <a:pt x="6315" y="1240"/>
                </a:lnTo>
                <a:lnTo>
                  <a:pt x="6307" y="1125"/>
                </a:lnTo>
                <a:lnTo>
                  <a:pt x="6291" y="896"/>
                </a:lnTo>
                <a:lnTo>
                  <a:pt x="6284" y="781"/>
                </a:lnTo>
                <a:lnTo>
                  <a:pt x="6175" y="788"/>
                </a:lnTo>
                <a:lnTo>
                  <a:pt x="6073" y="797"/>
                </a:lnTo>
                <a:lnTo>
                  <a:pt x="6159" y="569"/>
                </a:lnTo>
                <a:lnTo>
                  <a:pt x="6142" y="566"/>
                </a:lnTo>
                <a:lnTo>
                  <a:pt x="6003" y="541"/>
                </a:lnTo>
                <a:lnTo>
                  <a:pt x="5846" y="491"/>
                </a:lnTo>
                <a:lnTo>
                  <a:pt x="5719" y="502"/>
                </a:lnTo>
                <a:lnTo>
                  <a:pt x="5608" y="510"/>
                </a:lnTo>
                <a:lnTo>
                  <a:pt x="5594" y="510"/>
                </a:lnTo>
                <a:lnTo>
                  <a:pt x="5601" y="610"/>
                </a:lnTo>
                <a:lnTo>
                  <a:pt x="5442" y="652"/>
                </a:lnTo>
                <a:lnTo>
                  <a:pt x="5413" y="684"/>
                </a:lnTo>
                <a:lnTo>
                  <a:pt x="5280" y="564"/>
                </a:lnTo>
                <a:lnTo>
                  <a:pt x="5034" y="652"/>
                </a:lnTo>
                <a:lnTo>
                  <a:pt x="4889" y="785"/>
                </a:lnTo>
                <a:lnTo>
                  <a:pt x="4795" y="824"/>
                </a:lnTo>
                <a:lnTo>
                  <a:pt x="4612" y="837"/>
                </a:lnTo>
                <a:lnTo>
                  <a:pt x="4521" y="911"/>
                </a:lnTo>
                <a:lnTo>
                  <a:pt x="4403" y="1052"/>
                </a:lnTo>
                <a:lnTo>
                  <a:pt x="4287" y="1191"/>
                </a:lnTo>
                <a:lnTo>
                  <a:pt x="4223" y="1226"/>
                </a:lnTo>
                <a:lnTo>
                  <a:pt x="4006" y="1179"/>
                </a:lnTo>
                <a:lnTo>
                  <a:pt x="3905" y="1187"/>
                </a:lnTo>
                <a:lnTo>
                  <a:pt x="3792" y="1196"/>
                </a:lnTo>
                <a:lnTo>
                  <a:pt x="3682" y="1204"/>
                </a:lnTo>
                <a:lnTo>
                  <a:pt x="3573" y="1095"/>
                </a:lnTo>
                <a:lnTo>
                  <a:pt x="3454" y="1105"/>
                </a:lnTo>
                <a:lnTo>
                  <a:pt x="3447" y="991"/>
                </a:lnTo>
                <a:lnTo>
                  <a:pt x="3336" y="1000"/>
                </a:lnTo>
                <a:lnTo>
                  <a:pt x="3219" y="892"/>
                </a:lnTo>
                <a:lnTo>
                  <a:pt x="3109" y="795"/>
                </a:lnTo>
                <a:lnTo>
                  <a:pt x="2993" y="687"/>
                </a:lnTo>
                <a:lnTo>
                  <a:pt x="2874" y="588"/>
                </a:lnTo>
                <a:lnTo>
                  <a:pt x="2866" y="465"/>
                </a:lnTo>
                <a:lnTo>
                  <a:pt x="2858" y="353"/>
                </a:lnTo>
                <a:lnTo>
                  <a:pt x="2741" y="252"/>
                </a:lnTo>
                <a:lnTo>
                  <a:pt x="2623" y="140"/>
                </a:lnTo>
                <a:lnTo>
                  <a:pt x="2579" y="49"/>
                </a:lnTo>
                <a:lnTo>
                  <a:pt x="2324" y="0"/>
                </a:lnTo>
                <a:lnTo>
                  <a:pt x="2309" y="15"/>
                </a:lnTo>
                <a:lnTo>
                  <a:pt x="2172" y="142"/>
                </a:lnTo>
                <a:lnTo>
                  <a:pt x="2045" y="120"/>
                </a:lnTo>
                <a:lnTo>
                  <a:pt x="1951" y="158"/>
                </a:lnTo>
                <a:lnTo>
                  <a:pt x="1858" y="197"/>
                </a:lnTo>
                <a:lnTo>
                  <a:pt x="1774" y="202"/>
                </a:lnTo>
                <a:lnTo>
                  <a:pt x="1761" y="203"/>
                </a:lnTo>
                <a:lnTo>
                  <a:pt x="1746" y="204"/>
                </a:lnTo>
                <a:lnTo>
                  <a:pt x="1564" y="218"/>
                </a:lnTo>
                <a:lnTo>
                  <a:pt x="1413" y="229"/>
                </a:lnTo>
                <a:lnTo>
                  <a:pt x="1323" y="235"/>
                </a:lnTo>
                <a:lnTo>
                  <a:pt x="1299" y="238"/>
                </a:lnTo>
                <a:lnTo>
                  <a:pt x="1223" y="411"/>
                </a:lnTo>
                <a:lnTo>
                  <a:pt x="1224" y="443"/>
                </a:lnTo>
                <a:lnTo>
                  <a:pt x="1089" y="421"/>
                </a:lnTo>
                <a:lnTo>
                  <a:pt x="939" y="495"/>
                </a:lnTo>
                <a:lnTo>
                  <a:pt x="916" y="595"/>
                </a:lnTo>
                <a:lnTo>
                  <a:pt x="786" y="505"/>
                </a:lnTo>
                <a:lnTo>
                  <a:pt x="682" y="512"/>
                </a:lnTo>
                <a:lnTo>
                  <a:pt x="676" y="514"/>
                </a:lnTo>
                <a:lnTo>
                  <a:pt x="599" y="520"/>
                </a:lnTo>
                <a:lnTo>
                  <a:pt x="567" y="522"/>
                </a:lnTo>
                <a:lnTo>
                  <a:pt x="429" y="371"/>
                </a:lnTo>
                <a:lnTo>
                  <a:pt x="333" y="377"/>
                </a:lnTo>
                <a:lnTo>
                  <a:pt x="145" y="452"/>
                </a:lnTo>
                <a:lnTo>
                  <a:pt x="119" y="462"/>
                </a:lnTo>
                <a:lnTo>
                  <a:pt x="96" y="593"/>
                </a:lnTo>
                <a:lnTo>
                  <a:pt x="132" y="684"/>
                </a:lnTo>
                <a:lnTo>
                  <a:pt x="174" y="781"/>
                </a:lnTo>
                <a:lnTo>
                  <a:pt x="181" y="880"/>
                </a:lnTo>
                <a:lnTo>
                  <a:pt x="148" y="912"/>
                </a:lnTo>
                <a:lnTo>
                  <a:pt x="0" y="1025"/>
                </a:lnTo>
                <a:lnTo>
                  <a:pt x="163" y="1134"/>
                </a:lnTo>
                <a:lnTo>
                  <a:pt x="174" y="1302"/>
                </a:lnTo>
                <a:lnTo>
                  <a:pt x="199" y="1311"/>
                </a:lnTo>
                <a:lnTo>
                  <a:pt x="294" y="1338"/>
                </a:lnTo>
                <a:lnTo>
                  <a:pt x="391" y="1217"/>
                </a:lnTo>
                <a:lnTo>
                  <a:pt x="398" y="1332"/>
                </a:lnTo>
                <a:lnTo>
                  <a:pt x="405" y="1446"/>
                </a:lnTo>
                <a:lnTo>
                  <a:pt x="413" y="1561"/>
                </a:lnTo>
                <a:lnTo>
                  <a:pt x="318" y="1684"/>
                </a:lnTo>
                <a:lnTo>
                  <a:pt x="207" y="1692"/>
                </a:lnTo>
                <a:lnTo>
                  <a:pt x="104" y="1806"/>
                </a:lnTo>
                <a:lnTo>
                  <a:pt x="221" y="1913"/>
                </a:lnTo>
                <a:lnTo>
                  <a:pt x="229" y="2027"/>
                </a:lnTo>
                <a:lnTo>
                  <a:pt x="245" y="2256"/>
                </a:lnTo>
                <a:lnTo>
                  <a:pt x="362" y="2355"/>
                </a:lnTo>
                <a:lnTo>
                  <a:pt x="370" y="2470"/>
                </a:lnTo>
                <a:lnTo>
                  <a:pt x="480" y="2578"/>
                </a:lnTo>
                <a:lnTo>
                  <a:pt x="575" y="2340"/>
                </a:lnTo>
                <a:lnTo>
                  <a:pt x="679" y="2224"/>
                </a:lnTo>
                <a:lnTo>
                  <a:pt x="775" y="1988"/>
                </a:lnTo>
                <a:lnTo>
                  <a:pt x="766" y="1873"/>
                </a:lnTo>
                <a:lnTo>
                  <a:pt x="876" y="1865"/>
                </a:lnTo>
                <a:lnTo>
                  <a:pt x="995" y="1970"/>
                </a:lnTo>
                <a:lnTo>
                  <a:pt x="1113" y="2077"/>
                </a:lnTo>
                <a:lnTo>
                  <a:pt x="1223" y="2183"/>
                </a:lnTo>
                <a:lnTo>
                  <a:pt x="1348" y="2399"/>
                </a:lnTo>
                <a:lnTo>
                  <a:pt x="1252" y="2628"/>
                </a:lnTo>
                <a:lnTo>
                  <a:pt x="1260" y="2750"/>
                </a:lnTo>
                <a:lnTo>
                  <a:pt x="1275" y="2970"/>
                </a:lnTo>
                <a:lnTo>
                  <a:pt x="1494" y="2954"/>
                </a:lnTo>
                <a:lnTo>
                  <a:pt x="1502" y="3078"/>
                </a:lnTo>
                <a:lnTo>
                  <a:pt x="1613" y="3068"/>
                </a:lnTo>
                <a:lnTo>
                  <a:pt x="1723" y="3161"/>
                </a:lnTo>
                <a:lnTo>
                  <a:pt x="1849" y="3274"/>
                </a:lnTo>
                <a:lnTo>
                  <a:pt x="1517" y="3298"/>
                </a:lnTo>
                <a:lnTo>
                  <a:pt x="1635" y="3396"/>
                </a:lnTo>
                <a:lnTo>
                  <a:pt x="1746" y="3505"/>
                </a:lnTo>
                <a:lnTo>
                  <a:pt x="1880" y="3724"/>
                </a:lnTo>
                <a:lnTo>
                  <a:pt x="1983" y="3718"/>
                </a:lnTo>
                <a:lnTo>
                  <a:pt x="2218" y="3924"/>
                </a:lnTo>
                <a:lnTo>
                  <a:pt x="2225" y="4037"/>
                </a:lnTo>
                <a:lnTo>
                  <a:pt x="2453" y="4136"/>
                </a:lnTo>
                <a:lnTo>
                  <a:pt x="2666" y="4006"/>
                </a:lnTo>
                <a:lnTo>
                  <a:pt x="2776" y="3997"/>
                </a:lnTo>
                <a:lnTo>
                  <a:pt x="3005" y="4211"/>
                </a:lnTo>
                <a:lnTo>
                  <a:pt x="3240" y="4415"/>
                </a:lnTo>
                <a:lnTo>
                  <a:pt x="3365" y="4635"/>
                </a:lnTo>
                <a:lnTo>
                  <a:pt x="3578" y="4620"/>
                </a:lnTo>
                <a:lnTo>
                  <a:pt x="3703" y="4833"/>
                </a:lnTo>
                <a:lnTo>
                  <a:pt x="3932" y="4937"/>
                </a:lnTo>
                <a:lnTo>
                  <a:pt x="4041" y="4931"/>
                </a:lnTo>
                <a:lnTo>
                  <a:pt x="4167" y="5137"/>
                </a:lnTo>
                <a:lnTo>
                  <a:pt x="4270" y="5129"/>
                </a:lnTo>
                <a:lnTo>
                  <a:pt x="4389" y="5244"/>
                </a:lnTo>
                <a:lnTo>
                  <a:pt x="4609" y="5227"/>
                </a:lnTo>
                <a:lnTo>
                  <a:pt x="4719" y="5221"/>
                </a:lnTo>
                <a:lnTo>
                  <a:pt x="4844" y="5315"/>
                </a:lnTo>
                <a:lnTo>
                  <a:pt x="4852" y="5439"/>
                </a:lnTo>
                <a:lnTo>
                  <a:pt x="4956" y="5539"/>
                </a:lnTo>
                <a:lnTo>
                  <a:pt x="5072" y="5530"/>
                </a:lnTo>
                <a:lnTo>
                  <a:pt x="5086" y="5753"/>
                </a:lnTo>
                <a:lnTo>
                  <a:pt x="5301" y="5736"/>
                </a:lnTo>
                <a:lnTo>
                  <a:pt x="5309" y="5852"/>
                </a:lnTo>
                <a:lnTo>
                  <a:pt x="5419" y="5843"/>
                </a:lnTo>
                <a:lnTo>
                  <a:pt x="5659" y="5836"/>
                </a:lnTo>
                <a:lnTo>
                  <a:pt x="5622" y="5271"/>
                </a:lnTo>
                <a:lnTo>
                  <a:pt x="5594" y="5155"/>
                </a:lnTo>
                <a:close/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10;p51">
            <a:extLst>
              <a:ext uri="{FF2B5EF4-FFF2-40B4-BE49-F238E27FC236}">
                <a16:creationId xmlns:a16="http://schemas.microsoft.com/office/drawing/2014/main" id="{E5E5A555-F7A9-6563-4203-D3458A549829}"/>
              </a:ext>
            </a:extLst>
          </p:cNvPr>
          <p:cNvSpPr/>
          <p:nvPr/>
        </p:nvSpPr>
        <p:spPr>
          <a:xfrm>
            <a:off x="2432705" y="3561023"/>
            <a:ext cx="172547" cy="103870"/>
          </a:xfrm>
          <a:custGeom>
            <a:avLst/>
            <a:gdLst/>
            <a:ahLst/>
            <a:cxnLst/>
            <a:rect l="l" t="t" r="r" b="b"/>
            <a:pathLst>
              <a:path w="2329" h="1402" fill="none" extrusionOk="0">
                <a:moveTo>
                  <a:pt x="1" y="1310"/>
                </a:moveTo>
                <a:lnTo>
                  <a:pt x="207" y="1265"/>
                </a:lnTo>
                <a:lnTo>
                  <a:pt x="498" y="1297"/>
                </a:lnTo>
                <a:lnTo>
                  <a:pt x="556" y="1305"/>
                </a:lnTo>
                <a:lnTo>
                  <a:pt x="651" y="1004"/>
                </a:lnTo>
                <a:lnTo>
                  <a:pt x="925" y="1395"/>
                </a:lnTo>
                <a:lnTo>
                  <a:pt x="1035" y="1253"/>
                </a:lnTo>
                <a:lnTo>
                  <a:pt x="1220" y="1401"/>
                </a:lnTo>
                <a:lnTo>
                  <a:pt x="1417" y="1301"/>
                </a:lnTo>
                <a:lnTo>
                  <a:pt x="1322" y="1214"/>
                </a:lnTo>
                <a:lnTo>
                  <a:pt x="1326" y="1061"/>
                </a:lnTo>
                <a:lnTo>
                  <a:pt x="1665" y="860"/>
                </a:lnTo>
                <a:lnTo>
                  <a:pt x="1589" y="609"/>
                </a:lnTo>
                <a:lnTo>
                  <a:pt x="1593" y="484"/>
                </a:lnTo>
                <a:lnTo>
                  <a:pt x="1886" y="232"/>
                </a:lnTo>
                <a:lnTo>
                  <a:pt x="2140" y="237"/>
                </a:lnTo>
                <a:lnTo>
                  <a:pt x="2145" y="11"/>
                </a:lnTo>
                <a:lnTo>
                  <a:pt x="2329" y="1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611;p51">
            <a:extLst>
              <a:ext uri="{FF2B5EF4-FFF2-40B4-BE49-F238E27FC236}">
                <a16:creationId xmlns:a16="http://schemas.microsoft.com/office/drawing/2014/main" id="{5D167E0A-1EA4-8A28-5A1B-F3504E3D25F9}"/>
              </a:ext>
            </a:extLst>
          </p:cNvPr>
          <p:cNvSpPr/>
          <p:nvPr/>
        </p:nvSpPr>
        <p:spPr>
          <a:xfrm>
            <a:off x="2551615" y="3609921"/>
            <a:ext cx="244559" cy="321018"/>
          </a:xfrm>
          <a:custGeom>
            <a:avLst/>
            <a:gdLst/>
            <a:ahLst/>
            <a:cxnLst/>
            <a:rect l="l" t="t" r="r" b="b"/>
            <a:pathLst>
              <a:path w="3301" h="4333" fill="none" extrusionOk="0">
                <a:moveTo>
                  <a:pt x="2794" y="1351"/>
                </a:moveTo>
                <a:lnTo>
                  <a:pt x="3164" y="1295"/>
                </a:lnTo>
                <a:lnTo>
                  <a:pt x="2782" y="1890"/>
                </a:lnTo>
                <a:lnTo>
                  <a:pt x="3301" y="2349"/>
                </a:lnTo>
                <a:lnTo>
                  <a:pt x="2951" y="2423"/>
                </a:lnTo>
                <a:lnTo>
                  <a:pt x="3289" y="2930"/>
                </a:lnTo>
                <a:lnTo>
                  <a:pt x="2990" y="2988"/>
                </a:lnTo>
                <a:lnTo>
                  <a:pt x="2757" y="3032"/>
                </a:lnTo>
                <a:lnTo>
                  <a:pt x="2843" y="3275"/>
                </a:lnTo>
                <a:lnTo>
                  <a:pt x="2662" y="3311"/>
                </a:lnTo>
                <a:lnTo>
                  <a:pt x="2322" y="3730"/>
                </a:lnTo>
                <a:lnTo>
                  <a:pt x="2567" y="3985"/>
                </a:lnTo>
                <a:lnTo>
                  <a:pt x="2372" y="4333"/>
                </a:lnTo>
                <a:lnTo>
                  <a:pt x="2367" y="4092"/>
                </a:lnTo>
                <a:lnTo>
                  <a:pt x="1733" y="3696"/>
                </a:lnTo>
                <a:lnTo>
                  <a:pt x="1373" y="3242"/>
                </a:lnTo>
                <a:lnTo>
                  <a:pt x="1397" y="3045"/>
                </a:lnTo>
                <a:lnTo>
                  <a:pt x="1206" y="3102"/>
                </a:lnTo>
                <a:lnTo>
                  <a:pt x="432" y="2391"/>
                </a:lnTo>
                <a:lnTo>
                  <a:pt x="399" y="2048"/>
                </a:lnTo>
                <a:lnTo>
                  <a:pt x="238" y="1597"/>
                </a:lnTo>
                <a:lnTo>
                  <a:pt x="0" y="1530"/>
                </a:lnTo>
                <a:lnTo>
                  <a:pt x="5" y="1290"/>
                </a:lnTo>
                <a:lnTo>
                  <a:pt x="10" y="1099"/>
                </a:lnTo>
                <a:lnTo>
                  <a:pt x="250" y="1025"/>
                </a:lnTo>
                <a:lnTo>
                  <a:pt x="552" y="1239"/>
                </a:lnTo>
                <a:lnTo>
                  <a:pt x="689" y="953"/>
                </a:lnTo>
                <a:lnTo>
                  <a:pt x="1003" y="948"/>
                </a:lnTo>
                <a:lnTo>
                  <a:pt x="1531" y="1021"/>
                </a:lnTo>
                <a:lnTo>
                  <a:pt x="1738" y="1168"/>
                </a:lnTo>
                <a:lnTo>
                  <a:pt x="1900" y="1073"/>
                </a:lnTo>
                <a:lnTo>
                  <a:pt x="2028" y="1141"/>
                </a:lnTo>
                <a:lnTo>
                  <a:pt x="2143" y="973"/>
                </a:lnTo>
                <a:lnTo>
                  <a:pt x="2218" y="1146"/>
                </a:lnTo>
                <a:lnTo>
                  <a:pt x="2431" y="1073"/>
                </a:lnTo>
                <a:lnTo>
                  <a:pt x="2554" y="1345"/>
                </a:lnTo>
                <a:lnTo>
                  <a:pt x="2794" y="1351"/>
                </a:lnTo>
                <a:lnTo>
                  <a:pt x="2851" y="1019"/>
                </a:lnTo>
                <a:lnTo>
                  <a:pt x="3122" y="953"/>
                </a:lnTo>
                <a:lnTo>
                  <a:pt x="2717" y="747"/>
                </a:lnTo>
                <a:lnTo>
                  <a:pt x="2840" y="604"/>
                </a:lnTo>
                <a:lnTo>
                  <a:pt x="2561" y="526"/>
                </a:lnTo>
                <a:lnTo>
                  <a:pt x="2727" y="257"/>
                </a:lnTo>
                <a:lnTo>
                  <a:pt x="2504" y="0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612;p51">
            <a:extLst>
              <a:ext uri="{FF2B5EF4-FFF2-40B4-BE49-F238E27FC236}">
                <a16:creationId xmlns:a16="http://schemas.microsoft.com/office/drawing/2014/main" id="{C72BC90C-3CC3-A23F-5C4C-17F1BB212B2B}"/>
              </a:ext>
            </a:extLst>
          </p:cNvPr>
          <p:cNvSpPr/>
          <p:nvPr/>
        </p:nvSpPr>
        <p:spPr>
          <a:xfrm>
            <a:off x="2782840" y="3680007"/>
            <a:ext cx="125502" cy="43118"/>
          </a:xfrm>
          <a:custGeom>
            <a:avLst/>
            <a:gdLst/>
            <a:ahLst/>
            <a:cxnLst/>
            <a:rect l="l" t="t" r="r" b="b"/>
            <a:pathLst>
              <a:path w="1694" h="582" fill="none" extrusionOk="0">
                <a:moveTo>
                  <a:pt x="1694" y="357"/>
                </a:moveTo>
                <a:lnTo>
                  <a:pt x="1140" y="582"/>
                </a:lnTo>
                <a:lnTo>
                  <a:pt x="953" y="368"/>
                </a:lnTo>
                <a:lnTo>
                  <a:pt x="781" y="456"/>
                </a:lnTo>
                <a:lnTo>
                  <a:pt x="661" y="1"/>
                </a:lnTo>
                <a:lnTo>
                  <a:pt x="1" y="7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13;p51">
            <a:extLst>
              <a:ext uri="{FF2B5EF4-FFF2-40B4-BE49-F238E27FC236}">
                <a16:creationId xmlns:a16="http://schemas.microsoft.com/office/drawing/2014/main" id="{752B0A5D-037C-DCE0-C846-DEAEBCE26B6A}"/>
              </a:ext>
            </a:extLst>
          </p:cNvPr>
          <p:cNvSpPr/>
          <p:nvPr/>
        </p:nvSpPr>
        <p:spPr>
          <a:xfrm>
            <a:off x="2773135" y="3831293"/>
            <a:ext cx="84014" cy="92534"/>
          </a:xfrm>
          <a:custGeom>
            <a:avLst/>
            <a:gdLst/>
            <a:ahLst/>
            <a:cxnLst/>
            <a:rect l="l" t="t" r="r" b="b"/>
            <a:pathLst>
              <a:path w="1134" h="1249" fill="none" extrusionOk="0">
                <a:moveTo>
                  <a:pt x="0" y="0"/>
                </a:moveTo>
                <a:lnTo>
                  <a:pt x="370" y="360"/>
                </a:lnTo>
                <a:lnTo>
                  <a:pt x="573" y="437"/>
                </a:lnTo>
                <a:cubicBezTo>
                  <a:pt x="573" y="437"/>
                  <a:pt x="654" y="577"/>
                  <a:pt x="704" y="585"/>
                </a:cubicBezTo>
                <a:cubicBezTo>
                  <a:pt x="755" y="596"/>
                  <a:pt x="1133" y="645"/>
                  <a:pt x="1133" y="645"/>
                </a:cubicBezTo>
                <a:lnTo>
                  <a:pt x="920" y="811"/>
                </a:lnTo>
                <a:lnTo>
                  <a:pt x="779" y="808"/>
                </a:lnTo>
                <a:lnTo>
                  <a:pt x="767" y="980"/>
                </a:lnTo>
                <a:lnTo>
                  <a:pt x="689" y="1249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14;p51">
            <a:extLst>
              <a:ext uri="{FF2B5EF4-FFF2-40B4-BE49-F238E27FC236}">
                <a16:creationId xmlns:a16="http://schemas.microsoft.com/office/drawing/2014/main" id="{81DF9DB6-6256-8292-504B-CA9780CDDE64}"/>
              </a:ext>
            </a:extLst>
          </p:cNvPr>
          <p:cNvSpPr/>
          <p:nvPr/>
        </p:nvSpPr>
        <p:spPr>
          <a:xfrm>
            <a:off x="2883597" y="3919013"/>
            <a:ext cx="111130" cy="41859"/>
          </a:xfrm>
          <a:custGeom>
            <a:avLst/>
            <a:gdLst/>
            <a:ahLst/>
            <a:cxnLst/>
            <a:rect l="l" t="t" r="r" b="b"/>
            <a:pathLst>
              <a:path w="1500" h="565" fill="none" extrusionOk="0">
                <a:moveTo>
                  <a:pt x="0" y="565"/>
                </a:moveTo>
                <a:lnTo>
                  <a:pt x="265" y="285"/>
                </a:lnTo>
                <a:lnTo>
                  <a:pt x="322" y="400"/>
                </a:lnTo>
                <a:lnTo>
                  <a:pt x="563" y="219"/>
                </a:lnTo>
                <a:lnTo>
                  <a:pt x="895" y="269"/>
                </a:lnTo>
                <a:lnTo>
                  <a:pt x="1272" y="110"/>
                </a:lnTo>
                <a:lnTo>
                  <a:pt x="1399" y="113"/>
                </a:lnTo>
                <a:lnTo>
                  <a:pt x="1500" y="0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15;p51">
            <a:extLst>
              <a:ext uri="{FF2B5EF4-FFF2-40B4-BE49-F238E27FC236}">
                <a16:creationId xmlns:a16="http://schemas.microsoft.com/office/drawing/2014/main" id="{638CC67F-5E3F-5F26-DC3D-8C3BBC007579}"/>
              </a:ext>
            </a:extLst>
          </p:cNvPr>
          <p:cNvSpPr/>
          <p:nvPr/>
        </p:nvSpPr>
        <p:spPr>
          <a:xfrm>
            <a:off x="2857075" y="3849519"/>
            <a:ext cx="75790" cy="85718"/>
          </a:xfrm>
          <a:custGeom>
            <a:avLst/>
            <a:gdLst/>
            <a:ahLst/>
            <a:cxnLst/>
            <a:rect l="l" t="t" r="r" b="b"/>
            <a:pathLst>
              <a:path w="1023" h="1157" fill="none" extrusionOk="0">
                <a:moveTo>
                  <a:pt x="0" y="400"/>
                </a:moveTo>
                <a:lnTo>
                  <a:pt x="181" y="166"/>
                </a:lnTo>
                <a:lnTo>
                  <a:pt x="252" y="0"/>
                </a:lnTo>
                <a:lnTo>
                  <a:pt x="505" y="161"/>
                </a:lnTo>
                <a:lnTo>
                  <a:pt x="641" y="363"/>
                </a:lnTo>
                <a:lnTo>
                  <a:pt x="1023" y="484"/>
                </a:lnTo>
                <a:lnTo>
                  <a:pt x="1018" y="651"/>
                </a:lnTo>
                <a:lnTo>
                  <a:pt x="1012" y="961"/>
                </a:lnTo>
                <a:lnTo>
                  <a:pt x="921" y="1157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16;p51">
            <a:extLst>
              <a:ext uri="{FF2B5EF4-FFF2-40B4-BE49-F238E27FC236}">
                <a16:creationId xmlns:a16="http://schemas.microsoft.com/office/drawing/2014/main" id="{BA98DB49-4F78-C54C-0F5F-09C8AE0C9B3F}"/>
              </a:ext>
            </a:extLst>
          </p:cNvPr>
          <p:cNvSpPr/>
          <p:nvPr/>
        </p:nvSpPr>
        <p:spPr>
          <a:xfrm>
            <a:off x="1990186" y="3169102"/>
            <a:ext cx="6668" cy="27857"/>
          </a:xfrm>
          <a:custGeom>
            <a:avLst/>
            <a:gdLst/>
            <a:ahLst/>
            <a:cxnLst/>
            <a:rect l="l" t="t" r="r" b="b"/>
            <a:pathLst>
              <a:path w="90" h="376" extrusionOk="0">
                <a:moveTo>
                  <a:pt x="33" y="1"/>
                </a:moveTo>
                <a:cubicBezTo>
                  <a:pt x="33" y="1"/>
                  <a:pt x="32" y="1"/>
                  <a:pt x="31" y="1"/>
                </a:cubicBezTo>
                <a:cubicBezTo>
                  <a:pt x="13" y="2"/>
                  <a:pt x="0" y="17"/>
                  <a:pt x="1" y="36"/>
                </a:cubicBezTo>
                <a:lnTo>
                  <a:pt x="23" y="345"/>
                </a:lnTo>
                <a:cubicBezTo>
                  <a:pt x="24" y="363"/>
                  <a:pt x="39" y="375"/>
                  <a:pt x="55" y="375"/>
                </a:cubicBezTo>
                <a:lnTo>
                  <a:pt x="58" y="375"/>
                </a:lnTo>
                <a:cubicBezTo>
                  <a:pt x="76" y="374"/>
                  <a:pt x="90" y="359"/>
                  <a:pt x="89" y="340"/>
                </a:cubicBezTo>
                <a:lnTo>
                  <a:pt x="66" y="31"/>
                </a:lnTo>
                <a:cubicBezTo>
                  <a:pt x="65" y="13"/>
                  <a:pt x="50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17;p51">
            <a:extLst>
              <a:ext uri="{FF2B5EF4-FFF2-40B4-BE49-F238E27FC236}">
                <a16:creationId xmlns:a16="http://schemas.microsoft.com/office/drawing/2014/main" id="{C2250759-BFC1-354B-9A93-ACC458020909}"/>
              </a:ext>
            </a:extLst>
          </p:cNvPr>
          <p:cNvSpPr/>
          <p:nvPr/>
        </p:nvSpPr>
        <p:spPr>
          <a:xfrm>
            <a:off x="2001891" y="3120575"/>
            <a:ext cx="9039" cy="44230"/>
          </a:xfrm>
          <a:custGeom>
            <a:avLst/>
            <a:gdLst/>
            <a:ahLst/>
            <a:cxnLst/>
            <a:rect l="l" t="t" r="r" b="b"/>
            <a:pathLst>
              <a:path w="122" h="597" extrusionOk="0">
                <a:moveTo>
                  <a:pt x="50" y="0"/>
                </a:moveTo>
                <a:cubicBezTo>
                  <a:pt x="44" y="0"/>
                  <a:pt x="38" y="2"/>
                  <a:pt x="33" y="5"/>
                </a:cubicBezTo>
                <a:lnTo>
                  <a:pt x="17" y="14"/>
                </a:lnTo>
                <a:cubicBezTo>
                  <a:pt x="7" y="20"/>
                  <a:pt x="0" y="32"/>
                  <a:pt x="1" y="44"/>
                </a:cubicBezTo>
                <a:lnTo>
                  <a:pt x="38" y="566"/>
                </a:lnTo>
                <a:cubicBezTo>
                  <a:pt x="38" y="576"/>
                  <a:pt x="45" y="587"/>
                  <a:pt x="56" y="592"/>
                </a:cubicBezTo>
                <a:cubicBezTo>
                  <a:pt x="61" y="594"/>
                  <a:pt x="66" y="596"/>
                  <a:pt x="71" y="596"/>
                </a:cubicBezTo>
                <a:cubicBezTo>
                  <a:pt x="76" y="596"/>
                  <a:pt x="83" y="594"/>
                  <a:pt x="89" y="592"/>
                </a:cubicBezTo>
                <a:lnTo>
                  <a:pt x="105" y="583"/>
                </a:lnTo>
                <a:cubicBezTo>
                  <a:pt x="115" y="576"/>
                  <a:pt x="121" y="565"/>
                  <a:pt x="120" y="553"/>
                </a:cubicBezTo>
                <a:lnTo>
                  <a:pt x="113" y="445"/>
                </a:lnTo>
                <a:lnTo>
                  <a:pt x="84" y="31"/>
                </a:lnTo>
                <a:cubicBezTo>
                  <a:pt x="83" y="19"/>
                  <a:pt x="76" y="9"/>
                  <a:pt x="66" y="4"/>
                </a:cubicBezTo>
                <a:cubicBezTo>
                  <a:pt x="61" y="1"/>
                  <a:pt x="55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18;p51">
            <a:extLst>
              <a:ext uri="{FF2B5EF4-FFF2-40B4-BE49-F238E27FC236}">
                <a16:creationId xmlns:a16="http://schemas.microsoft.com/office/drawing/2014/main" id="{ED1CD1EF-BF37-BD2E-2FC7-D8830B6A2219}"/>
              </a:ext>
            </a:extLst>
          </p:cNvPr>
          <p:cNvSpPr/>
          <p:nvPr/>
        </p:nvSpPr>
        <p:spPr>
          <a:xfrm>
            <a:off x="1984851" y="3208072"/>
            <a:ext cx="14077" cy="20967"/>
          </a:xfrm>
          <a:custGeom>
            <a:avLst/>
            <a:gdLst/>
            <a:ahLst/>
            <a:cxnLst/>
            <a:rect l="l" t="t" r="r" b="b"/>
            <a:pathLst>
              <a:path w="190" h="283" extrusionOk="0">
                <a:moveTo>
                  <a:pt x="145" y="1"/>
                </a:moveTo>
                <a:cubicBezTo>
                  <a:pt x="144" y="1"/>
                  <a:pt x="142" y="1"/>
                  <a:pt x="140" y="1"/>
                </a:cubicBezTo>
                <a:lnTo>
                  <a:pt x="36" y="10"/>
                </a:lnTo>
                <a:cubicBezTo>
                  <a:pt x="23" y="11"/>
                  <a:pt x="13" y="17"/>
                  <a:pt x="8" y="29"/>
                </a:cubicBezTo>
                <a:lnTo>
                  <a:pt x="4" y="37"/>
                </a:lnTo>
                <a:cubicBezTo>
                  <a:pt x="0" y="47"/>
                  <a:pt x="1" y="59"/>
                  <a:pt x="8" y="68"/>
                </a:cubicBezTo>
                <a:cubicBezTo>
                  <a:pt x="14" y="76"/>
                  <a:pt x="22" y="81"/>
                  <a:pt x="32" y="81"/>
                </a:cubicBezTo>
                <a:cubicBezTo>
                  <a:pt x="33" y="81"/>
                  <a:pt x="35" y="81"/>
                  <a:pt x="37" y="81"/>
                </a:cubicBezTo>
                <a:lnTo>
                  <a:pt x="112" y="75"/>
                </a:lnTo>
                <a:lnTo>
                  <a:pt x="125" y="253"/>
                </a:lnTo>
                <a:cubicBezTo>
                  <a:pt x="126" y="270"/>
                  <a:pt x="141" y="283"/>
                  <a:pt x="158" y="283"/>
                </a:cubicBezTo>
                <a:lnTo>
                  <a:pt x="159" y="283"/>
                </a:lnTo>
                <a:cubicBezTo>
                  <a:pt x="177" y="282"/>
                  <a:pt x="190" y="266"/>
                  <a:pt x="189" y="247"/>
                </a:cubicBezTo>
                <a:lnTo>
                  <a:pt x="181" y="133"/>
                </a:lnTo>
                <a:lnTo>
                  <a:pt x="174" y="39"/>
                </a:lnTo>
                <a:lnTo>
                  <a:pt x="174" y="38"/>
                </a:lnTo>
                <a:lnTo>
                  <a:pt x="174" y="32"/>
                </a:lnTo>
                <a:cubicBezTo>
                  <a:pt x="173" y="15"/>
                  <a:pt x="160" y="1"/>
                  <a:pt x="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619;p51">
            <a:extLst>
              <a:ext uri="{FF2B5EF4-FFF2-40B4-BE49-F238E27FC236}">
                <a16:creationId xmlns:a16="http://schemas.microsoft.com/office/drawing/2014/main" id="{7A457571-D11D-0BD4-21F2-1813424929B4}"/>
              </a:ext>
            </a:extLst>
          </p:cNvPr>
          <p:cNvSpPr/>
          <p:nvPr/>
        </p:nvSpPr>
        <p:spPr>
          <a:xfrm>
            <a:off x="1986037" y="3225260"/>
            <a:ext cx="5482" cy="10150"/>
          </a:xfrm>
          <a:custGeom>
            <a:avLst/>
            <a:gdLst/>
            <a:ahLst/>
            <a:cxnLst/>
            <a:rect l="l" t="t" r="r" b="b"/>
            <a:pathLst>
              <a:path w="74" h="137" extrusionOk="0">
                <a:moveTo>
                  <a:pt x="37" y="1"/>
                </a:moveTo>
                <a:cubicBezTo>
                  <a:pt x="36" y="1"/>
                  <a:pt x="34" y="1"/>
                  <a:pt x="32" y="2"/>
                </a:cubicBezTo>
                <a:cubicBezTo>
                  <a:pt x="15" y="3"/>
                  <a:pt x="1" y="18"/>
                  <a:pt x="2" y="37"/>
                </a:cubicBezTo>
                <a:lnTo>
                  <a:pt x="9" y="137"/>
                </a:lnTo>
                <a:lnTo>
                  <a:pt x="74" y="132"/>
                </a:lnTo>
                <a:lnTo>
                  <a:pt x="74" y="126"/>
                </a:lnTo>
                <a:lnTo>
                  <a:pt x="68" y="32"/>
                </a:lnTo>
                <a:cubicBezTo>
                  <a:pt x="67" y="15"/>
                  <a:pt x="52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20;p51">
            <a:extLst>
              <a:ext uri="{FF2B5EF4-FFF2-40B4-BE49-F238E27FC236}">
                <a16:creationId xmlns:a16="http://schemas.microsoft.com/office/drawing/2014/main" id="{7AD2B7EF-7F47-9DE8-14C3-E0ADD1315274}"/>
              </a:ext>
            </a:extLst>
          </p:cNvPr>
          <p:cNvSpPr/>
          <p:nvPr/>
        </p:nvSpPr>
        <p:spPr>
          <a:xfrm>
            <a:off x="2078200" y="3066787"/>
            <a:ext cx="14891" cy="44155"/>
          </a:xfrm>
          <a:custGeom>
            <a:avLst/>
            <a:gdLst/>
            <a:ahLst/>
            <a:cxnLst/>
            <a:rect l="l" t="t" r="r" b="b"/>
            <a:pathLst>
              <a:path w="201" h="596" extrusionOk="0">
                <a:moveTo>
                  <a:pt x="51" y="1"/>
                </a:moveTo>
                <a:cubicBezTo>
                  <a:pt x="49" y="1"/>
                  <a:pt x="48" y="1"/>
                  <a:pt x="47" y="1"/>
                </a:cubicBezTo>
                <a:cubicBezTo>
                  <a:pt x="39" y="1"/>
                  <a:pt x="29" y="6"/>
                  <a:pt x="24" y="12"/>
                </a:cubicBezTo>
                <a:lnTo>
                  <a:pt x="12" y="29"/>
                </a:lnTo>
                <a:cubicBezTo>
                  <a:pt x="0" y="43"/>
                  <a:pt x="1" y="62"/>
                  <a:pt x="15" y="74"/>
                </a:cubicBezTo>
                <a:lnTo>
                  <a:pt x="115" y="167"/>
                </a:lnTo>
                <a:lnTo>
                  <a:pt x="120" y="248"/>
                </a:lnTo>
                <a:lnTo>
                  <a:pt x="45" y="555"/>
                </a:lnTo>
                <a:cubicBezTo>
                  <a:pt x="44" y="565"/>
                  <a:pt x="48" y="576"/>
                  <a:pt x="54" y="584"/>
                </a:cubicBezTo>
                <a:cubicBezTo>
                  <a:pt x="60" y="591"/>
                  <a:pt x="70" y="596"/>
                  <a:pt x="80" y="596"/>
                </a:cubicBezTo>
                <a:lnTo>
                  <a:pt x="85" y="596"/>
                </a:lnTo>
                <a:cubicBezTo>
                  <a:pt x="97" y="594"/>
                  <a:pt x="110" y="584"/>
                  <a:pt x="113" y="571"/>
                </a:cubicBezTo>
                <a:lnTo>
                  <a:pt x="199" y="245"/>
                </a:lnTo>
                <a:cubicBezTo>
                  <a:pt x="200" y="240"/>
                  <a:pt x="200" y="237"/>
                  <a:pt x="200" y="234"/>
                </a:cubicBezTo>
                <a:lnTo>
                  <a:pt x="193" y="126"/>
                </a:lnTo>
                <a:cubicBezTo>
                  <a:pt x="191" y="117"/>
                  <a:pt x="188" y="109"/>
                  <a:pt x="180" y="104"/>
                </a:cubicBezTo>
                <a:lnTo>
                  <a:pt x="71" y="8"/>
                </a:lnTo>
                <a:cubicBezTo>
                  <a:pt x="65" y="3"/>
                  <a:pt x="57" y="1"/>
                  <a:pt x="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21;p51">
            <a:extLst>
              <a:ext uri="{FF2B5EF4-FFF2-40B4-BE49-F238E27FC236}">
                <a16:creationId xmlns:a16="http://schemas.microsoft.com/office/drawing/2014/main" id="{A93EEB52-E70B-96F1-23C9-748CD4406576}"/>
              </a:ext>
            </a:extLst>
          </p:cNvPr>
          <p:cNvSpPr/>
          <p:nvPr/>
        </p:nvSpPr>
        <p:spPr>
          <a:xfrm>
            <a:off x="1940177" y="3132725"/>
            <a:ext cx="12002" cy="12817"/>
          </a:xfrm>
          <a:custGeom>
            <a:avLst/>
            <a:gdLst/>
            <a:ahLst/>
            <a:cxnLst/>
            <a:rect l="l" t="t" r="r" b="b"/>
            <a:pathLst>
              <a:path w="162" h="173" extrusionOk="0">
                <a:moveTo>
                  <a:pt x="124" y="1"/>
                </a:moveTo>
                <a:cubicBezTo>
                  <a:pt x="123" y="1"/>
                  <a:pt x="121" y="1"/>
                  <a:pt x="119" y="1"/>
                </a:cubicBezTo>
                <a:cubicBezTo>
                  <a:pt x="111" y="1"/>
                  <a:pt x="103" y="6"/>
                  <a:pt x="97" y="13"/>
                </a:cubicBezTo>
                <a:lnTo>
                  <a:pt x="10" y="120"/>
                </a:lnTo>
                <a:cubicBezTo>
                  <a:pt x="2" y="130"/>
                  <a:pt x="0" y="143"/>
                  <a:pt x="6" y="154"/>
                </a:cubicBezTo>
                <a:cubicBezTo>
                  <a:pt x="11" y="165"/>
                  <a:pt x="22" y="173"/>
                  <a:pt x="36" y="173"/>
                </a:cubicBezTo>
                <a:cubicBezTo>
                  <a:pt x="45" y="173"/>
                  <a:pt x="54" y="169"/>
                  <a:pt x="59" y="163"/>
                </a:cubicBezTo>
                <a:lnTo>
                  <a:pt x="152" y="54"/>
                </a:lnTo>
                <a:cubicBezTo>
                  <a:pt x="162" y="44"/>
                  <a:pt x="161" y="29"/>
                  <a:pt x="155" y="18"/>
                </a:cubicBezTo>
                <a:cubicBezTo>
                  <a:pt x="148" y="8"/>
                  <a:pt x="135" y="1"/>
                  <a:pt x="1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22;p51">
            <a:extLst>
              <a:ext uri="{FF2B5EF4-FFF2-40B4-BE49-F238E27FC236}">
                <a16:creationId xmlns:a16="http://schemas.microsoft.com/office/drawing/2014/main" id="{378D01FF-7234-D0DB-8AAB-91F344C26BF5}"/>
              </a:ext>
            </a:extLst>
          </p:cNvPr>
          <p:cNvSpPr/>
          <p:nvPr/>
        </p:nvSpPr>
        <p:spPr>
          <a:xfrm>
            <a:off x="1925582" y="3276973"/>
            <a:ext cx="6075" cy="11336"/>
          </a:xfrm>
          <a:custGeom>
            <a:avLst/>
            <a:gdLst/>
            <a:ahLst/>
            <a:cxnLst/>
            <a:rect l="l" t="t" r="r" b="b"/>
            <a:pathLst>
              <a:path w="82" h="153" extrusionOk="0">
                <a:moveTo>
                  <a:pt x="34" y="1"/>
                </a:moveTo>
                <a:cubicBezTo>
                  <a:pt x="29" y="1"/>
                  <a:pt x="25" y="1"/>
                  <a:pt x="20" y="3"/>
                </a:cubicBezTo>
                <a:cubicBezTo>
                  <a:pt x="9" y="9"/>
                  <a:pt x="1" y="22"/>
                  <a:pt x="3" y="35"/>
                </a:cubicBezTo>
                <a:lnTo>
                  <a:pt x="9" y="121"/>
                </a:lnTo>
                <a:cubicBezTo>
                  <a:pt x="9" y="130"/>
                  <a:pt x="16" y="138"/>
                  <a:pt x="24" y="143"/>
                </a:cubicBezTo>
                <a:cubicBezTo>
                  <a:pt x="30" y="148"/>
                  <a:pt x="40" y="151"/>
                  <a:pt x="48" y="151"/>
                </a:cubicBezTo>
                <a:cubicBezTo>
                  <a:pt x="50" y="151"/>
                  <a:pt x="50" y="151"/>
                  <a:pt x="51" y="152"/>
                </a:cubicBezTo>
                <a:cubicBezTo>
                  <a:pt x="68" y="151"/>
                  <a:pt x="82" y="135"/>
                  <a:pt x="80" y="117"/>
                </a:cubicBezTo>
                <a:lnTo>
                  <a:pt x="75" y="38"/>
                </a:lnTo>
                <a:cubicBezTo>
                  <a:pt x="74" y="28"/>
                  <a:pt x="70" y="20"/>
                  <a:pt x="63" y="16"/>
                </a:cubicBezTo>
                <a:lnTo>
                  <a:pt x="57" y="9"/>
                </a:lnTo>
                <a:cubicBezTo>
                  <a:pt x="50" y="3"/>
                  <a:pt x="42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23;p51">
            <a:extLst>
              <a:ext uri="{FF2B5EF4-FFF2-40B4-BE49-F238E27FC236}">
                <a16:creationId xmlns:a16="http://schemas.microsoft.com/office/drawing/2014/main" id="{15EDA489-1617-3E97-329C-FEA507A950D4}"/>
              </a:ext>
            </a:extLst>
          </p:cNvPr>
          <p:cNvSpPr/>
          <p:nvPr/>
        </p:nvSpPr>
        <p:spPr>
          <a:xfrm>
            <a:off x="2083164" y="3027151"/>
            <a:ext cx="8150" cy="36599"/>
          </a:xfrm>
          <a:custGeom>
            <a:avLst/>
            <a:gdLst/>
            <a:ahLst/>
            <a:cxnLst/>
            <a:rect l="l" t="t" r="r" b="b"/>
            <a:pathLst>
              <a:path w="110" h="494" extrusionOk="0">
                <a:moveTo>
                  <a:pt x="48" y="1"/>
                </a:moveTo>
                <a:cubicBezTo>
                  <a:pt x="47" y="1"/>
                  <a:pt x="46" y="1"/>
                  <a:pt x="45" y="1"/>
                </a:cubicBezTo>
                <a:lnTo>
                  <a:pt x="31" y="2"/>
                </a:lnTo>
                <a:cubicBezTo>
                  <a:pt x="23" y="4"/>
                  <a:pt x="13" y="7"/>
                  <a:pt x="8" y="14"/>
                </a:cubicBezTo>
                <a:cubicBezTo>
                  <a:pt x="3" y="21"/>
                  <a:pt x="1" y="28"/>
                  <a:pt x="1" y="37"/>
                </a:cubicBezTo>
                <a:lnTo>
                  <a:pt x="31" y="463"/>
                </a:lnTo>
                <a:cubicBezTo>
                  <a:pt x="32" y="476"/>
                  <a:pt x="39" y="487"/>
                  <a:pt x="53" y="491"/>
                </a:cubicBezTo>
                <a:cubicBezTo>
                  <a:pt x="57" y="493"/>
                  <a:pt x="59" y="493"/>
                  <a:pt x="63" y="493"/>
                </a:cubicBezTo>
                <a:cubicBezTo>
                  <a:pt x="73" y="493"/>
                  <a:pt x="81" y="489"/>
                  <a:pt x="88" y="481"/>
                </a:cubicBezTo>
                <a:lnTo>
                  <a:pt x="101" y="465"/>
                </a:lnTo>
                <a:cubicBezTo>
                  <a:pt x="106" y="459"/>
                  <a:pt x="109" y="451"/>
                  <a:pt x="109" y="442"/>
                </a:cubicBezTo>
                <a:lnTo>
                  <a:pt x="102" y="342"/>
                </a:lnTo>
                <a:lnTo>
                  <a:pt x="80" y="31"/>
                </a:lnTo>
                <a:cubicBezTo>
                  <a:pt x="79" y="14"/>
                  <a:pt x="63" y="1"/>
                  <a:pt x="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24;p51">
            <a:extLst>
              <a:ext uri="{FF2B5EF4-FFF2-40B4-BE49-F238E27FC236}">
                <a16:creationId xmlns:a16="http://schemas.microsoft.com/office/drawing/2014/main" id="{0631EA20-90C6-F3E9-E6FD-3B80C2CE5DE3}"/>
              </a:ext>
            </a:extLst>
          </p:cNvPr>
          <p:cNvSpPr/>
          <p:nvPr/>
        </p:nvSpPr>
        <p:spPr>
          <a:xfrm>
            <a:off x="2089906" y="3002406"/>
            <a:ext cx="7187" cy="28152"/>
          </a:xfrm>
          <a:custGeom>
            <a:avLst/>
            <a:gdLst/>
            <a:ahLst/>
            <a:cxnLst/>
            <a:rect l="l" t="t" r="r" b="b"/>
            <a:pathLst>
              <a:path w="97" h="380" extrusionOk="0">
                <a:moveTo>
                  <a:pt x="42" y="0"/>
                </a:moveTo>
                <a:cubicBezTo>
                  <a:pt x="32" y="0"/>
                  <a:pt x="23" y="4"/>
                  <a:pt x="16" y="12"/>
                </a:cubicBezTo>
                <a:lnTo>
                  <a:pt x="9" y="21"/>
                </a:lnTo>
                <a:cubicBezTo>
                  <a:pt x="4" y="28"/>
                  <a:pt x="0" y="37"/>
                  <a:pt x="0" y="44"/>
                </a:cubicBezTo>
                <a:lnTo>
                  <a:pt x="23" y="349"/>
                </a:lnTo>
                <a:cubicBezTo>
                  <a:pt x="24" y="366"/>
                  <a:pt x="46" y="380"/>
                  <a:pt x="63" y="380"/>
                </a:cubicBezTo>
                <a:cubicBezTo>
                  <a:pt x="65" y="380"/>
                  <a:pt x="65" y="380"/>
                  <a:pt x="66" y="377"/>
                </a:cubicBezTo>
                <a:cubicBezTo>
                  <a:pt x="73" y="376"/>
                  <a:pt x="83" y="372"/>
                  <a:pt x="88" y="366"/>
                </a:cubicBezTo>
                <a:cubicBezTo>
                  <a:pt x="93" y="360"/>
                  <a:pt x="96" y="351"/>
                  <a:pt x="96" y="343"/>
                </a:cubicBezTo>
                <a:lnTo>
                  <a:pt x="73" y="31"/>
                </a:lnTo>
                <a:cubicBezTo>
                  <a:pt x="73" y="17"/>
                  <a:pt x="65" y="6"/>
                  <a:pt x="51" y="2"/>
                </a:cubicBezTo>
                <a:cubicBezTo>
                  <a:pt x="48" y="1"/>
                  <a:pt x="45" y="0"/>
                  <a:pt x="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625;p51">
            <a:extLst>
              <a:ext uri="{FF2B5EF4-FFF2-40B4-BE49-F238E27FC236}">
                <a16:creationId xmlns:a16="http://schemas.microsoft.com/office/drawing/2014/main" id="{B0BC8696-F8D4-F52A-A262-253D226EAB3B}"/>
              </a:ext>
            </a:extLst>
          </p:cNvPr>
          <p:cNvSpPr/>
          <p:nvPr/>
        </p:nvSpPr>
        <p:spPr>
          <a:xfrm>
            <a:off x="2919752" y="4016511"/>
            <a:ext cx="13336" cy="11928"/>
          </a:xfrm>
          <a:custGeom>
            <a:avLst/>
            <a:gdLst/>
            <a:ahLst/>
            <a:cxnLst/>
            <a:rect l="l" t="t" r="r" b="b"/>
            <a:pathLst>
              <a:path w="180" h="161" extrusionOk="0">
                <a:moveTo>
                  <a:pt x="35" y="1"/>
                </a:moveTo>
                <a:cubicBezTo>
                  <a:pt x="30" y="1"/>
                  <a:pt x="25" y="2"/>
                  <a:pt x="20" y="4"/>
                </a:cubicBezTo>
                <a:cubicBezTo>
                  <a:pt x="8" y="10"/>
                  <a:pt x="1" y="22"/>
                  <a:pt x="2" y="36"/>
                </a:cubicBezTo>
                <a:lnTo>
                  <a:pt x="2" y="42"/>
                </a:lnTo>
                <a:cubicBezTo>
                  <a:pt x="2" y="51"/>
                  <a:pt x="7" y="61"/>
                  <a:pt x="13" y="66"/>
                </a:cubicBezTo>
                <a:lnTo>
                  <a:pt x="121" y="152"/>
                </a:lnTo>
                <a:cubicBezTo>
                  <a:pt x="128" y="157"/>
                  <a:pt x="135" y="161"/>
                  <a:pt x="142" y="161"/>
                </a:cubicBezTo>
                <a:cubicBezTo>
                  <a:pt x="152" y="161"/>
                  <a:pt x="161" y="156"/>
                  <a:pt x="168" y="148"/>
                </a:cubicBezTo>
                <a:cubicBezTo>
                  <a:pt x="180" y="135"/>
                  <a:pt x="178" y="115"/>
                  <a:pt x="164" y="103"/>
                </a:cubicBezTo>
                <a:lnTo>
                  <a:pt x="57" y="10"/>
                </a:lnTo>
                <a:cubicBezTo>
                  <a:pt x="51" y="4"/>
                  <a:pt x="43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626;p51">
            <a:extLst>
              <a:ext uri="{FF2B5EF4-FFF2-40B4-BE49-F238E27FC236}">
                <a16:creationId xmlns:a16="http://schemas.microsoft.com/office/drawing/2014/main" id="{CA9F8ED4-BF17-F834-3212-B600F1A2FCAB}"/>
              </a:ext>
            </a:extLst>
          </p:cNvPr>
          <p:cNvSpPr/>
          <p:nvPr/>
        </p:nvSpPr>
        <p:spPr>
          <a:xfrm>
            <a:off x="2051158" y="3466562"/>
            <a:ext cx="5482" cy="13188"/>
          </a:xfrm>
          <a:custGeom>
            <a:avLst/>
            <a:gdLst/>
            <a:ahLst/>
            <a:cxnLst/>
            <a:rect l="l" t="t" r="r" b="b"/>
            <a:pathLst>
              <a:path w="74" h="178" extrusionOk="0">
                <a:moveTo>
                  <a:pt x="34" y="0"/>
                </a:moveTo>
                <a:cubicBezTo>
                  <a:pt x="33" y="0"/>
                  <a:pt x="32" y="0"/>
                  <a:pt x="31" y="1"/>
                </a:cubicBezTo>
                <a:cubicBezTo>
                  <a:pt x="13" y="3"/>
                  <a:pt x="1" y="16"/>
                  <a:pt x="1" y="34"/>
                </a:cubicBezTo>
                <a:lnTo>
                  <a:pt x="1" y="36"/>
                </a:lnTo>
                <a:lnTo>
                  <a:pt x="8" y="148"/>
                </a:lnTo>
                <a:cubicBezTo>
                  <a:pt x="10" y="165"/>
                  <a:pt x="24" y="178"/>
                  <a:pt x="41" y="178"/>
                </a:cubicBezTo>
                <a:lnTo>
                  <a:pt x="43" y="178"/>
                </a:lnTo>
                <a:cubicBezTo>
                  <a:pt x="60" y="176"/>
                  <a:pt x="74" y="162"/>
                  <a:pt x="74" y="145"/>
                </a:cubicBezTo>
                <a:lnTo>
                  <a:pt x="74" y="143"/>
                </a:lnTo>
                <a:lnTo>
                  <a:pt x="65" y="31"/>
                </a:lnTo>
                <a:cubicBezTo>
                  <a:pt x="64" y="13"/>
                  <a:pt x="49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627;p51">
            <a:extLst>
              <a:ext uri="{FF2B5EF4-FFF2-40B4-BE49-F238E27FC236}">
                <a16:creationId xmlns:a16="http://schemas.microsoft.com/office/drawing/2014/main" id="{62B6E4A5-98B5-05DF-CC6D-7AF1BF0FE417}"/>
              </a:ext>
            </a:extLst>
          </p:cNvPr>
          <p:cNvSpPr/>
          <p:nvPr/>
        </p:nvSpPr>
        <p:spPr>
          <a:xfrm>
            <a:off x="2340764" y="3246005"/>
            <a:ext cx="20522" cy="14077"/>
          </a:xfrm>
          <a:custGeom>
            <a:avLst/>
            <a:gdLst/>
            <a:ahLst/>
            <a:cxnLst/>
            <a:rect l="l" t="t" r="r" b="b"/>
            <a:pathLst>
              <a:path w="277" h="190" extrusionOk="0">
                <a:moveTo>
                  <a:pt x="239" y="0"/>
                </a:moveTo>
                <a:cubicBezTo>
                  <a:pt x="233" y="0"/>
                  <a:pt x="227" y="2"/>
                  <a:pt x="222" y="5"/>
                </a:cubicBezTo>
                <a:lnTo>
                  <a:pt x="19" y="129"/>
                </a:lnTo>
                <a:cubicBezTo>
                  <a:pt x="6" y="138"/>
                  <a:pt x="0" y="158"/>
                  <a:pt x="9" y="174"/>
                </a:cubicBezTo>
                <a:cubicBezTo>
                  <a:pt x="14" y="184"/>
                  <a:pt x="24" y="189"/>
                  <a:pt x="37" y="189"/>
                </a:cubicBezTo>
                <a:cubicBezTo>
                  <a:pt x="42" y="189"/>
                  <a:pt x="47" y="187"/>
                  <a:pt x="54" y="185"/>
                </a:cubicBezTo>
                <a:lnTo>
                  <a:pt x="259" y="64"/>
                </a:lnTo>
                <a:cubicBezTo>
                  <a:pt x="268" y="59"/>
                  <a:pt x="273" y="50"/>
                  <a:pt x="274" y="39"/>
                </a:cubicBezTo>
                <a:cubicBezTo>
                  <a:pt x="276" y="29"/>
                  <a:pt x="272" y="18"/>
                  <a:pt x="264" y="12"/>
                </a:cubicBezTo>
                <a:lnTo>
                  <a:pt x="262" y="9"/>
                </a:lnTo>
                <a:cubicBezTo>
                  <a:pt x="256" y="3"/>
                  <a:pt x="247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628;p51">
            <a:extLst>
              <a:ext uri="{FF2B5EF4-FFF2-40B4-BE49-F238E27FC236}">
                <a16:creationId xmlns:a16="http://schemas.microsoft.com/office/drawing/2014/main" id="{F6048C89-149A-EF61-3110-A46C7FD34C5D}"/>
              </a:ext>
            </a:extLst>
          </p:cNvPr>
          <p:cNvSpPr/>
          <p:nvPr/>
        </p:nvSpPr>
        <p:spPr>
          <a:xfrm>
            <a:off x="1916543" y="3261488"/>
            <a:ext cx="5927" cy="12225"/>
          </a:xfrm>
          <a:custGeom>
            <a:avLst/>
            <a:gdLst/>
            <a:ahLst/>
            <a:cxnLst/>
            <a:rect l="l" t="t" r="r" b="b"/>
            <a:pathLst>
              <a:path w="80" h="165" extrusionOk="0">
                <a:moveTo>
                  <a:pt x="34" y="1"/>
                </a:moveTo>
                <a:cubicBezTo>
                  <a:pt x="29" y="1"/>
                  <a:pt x="24" y="2"/>
                  <a:pt x="19" y="4"/>
                </a:cubicBezTo>
                <a:cubicBezTo>
                  <a:pt x="8" y="11"/>
                  <a:pt x="1" y="23"/>
                  <a:pt x="2" y="35"/>
                </a:cubicBezTo>
                <a:lnTo>
                  <a:pt x="8" y="129"/>
                </a:lnTo>
                <a:cubicBezTo>
                  <a:pt x="8" y="138"/>
                  <a:pt x="13" y="148"/>
                  <a:pt x="21" y="153"/>
                </a:cubicBezTo>
                <a:lnTo>
                  <a:pt x="27" y="158"/>
                </a:lnTo>
                <a:cubicBezTo>
                  <a:pt x="33" y="162"/>
                  <a:pt x="39" y="164"/>
                  <a:pt x="48" y="164"/>
                </a:cubicBezTo>
                <a:cubicBezTo>
                  <a:pt x="53" y="164"/>
                  <a:pt x="58" y="163"/>
                  <a:pt x="62" y="162"/>
                </a:cubicBezTo>
                <a:cubicBezTo>
                  <a:pt x="73" y="155"/>
                  <a:pt x="80" y="144"/>
                  <a:pt x="79" y="131"/>
                </a:cubicBezTo>
                <a:lnTo>
                  <a:pt x="73" y="37"/>
                </a:lnTo>
                <a:cubicBezTo>
                  <a:pt x="73" y="28"/>
                  <a:pt x="67" y="19"/>
                  <a:pt x="60" y="13"/>
                </a:cubicBezTo>
                <a:lnTo>
                  <a:pt x="54" y="8"/>
                </a:lnTo>
                <a:cubicBezTo>
                  <a:pt x="48" y="3"/>
                  <a:pt x="41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29;p51">
            <a:extLst>
              <a:ext uri="{FF2B5EF4-FFF2-40B4-BE49-F238E27FC236}">
                <a16:creationId xmlns:a16="http://schemas.microsoft.com/office/drawing/2014/main" id="{22367084-627A-1EF4-B084-E4D88294EBAF}"/>
              </a:ext>
            </a:extLst>
          </p:cNvPr>
          <p:cNvSpPr/>
          <p:nvPr/>
        </p:nvSpPr>
        <p:spPr>
          <a:xfrm>
            <a:off x="2213928" y="3503161"/>
            <a:ext cx="8668" cy="7779"/>
          </a:xfrm>
          <a:custGeom>
            <a:avLst/>
            <a:gdLst/>
            <a:ahLst/>
            <a:cxnLst/>
            <a:rect l="l" t="t" r="r" b="b"/>
            <a:pathLst>
              <a:path w="117" h="105" extrusionOk="0">
                <a:moveTo>
                  <a:pt x="36" y="1"/>
                </a:moveTo>
                <a:cubicBezTo>
                  <a:pt x="35" y="1"/>
                  <a:pt x="34" y="1"/>
                  <a:pt x="33" y="1"/>
                </a:cubicBezTo>
                <a:cubicBezTo>
                  <a:pt x="20" y="1"/>
                  <a:pt x="8" y="10"/>
                  <a:pt x="5" y="24"/>
                </a:cubicBezTo>
                <a:cubicBezTo>
                  <a:pt x="1" y="36"/>
                  <a:pt x="5" y="50"/>
                  <a:pt x="15" y="58"/>
                </a:cubicBezTo>
                <a:lnTo>
                  <a:pt x="59" y="97"/>
                </a:lnTo>
                <a:cubicBezTo>
                  <a:pt x="64" y="102"/>
                  <a:pt x="73" y="104"/>
                  <a:pt x="80" y="104"/>
                </a:cubicBezTo>
                <a:cubicBezTo>
                  <a:pt x="89" y="104"/>
                  <a:pt x="99" y="100"/>
                  <a:pt x="105" y="93"/>
                </a:cubicBezTo>
                <a:cubicBezTo>
                  <a:pt x="116" y="79"/>
                  <a:pt x="115" y="58"/>
                  <a:pt x="102" y="47"/>
                </a:cubicBezTo>
                <a:lnTo>
                  <a:pt x="59" y="9"/>
                </a:lnTo>
                <a:cubicBezTo>
                  <a:pt x="53" y="5"/>
                  <a:pt x="44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30;p51">
            <a:extLst>
              <a:ext uri="{FF2B5EF4-FFF2-40B4-BE49-F238E27FC236}">
                <a16:creationId xmlns:a16="http://schemas.microsoft.com/office/drawing/2014/main" id="{5F9635A1-6551-11E5-D4FB-990E9F562680}"/>
              </a:ext>
            </a:extLst>
          </p:cNvPr>
          <p:cNvSpPr/>
          <p:nvPr/>
        </p:nvSpPr>
        <p:spPr>
          <a:xfrm>
            <a:off x="1988259" y="3255784"/>
            <a:ext cx="22522" cy="22522"/>
          </a:xfrm>
          <a:custGeom>
            <a:avLst/>
            <a:gdLst/>
            <a:ahLst/>
            <a:cxnLst/>
            <a:rect l="l" t="t" r="r" b="b"/>
            <a:pathLst>
              <a:path w="304" h="304" extrusionOk="0">
                <a:moveTo>
                  <a:pt x="33" y="1"/>
                </a:moveTo>
                <a:cubicBezTo>
                  <a:pt x="28" y="1"/>
                  <a:pt x="23" y="2"/>
                  <a:pt x="19" y="4"/>
                </a:cubicBezTo>
                <a:cubicBezTo>
                  <a:pt x="7" y="9"/>
                  <a:pt x="0" y="23"/>
                  <a:pt x="1" y="35"/>
                </a:cubicBezTo>
                <a:lnTo>
                  <a:pt x="2" y="50"/>
                </a:lnTo>
                <a:cubicBezTo>
                  <a:pt x="3" y="59"/>
                  <a:pt x="7" y="68"/>
                  <a:pt x="14" y="72"/>
                </a:cubicBezTo>
                <a:lnTo>
                  <a:pt x="130" y="174"/>
                </a:lnTo>
                <a:lnTo>
                  <a:pt x="235" y="266"/>
                </a:lnTo>
                <a:lnTo>
                  <a:pt x="235" y="273"/>
                </a:lnTo>
                <a:cubicBezTo>
                  <a:pt x="236" y="289"/>
                  <a:pt x="251" y="303"/>
                  <a:pt x="268" y="303"/>
                </a:cubicBezTo>
                <a:cubicBezTo>
                  <a:pt x="269" y="303"/>
                  <a:pt x="269" y="303"/>
                  <a:pt x="272" y="304"/>
                </a:cubicBezTo>
                <a:cubicBezTo>
                  <a:pt x="290" y="303"/>
                  <a:pt x="303" y="287"/>
                  <a:pt x="301" y="269"/>
                </a:cubicBezTo>
                <a:lnTo>
                  <a:pt x="300" y="248"/>
                </a:lnTo>
                <a:lnTo>
                  <a:pt x="300" y="247"/>
                </a:lnTo>
                <a:lnTo>
                  <a:pt x="299" y="233"/>
                </a:lnTo>
                <a:cubicBezTo>
                  <a:pt x="298" y="225"/>
                  <a:pt x="294" y="216"/>
                  <a:pt x="288" y="211"/>
                </a:cubicBezTo>
                <a:lnTo>
                  <a:pt x="55" y="9"/>
                </a:lnTo>
                <a:cubicBezTo>
                  <a:pt x="49" y="4"/>
                  <a:pt x="41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31;p51">
            <a:extLst>
              <a:ext uri="{FF2B5EF4-FFF2-40B4-BE49-F238E27FC236}">
                <a16:creationId xmlns:a16="http://schemas.microsoft.com/office/drawing/2014/main" id="{D4C3B88B-E2FF-90A5-BDB4-F50D16892C3A}"/>
              </a:ext>
            </a:extLst>
          </p:cNvPr>
          <p:cNvSpPr/>
          <p:nvPr/>
        </p:nvSpPr>
        <p:spPr>
          <a:xfrm>
            <a:off x="2006040" y="3280529"/>
            <a:ext cx="6001" cy="18447"/>
          </a:xfrm>
          <a:custGeom>
            <a:avLst/>
            <a:gdLst/>
            <a:ahLst/>
            <a:cxnLst/>
            <a:rect l="l" t="t" r="r" b="b"/>
            <a:pathLst>
              <a:path w="81" h="249" extrusionOk="0">
                <a:moveTo>
                  <a:pt x="37" y="0"/>
                </a:moveTo>
                <a:cubicBezTo>
                  <a:pt x="35" y="0"/>
                  <a:pt x="34" y="1"/>
                  <a:pt x="32" y="1"/>
                </a:cubicBezTo>
                <a:cubicBezTo>
                  <a:pt x="13" y="2"/>
                  <a:pt x="1" y="18"/>
                  <a:pt x="2" y="37"/>
                </a:cubicBezTo>
                <a:lnTo>
                  <a:pt x="15" y="219"/>
                </a:lnTo>
                <a:cubicBezTo>
                  <a:pt x="16" y="235"/>
                  <a:pt x="31" y="249"/>
                  <a:pt x="48" y="249"/>
                </a:cubicBezTo>
                <a:lnTo>
                  <a:pt x="50" y="249"/>
                </a:lnTo>
                <a:cubicBezTo>
                  <a:pt x="68" y="247"/>
                  <a:pt x="81" y="231"/>
                  <a:pt x="80" y="214"/>
                </a:cubicBezTo>
                <a:lnTo>
                  <a:pt x="67" y="31"/>
                </a:lnTo>
                <a:cubicBezTo>
                  <a:pt x="65" y="15"/>
                  <a:pt x="51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32;p51">
            <a:extLst>
              <a:ext uri="{FF2B5EF4-FFF2-40B4-BE49-F238E27FC236}">
                <a16:creationId xmlns:a16="http://schemas.microsoft.com/office/drawing/2014/main" id="{7BF77E3F-95D2-E31A-85DF-93B2D069E40A}"/>
              </a:ext>
            </a:extLst>
          </p:cNvPr>
          <p:cNvSpPr/>
          <p:nvPr/>
        </p:nvSpPr>
        <p:spPr>
          <a:xfrm>
            <a:off x="1979517" y="3235855"/>
            <a:ext cx="13780" cy="24745"/>
          </a:xfrm>
          <a:custGeom>
            <a:avLst/>
            <a:gdLst/>
            <a:ahLst/>
            <a:cxnLst/>
            <a:rect l="l" t="t" r="r" b="b"/>
            <a:pathLst>
              <a:path w="186" h="334" extrusionOk="0">
                <a:moveTo>
                  <a:pt x="135" y="1"/>
                </a:moveTo>
                <a:cubicBezTo>
                  <a:pt x="133" y="1"/>
                  <a:pt x="132" y="1"/>
                  <a:pt x="130" y="1"/>
                </a:cubicBezTo>
                <a:cubicBezTo>
                  <a:pt x="111" y="2"/>
                  <a:pt x="98" y="18"/>
                  <a:pt x="99" y="37"/>
                </a:cubicBezTo>
                <a:lnTo>
                  <a:pt x="103" y="70"/>
                </a:lnTo>
                <a:lnTo>
                  <a:pt x="41" y="74"/>
                </a:lnTo>
                <a:cubicBezTo>
                  <a:pt x="32" y="74"/>
                  <a:pt x="22" y="79"/>
                  <a:pt x="17" y="88"/>
                </a:cubicBezTo>
                <a:lnTo>
                  <a:pt x="11" y="96"/>
                </a:lnTo>
                <a:cubicBezTo>
                  <a:pt x="0" y="110"/>
                  <a:pt x="4" y="128"/>
                  <a:pt x="15" y="140"/>
                </a:cubicBezTo>
                <a:lnTo>
                  <a:pt x="114" y="232"/>
                </a:lnTo>
                <a:lnTo>
                  <a:pt x="119" y="303"/>
                </a:lnTo>
                <a:cubicBezTo>
                  <a:pt x="120" y="321"/>
                  <a:pt x="135" y="333"/>
                  <a:pt x="151" y="333"/>
                </a:cubicBezTo>
                <a:lnTo>
                  <a:pt x="155" y="333"/>
                </a:lnTo>
                <a:cubicBezTo>
                  <a:pt x="172" y="332"/>
                  <a:pt x="186" y="317"/>
                  <a:pt x="184" y="298"/>
                </a:cubicBezTo>
                <a:lnTo>
                  <a:pt x="177" y="214"/>
                </a:lnTo>
                <a:lnTo>
                  <a:pt x="165" y="31"/>
                </a:lnTo>
                <a:cubicBezTo>
                  <a:pt x="163" y="15"/>
                  <a:pt x="151" y="1"/>
                  <a:pt x="1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33;p51">
            <a:extLst>
              <a:ext uri="{FF2B5EF4-FFF2-40B4-BE49-F238E27FC236}">
                <a16:creationId xmlns:a16="http://schemas.microsoft.com/office/drawing/2014/main" id="{6432FD9E-134F-0C73-1388-D913CC8BCF69}"/>
              </a:ext>
            </a:extLst>
          </p:cNvPr>
          <p:cNvSpPr/>
          <p:nvPr/>
        </p:nvSpPr>
        <p:spPr>
          <a:xfrm>
            <a:off x="2876263" y="3947610"/>
            <a:ext cx="11631" cy="12965"/>
          </a:xfrm>
          <a:custGeom>
            <a:avLst/>
            <a:gdLst/>
            <a:ahLst/>
            <a:cxnLst/>
            <a:rect l="l" t="t" r="r" b="b"/>
            <a:pathLst>
              <a:path w="157" h="175" extrusionOk="0">
                <a:moveTo>
                  <a:pt x="121" y="1"/>
                </a:moveTo>
                <a:cubicBezTo>
                  <a:pt x="112" y="1"/>
                  <a:pt x="102" y="4"/>
                  <a:pt x="95" y="12"/>
                </a:cubicBezTo>
                <a:lnTo>
                  <a:pt x="9" y="113"/>
                </a:lnTo>
                <a:cubicBezTo>
                  <a:pt x="1" y="119"/>
                  <a:pt x="0" y="135"/>
                  <a:pt x="0" y="144"/>
                </a:cubicBezTo>
                <a:cubicBezTo>
                  <a:pt x="1" y="158"/>
                  <a:pt x="11" y="169"/>
                  <a:pt x="23" y="173"/>
                </a:cubicBezTo>
                <a:cubicBezTo>
                  <a:pt x="26" y="174"/>
                  <a:pt x="31" y="174"/>
                  <a:pt x="33" y="174"/>
                </a:cubicBezTo>
                <a:cubicBezTo>
                  <a:pt x="42" y="174"/>
                  <a:pt x="51" y="169"/>
                  <a:pt x="58" y="161"/>
                </a:cubicBezTo>
                <a:lnTo>
                  <a:pt x="145" y="54"/>
                </a:lnTo>
                <a:cubicBezTo>
                  <a:pt x="157" y="39"/>
                  <a:pt x="155" y="18"/>
                  <a:pt x="141" y="8"/>
                </a:cubicBezTo>
                <a:cubicBezTo>
                  <a:pt x="135" y="3"/>
                  <a:pt x="128" y="1"/>
                  <a:pt x="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34;p51">
            <a:extLst>
              <a:ext uri="{FF2B5EF4-FFF2-40B4-BE49-F238E27FC236}">
                <a16:creationId xmlns:a16="http://schemas.microsoft.com/office/drawing/2014/main" id="{44A59516-713E-1BD3-2841-81AF56D6A363}"/>
              </a:ext>
            </a:extLst>
          </p:cNvPr>
          <p:cNvSpPr/>
          <p:nvPr/>
        </p:nvSpPr>
        <p:spPr>
          <a:xfrm>
            <a:off x="2001002" y="3305940"/>
            <a:ext cx="22078" cy="32227"/>
          </a:xfrm>
          <a:custGeom>
            <a:avLst/>
            <a:gdLst/>
            <a:ahLst/>
            <a:cxnLst/>
            <a:rect l="l" t="t" r="r" b="b"/>
            <a:pathLst>
              <a:path w="298" h="435" extrusionOk="0">
                <a:moveTo>
                  <a:pt x="39" y="0"/>
                </a:moveTo>
                <a:cubicBezTo>
                  <a:pt x="33" y="0"/>
                  <a:pt x="27" y="2"/>
                  <a:pt x="22" y="5"/>
                </a:cubicBezTo>
                <a:cubicBezTo>
                  <a:pt x="6" y="13"/>
                  <a:pt x="1" y="33"/>
                  <a:pt x="10" y="49"/>
                </a:cubicBezTo>
                <a:lnTo>
                  <a:pt x="226" y="414"/>
                </a:lnTo>
                <a:cubicBezTo>
                  <a:pt x="229" y="418"/>
                  <a:pt x="231" y="421"/>
                  <a:pt x="235" y="423"/>
                </a:cubicBezTo>
                <a:lnTo>
                  <a:pt x="243" y="429"/>
                </a:lnTo>
                <a:cubicBezTo>
                  <a:pt x="248" y="433"/>
                  <a:pt x="256" y="435"/>
                  <a:pt x="262" y="435"/>
                </a:cubicBezTo>
                <a:cubicBezTo>
                  <a:pt x="271" y="435"/>
                  <a:pt x="278" y="433"/>
                  <a:pt x="283" y="428"/>
                </a:cubicBezTo>
                <a:cubicBezTo>
                  <a:pt x="295" y="417"/>
                  <a:pt x="298" y="401"/>
                  <a:pt x="289" y="387"/>
                </a:cubicBezTo>
                <a:lnTo>
                  <a:pt x="66" y="15"/>
                </a:lnTo>
                <a:cubicBezTo>
                  <a:pt x="60" y="6"/>
                  <a:pt x="50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35;p51">
            <a:extLst>
              <a:ext uri="{FF2B5EF4-FFF2-40B4-BE49-F238E27FC236}">
                <a16:creationId xmlns:a16="http://schemas.microsoft.com/office/drawing/2014/main" id="{DB481AC4-AF68-68AA-A8A3-E5EF8C2580C5}"/>
              </a:ext>
            </a:extLst>
          </p:cNvPr>
          <p:cNvSpPr/>
          <p:nvPr/>
        </p:nvSpPr>
        <p:spPr>
          <a:xfrm>
            <a:off x="2050492" y="3359654"/>
            <a:ext cx="46823" cy="103870"/>
          </a:xfrm>
          <a:custGeom>
            <a:avLst/>
            <a:gdLst/>
            <a:ahLst/>
            <a:cxnLst/>
            <a:rect l="l" t="t" r="r" b="b"/>
            <a:pathLst>
              <a:path w="632" h="1402" extrusionOk="0">
                <a:moveTo>
                  <a:pt x="583" y="0"/>
                </a:moveTo>
                <a:cubicBezTo>
                  <a:pt x="574" y="1"/>
                  <a:pt x="566" y="6"/>
                  <a:pt x="561" y="12"/>
                </a:cubicBezTo>
                <a:lnTo>
                  <a:pt x="261" y="356"/>
                </a:lnTo>
                <a:cubicBezTo>
                  <a:pt x="259" y="360"/>
                  <a:pt x="257" y="362"/>
                  <a:pt x="255" y="366"/>
                </a:cubicBezTo>
                <a:lnTo>
                  <a:pt x="168" y="582"/>
                </a:lnTo>
                <a:cubicBezTo>
                  <a:pt x="166" y="586"/>
                  <a:pt x="166" y="592"/>
                  <a:pt x="166" y="596"/>
                </a:cubicBezTo>
                <a:lnTo>
                  <a:pt x="172" y="684"/>
                </a:lnTo>
                <a:lnTo>
                  <a:pt x="74" y="792"/>
                </a:lnTo>
                <a:cubicBezTo>
                  <a:pt x="68" y="798"/>
                  <a:pt x="66" y="807"/>
                  <a:pt x="66" y="817"/>
                </a:cubicBezTo>
                <a:lnTo>
                  <a:pt x="94" y="1229"/>
                </a:lnTo>
                <a:lnTo>
                  <a:pt x="9" y="1334"/>
                </a:lnTo>
                <a:cubicBezTo>
                  <a:pt x="4" y="1340"/>
                  <a:pt x="0" y="1350"/>
                  <a:pt x="0" y="1358"/>
                </a:cubicBezTo>
                <a:lnTo>
                  <a:pt x="1" y="1373"/>
                </a:lnTo>
                <a:cubicBezTo>
                  <a:pt x="4" y="1385"/>
                  <a:pt x="11" y="1397"/>
                  <a:pt x="24" y="1401"/>
                </a:cubicBezTo>
                <a:cubicBezTo>
                  <a:pt x="27" y="1402"/>
                  <a:pt x="31" y="1402"/>
                  <a:pt x="35" y="1402"/>
                </a:cubicBezTo>
                <a:cubicBezTo>
                  <a:pt x="43" y="1402"/>
                  <a:pt x="52" y="1399"/>
                  <a:pt x="59" y="1390"/>
                </a:cubicBezTo>
                <a:lnTo>
                  <a:pt x="159" y="1275"/>
                </a:lnTo>
                <a:cubicBezTo>
                  <a:pt x="164" y="1268"/>
                  <a:pt x="167" y="1260"/>
                  <a:pt x="167" y="1251"/>
                </a:cubicBezTo>
                <a:lnTo>
                  <a:pt x="138" y="840"/>
                </a:lnTo>
                <a:lnTo>
                  <a:pt x="237" y="733"/>
                </a:lnTo>
                <a:cubicBezTo>
                  <a:pt x="244" y="726"/>
                  <a:pt x="246" y="718"/>
                  <a:pt x="246" y="708"/>
                </a:cubicBezTo>
                <a:lnTo>
                  <a:pt x="240" y="614"/>
                </a:lnTo>
                <a:lnTo>
                  <a:pt x="321" y="402"/>
                </a:lnTo>
                <a:lnTo>
                  <a:pt x="426" y="289"/>
                </a:lnTo>
                <a:lnTo>
                  <a:pt x="620" y="65"/>
                </a:lnTo>
                <a:cubicBezTo>
                  <a:pt x="631" y="52"/>
                  <a:pt x="630" y="32"/>
                  <a:pt x="618" y="20"/>
                </a:cubicBezTo>
                <a:lnTo>
                  <a:pt x="607" y="10"/>
                </a:lnTo>
                <a:cubicBezTo>
                  <a:pt x="600" y="2"/>
                  <a:pt x="593" y="0"/>
                  <a:pt x="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36;p51">
            <a:extLst>
              <a:ext uri="{FF2B5EF4-FFF2-40B4-BE49-F238E27FC236}">
                <a16:creationId xmlns:a16="http://schemas.microsoft.com/office/drawing/2014/main" id="{F4F5B348-0DD3-D50D-507A-174E09BA1402}"/>
              </a:ext>
            </a:extLst>
          </p:cNvPr>
          <p:cNvSpPr/>
          <p:nvPr/>
        </p:nvSpPr>
        <p:spPr>
          <a:xfrm>
            <a:off x="1991519" y="3769430"/>
            <a:ext cx="29190" cy="8001"/>
          </a:xfrm>
          <a:custGeom>
            <a:avLst/>
            <a:gdLst/>
            <a:ahLst/>
            <a:cxnLst/>
            <a:rect l="l" t="t" r="r" b="b"/>
            <a:pathLst>
              <a:path w="394" h="108" extrusionOk="0">
                <a:moveTo>
                  <a:pt x="338" y="1"/>
                </a:moveTo>
                <a:cubicBezTo>
                  <a:pt x="336" y="1"/>
                  <a:pt x="335" y="1"/>
                  <a:pt x="333" y="1"/>
                </a:cubicBezTo>
                <a:lnTo>
                  <a:pt x="32" y="22"/>
                </a:lnTo>
                <a:cubicBezTo>
                  <a:pt x="22" y="22"/>
                  <a:pt x="11" y="28"/>
                  <a:pt x="6" y="39"/>
                </a:cubicBezTo>
                <a:cubicBezTo>
                  <a:pt x="1" y="48"/>
                  <a:pt x="1" y="60"/>
                  <a:pt x="6" y="70"/>
                </a:cubicBezTo>
                <a:lnTo>
                  <a:pt x="18" y="90"/>
                </a:lnTo>
                <a:cubicBezTo>
                  <a:pt x="25" y="100"/>
                  <a:pt x="35" y="106"/>
                  <a:pt x="47" y="106"/>
                </a:cubicBezTo>
                <a:cubicBezTo>
                  <a:pt x="47" y="106"/>
                  <a:pt x="48" y="106"/>
                  <a:pt x="50" y="108"/>
                </a:cubicBezTo>
                <a:lnTo>
                  <a:pt x="165" y="100"/>
                </a:lnTo>
                <a:lnTo>
                  <a:pt x="359" y="86"/>
                </a:lnTo>
                <a:cubicBezTo>
                  <a:pt x="373" y="85"/>
                  <a:pt x="384" y="76"/>
                  <a:pt x="388" y="64"/>
                </a:cubicBezTo>
                <a:cubicBezTo>
                  <a:pt x="393" y="50"/>
                  <a:pt x="389" y="38"/>
                  <a:pt x="379" y="28"/>
                </a:cubicBezTo>
                <a:lnTo>
                  <a:pt x="356" y="9"/>
                </a:lnTo>
                <a:cubicBezTo>
                  <a:pt x="351" y="4"/>
                  <a:pt x="345" y="1"/>
                  <a:pt x="3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637;p51">
            <a:extLst>
              <a:ext uri="{FF2B5EF4-FFF2-40B4-BE49-F238E27FC236}">
                <a16:creationId xmlns:a16="http://schemas.microsoft.com/office/drawing/2014/main" id="{023FEB71-8AFD-0B2F-3B90-7D088E5FD925}"/>
              </a:ext>
            </a:extLst>
          </p:cNvPr>
          <p:cNvSpPr/>
          <p:nvPr/>
        </p:nvSpPr>
        <p:spPr>
          <a:xfrm>
            <a:off x="2537687" y="3564876"/>
            <a:ext cx="11039" cy="5409"/>
          </a:xfrm>
          <a:custGeom>
            <a:avLst/>
            <a:gdLst/>
            <a:ahLst/>
            <a:cxnLst/>
            <a:rect l="l" t="t" r="r" b="b"/>
            <a:pathLst>
              <a:path w="149" h="73" extrusionOk="0">
                <a:moveTo>
                  <a:pt x="117" y="1"/>
                </a:moveTo>
                <a:cubicBezTo>
                  <a:pt x="116" y="1"/>
                  <a:pt x="115" y="1"/>
                  <a:pt x="113" y="1"/>
                </a:cubicBezTo>
                <a:lnTo>
                  <a:pt x="31" y="8"/>
                </a:lnTo>
                <a:cubicBezTo>
                  <a:pt x="14" y="9"/>
                  <a:pt x="1" y="24"/>
                  <a:pt x="1" y="41"/>
                </a:cubicBezTo>
                <a:lnTo>
                  <a:pt x="1" y="43"/>
                </a:lnTo>
                <a:cubicBezTo>
                  <a:pt x="3" y="60"/>
                  <a:pt x="16" y="73"/>
                  <a:pt x="34" y="73"/>
                </a:cubicBezTo>
                <a:cubicBezTo>
                  <a:pt x="35" y="73"/>
                  <a:pt x="35" y="73"/>
                  <a:pt x="36" y="72"/>
                </a:cubicBezTo>
                <a:lnTo>
                  <a:pt x="118" y="67"/>
                </a:lnTo>
                <a:cubicBezTo>
                  <a:pt x="135" y="66"/>
                  <a:pt x="148" y="51"/>
                  <a:pt x="148" y="34"/>
                </a:cubicBezTo>
                <a:lnTo>
                  <a:pt x="148" y="31"/>
                </a:lnTo>
                <a:cubicBezTo>
                  <a:pt x="147" y="15"/>
                  <a:pt x="133" y="1"/>
                  <a:pt x="1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38;p51">
            <a:extLst>
              <a:ext uri="{FF2B5EF4-FFF2-40B4-BE49-F238E27FC236}">
                <a16:creationId xmlns:a16="http://schemas.microsoft.com/office/drawing/2014/main" id="{52D279F7-22A9-BA38-510B-FD9BECA6CD90}"/>
              </a:ext>
            </a:extLst>
          </p:cNvPr>
          <p:cNvSpPr/>
          <p:nvPr/>
        </p:nvSpPr>
        <p:spPr>
          <a:xfrm>
            <a:off x="2878486" y="3660374"/>
            <a:ext cx="19559" cy="6001"/>
          </a:xfrm>
          <a:custGeom>
            <a:avLst/>
            <a:gdLst/>
            <a:ahLst/>
            <a:cxnLst/>
            <a:rect l="l" t="t" r="r" b="b"/>
            <a:pathLst>
              <a:path w="264" h="81" extrusionOk="0">
                <a:moveTo>
                  <a:pt x="232" y="0"/>
                </a:moveTo>
                <a:cubicBezTo>
                  <a:pt x="230" y="0"/>
                  <a:pt x="229" y="1"/>
                  <a:pt x="227" y="1"/>
                </a:cubicBezTo>
                <a:lnTo>
                  <a:pt x="147" y="6"/>
                </a:lnTo>
                <a:lnTo>
                  <a:pt x="32" y="14"/>
                </a:lnTo>
                <a:cubicBezTo>
                  <a:pt x="13" y="16"/>
                  <a:pt x="1" y="31"/>
                  <a:pt x="2" y="49"/>
                </a:cubicBezTo>
                <a:cubicBezTo>
                  <a:pt x="3" y="66"/>
                  <a:pt x="17" y="79"/>
                  <a:pt x="34" y="79"/>
                </a:cubicBezTo>
                <a:cubicBezTo>
                  <a:pt x="36" y="79"/>
                  <a:pt x="36" y="79"/>
                  <a:pt x="36" y="80"/>
                </a:cubicBezTo>
                <a:lnTo>
                  <a:pt x="232" y="66"/>
                </a:lnTo>
                <a:cubicBezTo>
                  <a:pt x="251" y="65"/>
                  <a:pt x="263" y="49"/>
                  <a:pt x="262" y="31"/>
                </a:cubicBezTo>
                <a:cubicBezTo>
                  <a:pt x="261" y="15"/>
                  <a:pt x="248" y="0"/>
                  <a:pt x="2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639;p51">
            <a:extLst>
              <a:ext uri="{FF2B5EF4-FFF2-40B4-BE49-F238E27FC236}">
                <a16:creationId xmlns:a16="http://schemas.microsoft.com/office/drawing/2014/main" id="{7A0E751F-A15D-9D3A-4B5C-F6A804F2990F}"/>
              </a:ext>
            </a:extLst>
          </p:cNvPr>
          <p:cNvSpPr/>
          <p:nvPr/>
        </p:nvSpPr>
        <p:spPr>
          <a:xfrm>
            <a:off x="2354026" y="3572433"/>
            <a:ext cx="12002" cy="9854"/>
          </a:xfrm>
          <a:custGeom>
            <a:avLst/>
            <a:gdLst/>
            <a:ahLst/>
            <a:cxnLst/>
            <a:rect l="l" t="t" r="r" b="b"/>
            <a:pathLst>
              <a:path w="162" h="133" extrusionOk="0">
                <a:moveTo>
                  <a:pt x="38" y="1"/>
                </a:moveTo>
                <a:cubicBezTo>
                  <a:pt x="28" y="1"/>
                  <a:pt x="18" y="5"/>
                  <a:pt x="12" y="14"/>
                </a:cubicBezTo>
                <a:cubicBezTo>
                  <a:pt x="1" y="28"/>
                  <a:pt x="4" y="48"/>
                  <a:pt x="17" y="59"/>
                </a:cubicBezTo>
                <a:lnTo>
                  <a:pt x="100" y="126"/>
                </a:lnTo>
                <a:cubicBezTo>
                  <a:pt x="106" y="130"/>
                  <a:pt x="118" y="132"/>
                  <a:pt x="125" y="132"/>
                </a:cubicBezTo>
                <a:lnTo>
                  <a:pt x="130" y="132"/>
                </a:lnTo>
                <a:cubicBezTo>
                  <a:pt x="142" y="131"/>
                  <a:pt x="155" y="122"/>
                  <a:pt x="158" y="109"/>
                </a:cubicBezTo>
                <a:cubicBezTo>
                  <a:pt x="162" y="96"/>
                  <a:pt x="157" y="81"/>
                  <a:pt x="146" y="74"/>
                </a:cubicBezTo>
                <a:lnTo>
                  <a:pt x="58" y="7"/>
                </a:lnTo>
                <a:cubicBezTo>
                  <a:pt x="52" y="3"/>
                  <a:pt x="45" y="1"/>
                  <a:pt x="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40;p51">
            <a:extLst>
              <a:ext uri="{FF2B5EF4-FFF2-40B4-BE49-F238E27FC236}">
                <a16:creationId xmlns:a16="http://schemas.microsoft.com/office/drawing/2014/main" id="{068381CD-DD76-515E-DD3E-A4A65EB4DD41}"/>
              </a:ext>
            </a:extLst>
          </p:cNvPr>
          <p:cNvSpPr/>
          <p:nvPr/>
        </p:nvSpPr>
        <p:spPr>
          <a:xfrm>
            <a:off x="2925308" y="3705049"/>
            <a:ext cx="10742" cy="5260"/>
          </a:xfrm>
          <a:custGeom>
            <a:avLst/>
            <a:gdLst/>
            <a:ahLst/>
            <a:cxnLst/>
            <a:rect l="l" t="t" r="r" b="b"/>
            <a:pathLst>
              <a:path w="145" h="71" extrusionOk="0">
                <a:moveTo>
                  <a:pt x="114" y="0"/>
                </a:moveTo>
                <a:cubicBezTo>
                  <a:pt x="112" y="0"/>
                  <a:pt x="110" y="0"/>
                  <a:pt x="108" y="1"/>
                </a:cubicBezTo>
                <a:lnTo>
                  <a:pt x="32" y="6"/>
                </a:lnTo>
                <a:cubicBezTo>
                  <a:pt x="14" y="7"/>
                  <a:pt x="1" y="23"/>
                  <a:pt x="3" y="40"/>
                </a:cubicBezTo>
                <a:cubicBezTo>
                  <a:pt x="4" y="58"/>
                  <a:pt x="18" y="71"/>
                  <a:pt x="35" y="71"/>
                </a:cubicBezTo>
                <a:lnTo>
                  <a:pt x="37" y="71"/>
                </a:lnTo>
                <a:lnTo>
                  <a:pt x="113" y="65"/>
                </a:lnTo>
                <a:cubicBezTo>
                  <a:pt x="131" y="64"/>
                  <a:pt x="144" y="49"/>
                  <a:pt x="142" y="30"/>
                </a:cubicBezTo>
                <a:cubicBezTo>
                  <a:pt x="141" y="14"/>
                  <a:pt x="129" y="0"/>
                  <a:pt x="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641;p51">
            <a:extLst>
              <a:ext uri="{FF2B5EF4-FFF2-40B4-BE49-F238E27FC236}">
                <a16:creationId xmlns:a16="http://schemas.microsoft.com/office/drawing/2014/main" id="{0A2E7AD3-5206-8EDA-C28C-C6C8C8560E0A}"/>
              </a:ext>
            </a:extLst>
          </p:cNvPr>
          <p:cNvSpPr/>
          <p:nvPr/>
        </p:nvSpPr>
        <p:spPr>
          <a:xfrm>
            <a:off x="2997692" y="3994878"/>
            <a:ext cx="12965" cy="12002"/>
          </a:xfrm>
          <a:custGeom>
            <a:avLst/>
            <a:gdLst/>
            <a:ahLst/>
            <a:cxnLst/>
            <a:rect l="l" t="t" r="r" b="b"/>
            <a:pathLst>
              <a:path w="175" h="162" extrusionOk="0">
                <a:moveTo>
                  <a:pt x="37" y="1"/>
                </a:moveTo>
                <a:cubicBezTo>
                  <a:pt x="36" y="1"/>
                  <a:pt x="35" y="1"/>
                  <a:pt x="34" y="1"/>
                </a:cubicBezTo>
                <a:cubicBezTo>
                  <a:pt x="25" y="2"/>
                  <a:pt x="16" y="6"/>
                  <a:pt x="11" y="14"/>
                </a:cubicBezTo>
                <a:cubicBezTo>
                  <a:pt x="0" y="27"/>
                  <a:pt x="2" y="45"/>
                  <a:pt x="15" y="57"/>
                </a:cubicBezTo>
                <a:lnTo>
                  <a:pt x="116" y="152"/>
                </a:lnTo>
                <a:cubicBezTo>
                  <a:pt x="122" y="158"/>
                  <a:pt x="131" y="161"/>
                  <a:pt x="140" y="161"/>
                </a:cubicBezTo>
                <a:cubicBezTo>
                  <a:pt x="152" y="161"/>
                  <a:pt x="164" y="153"/>
                  <a:pt x="169" y="140"/>
                </a:cubicBezTo>
                <a:cubicBezTo>
                  <a:pt x="174" y="129"/>
                  <a:pt x="172" y="114"/>
                  <a:pt x="162" y="105"/>
                </a:cubicBezTo>
                <a:lnTo>
                  <a:pt x="59" y="10"/>
                </a:lnTo>
                <a:cubicBezTo>
                  <a:pt x="53" y="4"/>
                  <a:pt x="45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642;p51">
            <a:extLst>
              <a:ext uri="{FF2B5EF4-FFF2-40B4-BE49-F238E27FC236}">
                <a16:creationId xmlns:a16="http://schemas.microsoft.com/office/drawing/2014/main" id="{C4B2D718-A478-061B-C072-2BF577ACDA6E}"/>
              </a:ext>
            </a:extLst>
          </p:cNvPr>
          <p:cNvSpPr/>
          <p:nvPr/>
        </p:nvSpPr>
        <p:spPr>
          <a:xfrm>
            <a:off x="2961760" y="3701270"/>
            <a:ext cx="27560" cy="22522"/>
          </a:xfrm>
          <a:custGeom>
            <a:avLst/>
            <a:gdLst/>
            <a:ahLst/>
            <a:cxnLst/>
            <a:rect l="l" t="t" r="r" b="b"/>
            <a:pathLst>
              <a:path w="372" h="304" extrusionOk="0">
                <a:moveTo>
                  <a:pt x="330" y="1"/>
                </a:moveTo>
                <a:cubicBezTo>
                  <a:pt x="324" y="1"/>
                  <a:pt x="319" y="3"/>
                  <a:pt x="314" y="6"/>
                </a:cubicBezTo>
                <a:lnTo>
                  <a:pt x="105" y="137"/>
                </a:lnTo>
                <a:lnTo>
                  <a:pt x="99" y="144"/>
                </a:lnTo>
                <a:lnTo>
                  <a:pt x="11" y="245"/>
                </a:lnTo>
                <a:cubicBezTo>
                  <a:pt x="2" y="252"/>
                  <a:pt x="0" y="262"/>
                  <a:pt x="2" y="273"/>
                </a:cubicBezTo>
                <a:cubicBezTo>
                  <a:pt x="5" y="283"/>
                  <a:pt x="12" y="291"/>
                  <a:pt x="22" y="295"/>
                </a:cubicBezTo>
                <a:lnTo>
                  <a:pt x="38" y="302"/>
                </a:lnTo>
                <a:cubicBezTo>
                  <a:pt x="42" y="304"/>
                  <a:pt x="45" y="304"/>
                  <a:pt x="49" y="304"/>
                </a:cubicBezTo>
                <a:cubicBezTo>
                  <a:pt x="58" y="304"/>
                  <a:pt x="68" y="300"/>
                  <a:pt x="74" y="293"/>
                </a:cubicBezTo>
                <a:lnTo>
                  <a:pt x="164" y="189"/>
                </a:lnTo>
                <a:lnTo>
                  <a:pt x="355" y="69"/>
                </a:lnTo>
                <a:cubicBezTo>
                  <a:pt x="365" y="63"/>
                  <a:pt x="370" y="54"/>
                  <a:pt x="371" y="44"/>
                </a:cubicBezTo>
                <a:cubicBezTo>
                  <a:pt x="372" y="33"/>
                  <a:pt x="368" y="23"/>
                  <a:pt x="360" y="17"/>
                </a:cubicBezTo>
                <a:lnTo>
                  <a:pt x="352" y="10"/>
                </a:lnTo>
                <a:cubicBezTo>
                  <a:pt x="346" y="4"/>
                  <a:pt x="338" y="1"/>
                  <a:pt x="3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643;p51">
            <a:extLst>
              <a:ext uri="{FF2B5EF4-FFF2-40B4-BE49-F238E27FC236}">
                <a16:creationId xmlns:a16="http://schemas.microsoft.com/office/drawing/2014/main" id="{C0B6DF77-1B5A-0836-E682-551AB9AF718E}"/>
              </a:ext>
            </a:extLst>
          </p:cNvPr>
          <p:cNvSpPr/>
          <p:nvPr/>
        </p:nvSpPr>
        <p:spPr>
          <a:xfrm>
            <a:off x="2988949" y="3868263"/>
            <a:ext cx="8372" cy="6224"/>
          </a:xfrm>
          <a:custGeom>
            <a:avLst/>
            <a:gdLst/>
            <a:ahLst/>
            <a:cxnLst/>
            <a:rect l="l" t="t" r="r" b="b"/>
            <a:pathLst>
              <a:path w="113" h="84" extrusionOk="0">
                <a:moveTo>
                  <a:pt x="81" y="0"/>
                </a:moveTo>
                <a:cubicBezTo>
                  <a:pt x="79" y="0"/>
                  <a:pt x="77" y="1"/>
                  <a:pt x="76" y="1"/>
                </a:cubicBezTo>
                <a:lnTo>
                  <a:pt x="31" y="3"/>
                </a:lnTo>
                <a:cubicBezTo>
                  <a:pt x="24" y="4"/>
                  <a:pt x="14" y="8"/>
                  <a:pt x="9" y="15"/>
                </a:cubicBezTo>
                <a:cubicBezTo>
                  <a:pt x="4" y="22"/>
                  <a:pt x="1" y="29"/>
                  <a:pt x="1" y="39"/>
                </a:cubicBezTo>
                <a:lnTo>
                  <a:pt x="3" y="53"/>
                </a:lnTo>
                <a:cubicBezTo>
                  <a:pt x="4" y="70"/>
                  <a:pt x="18" y="83"/>
                  <a:pt x="35" y="83"/>
                </a:cubicBezTo>
                <a:lnTo>
                  <a:pt x="37" y="83"/>
                </a:lnTo>
                <a:lnTo>
                  <a:pt x="82" y="80"/>
                </a:lnTo>
                <a:cubicBezTo>
                  <a:pt x="89" y="79"/>
                  <a:pt x="99" y="75"/>
                  <a:pt x="104" y="69"/>
                </a:cubicBezTo>
                <a:cubicBezTo>
                  <a:pt x="109" y="63"/>
                  <a:pt x="112" y="54"/>
                  <a:pt x="112" y="45"/>
                </a:cubicBezTo>
                <a:lnTo>
                  <a:pt x="110" y="31"/>
                </a:lnTo>
                <a:cubicBezTo>
                  <a:pt x="109" y="15"/>
                  <a:pt x="95" y="0"/>
                  <a:pt x="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644;p51">
            <a:extLst>
              <a:ext uri="{FF2B5EF4-FFF2-40B4-BE49-F238E27FC236}">
                <a16:creationId xmlns:a16="http://schemas.microsoft.com/office/drawing/2014/main" id="{0AB998FD-D59E-B9CC-C90E-8938D739D883}"/>
              </a:ext>
            </a:extLst>
          </p:cNvPr>
          <p:cNvSpPr/>
          <p:nvPr/>
        </p:nvSpPr>
        <p:spPr>
          <a:xfrm>
            <a:off x="1874907" y="3216591"/>
            <a:ext cx="13262" cy="36525"/>
          </a:xfrm>
          <a:custGeom>
            <a:avLst/>
            <a:gdLst/>
            <a:ahLst/>
            <a:cxnLst/>
            <a:rect l="l" t="t" r="r" b="b"/>
            <a:pathLst>
              <a:path w="179" h="493" extrusionOk="0">
                <a:moveTo>
                  <a:pt x="115" y="1"/>
                </a:moveTo>
                <a:cubicBezTo>
                  <a:pt x="107" y="3"/>
                  <a:pt x="98" y="6"/>
                  <a:pt x="93" y="13"/>
                </a:cubicBezTo>
                <a:cubicBezTo>
                  <a:pt x="88" y="20"/>
                  <a:pt x="85" y="27"/>
                  <a:pt x="85" y="36"/>
                </a:cubicBezTo>
                <a:lnTo>
                  <a:pt x="105" y="319"/>
                </a:lnTo>
                <a:lnTo>
                  <a:pt x="12" y="425"/>
                </a:lnTo>
                <a:cubicBezTo>
                  <a:pt x="1" y="437"/>
                  <a:pt x="2" y="458"/>
                  <a:pt x="15" y="470"/>
                </a:cubicBezTo>
                <a:lnTo>
                  <a:pt x="29" y="483"/>
                </a:lnTo>
                <a:cubicBezTo>
                  <a:pt x="36" y="489"/>
                  <a:pt x="43" y="492"/>
                  <a:pt x="52" y="492"/>
                </a:cubicBezTo>
                <a:cubicBezTo>
                  <a:pt x="60" y="492"/>
                  <a:pt x="69" y="488"/>
                  <a:pt x="75" y="483"/>
                </a:cubicBezTo>
                <a:lnTo>
                  <a:pt x="169" y="381"/>
                </a:lnTo>
                <a:cubicBezTo>
                  <a:pt x="177" y="375"/>
                  <a:pt x="179" y="365"/>
                  <a:pt x="179" y="357"/>
                </a:cubicBezTo>
                <a:lnTo>
                  <a:pt x="171" y="249"/>
                </a:lnTo>
                <a:lnTo>
                  <a:pt x="156" y="31"/>
                </a:lnTo>
                <a:cubicBezTo>
                  <a:pt x="154" y="13"/>
                  <a:pt x="133" y="1"/>
                  <a:pt x="1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645;p51">
            <a:extLst>
              <a:ext uri="{FF2B5EF4-FFF2-40B4-BE49-F238E27FC236}">
                <a16:creationId xmlns:a16="http://schemas.microsoft.com/office/drawing/2014/main" id="{0F1044C0-7CC6-941B-76F0-6C9B6E085B77}"/>
              </a:ext>
            </a:extLst>
          </p:cNvPr>
          <p:cNvSpPr/>
          <p:nvPr/>
        </p:nvSpPr>
        <p:spPr>
          <a:xfrm>
            <a:off x="2973539" y="3765874"/>
            <a:ext cx="10002" cy="6224"/>
          </a:xfrm>
          <a:custGeom>
            <a:avLst/>
            <a:gdLst/>
            <a:ahLst/>
            <a:cxnLst/>
            <a:rect l="l" t="t" r="r" b="b"/>
            <a:pathLst>
              <a:path w="135" h="84" extrusionOk="0">
                <a:moveTo>
                  <a:pt x="101" y="0"/>
                </a:moveTo>
                <a:cubicBezTo>
                  <a:pt x="99" y="0"/>
                  <a:pt x="98" y="0"/>
                  <a:pt x="97" y="0"/>
                </a:cubicBezTo>
                <a:lnTo>
                  <a:pt x="32" y="6"/>
                </a:lnTo>
                <a:cubicBezTo>
                  <a:pt x="21" y="6"/>
                  <a:pt x="11" y="13"/>
                  <a:pt x="6" y="23"/>
                </a:cubicBezTo>
                <a:cubicBezTo>
                  <a:pt x="0" y="32"/>
                  <a:pt x="2" y="45"/>
                  <a:pt x="8" y="55"/>
                </a:cubicBezTo>
                <a:lnTo>
                  <a:pt x="15" y="68"/>
                </a:lnTo>
                <a:cubicBezTo>
                  <a:pt x="21" y="77"/>
                  <a:pt x="32" y="84"/>
                  <a:pt x="44" y="84"/>
                </a:cubicBezTo>
                <a:cubicBezTo>
                  <a:pt x="45" y="84"/>
                  <a:pt x="45" y="84"/>
                  <a:pt x="44" y="83"/>
                </a:cubicBezTo>
                <a:lnTo>
                  <a:pt x="88" y="81"/>
                </a:lnTo>
                <a:cubicBezTo>
                  <a:pt x="97" y="81"/>
                  <a:pt x="107" y="75"/>
                  <a:pt x="112" y="68"/>
                </a:cubicBezTo>
                <a:lnTo>
                  <a:pt x="124" y="52"/>
                </a:lnTo>
                <a:cubicBezTo>
                  <a:pt x="134" y="44"/>
                  <a:pt x="135" y="28"/>
                  <a:pt x="128" y="18"/>
                </a:cubicBezTo>
                <a:cubicBezTo>
                  <a:pt x="122" y="9"/>
                  <a:pt x="111" y="0"/>
                  <a:pt x="1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646;p51">
            <a:extLst>
              <a:ext uri="{FF2B5EF4-FFF2-40B4-BE49-F238E27FC236}">
                <a16:creationId xmlns:a16="http://schemas.microsoft.com/office/drawing/2014/main" id="{9238EC3C-8E95-FF13-5652-6BDC5F22176B}"/>
              </a:ext>
            </a:extLst>
          </p:cNvPr>
          <p:cNvSpPr/>
          <p:nvPr/>
        </p:nvSpPr>
        <p:spPr>
          <a:xfrm>
            <a:off x="1968700" y="3692157"/>
            <a:ext cx="14743" cy="7038"/>
          </a:xfrm>
          <a:custGeom>
            <a:avLst/>
            <a:gdLst/>
            <a:ahLst/>
            <a:cxnLst/>
            <a:rect l="l" t="t" r="r" b="b"/>
            <a:pathLst>
              <a:path w="199" h="95" extrusionOk="0">
                <a:moveTo>
                  <a:pt x="140" y="1"/>
                </a:moveTo>
                <a:cubicBezTo>
                  <a:pt x="139" y="1"/>
                  <a:pt x="138" y="1"/>
                  <a:pt x="137" y="1"/>
                </a:cubicBezTo>
                <a:lnTo>
                  <a:pt x="33" y="9"/>
                </a:lnTo>
                <a:cubicBezTo>
                  <a:pt x="20" y="10"/>
                  <a:pt x="9" y="20"/>
                  <a:pt x="5" y="32"/>
                </a:cubicBezTo>
                <a:cubicBezTo>
                  <a:pt x="1" y="46"/>
                  <a:pt x="5" y="60"/>
                  <a:pt x="15" y="68"/>
                </a:cubicBezTo>
                <a:lnTo>
                  <a:pt x="41" y="88"/>
                </a:lnTo>
                <a:cubicBezTo>
                  <a:pt x="48" y="93"/>
                  <a:pt x="54" y="95"/>
                  <a:pt x="62" y="95"/>
                </a:cubicBezTo>
                <a:lnTo>
                  <a:pt x="63" y="95"/>
                </a:lnTo>
                <a:lnTo>
                  <a:pt x="165" y="87"/>
                </a:lnTo>
                <a:cubicBezTo>
                  <a:pt x="178" y="86"/>
                  <a:pt x="189" y="78"/>
                  <a:pt x="193" y="66"/>
                </a:cubicBezTo>
                <a:cubicBezTo>
                  <a:pt x="199" y="52"/>
                  <a:pt x="194" y="40"/>
                  <a:pt x="184" y="30"/>
                </a:cubicBezTo>
                <a:lnTo>
                  <a:pt x="161" y="9"/>
                </a:lnTo>
                <a:cubicBezTo>
                  <a:pt x="155" y="5"/>
                  <a:pt x="148" y="1"/>
                  <a:pt x="1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647;p51">
            <a:extLst>
              <a:ext uri="{FF2B5EF4-FFF2-40B4-BE49-F238E27FC236}">
                <a16:creationId xmlns:a16="http://schemas.microsoft.com/office/drawing/2014/main" id="{2F774EC8-8E6A-5056-F9AC-8C7FFFCDDDEB}"/>
              </a:ext>
            </a:extLst>
          </p:cNvPr>
          <p:cNvSpPr/>
          <p:nvPr/>
        </p:nvSpPr>
        <p:spPr>
          <a:xfrm>
            <a:off x="1814378" y="3173251"/>
            <a:ext cx="6001" cy="11336"/>
          </a:xfrm>
          <a:custGeom>
            <a:avLst/>
            <a:gdLst/>
            <a:ahLst/>
            <a:cxnLst/>
            <a:rect l="l" t="t" r="r" b="b"/>
            <a:pathLst>
              <a:path w="81" h="153" extrusionOk="0">
                <a:moveTo>
                  <a:pt x="34" y="1"/>
                </a:moveTo>
                <a:cubicBezTo>
                  <a:pt x="29" y="1"/>
                  <a:pt x="24" y="2"/>
                  <a:pt x="20" y="5"/>
                </a:cubicBezTo>
                <a:cubicBezTo>
                  <a:pt x="8" y="10"/>
                  <a:pt x="0" y="23"/>
                  <a:pt x="1" y="36"/>
                </a:cubicBezTo>
                <a:lnTo>
                  <a:pt x="8" y="123"/>
                </a:lnTo>
                <a:cubicBezTo>
                  <a:pt x="10" y="140"/>
                  <a:pt x="32" y="153"/>
                  <a:pt x="48" y="153"/>
                </a:cubicBezTo>
                <a:lnTo>
                  <a:pt x="50" y="153"/>
                </a:lnTo>
                <a:cubicBezTo>
                  <a:pt x="59" y="152"/>
                  <a:pt x="68" y="148"/>
                  <a:pt x="73" y="141"/>
                </a:cubicBezTo>
                <a:cubicBezTo>
                  <a:pt x="78" y="135"/>
                  <a:pt x="80" y="127"/>
                  <a:pt x="80" y="117"/>
                </a:cubicBezTo>
                <a:lnTo>
                  <a:pt x="75" y="39"/>
                </a:lnTo>
                <a:cubicBezTo>
                  <a:pt x="74" y="31"/>
                  <a:pt x="72" y="23"/>
                  <a:pt x="65" y="17"/>
                </a:cubicBezTo>
                <a:lnTo>
                  <a:pt x="56" y="10"/>
                </a:lnTo>
                <a:cubicBezTo>
                  <a:pt x="50" y="4"/>
                  <a:pt x="42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648;p51">
            <a:extLst>
              <a:ext uri="{FF2B5EF4-FFF2-40B4-BE49-F238E27FC236}">
                <a16:creationId xmlns:a16="http://schemas.microsoft.com/office/drawing/2014/main" id="{F099A8FD-3101-60C5-EABD-D41B61D6B18F}"/>
              </a:ext>
            </a:extLst>
          </p:cNvPr>
          <p:cNvSpPr/>
          <p:nvPr/>
        </p:nvSpPr>
        <p:spPr>
          <a:xfrm>
            <a:off x="1830602" y="3180215"/>
            <a:ext cx="6519" cy="19410"/>
          </a:xfrm>
          <a:custGeom>
            <a:avLst/>
            <a:gdLst/>
            <a:ahLst/>
            <a:cxnLst/>
            <a:rect l="l" t="t" r="r" b="b"/>
            <a:pathLst>
              <a:path w="88" h="262" extrusionOk="0">
                <a:moveTo>
                  <a:pt x="31" y="1"/>
                </a:moveTo>
                <a:cubicBezTo>
                  <a:pt x="23" y="2"/>
                  <a:pt x="14" y="6"/>
                  <a:pt x="9" y="12"/>
                </a:cubicBezTo>
                <a:cubicBezTo>
                  <a:pt x="4" y="18"/>
                  <a:pt x="1" y="27"/>
                  <a:pt x="1" y="35"/>
                </a:cubicBezTo>
                <a:lnTo>
                  <a:pt x="16" y="232"/>
                </a:lnTo>
                <a:cubicBezTo>
                  <a:pt x="16" y="241"/>
                  <a:pt x="23" y="249"/>
                  <a:pt x="30" y="255"/>
                </a:cubicBezTo>
                <a:cubicBezTo>
                  <a:pt x="35" y="260"/>
                  <a:pt x="46" y="262"/>
                  <a:pt x="53" y="262"/>
                </a:cubicBezTo>
                <a:lnTo>
                  <a:pt x="56" y="262"/>
                </a:lnTo>
                <a:cubicBezTo>
                  <a:pt x="74" y="261"/>
                  <a:pt x="87" y="245"/>
                  <a:pt x="85" y="226"/>
                </a:cubicBezTo>
                <a:lnTo>
                  <a:pt x="72" y="31"/>
                </a:lnTo>
                <a:cubicBezTo>
                  <a:pt x="70" y="12"/>
                  <a:pt x="49" y="1"/>
                  <a:pt x="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649;p51">
            <a:extLst>
              <a:ext uri="{FF2B5EF4-FFF2-40B4-BE49-F238E27FC236}">
                <a16:creationId xmlns:a16="http://schemas.microsoft.com/office/drawing/2014/main" id="{B5B7DDF7-7C17-9E01-7803-CCC1CA1723C8}"/>
              </a:ext>
            </a:extLst>
          </p:cNvPr>
          <p:cNvSpPr/>
          <p:nvPr/>
        </p:nvSpPr>
        <p:spPr>
          <a:xfrm>
            <a:off x="1847716" y="3195255"/>
            <a:ext cx="5853" cy="12225"/>
          </a:xfrm>
          <a:custGeom>
            <a:avLst/>
            <a:gdLst/>
            <a:ahLst/>
            <a:cxnLst/>
            <a:rect l="l" t="t" r="r" b="b"/>
            <a:pathLst>
              <a:path w="79" h="165" extrusionOk="0">
                <a:moveTo>
                  <a:pt x="39" y="1"/>
                </a:moveTo>
                <a:cubicBezTo>
                  <a:pt x="38" y="1"/>
                  <a:pt x="37" y="1"/>
                  <a:pt x="37" y="1"/>
                </a:cubicBezTo>
                <a:lnTo>
                  <a:pt x="30" y="1"/>
                </a:lnTo>
                <a:cubicBezTo>
                  <a:pt x="23" y="2"/>
                  <a:pt x="14" y="6"/>
                  <a:pt x="8" y="12"/>
                </a:cubicBezTo>
                <a:cubicBezTo>
                  <a:pt x="3" y="18"/>
                  <a:pt x="0" y="27"/>
                  <a:pt x="0" y="36"/>
                </a:cubicBezTo>
                <a:lnTo>
                  <a:pt x="7" y="122"/>
                </a:lnTo>
                <a:cubicBezTo>
                  <a:pt x="8" y="128"/>
                  <a:pt x="9" y="132"/>
                  <a:pt x="13" y="137"/>
                </a:cubicBezTo>
                <a:lnTo>
                  <a:pt x="20" y="148"/>
                </a:lnTo>
                <a:cubicBezTo>
                  <a:pt x="25" y="159"/>
                  <a:pt x="35" y="164"/>
                  <a:pt x="47" y="164"/>
                </a:cubicBezTo>
                <a:lnTo>
                  <a:pt x="55" y="164"/>
                </a:lnTo>
                <a:cubicBezTo>
                  <a:pt x="70" y="159"/>
                  <a:pt x="78" y="145"/>
                  <a:pt x="77" y="131"/>
                </a:cubicBezTo>
                <a:lnTo>
                  <a:pt x="71" y="31"/>
                </a:lnTo>
                <a:cubicBezTo>
                  <a:pt x="70" y="14"/>
                  <a:pt x="56" y="1"/>
                  <a:pt x="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650;p51">
            <a:extLst>
              <a:ext uri="{FF2B5EF4-FFF2-40B4-BE49-F238E27FC236}">
                <a16:creationId xmlns:a16="http://schemas.microsoft.com/office/drawing/2014/main" id="{8A7DE68F-314D-D5B3-ABF9-847183FA1883}"/>
              </a:ext>
            </a:extLst>
          </p:cNvPr>
          <p:cNvSpPr/>
          <p:nvPr/>
        </p:nvSpPr>
        <p:spPr>
          <a:xfrm>
            <a:off x="1978850" y="3299421"/>
            <a:ext cx="18447" cy="8520"/>
          </a:xfrm>
          <a:custGeom>
            <a:avLst/>
            <a:gdLst/>
            <a:ahLst/>
            <a:cxnLst/>
            <a:rect l="l" t="t" r="r" b="b"/>
            <a:pathLst>
              <a:path w="249" h="115" extrusionOk="0">
                <a:moveTo>
                  <a:pt x="38" y="1"/>
                </a:moveTo>
                <a:cubicBezTo>
                  <a:pt x="25" y="1"/>
                  <a:pt x="13" y="8"/>
                  <a:pt x="6" y="20"/>
                </a:cubicBezTo>
                <a:cubicBezTo>
                  <a:pt x="0" y="32"/>
                  <a:pt x="4" y="49"/>
                  <a:pt x="16" y="59"/>
                </a:cubicBezTo>
                <a:lnTo>
                  <a:pt x="76" y="106"/>
                </a:lnTo>
                <a:cubicBezTo>
                  <a:pt x="82" y="112"/>
                  <a:pt x="89" y="115"/>
                  <a:pt x="97" y="115"/>
                </a:cubicBezTo>
                <a:lnTo>
                  <a:pt x="99" y="115"/>
                </a:lnTo>
                <a:lnTo>
                  <a:pt x="219" y="105"/>
                </a:lnTo>
                <a:cubicBezTo>
                  <a:pt x="234" y="104"/>
                  <a:pt x="248" y="91"/>
                  <a:pt x="249" y="75"/>
                </a:cubicBezTo>
                <a:cubicBezTo>
                  <a:pt x="249" y="60"/>
                  <a:pt x="239" y="46"/>
                  <a:pt x="223" y="42"/>
                </a:cubicBezTo>
                <a:lnTo>
                  <a:pt x="43" y="1"/>
                </a:lnTo>
                <a:cubicBezTo>
                  <a:pt x="41" y="1"/>
                  <a:pt x="39" y="1"/>
                  <a:pt x="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51;p51">
            <a:extLst>
              <a:ext uri="{FF2B5EF4-FFF2-40B4-BE49-F238E27FC236}">
                <a16:creationId xmlns:a16="http://schemas.microsoft.com/office/drawing/2014/main" id="{D0F7B58C-0F15-0AB7-9F1B-7E4AB0C50D45}"/>
              </a:ext>
            </a:extLst>
          </p:cNvPr>
          <p:cNvSpPr/>
          <p:nvPr/>
        </p:nvSpPr>
        <p:spPr>
          <a:xfrm>
            <a:off x="1987148" y="3573989"/>
            <a:ext cx="7779" cy="5112"/>
          </a:xfrm>
          <a:custGeom>
            <a:avLst/>
            <a:gdLst/>
            <a:ahLst/>
            <a:cxnLst/>
            <a:rect l="l" t="t" r="r" b="b"/>
            <a:pathLst>
              <a:path w="105" h="69" extrusionOk="0">
                <a:moveTo>
                  <a:pt x="71" y="1"/>
                </a:moveTo>
                <a:cubicBezTo>
                  <a:pt x="70" y="1"/>
                  <a:pt x="70" y="1"/>
                  <a:pt x="69" y="1"/>
                </a:cubicBezTo>
                <a:lnTo>
                  <a:pt x="31" y="3"/>
                </a:lnTo>
                <a:cubicBezTo>
                  <a:pt x="13" y="5"/>
                  <a:pt x="1" y="19"/>
                  <a:pt x="1" y="36"/>
                </a:cubicBezTo>
                <a:lnTo>
                  <a:pt x="1" y="38"/>
                </a:lnTo>
                <a:cubicBezTo>
                  <a:pt x="2" y="55"/>
                  <a:pt x="16" y="69"/>
                  <a:pt x="33" y="69"/>
                </a:cubicBezTo>
                <a:lnTo>
                  <a:pt x="36" y="69"/>
                </a:lnTo>
                <a:lnTo>
                  <a:pt x="74" y="65"/>
                </a:lnTo>
                <a:cubicBezTo>
                  <a:pt x="91" y="64"/>
                  <a:pt x="105" y="50"/>
                  <a:pt x="105" y="33"/>
                </a:cubicBezTo>
                <a:lnTo>
                  <a:pt x="105" y="31"/>
                </a:lnTo>
                <a:cubicBezTo>
                  <a:pt x="104" y="13"/>
                  <a:pt x="86" y="1"/>
                  <a:pt x="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652;p51">
            <a:extLst>
              <a:ext uri="{FF2B5EF4-FFF2-40B4-BE49-F238E27FC236}">
                <a16:creationId xmlns:a16="http://schemas.microsoft.com/office/drawing/2014/main" id="{1700F09A-2E28-2038-E10E-061C46367F86}"/>
              </a:ext>
            </a:extLst>
          </p:cNvPr>
          <p:cNvSpPr/>
          <p:nvPr/>
        </p:nvSpPr>
        <p:spPr>
          <a:xfrm>
            <a:off x="1962181" y="3687416"/>
            <a:ext cx="7038" cy="6298"/>
          </a:xfrm>
          <a:custGeom>
            <a:avLst/>
            <a:gdLst/>
            <a:ahLst/>
            <a:cxnLst/>
            <a:rect l="l" t="t" r="r" b="b"/>
            <a:pathLst>
              <a:path w="95" h="85" extrusionOk="0">
                <a:moveTo>
                  <a:pt x="35" y="0"/>
                </a:moveTo>
                <a:cubicBezTo>
                  <a:pt x="30" y="0"/>
                  <a:pt x="25" y="2"/>
                  <a:pt x="20" y="5"/>
                </a:cubicBezTo>
                <a:cubicBezTo>
                  <a:pt x="6" y="11"/>
                  <a:pt x="0" y="23"/>
                  <a:pt x="1" y="37"/>
                </a:cubicBezTo>
                <a:cubicBezTo>
                  <a:pt x="1" y="46"/>
                  <a:pt x="6" y="55"/>
                  <a:pt x="14" y="60"/>
                </a:cubicBezTo>
                <a:lnTo>
                  <a:pt x="37" y="79"/>
                </a:lnTo>
                <a:cubicBezTo>
                  <a:pt x="43" y="83"/>
                  <a:pt x="50" y="85"/>
                  <a:pt x="57" y="85"/>
                </a:cubicBezTo>
                <a:cubicBezTo>
                  <a:pt x="67" y="85"/>
                  <a:pt x="76" y="81"/>
                  <a:pt x="84" y="73"/>
                </a:cubicBezTo>
                <a:cubicBezTo>
                  <a:pt x="95" y="60"/>
                  <a:pt x="93" y="39"/>
                  <a:pt x="79" y="28"/>
                </a:cubicBezTo>
                <a:lnTo>
                  <a:pt x="56" y="8"/>
                </a:lnTo>
                <a:cubicBezTo>
                  <a:pt x="50" y="3"/>
                  <a:pt x="43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53;p51">
            <a:extLst>
              <a:ext uri="{FF2B5EF4-FFF2-40B4-BE49-F238E27FC236}">
                <a16:creationId xmlns:a16="http://schemas.microsoft.com/office/drawing/2014/main" id="{53B7F16F-5269-76DD-AE52-34B08FCAE801}"/>
              </a:ext>
            </a:extLst>
          </p:cNvPr>
          <p:cNvSpPr/>
          <p:nvPr/>
        </p:nvSpPr>
        <p:spPr>
          <a:xfrm>
            <a:off x="1996779" y="3605846"/>
            <a:ext cx="10520" cy="10298"/>
          </a:xfrm>
          <a:custGeom>
            <a:avLst/>
            <a:gdLst/>
            <a:ahLst/>
            <a:cxnLst/>
            <a:rect l="l" t="t" r="r" b="b"/>
            <a:pathLst>
              <a:path w="142" h="139" extrusionOk="0">
                <a:moveTo>
                  <a:pt x="35" y="0"/>
                </a:moveTo>
                <a:cubicBezTo>
                  <a:pt x="30" y="0"/>
                  <a:pt x="25" y="2"/>
                  <a:pt x="20" y="4"/>
                </a:cubicBezTo>
                <a:cubicBezTo>
                  <a:pt x="8" y="9"/>
                  <a:pt x="1" y="23"/>
                  <a:pt x="2" y="35"/>
                </a:cubicBezTo>
                <a:lnTo>
                  <a:pt x="7" y="107"/>
                </a:lnTo>
                <a:cubicBezTo>
                  <a:pt x="8" y="124"/>
                  <a:pt x="23" y="137"/>
                  <a:pt x="39" y="137"/>
                </a:cubicBezTo>
                <a:cubicBezTo>
                  <a:pt x="39" y="137"/>
                  <a:pt x="41" y="137"/>
                  <a:pt x="42" y="138"/>
                </a:cubicBezTo>
                <a:lnTo>
                  <a:pt x="109" y="133"/>
                </a:lnTo>
                <a:cubicBezTo>
                  <a:pt x="121" y="132"/>
                  <a:pt x="133" y="123"/>
                  <a:pt x="137" y="111"/>
                </a:cubicBezTo>
                <a:cubicBezTo>
                  <a:pt x="141" y="98"/>
                  <a:pt x="137" y="85"/>
                  <a:pt x="128" y="76"/>
                </a:cubicBezTo>
                <a:lnTo>
                  <a:pt x="57" y="9"/>
                </a:lnTo>
                <a:cubicBezTo>
                  <a:pt x="51" y="3"/>
                  <a:pt x="43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54;p51">
            <a:extLst>
              <a:ext uri="{FF2B5EF4-FFF2-40B4-BE49-F238E27FC236}">
                <a16:creationId xmlns:a16="http://schemas.microsoft.com/office/drawing/2014/main" id="{7F520CF9-1C49-5D03-A14E-AA5505C96F28}"/>
              </a:ext>
            </a:extLst>
          </p:cNvPr>
          <p:cNvSpPr/>
          <p:nvPr/>
        </p:nvSpPr>
        <p:spPr>
          <a:xfrm>
            <a:off x="2083164" y="3352468"/>
            <a:ext cx="5409" cy="4964"/>
          </a:xfrm>
          <a:custGeom>
            <a:avLst/>
            <a:gdLst/>
            <a:ahLst/>
            <a:cxnLst/>
            <a:rect l="l" t="t" r="r" b="b"/>
            <a:pathLst>
              <a:path w="73" h="67" extrusionOk="0">
                <a:moveTo>
                  <a:pt x="37" y="1"/>
                </a:moveTo>
                <a:cubicBezTo>
                  <a:pt x="28" y="1"/>
                  <a:pt x="20" y="4"/>
                  <a:pt x="13" y="10"/>
                </a:cubicBezTo>
                <a:cubicBezTo>
                  <a:pt x="1" y="23"/>
                  <a:pt x="1" y="44"/>
                  <a:pt x="13" y="57"/>
                </a:cubicBezTo>
                <a:cubicBezTo>
                  <a:pt x="21" y="64"/>
                  <a:pt x="29" y="66"/>
                  <a:pt x="37" y="66"/>
                </a:cubicBezTo>
                <a:cubicBezTo>
                  <a:pt x="45" y="66"/>
                  <a:pt x="54" y="62"/>
                  <a:pt x="59" y="56"/>
                </a:cubicBezTo>
                <a:cubicBezTo>
                  <a:pt x="73" y="44"/>
                  <a:pt x="73" y="23"/>
                  <a:pt x="59" y="10"/>
                </a:cubicBezTo>
                <a:cubicBezTo>
                  <a:pt x="53" y="4"/>
                  <a:pt x="45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55;p51">
            <a:extLst>
              <a:ext uri="{FF2B5EF4-FFF2-40B4-BE49-F238E27FC236}">
                <a16:creationId xmlns:a16="http://schemas.microsoft.com/office/drawing/2014/main" id="{99E8107E-1CE4-A1EC-3C32-6A9CBEF057F5}"/>
              </a:ext>
            </a:extLst>
          </p:cNvPr>
          <p:cNvSpPr/>
          <p:nvPr/>
        </p:nvSpPr>
        <p:spPr>
          <a:xfrm>
            <a:off x="2596141" y="3505310"/>
            <a:ext cx="12520" cy="6445"/>
          </a:xfrm>
          <a:custGeom>
            <a:avLst/>
            <a:gdLst/>
            <a:ahLst/>
            <a:cxnLst/>
            <a:rect l="l" t="t" r="r" b="b"/>
            <a:pathLst>
              <a:path w="169" h="87" extrusionOk="0">
                <a:moveTo>
                  <a:pt x="138" y="1"/>
                </a:moveTo>
                <a:cubicBezTo>
                  <a:pt x="136" y="1"/>
                  <a:pt x="134" y="1"/>
                  <a:pt x="132" y="1"/>
                </a:cubicBezTo>
                <a:lnTo>
                  <a:pt x="31" y="7"/>
                </a:lnTo>
                <a:cubicBezTo>
                  <a:pt x="23" y="9"/>
                  <a:pt x="13" y="13"/>
                  <a:pt x="8" y="19"/>
                </a:cubicBezTo>
                <a:cubicBezTo>
                  <a:pt x="3" y="25"/>
                  <a:pt x="1" y="34"/>
                  <a:pt x="1" y="43"/>
                </a:cubicBezTo>
                <a:lnTo>
                  <a:pt x="2" y="57"/>
                </a:lnTo>
                <a:cubicBezTo>
                  <a:pt x="3" y="74"/>
                  <a:pt x="18" y="87"/>
                  <a:pt x="34" y="87"/>
                </a:cubicBezTo>
                <a:lnTo>
                  <a:pt x="37" y="87"/>
                </a:lnTo>
                <a:lnTo>
                  <a:pt x="138" y="80"/>
                </a:lnTo>
                <a:cubicBezTo>
                  <a:pt x="147" y="79"/>
                  <a:pt x="156" y="75"/>
                  <a:pt x="161" y="69"/>
                </a:cubicBezTo>
                <a:cubicBezTo>
                  <a:pt x="166" y="63"/>
                  <a:pt x="168" y="54"/>
                  <a:pt x="168" y="45"/>
                </a:cubicBezTo>
                <a:lnTo>
                  <a:pt x="167" y="31"/>
                </a:lnTo>
                <a:cubicBezTo>
                  <a:pt x="167" y="15"/>
                  <a:pt x="152" y="1"/>
                  <a:pt x="1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56;p51">
            <a:extLst>
              <a:ext uri="{FF2B5EF4-FFF2-40B4-BE49-F238E27FC236}">
                <a16:creationId xmlns:a16="http://schemas.microsoft.com/office/drawing/2014/main" id="{F47BB135-B743-5A41-453A-70B609662E3E}"/>
              </a:ext>
            </a:extLst>
          </p:cNvPr>
          <p:cNvSpPr/>
          <p:nvPr/>
        </p:nvSpPr>
        <p:spPr>
          <a:xfrm>
            <a:off x="2608587" y="3473230"/>
            <a:ext cx="6593" cy="7927"/>
          </a:xfrm>
          <a:custGeom>
            <a:avLst/>
            <a:gdLst/>
            <a:ahLst/>
            <a:cxnLst/>
            <a:rect l="l" t="t" r="r" b="b"/>
            <a:pathLst>
              <a:path w="89" h="107" extrusionOk="0">
                <a:moveTo>
                  <a:pt x="54" y="1"/>
                </a:moveTo>
                <a:cubicBezTo>
                  <a:pt x="53" y="1"/>
                  <a:pt x="51" y="1"/>
                  <a:pt x="49" y="1"/>
                </a:cubicBezTo>
                <a:lnTo>
                  <a:pt x="43" y="1"/>
                </a:lnTo>
                <a:cubicBezTo>
                  <a:pt x="31" y="2"/>
                  <a:pt x="18" y="9"/>
                  <a:pt x="15" y="23"/>
                </a:cubicBezTo>
                <a:lnTo>
                  <a:pt x="3" y="60"/>
                </a:lnTo>
                <a:cubicBezTo>
                  <a:pt x="0" y="69"/>
                  <a:pt x="0" y="79"/>
                  <a:pt x="6" y="86"/>
                </a:cubicBezTo>
                <a:cubicBezTo>
                  <a:pt x="11" y="95"/>
                  <a:pt x="18" y="101"/>
                  <a:pt x="28" y="102"/>
                </a:cubicBezTo>
                <a:lnTo>
                  <a:pt x="48" y="106"/>
                </a:lnTo>
                <a:lnTo>
                  <a:pt x="56" y="106"/>
                </a:lnTo>
                <a:cubicBezTo>
                  <a:pt x="63" y="106"/>
                  <a:pt x="71" y="103"/>
                  <a:pt x="78" y="100"/>
                </a:cubicBezTo>
                <a:cubicBezTo>
                  <a:pt x="84" y="92"/>
                  <a:pt x="89" y="82"/>
                  <a:pt x="88" y="72"/>
                </a:cubicBezTo>
                <a:lnTo>
                  <a:pt x="85" y="30"/>
                </a:lnTo>
                <a:cubicBezTo>
                  <a:pt x="84" y="23"/>
                  <a:pt x="80" y="14"/>
                  <a:pt x="73" y="8"/>
                </a:cubicBezTo>
                <a:cubicBezTo>
                  <a:pt x="68" y="4"/>
                  <a:pt x="62" y="1"/>
                  <a:pt x="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57;p51">
            <a:extLst>
              <a:ext uri="{FF2B5EF4-FFF2-40B4-BE49-F238E27FC236}">
                <a16:creationId xmlns:a16="http://schemas.microsoft.com/office/drawing/2014/main" id="{6F6C66E2-DFB0-4F8C-5C1D-DC74BB0F1C9B}"/>
              </a:ext>
            </a:extLst>
          </p:cNvPr>
          <p:cNvSpPr/>
          <p:nvPr/>
        </p:nvSpPr>
        <p:spPr>
          <a:xfrm>
            <a:off x="2479306" y="3069159"/>
            <a:ext cx="12891" cy="5556"/>
          </a:xfrm>
          <a:custGeom>
            <a:avLst/>
            <a:gdLst/>
            <a:ahLst/>
            <a:cxnLst/>
            <a:rect l="l" t="t" r="r" b="b"/>
            <a:pathLst>
              <a:path w="174" h="75" extrusionOk="0">
                <a:moveTo>
                  <a:pt x="144" y="1"/>
                </a:moveTo>
                <a:cubicBezTo>
                  <a:pt x="142" y="1"/>
                  <a:pt x="140" y="1"/>
                  <a:pt x="138" y="1"/>
                </a:cubicBezTo>
                <a:lnTo>
                  <a:pt x="31" y="10"/>
                </a:lnTo>
                <a:cubicBezTo>
                  <a:pt x="13" y="11"/>
                  <a:pt x="0" y="25"/>
                  <a:pt x="0" y="42"/>
                </a:cubicBezTo>
                <a:lnTo>
                  <a:pt x="0" y="44"/>
                </a:lnTo>
                <a:cubicBezTo>
                  <a:pt x="1" y="62"/>
                  <a:pt x="16" y="74"/>
                  <a:pt x="33" y="74"/>
                </a:cubicBezTo>
                <a:lnTo>
                  <a:pt x="36" y="74"/>
                </a:lnTo>
                <a:lnTo>
                  <a:pt x="143" y="67"/>
                </a:lnTo>
                <a:cubicBezTo>
                  <a:pt x="161" y="65"/>
                  <a:pt x="173" y="51"/>
                  <a:pt x="173" y="34"/>
                </a:cubicBezTo>
                <a:lnTo>
                  <a:pt x="173" y="31"/>
                </a:lnTo>
                <a:cubicBezTo>
                  <a:pt x="172" y="15"/>
                  <a:pt x="160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58;p51">
            <a:extLst>
              <a:ext uri="{FF2B5EF4-FFF2-40B4-BE49-F238E27FC236}">
                <a16:creationId xmlns:a16="http://schemas.microsoft.com/office/drawing/2014/main" id="{BB853A0D-7B72-FD91-EE4C-AB85C78297C6}"/>
              </a:ext>
            </a:extLst>
          </p:cNvPr>
          <p:cNvSpPr/>
          <p:nvPr/>
        </p:nvSpPr>
        <p:spPr>
          <a:xfrm>
            <a:off x="2582657" y="3538648"/>
            <a:ext cx="12446" cy="5927"/>
          </a:xfrm>
          <a:custGeom>
            <a:avLst/>
            <a:gdLst/>
            <a:ahLst/>
            <a:cxnLst/>
            <a:rect l="l" t="t" r="r" b="b"/>
            <a:pathLst>
              <a:path w="168" h="80" extrusionOk="0">
                <a:moveTo>
                  <a:pt x="134" y="1"/>
                </a:moveTo>
                <a:cubicBezTo>
                  <a:pt x="133" y="1"/>
                  <a:pt x="132" y="1"/>
                  <a:pt x="131" y="1"/>
                </a:cubicBezTo>
                <a:lnTo>
                  <a:pt x="34" y="8"/>
                </a:lnTo>
                <a:cubicBezTo>
                  <a:pt x="23" y="8"/>
                  <a:pt x="12" y="16"/>
                  <a:pt x="7" y="27"/>
                </a:cubicBezTo>
                <a:lnTo>
                  <a:pt x="5" y="34"/>
                </a:lnTo>
                <a:cubicBezTo>
                  <a:pt x="1" y="45"/>
                  <a:pt x="2" y="56"/>
                  <a:pt x="8" y="66"/>
                </a:cubicBezTo>
                <a:cubicBezTo>
                  <a:pt x="13" y="73"/>
                  <a:pt x="24" y="78"/>
                  <a:pt x="34" y="78"/>
                </a:cubicBezTo>
                <a:cubicBezTo>
                  <a:pt x="36" y="78"/>
                  <a:pt x="36" y="78"/>
                  <a:pt x="34" y="79"/>
                </a:cubicBezTo>
                <a:lnTo>
                  <a:pt x="132" y="73"/>
                </a:lnTo>
                <a:cubicBezTo>
                  <a:pt x="145" y="73"/>
                  <a:pt x="159" y="57"/>
                  <a:pt x="163" y="46"/>
                </a:cubicBezTo>
                <a:cubicBezTo>
                  <a:pt x="167" y="35"/>
                  <a:pt x="166" y="24"/>
                  <a:pt x="159" y="15"/>
                </a:cubicBezTo>
                <a:cubicBezTo>
                  <a:pt x="153" y="6"/>
                  <a:pt x="144" y="1"/>
                  <a:pt x="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59;p51">
            <a:extLst>
              <a:ext uri="{FF2B5EF4-FFF2-40B4-BE49-F238E27FC236}">
                <a16:creationId xmlns:a16="http://schemas.microsoft.com/office/drawing/2014/main" id="{092F1DA7-8F09-64E8-2620-49B26B35C752}"/>
              </a:ext>
            </a:extLst>
          </p:cNvPr>
          <p:cNvSpPr/>
          <p:nvPr/>
        </p:nvSpPr>
        <p:spPr>
          <a:xfrm>
            <a:off x="2891155" y="3382843"/>
            <a:ext cx="14521" cy="11557"/>
          </a:xfrm>
          <a:custGeom>
            <a:avLst/>
            <a:gdLst/>
            <a:ahLst/>
            <a:cxnLst/>
            <a:rect l="l" t="t" r="r" b="b"/>
            <a:pathLst>
              <a:path w="196" h="156" extrusionOk="0">
                <a:moveTo>
                  <a:pt x="72" y="1"/>
                </a:moveTo>
                <a:cubicBezTo>
                  <a:pt x="71" y="1"/>
                  <a:pt x="70" y="1"/>
                  <a:pt x="69" y="1"/>
                </a:cubicBezTo>
                <a:lnTo>
                  <a:pt x="33" y="4"/>
                </a:lnTo>
                <a:cubicBezTo>
                  <a:pt x="19" y="5"/>
                  <a:pt x="8" y="14"/>
                  <a:pt x="4" y="27"/>
                </a:cubicBezTo>
                <a:cubicBezTo>
                  <a:pt x="0" y="40"/>
                  <a:pt x="4" y="55"/>
                  <a:pt x="14" y="62"/>
                </a:cubicBezTo>
                <a:lnTo>
                  <a:pt x="122" y="150"/>
                </a:lnTo>
                <a:cubicBezTo>
                  <a:pt x="128" y="154"/>
                  <a:pt x="136" y="156"/>
                  <a:pt x="143" y="156"/>
                </a:cubicBezTo>
                <a:cubicBezTo>
                  <a:pt x="148" y="156"/>
                  <a:pt x="153" y="155"/>
                  <a:pt x="159" y="152"/>
                </a:cubicBezTo>
                <a:lnTo>
                  <a:pt x="178" y="141"/>
                </a:lnTo>
                <a:cubicBezTo>
                  <a:pt x="188" y="136"/>
                  <a:pt x="194" y="128"/>
                  <a:pt x="195" y="117"/>
                </a:cubicBezTo>
                <a:cubicBezTo>
                  <a:pt x="195" y="105"/>
                  <a:pt x="191" y="95"/>
                  <a:pt x="184" y="88"/>
                </a:cubicBezTo>
                <a:lnTo>
                  <a:pt x="92" y="9"/>
                </a:lnTo>
                <a:cubicBezTo>
                  <a:pt x="86" y="4"/>
                  <a:pt x="80" y="1"/>
                  <a:pt x="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60;p51">
            <a:extLst>
              <a:ext uri="{FF2B5EF4-FFF2-40B4-BE49-F238E27FC236}">
                <a16:creationId xmlns:a16="http://schemas.microsoft.com/office/drawing/2014/main" id="{17474C13-0892-B133-B3B8-2736229E3388}"/>
              </a:ext>
            </a:extLst>
          </p:cNvPr>
          <p:cNvSpPr/>
          <p:nvPr/>
        </p:nvSpPr>
        <p:spPr>
          <a:xfrm>
            <a:off x="2632443" y="3449818"/>
            <a:ext cx="15335" cy="11409"/>
          </a:xfrm>
          <a:custGeom>
            <a:avLst/>
            <a:gdLst/>
            <a:ahLst/>
            <a:cxnLst/>
            <a:rect l="l" t="t" r="r" b="b"/>
            <a:pathLst>
              <a:path w="207" h="154" extrusionOk="0">
                <a:moveTo>
                  <a:pt x="67" y="0"/>
                </a:moveTo>
                <a:cubicBezTo>
                  <a:pt x="66" y="0"/>
                  <a:pt x="66" y="0"/>
                  <a:pt x="65" y="1"/>
                </a:cubicBezTo>
                <a:lnTo>
                  <a:pt x="35" y="2"/>
                </a:lnTo>
                <a:cubicBezTo>
                  <a:pt x="22" y="3"/>
                  <a:pt x="9" y="11"/>
                  <a:pt x="5" y="23"/>
                </a:cubicBezTo>
                <a:cubicBezTo>
                  <a:pt x="0" y="36"/>
                  <a:pt x="4" y="49"/>
                  <a:pt x="14" y="59"/>
                </a:cubicBezTo>
                <a:lnTo>
                  <a:pt x="115" y="146"/>
                </a:lnTo>
                <a:cubicBezTo>
                  <a:pt x="120" y="152"/>
                  <a:pt x="127" y="154"/>
                  <a:pt x="136" y="154"/>
                </a:cubicBezTo>
                <a:lnTo>
                  <a:pt x="138" y="154"/>
                </a:lnTo>
                <a:lnTo>
                  <a:pt x="174" y="152"/>
                </a:lnTo>
                <a:cubicBezTo>
                  <a:pt x="188" y="150"/>
                  <a:pt x="199" y="141"/>
                  <a:pt x="203" y="128"/>
                </a:cubicBezTo>
                <a:cubicBezTo>
                  <a:pt x="206" y="115"/>
                  <a:pt x="203" y="101"/>
                  <a:pt x="193" y="93"/>
                </a:cubicBezTo>
                <a:lnTo>
                  <a:pt x="86" y="7"/>
                </a:lnTo>
                <a:cubicBezTo>
                  <a:pt x="81" y="3"/>
                  <a:pt x="73" y="0"/>
                  <a:pt x="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661;p51">
            <a:extLst>
              <a:ext uri="{FF2B5EF4-FFF2-40B4-BE49-F238E27FC236}">
                <a16:creationId xmlns:a16="http://schemas.microsoft.com/office/drawing/2014/main" id="{CD14335F-ACAB-463B-A55C-EF9D7926F7C7}"/>
              </a:ext>
            </a:extLst>
          </p:cNvPr>
          <p:cNvSpPr/>
          <p:nvPr/>
        </p:nvSpPr>
        <p:spPr>
          <a:xfrm>
            <a:off x="2916789" y="3380917"/>
            <a:ext cx="9113" cy="7187"/>
          </a:xfrm>
          <a:custGeom>
            <a:avLst/>
            <a:gdLst/>
            <a:ahLst/>
            <a:cxnLst/>
            <a:rect l="l" t="t" r="r" b="b"/>
            <a:pathLst>
              <a:path w="123" h="97" extrusionOk="0">
                <a:moveTo>
                  <a:pt x="52" y="0"/>
                </a:moveTo>
                <a:cubicBezTo>
                  <a:pt x="46" y="0"/>
                  <a:pt x="40" y="2"/>
                  <a:pt x="35" y="5"/>
                </a:cubicBezTo>
                <a:lnTo>
                  <a:pt x="17" y="15"/>
                </a:lnTo>
                <a:cubicBezTo>
                  <a:pt x="6" y="22"/>
                  <a:pt x="0" y="35"/>
                  <a:pt x="1" y="47"/>
                </a:cubicBezTo>
                <a:cubicBezTo>
                  <a:pt x="3" y="58"/>
                  <a:pt x="10" y="71"/>
                  <a:pt x="22" y="74"/>
                </a:cubicBezTo>
                <a:lnTo>
                  <a:pt x="73" y="93"/>
                </a:lnTo>
                <a:cubicBezTo>
                  <a:pt x="77" y="97"/>
                  <a:pt x="81" y="97"/>
                  <a:pt x="84" y="97"/>
                </a:cubicBezTo>
                <a:cubicBezTo>
                  <a:pt x="95" y="97"/>
                  <a:pt x="107" y="91"/>
                  <a:pt x="115" y="81"/>
                </a:cubicBezTo>
                <a:cubicBezTo>
                  <a:pt x="123" y="66"/>
                  <a:pt x="120" y="50"/>
                  <a:pt x="108" y="39"/>
                </a:cubicBezTo>
                <a:lnTo>
                  <a:pt x="74" y="9"/>
                </a:lnTo>
                <a:cubicBezTo>
                  <a:pt x="68" y="3"/>
                  <a:pt x="60" y="0"/>
                  <a:pt x="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662;p51">
            <a:extLst>
              <a:ext uri="{FF2B5EF4-FFF2-40B4-BE49-F238E27FC236}">
                <a16:creationId xmlns:a16="http://schemas.microsoft.com/office/drawing/2014/main" id="{7C4665C9-CE21-4E0A-A482-60E92755B7C1}"/>
              </a:ext>
            </a:extLst>
          </p:cNvPr>
          <p:cNvSpPr/>
          <p:nvPr/>
        </p:nvSpPr>
        <p:spPr>
          <a:xfrm>
            <a:off x="2620146" y="3428111"/>
            <a:ext cx="6890" cy="6742"/>
          </a:xfrm>
          <a:custGeom>
            <a:avLst/>
            <a:gdLst/>
            <a:ahLst/>
            <a:cxnLst/>
            <a:rect l="l" t="t" r="r" b="b"/>
            <a:pathLst>
              <a:path w="93" h="91" extrusionOk="0">
                <a:moveTo>
                  <a:pt x="36" y="1"/>
                </a:moveTo>
                <a:cubicBezTo>
                  <a:pt x="30" y="1"/>
                  <a:pt x="23" y="3"/>
                  <a:pt x="17" y="7"/>
                </a:cubicBezTo>
                <a:cubicBezTo>
                  <a:pt x="5" y="17"/>
                  <a:pt x="1" y="34"/>
                  <a:pt x="9" y="49"/>
                </a:cubicBezTo>
                <a:lnTo>
                  <a:pt x="23" y="74"/>
                </a:lnTo>
                <a:cubicBezTo>
                  <a:pt x="30" y="84"/>
                  <a:pt x="40" y="91"/>
                  <a:pt x="52" y="91"/>
                </a:cubicBezTo>
                <a:cubicBezTo>
                  <a:pt x="57" y="91"/>
                  <a:pt x="61" y="89"/>
                  <a:pt x="66" y="87"/>
                </a:cubicBezTo>
                <a:lnTo>
                  <a:pt x="73" y="84"/>
                </a:lnTo>
                <a:cubicBezTo>
                  <a:pt x="82" y="80"/>
                  <a:pt x="89" y="71"/>
                  <a:pt x="90" y="60"/>
                </a:cubicBezTo>
                <a:cubicBezTo>
                  <a:pt x="92" y="50"/>
                  <a:pt x="89" y="40"/>
                  <a:pt x="82" y="32"/>
                </a:cubicBezTo>
                <a:lnTo>
                  <a:pt x="61" y="11"/>
                </a:lnTo>
                <a:cubicBezTo>
                  <a:pt x="54" y="4"/>
                  <a:pt x="45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663;p51">
            <a:extLst>
              <a:ext uri="{FF2B5EF4-FFF2-40B4-BE49-F238E27FC236}">
                <a16:creationId xmlns:a16="http://schemas.microsoft.com/office/drawing/2014/main" id="{8A958A56-D39D-B4C2-A38D-D35B304563B0}"/>
              </a:ext>
            </a:extLst>
          </p:cNvPr>
          <p:cNvSpPr/>
          <p:nvPr/>
        </p:nvSpPr>
        <p:spPr>
          <a:xfrm>
            <a:off x="2664078" y="3469822"/>
            <a:ext cx="6224" cy="5335"/>
          </a:xfrm>
          <a:custGeom>
            <a:avLst/>
            <a:gdLst/>
            <a:ahLst/>
            <a:cxnLst/>
            <a:rect l="l" t="t" r="r" b="b"/>
            <a:pathLst>
              <a:path w="84" h="72" extrusionOk="0">
                <a:moveTo>
                  <a:pt x="35" y="0"/>
                </a:moveTo>
                <a:cubicBezTo>
                  <a:pt x="24" y="0"/>
                  <a:pt x="14" y="7"/>
                  <a:pt x="7" y="17"/>
                </a:cubicBezTo>
                <a:cubicBezTo>
                  <a:pt x="0" y="29"/>
                  <a:pt x="2" y="47"/>
                  <a:pt x="15" y="57"/>
                </a:cubicBezTo>
                <a:lnTo>
                  <a:pt x="21" y="63"/>
                </a:lnTo>
                <a:cubicBezTo>
                  <a:pt x="27" y="69"/>
                  <a:pt x="36" y="71"/>
                  <a:pt x="43" y="71"/>
                </a:cubicBezTo>
                <a:lnTo>
                  <a:pt x="52" y="71"/>
                </a:lnTo>
                <a:cubicBezTo>
                  <a:pt x="68" y="70"/>
                  <a:pt x="80" y="59"/>
                  <a:pt x="82" y="43"/>
                </a:cubicBezTo>
                <a:cubicBezTo>
                  <a:pt x="83" y="27"/>
                  <a:pt x="74" y="13"/>
                  <a:pt x="59" y="8"/>
                </a:cubicBezTo>
                <a:lnTo>
                  <a:pt x="46" y="2"/>
                </a:lnTo>
                <a:cubicBezTo>
                  <a:pt x="42" y="1"/>
                  <a:pt x="39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664;p51">
            <a:extLst>
              <a:ext uri="{FF2B5EF4-FFF2-40B4-BE49-F238E27FC236}">
                <a16:creationId xmlns:a16="http://schemas.microsoft.com/office/drawing/2014/main" id="{0CCAEF45-1977-6BC0-BAF1-383320752B44}"/>
              </a:ext>
            </a:extLst>
          </p:cNvPr>
          <p:cNvSpPr/>
          <p:nvPr/>
        </p:nvSpPr>
        <p:spPr>
          <a:xfrm>
            <a:off x="2386846" y="3511385"/>
            <a:ext cx="7187" cy="6445"/>
          </a:xfrm>
          <a:custGeom>
            <a:avLst/>
            <a:gdLst/>
            <a:ahLst/>
            <a:cxnLst/>
            <a:rect l="l" t="t" r="r" b="b"/>
            <a:pathLst>
              <a:path w="97" h="87" extrusionOk="0">
                <a:moveTo>
                  <a:pt x="36" y="1"/>
                </a:moveTo>
                <a:cubicBezTo>
                  <a:pt x="26" y="1"/>
                  <a:pt x="17" y="5"/>
                  <a:pt x="11" y="13"/>
                </a:cubicBezTo>
                <a:cubicBezTo>
                  <a:pt x="0" y="28"/>
                  <a:pt x="3" y="46"/>
                  <a:pt x="16" y="58"/>
                </a:cubicBezTo>
                <a:lnTo>
                  <a:pt x="41" y="80"/>
                </a:lnTo>
                <a:cubicBezTo>
                  <a:pt x="46" y="85"/>
                  <a:pt x="53" y="87"/>
                  <a:pt x="61" y="87"/>
                </a:cubicBezTo>
                <a:cubicBezTo>
                  <a:pt x="66" y="87"/>
                  <a:pt x="71" y="86"/>
                  <a:pt x="77" y="83"/>
                </a:cubicBezTo>
                <a:cubicBezTo>
                  <a:pt x="89" y="77"/>
                  <a:pt x="97" y="65"/>
                  <a:pt x="95" y="51"/>
                </a:cubicBezTo>
                <a:lnTo>
                  <a:pt x="95" y="49"/>
                </a:lnTo>
                <a:cubicBezTo>
                  <a:pt x="94" y="40"/>
                  <a:pt x="90" y="31"/>
                  <a:pt x="82" y="25"/>
                </a:cubicBezTo>
                <a:lnTo>
                  <a:pt x="57" y="8"/>
                </a:lnTo>
                <a:cubicBezTo>
                  <a:pt x="51" y="3"/>
                  <a:pt x="43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665;p51">
            <a:extLst>
              <a:ext uri="{FF2B5EF4-FFF2-40B4-BE49-F238E27FC236}">
                <a16:creationId xmlns:a16="http://schemas.microsoft.com/office/drawing/2014/main" id="{3CC2070A-86F3-A143-AE86-55D007284780}"/>
              </a:ext>
            </a:extLst>
          </p:cNvPr>
          <p:cNvSpPr/>
          <p:nvPr/>
        </p:nvSpPr>
        <p:spPr>
          <a:xfrm>
            <a:off x="2379067" y="3490715"/>
            <a:ext cx="7705" cy="21041"/>
          </a:xfrm>
          <a:custGeom>
            <a:avLst/>
            <a:gdLst/>
            <a:ahLst/>
            <a:cxnLst/>
            <a:rect l="l" t="t" r="r" b="b"/>
            <a:pathLst>
              <a:path w="104" h="284" extrusionOk="0">
                <a:moveTo>
                  <a:pt x="36" y="0"/>
                </a:moveTo>
                <a:cubicBezTo>
                  <a:pt x="29" y="0"/>
                  <a:pt x="23" y="3"/>
                  <a:pt x="17" y="7"/>
                </a:cubicBezTo>
                <a:cubicBezTo>
                  <a:pt x="6" y="13"/>
                  <a:pt x="1" y="23"/>
                  <a:pt x="2" y="35"/>
                </a:cubicBezTo>
                <a:lnTo>
                  <a:pt x="17" y="235"/>
                </a:lnTo>
                <a:cubicBezTo>
                  <a:pt x="18" y="243"/>
                  <a:pt x="22" y="251"/>
                  <a:pt x="28" y="257"/>
                </a:cubicBezTo>
                <a:lnTo>
                  <a:pt x="51" y="276"/>
                </a:lnTo>
                <a:cubicBezTo>
                  <a:pt x="56" y="282"/>
                  <a:pt x="63" y="284"/>
                  <a:pt x="72" y="284"/>
                </a:cubicBezTo>
                <a:cubicBezTo>
                  <a:pt x="77" y="284"/>
                  <a:pt x="82" y="283"/>
                  <a:pt x="84" y="278"/>
                </a:cubicBezTo>
                <a:cubicBezTo>
                  <a:pt x="96" y="273"/>
                  <a:pt x="104" y="261"/>
                  <a:pt x="103" y="247"/>
                </a:cubicBezTo>
                <a:lnTo>
                  <a:pt x="88" y="39"/>
                </a:lnTo>
                <a:cubicBezTo>
                  <a:pt x="87" y="27"/>
                  <a:pt x="80" y="17"/>
                  <a:pt x="69" y="12"/>
                </a:cubicBezTo>
                <a:lnTo>
                  <a:pt x="48" y="2"/>
                </a:lnTo>
                <a:cubicBezTo>
                  <a:pt x="44" y="1"/>
                  <a:pt x="40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666;p51">
            <a:extLst>
              <a:ext uri="{FF2B5EF4-FFF2-40B4-BE49-F238E27FC236}">
                <a16:creationId xmlns:a16="http://schemas.microsoft.com/office/drawing/2014/main" id="{147356BC-77BC-91F4-B02E-E7E50C2BAD84}"/>
              </a:ext>
            </a:extLst>
          </p:cNvPr>
          <p:cNvSpPr/>
          <p:nvPr/>
        </p:nvSpPr>
        <p:spPr>
          <a:xfrm>
            <a:off x="2259046" y="3491010"/>
            <a:ext cx="7187" cy="11706"/>
          </a:xfrm>
          <a:custGeom>
            <a:avLst/>
            <a:gdLst/>
            <a:ahLst/>
            <a:cxnLst/>
            <a:rect l="l" t="t" r="r" b="b"/>
            <a:pathLst>
              <a:path w="97" h="158" extrusionOk="0">
                <a:moveTo>
                  <a:pt x="35" y="1"/>
                </a:moveTo>
                <a:cubicBezTo>
                  <a:pt x="29" y="1"/>
                  <a:pt x="22" y="3"/>
                  <a:pt x="16" y="7"/>
                </a:cubicBezTo>
                <a:cubicBezTo>
                  <a:pt x="6" y="13"/>
                  <a:pt x="1" y="23"/>
                  <a:pt x="2" y="35"/>
                </a:cubicBezTo>
                <a:lnTo>
                  <a:pt x="8" y="128"/>
                </a:lnTo>
                <a:cubicBezTo>
                  <a:pt x="10" y="144"/>
                  <a:pt x="24" y="158"/>
                  <a:pt x="41" y="158"/>
                </a:cubicBezTo>
                <a:lnTo>
                  <a:pt x="45" y="158"/>
                </a:lnTo>
                <a:lnTo>
                  <a:pt x="66" y="157"/>
                </a:lnTo>
                <a:cubicBezTo>
                  <a:pt x="75" y="155"/>
                  <a:pt x="84" y="152"/>
                  <a:pt x="89" y="144"/>
                </a:cubicBezTo>
                <a:cubicBezTo>
                  <a:pt x="95" y="138"/>
                  <a:pt x="97" y="131"/>
                  <a:pt x="97" y="121"/>
                </a:cubicBezTo>
                <a:lnTo>
                  <a:pt x="91" y="42"/>
                </a:lnTo>
                <a:cubicBezTo>
                  <a:pt x="90" y="30"/>
                  <a:pt x="82" y="19"/>
                  <a:pt x="73" y="14"/>
                </a:cubicBezTo>
                <a:lnTo>
                  <a:pt x="49" y="4"/>
                </a:lnTo>
                <a:cubicBezTo>
                  <a:pt x="44" y="2"/>
                  <a:pt x="40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667;p51">
            <a:extLst>
              <a:ext uri="{FF2B5EF4-FFF2-40B4-BE49-F238E27FC236}">
                <a16:creationId xmlns:a16="http://schemas.microsoft.com/office/drawing/2014/main" id="{B1EA8A40-FDC9-318D-227F-AB1DC511D4EA}"/>
              </a:ext>
            </a:extLst>
          </p:cNvPr>
          <p:cNvSpPr/>
          <p:nvPr/>
        </p:nvSpPr>
        <p:spPr>
          <a:xfrm>
            <a:off x="2388699" y="3482862"/>
            <a:ext cx="11631" cy="10594"/>
          </a:xfrm>
          <a:custGeom>
            <a:avLst/>
            <a:gdLst/>
            <a:ahLst/>
            <a:cxnLst/>
            <a:rect l="l" t="t" r="r" b="b"/>
            <a:pathLst>
              <a:path w="157" h="143" extrusionOk="0">
                <a:moveTo>
                  <a:pt x="37" y="1"/>
                </a:moveTo>
                <a:cubicBezTo>
                  <a:pt x="28" y="1"/>
                  <a:pt x="19" y="4"/>
                  <a:pt x="13" y="11"/>
                </a:cubicBezTo>
                <a:cubicBezTo>
                  <a:pt x="0" y="24"/>
                  <a:pt x="1" y="45"/>
                  <a:pt x="15" y="56"/>
                </a:cubicBezTo>
                <a:lnTo>
                  <a:pt x="99" y="137"/>
                </a:lnTo>
                <a:cubicBezTo>
                  <a:pt x="104" y="140"/>
                  <a:pt x="110" y="143"/>
                  <a:pt x="117" y="143"/>
                </a:cubicBezTo>
                <a:cubicBezTo>
                  <a:pt x="124" y="143"/>
                  <a:pt x="130" y="142"/>
                  <a:pt x="136" y="140"/>
                </a:cubicBezTo>
                <a:cubicBezTo>
                  <a:pt x="148" y="133"/>
                  <a:pt x="156" y="118"/>
                  <a:pt x="155" y="104"/>
                </a:cubicBezTo>
                <a:cubicBezTo>
                  <a:pt x="153" y="96"/>
                  <a:pt x="150" y="88"/>
                  <a:pt x="143" y="82"/>
                </a:cubicBezTo>
                <a:lnTo>
                  <a:pt x="58" y="9"/>
                </a:lnTo>
                <a:cubicBezTo>
                  <a:pt x="52" y="3"/>
                  <a:pt x="45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668;p51">
            <a:extLst>
              <a:ext uri="{FF2B5EF4-FFF2-40B4-BE49-F238E27FC236}">
                <a16:creationId xmlns:a16="http://schemas.microsoft.com/office/drawing/2014/main" id="{064A0748-DA15-0280-94EF-E9531C5331A5}"/>
              </a:ext>
            </a:extLst>
          </p:cNvPr>
          <p:cNvSpPr/>
          <p:nvPr/>
        </p:nvSpPr>
        <p:spPr>
          <a:xfrm>
            <a:off x="2615108" y="3432778"/>
            <a:ext cx="5482" cy="4964"/>
          </a:xfrm>
          <a:custGeom>
            <a:avLst/>
            <a:gdLst/>
            <a:ahLst/>
            <a:cxnLst/>
            <a:rect l="l" t="t" r="r" b="b"/>
            <a:pathLst>
              <a:path w="74" h="67" extrusionOk="0">
                <a:moveTo>
                  <a:pt x="38" y="1"/>
                </a:moveTo>
                <a:cubicBezTo>
                  <a:pt x="36" y="1"/>
                  <a:pt x="34" y="1"/>
                  <a:pt x="32" y="1"/>
                </a:cubicBezTo>
                <a:cubicBezTo>
                  <a:pt x="22" y="3"/>
                  <a:pt x="11" y="8"/>
                  <a:pt x="6" y="18"/>
                </a:cubicBezTo>
                <a:cubicBezTo>
                  <a:pt x="1" y="28"/>
                  <a:pt x="1" y="39"/>
                  <a:pt x="6" y="49"/>
                </a:cubicBezTo>
                <a:lnTo>
                  <a:pt x="7" y="53"/>
                </a:lnTo>
                <a:cubicBezTo>
                  <a:pt x="12" y="61"/>
                  <a:pt x="26" y="66"/>
                  <a:pt x="37" y="66"/>
                </a:cubicBezTo>
                <a:cubicBezTo>
                  <a:pt x="44" y="66"/>
                  <a:pt x="51" y="65"/>
                  <a:pt x="57" y="63"/>
                </a:cubicBezTo>
                <a:cubicBezTo>
                  <a:pt x="70" y="55"/>
                  <a:pt x="74" y="40"/>
                  <a:pt x="70" y="24"/>
                </a:cubicBezTo>
                <a:cubicBezTo>
                  <a:pt x="67" y="13"/>
                  <a:pt x="52" y="1"/>
                  <a:pt x="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669;p51">
            <a:extLst>
              <a:ext uri="{FF2B5EF4-FFF2-40B4-BE49-F238E27FC236}">
                <a16:creationId xmlns:a16="http://schemas.microsoft.com/office/drawing/2014/main" id="{4009BA02-B327-80A3-3D6C-4B0C18EC5E40}"/>
              </a:ext>
            </a:extLst>
          </p:cNvPr>
          <p:cNvSpPr/>
          <p:nvPr/>
        </p:nvSpPr>
        <p:spPr>
          <a:xfrm>
            <a:off x="2532575" y="3376694"/>
            <a:ext cx="12299" cy="10446"/>
          </a:xfrm>
          <a:custGeom>
            <a:avLst/>
            <a:gdLst/>
            <a:ahLst/>
            <a:cxnLst/>
            <a:rect l="l" t="t" r="r" b="b"/>
            <a:pathLst>
              <a:path w="166" h="141" extrusionOk="0">
                <a:moveTo>
                  <a:pt x="33" y="0"/>
                </a:moveTo>
                <a:cubicBezTo>
                  <a:pt x="21" y="0"/>
                  <a:pt x="9" y="10"/>
                  <a:pt x="5" y="23"/>
                </a:cubicBezTo>
                <a:cubicBezTo>
                  <a:pt x="1" y="36"/>
                  <a:pt x="5" y="49"/>
                  <a:pt x="15" y="58"/>
                </a:cubicBezTo>
                <a:lnTo>
                  <a:pt x="106" y="133"/>
                </a:lnTo>
                <a:cubicBezTo>
                  <a:pt x="113" y="138"/>
                  <a:pt x="120" y="140"/>
                  <a:pt x="127" y="140"/>
                </a:cubicBezTo>
                <a:lnTo>
                  <a:pt x="132" y="140"/>
                </a:lnTo>
                <a:cubicBezTo>
                  <a:pt x="146" y="139"/>
                  <a:pt x="157" y="130"/>
                  <a:pt x="161" y="117"/>
                </a:cubicBezTo>
                <a:cubicBezTo>
                  <a:pt x="165" y="104"/>
                  <a:pt x="161" y="89"/>
                  <a:pt x="151" y="82"/>
                </a:cubicBezTo>
                <a:lnTo>
                  <a:pt x="61" y="8"/>
                </a:lnTo>
                <a:cubicBezTo>
                  <a:pt x="54" y="4"/>
                  <a:pt x="42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670;p51">
            <a:extLst>
              <a:ext uri="{FF2B5EF4-FFF2-40B4-BE49-F238E27FC236}">
                <a16:creationId xmlns:a16="http://schemas.microsoft.com/office/drawing/2014/main" id="{E088559F-BA61-8CB7-D3F6-B0BBF5688EEC}"/>
              </a:ext>
            </a:extLst>
          </p:cNvPr>
          <p:cNvSpPr/>
          <p:nvPr/>
        </p:nvSpPr>
        <p:spPr>
          <a:xfrm>
            <a:off x="2618071" y="3464636"/>
            <a:ext cx="11336" cy="13335"/>
          </a:xfrm>
          <a:custGeom>
            <a:avLst/>
            <a:gdLst/>
            <a:ahLst/>
            <a:cxnLst/>
            <a:rect l="l" t="t" r="r" b="b"/>
            <a:pathLst>
              <a:path w="153" h="180" extrusionOk="0">
                <a:moveTo>
                  <a:pt x="120" y="0"/>
                </a:moveTo>
                <a:cubicBezTo>
                  <a:pt x="111" y="0"/>
                  <a:pt x="101" y="4"/>
                  <a:pt x="94" y="12"/>
                </a:cubicBezTo>
                <a:lnTo>
                  <a:pt x="8" y="118"/>
                </a:lnTo>
                <a:cubicBezTo>
                  <a:pt x="3" y="124"/>
                  <a:pt x="1" y="134"/>
                  <a:pt x="1" y="141"/>
                </a:cubicBezTo>
                <a:lnTo>
                  <a:pt x="1" y="149"/>
                </a:lnTo>
                <a:cubicBezTo>
                  <a:pt x="2" y="162"/>
                  <a:pt x="11" y="174"/>
                  <a:pt x="23" y="177"/>
                </a:cubicBezTo>
                <a:cubicBezTo>
                  <a:pt x="27" y="180"/>
                  <a:pt x="30" y="180"/>
                  <a:pt x="33" y="180"/>
                </a:cubicBezTo>
                <a:cubicBezTo>
                  <a:pt x="43" y="180"/>
                  <a:pt x="53" y="175"/>
                  <a:pt x="59" y="165"/>
                </a:cubicBezTo>
                <a:lnTo>
                  <a:pt x="146" y="57"/>
                </a:lnTo>
                <a:cubicBezTo>
                  <a:pt x="153" y="47"/>
                  <a:pt x="153" y="31"/>
                  <a:pt x="148" y="20"/>
                </a:cubicBezTo>
                <a:cubicBezTo>
                  <a:pt x="144" y="10"/>
                  <a:pt x="136" y="3"/>
                  <a:pt x="123" y="0"/>
                </a:cubicBezTo>
                <a:cubicBezTo>
                  <a:pt x="122" y="0"/>
                  <a:pt x="121" y="0"/>
                  <a:pt x="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671;p51">
            <a:extLst>
              <a:ext uri="{FF2B5EF4-FFF2-40B4-BE49-F238E27FC236}">
                <a16:creationId xmlns:a16="http://schemas.microsoft.com/office/drawing/2014/main" id="{7A3857D2-EC92-A028-1B0D-3C3FCD3A7AEF}"/>
              </a:ext>
            </a:extLst>
          </p:cNvPr>
          <p:cNvSpPr/>
          <p:nvPr/>
        </p:nvSpPr>
        <p:spPr>
          <a:xfrm>
            <a:off x="2201852" y="3500197"/>
            <a:ext cx="7261" cy="6445"/>
          </a:xfrm>
          <a:custGeom>
            <a:avLst/>
            <a:gdLst/>
            <a:ahLst/>
            <a:cxnLst/>
            <a:rect l="l" t="t" r="r" b="b"/>
            <a:pathLst>
              <a:path w="98" h="87" extrusionOk="0">
                <a:moveTo>
                  <a:pt x="38" y="1"/>
                </a:moveTo>
                <a:cubicBezTo>
                  <a:pt x="29" y="1"/>
                  <a:pt x="20" y="5"/>
                  <a:pt x="14" y="12"/>
                </a:cubicBezTo>
                <a:cubicBezTo>
                  <a:pt x="0" y="24"/>
                  <a:pt x="2" y="45"/>
                  <a:pt x="15" y="57"/>
                </a:cubicBezTo>
                <a:lnTo>
                  <a:pt x="38" y="78"/>
                </a:lnTo>
                <a:cubicBezTo>
                  <a:pt x="44" y="85"/>
                  <a:pt x="51" y="87"/>
                  <a:pt x="60" y="87"/>
                </a:cubicBezTo>
                <a:lnTo>
                  <a:pt x="63" y="87"/>
                </a:lnTo>
                <a:cubicBezTo>
                  <a:pt x="76" y="86"/>
                  <a:pt x="88" y="78"/>
                  <a:pt x="92" y="65"/>
                </a:cubicBezTo>
                <a:cubicBezTo>
                  <a:pt x="97" y="51"/>
                  <a:pt x="93" y="39"/>
                  <a:pt x="82" y="30"/>
                </a:cubicBezTo>
                <a:lnTo>
                  <a:pt x="60" y="9"/>
                </a:lnTo>
                <a:cubicBezTo>
                  <a:pt x="53" y="4"/>
                  <a:pt x="46" y="1"/>
                  <a:pt x="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672;p51">
            <a:extLst>
              <a:ext uri="{FF2B5EF4-FFF2-40B4-BE49-F238E27FC236}">
                <a16:creationId xmlns:a16="http://schemas.microsoft.com/office/drawing/2014/main" id="{E4828592-DED4-F37B-41E6-36BA44C9C5B3}"/>
              </a:ext>
            </a:extLst>
          </p:cNvPr>
          <p:cNvSpPr/>
          <p:nvPr/>
        </p:nvSpPr>
        <p:spPr>
          <a:xfrm>
            <a:off x="2378400" y="3459080"/>
            <a:ext cx="12002" cy="11039"/>
          </a:xfrm>
          <a:custGeom>
            <a:avLst/>
            <a:gdLst/>
            <a:ahLst/>
            <a:cxnLst/>
            <a:rect l="l" t="t" r="r" b="b"/>
            <a:pathLst>
              <a:path w="162" h="149" extrusionOk="0">
                <a:moveTo>
                  <a:pt x="36" y="0"/>
                </a:moveTo>
                <a:cubicBezTo>
                  <a:pt x="30" y="0"/>
                  <a:pt x="25" y="2"/>
                  <a:pt x="20" y="5"/>
                </a:cubicBezTo>
                <a:cubicBezTo>
                  <a:pt x="9" y="11"/>
                  <a:pt x="1" y="23"/>
                  <a:pt x="2" y="37"/>
                </a:cubicBezTo>
                <a:cubicBezTo>
                  <a:pt x="4" y="45"/>
                  <a:pt x="7" y="54"/>
                  <a:pt x="14" y="59"/>
                </a:cubicBezTo>
                <a:lnTo>
                  <a:pt x="108" y="141"/>
                </a:lnTo>
                <a:cubicBezTo>
                  <a:pt x="114" y="146"/>
                  <a:pt x="120" y="148"/>
                  <a:pt x="129" y="148"/>
                </a:cubicBezTo>
                <a:cubicBezTo>
                  <a:pt x="134" y="148"/>
                  <a:pt x="139" y="148"/>
                  <a:pt x="144" y="145"/>
                </a:cubicBezTo>
                <a:cubicBezTo>
                  <a:pt x="156" y="140"/>
                  <a:pt x="162" y="126"/>
                  <a:pt x="162" y="114"/>
                </a:cubicBezTo>
                <a:cubicBezTo>
                  <a:pt x="161" y="105"/>
                  <a:pt x="157" y="96"/>
                  <a:pt x="150" y="90"/>
                </a:cubicBezTo>
                <a:lnTo>
                  <a:pt x="57" y="8"/>
                </a:lnTo>
                <a:cubicBezTo>
                  <a:pt x="51" y="3"/>
                  <a:pt x="43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673;p51">
            <a:extLst>
              <a:ext uri="{FF2B5EF4-FFF2-40B4-BE49-F238E27FC236}">
                <a16:creationId xmlns:a16="http://schemas.microsoft.com/office/drawing/2014/main" id="{9EC49BB3-BBF4-4CA0-25F1-E16E2E6C74A5}"/>
              </a:ext>
            </a:extLst>
          </p:cNvPr>
          <p:cNvSpPr/>
          <p:nvPr/>
        </p:nvSpPr>
        <p:spPr>
          <a:xfrm>
            <a:off x="2593844" y="3473526"/>
            <a:ext cx="14817" cy="6593"/>
          </a:xfrm>
          <a:custGeom>
            <a:avLst/>
            <a:gdLst/>
            <a:ahLst/>
            <a:cxnLst/>
            <a:rect l="l" t="t" r="r" b="b"/>
            <a:pathLst>
              <a:path w="200" h="89" extrusionOk="0">
                <a:moveTo>
                  <a:pt x="164" y="0"/>
                </a:moveTo>
                <a:cubicBezTo>
                  <a:pt x="163" y="0"/>
                  <a:pt x="163" y="0"/>
                  <a:pt x="162" y="0"/>
                </a:cubicBezTo>
                <a:lnTo>
                  <a:pt x="32" y="10"/>
                </a:lnTo>
                <a:cubicBezTo>
                  <a:pt x="13" y="11"/>
                  <a:pt x="1" y="26"/>
                  <a:pt x="2" y="45"/>
                </a:cubicBezTo>
                <a:lnTo>
                  <a:pt x="3" y="60"/>
                </a:lnTo>
                <a:cubicBezTo>
                  <a:pt x="5" y="76"/>
                  <a:pt x="18" y="89"/>
                  <a:pt x="36" y="89"/>
                </a:cubicBezTo>
                <a:lnTo>
                  <a:pt x="38" y="89"/>
                </a:lnTo>
                <a:lnTo>
                  <a:pt x="139" y="81"/>
                </a:lnTo>
                <a:cubicBezTo>
                  <a:pt x="144" y="81"/>
                  <a:pt x="151" y="80"/>
                  <a:pt x="154" y="77"/>
                </a:cubicBezTo>
                <a:lnTo>
                  <a:pt x="182" y="61"/>
                </a:lnTo>
                <a:cubicBezTo>
                  <a:pt x="194" y="52"/>
                  <a:pt x="199" y="37"/>
                  <a:pt x="195" y="23"/>
                </a:cubicBezTo>
                <a:cubicBezTo>
                  <a:pt x="190" y="9"/>
                  <a:pt x="178" y="0"/>
                  <a:pt x="1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674;p51">
            <a:extLst>
              <a:ext uri="{FF2B5EF4-FFF2-40B4-BE49-F238E27FC236}">
                <a16:creationId xmlns:a16="http://schemas.microsoft.com/office/drawing/2014/main" id="{CD1B9D85-3F91-16A3-B77D-2A23529D94A0}"/>
              </a:ext>
            </a:extLst>
          </p:cNvPr>
          <p:cNvSpPr/>
          <p:nvPr/>
        </p:nvSpPr>
        <p:spPr>
          <a:xfrm>
            <a:off x="2565765" y="3382473"/>
            <a:ext cx="5482" cy="5260"/>
          </a:xfrm>
          <a:custGeom>
            <a:avLst/>
            <a:gdLst/>
            <a:ahLst/>
            <a:cxnLst/>
            <a:rect l="l" t="t" r="r" b="b"/>
            <a:pathLst>
              <a:path w="74" h="71" extrusionOk="0">
                <a:moveTo>
                  <a:pt x="36" y="0"/>
                </a:moveTo>
                <a:cubicBezTo>
                  <a:pt x="34" y="0"/>
                  <a:pt x="32" y="0"/>
                  <a:pt x="31" y="1"/>
                </a:cubicBezTo>
                <a:cubicBezTo>
                  <a:pt x="17" y="1"/>
                  <a:pt x="9" y="13"/>
                  <a:pt x="5" y="25"/>
                </a:cubicBezTo>
                <a:cubicBezTo>
                  <a:pt x="1" y="36"/>
                  <a:pt x="7" y="52"/>
                  <a:pt x="16" y="61"/>
                </a:cubicBezTo>
                <a:cubicBezTo>
                  <a:pt x="22" y="67"/>
                  <a:pt x="31" y="70"/>
                  <a:pt x="38" y="70"/>
                </a:cubicBezTo>
                <a:cubicBezTo>
                  <a:pt x="46" y="70"/>
                  <a:pt x="54" y="67"/>
                  <a:pt x="59" y="62"/>
                </a:cubicBezTo>
                <a:cubicBezTo>
                  <a:pt x="71" y="52"/>
                  <a:pt x="73" y="34"/>
                  <a:pt x="64" y="19"/>
                </a:cubicBezTo>
                <a:lnTo>
                  <a:pt x="62" y="15"/>
                </a:lnTo>
                <a:cubicBezTo>
                  <a:pt x="57" y="6"/>
                  <a:pt x="46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675;p51">
            <a:extLst>
              <a:ext uri="{FF2B5EF4-FFF2-40B4-BE49-F238E27FC236}">
                <a16:creationId xmlns:a16="http://schemas.microsoft.com/office/drawing/2014/main" id="{6E6BCB28-F59B-9ED7-EC81-C582E7340DCC}"/>
              </a:ext>
            </a:extLst>
          </p:cNvPr>
          <p:cNvSpPr/>
          <p:nvPr/>
        </p:nvSpPr>
        <p:spPr>
          <a:xfrm>
            <a:off x="2736609" y="3305200"/>
            <a:ext cx="19855" cy="6001"/>
          </a:xfrm>
          <a:custGeom>
            <a:avLst/>
            <a:gdLst/>
            <a:ahLst/>
            <a:cxnLst/>
            <a:rect l="l" t="t" r="r" b="b"/>
            <a:pathLst>
              <a:path w="268" h="81" extrusionOk="0">
                <a:moveTo>
                  <a:pt x="238" y="1"/>
                </a:moveTo>
                <a:cubicBezTo>
                  <a:pt x="237" y="1"/>
                  <a:pt x="235" y="1"/>
                  <a:pt x="233" y="1"/>
                </a:cubicBezTo>
                <a:lnTo>
                  <a:pt x="31" y="16"/>
                </a:lnTo>
                <a:cubicBezTo>
                  <a:pt x="14" y="17"/>
                  <a:pt x="1" y="32"/>
                  <a:pt x="1" y="48"/>
                </a:cubicBezTo>
                <a:lnTo>
                  <a:pt x="1" y="51"/>
                </a:lnTo>
                <a:cubicBezTo>
                  <a:pt x="2" y="68"/>
                  <a:pt x="16" y="80"/>
                  <a:pt x="33" y="80"/>
                </a:cubicBezTo>
                <a:lnTo>
                  <a:pt x="36" y="80"/>
                </a:lnTo>
                <a:lnTo>
                  <a:pt x="238" y="66"/>
                </a:lnTo>
                <a:cubicBezTo>
                  <a:pt x="255" y="65"/>
                  <a:pt x="267" y="51"/>
                  <a:pt x="267" y="34"/>
                </a:cubicBezTo>
                <a:lnTo>
                  <a:pt x="267" y="32"/>
                </a:lnTo>
                <a:cubicBezTo>
                  <a:pt x="266" y="15"/>
                  <a:pt x="252" y="1"/>
                  <a:pt x="2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676;p51">
            <a:extLst>
              <a:ext uri="{FF2B5EF4-FFF2-40B4-BE49-F238E27FC236}">
                <a16:creationId xmlns:a16="http://schemas.microsoft.com/office/drawing/2014/main" id="{5C7B0950-E240-3AA8-2F71-D81172996125}"/>
              </a:ext>
            </a:extLst>
          </p:cNvPr>
          <p:cNvSpPr/>
          <p:nvPr/>
        </p:nvSpPr>
        <p:spPr>
          <a:xfrm>
            <a:off x="2644816" y="3249116"/>
            <a:ext cx="12372" cy="13114"/>
          </a:xfrm>
          <a:custGeom>
            <a:avLst/>
            <a:gdLst/>
            <a:ahLst/>
            <a:cxnLst/>
            <a:rect l="l" t="t" r="r" b="b"/>
            <a:pathLst>
              <a:path w="167" h="177" extrusionOk="0">
                <a:moveTo>
                  <a:pt x="126" y="1"/>
                </a:moveTo>
                <a:cubicBezTo>
                  <a:pt x="119" y="1"/>
                  <a:pt x="110" y="6"/>
                  <a:pt x="105" y="12"/>
                </a:cubicBezTo>
                <a:lnTo>
                  <a:pt x="10" y="114"/>
                </a:lnTo>
                <a:cubicBezTo>
                  <a:pt x="4" y="121"/>
                  <a:pt x="1" y="129"/>
                  <a:pt x="1" y="139"/>
                </a:cubicBezTo>
                <a:cubicBezTo>
                  <a:pt x="1" y="148"/>
                  <a:pt x="6" y="158"/>
                  <a:pt x="12" y="163"/>
                </a:cubicBezTo>
                <a:lnTo>
                  <a:pt x="21" y="169"/>
                </a:lnTo>
                <a:cubicBezTo>
                  <a:pt x="27" y="174"/>
                  <a:pt x="33" y="176"/>
                  <a:pt x="41" y="176"/>
                </a:cubicBezTo>
                <a:cubicBezTo>
                  <a:pt x="51" y="176"/>
                  <a:pt x="59" y="173"/>
                  <a:pt x="66" y="164"/>
                </a:cubicBezTo>
                <a:lnTo>
                  <a:pt x="156" y="59"/>
                </a:lnTo>
                <a:cubicBezTo>
                  <a:pt x="166" y="46"/>
                  <a:pt x="163" y="25"/>
                  <a:pt x="154" y="14"/>
                </a:cubicBezTo>
                <a:cubicBezTo>
                  <a:pt x="148" y="7"/>
                  <a:pt x="139" y="1"/>
                  <a:pt x="130" y="1"/>
                </a:cubicBezTo>
                <a:cubicBezTo>
                  <a:pt x="129" y="1"/>
                  <a:pt x="127" y="1"/>
                  <a:pt x="1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677;p51">
            <a:extLst>
              <a:ext uri="{FF2B5EF4-FFF2-40B4-BE49-F238E27FC236}">
                <a16:creationId xmlns:a16="http://schemas.microsoft.com/office/drawing/2014/main" id="{486FE9AE-D5BD-FAA2-1759-1573FB4F6B0D}"/>
              </a:ext>
            </a:extLst>
          </p:cNvPr>
          <p:cNvSpPr/>
          <p:nvPr/>
        </p:nvSpPr>
        <p:spPr>
          <a:xfrm>
            <a:off x="2793434" y="3293346"/>
            <a:ext cx="26597" cy="30005"/>
          </a:xfrm>
          <a:custGeom>
            <a:avLst/>
            <a:gdLst/>
            <a:ahLst/>
            <a:cxnLst/>
            <a:rect l="l" t="t" r="r" b="b"/>
            <a:pathLst>
              <a:path w="359" h="405" extrusionOk="0">
                <a:moveTo>
                  <a:pt x="323" y="0"/>
                </a:moveTo>
                <a:cubicBezTo>
                  <a:pt x="317" y="0"/>
                  <a:pt x="311" y="1"/>
                  <a:pt x="306" y="4"/>
                </a:cubicBezTo>
                <a:lnTo>
                  <a:pt x="97" y="120"/>
                </a:lnTo>
                <a:cubicBezTo>
                  <a:pt x="86" y="126"/>
                  <a:pt x="78" y="138"/>
                  <a:pt x="80" y="151"/>
                </a:cubicBezTo>
                <a:lnTo>
                  <a:pt x="88" y="254"/>
                </a:lnTo>
                <a:lnTo>
                  <a:pt x="10" y="337"/>
                </a:lnTo>
                <a:cubicBezTo>
                  <a:pt x="3" y="344"/>
                  <a:pt x="0" y="353"/>
                  <a:pt x="0" y="362"/>
                </a:cubicBezTo>
                <a:lnTo>
                  <a:pt x="2" y="375"/>
                </a:lnTo>
                <a:cubicBezTo>
                  <a:pt x="3" y="388"/>
                  <a:pt x="13" y="400"/>
                  <a:pt x="24" y="404"/>
                </a:cubicBezTo>
                <a:cubicBezTo>
                  <a:pt x="26" y="405"/>
                  <a:pt x="30" y="405"/>
                  <a:pt x="35" y="405"/>
                </a:cubicBezTo>
                <a:cubicBezTo>
                  <a:pt x="44" y="405"/>
                  <a:pt x="52" y="401"/>
                  <a:pt x="56" y="394"/>
                </a:cubicBezTo>
                <a:lnTo>
                  <a:pt x="157" y="285"/>
                </a:lnTo>
                <a:cubicBezTo>
                  <a:pt x="165" y="279"/>
                  <a:pt x="167" y="270"/>
                  <a:pt x="167" y="260"/>
                </a:cubicBezTo>
                <a:lnTo>
                  <a:pt x="161" y="164"/>
                </a:lnTo>
                <a:lnTo>
                  <a:pt x="343" y="63"/>
                </a:lnTo>
                <a:cubicBezTo>
                  <a:pt x="352" y="58"/>
                  <a:pt x="356" y="47"/>
                  <a:pt x="357" y="36"/>
                </a:cubicBezTo>
                <a:cubicBezTo>
                  <a:pt x="358" y="26"/>
                  <a:pt x="352" y="13"/>
                  <a:pt x="343" y="6"/>
                </a:cubicBezTo>
                <a:cubicBezTo>
                  <a:pt x="337" y="2"/>
                  <a:pt x="330" y="0"/>
                  <a:pt x="3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678;p51">
            <a:extLst>
              <a:ext uri="{FF2B5EF4-FFF2-40B4-BE49-F238E27FC236}">
                <a16:creationId xmlns:a16="http://schemas.microsoft.com/office/drawing/2014/main" id="{D12FF137-39B5-2536-596E-4162984A4891}"/>
              </a:ext>
            </a:extLst>
          </p:cNvPr>
          <p:cNvSpPr/>
          <p:nvPr/>
        </p:nvSpPr>
        <p:spPr>
          <a:xfrm>
            <a:off x="2611329" y="3251857"/>
            <a:ext cx="15040" cy="12151"/>
          </a:xfrm>
          <a:custGeom>
            <a:avLst/>
            <a:gdLst/>
            <a:ahLst/>
            <a:cxnLst/>
            <a:rect l="l" t="t" r="r" b="b"/>
            <a:pathLst>
              <a:path w="203" h="164" extrusionOk="0">
                <a:moveTo>
                  <a:pt x="95" y="0"/>
                </a:moveTo>
                <a:cubicBezTo>
                  <a:pt x="93" y="0"/>
                  <a:pt x="91" y="0"/>
                  <a:pt x="89" y="1"/>
                </a:cubicBezTo>
                <a:lnTo>
                  <a:pt x="50" y="3"/>
                </a:lnTo>
                <a:lnTo>
                  <a:pt x="48" y="3"/>
                </a:lnTo>
                <a:lnTo>
                  <a:pt x="34" y="4"/>
                </a:lnTo>
                <a:cubicBezTo>
                  <a:pt x="21" y="4"/>
                  <a:pt x="9" y="13"/>
                  <a:pt x="5" y="27"/>
                </a:cubicBezTo>
                <a:cubicBezTo>
                  <a:pt x="1" y="39"/>
                  <a:pt x="5" y="53"/>
                  <a:pt x="16" y="61"/>
                </a:cubicBezTo>
                <a:lnTo>
                  <a:pt x="131" y="155"/>
                </a:lnTo>
                <a:cubicBezTo>
                  <a:pt x="138" y="160"/>
                  <a:pt x="145" y="163"/>
                  <a:pt x="152" y="163"/>
                </a:cubicBezTo>
                <a:lnTo>
                  <a:pt x="155" y="163"/>
                </a:lnTo>
                <a:lnTo>
                  <a:pt x="171" y="161"/>
                </a:lnTo>
                <a:cubicBezTo>
                  <a:pt x="183" y="161"/>
                  <a:pt x="196" y="153"/>
                  <a:pt x="199" y="139"/>
                </a:cubicBezTo>
                <a:cubicBezTo>
                  <a:pt x="203" y="127"/>
                  <a:pt x="199" y="112"/>
                  <a:pt x="188" y="105"/>
                </a:cubicBezTo>
                <a:lnTo>
                  <a:pt x="121" y="49"/>
                </a:lnTo>
                <a:cubicBezTo>
                  <a:pt x="124" y="44"/>
                  <a:pt x="125" y="37"/>
                  <a:pt x="125" y="30"/>
                </a:cubicBezTo>
                <a:cubicBezTo>
                  <a:pt x="124" y="14"/>
                  <a:pt x="111" y="0"/>
                  <a:pt x="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679;p51">
            <a:extLst>
              <a:ext uri="{FF2B5EF4-FFF2-40B4-BE49-F238E27FC236}">
                <a16:creationId xmlns:a16="http://schemas.microsoft.com/office/drawing/2014/main" id="{5976EE73-1E8D-6475-56BC-165047D9C71A}"/>
              </a:ext>
            </a:extLst>
          </p:cNvPr>
          <p:cNvSpPr/>
          <p:nvPr/>
        </p:nvSpPr>
        <p:spPr>
          <a:xfrm>
            <a:off x="2921678" y="3325204"/>
            <a:ext cx="8742" cy="5186"/>
          </a:xfrm>
          <a:custGeom>
            <a:avLst/>
            <a:gdLst/>
            <a:ahLst/>
            <a:cxnLst/>
            <a:rect l="l" t="t" r="r" b="b"/>
            <a:pathLst>
              <a:path w="118" h="70" extrusionOk="0">
                <a:moveTo>
                  <a:pt x="87" y="1"/>
                </a:moveTo>
                <a:cubicBezTo>
                  <a:pt x="86" y="1"/>
                  <a:pt x="84" y="1"/>
                  <a:pt x="83" y="1"/>
                </a:cubicBezTo>
                <a:lnTo>
                  <a:pt x="31" y="5"/>
                </a:lnTo>
                <a:cubicBezTo>
                  <a:pt x="13" y="6"/>
                  <a:pt x="1" y="21"/>
                  <a:pt x="1" y="37"/>
                </a:cubicBezTo>
                <a:lnTo>
                  <a:pt x="1" y="40"/>
                </a:lnTo>
                <a:cubicBezTo>
                  <a:pt x="2" y="57"/>
                  <a:pt x="16" y="70"/>
                  <a:pt x="33" y="70"/>
                </a:cubicBezTo>
                <a:lnTo>
                  <a:pt x="36" y="70"/>
                </a:lnTo>
                <a:lnTo>
                  <a:pt x="88" y="66"/>
                </a:lnTo>
                <a:cubicBezTo>
                  <a:pt x="105" y="65"/>
                  <a:pt x="117" y="50"/>
                  <a:pt x="117" y="33"/>
                </a:cubicBezTo>
                <a:lnTo>
                  <a:pt x="117" y="31"/>
                </a:lnTo>
                <a:cubicBezTo>
                  <a:pt x="116" y="14"/>
                  <a:pt x="102" y="1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680;p51">
            <a:extLst>
              <a:ext uri="{FF2B5EF4-FFF2-40B4-BE49-F238E27FC236}">
                <a16:creationId xmlns:a16="http://schemas.microsoft.com/office/drawing/2014/main" id="{8A82DAC6-5FC1-7CB2-A20C-1B163A703026}"/>
              </a:ext>
            </a:extLst>
          </p:cNvPr>
          <p:cNvSpPr/>
          <p:nvPr/>
        </p:nvSpPr>
        <p:spPr>
          <a:xfrm>
            <a:off x="2511386" y="3187697"/>
            <a:ext cx="5112" cy="4964"/>
          </a:xfrm>
          <a:custGeom>
            <a:avLst/>
            <a:gdLst/>
            <a:ahLst/>
            <a:cxnLst/>
            <a:rect l="l" t="t" r="r" b="b"/>
            <a:pathLst>
              <a:path w="69" h="67" extrusionOk="0">
                <a:moveTo>
                  <a:pt x="35" y="0"/>
                </a:moveTo>
                <a:cubicBezTo>
                  <a:pt x="34" y="0"/>
                  <a:pt x="34" y="1"/>
                  <a:pt x="33" y="1"/>
                </a:cubicBezTo>
                <a:lnTo>
                  <a:pt x="28" y="1"/>
                </a:lnTo>
                <a:cubicBezTo>
                  <a:pt x="11" y="3"/>
                  <a:pt x="1" y="15"/>
                  <a:pt x="1" y="32"/>
                </a:cubicBezTo>
                <a:lnTo>
                  <a:pt x="1" y="35"/>
                </a:lnTo>
                <a:cubicBezTo>
                  <a:pt x="2" y="52"/>
                  <a:pt x="19" y="65"/>
                  <a:pt x="36" y="65"/>
                </a:cubicBezTo>
                <a:cubicBezTo>
                  <a:pt x="36" y="65"/>
                  <a:pt x="37" y="65"/>
                  <a:pt x="38" y="66"/>
                </a:cubicBezTo>
                <a:cubicBezTo>
                  <a:pt x="56" y="65"/>
                  <a:pt x="68" y="51"/>
                  <a:pt x="68" y="34"/>
                </a:cubicBezTo>
                <a:lnTo>
                  <a:pt x="68" y="31"/>
                </a:lnTo>
                <a:cubicBezTo>
                  <a:pt x="67" y="14"/>
                  <a:pt x="53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681;p51">
            <a:extLst>
              <a:ext uri="{FF2B5EF4-FFF2-40B4-BE49-F238E27FC236}">
                <a16:creationId xmlns:a16="http://schemas.microsoft.com/office/drawing/2014/main" id="{66A77512-8ED8-95CC-3637-B2DD289D6CA6}"/>
              </a:ext>
            </a:extLst>
          </p:cNvPr>
          <p:cNvSpPr/>
          <p:nvPr/>
        </p:nvSpPr>
        <p:spPr>
          <a:xfrm>
            <a:off x="2841072" y="3302162"/>
            <a:ext cx="31043" cy="17855"/>
          </a:xfrm>
          <a:custGeom>
            <a:avLst/>
            <a:gdLst/>
            <a:ahLst/>
            <a:cxnLst/>
            <a:rect l="l" t="t" r="r" b="b"/>
            <a:pathLst>
              <a:path w="419" h="241" extrusionOk="0">
                <a:moveTo>
                  <a:pt x="382" y="0"/>
                </a:moveTo>
                <a:cubicBezTo>
                  <a:pt x="372" y="0"/>
                  <a:pt x="363" y="5"/>
                  <a:pt x="357" y="12"/>
                </a:cubicBezTo>
                <a:lnTo>
                  <a:pt x="319" y="58"/>
                </a:lnTo>
                <a:lnTo>
                  <a:pt x="24" y="172"/>
                </a:lnTo>
                <a:cubicBezTo>
                  <a:pt x="13" y="177"/>
                  <a:pt x="5" y="192"/>
                  <a:pt x="3" y="204"/>
                </a:cubicBezTo>
                <a:cubicBezTo>
                  <a:pt x="1" y="215"/>
                  <a:pt x="6" y="228"/>
                  <a:pt x="15" y="234"/>
                </a:cubicBezTo>
                <a:cubicBezTo>
                  <a:pt x="20" y="238"/>
                  <a:pt x="27" y="240"/>
                  <a:pt x="34" y="240"/>
                </a:cubicBezTo>
                <a:cubicBezTo>
                  <a:pt x="38" y="240"/>
                  <a:pt x="42" y="239"/>
                  <a:pt x="48" y="239"/>
                </a:cubicBezTo>
                <a:lnTo>
                  <a:pt x="365" y="115"/>
                </a:lnTo>
                <a:cubicBezTo>
                  <a:pt x="372" y="113"/>
                  <a:pt x="378" y="108"/>
                  <a:pt x="382" y="101"/>
                </a:cubicBezTo>
                <a:lnTo>
                  <a:pt x="411" y="49"/>
                </a:lnTo>
                <a:cubicBezTo>
                  <a:pt x="418" y="33"/>
                  <a:pt x="414" y="15"/>
                  <a:pt x="400" y="6"/>
                </a:cubicBezTo>
                <a:cubicBezTo>
                  <a:pt x="395" y="2"/>
                  <a:pt x="388" y="0"/>
                  <a:pt x="3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682;p51">
            <a:extLst>
              <a:ext uri="{FF2B5EF4-FFF2-40B4-BE49-F238E27FC236}">
                <a16:creationId xmlns:a16="http://schemas.microsoft.com/office/drawing/2014/main" id="{97373A16-A082-4D09-7C3C-650F7DE8EC4E}"/>
              </a:ext>
            </a:extLst>
          </p:cNvPr>
          <p:cNvSpPr/>
          <p:nvPr/>
        </p:nvSpPr>
        <p:spPr>
          <a:xfrm>
            <a:off x="2888414" y="3303793"/>
            <a:ext cx="11854" cy="5409"/>
          </a:xfrm>
          <a:custGeom>
            <a:avLst/>
            <a:gdLst/>
            <a:ahLst/>
            <a:cxnLst/>
            <a:rect l="l" t="t" r="r" b="b"/>
            <a:pathLst>
              <a:path w="160" h="73" extrusionOk="0">
                <a:moveTo>
                  <a:pt x="127" y="0"/>
                </a:moveTo>
                <a:cubicBezTo>
                  <a:pt x="126" y="0"/>
                  <a:pt x="125" y="0"/>
                  <a:pt x="124" y="1"/>
                </a:cubicBezTo>
                <a:lnTo>
                  <a:pt x="30" y="8"/>
                </a:lnTo>
                <a:cubicBezTo>
                  <a:pt x="13" y="9"/>
                  <a:pt x="1" y="23"/>
                  <a:pt x="1" y="40"/>
                </a:cubicBezTo>
                <a:lnTo>
                  <a:pt x="1" y="42"/>
                </a:lnTo>
                <a:cubicBezTo>
                  <a:pt x="2" y="60"/>
                  <a:pt x="17" y="72"/>
                  <a:pt x="33" y="72"/>
                </a:cubicBezTo>
                <a:lnTo>
                  <a:pt x="35" y="72"/>
                </a:lnTo>
                <a:lnTo>
                  <a:pt x="129" y="66"/>
                </a:lnTo>
                <a:cubicBezTo>
                  <a:pt x="147" y="65"/>
                  <a:pt x="159" y="51"/>
                  <a:pt x="159" y="34"/>
                </a:cubicBezTo>
                <a:lnTo>
                  <a:pt x="159" y="31"/>
                </a:lnTo>
                <a:cubicBezTo>
                  <a:pt x="158" y="14"/>
                  <a:pt x="144" y="0"/>
                  <a:pt x="1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683;p51">
            <a:extLst>
              <a:ext uri="{FF2B5EF4-FFF2-40B4-BE49-F238E27FC236}">
                <a16:creationId xmlns:a16="http://schemas.microsoft.com/office/drawing/2014/main" id="{5D816463-E97D-365E-6F1D-D75CFE3BB4F6}"/>
              </a:ext>
            </a:extLst>
          </p:cNvPr>
          <p:cNvSpPr/>
          <p:nvPr/>
        </p:nvSpPr>
        <p:spPr>
          <a:xfrm>
            <a:off x="2760465" y="3295495"/>
            <a:ext cx="27857" cy="22670"/>
          </a:xfrm>
          <a:custGeom>
            <a:avLst/>
            <a:gdLst/>
            <a:ahLst/>
            <a:cxnLst/>
            <a:rect l="l" t="t" r="r" b="b"/>
            <a:pathLst>
              <a:path w="376" h="306" extrusionOk="0">
                <a:moveTo>
                  <a:pt x="341" y="0"/>
                </a:moveTo>
                <a:cubicBezTo>
                  <a:pt x="333" y="0"/>
                  <a:pt x="324" y="4"/>
                  <a:pt x="318" y="11"/>
                </a:cubicBezTo>
                <a:lnTo>
                  <a:pt x="217" y="110"/>
                </a:lnTo>
                <a:lnTo>
                  <a:pt x="129" y="117"/>
                </a:lnTo>
                <a:cubicBezTo>
                  <a:pt x="120" y="117"/>
                  <a:pt x="111" y="122"/>
                  <a:pt x="106" y="128"/>
                </a:cubicBezTo>
                <a:lnTo>
                  <a:pt x="12" y="245"/>
                </a:lnTo>
                <a:cubicBezTo>
                  <a:pt x="1" y="257"/>
                  <a:pt x="2" y="277"/>
                  <a:pt x="15" y="289"/>
                </a:cubicBezTo>
                <a:lnTo>
                  <a:pt x="22" y="297"/>
                </a:lnTo>
                <a:cubicBezTo>
                  <a:pt x="28" y="303"/>
                  <a:pt x="37" y="305"/>
                  <a:pt x="44" y="305"/>
                </a:cubicBezTo>
                <a:lnTo>
                  <a:pt x="47" y="305"/>
                </a:lnTo>
                <a:cubicBezTo>
                  <a:pt x="56" y="305"/>
                  <a:pt x="65" y="300"/>
                  <a:pt x="70" y="294"/>
                </a:cubicBezTo>
                <a:lnTo>
                  <a:pt x="162" y="180"/>
                </a:lnTo>
                <a:lnTo>
                  <a:pt x="233" y="175"/>
                </a:lnTo>
                <a:lnTo>
                  <a:pt x="248" y="174"/>
                </a:lnTo>
                <a:cubicBezTo>
                  <a:pt x="258" y="173"/>
                  <a:pt x="266" y="170"/>
                  <a:pt x="271" y="164"/>
                </a:cubicBezTo>
                <a:lnTo>
                  <a:pt x="368" y="59"/>
                </a:lnTo>
                <a:cubicBezTo>
                  <a:pt x="375" y="53"/>
                  <a:pt x="375" y="43"/>
                  <a:pt x="375" y="33"/>
                </a:cubicBezTo>
                <a:cubicBezTo>
                  <a:pt x="375" y="24"/>
                  <a:pt x="368" y="14"/>
                  <a:pt x="362" y="8"/>
                </a:cubicBezTo>
                <a:cubicBezTo>
                  <a:pt x="356" y="3"/>
                  <a:pt x="349" y="0"/>
                  <a:pt x="3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684;p51">
            <a:extLst>
              <a:ext uri="{FF2B5EF4-FFF2-40B4-BE49-F238E27FC236}">
                <a16:creationId xmlns:a16="http://schemas.microsoft.com/office/drawing/2014/main" id="{CBBE6359-0963-4B15-188F-728BC1A53D1F}"/>
              </a:ext>
            </a:extLst>
          </p:cNvPr>
          <p:cNvSpPr/>
          <p:nvPr/>
        </p:nvSpPr>
        <p:spPr>
          <a:xfrm>
            <a:off x="2380178" y="3243264"/>
            <a:ext cx="20893" cy="13928"/>
          </a:xfrm>
          <a:custGeom>
            <a:avLst/>
            <a:gdLst/>
            <a:ahLst/>
            <a:cxnLst/>
            <a:rect l="l" t="t" r="r" b="b"/>
            <a:pathLst>
              <a:path w="282" h="188" extrusionOk="0">
                <a:moveTo>
                  <a:pt x="241" y="0"/>
                </a:moveTo>
                <a:cubicBezTo>
                  <a:pt x="240" y="0"/>
                  <a:pt x="239" y="0"/>
                  <a:pt x="238" y="0"/>
                </a:cubicBezTo>
                <a:cubicBezTo>
                  <a:pt x="234" y="0"/>
                  <a:pt x="227" y="2"/>
                  <a:pt x="224" y="4"/>
                </a:cubicBezTo>
                <a:lnTo>
                  <a:pt x="14" y="128"/>
                </a:lnTo>
                <a:cubicBezTo>
                  <a:pt x="2" y="136"/>
                  <a:pt x="0" y="151"/>
                  <a:pt x="4" y="166"/>
                </a:cubicBezTo>
                <a:cubicBezTo>
                  <a:pt x="8" y="179"/>
                  <a:pt x="25" y="188"/>
                  <a:pt x="39" y="188"/>
                </a:cubicBezTo>
                <a:lnTo>
                  <a:pt x="42" y="188"/>
                </a:lnTo>
                <a:cubicBezTo>
                  <a:pt x="47" y="188"/>
                  <a:pt x="53" y="187"/>
                  <a:pt x="56" y="185"/>
                </a:cubicBezTo>
                <a:lnTo>
                  <a:pt x="266" y="61"/>
                </a:lnTo>
                <a:cubicBezTo>
                  <a:pt x="278" y="52"/>
                  <a:pt x="282" y="37"/>
                  <a:pt x="276" y="23"/>
                </a:cubicBezTo>
                <a:cubicBezTo>
                  <a:pt x="271" y="9"/>
                  <a:pt x="257" y="0"/>
                  <a:pt x="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685;p51">
            <a:extLst>
              <a:ext uri="{FF2B5EF4-FFF2-40B4-BE49-F238E27FC236}">
                <a16:creationId xmlns:a16="http://schemas.microsoft.com/office/drawing/2014/main" id="{422CC2AD-7E5E-40D4-4014-82B6F2B2D77C}"/>
              </a:ext>
            </a:extLst>
          </p:cNvPr>
          <p:cNvSpPr/>
          <p:nvPr/>
        </p:nvSpPr>
        <p:spPr>
          <a:xfrm>
            <a:off x="2605328" y="3259562"/>
            <a:ext cx="13039" cy="20967"/>
          </a:xfrm>
          <a:custGeom>
            <a:avLst/>
            <a:gdLst/>
            <a:ahLst/>
            <a:cxnLst/>
            <a:rect l="l" t="t" r="r" b="b"/>
            <a:pathLst>
              <a:path w="176" h="283" extrusionOk="0">
                <a:moveTo>
                  <a:pt x="144" y="0"/>
                </a:moveTo>
                <a:cubicBezTo>
                  <a:pt x="142" y="0"/>
                  <a:pt x="140" y="0"/>
                  <a:pt x="138" y="1"/>
                </a:cubicBezTo>
                <a:lnTo>
                  <a:pt x="123" y="2"/>
                </a:lnTo>
                <a:cubicBezTo>
                  <a:pt x="113" y="2"/>
                  <a:pt x="105" y="7"/>
                  <a:pt x="100" y="13"/>
                </a:cubicBezTo>
                <a:lnTo>
                  <a:pt x="7" y="129"/>
                </a:lnTo>
                <a:cubicBezTo>
                  <a:pt x="3" y="134"/>
                  <a:pt x="1" y="144"/>
                  <a:pt x="1" y="152"/>
                </a:cubicBezTo>
                <a:lnTo>
                  <a:pt x="6" y="227"/>
                </a:lnTo>
                <a:cubicBezTo>
                  <a:pt x="6" y="232"/>
                  <a:pt x="8" y="237"/>
                  <a:pt x="10" y="243"/>
                </a:cubicBezTo>
                <a:lnTo>
                  <a:pt x="27" y="267"/>
                </a:lnTo>
                <a:cubicBezTo>
                  <a:pt x="33" y="277"/>
                  <a:pt x="43" y="282"/>
                  <a:pt x="54" y="282"/>
                </a:cubicBezTo>
                <a:cubicBezTo>
                  <a:pt x="56" y="282"/>
                  <a:pt x="60" y="282"/>
                  <a:pt x="64" y="279"/>
                </a:cubicBezTo>
                <a:cubicBezTo>
                  <a:pt x="79" y="274"/>
                  <a:pt x="87" y="259"/>
                  <a:pt x="86" y="246"/>
                </a:cubicBezTo>
                <a:lnTo>
                  <a:pt x="80" y="158"/>
                </a:lnTo>
                <a:lnTo>
                  <a:pt x="165" y="53"/>
                </a:lnTo>
                <a:cubicBezTo>
                  <a:pt x="175" y="44"/>
                  <a:pt x="176" y="29"/>
                  <a:pt x="169" y="18"/>
                </a:cubicBezTo>
                <a:cubicBezTo>
                  <a:pt x="164" y="8"/>
                  <a:pt x="155" y="0"/>
                  <a:pt x="1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686;p51">
            <a:extLst>
              <a:ext uri="{FF2B5EF4-FFF2-40B4-BE49-F238E27FC236}">
                <a16:creationId xmlns:a16="http://schemas.microsoft.com/office/drawing/2014/main" id="{2392232F-9AA5-7D84-9E64-E8FCAF22E0B3}"/>
              </a:ext>
            </a:extLst>
          </p:cNvPr>
          <p:cNvSpPr/>
          <p:nvPr/>
        </p:nvSpPr>
        <p:spPr>
          <a:xfrm>
            <a:off x="2403071" y="3190514"/>
            <a:ext cx="74086" cy="57047"/>
          </a:xfrm>
          <a:custGeom>
            <a:avLst/>
            <a:gdLst/>
            <a:ahLst/>
            <a:cxnLst/>
            <a:rect l="l" t="t" r="r" b="b"/>
            <a:pathLst>
              <a:path w="1000" h="770" extrusionOk="0">
                <a:moveTo>
                  <a:pt x="965" y="0"/>
                </a:moveTo>
                <a:cubicBezTo>
                  <a:pt x="959" y="0"/>
                  <a:pt x="954" y="2"/>
                  <a:pt x="948" y="4"/>
                </a:cubicBezTo>
                <a:lnTo>
                  <a:pt x="739" y="122"/>
                </a:lnTo>
                <a:cubicBezTo>
                  <a:pt x="735" y="123"/>
                  <a:pt x="733" y="126"/>
                  <a:pt x="730" y="128"/>
                </a:cubicBezTo>
                <a:lnTo>
                  <a:pt x="629" y="246"/>
                </a:lnTo>
                <a:lnTo>
                  <a:pt x="537" y="357"/>
                </a:lnTo>
                <a:lnTo>
                  <a:pt x="232" y="581"/>
                </a:lnTo>
                <a:lnTo>
                  <a:pt x="139" y="587"/>
                </a:lnTo>
                <a:cubicBezTo>
                  <a:pt x="130" y="587"/>
                  <a:pt x="123" y="591"/>
                  <a:pt x="117" y="598"/>
                </a:cubicBezTo>
                <a:lnTo>
                  <a:pt x="10" y="715"/>
                </a:lnTo>
                <a:cubicBezTo>
                  <a:pt x="1" y="725"/>
                  <a:pt x="3" y="738"/>
                  <a:pt x="8" y="751"/>
                </a:cubicBezTo>
                <a:cubicBezTo>
                  <a:pt x="13" y="762"/>
                  <a:pt x="27" y="768"/>
                  <a:pt x="40" y="768"/>
                </a:cubicBezTo>
                <a:cubicBezTo>
                  <a:pt x="41" y="768"/>
                  <a:pt x="41" y="768"/>
                  <a:pt x="39" y="769"/>
                </a:cubicBezTo>
                <a:cubicBezTo>
                  <a:pt x="48" y="769"/>
                  <a:pt x="56" y="766"/>
                  <a:pt x="61" y="759"/>
                </a:cubicBezTo>
                <a:lnTo>
                  <a:pt x="161" y="653"/>
                </a:lnTo>
                <a:lnTo>
                  <a:pt x="243" y="648"/>
                </a:lnTo>
                <a:lnTo>
                  <a:pt x="250" y="648"/>
                </a:lnTo>
                <a:cubicBezTo>
                  <a:pt x="256" y="647"/>
                  <a:pt x="261" y="645"/>
                  <a:pt x="266" y="641"/>
                </a:cubicBezTo>
                <a:lnTo>
                  <a:pt x="586" y="408"/>
                </a:lnTo>
                <a:cubicBezTo>
                  <a:pt x="588" y="405"/>
                  <a:pt x="591" y="404"/>
                  <a:pt x="592" y="402"/>
                </a:cubicBezTo>
                <a:lnTo>
                  <a:pt x="685" y="287"/>
                </a:lnTo>
                <a:lnTo>
                  <a:pt x="784" y="175"/>
                </a:lnTo>
                <a:lnTo>
                  <a:pt x="983" y="64"/>
                </a:lnTo>
                <a:cubicBezTo>
                  <a:pt x="993" y="58"/>
                  <a:pt x="997" y="46"/>
                  <a:pt x="998" y="35"/>
                </a:cubicBezTo>
                <a:cubicBezTo>
                  <a:pt x="999" y="25"/>
                  <a:pt x="994" y="14"/>
                  <a:pt x="985" y="7"/>
                </a:cubicBezTo>
                <a:cubicBezTo>
                  <a:pt x="979" y="3"/>
                  <a:pt x="972" y="0"/>
                  <a:pt x="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687;p51">
            <a:extLst>
              <a:ext uri="{FF2B5EF4-FFF2-40B4-BE49-F238E27FC236}">
                <a16:creationId xmlns:a16="http://schemas.microsoft.com/office/drawing/2014/main" id="{24AF4EEC-87BC-D977-42F8-83E15BDB9C47}"/>
              </a:ext>
            </a:extLst>
          </p:cNvPr>
          <p:cNvSpPr/>
          <p:nvPr/>
        </p:nvSpPr>
        <p:spPr>
          <a:xfrm>
            <a:off x="2342024" y="3270453"/>
            <a:ext cx="76383" cy="105055"/>
          </a:xfrm>
          <a:custGeom>
            <a:avLst/>
            <a:gdLst/>
            <a:ahLst/>
            <a:cxnLst/>
            <a:rect l="l" t="t" r="r" b="b"/>
            <a:pathLst>
              <a:path w="1031" h="1418" extrusionOk="0">
                <a:moveTo>
                  <a:pt x="143" y="0"/>
                </a:moveTo>
                <a:cubicBezTo>
                  <a:pt x="142" y="0"/>
                  <a:pt x="140" y="0"/>
                  <a:pt x="139" y="1"/>
                </a:cubicBezTo>
                <a:lnTo>
                  <a:pt x="31" y="8"/>
                </a:lnTo>
                <a:cubicBezTo>
                  <a:pt x="13" y="9"/>
                  <a:pt x="0" y="26"/>
                  <a:pt x="1" y="43"/>
                </a:cubicBezTo>
                <a:cubicBezTo>
                  <a:pt x="2" y="60"/>
                  <a:pt x="13" y="75"/>
                  <a:pt x="29" y="75"/>
                </a:cubicBezTo>
                <a:cubicBezTo>
                  <a:pt x="32" y="75"/>
                  <a:pt x="34" y="74"/>
                  <a:pt x="37" y="74"/>
                </a:cubicBezTo>
                <a:lnTo>
                  <a:pt x="105" y="68"/>
                </a:lnTo>
                <a:lnTo>
                  <a:pt x="118" y="246"/>
                </a:lnTo>
                <a:cubicBezTo>
                  <a:pt x="118" y="256"/>
                  <a:pt x="123" y="265"/>
                  <a:pt x="130" y="270"/>
                </a:cubicBezTo>
                <a:lnTo>
                  <a:pt x="243" y="360"/>
                </a:lnTo>
                <a:lnTo>
                  <a:pt x="344" y="460"/>
                </a:lnTo>
                <a:lnTo>
                  <a:pt x="366" y="767"/>
                </a:lnTo>
                <a:cubicBezTo>
                  <a:pt x="367" y="776"/>
                  <a:pt x="371" y="786"/>
                  <a:pt x="379" y="791"/>
                </a:cubicBezTo>
                <a:lnTo>
                  <a:pt x="497" y="880"/>
                </a:lnTo>
                <a:lnTo>
                  <a:pt x="610" y="1085"/>
                </a:lnTo>
                <a:lnTo>
                  <a:pt x="741" y="1293"/>
                </a:lnTo>
                <a:cubicBezTo>
                  <a:pt x="744" y="1296"/>
                  <a:pt x="745" y="1298"/>
                  <a:pt x="747" y="1299"/>
                </a:cubicBezTo>
                <a:lnTo>
                  <a:pt x="855" y="1401"/>
                </a:lnTo>
                <a:cubicBezTo>
                  <a:pt x="861" y="1407"/>
                  <a:pt x="869" y="1411"/>
                  <a:pt x="877" y="1411"/>
                </a:cubicBezTo>
                <a:cubicBezTo>
                  <a:pt x="878" y="1411"/>
                  <a:pt x="879" y="1411"/>
                  <a:pt x="880" y="1411"/>
                </a:cubicBezTo>
                <a:lnTo>
                  <a:pt x="887" y="1411"/>
                </a:lnTo>
                <a:lnTo>
                  <a:pt x="968" y="1405"/>
                </a:lnTo>
                <a:lnTo>
                  <a:pt x="975" y="1411"/>
                </a:lnTo>
                <a:cubicBezTo>
                  <a:pt x="981" y="1416"/>
                  <a:pt x="988" y="1418"/>
                  <a:pt x="995" y="1418"/>
                </a:cubicBezTo>
                <a:cubicBezTo>
                  <a:pt x="1005" y="1418"/>
                  <a:pt x="1012" y="1416"/>
                  <a:pt x="1017" y="1406"/>
                </a:cubicBezTo>
                <a:cubicBezTo>
                  <a:pt x="1030" y="1395"/>
                  <a:pt x="1031" y="1376"/>
                  <a:pt x="1022" y="1364"/>
                </a:cubicBezTo>
                <a:lnTo>
                  <a:pt x="1011" y="1349"/>
                </a:lnTo>
                <a:cubicBezTo>
                  <a:pt x="1006" y="1341"/>
                  <a:pt x="996" y="1335"/>
                  <a:pt x="987" y="1335"/>
                </a:cubicBezTo>
                <a:cubicBezTo>
                  <a:pt x="985" y="1335"/>
                  <a:pt x="984" y="1335"/>
                  <a:pt x="983" y="1336"/>
                </a:cubicBezTo>
                <a:lnTo>
                  <a:pt x="897" y="1343"/>
                </a:lnTo>
                <a:lnTo>
                  <a:pt x="801" y="1254"/>
                </a:lnTo>
                <a:lnTo>
                  <a:pt x="673" y="1051"/>
                </a:lnTo>
                <a:lnTo>
                  <a:pt x="556" y="841"/>
                </a:lnTo>
                <a:cubicBezTo>
                  <a:pt x="553" y="837"/>
                  <a:pt x="550" y="834"/>
                  <a:pt x="547" y="831"/>
                </a:cubicBezTo>
                <a:lnTo>
                  <a:pt x="436" y="747"/>
                </a:lnTo>
                <a:lnTo>
                  <a:pt x="414" y="443"/>
                </a:lnTo>
                <a:cubicBezTo>
                  <a:pt x="414" y="435"/>
                  <a:pt x="411" y="428"/>
                  <a:pt x="406" y="422"/>
                </a:cubicBezTo>
                <a:lnTo>
                  <a:pt x="293" y="310"/>
                </a:lnTo>
                <a:lnTo>
                  <a:pt x="189" y="227"/>
                </a:lnTo>
                <a:lnTo>
                  <a:pt x="174" y="30"/>
                </a:lnTo>
                <a:cubicBezTo>
                  <a:pt x="173" y="14"/>
                  <a:pt x="159" y="0"/>
                  <a:pt x="1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688;p51">
            <a:extLst>
              <a:ext uri="{FF2B5EF4-FFF2-40B4-BE49-F238E27FC236}">
                <a16:creationId xmlns:a16="http://schemas.microsoft.com/office/drawing/2014/main" id="{F855600B-D41A-4AE7-0176-8D8659A65D32}"/>
              </a:ext>
            </a:extLst>
          </p:cNvPr>
          <p:cNvSpPr/>
          <p:nvPr/>
        </p:nvSpPr>
        <p:spPr>
          <a:xfrm>
            <a:off x="2331206" y="3239559"/>
            <a:ext cx="15929" cy="36451"/>
          </a:xfrm>
          <a:custGeom>
            <a:avLst/>
            <a:gdLst/>
            <a:ahLst/>
            <a:cxnLst/>
            <a:rect l="l" t="t" r="r" b="b"/>
            <a:pathLst>
              <a:path w="215" h="492" extrusionOk="0">
                <a:moveTo>
                  <a:pt x="33" y="1"/>
                </a:moveTo>
                <a:cubicBezTo>
                  <a:pt x="28" y="1"/>
                  <a:pt x="23" y="2"/>
                  <a:pt x="18" y="5"/>
                </a:cubicBezTo>
                <a:cubicBezTo>
                  <a:pt x="8" y="12"/>
                  <a:pt x="0" y="23"/>
                  <a:pt x="1" y="37"/>
                </a:cubicBezTo>
                <a:lnTo>
                  <a:pt x="17" y="253"/>
                </a:lnTo>
                <a:cubicBezTo>
                  <a:pt x="18" y="258"/>
                  <a:pt x="19" y="264"/>
                  <a:pt x="22" y="268"/>
                </a:cubicBezTo>
                <a:lnTo>
                  <a:pt x="152" y="476"/>
                </a:lnTo>
                <a:cubicBezTo>
                  <a:pt x="158" y="486"/>
                  <a:pt x="169" y="492"/>
                  <a:pt x="179" y="492"/>
                </a:cubicBezTo>
                <a:cubicBezTo>
                  <a:pt x="187" y="492"/>
                  <a:pt x="192" y="491"/>
                  <a:pt x="194" y="488"/>
                </a:cubicBezTo>
                <a:cubicBezTo>
                  <a:pt x="210" y="479"/>
                  <a:pt x="215" y="459"/>
                  <a:pt x="205" y="444"/>
                </a:cubicBezTo>
                <a:lnTo>
                  <a:pt x="86" y="241"/>
                </a:lnTo>
                <a:lnTo>
                  <a:pt x="71" y="38"/>
                </a:lnTo>
                <a:cubicBezTo>
                  <a:pt x="71" y="28"/>
                  <a:pt x="66" y="19"/>
                  <a:pt x="60" y="14"/>
                </a:cubicBezTo>
                <a:lnTo>
                  <a:pt x="53" y="9"/>
                </a:lnTo>
                <a:cubicBezTo>
                  <a:pt x="47" y="4"/>
                  <a:pt x="40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689;p51">
            <a:extLst>
              <a:ext uri="{FF2B5EF4-FFF2-40B4-BE49-F238E27FC236}">
                <a16:creationId xmlns:a16="http://schemas.microsoft.com/office/drawing/2014/main" id="{309BBC5C-6922-D9B3-6C52-CDFF3E757141}"/>
              </a:ext>
            </a:extLst>
          </p:cNvPr>
          <p:cNvSpPr/>
          <p:nvPr/>
        </p:nvSpPr>
        <p:spPr>
          <a:xfrm>
            <a:off x="2573100" y="3253784"/>
            <a:ext cx="19781" cy="5927"/>
          </a:xfrm>
          <a:custGeom>
            <a:avLst/>
            <a:gdLst/>
            <a:ahLst/>
            <a:cxnLst/>
            <a:rect l="l" t="t" r="r" b="b"/>
            <a:pathLst>
              <a:path w="267" h="80" extrusionOk="0">
                <a:moveTo>
                  <a:pt x="235" y="0"/>
                </a:moveTo>
                <a:cubicBezTo>
                  <a:pt x="234" y="0"/>
                  <a:pt x="232" y="1"/>
                  <a:pt x="231" y="1"/>
                </a:cubicBezTo>
                <a:lnTo>
                  <a:pt x="31" y="14"/>
                </a:lnTo>
                <a:cubicBezTo>
                  <a:pt x="14" y="16"/>
                  <a:pt x="1" y="30"/>
                  <a:pt x="1" y="48"/>
                </a:cubicBezTo>
                <a:lnTo>
                  <a:pt x="1" y="50"/>
                </a:lnTo>
                <a:cubicBezTo>
                  <a:pt x="2" y="66"/>
                  <a:pt x="16" y="80"/>
                  <a:pt x="33" y="80"/>
                </a:cubicBezTo>
                <a:lnTo>
                  <a:pt x="36" y="80"/>
                </a:lnTo>
                <a:lnTo>
                  <a:pt x="236" y="65"/>
                </a:lnTo>
                <a:cubicBezTo>
                  <a:pt x="254" y="64"/>
                  <a:pt x="266" y="50"/>
                  <a:pt x="266" y="33"/>
                </a:cubicBezTo>
                <a:lnTo>
                  <a:pt x="266" y="30"/>
                </a:lnTo>
                <a:cubicBezTo>
                  <a:pt x="265" y="14"/>
                  <a:pt x="250" y="0"/>
                  <a:pt x="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690;p51">
            <a:extLst>
              <a:ext uri="{FF2B5EF4-FFF2-40B4-BE49-F238E27FC236}">
                <a16:creationId xmlns:a16="http://schemas.microsoft.com/office/drawing/2014/main" id="{8835C7EC-84B2-9FFB-79FC-D75A38B73199}"/>
              </a:ext>
            </a:extLst>
          </p:cNvPr>
          <p:cNvSpPr/>
          <p:nvPr/>
        </p:nvSpPr>
        <p:spPr>
          <a:xfrm>
            <a:off x="2563395" y="3230298"/>
            <a:ext cx="19855" cy="5927"/>
          </a:xfrm>
          <a:custGeom>
            <a:avLst/>
            <a:gdLst/>
            <a:ahLst/>
            <a:cxnLst/>
            <a:rect l="l" t="t" r="r" b="b"/>
            <a:pathLst>
              <a:path w="268" h="80" extrusionOk="0">
                <a:moveTo>
                  <a:pt x="237" y="0"/>
                </a:moveTo>
                <a:cubicBezTo>
                  <a:pt x="236" y="0"/>
                  <a:pt x="235" y="0"/>
                  <a:pt x="234" y="0"/>
                </a:cubicBezTo>
                <a:lnTo>
                  <a:pt x="29" y="14"/>
                </a:lnTo>
                <a:cubicBezTo>
                  <a:pt x="13" y="16"/>
                  <a:pt x="0" y="29"/>
                  <a:pt x="0" y="47"/>
                </a:cubicBezTo>
                <a:lnTo>
                  <a:pt x="0" y="49"/>
                </a:lnTo>
                <a:cubicBezTo>
                  <a:pt x="1" y="66"/>
                  <a:pt x="16" y="79"/>
                  <a:pt x="33" y="79"/>
                </a:cubicBezTo>
                <a:lnTo>
                  <a:pt x="36" y="79"/>
                </a:lnTo>
                <a:lnTo>
                  <a:pt x="239" y="65"/>
                </a:lnTo>
                <a:cubicBezTo>
                  <a:pt x="255" y="64"/>
                  <a:pt x="268" y="49"/>
                  <a:pt x="268" y="33"/>
                </a:cubicBezTo>
                <a:lnTo>
                  <a:pt x="268" y="29"/>
                </a:lnTo>
                <a:cubicBezTo>
                  <a:pt x="267" y="13"/>
                  <a:pt x="252" y="0"/>
                  <a:pt x="2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691;p51">
            <a:extLst>
              <a:ext uri="{FF2B5EF4-FFF2-40B4-BE49-F238E27FC236}">
                <a16:creationId xmlns:a16="http://schemas.microsoft.com/office/drawing/2014/main" id="{F0AFBF84-25D7-68B1-06D6-66E9105B9642}"/>
              </a:ext>
            </a:extLst>
          </p:cNvPr>
          <p:cNvSpPr/>
          <p:nvPr/>
        </p:nvSpPr>
        <p:spPr>
          <a:xfrm>
            <a:off x="2488864" y="3194736"/>
            <a:ext cx="13409" cy="15040"/>
          </a:xfrm>
          <a:custGeom>
            <a:avLst/>
            <a:gdLst/>
            <a:ahLst/>
            <a:cxnLst/>
            <a:rect l="l" t="t" r="r" b="b"/>
            <a:pathLst>
              <a:path w="181" h="203" extrusionOk="0">
                <a:moveTo>
                  <a:pt x="147" y="0"/>
                </a:moveTo>
                <a:cubicBezTo>
                  <a:pt x="136" y="0"/>
                  <a:pt x="126" y="6"/>
                  <a:pt x="120" y="15"/>
                </a:cubicBezTo>
                <a:lnTo>
                  <a:pt x="112" y="27"/>
                </a:lnTo>
                <a:cubicBezTo>
                  <a:pt x="110" y="30"/>
                  <a:pt x="107" y="35"/>
                  <a:pt x="107" y="40"/>
                </a:cubicBezTo>
                <a:lnTo>
                  <a:pt x="9" y="147"/>
                </a:lnTo>
                <a:cubicBezTo>
                  <a:pt x="1" y="158"/>
                  <a:pt x="1" y="171"/>
                  <a:pt x="7" y="184"/>
                </a:cubicBezTo>
                <a:cubicBezTo>
                  <a:pt x="12" y="195"/>
                  <a:pt x="27" y="201"/>
                  <a:pt x="39" y="201"/>
                </a:cubicBezTo>
                <a:cubicBezTo>
                  <a:pt x="39" y="201"/>
                  <a:pt x="40" y="201"/>
                  <a:pt x="42" y="202"/>
                </a:cubicBezTo>
                <a:cubicBezTo>
                  <a:pt x="49" y="201"/>
                  <a:pt x="58" y="199"/>
                  <a:pt x="63" y="192"/>
                </a:cubicBezTo>
                <a:lnTo>
                  <a:pt x="172" y="75"/>
                </a:lnTo>
                <a:cubicBezTo>
                  <a:pt x="179" y="69"/>
                  <a:pt x="181" y="60"/>
                  <a:pt x="181" y="50"/>
                </a:cubicBezTo>
                <a:lnTo>
                  <a:pt x="180" y="30"/>
                </a:lnTo>
                <a:cubicBezTo>
                  <a:pt x="179" y="17"/>
                  <a:pt x="169" y="4"/>
                  <a:pt x="155" y="1"/>
                </a:cubicBezTo>
                <a:cubicBezTo>
                  <a:pt x="152" y="0"/>
                  <a:pt x="149" y="0"/>
                  <a:pt x="1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692;p51">
            <a:extLst>
              <a:ext uri="{FF2B5EF4-FFF2-40B4-BE49-F238E27FC236}">
                <a16:creationId xmlns:a16="http://schemas.microsoft.com/office/drawing/2014/main" id="{DCFE3DEB-AAF6-2320-5C5E-F64671DD70F7}"/>
              </a:ext>
            </a:extLst>
          </p:cNvPr>
          <p:cNvSpPr/>
          <p:nvPr/>
        </p:nvSpPr>
        <p:spPr>
          <a:xfrm>
            <a:off x="2446412" y="3398995"/>
            <a:ext cx="12299" cy="10372"/>
          </a:xfrm>
          <a:custGeom>
            <a:avLst/>
            <a:gdLst/>
            <a:ahLst/>
            <a:cxnLst/>
            <a:rect l="l" t="t" r="r" b="b"/>
            <a:pathLst>
              <a:path w="166" h="140" extrusionOk="0">
                <a:moveTo>
                  <a:pt x="33" y="0"/>
                </a:moveTo>
                <a:cubicBezTo>
                  <a:pt x="20" y="0"/>
                  <a:pt x="8" y="10"/>
                  <a:pt x="4" y="22"/>
                </a:cubicBezTo>
                <a:cubicBezTo>
                  <a:pt x="1" y="36"/>
                  <a:pt x="4" y="48"/>
                  <a:pt x="14" y="58"/>
                </a:cubicBezTo>
                <a:lnTo>
                  <a:pt x="105" y="132"/>
                </a:lnTo>
                <a:cubicBezTo>
                  <a:pt x="111" y="137"/>
                  <a:pt x="117" y="140"/>
                  <a:pt x="126" y="140"/>
                </a:cubicBezTo>
                <a:lnTo>
                  <a:pt x="133" y="140"/>
                </a:lnTo>
                <a:cubicBezTo>
                  <a:pt x="147" y="139"/>
                  <a:pt x="158" y="130"/>
                  <a:pt x="162" y="116"/>
                </a:cubicBezTo>
                <a:cubicBezTo>
                  <a:pt x="165" y="103"/>
                  <a:pt x="162" y="89"/>
                  <a:pt x="152" y="82"/>
                </a:cubicBezTo>
                <a:lnTo>
                  <a:pt x="60" y="7"/>
                </a:lnTo>
                <a:cubicBezTo>
                  <a:pt x="54" y="1"/>
                  <a:pt x="43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693;p51">
            <a:extLst>
              <a:ext uri="{FF2B5EF4-FFF2-40B4-BE49-F238E27FC236}">
                <a16:creationId xmlns:a16="http://schemas.microsoft.com/office/drawing/2014/main" id="{73434FD3-F70E-8C95-D555-8255A867C1E9}"/>
              </a:ext>
            </a:extLst>
          </p:cNvPr>
          <p:cNvSpPr/>
          <p:nvPr/>
        </p:nvSpPr>
        <p:spPr>
          <a:xfrm>
            <a:off x="2678896" y="1658760"/>
            <a:ext cx="54379" cy="34969"/>
          </a:xfrm>
          <a:custGeom>
            <a:avLst/>
            <a:gdLst/>
            <a:ahLst/>
            <a:cxnLst/>
            <a:rect l="l" t="t" r="r" b="b"/>
            <a:pathLst>
              <a:path w="734" h="472" extrusionOk="0">
                <a:moveTo>
                  <a:pt x="247" y="0"/>
                </a:moveTo>
                <a:cubicBezTo>
                  <a:pt x="245" y="0"/>
                  <a:pt x="244" y="1"/>
                  <a:pt x="243" y="1"/>
                </a:cubicBezTo>
                <a:lnTo>
                  <a:pt x="32" y="15"/>
                </a:lnTo>
                <a:lnTo>
                  <a:pt x="31" y="15"/>
                </a:lnTo>
                <a:cubicBezTo>
                  <a:pt x="14" y="16"/>
                  <a:pt x="0" y="32"/>
                  <a:pt x="2" y="51"/>
                </a:cubicBezTo>
                <a:cubicBezTo>
                  <a:pt x="3" y="67"/>
                  <a:pt x="18" y="81"/>
                  <a:pt x="33" y="81"/>
                </a:cubicBezTo>
                <a:cubicBezTo>
                  <a:pt x="34" y="81"/>
                  <a:pt x="35" y="81"/>
                  <a:pt x="36" y="81"/>
                </a:cubicBezTo>
                <a:lnTo>
                  <a:pt x="231" y="67"/>
                </a:lnTo>
                <a:lnTo>
                  <a:pt x="649" y="251"/>
                </a:lnTo>
                <a:lnTo>
                  <a:pt x="661" y="440"/>
                </a:lnTo>
                <a:cubicBezTo>
                  <a:pt x="663" y="457"/>
                  <a:pt x="684" y="469"/>
                  <a:pt x="701" y="469"/>
                </a:cubicBezTo>
                <a:cubicBezTo>
                  <a:pt x="701" y="469"/>
                  <a:pt x="702" y="469"/>
                  <a:pt x="703" y="471"/>
                </a:cubicBezTo>
                <a:cubicBezTo>
                  <a:pt x="711" y="469"/>
                  <a:pt x="721" y="466"/>
                  <a:pt x="726" y="459"/>
                </a:cubicBezTo>
                <a:cubicBezTo>
                  <a:pt x="731" y="453"/>
                  <a:pt x="733" y="444"/>
                  <a:pt x="733" y="436"/>
                </a:cubicBezTo>
                <a:lnTo>
                  <a:pt x="718" y="227"/>
                </a:lnTo>
                <a:cubicBezTo>
                  <a:pt x="717" y="214"/>
                  <a:pt x="711" y="204"/>
                  <a:pt x="700" y="199"/>
                </a:cubicBezTo>
                <a:lnTo>
                  <a:pt x="258" y="4"/>
                </a:lnTo>
                <a:cubicBezTo>
                  <a:pt x="254" y="2"/>
                  <a:pt x="250" y="0"/>
                  <a:pt x="2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694;p51">
            <a:extLst>
              <a:ext uri="{FF2B5EF4-FFF2-40B4-BE49-F238E27FC236}">
                <a16:creationId xmlns:a16="http://schemas.microsoft.com/office/drawing/2014/main" id="{D53D0AAC-B947-83B3-9121-565F9A9A4736}"/>
              </a:ext>
            </a:extLst>
          </p:cNvPr>
          <p:cNvSpPr/>
          <p:nvPr/>
        </p:nvSpPr>
        <p:spPr>
          <a:xfrm>
            <a:off x="2664227" y="1684988"/>
            <a:ext cx="20818" cy="11928"/>
          </a:xfrm>
          <a:custGeom>
            <a:avLst/>
            <a:gdLst/>
            <a:ahLst/>
            <a:cxnLst/>
            <a:rect l="l" t="t" r="r" b="b"/>
            <a:pathLst>
              <a:path w="281" h="161" extrusionOk="0">
                <a:moveTo>
                  <a:pt x="39" y="0"/>
                </a:moveTo>
                <a:cubicBezTo>
                  <a:pt x="34" y="0"/>
                  <a:pt x="28" y="1"/>
                  <a:pt x="23" y="4"/>
                </a:cubicBezTo>
                <a:cubicBezTo>
                  <a:pt x="14" y="9"/>
                  <a:pt x="9" y="16"/>
                  <a:pt x="5" y="26"/>
                </a:cubicBezTo>
                <a:lnTo>
                  <a:pt x="4" y="32"/>
                </a:lnTo>
                <a:cubicBezTo>
                  <a:pt x="0" y="48"/>
                  <a:pt x="10" y="63"/>
                  <a:pt x="24" y="70"/>
                </a:cubicBezTo>
                <a:lnTo>
                  <a:pt x="237" y="158"/>
                </a:lnTo>
                <a:cubicBezTo>
                  <a:pt x="239" y="160"/>
                  <a:pt x="242" y="160"/>
                  <a:pt x="244" y="160"/>
                </a:cubicBezTo>
                <a:cubicBezTo>
                  <a:pt x="252" y="160"/>
                  <a:pt x="259" y="156"/>
                  <a:pt x="266" y="150"/>
                </a:cubicBezTo>
                <a:cubicBezTo>
                  <a:pt x="275" y="142"/>
                  <a:pt x="280" y="129"/>
                  <a:pt x="279" y="116"/>
                </a:cubicBezTo>
                <a:cubicBezTo>
                  <a:pt x="279" y="105"/>
                  <a:pt x="271" y="95"/>
                  <a:pt x="259" y="89"/>
                </a:cubicBezTo>
                <a:lnTo>
                  <a:pt x="50" y="2"/>
                </a:lnTo>
                <a:cubicBezTo>
                  <a:pt x="46" y="1"/>
                  <a:pt x="43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695;p51">
            <a:extLst>
              <a:ext uri="{FF2B5EF4-FFF2-40B4-BE49-F238E27FC236}">
                <a16:creationId xmlns:a16="http://schemas.microsoft.com/office/drawing/2014/main" id="{57520EEB-D74D-58C5-CEC4-09ECEFB3FD2D}"/>
              </a:ext>
            </a:extLst>
          </p:cNvPr>
          <p:cNvSpPr/>
          <p:nvPr/>
        </p:nvSpPr>
        <p:spPr>
          <a:xfrm>
            <a:off x="2700825" y="1626754"/>
            <a:ext cx="8965" cy="5260"/>
          </a:xfrm>
          <a:custGeom>
            <a:avLst/>
            <a:gdLst/>
            <a:ahLst/>
            <a:cxnLst/>
            <a:rect l="l" t="t" r="r" b="b"/>
            <a:pathLst>
              <a:path w="121" h="71" extrusionOk="0">
                <a:moveTo>
                  <a:pt x="89" y="1"/>
                </a:moveTo>
                <a:cubicBezTo>
                  <a:pt x="88" y="1"/>
                  <a:pt x="87" y="1"/>
                  <a:pt x="86" y="1"/>
                </a:cubicBezTo>
                <a:lnTo>
                  <a:pt x="31" y="5"/>
                </a:lnTo>
                <a:cubicBezTo>
                  <a:pt x="14" y="6"/>
                  <a:pt x="1" y="21"/>
                  <a:pt x="1" y="37"/>
                </a:cubicBezTo>
                <a:lnTo>
                  <a:pt x="1" y="40"/>
                </a:lnTo>
                <a:cubicBezTo>
                  <a:pt x="3" y="57"/>
                  <a:pt x="16" y="70"/>
                  <a:pt x="34" y="70"/>
                </a:cubicBezTo>
                <a:lnTo>
                  <a:pt x="36" y="70"/>
                </a:lnTo>
                <a:lnTo>
                  <a:pt x="91" y="66"/>
                </a:lnTo>
                <a:cubicBezTo>
                  <a:pt x="108" y="65"/>
                  <a:pt x="120" y="51"/>
                  <a:pt x="120" y="34"/>
                </a:cubicBezTo>
                <a:lnTo>
                  <a:pt x="120" y="31"/>
                </a:lnTo>
                <a:cubicBezTo>
                  <a:pt x="120" y="14"/>
                  <a:pt x="105" y="1"/>
                  <a:pt x="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696;p51">
            <a:extLst>
              <a:ext uri="{FF2B5EF4-FFF2-40B4-BE49-F238E27FC236}">
                <a16:creationId xmlns:a16="http://schemas.microsoft.com/office/drawing/2014/main" id="{1C10B01E-062B-D218-3B20-73E579708FF5}"/>
              </a:ext>
            </a:extLst>
          </p:cNvPr>
          <p:cNvSpPr/>
          <p:nvPr/>
        </p:nvSpPr>
        <p:spPr>
          <a:xfrm>
            <a:off x="2708086" y="1626532"/>
            <a:ext cx="44155" cy="42378"/>
          </a:xfrm>
          <a:custGeom>
            <a:avLst/>
            <a:gdLst/>
            <a:ahLst/>
            <a:cxnLst/>
            <a:rect l="l" t="t" r="r" b="b"/>
            <a:pathLst>
              <a:path w="596" h="572" extrusionOk="0">
                <a:moveTo>
                  <a:pt x="35" y="1"/>
                </a:moveTo>
                <a:cubicBezTo>
                  <a:pt x="21" y="2"/>
                  <a:pt x="10" y="9"/>
                  <a:pt x="6" y="22"/>
                </a:cubicBezTo>
                <a:cubicBezTo>
                  <a:pt x="1" y="35"/>
                  <a:pt x="5" y="49"/>
                  <a:pt x="15" y="58"/>
                </a:cubicBezTo>
                <a:lnTo>
                  <a:pt x="123" y="152"/>
                </a:lnTo>
                <a:cubicBezTo>
                  <a:pt x="126" y="153"/>
                  <a:pt x="130" y="155"/>
                  <a:pt x="132" y="157"/>
                </a:cubicBezTo>
                <a:lnTo>
                  <a:pt x="338" y="242"/>
                </a:lnTo>
                <a:lnTo>
                  <a:pt x="344" y="331"/>
                </a:lnTo>
                <a:cubicBezTo>
                  <a:pt x="344" y="336"/>
                  <a:pt x="345" y="341"/>
                  <a:pt x="348" y="345"/>
                </a:cubicBezTo>
                <a:lnTo>
                  <a:pt x="471" y="556"/>
                </a:lnTo>
                <a:cubicBezTo>
                  <a:pt x="479" y="565"/>
                  <a:pt x="489" y="571"/>
                  <a:pt x="500" y="571"/>
                </a:cubicBezTo>
                <a:lnTo>
                  <a:pt x="501" y="571"/>
                </a:lnTo>
                <a:lnTo>
                  <a:pt x="564" y="568"/>
                </a:lnTo>
                <a:cubicBezTo>
                  <a:pt x="583" y="566"/>
                  <a:pt x="595" y="550"/>
                  <a:pt x="594" y="533"/>
                </a:cubicBezTo>
                <a:cubicBezTo>
                  <a:pt x="593" y="515"/>
                  <a:pt x="577" y="502"/>
                  <a:pt x="562" y="502"/>
                </a:cubicBezTo>
                <a:cubicBezTo>
                  <a:pt x="561" y="502"/>
                  <a:pt x="560" y="502"/>
                  <a:pt x="559" y="502"/>
                </a:cubicBezTo>
                <a:lnTo>
                  <a:pt x="525" y="506"/>
                </a:lnTo>
                <a:lnTo>
                  <a:pt x="416" y="318"/>
                </a:lnTo>
                <a:lnTo>
                  <a:pt x="410" y="216"/>
                </a:lnTo>
                <a:cubicBezTo>
                  <a:pt x="410" y="205"/>
                  <a:pt x="401" y="194"/>
                  <a:pt x="390" y="189"/>
                </a:cubicBezTo>
                <a:lnTo>
                  <a:pt x="170" y="97"/>
                </a:lnTo>
                <a:lnTo>
                  <a:pt x="64" y="8"/>
                </a:lnTo>
                <a:cubicBezTo>
                  <a:pt x="58" y="2"/>
                  <a:pt x="43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697;p51">
            <a:extLst>
              <a:ext uri="{FF2B5EF4-FFF2-40B4-BE49-F238E27FC236}">
                <a16:creationId xmlns:a16="http://schemas.microsoft.com/office/drawing/2014/main" id="{21ABED58-32CF-C4CD-A2A8-FCFA1F46E510}"/>
              </a:ext>
            </a:extLst>
          </p:cNvPr>
          <p:cNvSpPr/>
          <p:nvPr/>
        </p:nvSpPr>
        <p:spPr>
          <a:xfrm>
            <a:off x="2390254" y="2429341"/>
            <a:ext cx="11409" cy="5409"/>
          </a:xfrm>
          <a:custGeom>
            <a:avLst/>
            <a:gdLst/>
            <a:ahLst/>
            <a:cxnLst/>
            <a:rect l="l" t="t" r="r" b="b"/>
            <a:pathLst>
              <a:path w="154" h="73" extrusionOk="0">
                <a:moveTo>
                  <a:pt x="123" y="0"/>
                </a:moveTo>
                <a:cubicBezTo>
                  <a:pt x="122" y="0"/>
                  <a:pt x="121" y="0"/>
                  <a:pt x="120" y="0"/>
                </a:cubicBezTo>
                <a:lnTo>
                  <a:pt x="31" y="7"/>
                </a:lnTo>
                <a:cubicBezTo>
                  <a:pt x="14" y="9"/>
                  <a:pt x="1" y="22"/>
                  <a:pt x="1" y="39"/>
                </a:cubicBezTo>
                <a:lnTo>
                  <a:pt x="1" y="42"/>
                </a:lnTo>
                <a:cubicBezTo>
                  <a:pt x="2" y="59"/>
                  <a:pt x="16" y="72"/>
                  <a:pt x="33" y="72"/>
                </a:cubicBezTo>
                <a:lnTo>
                  <a:pt x="36" y="72"/>
                </a:lnTo>
                <a:lnTo>
                  <a:pt x="125" y="65"/>
                </a:lnTo>
                <a:cubicBezTo>
                  <a:pt x="141" y="64"/>
                  <a:pt x="154" y="50"/>
                  <a:pt x="154" y="33"/>
                </a:cubicBezTo>
                <a:lnTo>
                  <a:pt x="154" y="31"/>
                </a:lnTo>
                <a:cubicBezTo>
                  <a:pt x="153" y="13"/>
                  <a:pt x="138" y="0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698;p51">
            <a:extLst>
              <a:ext uri="{FF2B5EF4-FFF2-40B4-BE49-F238E27FC236}">
                <a16:creationId xmlns:a16="http://schemas.microsoft.com/office/drawing/2014/main" id="{3D3F1DB3-B2E0-EA7A-3E62-6C42DA2EE722}"/>
              </a:ext>
            </a:extLst>
          </p:cNvPr>
          <p:cNvSpPr/>
          <p:nvPr/>
        </p:nvSpPr>
        <p:spPr>
          <a:xfrm>
            <a:off x="2756095" y="1662835"/>
            <a:ext cx="16521" cy="12520"/>
          </a:xfrm>
          <a:custGeom>
            <a:avLst/>
            <a:gdLst/>
            <a:ahLst/>
            <a:cxnLst/>
            <a:rect l="l" t="t" r="r" b="b"/>
            <a:pathLst>
              <a:path w="223" h="169" extrusionOk="0">
                <a:moveTo>
                  <a:pt x="78" y="1"/>
                </a:moveTo>
                <a:cubicBezTo>
                  <a:pt x="77" y="1"/>
                  <a:pt x="76" y="1"/>
                  <a:pt x="75" y="1"/>
                </a:cubicBezTo>
                <a:lnTo>
                  <a:pt x="68" y="1"/>
                </a:lnTo>
                <a:lnTo>
                  <a:pt x="31" y="3"/>
                </a:lnTo>
                <a:cubicBezTo>
                  <a:pt x="14" y="5"/>
                  <a:pt x="0" y="21"/>
                  <a:pt x="2" y="39"/>
                </a:cubicBezTo>
                <a:cubicBezTo>
                  <a:pt x="3" y="56"/>
                  <a:pt x="19" y="69"/>
                  <a:pt x="33" y="69"/>
                </a:cubicBezTo>
                <a:cubicBezTo>
                  <a:pt x="35" y="69"/>
                  <a:pt x="36" y="69"/>
                  <a:pt x="37" y="69"/>
                </a:cubicBezTo>
                <a:lnTo>
                  <a:pt x="60" y="68"/>
                </a:lnTo>
                <a:lnTo>
                  <a:pt x="157" y="158"/>
                </a:lnTo>
                <a:cubicBezTo>
                  <a:pt x="164" y="164"/>
                  <a:pt x="171" y="168"/>
                  <a:pt x="179" y="168"/>
                </a:cubicBezTo>
                <a:cubicBezTo>
                  <a:pt x="180" y="168"/>
                  <a:pt x="181" y="168"/>
                  <a:pt x="181" y="169"/>
                </a:cubicBezTo>
                <a:lnTo>
                  <a:pt x="190" y="169"/>
                </a:lnTo>
                <a:cubicBezTo>
                  <a:pt x="202" y="168"/>
                  <a:pt x="214" y="158"/>
                  <a:pt x="218" y="147"/>
                </a:cubicBezTo>
                <a:cubicBezTo>
                  <a:pt x="222" y="133"/>
                  <a:pt x="218" y="121"/>
                  <a:pt x="209" y="111"/>
                </a:cubicBezTo>
                <a:lnTo>
                  <a:pt x="99" y="10"/>
                </a:lnTo>
                <a:cubicBezTo>
                  <a:pt x="94" y="4"/>
                  <a:pt x="86" y="1"/>
                  <a:pt x="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699;p51">
            <a:extLst>
              <a:ext uri="{FF2B5EF4-FFF2-40B4-BE49-F238E27FC236}">
                <a16:creationId xmlns:a16="http://schemas.microsoft.com/office/drawing/2014/main" id="{8D631992-7BDA-F932-EB95-B3FBE657BA7A}"/>
              </a:ext>
            </a:extLst>
          </p:cNvPr>
          <p:cNvSpPr/>
          <p:nvPr/>
        </p:nvSpPr>
        <p:spPr>
          <a:xfrm>
            <a:off x="2642001" y="1710770"/>
            <a:ext cx="21262" cy="12002"/>
          </a:xfrm>
          <a:custGeom>
            <a:avLst/>
            <a:gdLst/>
            <a:ahLst/>
            <a:cxnLst/>
            <a:rect l="l" t="t" r="r" b="b"/>
            <a:pathLst>
              <a:path w="287" h="162" extrusionOk="0">
                <a:moveTo>
                  <a:pt x="44" y="1"/>
                </a:moveTo>
                <a:cubicBezTo>
                  <a:pt x="38" y="1"/>
                  <a:pt x="32" y="2"/>
                  <a:pt x="27" y="5"/>
                </a:cubicBezTo>
                <a:lnTo>
                  <a:pt x="18" y="10"/>
                </a:lnTo>
                <a:cubicBezTo>
                  <a:pt x="8" y="15"/>
                  <a:pt x="2" y="25"/>
                  <a:pt x="1" y="36"/>
                </a:cubicBezTo>
                <a:cubicBezTo>
                  <a:pt x="0" y="47"/>
                  <a:pt x="6" y="58"/>
                  <a:pt x="13" y="64"/>
                </a:cubicBezTo>
                <a:lnTo>
                  <a:pt x="123" y="155"/>
                </a:lnTo>
                <a:cubicBezTo>
                  <a:pt x="130" y="160"/>
                  <a:pt x="137" y="162"/>
                  <a:pt x="144" y="162"/>
                </a:cubicBezTo>
                <a:cubicBezTo>
                  <a:pt x="146" y="162"/>
                  <a:pt x="146" y="162"/>
                  <a:pt x="147" y="161"/>
                </a:cubicBezTo>
                <a:lnTo>
                  <a:pt x="255" y="153"/>
                </a:lnTo>
                <a:cubicBezTo>
                  <a:pt x="273" y="152"/>
                  <a:pt x="287" y="136"/>
                  <a:pt x="285" y="118"/>
                </a:cubicBezTo>
                <a:cubicBezTo>
                  <a:pt x="284" y="101"/>
                  <a:pt x="269" y="88"/>
                  <a:pt x="255" y="88"/>
                </a:cubicBezTo>
                <a:cubicBezTo>
                  <a:pt x="253" y="88"/>
                  <a:pt x="252" y="88"/>
                  <a:pt x="250" y="88"/>
                </a:cubicBezTo>
                <a:lnTo>
                  <a:pt x="169" y="93"/>
                </a:lnTo>
                <a:lnTo>
                  <a:pt x="64" y="7"/>
                </a:lnTo>
                <a:cubicBezTo>
                  <a:pt x="58" y="3"/>
                  <a:pt x="51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700;p51">
            <a:extLst>
              <a:ext uri="{FF2B5EF4-FFF2-40B4-BE49-F238E27FC236}">
                <a16:creationId xmlns:a16="http://schemas.microsoft.com/office/drawing/2014/main" id="{92A24E1F-3349-D819-24A6-AEBE08EFC43E}"/>
              </a:ext>
            </a:extLst>
          </p:cNvPr>
          <p:cNvSpPr/>
          <p:nvPr/>
        </p:nvSpPr>
        <p:spPr>
          <a:xfrm>
            <a:off x="2421445" y="2100764"/>
            <a:ext cx="13188" cy="12446"/>
          </a:xfrm>
          <a:custGeom>
            <a:avLst/>
            <a:gdLst/>
            <a:ahLst/>
            <a:cxnLst/>
            <a:rect l="l" t="t" r="r" b="b"/>
            <a:pathLst>
              <a:path w="178" h="168" extrusionOk="0">
                <a:moveTo>
                  <a:pt x="48" y="0"/>
                </a:moveTo>
                <a:cubicBezTo>
                  <a:pt x="43" y="0"/>
                  <a:pt x="37" y="1"/>
                  <a:pt x="33" y="4"/>
                </a:cubicBezTo>
                <a:lnTo>
                  <a:pt x="18" y="11"/>
                </a:lnTo>
                <a:cubicBezTo>
                  <a:pt x="7" y="19"/>
                  <a:pt x="1" y="30"/>
                  <a:pt x="2" y="43"/>
                </a:cubicBezTo>
                <a:lnTo>
                  <a:pt x="8" y="138"/>
                </a:lnTo>
                <a:cubicBezTo>
                  <a:pt x="10" y="147"/>
                  <a:pt x="13" y="155"/>
                  <a:pt x="20" y="160"/>
                </a:cubicBezTo>
                <a:cubicBezTo>
                  <a:pt x="26" y="165"/>
                  <a:pt x="33" y="168"/>
                  <a:pt x="41" y="168"/>
                </a:cubicBezTo>
                <a:lnTo>
                  <a:pt x="44" y="168"/>
                </a:lnTo>
                <a:lnTo>
                  <a:pt x="58" y="167"/>
                </a:lnTo>
                <a:lnTo>
                  <a:pt x="59" y="167"/>
                </a:lnTo>
                <a:lnTo>
                  <a:pt x="146" y="160"/>
                </a:lnTo>
                <a:cubicBezTo>
                  <a:pt x="164" y="159"/>
                  <a:pt x="178" y="143"/>
                  <a:pt x="176" y="125"/>
                </a:cubicBezTo>
                <a:cubicBezTo>
                  <a:pt x="175" y="107"/>
                  <a:pt x="159" y="94"/>
                  <a:pt x="144" y="94"/>
                </a:cubicBezTo>
                <a:cubicBezTo>
                  <a:pt x="143" y="94"/>
                  <a:pt x="142" y="95"/>
                  <a:pt x="141" y="95"/>
                </a:cubicBezTo>
                <a:lnTo>
                  <a:pt x="86" y="99"/>
                </a:lnTo>
                <a:lnTo>
                  <a:pt x="81" y="30"/>
                </a:lnTo>
                <a:cubicBezTo>
                  <a:pt x="80" y="20"/>
                  <a:pt x="74" y="9"/>
                  <a:pt x="64" y="4"/>
                </a:cubicBezTo>
                <a:cubicBezTo>
                  <a:pt x="59" y="1"/>
                  <a:pt x="54" y="0"/>
                  <a:pt x="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701;p51">
            <a:extLst>
              <a:ext uri="{FF2B5EF4-FFF2-40B4-BE49-F238E27FC236}">
                <a16:creationId xmlns:a16="http://schemas.microsoft.com/office/drawing/2014/main" id="{470934B1-F92D-CE83-76A9-AD7D3195E378}"/>
              </a:ext>
            </a:extLst>
          </p:cNvPr>
          <p:cNvSpPr/>
          <p:nvPr/>
        </p:nvSpPr>
        <p:spPr>
          <a:xfrm>
            <a:off x="2596585" y="1737144"/>
            <a:ext cx="36080" cy="11409"/>
          </a:xfrm>
          <a:custGeom>
            <a:avLst/>
            <a:gdLst/>
            <a:ahLst/>
            <a:cxnLst/>
            <a:rect l="l" t="t" r="r" b="b"/>
            <a:pathLst>
              <a:path w="487" h="154" extrusionOk="0">
                <a:moveTo>
                  <a:pt x="142" y="1"/>
                </a:moveTo>
                <a:cubicBezTo>
                  <a:pt x="140" y="1"/>
                  <a:pt x="139" y="1"/>
                  <a:pt x="137" y="2"/>
                </a:cubicBezTo>
                <a:lnTo>
                  <a:pt x="132" y="2"/>
                </a:lnTo>
                <a:lnTo>
                  <a:pt x="31" y="9"/>
                </a:lnTo>
                <a:cubicBezTo>
                  <a:pt x="13" y="10"/>
                  <a:pt x="0" y="26"/>
                  <a:pt x="1" y="44"/>
                </a:cubicBezTo>
                <a:cubicBezTo>
                  <a:pt x="2" y="61"/>
                  <a:pt x="18" y="75"/>
                  <a:pt x="33" y="75"/>
                </a:cubicBezTo>
                <a:cubicBezTo>
                  <a:pt x="34" y="75"/>
                  <a:pt x="35" y="75"/>
                  <a:pt x="36" y="75"/>
                </a:cubicBezTo>
                <a:lnTo>
                  <a:pt x="131" y="67"/>
                </a:lnTo>
                <a:lnTo>
                  <a:pt x="341" y="151"/>
                </a:lnTo>
                <a:cubicBezTo>
                  <a:pt x="345" y="153"/>
                  <a:pt x="349" y="154"/>
                  <a:pt x="353" y="154"/>
                </a:cubicBezTo>
                <a:cubicBezTo>
                  <a:pt x="354" y="154"/>
                  <a:pt x="354" y="154"/>
                  <a:pt x="354" y="151"/>
                </a:cubicBezTo>
                <a:lnTo>
                  <a:pt x="361" y="151"/>
                </a:lnTo>
                <a:lnTo>
                  <a:pt x="455" y="144"/>
                </a:lnTo>
                <a:cubicBezTo>
                  <a:pt x="474" y="143"/>
                  <a:pt x="486" y="128"/>
                  <a:pt x="485" y="109"/>
                </a:cubicBezTo>
                <a:cubicBezTo>
                  <a:pt x="484" y="93"/>
                  <a:pt x="470" y="79"/>
                  <a:pt x="455" y="79"/>
                </a:cubicBezTo>
                <a:cubicBezTo>
                  <a:pt x="454" y="79"/>
                  <a:pt x="452" y="79"/>
                  <a:pt x="450" y="80"/>
                </a:cubicBezTo>
                <a:lnTo>
                  <a:pt x="362" y="86"/>
                </a:lnTo>
                <a:lnTo>
                  <a:pt x="152" y="4"/>
                </a:lnTo>
                <a:cubicBezTo>
                  <a:pt x="148" y="2"/>
                  <a:pt x="145" y="1"/>
                  <a:pt x="1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702;p51">
            <a:extLst>
              <a:ext uri="{FF2B5EF4-FFF2-40B4-BE49-F238E27FC236}">
                <a16:creationId xmlns:a16="http://schemas.microsoft.com/office/drawing/2014/main" id="{FDB3D6DE-024E-4EE5-C3C3-EE0D63B45B2B}"/>
              </a:ext>
            </a:extLst>
          </p:cNvPr>
          <p:cNvSpPr/>
          <p:nvPr/>
        </p:nvSpPr>
        <p:spPr>
          <a:xfrm>
            <a:off x="2798917" y="1659427"/>
            <a:ext cx="22004" cy="19707"/>
          </a:xfrm>
          <a:custGeom>
            <a:avLst/>
            <a:gdLst/>
            <a:ahLst/>
            <a:cxnLst/>
            <a:rect l="l" t="t" r="r" b="b"/>
            <a:pathLst>
              <a:path w="297" h="266" extrusionOk="0">
                <a:moveTo>
                  <a:pt x="144" y="1"/>
                </a:moveTo>
                <a:cubicBezTo>
                  <a:pt x="142" y="1"/>
                  <a:pt x="141" y="1"/>
                  <a:pt x="140" y="1"/>
                </a:cubicBezTo>
                <a:lnTo>
                  <a:pt x="132" y="1"/>
                </a:lnTo>
                <a:lnTo>
                  <a:pt x="31" y="7"/>
                </a:lnTo>
                <a:cubicBezTo>
                  <a:pt x="14" y="10"/>
                  <a:pt x="0" y="25"/>
                  <a:pt x="2" y="43"/>
                </a:cubicBezTo>
                <a:cubicBezTo>
                  <a:pt x="3" y="60"/>
                  <a:pt x="18" y="73"/>
                  <a:pt x="33" y="73"/>
                </a:cubicBezTo>
                <a:cubicBezTo>
                  <a:pt x="34" y="73"/>
                  <a:pt x="35" y="73"/>
                  <a:pt x="37" y="73"/>
                </a:cubicBezTo>
                <a:lnTo>
                  <a:pt x="118" y="68"/>
                </a:lnTo>
                <a:lnTo>
                  <a:pt x="231" y="252"/>
                </a:lnTo>
                <a:cubicBezTo>
                  <a:pt x="236" y="262"/>
                  <a:pt x="248" y="266"/>
                  <a:pt x="259" y="266"/>
                </a:cubicBezTo>
                <a:cubicBezTo>
                  <a:pt x="268" y="266"/>
                  <a:pt x="275" y="265"/>
                  <a:pt x="279" y="260"/>
                </a:cubicBezTo>
                <a:cubicBezTo>
                  <a:pt x="286" y="255"/>
                  <a:pt x="292" y="249"/>
                  <a:pt x="295" y="240"/>
                </a:cubicBezTo>
                <a:cubicBezTo>
                  <a:pt x="297" y="231"/>
                  <a:pt x="296" y="223"/>
                  <a:pt x="291" y="215"/>
                </a:cubicBezTo>
                <a:lnTo>
                  <a:pt x="170" y="17"/>
                </a:lnTo>
                <a:cubicBezTo>
                  <a:pt x="164" y="8"/>
                  <a:pt x="15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703;p51">
            <a:extLst>
              <a:ext uri="{FF2B5EF4-FFF2-40B4-BE49-F238E27FC236}">
                <a16:creationId xmlns:a16="http://schemas.microsoft.com/office/drawing/2014/main" id="{477A1678-34CE-8F62-12B6-1AA60C24ED3D}"/>
              </a:ext>
            </a:extLst>
          </p:cNvPr>
          <p:cNvSpPr/>
          <p:nvPr/>
        </p:nvSpPr>
        <p:spPr>
          <a:xfrm>
            <a:off x="3174833" y="2680719"/>
            <a:ext cx="13483" cy="5482"/>
          </a:xfrm>
          <a:custGeom>
            <a:avLst/>
            <a:gdLst/>
            <a:ahLst/>
            <a:cxnLst/>
            <a:rect l="l" t="t" r="r" b="b"/>
            <a:pathLst>
              <a:path w="182" h="74" extrusionOk="0">
                <a:moveTo>
                  <a:pt x="149" y="0"/>
                </a:moveTo>
                <a:cubicBezTo>
                  <a:pt x="148" y="0"/>
                  <a:pt x="146" y="0"/>
                  <a:pt x="145" y="1"/>
                </a:cubicBezTo>
                <a:lnTo>
                  <a:pt x="32" y="8"/>
                </a:lnTo>
                <a:cubicBezTo>
                  <a:pt x="14" y="9"/>
                  <a:pt x="1" y="26"/>
                  <a:pt x="3" y="43"/>
                </a:cubicBezTo>
                <a:cubicBezTo>
                  <a:pt x="4" y="60"/>
                  <a:pt x="19" y="74"/>
                  <a:pt x="35" y="74"/>
                </a:cubicBezTo>
                <a:lnTo>
                  <a:pt x="37" y="74"/>
                </a:lnTo>
                <a:lnTo>
                  <a:pt x="138" y="67"/>
                </a:lnTo>
                <a:lnTo>
                  <a:pt x="150" y="65"/>
                </a:lnTo>
                <a:cubicBezTo>
                  <a:pt x="168" y="64"/>
                  <a:pt x="181" y="49"/>
                  <a:pt x="180" y="30"/>
                </a:cubicBezTo>
                <a:cubicBezTo>
                  <a:pt x="178" y="14"/>
                  <a:pt x="163" y="0"/>
                  <a:pt x="1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704;p51">
            <a:extLst>
              <a:ext uri="{FF2B5EF4-FFF2-40B4-BE49-F238E27FC236}">
                <a16:creationId xmlns:a16="http://schemas.microsoft.com/office/drawing/2014/main" id="{A8291433-CB98-2186-1B58-0027184A28AE}"/>
              </a:ext>
            </a:extLst>
          </p:cNvPr>
          <p:cNvSpPr/>
          <p:nvPr/>
        </p:nvSpPr>
        <p:spPr>
          <a:xfrm>
            <a:off x="3237659" y="2685016"/>
            <a:ext cx="5112" cy="4964"/>
          </a:xfrm>
          <a:custGeom>
            <a:avLst/>
            <a:gdLst/>
            <a:ahLst/>
            <a:cxnLst/>
            <a:rect l="l" t="t" r="r" b="b"/>
            <a:pathLst>
              <a:path w="69" h="67" extrusionOk="0">
                <a:moveTo>
                  <a:pt x="37" y="0"/>
                </a:moveTo>
                <a:cubicBezTo>
                  <a:pt x="35" y="0"/>
                  <a:pt x="33" y="1"/>
                  <a:pt x="31" y="1"/>
                </a:cubicBezTo>
                <a:cubicBezTo>
                  <a:pt x="14" y="2"/>
                  <a:pt x="0" y="17"/>
                  <a:pt x="0" y="33"/>
                </a:cubicBezTo>
                <a:lnTo>
                  <a:pt x="0" y="36"/>
                </a:lnTo>
                <a:cubicBezTo>
                  <a:pt x="2" y="53"/>
                  <a:pt x="16" y="67"/>
                  <a:pt x="33" y="67"/>
                </a:cubicBezTo>
                <a:cubicBezTo>
                  <a:pt x="35" y="67"/>
                  <a:pt x="35" y="67"/>
                  <a:pt x="33" y="65"/>
                </a:cubicBezTo>
                <a:lnTo>
                  <a:pt x="41" y="65"/>
                </a:lnTo>
                <a:cubicBezTo>
                  <a:pt x="58" y="64"/>
                  <a:pt x="68" y="51"/>
                  <a:pt x="68" y="33"/>
                </a:cubicBezTo>
                <a:lnTo>
                  <a:pt x="68" y="31"/>
                </a:lnTo>
                <a:cubicBezTo>
                  <a:pt x="67" y="15"/>
                  <a:pt x="52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705;p51">
            <a:extLst>
              <a:ext uri="{FF2B5EF4-FFF2-40B4-BE49-F238E27FC236}">
                <a16:creationId xmlns:a16="http://schemas.microsoft.com/office/drawing/2014/main" id="{7DCC5953-F2CC-7F06-AC38-00C3774B48F0}"/>
              </a:ext>
            </a:extLst>
          </p:cNvPr>
          <p:cNvSpPr/>
          <p:nvPr/>
        </p:nvSpPr>
        <p:spPr>
          <a:xfrm>
            <a:off x="3439842" y="2843562"/>
            <a:ext cx="19633" cy="5927"/>
          </a:xfrm>
          <a:custGeom>
            <a:avLst/>
            <a:gdLst/>
            <a:ahLst/>
            <a:cxnLst/>
            <a:rect l="l" t="t" r="r" b="b"/>
            <a:pathLst>
              <a:path w="265" h="80" extrusionOk="0">
                <a:moveTo>
                  <a:pt x="233" y="1"/>
                </a:moveTo>
                <a:cubicBezTo>
                  <a:pt x="232" y="1"/>
                  <a:pt x="231" y="1"/>
                  <a:pt x="230" y="1"/>
                </a:cubicBezTo>
                <a:lnTo>
                  <a:pt x="31" y="15"/>
                </a:lnTo>
                <a:cubicBezTo>
                  <a:pt x="14" y="16"/>
                  <a:pt x="0" y="31"/>
                  <a:pt x="0" y="48"/>
                </a:cubicBezTo>
                <a:lnTo>
                  <a:pt x="0" y="51"/>
                </a:lnTo>
                <a:cubicBezTo>
                  <a:pt x="3" y="67"/>
                  <a:pt x="16" y="80"/>
                  <a:pt x="34" y="80"/>
                </a:cubicBezTo>
                <a:lnTo>
                  <a:pt x="36" y="80"/>
                </a:lnTo>
                <a:lnTo>
                  <a:pt x="235" y="66"/>
                </a:lnTo>
                <a:cubicBezTo>
                  <a:pt x="251" y="64"/>
                  <a:pt x="265" y="51"/>
                  <a:pt x="265" y="33"/>
                </a:cubicBezTo>
                <a:lnTo>
                  <a:pt x="265" y="31"/>
                </a:lnTo>
                <a:cubicBezTo>
                  <a:pt x="264" y="13"/>
                  <a:pt x="249" y="1"/>
                  <a:pt x="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706;p51">
            <a:extLst>
              <a:ext uri="{FF2B5EF4-FFF2-40B4-BE49-F238E27FC236}">
                <a16:creationId xmlns:a16="http://schemas.microsoft.com/office/drawing/2014/main" id="{286CF7C0-C50F-6780-C848-8388741F2920}"/>
              </a:ext>
            </a:extLst>
          </p:cNvPr>
          <p:cNvSpPr/>
          <p:nvPr/>
        </p:nvSpPr>
        <p:spPr>
          <a:xfrm>
            <a:off x="2345431" y="2496465"/>
            <a:ext cx="14151" cy="20522"/>
          </a:xfrm>
          <a:custGeom>
            <a:avLst/>
            <a:gdLst/>
            <a:ahLst/>
            <a:cxnLst/>
            <a:rect l="l" t="t" r="r" b="b"/>
            <a:pathLst>
              <a:path w="191" h="277" extrusionOk="0">
                <a:moveTo>
                  <a:pt x="49" y="0"/>
                </a:moveTo>
                <a:cubicBezTo>
                  <a:pt x="48" y="0"/>
                  <a:pt x="48" y="0"/>
                  <a:pt x="47" y="0"/>
                </a:cubicBezTo>
                <a:lnTo>
                  <a:pt x="32" y="1"/>
                </a:lnTo>
                <a:cubicBezTo>
                  <a:pt x="13" y="3"/>
                  <a:pt x="1" y="19"/>
                  <a:pt x="2" y="37"/>
                </a:cubicBezTo>
                <a:lnTo>
                  <a:pt x="10" y="145"/>
                </a:lnTo>
                <a:cubicBezTo>
                  <a:pt x="11" y="152"/>
                  <a:pt x="13" y="161"/>
                  <a:pt x="21" y="166"/>
                </a:cubicBezTo>
                <a:lnTo>
                  <a:pt x="128" y="269"/>
                </a:lnTo>
                <a:cubicBezTo>
                  <a:pt x="133" y="274"/>
                  <a:pt x="143" y="275"/>
                  <a:pt x="151" y="275"/>
                </a:cubicBezTo>
                <a:cubicBezTo>
                  <a:pt x="152" y="275"/>
                  <a:pt x="153" y="275"/>
                  <a:pt x="154" y="276"/>
                </a:cubicBezTo>
                <a:cubicBezTo>
                  <a:pt x="163" y="275"/>
                  <a:pt x="174" y="268"/>
                  <a:pt x="179" y="262"/>
                </a:cubicBezTo>
                <a:cubicBezTo>
                  <a:pt x="190" y="249"/>
                  <a:pt x="189" y="229"/>
                  <a:pt x="178" y="218"/>
                </a:cubicBezTo>
                <a:lnTo>
                  <a:pt x="87" y="126"/>
                </a:lnTo>
                <a:lnTo>
                  <a:pt x="81" y="30"/>
                </a:lnTo>
                <a:cubicBezTo>
                  <a:pt x="80" y="21"/>
                  <a:pt x="76" y="14"/>
                  <a:pt x="70" y="9"/>
                </a:cubicBezTo>
                <a:cubicBezTo>
                  <a:pt x="64" y="4"/>
                  <a:pt x="56" y="0"/>
                  <a:pt x="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707;p51">
            <a:extLst>
              <a:ext uri="{FF2B5EF4-FFF2-40B4-BE49-F238E27FC236}">
                <a16:creationId xmlns:a16="http://schemas.microsoft.com/office/drawing/2014/main" id="{8464857B-B681-55C2-A475-8C0FD44F6889}"/>
              </a:ext>
            </a:extLst>
          </p:cNvPr>
          <p:cNvSpPr/>
          <p:nvPr/>
        </p:nvSpPr>
        <p:spPr>
          <a:xfrm>
            <a:off x="2745056" y="1694470"/>
            <a:ext cx="65641" cy="81940"/>
          </a:xfrm>
          <a:custGeom>
            <a:avLst/>
            <a:gdLst/>
            <a:ahLst/>
            <a:cxnLst/>
            <a:rect l="l" t="t" r="r" b="b"/>
            <a:pathLst>
              <a:path w="886" h="1106" extrusionOk="0">
                <a:moveTo>
                  <a:pt x="142" y="1"/>
                </a:moveTo>
                <a:cubicBezTo>
                  <a:pt x="141" y="1"/>
                  <a:pt x="139" y="1"/>
                  <a:pt x="138" y="1"/>
                </a:cubicBezTo>
                <a:lnTo>
                  <a:pt x="133" y="1"/>
                </a:lnTo>
                <a:lnTo>
                  <a:pt x="32" y="8"/>
                </a:lnTo>
                <a:cubicBezTo>
                  <a:pt x="13" y="10"/>
                  <a:pt x="0" y="26"/>
                  <a:pt x="1" y="44"/>
                </a:cubicBezTo>
                <a:cubicBezTo>
                  <a:pt x="2" y="61"/>
                  <a:pt x="18" y="74"/>
                  <a:pt x="33" y="74"/>
                </a:cubicBezTo>
                <a:cubicBezTo>
                  <a:pt x="35" y="74"/>
                  <a:pt x="36" y="74"/>
                  <a:pt x="37" y="74"/>
                </a:cubicBezTo>
                <a:lnTo>
                  <a:pt x="131" y="68"/>
                </a:lnTo>
                <a:lnTo>
                  <a:pt x="340" y="163"/>
                </a:lnTo>
                <a:cubicBezTo>
                  <a:pt x="340" y="164"/>
                  <a:pt x="341" y="164"/>
                  <a:pt x="341" y="164"/>
                </a:cubicBezTo>
                <a:lnTo>
                  <a:pt x="567" y="252"/>
                </a:lnTo>
                <a:cubicBezTo>
                  <a:pt x="571" y="254"/>
                  <a:pt x="575" y="255"/>
                  <a:pt x="578" y="255"/>
                </a:cubicBezTo>
                <a:cubicBezTo>
                  <a:pt x="579" y="255"/>
                  <a:pt x="580" y="255"/>
                  <a:pt x="580" y="255"/>
                </a:cubicBezTo>
                <a:lnTo>
                  <a:pt x="656" y="250"/>
                </a:lnTo>
                <a:lnTo>
                  <a:pt x="669" y="434"/>
                </a:lnTo>
                <a:cubicBezTo>
                  <a:pt x="669" y="443"/>
                  <a:pt x="674" y="453"/>
                  <a:pt x="681" y="458"/>
                </a:cubicBezTo>
                <a:lnTo>
                  <a:pt x="785" y="541"/>
                </a:lnTo>
                <a:lnTo>
                  <a:pt x="814" y="947"/>
                </a:lnTo>
                <a:lnTo>
                  <a:pt x="721" y="1053"/>
                </a:lnTo>
                <a:cubicBezTo>
                  <a:pt x="713" y="1062"/>
                  <a:pt x="715" y="1075"/>
                  <a:pt x="720" y="1088"/>
                </a:cubicBezTo>
                <a:cubicBezTo>
                  <a:pt x="725" y="1099"/>
                  <a:pt x="740" y="1106"/>
                  <a:pt x="752" y="1106"/>
                </a:cubicBezTo>
                <a:cubicBezTo>
                  <a:pt x="752" y="1106"/>
                  <a:pt x="754" y="1106"/>
                  <a:pt x="755" y="1105"/>
                </a:cubicBezTo>
                <a:cubicBezTo>
                  <a:pt x="763" y="1104"/>
                  <a:pt x="772" y="1099"/>
                  <a:pt x="777" y="1093"/>
                </a:cubicBezTo>
                <a:lnTo>
                  <a:pt x="877" y="977"/>
                </a:lnTo>
                <a:cubicBezTo>
                  <a:pt x="882" y="970"/>
                  <a:pt x="885" y="963"/>
                  <a:pt x="885" y="954"/>
                </a:cubicBezTo>
                <a:lnTo>
                  <a:pt x="854" y="520"/>
                </a:lnTo>
                <a:cubicBezTo>
                  <a:pt x="854" y="511"/>
                  <a:pt x="849" y="502"/>
                  <a:pt x="842" y="497"/>
                </a:cubicBezTo>
                <a:lnTo>
                  <a:pt x="738" y="413"/>
                </a:lnTo>
                <a:lnTo>
                  <a:pt x="724" y="210"/>
                </a:lnTo>
                <a:cubicBezTo>
                  <a:pt x="722" y="193"/>
                  <a:pt x="707" y="180"/>
                  <a:pt x="692" y="180"/>
                </a:cubicBezTo>
                <a:cubicBezTo>
                  <a:pt x="691" y="180"/>
                  <a:pt x="690" y="180"/>
                  <a:pt x="689" y="180"/>
                </a:cubicBezTo>
                <a:lnTo>
                  <a:pt x="587" y="186"/>
                </a:lnTo>
                <a:lnTo>
                  <a:pt x="372" y="104"/>
                </a:lnTo>
                <a:lnTo>
                  <a:pt x="153" y="3"/>
                </a:lnTo>
                <a:cubicBezTo>
                  <a:pt x="150" y="1"/>
                  <a:pt x="146" y="1"/>
                  <a:pt x="1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708;p51">
            <a:extLst>
              <a:ext uri="{FF2B5EF4-FFF2-40B4-BE49-F238E27FC236}">
                <a16:creationId xmlns:a16="http://schemas.microsoft.com/office/drawing/2014/main" id="{838993BF-8D0B-2032-C659-B2D67A063615}"/>
              </a:ext>
            </a:extLst>
          </p:cNvPr>
          <p:cNvSpPr/>
          <p:nvPr/>
        </p:nvSpPr>
        <p:spPr>
          <a:xfrm>
            <a:off x="2902786" y="1532664"/>
            <a:ext cx="29709" cy="27338"/>
          </a:xfrm>
          <a:custGeom>
            <a:avLst/>
            <a:gdLst/>
            <a:ahLst/>
            <a:cxnLst/>
            <a:rect l="l" t="t" r="r" b="b"/>
            <a:pathLst>
              <a:path w="401" h="369" extrusionOk="0">
                <a:moveTo>
                  <a:pt x="134" y="0"/>
                </a:moveTo>
                <a:cubicBezTo>
                  <a:pt x="133" y="0"/>
                  <a:pt x="132" y="0"/>
                  <a:pt x="131" y="0"/>
                </a:cubicBezTo>
                <a:lnTo>
                  <a:pt x="125" y="0"/>
                </a:lnTo>
                <a:lnTo>
                  <a:pt x="76" y="5"/>
                </a:lnTo>
                <a:cubicBezTo>
                  <a:pt x="58" y="6"/>
                  <a:pt x="44" y="21"/>
                  <a:pt x="46" y="40"/>
                </a:cubicBezTo>
                <a:cubicBezTo>
                  <a:pt x="47" y="56"/>
                  <a:pt x="61" y="68"/>
                  <a:pt x="78" y="70"/>
                </a:cubicBezTo>
                <a:lnTo>
                  <a:pt x="4" y="245"/>
                </a:lnTo>
                <a:cubicBezTo>
                  <a:pt x="1" y="255"/>
                  <a:pt x="2" y="264"/>
                  <a:pt x="6" y="272"/>
                </a:cubicBezTo>
                <a:cubicBezTo>
                  <a:pt x="10" y="282"/>
                  <a:pt x="17" y="287"/>
                  <a:pt x="27" y="290"/>
                </a:cubicBezTo>
                <a:lnTo>
                  <a:pt x="350" y="368"/>
                </a:lnTo>
                <a:lnTo>
                  <a:pt x="369" y="368"/>
                </a:lnTo>
                <a:cubicBezTo>
                  <a:pt x="385" y="366"/>
                  <a:pt x="397" y="353"/>
                  <a:pt x="398" y="338"/>
                </a:cubicBezTo>
                <a:cubicBezTo>
                  <a:pt x="400" y="321"/>
                  <a:pt x="390" y="307"/>
                  <a:pt x="374" y="302"/>
                </a:cubicBezTo>
                <a:lnTo>
                  <a:pt x="85" y="234"/>
                </a:lnTo>
                <a:lnTo>
                  <a:pt x="163" y="45"/>
                </a:lnTo>
                <a:cubicBezTo>
                  <a:pt x="167" y="35"/>
                  <a:pt x="166" y="22"/>
                  <a:pt x="159" y="14"/>
                </a:cubicBezTo>
                <a:cubicBezTo>
                  <a:pt x="153" y="5"/>
                  <a:pt x="144" y="0"/>
                  <a:pt x="1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709;p51">
            <a:extLst>
              <a:ext uri="{FF2B5EF4-FFF2-40B4-BE49-F238E27FC236}">
                <a16:creationId xmlns:a16="http://schemas.microsoft.com/office/drawing/2014/main" id="{8009A532-D4E0-8AE1-62B5-68A01850BA2A}"/>
              </a:ext>
            </a:extLst>
          </p:cNvPr>
          <p:cNvSpPr/>
          <p:nvPr/>
        </p:nvSpPr>
        <p:spPr>
          <a:xfrm>
            <a:off x="2863076" y="1551556"/>
            <a:ext cx="12150" cy="5409"/>
          </a:xfrm>
          <a:custGeom>
            <a:avLst/>
            <a:gdLst/>
            <a:ahLst/>
            <a:cxnLst/>
            <a:rect l="l" t="t" r="r" b="b"/>
            <a:pathLst>
              <a:path w="164" h="73" extrusionOk="0">
                <a:moveTo>
                  <a:pt x="133" y="0"/>
                </a:moveTo>
                <a:cubicBezTo>
                  <a:pt x="132" y="0"/>
                  <a:pt x="131" y="0"/>
                  <a:pt x="130" y="1"/>
                </a:cubicBezTo>
                <a:lnTo>
                  <a:pt x="31" y="8"/>
                </a:lnTo>
                <a:cubicBezTo>
                  <a:pt x="13" y="9"/>
                  <a:pt x="0" y="23"/>
                  <a:pt x="0" y="40"/>
                </a:cubicBezTo>
                <a:lnTo>
                  <a:pt x="0" y="42"/>
                </a:lnTo>
                <a:cubicBezTo>
                  <a:pt x="1" y="60"/>
                  <a:pt x="16" y="72"/>
                  <a:pt x="33" y="72"/>
                </a:cubicBezTo>
                <a:lnTo>
                  <a:pt x="36" y="72"/>
                </a:lnTo>
                <a:lnTo>
                  <a:pt x="135" y="66"/>
                </a:lnTo>
                <a:cubicBezTo>
                  <a:pt x="151" y="65"/>
                  <a:pt x="164" y="51"/>
                  <a:pt x="164" y="34"/>
                </a:cubicBezTo>
                <a:lnTo>
                  <a:pt x="164" y="31"/>
                </a:lnTo>
                <a:cubicBezTo>
                  <a:pt x="163" y="14"/>
                  <a:pt x="148" y="0"/>
                  <a:pt x="1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710;p51">
            <a:extLst>
              <a:ext uri="{FF2B5EF4-FFF2-40B4-BE49-F238E27FC236}">
                <a16:creationId xmlns:a16="http://schemas.microsoft.com/office/drawing/2014/main" id="{84AB5229-222F-DF11-2553-3780B22B2E62}"/>
              </a:ext>
            </a:extLst>
          </p:cNvPr>
          <p:cNvSpPr/>
          <p:nvPr/>
        </p:nvSpPr>
        <p:spPr>
          <a:xfrm>
            <a:off x="2933384" y="1554371"/>
            <a:ext cx="24671" cy="75716"/>
          </a:xfrm>
          <a:custGeom>
            <a:avLst/>
            <a:gdLst/>
            <a:ahLst/>
            <a:cxnLst/>
            <a:rect l="l" t="t" r="r" b="b"/>
            <a:pathLst>
              <a:path w="333" h="1022" extrusionOk="0">
                <a:moveTo>
                  <a:pt x="63" y="1"/>
                </a:moveTo>
                <a:cubicBezTo>
                  <a:pt x="61" y="1"/>
                  <a:pt x="60" y="1"/>
                  <a:pt x="58" y="1"/>
                </a:cubicBezTo>
                <a:lnTo>
                  <a:pt x="51" y="1"/>
                </a:lnTo>
                <a:lnTo>
                  <a:pt x="32" y="2"/>
                </a:lnTo>
                <a:cubicBezTo>
                  <a:pt x="15" y="3"/>
                  <a:pt x="1" y="19"/>
                  <a:pt x="3" y="38"/>
                </a:cubicBezTo>
                <a:cubicBezTo>
                  <a:pt x="4" y="54"/>
                  <a:pt x="18" y="67"/>
                  <a:pt x="33" y="67"/>
                </a:cubicBezTo>
                <a:cubicBezTo>
                  <a:pt x="34" y="67"/>
                  <a:pt x="36" y="67"/>
                  <a:pt x="37" y="67"/>
                </a:cubicBezTo>
                <a:lnTo>
                  <a:pt x="42" y="67"/>
                </a:lnTo>
                <a:lnTo>
                  <a:pt x="149" y="159"/>
                </a:lnTo>
                <a:lnTo>
                  <a:pt x="254" y="246"/>
                </a:lnTo>
                <a:lnTo>
                  <a:pt x="259" y="327"/>
                </a:lnTo>
                <a:lnTo>
                  <a:pt x="167" y="439"/>
                </a:lnTo>
                <a:cubicBezTo>
                  <a:pt x="161" y="446"/>
                  <a:pt x="159" y="455"/>
                  <a:pt x="159" y="462"/>
                </a:cubicBezTo>
                <a:lnTo>
                  <a:pt x="197" y="991"/>
                </a:lnTo>
                <a:cubicBezTo>
                  <a:pt x="198" y="999"/>
                  <a:pt x="202" y="1008"/>
                  <a:pt x="208" y="1013"/>
                </a:cubicBezTo>
                <a:cubicBezTo>
                  <a:pt x="213" y="1018"/>
                  <a:pt x="222" y="1021"/>
                  <a:pt x="229" y="1021"/>
                </a:cubicBezTo>
                <a:cubicBezTo>
                  <a:pt x="230" y="1021"/>
                  <a:pt x="230" y="1021"/>
                  <a:pt x="230" y="1019"/>
                </a:cubicBezTo>
                <a:lnTo>
                  <a:pt x="238" y="1019"/>
                </a:lnTo>
                <a:cubicBezTo>
                  <a:pt x="256" y="1018"/>
                  <a:pt x="270" y="1003"/>
                  <a:pt x="268" y="985"/>
                </a:cubicBezTo>
                <a:lnTo>
                  <a:pt x="254" y="775"/>
                </a:lnTo>
                <a:lnTo>
                  <a:pt x="231" y="470"/>
                </a:lnTo>
                <a:lnTo>
                  <a:pt x="324" y="357"/>
                </a:lnTo>
                <a:cubicBezTo>
                  <a:pt x="329" y="351"/>
                  <a:pt x="332" y="342"/>
                  <a:pt x="332" y="334"/>
                </a:cubicBezTo>
                <a:lnTo>
                  <a:pt x="324" y="226"/>
                </a:lnTo>
                <a:cubicBezTo>
                  <a:pt x="324" y="217"/>
                  <a:pt x="319" y="207"/>
                  <a:pt x="312" y="202"/>
                </a:cubicBezTo>
                <a:lnTo>
                  <a:pt x="198" y="108"/>
                </a:lnTo>
                <a:lnTo>
                  <a:pt x="82" y="8"/>
                </a:lnTo>
                <a:cubicBezTo>
                  <a:pt x="77" y="4"/>
                  <a:pt x="70" y="1"/>
                  <a:pt x="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711;p51">
            <a:extLst>
              <a:ext uri="{FF2B5EF4-FFF2-40B4-BE49-F238E27FC236}">
                <a16:creationId xmlns:a16="http://schemas.microsoft.com/office/drawing/2014/main" id="{EDD103A0-D6F3-1111-BFB2-973A130A7A02}"/>
              </a:ext>
            </a:extLst>
          </p:cNvPr>
          <p:cNvSpPr/>
          <p:nvPr/>
        </p:nvSpPr>
        <p:spPr>
          <a:xfrm>
            <a:off x="2818327" y="1457836"/>
            <a:ext cx="27931" cy="69864"/>
          </a:xfrm>
          <a:custGeom>
            <a:avLst/>
            <a:gdLst/>
            <a:ahLst/>
            <a:cxnLst/>
            <a:rect l="l" t="t" r="r" b="b"/>
            <a:pathLst>
              <a:path w="377" h="943" extrusionOk="0">
                <a:moveTo>
                  <a:pt x="307" y="169"/>
                </a:moveTo>
                <a:lnTo>
                  <a:pt x="311" y="238"/>
                </a:lnTo>
                <a:lnTo>
                  <a:pt x="273" y="327"/>
                </a:lnTo>
                <a:lnTo>
                  <a:pt x="268" y="256"/>
                </a:lnTo>
                <a:lnTo>
                  <a:pt x="307" y="169"/>
                </a:lnTo>
                <a:close/>
                <a:moveTo>
                  <a:pt x="246" y="395"/>
                </a:moveTo>
                <a:lnTo>
                  <a:pt x="88" y="774"/>
                </a:lnTo>
                <a:lnTo>
                  <a:pt x="68" y="500"/>
                </a:lnTo>
                <a:lnTo>
                  <a:pt x="246" y="395"/>
                </a:lnTo>
                <a:close/>
                <a:moveTo>
                  <a:pt x="330" y="0"/>
                </a:moveTo>
                <a:cubicBezTo>
                  <a:pt x="317" y="0"/>
                  <a:pt x="306" y="7"/>
                  <a:pt x="299" y="20"/>
                </a:cubicBezTo>
                <a:lnTo>
                  <a:pt x="206" y="239"/>
                </a:lnTo>
                <a:cubicBezTo>
                  <a:pt x="204" y="244"/>
                  <a:pt x="204" y="249"/>
                  <a:pt x="204" y="255"/>
                </a:cubicBezTo>
                <a:lnTo>
                  <a:pt x="210" y="343"/>
                </a:lnTo>
                <a:lnTo>
                  <a:pt x="17" y="457"/>
                </a:lnTo>
                <a:cubicBezTo>
                  <a:pt x="7" y="463"/>
                  <a:pt x="1" y="474"/>
                  <a:pt x="2" y="487"/>
                </a:cubicBezTo>
                <a:lnTo>
                  <a:pt x="32" y="914"/>
                </a:lnTo>
                <a:cubicBezTo>
                  <a:pt x="33" y="929"/>
                  <a:pt x="44" y="941"/>
                  <a:pt x="59" y="943"/>
                </a:cubicBezTo>
                <a:lnTo>
                  <a:pt x="64" y="943"/>
                </a:lnTo>
                <a:cubicBezTo>
                  <a:pt x="78" y="943"/>
                  <a:pt x="89" y="935"/>
                  <a:pt x="94" y="924"/>
                </a:cubicBezTo>
                <a:lnTo>
                  <a:pt x="374" y="256"/>
                </a:lnTo>
                <a:cubicBezTo>
                  <a:pt x="376" y="252"/>
                  <a:pt x="376" y="247"/>
                  <a:pt x="376" y="241"/>
                </a:cubicBezTo>
                <a:lnTo>
                  <a:pt x="362" y="31"/>
                </a:lnTo>
                <a:cubicBezTo>
                  <a:pt x="361" y="15"/>
                  <a:pt x="349" y="4"/>
                  <a:pt x="335" y="0"/>
                </a:cubicBezTo>
                <a:cubicBezTo>
                  <a:pt x="333" y="0"/>
                  <a:pt x="331" y="0"/>
                  <a:pt x="3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712;p51">
            <a:extLst>
              <a:ext uri="{FF2B5EF4-FFF2-40B4-BE49-F238E27FC236}">
                <a16:creationId xmlns:a16="http://schemas.microsoft.com/office/drawing/2014/main" id="{2BB19E1B-1835-DDFC-4560-2C7B38C1579E}"/>
              </a:ext>
            </a:extLst>
          </p:cNvPr>
          <p:cNvSpPr/>
          <p:nvPr/>
        </p:nvSpPr>
        <p:spPr>
          <a:xfrm>
            <a:off x="1635755" y="2725542"/>
            <a:ext cx="5853" cy="10372"/>
          </a:xfrm>
          <a:custGeom>
            <a:avLst/>
            <a:gdLst/>
            <a:ahLst/>
            <a:cxnLst/>
            <a:rect l="l" t="t" r="r" b="b"/>
            <a:pathLst>
              <a:path w="79" h="140" extrusionOk="0">
                <a:moveTo>
                  <a:pt x="33" y="1"/>
                </a:moveTo>
                <a:cubicBezTo>
                  <a:pt x="32" y="1"/>
                  <a:pt x="32" y="1"/>
                  <a:pt x="31" y="1"/>
                </a:cubicBezTo>
                <a:cubicBezTo>
                  <a:pt x="23" y="2"/>
                  <a:pt x="13" y="6"/>
                  <a:pt x="8" y="12"/>
                </a:cubicBezTo>
                <a:cubicBezTo>
                  <a:pt x="3" y="18"/>
                  <a:pt x="1" y="27"/>
                  <a:pt x="1" y="36"/>
                </a:cubicBezTo>
                <a:lnTo>
                  <a:pt x="6" y="109"/>
                </a:lnTo>
                <a:cubicBezTo>
                  <a:pt x="7" y="126"/>
                  <a:pt x="29" y="139"/>
                  <a:pt x="47" y="139"/>
                </a:cubicBezTo>
                <a:lnTo>
                  <a:pt x="49" y="139"/>
                </a:lnTo>
                <a:cubicBezTo>
                  <a:pt x="56" y="137"/>
                  <a:pt x="65" y="134"/>
                  <a:pt x="71" y="127"/>
                </a:cubicBezTo>
                <a:cubicBezTo>
                  <a:pt x="76" y="120"/>
                  <a:pt x="79" y="113"/>
                  <a:pt x="79" y="104"/>
                </a:cubicBezTo>
                <a:lnTo>
                  <a:pt x="74" y="31"/>
                </a:lnTo>
                <a:cubicBezTo>
                  <a:pt x="73" y="13"/>
                  <a:pt x="51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713;p51">
            <a:extLst>
              <a:ext uri="{FF2B5EF4-FFF2-40B4-BE49-F238E27FC236}">
                <a16:creationId xmlns:a16="http://schemas.microsoft.com/office/drawing/2014/main" id="{21EF03B1-C1AA-5EDA-1521-142E33FED56A}"/>
              </a:ext>
            </a:extLst>
          </p:cNvPr>
          <p:cNvSpPr/>
          <p:nvPr/>
        </p:nvSpPr>
        <p:spPr>
          <a:xfrm>
            <a:off x="1352669" y="2761103"/>
            <a:ext cx="13483" cy="13039"/>
          </a:xfrm>
          <a:custGeom>
            <a:avLst/>
            <a:gdLst/>
            <a:ahLst/>
            <a:cxnLst/>
            <a:rect l="l" t="t" r="r" b="b"/>
            <a:pathLst>
              <a:path w="182" h="176" extrusionOk="0">
                <a:moveTo>
                  <a:pt x="150" y="0"/>
                </a:moveTo>
                <a:cubicBezTo>
                  <a:pt x="148" y="0"/>
                  <a:pt x="147" y="0"/>
                  <a:pt x="145" y="1"/>
                </a:cubicBezTo>
                <a:lnTo>
                  <a:pt x="130" y="2"/>
                </a:lnTo>
                <a:cubicBezTo>
                  <a:pt x="120" y="4"/>
                  <a:pt x="112" y="6"/>
                  <a:pt x="107" y="12"/>
                </a:cubicBezTo>
                <a:lnTo>
                  <a:pt x="13" y="114"/>
                </a:lnTo>
                <a:cubicBezTo>
                  <a:pt x="1" y="128"/>
                  <a:pt x="2" y="149"/>
                  <a:pt x="15" y="160"/>
                </a:cubicBezTo>
                <a:lnTo>
                  <a:pt x="21" y="166"/>
                </a:lnTo>
                <a:cubicBezTo>
                  <a:pt x="28" y="172"/>
                  <a:pt x="36" y="176"/>
                  <a:pt x="43" y="176"/>
                </a:cubicBezTo>
                <a:cubicBezTo>
                  <a:pt x="53" y="176"/>
                  <a:pt x="62" y="171"/>
                  <a:pt x="68" y="165"/>
                </a:cubicBezTo>
                <a:lnTo>
                  <a:pt x="171" y="56"/>
                </a:lnTo>
                <a:cubicBezTo>
                  <a:pt x="180" y="45"/>
                  <a:pt x="182" y="31"/>
                  <a:pt x="177" y="19"/>
                </a:cubicBezTo>
                <a:cubicBezTo>
                  <a:pt x="172" y="8"/>
                  <a:pt x="161" y="0"/>
                  <a:pt x="1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714;p51">
            <a:extLst>
              <a:ext uri="{FF2B5EF4-FFF2-40B4-BE49-F238E27FC236}">
                <a16:creationId xmlns:a16="http://schemas.microsoft.com/office/drawing/2014/main" id="{004D56E6-F15F-C0B6-AFDF-F07C067B2515}"/>
              </a:ext>
            </a:extLst>
          </p:cNvPr>
          <p:cNvSpPr/>
          <p:nvPr/>
        </p:nvSpPr>
        <p:spPr>
          <a:xfrm>
            <a:off x="1651238" y="2716651"/>
            <a:ext cx="14077" cy="11187"/>
          </a:xfrm>
          <a:custGeom>
            <a:avLst/>
            <a:gdLst/>
            <a:ahLst/>
            <a:cxnLst/>
            <a:rect l="l" t="t" r="r" b="b"/>
            <a:pathLst>
              <a:path w="190" h="151" extrusionOk="0">
                <a:moveTo>
                  <a:pt x="83" y="1"/>
                </a:moveTo>
                <a:cubicBezTo>
                  <a:pt x="82" y="1"/>
                  <a:pt x="81" y="1"/>
                  <a:pt x="79" y="1"/>
                </a:cubicBezTo>
                <a:lnTo>
                  <a:pt x="32" y="5"/>
                </a:lnTo>
                <a:cubicBezTo>
                  <a:pt x="20" y="6"/>
                  <a:pt x="7" y="16"/>
                  <a:pt x="4" y="28"/>
                </a:cubicBezTo>
                <a:cubicBezTo>
                  <a:pt x="0" y="42"/>
                  <a:pt x="4" y="55"/>
                  <a:pt x="15" y="63"/>
                </a:cubicBezTo>
                <a:lnTo>
                  <a:pt x="115" y="144"/>
                </a:lnTo>
                <a:cubicBezTo>
                  <a:pt x="121" y="148"/>
                  <a:pt x="127" y="151"/>
                  <a:pt x="135" y="151"/>
                </a:cubicBezTo>
                <a:cubicBezTo>
                  <a:pt x="145" y="151"/>
                  <a:pt x="153" y="147"/>
                  <a:pt x="160" y="139"/>
                </a:cubicBezTo>
                <a:lnTo>
                  <a:pt x="181" y="115"/>
                </a:lnTo>
                <a:cubicBezTo>
                  <a:pt x="187" y="109"/>
                  <a:pt x="190" y="100"/>
                  <a:pt x="189" y="90"/>
                </a:cubicBezTo>
                <a:cubicBezTo>
                  <a:pt x="189" y="82"/>
                  <a:pt x="183" y="74"/>
                  <a:pt x="177" y="69"/>
                </a:cubicBezTo>
                <a:lnTo>
                  <a:pt x="103" y="9"/>
                </a:lnTo>
                <a:cubicBezTo>
                  <a:pt x="97" y="3"/>
                  <a:pt x="90" y="1"/>
                  <a:pt x="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715;p51">
            <a:extLst>
              <a:ext uri="{FF2B5EF4-FFF2-40B4-BE49-F238E27FC236}">
                <a16:creationId xmlns:a16="http://schemas.microsoft.com/office/drawing/2014/main" id="{5446E6D6-10A2-05FB-7A54-E4B544A71D3A}"/>
              </a:ext>
            </a:extLst>
          </p:cNvPr>
          <p:cNvSpPr/>
          <p:nvPr/>
        </p:nvSpPr>
        <p:spPr>
          <a:xfrm>
            <a:off x="1326516" y="2722727"/>
            <a:ext cx="20448" cy="12299"/>
          </a:xfrm>
          <a:custGeom>
            <a:avLst/>
            <a:gdLst/>
            <a:ahLst/>
            <a:cxnLst/>
            <a:rect l="l" t="t" r="r" b="b"/>
            <a:pathLst>
              <a:path w="276" h="166" extrusionOk="0">
                <a:moveTo>
                  <a:pt x="136" y="1"/>
                </a:moveTo>
                <a:cubicBezTo>
                  <a:pt x="134" y="1"/>
                  <a:pt x="133" y="1"/>
                  <a:pt x="131" y="1"/>
                </a:cubicBezTo>
                <a:lnTo>
                  <a:pt x="31" y="7"/>
                </a:lnTo>
                <a:cubicBezTo>
                  <a:pt x="22" y="8"/>
                  <a:pt x="13" y="17"/>
                  <a:pt x="9" y="23"/>
                </a:cubicBezTo>
                <a:cubicBezTo>
                  <a:pt x="2" y="29"/>
                  <a:pt x="1" y="41"/>
                  <a:pt x="1" y="50"/>
                </a:cubicBezTo>
                <a:cubicBezTo>
                  <a:pt x="2" y="68"/>
                  <a:pt x="17" y="81"/>
                  <a:pt x="33" y="81"/>
                </a:cubicBezTo>
                <a:cubicBezTo>
                  <a:pt x="34" y="81"/>
                  <a:pt x="35" y="80"/>
                  <a:pt x="36" y="80"/>
                </a:cubicBezTo>
                <a:lnTo>
                  <a:pt x="104" y="75"/>
                </a:lnTo>
                <a:lnTo>
                  <a:pt x="209" y="159"/>
                </a:lnTo>
                <a:cubicBezTo>
                  <a:pt x="215" y="164"/>
                  <a:pt x="222" y="166"/>
                  <a:pt x="230" y="166"/>
                </a:cubicBezTo>
                <a:cubicBezTo>
                  <a:pt x="239" y="166"/>
                  <a:pt x="246" y="163"/>
                  <a:pt x="253" y="158"/>
                </a:cubicBezTo>
                <a:lnTo>
                  <a:pt x="266" y="144"/>
                </a:lnTo>
                <a:cubicBezTo>
                  <a:pt x="272" y="138"/>
                  <a:pt x="276" y="128"/>
                  <a:pt x="276" y="119"/>
                </a:cubicBezTo>
                <a:cubicBezTo>
                  <a:pt x="276" y="111"/>
                  <a:pt x="270" y="101"/>
                  <a:pt x="264" y="96"/>
                </a:cubicBezTo>
                <a:lnTo>
                  <a:pt x="155" y="7"/>
                </a:lnTo>
                <a:cubicBezTo>
                  <a:pt x="149" y="3"/>
                  <a:pt x="143" y="1"/>
                  <a:pt x="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716;p51">
            <a:extLst>
              <a:ext uri="{FF2B5EF4-FFF2-40B4-BE49-F238E27FC236}">
                <a16:creationId xmlns:a16="http://schemas.microsoft.com/office/drawing/2014/main" id="{6FAA8683-C044-B613-E267-8EB8FEEA6389}"/>
              </a:ext>
            </a:extLst>
          </p:cNvPr>
          <p:cNvSpPr/>
          <p:nvPr/>
        </p:nvSpPr>
        <p:spPr>
          <a:xfrm>
            <a:off x="2735720" y="1688098"/>
            <a:ext cx="14299" cy="11854"/>
          </a:xfrm>
          <a:custGeom>
            <a:avLst/>
            <a:gdLst/>
            <a:ahLst/>
            <a:cxnLst/>
            <a:rect l="l" t="t" r="r" b="b"/>
            <a:pathLst>
              <a:path w="193" h="160" extrusionOk="0">
                <a:moveTo>
                  <a:pt x="33" y="0"/>
                </a:moveTo>
                <a:cubicBezTo>
                  <a:pt x="19" y="3"/>
                  <a:pt x="8" y="11"/>
                  <a:pt x="4" y="24"/>
                </a:cubicBezTo>
                <a:cubicBezTo>
                  <a:pt x="0" y="37"/>
                  <a:pt x="6" y="52"/>
                  <a:pt x="16" y="60"/>
                </a:cubicBezTo>
                <a:lnTo>
                  <a:pt x="138" y="153"/>
                </a:lnTo>
                <a:cubicBezTo>
                  <a:pt x="143" y="157"/>
                  <a:pt x="151" y="160"/>
                  <a:pt x="158" y="160"/>
                </a:cubicBezTo>
                <a:cubicBezTo>
                  <a:pt x="168" y="160"/>
                  <a:pt x="177" y="156"/>
                  <a:pt x="183" y="146"/>
                </a:cubicBezTo>
                <a:cubicBezTo>
                  <a:pt x="193" y="132"/>
                  <a:pt x="191" y="113"/>
                  <a:pt x="177" y="100"/>
                </a:cubicBezTo>
                <a:lnTo>
                  <a:pt x="61" y="8"/>
                </a:lnTo>
                <a:cubicBezTo>
                  <a:pt x="55" y="3"/>
                  <a:pt x="40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717;p51">
            <a:extLst>
              <a:ext uri="{FF2B5EF4-FFF2-40B4-BE49-F238E27FC236}">
                <a16:creationId xmlns:a16="http://schemas.microsoft.com/office/drawing/2014/main" id="{9E76364B-EDEA-7C7F-8C2B-D7D3BF44AEDE}"/>
              </a:ext>
            </a:extLst>
          </p:cNvPr>
          <p:cNvSpPr/>
          <p:nvPr/>
        </p:nvSpPr>
        <p:spPr>
          <a:xfrm>
            <a:off x="3903699" y="3063824"/>
            <a:ext cx="5853" cy="4964"/>
          </a:xfrm>
          <a:custGeom>
            <a:avLst/>
            <a:gdLst/>
            <a:ahLst/>
            <a:cxnLst/>
            <a:rect l="l" t="t" r="r" b="b"/>
            <a:pathLst>
              <a:path w="79" h="67" extrusionOk="0">
                <a:moveTo>
                  <a:pt x="47" y="0"/>
                </a:moveTo>
                <a:cubicBezTo>
                  <a:pt x="45" y="0"/>
                  <a:pt x="44" y="0"/>
                  <a:pt x="43" y="0"/>
                </a:cubicBezTo>
                <a:lnTo>
                  <a:pt x="29" y="1"/>
                </a:lnTo>
                <a:cubicBezTo>
                  <a:pt x="13" y="3"/>
                  <a:pt x="0" y="17"/>
                  <a:pt x="0" y="35"/>
                </a:cubicBezTo>
                <a:lnTo>
                  <a:pt x="0" y="37"/>
                </a:lnTo>
                <a:cubicBezTo>
                  <a:pt x="1" y="53"/>
                  <a:pt x="16" y="67"/>
                  <a:pt x="32" y="67"/>
                </a:cubicBezTo>
                <a:lnTo>
                  <a:pt x="36" y="67"/>
                </a:lnTo>
                <a:lnTo>
                  <a:pt x="48" y="66"/>
                </a:lnTo>
                <a:cubicBezTo>
                  <a:pt x="65" y="64"/>
                  <a:pt x="78" y="50"/>
                  <a:pt x="78" y="33"/>
                </a:cubicBezTo>
                <a:lnTo>
                  <a:pt x="78" y="31"/>
                </a:lnTo>
                <a:cubicBezTo>
                  <a:pt x="77" y="13"/>
                  <a:pt x="63" y="0"/>
                  <a:pt x="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718;p51">
            <a:extLst>
              <a:ext uri="{FF2B5EF4-FFF2-40B4-BE49-F238E27FC236}">
                <a16:creationId xmlns:a16="http://schemas.microsoft.com/office/drawing/2014/main" id="{8027E286-08C2-9532-BBE2-934E9ECF3436}"/>
              </a:ext>
            </a:extLst>
          </p:cNvPr>
          <p:cNvSpPr/>
          <p:nvPr/>
        </p:nvSpPr>
        <p:spPr>
          <a:xfrm>
            <a:off x="1531588" y="3008851"/>
            <a:ext cx="10224" cy="6890"/>
          </a:xfrm>
          <a:custGeom>
            <a:avLst/>
            <a:gdLst/>
            <a:ahLst/>
            <a:cxnLst/>
            <a:rect l="l" t="t" r="r" b="b"/>
            <a:pathLst>
              <a:path w="138" h="93" extrusionOk="0">
                <a:moveTo>
                  <a:pt x="107" y="0"/>
                </a:moveTo>
                <a:cubicBezTo>
                  <a:pt x="105" y="0"/>
                  <a:pt x="103" y="1"/>
                  <a:pt x="101" y="1"/>
                </a:cubicBezTo>
                <a:lnTo>
                  <a:pt x="29" y="6"/>
                </a:lnTo>
                <a:cubicBezTo>
                  <a:pt x="22" y="7"/>
                  <a:pt x="13" y="11"/>
                  <a:pt x="8" y="18"/>
                </a:cubicBezTo>
                <a:cubicBezTo>
                  <a:pt x="2" y="24"/>
                  <a:pt x="0" y="32"/>
                  <a:pt x="0" y="41"/>
                </a:cubicBezTo>
                <a:lnTo>
                  <a:pt x="1" y="63"/>
                </a:lnTo>
                <a:cubicBezTo>
                  <a:pt x="2" y="72"/>
                  <a:pt x="6" y="80"/>
                  <a:pt x="13" y="85"/>
                </a:cubicBezTo>
                <a:cubicBezTo>
                  <a:pt x="18" y="91"/>
                  <a:pt x="26" y="93"/>
                  <a:pt x="34" y="93"/>
                </a:cubicBezTo>
                <a:lnTo>
                  <a:pt x="37" y="93"/>
                </a:lnTo>
                <a:lnTo>
                  <a:pt x="107" y="87"/>
                </a:lnTo>
                <a:cubicBezTo>
                  <a:pt x="116" y="86"/>
                  <a:pt x="125" y="82"/>
                  <a:pt x="130" y="76"/>
                </a:cubicBezTo>
                <a:cubicBezTo>
                  <a:pt x="136" y="70"/>
                  <a:pt x="138" y="61"/>
                  <a:pt x="138" y="53"/>
                </a:cubicBezTo>
                <a:lnTo>
                  <a:pt x="137" y="30"/>
                </a:lnTo>
                <a:cubicBezTo>
                  <a:pt x="136" y="14"/>
                  <a:pt x="122" y="0"/>
                  <a:pt x="1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719;p51">
            <a:extLst>
              <a:ext uri="{FF2B5EF4-FFF2-40B4-BE49-F238E27FC236}">
                <a16:creationId xmlns:a16="http://schemas.microsoft.com/office/drawing/2014/main" id="{DA1CDD20-4B56-7D27-8417-56C7BD8ED1DC}"/>
              </a:ext>
            </a:extLst>
          </p:cNvPr>
          <p:cNvSpPr/>
          <p:nvPr/>
        </p:nvSpPr>
        <p:spPr>
          <a:xfrm>
            <a:off x="1176194" y="2852231"/>
            <a:ext cx="53565" cy="20670"/>
          </a:xfrm>
          <a:custGeom>
            <a:avLst/>
            <a:gdLst/>
            <a:ahLst/>
            <a:cxnLst/>
            <a:rect l="l" t="t" r="r" b="b"/>
            <a:pathLst>
              <a:path w="723" h="279" extrusionOk="0">
                <a:moveTo>
                  <a:pt x="240" y="72"/>
                </a:moveTo>
                <a:lnTo>
                  <a:pt x="330" y="150"/>
                </a:lnTo>
                <a:cubicBezTo>
                  <a:pt x="336" y="155"/>
                  <a:pt x="342" y="159"/>
                  <a:pt x="351" y="159"/>
                </a:cubicBezTo>
                <a:cubicBezTo>
                  <a:pt x="351" y="159"/>
                  <a:pt x="352" y="159"/>
                  <a:pt x="353" y="159"/>
                </a:cubicBezTo>
                <a:lnTo>
                  <a:pt x="556" y="144"/>
                </a:lnTo>
                <a:lnTo>
                  <a:pt x="608" y="192"/>
                </a:lnTo>
                <a:lnTo>
                  <a:pt x="373" y="210"/>
                </a:lnTo>
                <a:lnTo>
                  <a:pt x="275" y="111"/>
                </a:lnTo>
                <a:cubicBezTo>
                  <a:pt x="269" y="105"/>
                  <a:pt x="261" y="101"/>
                  <a:pt x="252" y="101"/>
                </a:cubicBezTo>
                <a:lnTo>
                  <a:pt x="249" y="101"/>
                </a:lnTo>
                <a:lnTo>
                  <a:pt x="181" y="107"/>
                </a:lnTo>
                <a:lnTo>
                  <a:pt x="240" y="72"/>
                </a:lnTo>
                <a:close/>
                <a:moveTo>
                  <a:pt x="246" y="1"/>
                </a:moveTo>
                <a:cubicBezTo>
                  <a:pt x="240" y="1"/>
                  <a:pt x="235" y="2"/>
                  <a:pt x="229" y="5"/>
                </a:cubicBezTo>
                <a:lnTo>
                  <a:pt x="20" y="121"/>
                </a:lnTo>
                <a:cubicBezTo>
                  <a:pt x="8" y="128"/>
                  <a:pt x="0" y="144"/>
                  <a:pt x="5" y="159"/>
                </a:cubicBezTo>
                <a:cubicBezTo>
                  <a:pt x="9" y="172"/>
                  <a:pt x="21" y="182"/>
                  <a:pt x="34" y="182"/>
                </a:cubicBezTo>
                <a:cubicBezTo>
                  <a:pt x="36" y="182"/>
                  <a:pt x="37" y="182"/>
                  <a:pt x="39" y="182"/>
                </a:cubicBezTo>
                <a:lnTo>
                  <a:pt x="240" y="168"/>
                </a:lnTo>
                <a:lnTo>
                  <a:pt x="338" y="267"/>
                </a:lnTo>
                <a:cubicBezTo>
                  <a:pt x="344" y="272"/>
                  <a:pt x="352" y="275"/>
                  <a:pt x="362" y="275"/>
                </a:cubicBezTo>
                <a:cubicBezTo>
                  <a:pt x="362" y="275"/>
                  <a:pt x="363" y="275"/>
                  <a:pt x="365" y="278"/>
                </a:cubicBezTo>
                <a:lnTo>
                  <a:pt x="691" y="254"/>
                </a:lnTo>
                <a:cubicBezTo>
                  <a:pt x="703" y="253"/>
                  <a:pt x="716" y="244"/>
                  <a:pt x="719" y="233"/>
                </a:cubicBezTo>
                <a:cubicBezTo>
                  <a:pt x="723" y="220"/>
                  <a:pt x="719" y="206"/>
                  <a:pt x="711" y="197"/>
                </a:cubicBezTo>
                <a:lnTo>
                  <a:pt x="593" y="88"/>
                </a:lnTo>
                <a:cubicBezTo>
                  <a:pt x="588" y="83"/>
                  <a:pt x="580" y="79"/>
                  <a:pt x="573" y="79"/>
                </a:cubicBezTo>
                <a:cubicBezTo>
                  <a:pt x="571" y="79"/>
                  <a:pt x="570" y="79"/>
                  <a:pt x="568" y="79"/>
                </a:cubicBezTo>
                <a:lnTo>
                  <a:pt x="468" y="86"/>
                </a:lnTo>
                <a:lnTo>
                  <a:pt x="365" y="93"/>
                </a:lnTo>
                <a:lnTo>
                  <a:pt x="268" y="9"/>
                </a:lnTo>
                <a:cubicBezTo>
                  <a:pt x="262" y="3"/>
                  <a:pt x="254" y="1"/>
                  <a:pt x="2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720;p51">
            <a:extLst>
              <a:ext uri="{FF2B5EF4-FFF2-40B4-BE49-F238E27FC236}">
                <a16:creationId xmlns:a16="http://schemas.microsoft.com/office/drawing/2014/main" id="{8060C8E1-AFC9-21B2-35E5-5027B46DEF6C}"/>
              </a:ext>
            </a:extLst>
          </p:cNvPr>
          <p:cNvSpPr/>
          <p:nvPr/>
        </p:nvSpPr>
        <p:spPr>
          <a:xfrm>
            <a:off x="1629383" y="2733988"/>
            <a:ext cx="4964" cy="5556"/>
          </a:xfrm>
          <a:custGeom>
            <a:avLst/>
            <a:gdLst/>
            <a:ahLst/>
            <a:cxnLst/>
            <a:rect l="l" t="t" r="r" b="b"/>
            <a:pathLst>
              <a:path w="67" h="75" extrusionOk="0">
                <a:moveTo>
                  <a:pt x="34" y="1"/>
                </a:moveTo>
                <a:cubicBezTo>
                  <a:pt x="33" y="1"/>
                  <a:pt x="32" y="1"/>
                  <a:pt x="31" y="1"/>
                </a:cubicBezTo>
                <a:cubicBezTo>
                  <a:pt x="14" y="2"/>
                  <a:pt x="0" y="17"/>
                  <a:pt x="0" y="33"/>
                </a:cubicBezTo>
                <a:lnTo>
                  <a:pt x="0" y="37"/>
                </a:lnTo>
                <a:lnTo>
                  <a:pt x="0" y="44"/>
                </a:lnTo>
                <a:cubicBezTo>
                  <a:pt x="3" y="62"/>
                  <a:pt x="16" y="74"/>
                  <a:pt x="34" y="74"/>
                </a:cubicBezTo>
                <a:lnTo>
                  <a:pt x="36" y="74"/>
                </a:lnTo>
                <a:cubicBezTo>
                  <a:pt x="53" y="73"/>
                  <a:pt x="66" y="58"/>
                  <a:pt x="66" y="42"/>
                </a:cubicBezTo>
                <a:lnTo>
                  <a:pt x="66" y="39"/>
                </a:lnTo>
                <a:lnTo>
                  <a:pt x="66" y="31"/>
                </a:lnTo>
                <a:cubicBezTo>
                  <a:pt x="65" y="14"/>
                  <a:pt x="51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721;p51">
            <a:extLst>
              <a:ext uri="{FF2B5EF4-FFF2-40B4-BE49-F238E27FC236}">
                <a16:creationId xmlns:a16="http://schemas.microsoft.com/office/drawing/2014/main" id="{51E852B3-AE1A-CF9A-2B2C-9602832FB183}"/>
              </a:ext>
            </a:extLst>
          </p:cNvPr>
          <p:cNvSpPr/>
          <p:nvPr/>
        </p:nvSpPr>
        <p:spPr>
          <a:xfrm>
            <a:off x="1395195" y="2797332"/>
            <a:ext cx="14299" cy="12446"/>
          </a:xfrm>
          <a:custGeom>
            <a:avLst/>
            <a:gdLst/>
            <a:ahLst/>
            <a:cxnLst/>
            <a:rect l="l" t="t" r="r" b="b"/>
            <a:pathLst>
              <a:path w="193" h="168" extrusionOk="0">
                <a:moveTo>
                  <a:pt x="152" y="1"/>
                </a:moveTo>
                <a:cubicBezTo>
                  <a:pt x="151" y="1"/>
                  <a:pt x="150" y="1"/>
                  <a:pt x="149" y="1"/>
                </a:cubicBezTo>
                <a:lnTo>
                  <a:pt x="33" y="9"/>
                </a:lnTo>
                <a:cubicBezTo>
                  <a:pt x="20" y="10"/>
                  <a:pt x="9" y="20"/>
                  <a:pt x="5" y="32"/>
                </a:cubicBezTo>
                <a:cubicBezTo>
                  <a:pt x="0" y="46"/>
                  <a:pt x="6" y="60"/>
                  <a:pt x="16" y="68"/>
                </a:cubicBezTo>
                <a:lnTo>
                  <a:pt x="140" y="161"/>
                </a:lnTo>
                <a:cubicBezTo>
                  <a:pt x="145" y="166"/>
                  <a:pt x="152" y="168"/>
                  <a:pt x="160" y="168"/>
                </a:cubicBezTo>
                <a:cubicBezTo>
                  <a:pt x="165" y="168"/>
                  <a:pt x="170" y="167"/>
                  <a:pt x="175" y="165"/>
                </a:cubicBezTo>
                <a:cubicBezTo>
                  <a:pt x="187" y="157"/>
                  <a:pt x="193" y="146"/>
                  <a:pt x="192" y="133"/>
                </a:cubicBezTo>
                <a:lnTo>
                  <a:pt x="184" y="31"/>
                </a:lnTo>
                <a:cubicBezTo>
                  <a:pt x="183" y="22"/>
                  <a:pt x="178" y="15"/>
                  <a:pt x="172" y="9"/>
                </a:cubicBezTo>
                <a:cubicBezTo>
                  <a:pt x="167" y="5"/>
                  <a:pt x="159" y="1"/>
                  <a:pt x="1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722;p51">
            <a:extLst>
              <a:ext uri="{FF2B5EF4-FFF2-40B4-BE49-F238E27FC236}">
                <a16:creationId xmlns:a16="http://schemas.microsoft.com/office/drawing/2014/main" id="{61768CA9-10D3-B0AD-49A4-F8431924C12D}"/>
              </a:ext>
            </a:extLst>
          </p:cNvPr>
          <p:cNvSpPr/>
          <p:nvPr/>
        </p:nvSpPr>
        <p:spPr>
          <a:xfrm>
            <a:off x="2968353" y="1686543"/>
            <a:ext cx="6742" cy="681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35" y="0"/>
                </a:moveTo>
                <a:cubicBezTo>
                  <a:pt x="31" y="0"/>
                  <a:pt x="27" y="1"/>
                  <a:pt x="23" y="3"/>
                </a:cubicBezTo>
                <a:cubicBezTo>
                  <a:pt x="10" y="8"/>
                  <a:pt x="1" y="20"/>
                  <a:pt x="2" y="35"/>
                </a:cubicBezTo>
                <a:lnTo>
                  <a:pt x="3" y="53"/>
                </a:lnTo>
                <a:cubicBezTo>
                  <a:pt x="5" y="65"/>
                  <a:pt x="12" y="76"/>
                  <a:pt x="24" y="81"/>
                </a:cubicBezTo>
                <a:lnTo>
                  <a:pt x="43" y="88"/>
                </a:lnTo>
                <a:cubicBezTo>
                  <a:pt x="48" y="89"/>
                  <a:pt x="52" y="91"/>
                  <a:pt x="55" y="91"/>
                </a:cubicBezTo>
                <a:cubicBezTo>
                  <a:pt x="64" y="91"/>
                  <a:pt x="75" y="87"/>
                  <a:pt x="81" y="79"/>
                </a:cubicBezTo>
                <a:cubicBezTo>
                  <a:pt x="90" y="67"/>
                  <a:pt x="90" y="51"/>
                  <a:pt x="81" y="39"/>
                </a:cubicBezTo>
                <a:lnTo>
                  <a:pt x="60" y="13"/>
                </a:lnTo>
                <a:cubicBezTo>
                  <a:pt x="54" y="5"/>
                  <a:pt x="45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723;p51">
            <a:extLst>
              <a:ext uri="{FF2B5EF4-FFF2-40B4-BE49-F238E27FC236}">
                <a16:creationId xmlns:a16="http://schemas.microsoft.com/office/drawing/2014/main" id="{9F0F47BF-618D-29C4-75AF-F5480DE582BA}"/>
              </a:ext>
            </a:extLst>
          </p:cNvPr>
          <p:cNvSpPr/>
          <p:nvPr/>
        </p:nvSpPr>
        <p:spPr>
          <a:xfrm>
            <a:off x="3096523" y="2029567"/>
            <a:ext cx="5335" cy="4816"/>
          </a:xfrm>
          <a:custGeom>
            <a:avLst/>
            <a:gdLst/>
            <a:ahLst/>
            <a:cxnLst/>
            <a:rect l="l" t="t" r="r" b="b"/>
            <a:pathLst>
              <a:path w="72" h="65" extrusionOk="0">
                <a:moveTo>
                  <a:pt x="38" y="0"/>
                </a:moveTo>
                <a:cubicBezTo>
                  <a:pt x="36" y="0"/>
                  <a:pt x="34" y="1"/>
                  <a:pt x="32" y="1"/>
                </a:cubicBezTo>
                <a:cubicBezTo>
                  <a:pt x="21" y="1"/>
                  <a:pt x="10" y="8"/>
                  <a:pt x="5" y="19"/>
                </a:cubicBezTo>
                <a:cubicBezTo>
                  <a:pt x="0" y="29"/>
                  <a:pt x="1" y="43"/>
                  <a:pt x="8" y="51"/>
                </a:cubicBezTo>
                <a:cubicBezTo>
                  <a:pt x="14" y="59"/>
                  <a:pt x="21" y="62"/>
                  <a:pt x="30" y="64"/>
                </a:cubicBezTo>
                <a:lnTo>
                  <a:pt x="35" y="64"/>
                </a:lnTo>
                <a:cubicBezTo>
                  <a:pt x="42" y="64"/>
                  <a:pt x="50" y="61"/>
                  <a:pt x="55" y="59"/>
                </a:cubicBezTo>
                <a:cubicBezTo>
                  <a:pt x="68" y="50"/>
                  <a:pt x="72" y="35"/>
                  <a:pt x="67" y="22"/>
                </a:cubicBezTo>
                <a:cubicBezTo>
                  <a:pt x="62" y="10"/>
                  <a:pt x="50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724;p51">
            <a:extLst>
              <a:ext uri="{FF2B5EF4-FFF2-40B4-BE49-F238E27FC236}">
                <a16:creationId xmlns:a16="http://schemas.microsoft.com/office/drawing/2014/main" id="{D94B88C9-78F2-FDF0-9B70-61905914C5CE}"/>
              </a:ext>
            </a:extLst>
          </p:cNvPr>
          <p:cNvSpPr/>
          <p:nvPr/>
        </p:nvSpPr>
        <p:spPr>
          <a:xfrm>
            <a:off x="3055405" y="1903767"/>
            <a:ext cx="7705" cy="15040"/>
          </a:xfrm>
          <a:custGeom>
            <a:avLst/>
            <a:gdLst/>
            <a:ahLst/>
            <a:cxnLst/>
            <a:rect l="l" t="t" r="r" b="b"/>
            <a:pathLst>
              <a:path w="104" h="203" extrusionOk="0">
                <a:moveTo>
                  <a:pt x="48" y="1"/>
                </a:moveTo>
                <a:cubicBezTo>
                  <a:pt x="39" y="1"/>
                  <a:pt x="29" y="5"/>
                  <a:pt x="23" y="13"/>
                </a:cubicBezTo>
                <a:lnTo>
                  <a:pt x="8" y="31"/>
                </a:lnTo>
                <a:cubicBezTo>
                  <a:pt x="3" y="38"/>
                  <a:pt x="0" y="47"/>
                  <a:pt x="0" y="55"/>
                </a:cubicBezTo>
                <a:lnTo>
                  <a:pt x="7" y="149"/>
                </a:lnTo>
                <a:cubicBezTo>
                  <a:pt x="8" y="157"/>
                  <a:pt x="13" y="165"/>
                  <a:pt x="19" y="170"/>
                </a:cubicBezTo>
                <a:lnTo>
                  <a:pt x="48" y="195"/>
                </a:lnTo>
                <a:cubicBezTo>
                  <a:pt x="52" y="201"/>
                  <a:pt x="61" y="203"/>
                  <a:pt x="69" y="203"/>
                </a:cubicBezTo>
                <a:cubicBezTo>
                  <a:pt x="75" y="203"/>
                  <a:pt x="80" y="202"/>
                  <a:pt x="86" y="200"/>
                </a:cubicBezTo>
                <a:cubicBezTo>
                  <a:pt x="97" y="191"/>
                  <a:pt x="103" y="177"/>
                  <a:pt x="100" y="163"/>
                </a:cubicBezTo>
                <a:lnTo>
                  <a:pt x="76" y="72"/>
                </a:lnTo>
                <a:lnTo>
                  <a:pt x="80" y="38"/>
                </a:lnTo>
                <a:cubicBezTo>
                  <a:pt x="81" y="24"/>
                  <a:pt x="74" y="9"/>
                  <a:pt x="61" y="4"/>
                </a:cubicBezTo>
                <a:cubicBezTo>
                  <a:pt x="57" y="2"/>
                  <a:pt x="52" y="1"/>
                  <a:pt x="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725;p51">
            <a:extLst>
              <a:ext uri="{FF2B5EF4-FFF2-40B4-BE49-F238E27FC236}">
                <a16:creationId xmlns:a16="http://schemas.microsoft.com/office/drawing/2014/main" id="{5B5B410C-0070-2E44-7199-056CC405BD3F}"/>
              </a:ext>
            </a:extLst>
          </p:cNvPr>
          <p:cNvSpPr/>
          <p:nvPr/>
        </p:nvSpPr>
        <p:spPr>
          <a:xfrm>
            <a:off x="2950572" y="1624754"/>
            <a:ext cx="7112" cy="5112"/>
          </a:xfrm>
          <a:custGeom>
            <a:avLst/>
            <a:gdLst/>
            <a:ahLst/>
            <a:cxnLst/>
            <a:rect l="l" t="t" r="r" b="b"/>
            <a:pathLst>
              <a:path w="96" h="69" extrusionOk="0">
                <a:moveTo>
                  <a:pt x="64" y="0"/>
                </a:moveTo>
                <a:cubicBezTo>
                  <a:pt x="63" y="0"/>
                  <a:pt x="62" y="1"/>
                  <a:pt x="61" y="1"/>
                </a:cubicBezTo>
                <a:lnTo>
                  <a:pt x="29" y="4"/>
                </a:lnTo>
                <a:cubicBezTo>
                  <a:pt x="13" y="5"/>
                  <a:pt x="0" y="18"/>
                  <a:pt x="0" y="36"/>
                </a:cubicBezTo>
                <a:lnTo>
                  <a:pt x="0" y="38"/>
                </a:lnTo>
                <a:cubicBezTo>
                  <a:pt x="1" y="56"/>
                  <a:pt x="16" y="68"/>
                  <a:pt x="32" y="68"/>
                </a:cubicBezTo>
                <a:lnTo>
                  <a:pt x="34" y="68"/>
                </a:lnTo>
                <a:lnTo>
                  <a:pt x="66" y="66"/>
                </a:lnTo>
                <a:cubicBezTo>
                  <a:pt x="83" y="64"/>
                  <a:pt x="96" y="51"/>
                  <a:pt x="96" y="33"/>
                </a:cubicBezTo>
                <a:lnTo>
                  <a:pt x="96" y="31"/>
                </a:lnTo>
                <a:cubicBezTo>
                  <a:pt x="95" y="13"/>
                  <a:pt x="81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726;p51">
            <a:extLst>
              <a:ext uri="{FF2B5EF4-FFF2-40B4-BE49-F238E27FC236}">
                <a16:creationId xmlns:a16="http://schemas.microsoft.com/office/drawing/2014/main" id="{39B7F9C8-08C3-BF4A-367E-B223ECF3F8A4}"/>
              </a:ext>
            </a:extLst>
          </p:cNvPr>
          <p:cNvSpPr/>
          <p:nvPr/>
        </p:nvSpPr>
        <p:spPr>
          <a:xfrm>
            <a:off x="3060517" y="1864575"/>
            <a:ext cx="6593" cy="8372"/>
          </a:xfrm>
          <a:custGeom>
            <a:avLst/>
            <a:gdLst/>
            <a:ahLst/>
            <a:cxnLst/>
            <a:rect l="l" t="t" r="r" b="b"/>
            <a:pathLst>
              <a:path w="89" h="113" extrusionOk="0">
                <a:moveTo>
                  <a:pt x="35" y="1"/>
                </a:moveTo>
                <a:cubicBezTo>
                  <a:pt x="31" y="1"/>
                  <a:pt x="28" y="2"/>
                  <a:pt x="24" y="3"/>
                </a:cubicBezTo>
                <a:cubicBezTo>
                  <a:pt x="10" y="7"/>
                  <a:pt x="1" y="22"/>
                  <a:pt x="2" y="35"/>
                </a:cubicBezTo>
                <a:lnTo>
                  <a:pt x="6" y="83"/>
                </a:lnTo>
                <a:cubicBezTo>
                  <a:pt x="6" y="96"/>
                  <a:pt x="17" y="107"/>
                  <a:pt x="29" y="111"/>
                </a:cubicBezTo>
                <a:cubicBezTo>
                  <a:pt x="33" y="112"/>
                  <a:pt x="35" y="112"/>
                  <a:pt x="38" y="112"/>
                </a:cubicBezTo>
                <a:cubicBezTo>
                  <a:pt x="49" y="112"/>
                  <a:pt x="59" y="107"/>
                  <a:pt x="65" y="100"/>
                </a:cubicBezTo>
                <a:lnTo>
                  <a:pt x="80" y="79"/>
                </a:lnTo>
                <a:cubicBezTo>
                  <a:pt x="88" y="68"/>
                  <a:pt x="88" y="54"/>
                  <a:pt x="80" y="42"/>
                </a:cubicBezTo>
                <a:lnTo>
                  <a:pt x="62" y="16"/>
                </a:lnTo>
                <a:cubicBezTo>
                  <a:pt x="56" y="6"/>
                  <a:pt x="46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727;p51">
            <a:extLst>
              <a:ext uri="{FF2B5EF4-FFF2-40B4-BE49-F238E27FC236}">
                <a16:creationId xmlns:a16="http://schemas.microsoft.com/office/drawing/2014/main" id="{534A19DB-9AC1-F607-88F4-72A956C7606D}"/>
              </a:ext>
            </a:extLst>
          </p:cNvPr>
          <p:cNvSpPr/>
          <p:nvPr/>
        </p:nvSpPr>
        <p:spPr>
          <a:xfrm>
            <a:off x="3513928" y="1873391"/>
            <a:ext cx="60973" cy="27338"/>
          </a:xfrm>
          <a:custGeom>
            <a:avLst/>
            <a:gdLst/>
            <a:ahLst/>
            <a:cxnLst/>
            <a:rect l="l" t="t" r="r" b="b"/>
            <a:pathLst>
              <a:path w="823" h="369" extrusionOk="0">
                <a:moveTo>
                  <a:pt x="551" y="67"/>
                </a:moveTo>
                <a:lnTo>
                  <a:pt x="642" y="145"/>
                </a:lnTo>
                <a:lnTo>
                  <a:pt x="710" y="269"/>
                </a:lnTo>
                <a:lnTo>
                  <a:pt x="586" y="218"/>
                </a:lnTo>
                <a:cubicBezTo>
                  <a:pt x="583" y="217"/>
                  <a:pt x="578" y="216"/>
                  <a:pt x="575" y="216"/>
                </a:cubicBezTo>
                <a:lnTo>
                  <a:pt x="572" y="216"/>
                </a:lnTo>
                <a:lnTo>
                  <a:pt x="255" y="238"/>
                </a:lnTo>
                <a:lnTo>
                  <a:pt x="128" y="179"/>
                </a:lnTo>
                <a:lnTo>
                  <a:pt x="551" y="67"/>
                </a:lnTo>
                <a:close/>
                <a:moveTo>
                  <a:pt x="561" y="0"/>
                </a:moveTo>
                <a:cubicBezTo>
                  <a:pt x="559" y="0"/>
                  <a:pt x="556" y="1"/>
                  <a:pt x="553" y="2"/>
                </a:cubicBezTo>
                <a:lnTo>
                  <a:pt x="26" y="139"/>
                </a:lnTo>
                <a:cubicBezTo>
                  <a:pt x="11" y="143"/>
                  <a:pt x="3" y="154"/>
                  <a:pt x="2" y="168"/>
                </a:cubicBezTo>
                <a:cubicBezTo>
                  <a:pt x="0" y="183"/>
                  <a:pt x="6" y="194"/>
                  <a:pt x="20" y="200"/>
                </a:cubicBezTo>
                <a:lnTo>
                  <a:pt x="237" y="302"/>
                </a:lnTo>
                <a:cubicBezTo>
                  <a:pt x="240" y="304"/>
                  <a:pt x="245" y="305"/>
                  <a:pt x="249" y="305"/>
                </a:cubicBezTo>
                <a:cubicBezTo>
                  <a:pt x="250" y="305"/>
                  <a:pt x="252" y="305"/>
                  <a:pt x="253" y="305"/>
                </a:cubicBezTo>
                <a:lnTo>
                  <a:pt x="456" y="290"/>
                </a:lnTo>
                <a:lnTo>
                  <a:pt x="571" y="283"/>
                </a:lnTo>
                <a:lnTo>
                  <a:pt x="774" y="366"/>
                </a:lnTo>
                <a:cubicBezTo>
                  <a:pt x="778" y="367"/>
                  <a:pt x="781" y="368"/>
                  <a:pt x="785" y="368"/>
                </a:cubicBezTo>
                <a:cubicBezTo>
                  <a:pt x="794" y="368"/>
                  <a:pt x="802" y="365"/>
                  <a:pt x="812" y="358"/>
                </a:cubicBezTo>
                <a:cubicBezTo>
                  <a:pt x="822" y="347"/>
                  <a:pt x="823" y="332"/>
                  <a:pt x="816" y="320"/>
                </a:cubicBezTo>
                <a:lnTo>
                  <a:pt x="701" y="111"/>
                </a:lnTo>
                <a:cubicBezTo>
                  <a:pt x="698" y="107"/>
                  <a:pt x="696" y="105"/>
                  <a:pt x="692" y="101"/>
                </a:cubicBezTo>
                <a:lnTo>
                  <a:pt x="583" y="8"/>
                </a:lnTo>
                <a:cubicBezTo>
                  <a:pt x="577" y="3"/>
                  <a:pt x="569" y="0"/>
                  <a:pt x="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728;p51">
            <a:extLst>
              <a:ext uri="{FF2B5EF4-FFF2-40B4-BE49-F238E27FC236}">
                <a16:creationId xmlns:a16="http://schemas.microsoft.com/office/drawing/2014/main" id="{1A426779-0323-1FF7-8961-7D98761E1417}"/>
              </a:ext>
            </a:extLst>
          </p:cNvPr>
          <p:cNvSpPr/>
          <p:nvPr/>
        </p:nvSpPr>
        <p:spPr>
          <a:xfrm>
            <a:off x="3138012" y="2193744"/>
            <a:ext cx="7408" cy="12372"/>
          </a:xfrm>
          <a:custGeom>
            <a:avLst/>
            <a:gdLst/>
            <a:ahLst/>
            <a:cxnLst/>
            <a:rect l="l" t="t" r="r" b="b"/>
            <a:pathLst>
              <a:path w="100" h="167" extrusionOk="0">
                <a:moveTo>
                  <a:pt x="61" y="1"/>
                </a:moveTo>
                <a:cubicBezTo>
                  <a:pt x="46" y="1"/>
                  <a:pt x="32" y="11"/>
                  <a:pt x="28" y="26"/>
                </a:cubicBezTo>
                <a:lnTo>
                  <a:pt x="3" y="126"/>
                </a:lnTo>
                <a:cubicBezTo>
                  <a:pt x="0" y="139"/>
                  <a:pt x="5" y="154"/>
                  <a:pt x="17" y="161"/>
                </a:cubicBezTo>
                <a:cubicBezTo>
                  <a:pt x="22" y="165"/>
                  <a:pt x="28" y="166"/>
                  <a:pt x="35" y="166"/>
                </a:cubicBezTo>
                <a:cubicBezTo>
                  <a:pt x="42" y="166"/>
                  <a:pt x="48" y="165"/>
                  <a:pt x="53" y="160"/>
                </a:cubicBezTo>
                <a:lnTo>
                  <a:pt x="83" y="139"/>
                </a:lnTo>
                <a:cubicBezTo>
                  <a:pt x="94" y="133"/>
                  <a:pt x="99" y="122"/>
                  <a:pt x="97" y="110"/>
                </a:cubicBezTo>
                <a:lnTo>
                  <a:pt x="92" y="31"/>
                </a:lnTo>
                <a:cubicBezTo>
                  <a:pt x="91" y="15"/>
                  <a:pt x="78" y="3"/>
                  <a:pt x="63" y="1"/>
                </a:cubicBezTo>
                <a:cubicBezTo>
                  <a:pt x="62" y="1"/>
                  <a:pt x="61" y="1"/>
                  <a:pt x="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729;p51">
            <a:extLst>
              <a:ext uri="{FF2B5EF4-FFF2-40B4-BE49-F238E27FC236}">
                <a16:creationId xmlns:a16="http://schemas.microsoft.com/office/drawing/2014/main" id="{7B74F72A-BF8C-DCF4-7858-ACF925764535}"/>
              </a:ext>
            </a:extLst>
          </p:cNvPr>
          <p:cNvSpPr/>
          <p:nvPr/>
        </p:nvSpPr>
        <p:spPr>
          <a:xfrm>
            <a:off x="3079335" y="1968074"/>
            <a:ext cx="6668" cy="5482"/>
          </a:xfrm>
          <a:custGeom>
            <a:avLst/>
            <a:gdLst/>
            <a:ahLst/>
            <a:cxnLst/>
            <a:rect l="l" t="t" r="r" b="b"/>
            <a:pathLst>
              <a:path w="90" h="74" extrusionOk="0">
                <a:moveTo>
                  <a:pt x="52" y="1"/>
                </a:moveTo>
                <a:cubicBezTo>
                  <a:pt x="50" y="1"/>
                  <a:pt x="49" y="1"/>
                  <a:pt x="48" y="1"/>
                </a:cubicBezTo>
                <a:lnTo>
                  <a:pt x="33" y="3"/>
                </a:lnTo>
                <a:cubicBezTo>
                  <a:pt x="18" y="4"/>
                  <a:pt x="6" y="15"/>
                  <a:pt x="3" y="30"/>
                </a:cubicBezTo>
                <a:cubicBezTo>
                  <a:pt x="1" y="44"/>
                  <a:pt x="8" y="60"/>
                  <a:pt x="23" y="66"/>
                </a:cubicBezTo>
                <a:lnTo>
                  <a:pt x="39" y="72"/>
                </a:lnTo>
                <a:cubicBezTo>
                  <a:pt x="44" y="73"/>
                  <a:pt x="48" y="74"/>
                  <a:pt x="51" y="74"/>
                </a:cubicBezTo>
                <a:cubicBezTo>
                  <a:pt x="59" y="74"/>
                  <a:pt x="69" y="70"/>
                  <a:pt x="77" y="64"/>
                </a:cubicBezTo>
                <a:cubicBezTo>
                  <a:pt x="86" y="55"/>
                  <a:pt x="89" y="41"/>
                  <a:pt x="84" y="29"/>
                </a:cubicBezTo>
                <a:lnTo>
                  <a:pt x="80" y="21"/>
                </a:lnTo>
                <a:cubicBezTo>
                  <a:pt x="75" y="9"/>
                  <a:pt x="63" y="1"/>
                  <a:pt x="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730;p51">
            <a:extLst>
              <a:ext uri="{FF2B5EF4-FFF2-40B4-BE49-F238E27FC236}">
                <a16:creationId xmlns:a16="http://schemas.microsoft.com/office/drawing/2014/main" id="{0C3EA21A-4968-A408-6400-645E40836F29}"/>
              </a:ext>
            </a:extLst>
          </p:cNvPr>
          <p:cNvSpPr/>
          <p:nvPr/>
        </p:nvSpPr>
        <p:spPr>
          <a:xfrm>
            <a:off x="3216544" y="3948721"/>
            <a:ext cx="12520" cy="11483"/>
          </a:xfrm>
          <a:custGeom>
            <a:avLst/>
            <a:gdLst/>
            <a:ahLst/>
            <a:cxnLst/>
            <a:rect l="l" t="t" r="r" b="b"/>
            <a:pathLst>
              <a:path w="169" h="155" extrusionOk="0">
                <a:moveTo>
                  <a:pt x="136" y="1"/>
                </a:moveTo>
                <a:cubicBezTo>
                  <a:pt x="135" y="1"/>
                  <a:pt x="134" y="1"/>
                  <a:pt x="132" y="1"/>
                </a:cubicBezTo>
                <a:lnTo>
                  <a:pt x="112" y="3"/>
                </a:lnTo>
                <a:cubicBezTo>
                  <a:pt x="103" y="4"/>
                  <a:pt x="96" y="7"/>
                  <a:pt x="91" y="14"/>
                </a:cubicBezTo>
                <a:lnTo>
                  <a:pt x="11" y="99"/>
                </a:lnTo>
                <a:cubicBezTo>
                  <a:pt x="2" y="109"/>
                  <a:pt x="0" y="124"/>
                  <a:pt x="5" y="135"/>
                </a:cubicBezTo>
                <a:cubicBezTo>
                  <a:pt x="13" y="148"/>
                  <a:pt x="23" y="154"/>
                  <a:pt x="36" y="154"/>
                </a:cubicBezTo>
                <a:lnTo>
                  <a:pt x="37" y="154"/>
                </a:lnTo>
                <a:lnTo>
                  <a:pt x="56" y="152"/>
                </a:lnTo>
                <a:cubicBezTo>
                  <a:pt x="66" y="151"/>
                  <a:pt x="73" y="149"/>
                  <a:pt x="78" y="142"/>
                </a:cubicBezTo>
                <a:lnTo>
                  <a:pt x="158" y="56"/>
                </a:lnTo>
                <a:cubicBezTo>
                  <a:pt x="167" y="46"/>
                  <a:pt x="169" y="31"/>
                  <a:pt x="164" y="20"/>
                </a:cubicBezTo>
                <a:cubicBezTo>
                  <a:pt x="159" y="9"/>
                  <a:pt x="147" y="1"/>
                  <a:pt x="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731;p51">
            <a:extLst>
              <a:ext uri="{FF2B5EF4-FFF2-40B4-BE49-F238E27FC236}">
                <a16:creationId xmlns:a16="http://schemas.microsoft.com/office/drawing/2014/main" id="{D75A0E2F-9529-07DF-8574-5E18B32606D9}"/>
              </a:ext>
            </a:extLst>
          </p:cNvPr>
          <p:cNvSpPr/>
          <p:nvPr/>
        </p:nvSpPr>
        <p:spPr>
          <a:xfrm>
            <a:off x="3378720" y="3567542"/>
            <a:ext cx="6224" cy="5186"/>
          </a:xfrm>
          <a:custGeom>
            <a:avLst/>
            <a:gdLst/>
            <a:ahLst/>
            <a:cxnLst/>
            <a:rect l="l" t="t" r="r" b="b"/>
            <a:pathLst>
              <a:path w="84" h="70" extrusionOk="0">
                <a:moveTo>
                  <a:pt x="42" y="1"/>
                </a:moveTo>
                <a:cubicBezTo>
                  <a:pt x="30" y="1"/>
                  <a:pt x="18" y="6"/>
                  <a:pt x="10" y="15"/>
                </a:cubicBezTo>
                <a:cubicBezTo>
                  <a:pt x="2" y="24"/>
                  <a:pt x="1" y="36"/>
                  <a:pt x="5" y="47"/>
                </a:cubicBezTo>
                <a:cubicBezTo>
                  <a:pt x="8" y="59"/>
                  <a:pt x="19" y="67"/>
                  <a:pt x="31" y="68"/>
                </a:cubicBezTo>
                <a:lnTo>
                  <a:pt x="42" y="69"/>
                </a:lnTo>
                <a:lnTo>
                  <a:pt x="47" y="69"/>
                </a:lnTo>
                <a:cubicBezTo>
                  <a:pt x="59" y="69"/>
                  <a:pt x="71" y="62"/>
                  <a:pt x="78" y="51"/>
                </a:cubicBezTo>
                <a:cubicBezTo>
                  <a:pt x="83" y="38"/>
                  <a:pt x="79" y="22"/>
                  <a:pt x="69" y="13"/>
                </a:cubicBezTo>
                <a:lnTo>
                  <a:pt x="60" y="7"/>
                </a:lnTo>
                <a:cubicBezTo>
                  <a:pt x="55" y="3"/>
                  <a:pt x="49" y="1"/>
                  <a:pt x="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732;p51">
            <a:extLst>
              <a:ext uri="{FF2B5EF4-FFF2-40B4-BE49-F238E27FC236}">
                <a16:creationId xmlns:a16="http://schemas.microsoft.com/office/drawing/2014/main" id="{4192A41F-B821-A8C1-1CD7-8AB2D8094AA4}"/>
              </a:ext>
            </a:extLst>
          </p:cNvPr>
          <p:cNvSpPr/>
          <p:nvPr/>
        </p:nvSpPr>
        <p:spPr>
          <a:xfrm>
            <a:off x="3008878" y="3759577"/>
            <a:ext cx="7187" cy="11557"/>
          </a:xfrm>
          <a:custGeom>
            <a:avLst/>
            <a:gdLst/>
            <a:ahLst/>
            <a:cxnLst/>
            <a:rect l="l" t="t" r="r" b="b"/>
            <a:pathLst>
              <a:path w="97" h="156" extrusionOk="0">
                <a:moveTo>
                  <a:pt x="32" y="1"/>
                </a:moveTo>
                <a:cubicBezTo>
                  <a:pt x="31" y="1"/>
                  <a:pt x="29" y="1"/>
                  <a:pt x="27" y="1"/>
                </a:cubicBezTo>
                <a:cubicBezTo>
                  <a:pt x="12" y="4"/>
                  <a:pt x="0" y="18"/>
                  <a:pt x="1" y="35"/>
                </a:cubicBezTo>
                <a:lnTo>
                  <a:pt x="7" y="105"/>
                </a:lnTo>
                <a:cubicBezTo>
                  <a:pt x="8" y="113"/>
                  <a:pt x="12" y="122"/>
                  <a:pt x="18" y="127"/>
                </a:cubicBezTo>
                <a:lnTo>
                  <a:pt x="41" y="147"/>
                </a:lnTo>
                <a:cubicBezTo>
                  <a:pt x="46" y="152"/>
                  <a:pt x="53" y="155"/>
                  <a:pt x="62" y="155"/>
                </a:cubicBezTo>
                <a:cubicBezTo>
                  <a:pt x="67" y="155"/>
                  <a:pt x="73" y="153"/>
                  <a:pt x="79" y="150"/>
                </a:cubicBezTo>
                <a:cubicBezTo>
                  <a:pt x="91" y="142"/>
                  <a:pt x="96" y="127"/>
                  <a:pt x="93" y="113"/>
                </a:cubicBezTo>
                <a:lnTo>
                  <a:pt x="65" y="23"/>
                </a:lnTo>
                <a:cubicBezTo>
                  <a:pt x="60" y="9"/>
                  <a:pt x="46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733;p51">
            <a:extLst>
              <a:ext uri="{FF2B5EF4-FFF2-40B4-BE49-F238E27FC236}">
                <a16:creationId xmlns:a16="http://schemas.microsoft.com/office/drawing/2014/main" id="{0BA2FF8C-3A4C-05DE-25EB-7A00DBCD14D7}"/>
              </a:ext>
            </a:extLst>
          </p:cNvPr>
          <p:cNvSpPr/>
          <p:nvPr/>
        </p:nvSpPr>
        <p:spPr>
          <a:xfrm>
            <a:off x="3175203" y="3959242"/>
            <a:ext cx="13854" cy="9779"/>
          </a:xfrm>
          <a:custGeom>
            <a:avLst/>
            <a:gdLst/>
            <a:ahLst/>
            <a:cxnLst/>
            <a:rect l="l" t="t" r="r" b="b"/>
            <a:pathLst>
              <a:path w="187" h="132" extrusionOk="0">
                <a:moveTo>
                  <a:pt x="151" y="0"/>
                </a:moveTo>
                <a:cubicBezTo>
                  <a:pt x="150" y="0"/>
                  <a:pt x="148" y="0"/>
                  <a:pt x="147" y="1"/>
                </a:cubicBezTo>
                <a:lnTo>
                  <a:pt x="141" y="1"/>
                </a:lnTo>
                <a:cubicBezTo>
                  <a:pt x="135" y="2"/>
                  <a:pt x="130" y="3"/>
                  <a:pt x="126" y="6"/>
                </a:cubicBezTo>
                <a:lnTo>
                  <a:pt x="20" y="71"/>
                </a:lnTo>
                <a:cubicBezTo>
                  <a:pt x="5" y="81"/>
                  <a:pt x="0" y="101"/>
                  <a:pt x="9" y="116"/>
                </a:cubicBezTo>
                <a:cubicBezTo>
                  <a:pt x="15" y="127"/>
                  <a:pt x="26" y="132"/>
                  <a:pt x="37" y="132"/>
                </a:cubicBezTo>
                <a:cubicBezTo>
                  <a:pt x="43" y="132"/>
                  <a:pt x="48" y="131"/>
                  <a:pt x="53" y="127"/>
                </a:cubicBezTo>
                <a:lnTo>
                  <a:pt x="167" y="60"/>
                </a:lnTo>
                <a:cubicBezTo>
                  <a:pt x="180" y="53"/>
                  <a:pt x="186" y="37"/>
                  <a:pt x="181" y="23"/>
                </a:cubicBezTo>
                <a:cubicBezTo>
                  <a:pt x="177" y="9"/>
                  <a:pt x="165" y="0"/>
                  <a:pt x="1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734;p51">
            <a:extLst>
              <a:ext uri="{FF2B5EF4-FFF2-40B4-BE49-F238E27FC236}">
                <a16:creationId xmlns:a16="http://schemas.microsoft.com/office/drawing/2014/main" id="{D15BEC1E-F824-8B91-9571-2153460DB3B7}"/>
              </a:ext>
            </a:extLst>
          </p:cNvPr>
          <p:cNvSpPr/>
          <p:nvPr/>
        </p:nvSpPr>
        <p:spPr>
          <a:xfrm>
            <a:off x="3200245" y="3333057"/>
            <a:ext cx="42526" cy="29783"/>
          </a:xfrm>
          <a:custGeom>
            <a:avLst/>
            <a:gdLst/>
            <a:ahLst/>
            <a:cxnLst/>
            <a:rect l="l" t="t" r="r" b="b"/>
            <a:pathLst>
              <a:path w="574" h="402" extrusionOk="0">
                <a:moveTo>
                  <a:pt x="538" y="0"/>
                </a:moveTo>
                <a:cubicBezTo>
                  <a:pt x="538" y="0"/>
                  <a:pt x="537" y="0"/>
                  <a:pt x="536" y="0"/>
                </a:cubicBezTo>
                <a:lnTo>
                  <a:pt x="521" y="1"/>
                </a:lnTo>
                <a:cubicBezTo>
                  <a:pt x="514" y="1"/>
                  <a:pt x="507" y="4"/>
                  <a:pt x="501" y="10"/>
                </a:cubicBezTo>
                <a:lnTo>
                  <a:pt x="396" y="105"/>
                </a:lnTo>
                <a:lnTo>
                  <a:pt x="295" y="224"/>
                </a:lnTo>
                <a:lnTo>
                  <a:pt x="17" y="338"/>
                </a:lnTo>
                <a:cubicBezTo>
                  <a:pt x="5" y="343"/>
                  <a:pt x="1" y="356"/>
                  <a:pt x="2" y="371"/>
                </a:cubicBezTo>
                <a:cubicBezTo>
                  <a:pt x="4" y="385"/>
                  <a:pt x="17" y="399"/>
                  <a:pt x="32" y="401"/>
                </a:cubicBezTo>
                <a:lnTo>
                  <a:pt x="38" y="401"/>
                </a:lnTo>
                <a:cubicBezTo>
                  <a:pt x="41" y="401"/>
                  <a:pt x="44" y="401"/>
                  <a:pt x="47" y="401"/>
                </a:cubicBezTo>
                <a:cubicBezTo>
                  <a:pt x="48" y="401"/>
                  <a:pt x="49" y="401"/>
                  <a:pt x="50" y="401"/>
                </a:cubicBezTo>
                <a:lnTo>
                  <a:pt x="340" y="281"/>
                </a:lnTo>
                <a:cubicBezTo>
                  <a:pt x="345" y="278"/>
                  <a:pt x="349" y="276"/>
                  <a:pt x="353" y="272"/>
                </a:cubicBezTo>
                <a:lnTo>
                  <a:pt x="458" y="150"/>
                </a:lnTo>
                <a:lnTo>
                  <a:pt x="561" y="56"/>
                </a:lnTo>
                <a:cubicBezTo>
                  <a:pt x="571" y="47"/>
                  <a:pt x="573" y="32"/>
                  <a:pt x="568" y="20"/>
                </a:cubicBezTo>
                <a:cubicBezTo>
                  <a:pt x="563" y="7"/>
                  <a:pt x="552" y="0"/>
                  <a:pt x="5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735;p51">
            <a:extLst>
              <a:ext uri="{FF2B5EF4-FFF2-40B4-BE49-F238E27FC236}">
                <a16:creationId xmlns:a16="http://schemas.microsoft.com/office/drawing/2014/main" id="{1CD1E946-BD9C-008D-9DE0-818944D03637}"/>
              </a:ext>
            </a:extLst>
          </p:cNvPr>
          <p:cNvSpPr/>
          <p:nvPr/>
        </p:nvSpPr>
        <p:spPr>
          <a:xfrm>
            <a:off x="3293816" y="3342910"/>
            <a:ext cx="20152" cy="13409"/>
          </a:xfrm>
          <a:custGeom>
            <a:avLst/>
            <a:gdLst/>
            <a:ahLst/>
            <a:cxnLst/>
            <a:rect l="l" t="t" r="r" b="b"/>
            <a:pathLst>
              <a:path w="272" h="181" extrusionOk="0">
                <a:moveTo>
                  <a:pt x="240" y="1"/>
                </a:moveTo>
                <a:cubicBezTo>
                  <a:pt x="238" y="1"/>
                  <a:pt x="237" y="1"/>
                  <a:pt x="235" y="1"/>
                </a:cubicBezTo>
                <a:lnTo>
                  <a:pt x="112" y="11"/>
                </a:lnTo>
                <a:cubicBezTo>
                  <a:pt x="103" y="11"/>
                  <a:pt x="94" y="15"/>
                  <a:pt x="89" y="22"/>
                </a:cubicBezTo>
                <a:lnTo>
                  <a:pt x="8" y="121"/>
                </a:lnTo>
                <a:cubicBezTo>
                  <a:pt x="3" y="127"/>
                  <a:pt x="0" y="136"/>
                  <a:pt x="2" y="144"/>
                </a:cubicBezTo>
                <a:cubicBezTo>
                  <a:pt x="3" y="154"/>
                  <a:pt x="7" y="162"/>
                  <a:pt x="13" y="167"/>
                </a:cubicBezTo>
                <a:lnTo>
                  <a:pt x="21" y="173"/>
                </a:lnTo>
                <a:cubicBezTo>
                  <a:pt x="28" y="178"/>
                  <a:pt x="34" y="181"/>
                  <a:pt x="42" y="181"/>
                </a:cubicBezTo>
                <a:cubicBezTo>
                  <a:pt x="50" y="181"/>
                  <a:pt x="60" y="177"/>
                  <a:pt x="66" y="169"/>
                </a:cubicBezTo>
                <a:lnTo>
                  <a:pt x="144" y="73"/>
                </a:lnTo>
                <a:lnTo>
                  <a:pt x="240" y="66"/>
                </a:lnTo>
                <a:cubicBezTo>
                  <a:pt x="258" y="65"/>
                  <a:pt x="271" y="49"/>
                  <a:pt x="269" y="32"/>
                </a:cubicBezTo>
                <a:cubicBezTo>
                  <a:pt x="268" y="15"/>
                  <a:pt x="255" y="1"/>
                  <a:pt x="2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736;p51">
            <a:extLst>
              <a:ext uri="{FF2B5EF4-FFF2-40B4-BE49-F238E27FC236}">
                <a16:creationId xmlns:a16="http://schemas.microsoft.com/office/drawing/2014/main" id="{ED521E6C-80D0-EEDF-E186-8B4E52A31B81}"/>
              </a:ext>
            </a:extLst>
          </p:cNvPr>
          <p:cNvSpPr/>
          <p:nvPr/>
        </p:nvSpPr>
        <p:spPr>
          <a:xfrm>
            <a:off x="3351455" y="3371138"/>
            <a:ext cx="11262" cy="5409"/>
          </a:xfrm>
          <a:custGeom>
            <a:avLst/>
            <a:gdLst/>
            <a:ahLst/>
            <a:cxnLst/>
            <a:rect l="l" t="t" r="r" b="b"/>
            <a:pathLst>
              <a:path w="152" h="73" extrusionOk="0">
                <a:moveTo>
                  <a:pt x="120" y="0"/>
                </a:moveTo>
                <a:cubicBezTo>
                  <a:pt x="119" y="0"/>
                  <a:pt x="117" y="0"/>
                  <a:pt x="116" y="1"/>
                </a:cubicBezTo>
                <a:lnTo>
                  <a:pt x="30" y="7"/>
                </a:lnTo>
                <a:cubicBezTo>
                  <a:pt x="14" y="8"/>
                  <a:pt x="0" y="22"/>
                  <a:pt x="0" y="39"/>
                </a:cubicBezTo>
                <a:lnTo>
                  <a:pt x="0" y="42"/>
                </a:lnTo>
                <a:cubicBezTo>
                  <a:pt x="1" y="59"/>
                  <a:pt x="16" y="72"/>
                  <a:pt x="33" y="72"/>
                </a:cubicBezTo>
                <a:lnTo>
                  <a:pt x="36" y="72"/>
                </a:lnTo>
                <a:lnTo>
                  <a:pt x="121" y="65"/>
                </a:lnTo>
                <a:cubicBezTo>
                  <a:pt x="139" y="64"/>
                  <a:pt x="151" y="49"/>
                  <a:pt x="151" y="33"/>
                </a:cubicBezTo>
                <a:lnTo>
                  <a:pt x="151" y="31"/>
                </a:lnTo>
                <a:cubicBezTo>
                  <a:pt x="150" y="14"/>
                  <a:pt x="135" y="0"/>
                  <a:pt x="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737;p51">
            <a:extLst>
              <a:ext uri="{FF2B5EF4-FFF2-40B4-BE49-F238E27FC236}">
                <a16:creationId xmlns:a16="http://schemas.microsoft.com/office/drawing/2014/main" id="{4F4DE1A8-6B23-325E-6D71-359EBFF0C723}"/>
              </a:ext>
            </a:extLst>
          </p:cNvPr>
          <p:cNvSpPr/>
          <p:nvPr/>
        </p:nvSpPr>
        <p:spPr>
          <a:xfrm>
            <a:off x="3387536" y="3439520"/>
            <a:ext cx="19559" cy="6075"/>
          </a:xfrm>
          <a:custGeom>
            <a:avLst/>
            <a:gdLst/>
            <a:ahLst/>
            <a:cxnLst/>
            <a:rect l="l" t="t" r="r" b="b"/>
            <a:pathLst>
              <a:path w="264" h="82" extrusionOk="0">
                <a:moveTo>
                  <a:pt x="231" y="1"/>
                </a:moveTo>
                <a:cubicBezTo>
                  <a:pt x="230" y="1"/>
                  <a:pt x="229" y="1"/>
                  <a:pt x="228" y="1"/>
                </a:cubicBezTo>
                <a:lnTo>
                  <a:pt x="32" y="16"/>
                </a:lnTo>
                <a:cubicBezTo>
                  <a:pt x="13" y="17"/>
                  <a:pt x="1" y="32"/>
                  <a:pt x="2" y="51"/>
                </a:cubicBezTo>
                <a:cubicBezTo>
                  <a:pt x="3" y="68"/>
                  <a:pt x="17" y="81"/>
                  <a:pt x="34" y="81"/>
                </a:cubicBezTo>
                <a:cubicBezTo>
                  <a:pt x="34" y="81"/>
                  <a:pt x="35" y="81"/>
                  <a:pt x="37" y="79"/>
                </a:cubicBezTo>
                <a:lnTo>
                  <a:pt x="137" y="73"/>
                </a:lnTo>
                <a:lnTo>
                  <a:pt x="233" y="67"/>
                </a:lnTo>
                <a:cubicBezTo>
                  <a:pt x="251" y="66"/>
                  <a:pt x="264" y="49"/>
                  <a:pt x="263" y="31"/>
                </a:cubicBezTo>
                <a:cubicBezTo>
                  <a:pt x="262" y="14"/>
                  <a:pt x="247" y="1"/>
                  <a:pt x="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738;p51">
            <a:extLst>
              <a:ext uri="{FF2B5EF4-FFF2-40B4-BE49-F238E27FC236}">
                <a16:creationId xmlns:a16="http://schemas.microsoft.com/office/drawing/2014/main" id="{9391E609-207B-4A6B-9BF6-9E8F4D03ECF2}"/>
              </a:ext>
            </a:extLst>
          </p:cNvPr>
          <p:cNvSpPr/>
          <p:nvPr/>
        </p:nvSpPr>
        <p:spPr>
          <a:xfrm>
            <a:off x="3182390" y="3351801"/>
            <a:ext cx="8001" cy="7113"/>
          </a:xfrm>
          <a:custGeom>
            <a:avLst/>
            <a:gdLst/>
            <a:ahLst/>
            <a:cxnLst/>
            <a:rect l="l" t="t" r="r" b="b"/>
            <a:pathLst>
              <a:path w="108" h="96" extrusionOk="0">
                <a:moveTo>
                  <a:pt x="34" y="1"/>
                </a:moveTo>
                <a:cubicBezTo>
                  <a:pt x="29" y="1"/>
                  <a:pt x="23" y="2"/>
                  <a:pt x="19" y="5"/>
                </a:cubicBezTo>
                <a:cubicBezTo>
                  <a:pt x="8" y="12"/>
                  <a:pt x="1" y="23"/>
                  <a:pt x="2" y="37"/>
                </a:cubicBezTo>
                <a:lnTo>
                  <a:pt x="3" y="54"/>
                </a:lnTo>
                <a:cubicBezTo>
                  <a:pt x="5" y="68"/>
                  <a:pt x="12" y="79"/>
                  <a:pt x="26" y="83"/>
                </a:cubicBezTo>
                <a:lnTo>
                  <a:pt x="62" y="95"/>
                </a:lnTo>
                <a:cubicBezTo>
                  <a:pt x="66" y="96"/>
                  <a:pt x="69" y="96"/>
                  <a:pt x="73" y="96"/>
                </a:cubicBezTo>
                <a:cubicBezTo>
                  <a:pt x="84" y="96"/>
                  <a:pt x="95" y="91"/>
                  <a:pt x="100" y="80"/>
                </a:cubicBezTo>
                <a:cubicBezTo>
                  <a:pt x="107" y="66"/>
                  <a:pt x="104" y="49"/>
                  <a:pt x="92" y="39"/>
                </a:cubicBezTo>
                <a:lnTo>
                  <a:pt x="54" y="9"/>
                </a:lnTo>
                <a:cubicBezTo>
                  <a:pt x="49" y="4"/>
                  <a:pt x="41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739;p51">
            <a:extLst>
              <a:ext uri="{FF2B5EF4-FFF2-40B4-BE49-F238E27FC236}">
                <a16:creationId xmlns:a16="http://schemas.microsoft.com/office/drawing/2014/main" id="{8F3CF4DF-696F-20FE-48CE-74992B24A35D}"/>
              </a:ext>
            </a:extLst>
          </p:cNvPr>
          <p:cNvSpPr/>
          <p:nvPr/>
        </p:nvSpPr>
        <p:spPr>
          <a:xfrm>
            <a:off x="3290631" y="3887229"/>
            <a:ext cx="14151" cy="13262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156" y="1"/>
                </a:moveTo>
                <a:cubicBezTo>
                  <a:pt x="155" y="1"/>
                  <a:pt x="153" y="1"/>
                  <a:pt x="152" y="1"/>
                </a:cubicBezTo>
                <a:lnTo>
                  <a:pt x="129" y="2"/>
                </a:lnTo>
                <a:cubicBezTo>
                  <a:pt x="121" y="4"/>
                  <a:pt x="112" y="7"/>
                  <a:pt x="107" y="15"/>
                </a:cubicBezTo>
                <a:lnTo>
                  <a:pt x="11" y="124"/>
                </a:lnTo>
                <a:cubicBezTo>
                  <a:pt x="4" y="135"/>
                  <a:pt x="1" y="148"/>
                  <a:pt x="8" y="161"/>
                </a:cubicBezTo>
                <a:cubicBezTo>
                  <a:pt x="13" y="172"/>
                  <a:pt x="25" y="178"/>
                  <a:pt x="36" y="178"/>
                </a:cubicBezTo>
                <a:cubicBezTo>
                  <a:pt x="38" y="178"/>
                  <a:pt x="38" y="178"/>
                  <a:pt x="39" y="176"/>
                </a:cubicBezTo>
                <a:lnTo>
                  <a:pt x="68" y="173"/>
                </a:lnTo>
                <a:cubicBezTo>
                  <a:pt x="78" y="173"/>
                  <a:pt x="87" y="168"/>
                  <a:pt x="92" y="162"/>
                </a:cubicBezTo>
                <a:lnTo>
                  <a:pt x="180" y="53"/>
                </a:lnTo>
                <a:cubicBezTo>
                  <a:pt x="188" y="44"/>
                  <a:pt x="190" y="30"/>
                  <a:pt x="183" y="18"/>
                </a:cubicBezTo>
                <a:cubicBezTo>
                  <a:pt x="177" y="9"/>
                  <a:pt x="168" y="1"/>
                  <a:pt x="1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740;p51">
            <a:extLst>
              <a:ext uri="{FF2B5EF4-FFF2-40B4-BE49-F238E27FC236}">
                <a16:creationId xmlns:a16="http://schemas.microsoft.com/office/drawing/2014/main" id="{B7039716-C585-5044-E270-270EE1A7AE16}"/>
              </a:ext>
            </a:extLst>
          </p:cNvPr>
          <p:cNvSpPr/>
          <p:nvPr/>
        </p:nvSpPr>
        <p:spPr>
          <a:xfrm>
            <a:off x="3331971" y="3348763"/>
            <a:ext cx="6075" cy="13483"/>
          </a:xfrm>
          <a:custGeom>
            <a:avLst/>
            <a:gdLst/>
            <a:ahLst/>
            <a:cxnLst/>
            <a:rect l="l" t="t" r="r" b="b"/>
            <a:pathLst>
              <a:path w="82" h="182" extrusionOk="0">
                <a:moveTo>
                  <a:pt x="34" y="1"/>
                </a:moveTo>
                <a:cubicBezTo>
                  <a:pt x="27" y="1"/>
                  <a:pt x="20" y="3"/>
                  <a:pt x="14" y="7"/>
                </a:cubicBezTo>
                <a:cubicBezTo>
                  <a:pt x="6" y="13"/>
                  <a:pt x="1" y="23"/>
                  <a:pt x="2" y="36"/>
                </a:cubicBezTo>
                <a:lnTo>
                  <a:pt x="9" y="148"/>
                </a:lnTo>
                <a:cubicBezTo>
                  <a:pt x="9" y="161"/>
                  <a:pt x="24" y="173"/>
                  <a:pt x="34" y="179"/>
                </a:cubicBezTo>
                <a:cubicBezTo>
                  <a:pt x="39" y="180"/>
                  <a:pt x="44" y="182"/>
                  <a:pt x="49" y="182"/>
                </a:cubicBezTo>
                <a:cubicBezTo>
                  <a:pt x="55" y="182"/>
                  <a:pt x="61" y="180"/>
                  <a:pt x="65" y="174"/>
                </a:cubicBezTo>
                <a:cubicBezTo>
                  <a:pt x="75" y="168"/>
                  <a:pt x="81" y="158"/>
                  <a:pt x="80" y="146"/>
                </a:cubicBezTo>
                <a:lnTo>
                  <a:pt x="72" y="33"/>
                </a:lnTo>
                <a:cubicBezTo>
                  <a:pt x="72" y="21"/>
                  <a:pt x="58" y="8"/>
                  <a:pt x="46" y="3"/>
                </a:cubicBezTo>
                <a:cubicBezTo>
                  <a:pt x="42" y="2"/>
                  <a:pt x="38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741;p51">
            <a:extLst>
              <a:ext uri="{FF2B5EF4-FFF2-40B4-BE49-F238E27FC236}">
                <a16:creationId xmlns:a16="http://schemas.microsoft.com/office/drawing/2014/main" id="{F8611016-7B3A-52D9-0076-100B33F51A73}"/>
              </a:ext>
            </a:extLst>
          </p:cNvPr>
          <p:cNvSpPr/>
          <p:nvPr/>
        </p:nvSpPr>
        <p:spPr>
          <a:xfrm>
            <a:off x="3255884" y="3942720"/>
            <a:ext cx="6890" cy="6593"/>
          </a:xfrm>
          <a:custGeom>
            <a:avLst/>
            <a:gdLst/>
            <a:ahLst/>
            <a:cxnLst/>
            <a:rect l="l" t="t" r="r" b="b"/>
            <a:pathLst>
              <a:path w="93" h="89" extrusionOk="0">
                <a:moveTo>
                  <a:pt x="55" y="0"/>
                </a:moveTo>
                <a:cubicBezTo>
                  <a:pt x="46" y="0"/>
                  <a:pt x="38" y="4"/>
                  <a:pt x="31" y="11"/>
                </a:cubicBezTo>
                <a:lnTo>
                  <a:pt x="13" y="33"/>
                </a:lnTo>
                <a:cubicBezTo>
                  <a:pt x="3" y="44"/>
                  <a:pt x="0" y="58"/>
                  <a:pt x="7" y="70"/>
                </a:cubicBezTo>
                <a:cubicBezTo>
                  <a:pt x="13" y="81"/>
                  <a:pt x="24" y="88"/>
                  <a:pt x="36" y="88"/>
                </a:cubicBezTo>
                <a:lnTo>
                  <a:pt x="40" y="88"/>
                </a:lnTo>
                <a:lnTo>
                  <a:pt x="62" y="86"/>
                </a:lnTo>
                <a:cubicBezTo>
                  <a:pt x="71" y="86"/>
                  <a:pt x="80" y="81"/>
                  <a:pt x="86" y="75"/>
                </a:cubicBezTo>
                <a:cubicBezTo>
                  <a:pt x="91" y="69"/>
                  <a:pt x="93" y="59"/>
                  <a:pt x="92" y="50"/>
                </a:cubicBezTo>
                <a:lnTo>
                  <a:pt x="89" y="29"/>
                </a:lnTo>
                <a:cubicBezTo>
                  <a:pt x="87" y="16"/>
                  <a:pt x="77" y="6"/>
                  <a:pt x="66" y="2"/>
                </a:cubicBezTo>
                <a:cubicBezTo>
                  <a:pt x="62" y="1"/>
                  <a:pt x="59" y="0"/>
                  <a:pt x="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742;p51">
            <a:extLst>
              <a:ext uri="{FF2B5EF4-FFF2-40B4-BE49-F238E27FC236}">
                <a16:creationId xmlns:a16="http://schemas.microsoft.com/office/drawing/2014/main" id="{C1582918-214D-4083-06E2-62767F8CD543}"/>
              </a:ext>
            </a:extLst>
          </p:cNvPr>
          <p:cNvSpPr/>
          <p:nvPr/>
        </p:nvSpPr>
        <p:spPr>
          <a:xfrm>
            <a:off x="3267441" y="3913604"/>
            <a:ext cx="8445" cy="8076"/>
          </a:xfrm>
          <a:custGeom>
            <a:avLst/>
            <a:gdLst/>
            <a:ahLst/>
            <a:cxnLst/>
            <a:rect l="l" t="t" r="r" b="b"/>
            <a:pathLst>
              <a:path w="114" h="109" extrusionOk="0">
                <a:moveTo>
                  <a:pt x="77" y="0"/>
                </a:moveTo>
                <a:cubicBezTo>
                  <a:pt x="76" y="0"/>
                  <a:pt x="74" y="0"/>
                  <a:pt x="73" y="0"/>
                </a:cubicBezTo>
                <a:lnTo>
                  <a:pt x="31" y="5"/>
                </a:lnTo>
                <a:cubicBezTo>
                  <a:pt x="14" y="9"/>
                  <a:pt x="0" y="24"/>
                  <a:pt x="2" y="41"/>
                </a:cubicBezTo>
                <a:lnTo>
                  <a:pt x="4" y="60"/>
                </a:lnTo>
                <a:cubicBezTo>
                  <a:pt x="5" y="71"/>
                  <a:pt x="11" y="82"/>
                  <a:pt x="23" y="87"/>
                </a:cubicBezTo>
                <a:lnTo>
                  <a:pt x="67" y="106"/>
                </a:lnTo>
                <a:cubicBezTo>
                  <a:pt x="71" y="108"/>
                  <a:pt x="76" y="109"/>
                  <a:pt x="81" y="109"/>
                </a:cubicBezTo>
                <a:cubicBezTo>
                  <a:pt x="87" y="109"/>
                  <a:pt x="93" y="108"/>
                  <a:pt x="98" y="103"/>
                </a:cubicBezTo>
                <a:cubicBezTo>
                  <a:pt x="109" y="97"/>
                  <a:pt x="114" y="87"/>
                  <a:pt x="113" y="75"/>
                </a:cubicBezTo>
                <a:lnTo>
                  <a:pt x="110" y="30"/>
                </a:lnTo>
                <a:cubicBezTo>
                  <a:pt x="110" y="21"/>
                  <a:pt x="105" y="13"/>
                  <a:pt x="98" y="8"/>
                </a:cubicBezTo>
                <a:cubicBezTo>
                  <a:pt x="93" y="3"/>
                  <a:pt x="85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743;p51">
            <a:extLst>
              <a:ext uri="{FF2B5EF4-FFF2-40B4-BE49-F238E27FC236}">
                <a16:creationId xmlns:a16="http://schemas.microsoft.com/office/drawing/2014/main" id="{1A6B856E-5E26-7184-298B-625480C84E83}"/>
              </a:ext>
            </a:extLst>
          </p:cNvPr>
          <p:cNvSpPr/>
          <p:nvPr/>
        </p:nvSpPr>
        <p:spPr>
          <a:xfrm>
            <a:off x="3924961" y="3219185"/>
            <a:ext cx="35561" cy="7038"/>
          </a:xfrm>
          <a:custGeom>
            <a:avLst/>
            <a:gdLst/>
            <a:ahLst/>
            <a:cxnLst/>
            <a:rect l="l" t="t" r="r" b="b"/>
            <a:pathLst>
              <a:path w="480" h="95" extrusionOk="0">
                <a:moveTo>
                  <a:pt x="445" y="0"/>
                </a:moveTo>
                <a:cubicBezTo>
                  <a:pt x="444" y="0"/>
                  <a:pt x="444" y="0"/>
                  <a:pt x="443" y="0"/>
                </a:cubicBezTo>
                <a:lnTo>
                  <a:pt x="32" y="28"/>
                </a:lnTo>
                <a:cubicBezTo>
                  <a:pt x="14" y="30"/>
                  <a:pt x="1" y="46"/>
                  <a:pt x="2" y="64"/>
                </a:cubicBezTo>
                <a:cubicBezTo>
                  <a:pt x="4" y="81"/>
                  <a:pt x="17" y="94"/>
                  <a:pt x="35" y="94"/>
                </a:cubicBezTo>
                <a:lnTo>
                  <a:pt x="37" y="94"/>
                </a:lnTo>
                <a:lnTo>
                  <a:pt x="448" y="65"/>
                </a:lnTo>
                <a:cubicBezTo>
                  <a:pt x="467" y="64"/>
                  <a:pt x="480" y="48"/>
                  <a:pt x="479" y="31"/>
                </a:cubicBezTo>
                <a:cubicBezTo>
                  <a:pt x="478" y="13"/>
                  <a:pt x="461" y="0"/>
                  <a:pt x="4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744;p51">
            <a:extLst>
              <a:ext uri="{FF2B5EF4-FFF2-40B4-BE49-F238E27FC236}">
                <a16:creationId xmlns:a16="http://schemas.microsoft.com/office/drawing/2014/main" id="{0EF14F23-7965-6288-2A8C-00696B36F1C9}"/>
              </a:ext>
            </a:extLst>
          </p:cNvPr>
          <p:cNvSpPr/>
          <p:nvPr/>
        </p:nvSpPr>
        <p:spPr>
          <a:xfrm>
            <a:off x="3108303" y="3978949"/>
            <a:ext cx="5260" cy="4890"/>
          </a:xfrm>
          <a:custGeom>
            <a:avLst/>
            <a:gdLst/>
            <a:ahLst/>
            <a:cxnLst/>
            <a:rect l="l" t="t" r="r" b="b"/>
            <a:pathLst>
              <a:path w="71" h="66" extrusionOk="0">
                <a:moveTo>
                  <a:pt x="34" y="1"/>
                </a:moveTo>
                <a:cubicBezTo>
                  <a:pt x="28" y="1"/>
                  <a:pt x="22" y="2"/>
                  <a:pt x="17" y="5"/>
                </a:cubicBezTo>
                <a:cubicBezTo>
                  <a:pt x="8" y="11"/>
                  <a:pt x="2" y="19"/>
                  <a:pt x="1" y="29"/>
                </a:cubicBezTo>
                <a:cubicBezTo>
                  <a:pt x="0" y="42"/>
                  <a:pt x="4" y="52"/>
                  <a:pt x="12" y="58"/>
                </a:cubicBezTo>
                <a:cubicBezTo>
                  <a:pt x="18" y="64"/>
                  <a:pt x="26" y="66"/>
                  <a:pt x="34" y="66"/>
                </a:cubicBezTo>
                <a:cubicBezTo>
                  <a:pt x="42" y="66"/>
                  <a:pt x="49" y="64"/>
                  <a:pt x="56" y="58"/>
                </a:cubicBezTo>
                <a:lnTo>
                  <a:pt x="59" y="55"/>
                </a:lnTo>
                <a:cubicBezTo>
                  <a:pt x="70" y="45"/>
                  <a:pt x="70" y="27"/>
                  <a:pt x="61" y="14"/>
                </a:cubicBezTo>
                <a:cubicBezTo>
                  <a:pt x="54" y="5"/>
                  <a:pt x="44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745;p51">
            <a:extLst>
              <a:ext uri="{FF2B5EF4-FFF2-40B4-BE49-F238E27FC236}">
                <a16:creationId xmlns:a16="http://schemas.microsoft.com/office/drawing/2014/main" id="{E8F765C1-94D9-6D90-87BC-F14B8D2F19E2}"/>
              </a:ext>
            </a:extLst>
          </p:cNvPr>
          <p:cNvSpPr/>
          <p:nvPr/>
        </p:nvSpPr>
        <p:spPr>
          <a:xfrm>
            <a:off x="3143791" y="3954204"/>
            <a:ext cx="9557" cy="6668"/>
          </a:xfrm>
          <a:custGeom>
            <a:avLst/>
            <a:gdLst/>
            <a:ahLst/>
            <a:cxnLst/>
            <a:rect l="l" t="t" r="r" b="b"/>
            <a:pathLst>
              <a:path w="129" h="90" extrusionOk="0">
                <a:moveTo>
                  <a:pt x="98" y="0"/>
                </a:moveTo>
                <a:cubicBezTo>
                  <a:pt x="96" y="0"/>
                  <a:pt x="94" y="0"/>
                  <a:pt x="92" y="1"/>
                </a:cubicBezTo>
                <a:lnTo>
                  <a:pt x="33" y="4"/>
                </a:lnTo>
                <a:cubicBezTo>
                  <a:pt x="18" y="6"/>
                  <a:pt x="6" y="17"/>
                  <a:pt x="2" y="30"/>
                </a:cubicBezTo>
                <a:cubicBezTo>
                  <a:pt x="0" y="45"/>
                  <a:pt x="7" y="59"/>
                  <a:pt x="19" y="66"/>
                </a:cubicBezTo>
                <a:lnTo>
                  <a:pt x="56" y="85"/>
                </a:lnTo>
                <a:cubicBezTo>
                  <a:pt x="61" y="87"/>
                  <a:pt x="66" y="90"/>
                  <a:pt x="71" y="90"/>
                </a:cubicBezTo>
                <a:cubicBezTo>
                  <a:pt x="79" y="90"/>
                  <a:pt x="89" y="85"/>
                  <a:pt x="96" y="79"/>
                </a:cubicBezTo>
                <a:lnTo>
                  <a:pt x="118" y="55"/>
                </a:lnTo>
                <a:cubicBezTo>
                  <a:pt x="127" y="45"/>
                  <a:pt x="128" y="30"/>
                  <a:pt x="123" y="19"/>
                </a:cubicBezTo>
                <a:cubicBezTo>
                  <a:pt x="119" y="9"/>
                  <a:pt x="109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746;p51">
            <a:extLst>
              <a:ext uri="{FF2B5EF4-FFF2-40B4-BE49-F238E27FC236}">
                <a16:creationId xmlns:a16="http://schemas.microsoft.com/office/drawing/2014/main" id="{FB4553C9-9F26-61D5-8070-160E34A0F3CD}"/>
              </a:ext>
            </a:extLst>
          </p:cNvPr>
          <p:cNvSpPr/>
          <p:nvPr/>
        </p:nvSpPr>
        <p:spPr>
          <a:xfrm>
            <a:off x="3282110" y="3942646"/>
            <a:ext cx="11631" cy="12817"/>
          </a:xfrm>
          <a:custGeom>
            <a:avLst/>
            <a:gdLst/>
            <a:ahLst/>
            <a:cxnLst/>
            <a:rect l="l" t="t" r="r" b="b"/>
            <a:pathLst>
              <a:path w="157" h="173" extrusionOk="0">
                <a:moveTo>
                  <a:pt x="125" y="0"/>
                </a:moveTo>
                <a:cubicBezTo>
                  <a:pt x="115" y="0"/>
                  <a:pt x="105" y="5"/>
                  <a:pt x="99" y="12"/>
                </a:cubicBezTo>
                <a:lnTo>
                  <a:pt x="13" y="118"/>
                </a:lnTo>
                <a:cubicBezTo>
                  <a:pt x="0" y="133"/>
                  <a:pt x="3" y="153"/>
                  <a:pt x="16" y="164"/>
                </a:cubicBezTo>
                <a:cubicBezTo>
                  <a:pt x="23" y="170"/>
                  <a:pt x="29" y="173"/>
                  <a:pt x="37" y="173"/>
                </a:cubicBezTo>
                <a:cubicBezTo>
                  <a:pt x="46" y="173"/>
                  <a:pt x="55" y="168"/>
                  <a:pt x="62" y="159"/>
                </a:cubicBezTo>
                <a:lnTo>
                  <a:pt x="149" y="59"/>
                </a:lnTo>
                <a:cubicBezTo>
                  <a:pt x="155" y="54"/>
                  <a:pt x="156" y="39"/>
                  <a:pt x="156" y="30"/>
                </a:cubicBezTo>
                <a:cubicBezTo>
                  <a:pt x="156" y="17"/>
                  <a:pt x="148" y="6"/>
                  <a:pt x="135" y="2"/>
                </a:cubicBezTo>
                <a:cubicBezTo>
                  <a:pt x="131" y="1"/>
                  <a:pt x="128" y="0"/>
                  <a:pt x="1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747;p51">
            <a:extLst>
              <a:ext uri="{FF2B5EF4-FFF2-40B4-BE49-F238E27FC236}">
                <a16:creationId xmlns:a16="http://schemas.microsoft.com/office/drawing/2014/main" id="{DCB95BCA-7D80-FB12-E3E3-FBEDFE5F8BFD}"/>
              </a:ext>
            </a:extLst>
          </p:cNvPr>
          <p:cNvSpPr/>
          <p:nvPr/>
        </p:nvSpPr>
        <p:spPr>
          <a:xfrm>
            <a:off x="3272405" y="3983542"/>
            <a:ext cx="8150" cy="8668"/>
          </a:xfrm>
          <a:custGeom>
            <a:avLst/>
            <a:gdLst/>
            <a:ahLst/>
            <a:cxnLst/>
            <a:rect l="l" t="t" r="r" b="b"/>
            <a:pathLst>
              <a:path w="110" h="117" extrusionOk="0">
                <a:moveTo>
                  <a:pt x="77" y="0"/>
                </a:moveTo>
                <a:cubicBezTo>
                  <a:pt x="67" y="0"/>
                  <a:pt x="58" y="4"/>
                  <a:pt x="52" y="12"/>
                </a:cubicBezTo>
                <a:lnTo>
                  <a:pt x="10" y="63"/>
                </a:lnTo>
                <a:cubicBezTo>
                  <a:pt x="0" y="77"/>
                  <a:pt x="1" y="96"/>
                  <a:pt x="15" y="108"/>
                </a:cubicBezTo>
                <a:cubicBezTo>
                  <a:pt x="20" y="113"/>
                  <a:pt x="27" y="116"/>
                  <a:pt x="35" y="116"/>
                </a:cubicBezTo>
                <a:cubicBezTo>
                  <a:pt x="43" y="116"/>
                  <a:pt x="52" y="112"/>
                  <a:pt x="60" y="106"/>
                </a:cubicBezTo>
                <a:lnTo>
                  <a:pt x="102" y="61"/>
                </a:lnTo>
                <a:cubicBezTo>
                  <a:pt x="107" y="55"/>
                  <a:pt x="109" y="39"/>
                  <a:pt x="109" y="30"/>
                </a:cubicBezTo>
                <a:cubicBezTo>
                  <a:pt x="109" y="17"/>
                  <a:pt x="100" y="6"/>
                  <a:pt x="87" y="2"/>
                </a:cubicBezTo>
                <a:cubicBezTo>
                  <a:pt x="84" y="1"/>
                  <a:pt x="80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748;p51">
            <a:extLst>
              <a:ext uri="{FF2B5EF4-FFF2-40B4-BE49-F238E27FC236}">
                <a16:creationId xmlns:a16="http://schemas.microsoft.com/office/drawing/2014/main" id="{C13FC812-94A4-04D2-0B7C-FA4F69CAFC20}"/>
              </a:ext>
            </a:extLst>
          </p:cNvPr>
          <p:cNvSpPr/>
          <p:nvPr/>
        </p:nvSpPr>
        <p:spPr>
          <a:xfrm>
            <a:off x="3280110" y="3959390"/>
            <a:ext cx="6668" cy="5409"/>
          </a:xfrm>
          <a:custGeom>
            <a:avLst/>
            <a:gdLst/>
            <a:ahLst/>
            <a:cxnLst/>
            <a:rect l="l" t="t" r="r" b="b"/>
            <a:pathLst>
              <a:path w="90" h="73" extrusionOk="0">
                <a:moveTo>
                  <a:pt x="57" y="1"/>
                </a:moveTo>
                <a:cubicBezTo>
                  <a:pt x="54" y="1"/>
                  <a:pt x="51" y="1"/>
                  <a:pt x="48" y="2"/>
                </a:cubicBezTo>
                <a:lnTo>
                  <a:pt x="25" y="9"/>
                </a:lnTo>
                <a:cubicBezTo>
                  <a:pt x="10" y="14"/>
                  <a:pt x="0" y="30"/>
                  <a:pt x="3" y="47"/>
                </a:cubicBezTo>
                <a:cubicBezTo>
                  <a:pt x="6" y="61"/>
                  <a:pt x="20" y="73"/>
                  <a:pt x="36" y="73"/>
                </a:cubicBezTo>
                <a:lnTo>
                  <a:pt x="37" y="73"/>
                </a:lnTo>
                <a:lnTo>
                  <a:pt x="61" y="72"/>
                </a:lnTo>
                <a:cubicBezTo>
                  <a:pt x="69" y="69"/>
                  <a:pt x="77" y="63"/>
                  <a:pt x="82" y="57"/>
                </a:cubicBezTo>
                <a:cubicBezTo>
                  <a:pt x="88" y="51"/>
                  <a:pt x="90" y="40"/>
                  <a:pt x="90" y="31"/>
                </a:cubicBezTo>
                <a:cubicBezTo>
                  <a:pt x="89" y="21"/>
                  <a:pt x="83" y="11"/>
                  <a:pt x="76" y="6"/>
                </a:cubicBezTo>
                <a:cubicBezTo>
                  <a:pt x="70" y="2"/>
                  <a:pt x="64" y="1"/>
                  <a:pt x="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749;p51">
            <a:extLst>
              <a:ext uri="{FF2B5EF4-FFF2-40B4-BE49-F238E27FC236}">
                <a16:creationId xmlns:a16="http://schemas.microsoft.com/office/drawing/2014/main" id="{5539EAE8-8F0F-0E8F-2EAB-397F3838FDE3}"/>
              </a:ext>
            </a:extLst>
          </p:cNvPr>
          <p:cNvSpPr/>
          <p:nvPr/>
        </p:nvSpPr>
        <p:spPr>
          <a:xfrm>
            <a:off x="2885820" y="4114381"/>
            <a:ext cx="5186" cy="4890"/>
          </a:xfrm>
          <a:custGeom>
            <a:avLst/>
            <a:gdLst/>
            <a:ahLst/>
            <a:cxnLst/>
            <a:rect l="l" t="t" r="r" b="b"/>
            <a:pathLst>
              <a:path w="70" h="66" extrusionOk="0">
                <a:moveTo>
                  <a:pt x="36" y="0"/>
                </a:moveTo>
                <a:cubicBezTo>
                  <a:pt x="34" y="0"/>
                  <a:pt x="32" y="0"/>
                  <a:pt x="31" y="1"/>
                </a:cubicBezTo>
                <a:cubicBezTo>
                  <a:pt x="13" y="2"/>
                  <a:pt x="1" y="16"/>
                  <a:pt x="1" y="33"/>
                </a:cubicBezTo>
                <a:lnTo>
                  <a:pt x="1" y="36"/>
                </a:lnTo>
                <a:cubicBezTo>
                  <a:pt x="2" y="53"/>
                  <a:pt x="16" y="65"/>
                  <a:pt x="33" y="65"/>
                </a:cubicBezTo>
                <a:cubicBezTo>
                  <a:pt x="34" y="65"/>
                  <a:pt x="34" y="65"/>
                  <a:pt x="36" y="64"/>
                </a:cubicBezTo>
                <a:lnTo>
                  <a:pt x="43" y="64"/>
                </a:lnTo>
                <a:cubicBezTo>
                  <a:pt x="60" y="63"/>
                  <a:pt x="69" y="49"/>
                  <a:pt x="69" y="33"/>
                </a:cubicBezTo>
                <a:lnTo>
                  <a:pt x="69" y="31"/>
                </a:lnTo>
                <a:cubicBezTo>
                  <a:pt x="68" y="14"/>
                  <a:pt x="52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750;p51">
            <a:extLst>
              <a:ext uri="{FF2B5EF4-FFF2-40B4-BE49-F238E27FC236}">
                <a16:creationId xmlns:a16="http://schemas.microsoft.com/office/drawing/2014/main" id="{D359EE15-AFFB-230C-D397-7911A6BFC3B5}"/>
              </a:ext>
            </a:extLst>
          </p:cNvPr>
          <p:cNvSpPr/>
          <p:nvPr/>
        </p:nvSpPr>
        <p:spPr>
          <a:xfrm>
            <a:off x="3827019" y="3060861"/>
            <a:ext cx="20004" cy="13336"/>
          </a:xfrm>
          <a:custGeom>
            <a:avLst/>
            <a:gdLst/>
            <a:ahLst/>
            <a:cxnLst/>
            <a:rect l="l" t="t" r="r" b="b"/>
            <a:pathLst>
              <a:path w="270" h="180" extrusionOk="0">
                <a:moveTo>
                  <a:pt x="235" y="0"/>
                </a:moveTo>
                <a:cubicBezTo>
                  <a:pt x="230" y="0"/>
                  <a:pt x="225" y="1"/>
                  <a:pt x="220" y="4"/>
                </a:cubicBezTo>
                <a:lnTo>
                  <a:pt x="16" y="117"/>
                </a:lnTo>
                <a:cubicBezTo>
                  <a:pt x="7" y="123"/>
                  <a:pt x="1" y="133"/>
                  <a:pt x="0" y="143"/>
                </a:cubicBezTo>
                <a:cubicBezTo>
                  <a:pt x="0" y="154"/>
                  <a:pt x="5" y="165"/>
                  <a:pt x="14" y="172"/>
                </a:cubicBezTo>
                <a:cubicBezTo>
                  <a:pt x="19" y="177"/>
                  <a:pt x="26" y="180"/>
                  <a:pt x="35" y="180"/>
                </a:cubicBezTo>
                <a:cubicBezTo>
                  <a:pt x="40" y="180"/>
                  <a:pt x="45" y="179"/>
                  <a:pt x="50" y="176"/>
                </a:cubicBezTo>
                <a:lnTo>
                  <a:pt x="251" y="67"/>
                </a:lnTo>
                <a:cubicBezTo>
                  <a:pt x="264" y="61"/>
                  <a:pt x="270" y="43"/>
                  <a:pt x="269" y="30"/>
                </a:cubicBezTo>
                <a:cubicBezTo>
                  <a:pt x="267" y="20"/>
                  <a:pt x="261" y="9"/>
                  <a:pt x="251" y="4"/>
                </a:cubicBezTo>
                <a:cubicBezTo>
                  <a:pt x="246" y="1"/>
                  <a:pt x="241" y="0"/>
                  <a:pt x="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751;p51">
            <a:extLst>
              <a:ext uri="{FF2B5EF4-FFF2-40B4-BE49-F238E27FC236}">
                <a16:creationId xmlns:a16="http://schemas.microsoft.com/office/drawing/2014/main" id="{87DE96BA-53D9-9B8F-8787-4CD7F7E5115A}"/>
              </a:ext>
            </a:extLst>
          </p:cNvPr>
          <p:cNvSpPr/>
          <p:nvPr/>
        </p:nvSpPr>
        <p:spPr>
          <a:xfrm>
            <a:off x="3796199" y="3055008"/>
            <a:ext cx="19707" cy="21262"/>
          </a:xfrm>
          <a:custGeom>
            <a:avLst/>
            <a:gdLst/>
            <a:ahLst/>
            <a:cxnLst/>
            <a:rect l="l" t="t" r="r" b="b"/>
            <a:pathLst>
              <a:path w="266" h="287" extrusionOk="0">
                <a:moveTo>
                  <a:pt x="217" y="0"/>
                </a:moveTo>
                <a:cubicBezTo>
                  <a:pt x="212" y="0"/>
                  <a:pt x="207" y="1"/>
                  <a:pt x="203" y="4"/>
                </a:cubicBezTo>
                <a:cubicBezTo>
                  <a:pt x="191" y="9"/>
                  <a:pt x="183" y="21"/>
                  <a:pt x="185" y="35"/>
                </a:cubicBezTo>
                <a:lnTo>
                  <a:pt x="191" y="124"/>
                </a:lnTo>
                <a:lnTo>
                  <a:pt x="14" y="223"/>
                </a:lnTo>
                <a:cubicBezTo>
                  <a:pt x="4" y="229"/>
                  <a:pt x="1" y="242"/>
                  <a:pt x="1" y="254"/>
                </a:cubicBezTo>
                <a:cubicBezTo>
                  <a:pt x="1" y="265"/>
                  <a:pt x="11" y="279"/>
                  <a:pt x="22" y="284"/>
                </a:cubicBezTo>
                <a:cubicBezTo>
                  <a:pt x="27" y="286"/>
                  <a:pt x="32" y="287"/>
                  <a:pt x="37" y="287"/>
                </a:cubicBezTo>
                <a:cubicBezTo>
                  <a:pt x="42" y="287"/>
                  <a:pt x="48" y="286"/>
                  <a:pt x="53" y="284"/>
                </a:cubicBezTo>
                <a:lnTo>
                  <a:pt x="249" y="169"/>
                </a:lnTo>
                <a:cubicBezTo>
                  <a:pt x="259" y="162"/>
                  <a:pt x="265" y="151"/>
                  <a:pt x="264" y="139"/>
                </a:cubicBezTo>
                <a:lnTo>
                  <a:pt x="256" y="37"/>
                </a:lnTo>
                <a:cubicBezTo>
                  <a:pt x="255" y="29"/>
                  <a:pt x="253" y="20"/>
                  <a:pt x="246" y="15"/>
                </a:cubicBezTo>
                <a:lnTo>
                  <a:pt x="239" y="9"/>
                </a:lnTo>
                <a:cubicBezTo>
                  <a:pt x="233" y="3"/>
                  <a:pt x="225" y="0"/>
                  <a:pt x="2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752;p51">
            <a:extLst>
              <a:ext uri="{FF2B5EF4-FFF2-40B4-BE49-F238E27FC236}">
                <a16:creationId xmlns:a16="http://schemas.microsoft.com/office/drawing/2014/main" id="{895A21C6-CB93-9717-2493-798E6DAD17CE}"/>
              </a:ext>
            </a:extLst>
          </p:cNvPr>
          <p:cNvSpPr/>
          <p:nvPr/>
        </p:nvSpPr>
        <p:spPr>
          <a:xfrm>
            <a:off x="3721000" y="3044413"/>
            <a:ext cx="30523" cy="29783"/>
          </a:xfrm>
          <a:custGeom>
            <a:avLst/>
            <a:gdLst/>
            <a:ahLst/>
            <a:cxnLst/>
            <a:rect l="l" t="t" r="r" b="b"/>
            <a:pathLst>
              <a:path w="412" h="402" extrusionOk="0">
                <a:moveTo>
                  <a:pt x="374" y="0"/>
                </a:moveTo>
                <a:cubicBezTo>
                  <a:pt x="372" y="0"/>
                  <a:pt x="371" y="1"/>
                  <a:pt x="369" y="1"/>
                </a:cubicBezTo>
                <a:cubicBezTo>
                  <a:pt x="360" y="1"/>
                  <a:pt x="353" y="5"/>
                  <a:pt x="347" y="11"/>
                </a:cubicBezTo>
                <a:lnTo>
                  <a:pt x="143" y="231"/>
                </a:lnTo>
                <a:lnTo>
                  <a:pt x="66" y="334"/>
                </a:lnTo>
                <a:lnTo>
                  <a:pt x="32" y="336"/>
                </a:lnTo>
                <a:cubicBezTo>
                  <a:pt x="14" y="338"/>
                  <a:pt x="1" y="354"/>
                  <a:pt x="3" y="372"/>
                </a:cubicBezTo>
                <a:cubicBezTo>
                  <a:pt x="4" y="388"/>
                  <a:pt x="18" y="402"/>
                  <a:pt x="35" y="402"/>
                </a:cubicBezTo>
                <a:cubicBezTo>
                  <a:pt x="36" y="402"/>
                  <a:pt x="36" y="402"/>
                  <a:pt x="36" y="401"/>
                </a:cubicBezTo>
                <a:lnTo>
                  <a:pt x="92" y="397"/>
                </a:lnTo>
                <a:cubicBezTo>
                  <a:pt x="102" y="397"/>
                  <a:pt x="110" y="391"/>
                  <a:pt x="115" y="385"/>
                </a:cubicBezTo>
                <a:lnTo>
                  <a:pt x="208" y="271"/>
                </a:lnTo>
                <a:lnTo>
                  <a:pt x="404" y="54"/>
                </a:lnTo>
                <a:cubicBezTo>
                  <a:pt x="412" y="45"/>
                  <a:pt x="410" y="31"/>
                  <a:pt x="405" y="19"/>
                </a:cubicBezTo>
                <a:cubicBezTo>
                  <a:pt x="400" y="9"/>
                  <a:pt x="385" y="0"/>
                  <a:pt x="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753;p51">
            <a:extLst>
              <a:ext uri="{FF2B5EF4-FFF2-40B4-BE49-F238E27FC236}">
                <a16:creationId xmlns:a16="http://schemas.microsoft.com/office/drawing/2014/main" id="{81E4E01E-934C-5D99-9EAD-1E80000727B5}"/>
              </a:ext>
            </a:extLst>
          </p:cNvPr>
          <p:cNvSpPr/>
          <p:nvPr/>
        </p:nvSpPr>
        <p:spPr>
          <a:xfrm>
            <a:off x="3699738" y="3062194"/>
            <a:ext cx="13188" cy="13483"/>
          </a:xfrm>
          <a:custGeom>
            <a:avLst/>
            <a:gdLst/>
            <a:ahLst/>
            <a:cxnLst/>
            <a:rect l="l" t="t" r="r" b="b"/>
            <a:pathLst>
              <a:path w="178" h="182" extrusionOk="0">
                <a:moveTo>
                  <a:pt x="136" y="0"/>
                </a:moveTo>
                <a:cubicBezTo>
                  <a:pt x="128" y="0"/>
                  <a:pt x="120" y="5"/>
                  <a:pt x="114" y="11"/>
                </a:cubicBezTo>
                <a:lnTo>
                  <a:pt x="14" y="120"/>
                </a:lnTo>
                <a:cubicBezTo>
                  <a:pt x="0" y="133"/>
                  <a:pt x="1" y="154"/>
                  <a:pt x="15" y="166"/>
                </a:cubicBezTo>
                <a:lnTo>
                  <a:pt x="22" y="172"/>
                </a:lnTo>
                <a:cubicBezTo>
                  <a:pt x="29" y="179"/>
                  <a:pt x="37" y="182"/>
                  <a:pt x="45" y="182"/>
                </a:cubicBezTo>
                <a:cubicBezTo>
                  <a:pt x="53" y="182"/>
                  <a:pt x="63" y="178"/>
                  <a:pt x="68" y="171"/>
                </a:cubicBezTo>
                <a:lnTo>
                  <a:pt x="168" y="63"/>
                </a:lnTo>
                <a:cubicBezTo>
                  <a:pt x="175" y="57"/>
                  <a:pt x="177" y="48"/>
                  <a:pt x="177" y="39"/>
                </a:cubicBezTo>
                <a:cubicBezTo>
                  <a:pt x="177" y="32"/>
                  <a:pt x="173" y="22"/>
                  <a:pt x="167" y="17"/>
                </a:cubicBezTo>
                <a:lnTo>
                  <a:pt x="160" y="10"/>
                </a:lnTo>
                <a:cubicBezTo>
                  <a:pt x="152" y="3"/>
                  <a:pt x="145" y="0"/>
                  <a:pt x="1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754;p51">
            <a:extLst>
              <a:ext uri="{FF2B5EF4-FFF2-40B4-BE49-F238E27FC236}">
                <a16:creationId xmlns:a16="http://schemas.microsoft.com/office/drawing/2014/main" id="{5F038FC8-E222-030A-501D-F606C9FAF8EE}"/>
              </a:ext>
            </a:extLst>
          </p:cNvPr>
          <p:cNvSpPr/>
          <p:nvPr/>
        </p:nvSpPr>
        <p:spPr>
          <a:xfrm>
            <a:off x="3936815" y="3060935"/>
            <a:ext cx="13780" cy="14595"/>
          </a:xfrm>
          <a:custGeom>
            <a:avLst/>
            <a:gdLst/>
            <a:ahLst/>
            <a:cxnLst/>
            <a:rect l="l" t="t" r="r" b="b"/>
            <a:pathLst>
              <a:path w="186" h="197" extrusionOk="0">
                <a:moveTo>
                  <a:pt x="154" y="0"/>
                </a:moveTo>
                <a:cubicBezTo>
                  <a:pt x="152" y="0"/>
                  <a:pt x="150" y="0"/>
                  <a:pt x="148" y="1"/>
                </a:cubicBezTo>
                <a:lnTo>
                  <a:pt x="133" y="2"/>
                </a:lnTo>
                <a:cubicBezTo>
                  <a:pt x="125" y="3"/>
                  <a:pt x="115" y="7"/>
                  <a:pt x="110" y="14"/>
                </a:cubicBezTo>
                <a:lnTo>
                  <a:pt x="10" y="145"/>
                </a:lnTo>
                <a:cubicBezTo>
                  <a:pt x="2" y="155"/>
                  <a:pt x="1" y="168"/>
                  <a:pt x="7" y="180"/>
                </a:cubicBezTo>
                <a:cubicBezTo>
                  <a:pt x="12" y="190"/>
                  <a:pt x="24" y="197"/>
                  <a:pt x="36" y="197"/>
                </a:cubicBezTo>
                <a:lnTo>
                  <a:pt x="38" y="197"/>
                </a:lnTo>
                <a:lnTo>
                  <a:pt x="53" y="196"/>
                </a:lnTo>
                <a:cubicBezTo>
                  <a:pt x="61" y="195"/>
                  <a:pt x="71" y="190"/>
                  <a:pt x="76" y="183"/>
                </a:cubicBezTo>
                <a:lnTo>
                  <a:pt x="177" y="53"/>
                </a:lnTo>
                <a:cubicBezTo>
                  <a:pt x="184" y="42"/>
                  <a:pt x="185" y="29"/>
                  <a:pt x="179" y="17"/>
                </a:cubicBezTo>
                <a:cubicBezTo>
                  <a:pt x="174" y="7"/>
                  <a:pt x="165" y="0"/>
                  <a:pt x="1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755;p51">
            <a:extLst>
              <a:ext uri="{FF2B5EF4-FFF2-40B4-BE49-F238E27FC236}">
                <a16:creationId xmlns:a16="http://schemas.microsoft.com/office/drawing/2014/main" id="{35D4FBB4-105B-2035-D07D-9F39E071C485}"/>
              </a:ext>
            </a:extLst>
          </p:cNvPr>
          <p:cNvSpPr/>
          <p:nvPr/>
        </p:nvSpPr>
        <p:spPr>
          <a:xfrm>
            <a:off x="3669881" y="3063305"/>
            <a:ext cx="27116" cy="6445"/>
          </a:xfrm>
          <a:custGeom>
            <a:avLst/>
            <a:gdLst/>
            <a:ahLst/>
            <a:cxnLst/>
            <a:rect l="l" t="t" r="r" b="b"/>
            <a:pathLst>
              <a:path w="366" h="87" extrusionOk="0">
                <a:moveTo>
                  <a:pt x="334" y="1"/>
                </a:moveTo>
                <a:cubicBezTo>
                  <a:pt x="332" y="1"/>
                  <a:pt x="331" y="1"/>
                  <a:pt x="329" y="1"/>
                </a:cubicBezTo>
                <a:lnTo>
                  <a:pt x="32" y="22"/>
                </a:lnTo>
                <a:cubicBezTo>
                  <a:pt x="13" y="23"/>
                  <a:pt x="0" y="39"/>
                  <a:pt x="1" y="57"/>
                </a:cubicBezTo>
                <a:cubicBezTo>
                  <a:pt x="2" y="74"/>
                  <a:pt x="17" y="86"/>
                  <a:pt x="34" y="86"/>
                </a:cubicBezTo>
                <a:lnTo>
                  <a:pt x="37" y="86"/>
                </a:lnTo>
                <a:lnTo>
                  <a:pt x="335" y="66"/>
                </a:lnTo>
                <a:cubicBezTo>
                  <a:pt x="352" y="65"/>
                  <a:pt x="366" y="49"/>
                  <a:pt x="365" y="31"/>
                </a:cubicBezTo>
                <a:cubicBezTo>
                  <a:pt x="363" y="14"/>
                  <a:pt x="349" y="1"/>
                  <a:pt x="3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756;p51">
            <a:extLst>
              <a:ext uri="{FF2B5EF4-FFF2-40B4-BE49-F238E27FC236}">
                <a16:creationId xmlns:a16="http://schemas.microsoft.com/office/drawing/2014/main" id="{6BB14043-9024-3B41-F4D7-DBACF0B0EDCF}"/>
              </a:ext>
            </a:extLst>
          </p:cNvPr>
          <p:cNvSpPr/>
          <p:nvPr/>
        </p:nvSpPr>
        <p:spPr>
          <a:xfrm>
            <a:off x="3933334" y="3116278"/>
            <a:ext cx="11483" cy="5409"/>
          </a:xfrm>
          <a:custGeom>
            <a:avLst/>
            <a:gdLst/>
            <a:ahLst/>
            <a:cxnLst/>
            <a:rect l="l" t="t" r="r" b="b"/>
            <a:pathLst>
              <a:path w="155" h="73" extrusionOk="0">
                <a:moveTo>
                  <a:pt x="123" y="0"/>
                </a:moveTo>
                <a:cubicBezTo>
                  <a:pt x="122" y="0"/>
                  <a:pt x="121" y="0"/>
                  <a:pt x="120" y="0"/>
                </a:cubicBezTo>
                <a:lnTo>
                  <a:pt x="29" y="7"/>
                </a:lnTo>
                <a:cubicBezTo>
                  <a:pt x="13" y="9"/>
                  <a:pt x="0" y="22"/>
                  <a:pt x="0" y="40"/>
                </a:cubicBezTo>
                <a:lnTo>
                  <a:pt x="0" y="42"/>
                </a:lnTo>
                <a:cubicBezTo>
                  <a:pt x="1" y="59"/>
                  <a:pt x="16" y="72"/>
                  <a:pt x="32" y="72"/>
                </a:cubicBezTo>
                <a:lnTo>
                  <a:pt x="34" y="72"/>
                </a:lnTo>
                <a:lnTo>
                  <a:pt x="125" y="66"/>
                </a:lnTo>
                <a:cubicBezTo>
                  <a:pt x="142" y="64"/>
                  <a:pt x="154" y="50"/>
                  <a:pt x="154" y="33"/>
                </a:cubicBezTo>
                <a:lnTo>
                  <a:pt x="154" y="31"/>
                </a:lnTo>
                <a:cubicBezTo>
                  <a:pt x="153" y="13"/>
                  <a:pt x="139" y="0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757;p51">
            <a:extLst>
              <a:ext uri="{FF2B5EF4-FFF2-40B4-BE49-F238E27FC236}">
                <a16:creationId xmlns:a16="http://schemas.microsoft.com/office/drawing/2014/main" id="{ECD07E51-6AAF-9E3C-443A-AE4A7DCEE3A1}"/>
              </a:ext>
            </a:extLst>
          </p:cNvPr>
          <p:cNvSpPr/>
          <p:nvPr/>
        </p:nvSpPr>
        <p:spPr>
          <a:xfrm>
            <a:off x="3851764" y="3058341"/>
            <a:ext cx="30079" cy="14077"/>
          </a:xfrm>
          <a:custGeom>
            <a:avLst/>
            <a:gdLst/>
            <a:ahLst/>
            <a:cxnLst/>
            <a:rect l="l" t="t" r="r" b="b"/>
            <a:pathLst>
              <a:path w="406" h="190" extrusionOk="0">
                <a:moveTo>
                  <a:pt x="374" y="0"/>
                </a:moveTo>
                <a:cubicBezTo>
                  <a:pt x="372" y="0"/>
                  <a:pt x="371" y="0"/>
                  <a:pt x="369" y="0"/>
                </a:cubicBezTo>
                <a:lnTo>
                  <a:pt x="115" y="18"/>
                </a:lnTo>
                <a:cubicBezTo>
                  <a:pt x="108" y="20"/>
                  <a:pt x="98" y="23"/>
                  <a:pt x="93" y="31"/>
                </a:cubicBezTo>
                <a:cubicBezTo>
                  <a:pt x="88" y="37"/>
                  <a:pt x="86" y="44"/>
                  <a:pt x="86" y="54"/>
                </a:cubicBezTo>
                <a:lnTo>
                  <a:pt x="91" y="121"/>
                </a:lnTo>
                <a:lnTo>
                  <a:pt x="32" y="125"/>
                </a:lnTo>
                <a:cubicBezTo>
                  <a:pt x="14" y="126"/>
                  <a:pt x="0" y="142"/>
                  <a:pt x="3" y="161"/>
                </a:cubicBezTo>
                <a:cubicBezTo>
                  <a:pt x="4" y="177"/>
                  <a:pt x="18" y="190"/>
                  <a:pt x="35" y="190"/>
                </a:cubicBezTo>
                <a:cubicBezTo>
                  <a:pt x="36" y="190"/>
                  <a:pt x="36" y="190"/>
                  <a:pt x="37" y="189"/>
                </a:cubicBezTo>
                <a:lnTo>
                  <a:pt x="129" y="183"/>
                </a:lnTo>
                <a:lnTo>
                  <a:pt x="136" y="183"/>
                </a:lnTo>
                <a:cubicBezTo>
                  <a:pt x="144" y="182"/>
                  <a:pt x="154" y="177"/>
                  <a:pt x="159" y="171"/>
                </a:cubicBezTo>
                <a:cubicBezTo>
                  <a:pt x="164" y="164"/>
                  <a:pt x="166" y="157"/>
                  <a:pt x="166" y="147"/>
                </a:cubicBezTo>
                <a:lnTo>
                  <a:pt x="161" y="80"/>
                </a:lnTo>
                <a:lnTo>
                  <a:pt x="333" y="68"/>
                </a:lnTo>
                <a:lnTo>
                  <a:pt x="374" y="65"/>
                </a:lnTo>
                <a:cubicBezTo>
                  <a:pt x="393" y="64"/>
                  <a:pt x="406" y="48"/>
                  <a:pt x="404" y="31"/>
                </a:cubicBezTo>
                <a:cubicBezTo>
                  <a:pt x="404" y="14"/>
                  <a:pt x="389" y="0"/>
                  <a:pt x="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758;p51">
            <a:extLst>
              <a:ext uri="{FF2B5EF4-FFF2-40B4-BE49-F238E27FC236}">
                <a16:creationId xmlns:a16="http://schemas.microsoft.com/office/drawing/2014/main" id="{F523E9F2-7FDC-EFB0-3C2B-8D9CCBE1FE46}"/>
              </a:ext>
            </a:extLst>
          </p:cNvPr>
          <p:cNvSpPr/>
          <p:nvPr/>
        </p:nvSpPr>
        <p:spPr>
          <a:xfrm>
            <a:off x="3889177" y="3064713"/>
            <a:ext cx="6816" cy="14151"/>
          </a:xfrm>
          <a:custGeom>
            <a:avLst/>
            <a:gdLst/>
            <a:ahLst/>
            <a:cxnLst/>
            <a:rect l="l" t="t" r="r" b="b"/>
            <a:pathLst>
              <a:path w="92" h="191" extrusionOk="0">
                <a:moveTo>
                  <a:pt x="47" y="1"/>
                </a:moveTo>
                <a:cubicBezTo>
                  <a:pt x="47" y="1"/>
                  <a:pt x="46" y="1"/>
                  <a:pt x="45" y="1"/>
                </a:cubicBezTo>
                <a:lnTo>
                  <a:pt x="31" y="3"/>
                </a:lnTo>
                <a:cubicBezTo>
                  <a:pt x="23" y="4"/>
                  <a:pt x="14" y="8"/>
                  <a:pt x="9" y="14"/>
                </a:cubicBezTo>
                <a:cubicBezTo>
                  <a:pt x="4" y="21"/>
                  <a:pt x="0" y="29"/>
                  <a:pt x="0" y="37"/>
                </a:cubicBezTo>
                <a:lnTo>
                  <a:pt x="9" y="144"/>
                </a:lnTo>
                <a:cubicBezTo>
                  <a:pt x="10" y="151"/>
                  <a:pt x="13" y="159"/>
                  <a:pt x="18" y="164"/>
                </a:cubicBezTo>
                <a:lnTo>
                  <a:pt x="34" y="180"/>
                </a:lnTo>
                <a:cubicBezTo>
                  <a:pt x="40" y="186"/>
                  <a:pt x="47" y="190"/>
                  <a:pt x="57" y="190"/>
                </a:cubicBezTo>
                <a:cubicBezTo>
                  <a:pt x="62" y="190"/>
                  <a:pt x="66" y="189"/>
                  <a:pt x="70" y="186"/>
                </a:cubicBezTo>
                <a:cubicBezTo>
                  <a:pt x="83" y="180"/>
                  <a:pt x="91" y="166"/>
                  <a:pt x="89" y="154"/>
                </a:cubicBezTo>
                <a:lnTo>
                  <a:pt x="81" y="31"/>
                </a:lnTo>
                <a:cubicBezTo>
                  <a:pt x="79" y="14"/>
                  <a:pt x="66" y="1"/>
                  <a:pt x="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759;p51">
            <a:extLst>
              <a:ext uri="{FF2B5EF4-FFF2-40B4-BE49-F238E27FC236}">
                <a16:creationId xmlns:a16="http://schemas.microsoft.com/office/drawing/2014/main" id="{F15EF295-C31A-DC7A-47B1-FAB62E0234C6}"/>
              </a:ext>
            </a:extLst>
          </p:cNvPr>
          <p:cNvSpPr/>
          <p:nvPr/>
        </p:nvSpPr>
        <p:spPr>
          <a:xfrm>
            <a:off x="3290779" y="3082939"/>
            <a:ext cx="6075" cy="6075"/>
          </a:xfrm>
          <a:custGeom>
            <a:avLst/>
            <a:gdLst/>
            <a:ahLst/>
            <a:cxnLst/>
            <a:rect l="l" t="t" r="r" b="b"/>
            <a:pathLst>
              <a:path w="82" h="82" extrusionOk="0">
                <a:moveTo>
                  <a:pt x="47" y="0"/>
                </a:moveTo>
                <a:cubicBezTo>
                  <a:pt x="37" y="0"/>
                  <a:pt x="27" y="4"/>
                  <a:pt x="21" y="12"/>
                </a:cubicBezTo>
                <a:lnTo>
                  <a:pt x="11" y="23"/>
                </a:lnTo>
                <a:cubicBezTo>
                  <a:pt x="2" y="33"/>
                  <a:pt x="1" y="47"/>
                  <a:pt x="7" y="59"/>
                </a:cubicBezTo>
                <a:lnTo>
                  <a:pt x="10" y="64"/>
                </a:lnTo>
                <a:cubicBezTo>
                  <a:pt x="15" y="75"/>
                  <a:pt x="27" y="81"/>
                  <a:pt x="38" y="81"/>
                </a:cubicBezTo>
                <a:cubicBezTo>
                  <a:pt x="39" y="81"/>
                  <a:pt x="39" y="81"/>
                  <a:pt x="41" y="82"/>
                </a:cubicBezTo>
                <a:cubicBezTo>
                  <a:pt x="54" y="82"/>
                  <a:pt x="64" y="73"/>
                  <a:pt x="70" y="61"/>
                </a:cubicBezTo>
                <a:lnTo>
                  <a:pt x="76" y="44"/>
                </a:lnTo>
                <a:cubicBezTo>
                  <a:pt x="81" y="29"/>
                  <a:pt x="76" y="12"/>
                  <a:pt x="62" y="4"/>
                </a:cubicBezTo>
                <a:cubicBezTo>
                  <a:pt x="57" y="1"/>
                  <a:pt x="52" y="0"/>
                  <a:pt x="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760;p51">
            <a:extLst>
              <a:ext uri="{FF2B5EF4-FFF2-40B4-BE49-F238E27FC236}">
                <a16:creationId xmlns:a16="http://schemas.microsoft.com/office/drawing/2014/main" id="{BED93EBE-E6C8-3884-9949-708C1DE3BA23}"/>
              </a:ext>
            </a:extLst>
          </p:cNvPr>
          <p:cNvSpPr/>
          <p:nvPr/>
        </p:nvSpPr>
        <p:spPr>
          <a:xfrm>
            <a:off x="3006063" y="3094273"/>
            <a:ext cx="7187" cy="7335"/>
          </a:xfrm>
          <a:custGeom>
            <a:avLst/>
            <a:gdLst/>
            <a:ahLst/>
            <a:cxnLst/>
            <a:rect l="l" t="t" r="r" b="b"/>
            <a:pathLst>
              <a:path w="97" h="99" extrusionOk="0">
                <a:moveTo>
                  <a:pt x="60" y="0"/>
                </a:moveTo>
                <a:cubicBezTo>
                  <a:pt x="50" y="0"/>
                  <a:pt x="40" y="5"/>
                  <a:pt x="34" y="12"/>
                </a:cubicBezTo>
                <a:lnTo>
                  <a:pt x="11" y="42"/>
                </a:lnTo>
                <a:cubicBezTo>
                  <a:pt x="1" y="56"/>
                  <a:pt x="2" y="74"/>
                  <a:pt x="13" y="85"/>
                </a:cubicBezTo>
                <a:lnTo>
                  <a:pt x="17" y="89"/>
                </a:lnTo>
                <a:cubicBezTo>
                  <a:pt x="24" y="94"/>
                  <a:pt x="32" y="99"/>
                  <a:pt x="40" y="99"/>
                </a:cubicBezTo>
                <a:lnTo>
                  <a:pt x="43" y="99"/>
                </a:lnTo>
                <a:cubicBezTo>
                  <a:pt x="53" y="97"/>
                  <a:pt x="61" y="91"/>
                  <a:pt x="66" y="83"/>
                </a:cubicBezTo>
                <a:lnTo>
                  <a:pt x="87" y="50"/>
                </a:lnTo>
                <a:cubicBezTo>
                  <a:pt x="97" y="35"/>
                  <a:pt x="92" y="16"/>
                  <a:pt x="79" y="6"/>
                </a:cubicBezTo>
                <a:cubicBezTo>
                  <a:pt x="73" y="2"/>
                  <a:pt x="67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761;p51">
            <a:extLst>
              <a:ext uri="{FF2B5EF4-FFF2-40B4-BE49-F238E27FC236}">
                <a16:creationId xmlns:a16="http://schemas.microsoft.com/office/drawing/2014/main" id="{1058AD39-C08B-CB56-F789-D793DBBDB0C1}"/>
              </a:ext>
            </a:extLst>
          </p:cNvPr>
          <p:cNvSpPr/>
          <p:nvPr/>
        </p:nvSpPr>
        <p:spPr>
          <a:xfrm>
            <a:off x="3369015" y="3070788"/>
            <a:ext cx="8001" cy="5409"/>
          </a:xfrm>
          <a:custGeom>
            <a:avLst/>
            <a:gdLst/>
            <a:ahLst/>
            <a:cxnLst/>
            <a:rect l="l" t="t" r="r" b="b"/>
            <a:pathLst>
              <a:path w="108" h="73" extrusionOk="0">
                <a:moveTo>
                  <a:pt x="76" y="1"/>
                </a:moveTo>
                <a:cubicBezTo>
                  <a:pt x="75" y="1"/>
                  <a:pt x="74" y="1"/>
                  <a:pt x="74" y="1"/>
                </a:cubicBezTo>
                <a:lnTo>
                  <a:pt x="30" y="4"/>
                </a:lnTo>
                <a:cubicBezTo>
                  <a:pt x="13" y="5"/>
                  <a:pt x="1" y="20"/>
                  <a:pt x="1" y="37"/>
                </a:cubicBezTo>
                <a:cubicBezTo>
                  <a:pt x="1" y="53"/>
                  <a:pt x="13" y="68"/>
                  <a:pt x="30" y="69"/>
                </a:cubicBezTo>
                <a:lnTo>
                  <a:pt x="74" y="73"/>
                </a:lnTo>
                <a:lnTo>
                  <a:pt x="75" y="73"/>
                </a:lnTo>
                <a:cubicBezTo>
                  <a:pt x="84" y="73"/>
                  <a:pt x="91" y="67"/>
                  <a:pt x="99" y="60"/>
                </a:cubicBezTo>
                <a:cubicBezTo>
                  <a:pt x="106" y="53"/>
                  <a:pt x="108" y="41"/>
                  <a:pt x="108" y="31"/>
                </a:cubicBezTo>
                <a:cubicBezTo>
                  <a:pt x="107" y="22"/>
                  <a:pt x="103" y="15"/>
                  <a:pt x="96" y="9"/>
                </a:cubicBezTo>
                <a:cubicBezTo>
                  <a:pt x="91" y="5"/>
                  <a:pt x="84" y="1"/>
                  <a:pt x="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762;p51">
            <a:extLst>
              <a:ext uri="{FF2B5EF4-FFF2-40B4-BE49-F238E27FC236}">
                <a16:creationId xmlns:a16="http://schemas.microsoft.com/office/drawing/2014/main" id="{9EE2EE20-CDE6-35CF-8305-965AF2C438A8}"/>
              </a:ext>
            </a:extLst>
          </p:cNvPr>
          <p:cNvSpPr/>
          <p:nvPr/>
        </p:nvSpPr>
        <p:spPr>
          <a:xfrm>
            <a:off x="3260181" y="3073307"/>
            <a:ext cx="9928" cy="10594"/>
          </a:xfrm>
          <a:custGeom>
            <a:avLst/>
            <a:gdLst/>
            <a:ahLst/>
            <a:cxnLst/>
            <a:rect l="l" t="t" r="r" b="b"/>
            <a:pathLst>
              <a:path w="134" h="143" extrusionOk="0">
                <a:moveTo>
                  <a:pt x="37" y="0"/>
                </a:moveTo>
                <a:cubicBezTo>
                  <a:pt x="29" y="0"/>
                  <a:pt x="22" y="3"/>
                  <a:pt x="15" y="8"/>
                </a:cubicBezTo>
                <a:cubicBezTo>
                  <a:pt x="3" y="18"/>
                  <a:pt x="1" y="38"/>
                  <a:pt x="10" y="50"/>
                </a:cubicBezTo>
                <a:lnTo>
                  <a:pt x="64" y="127"/>
                </a:lnTo>
                <a:cubicBezTo>
                  <a:pt x="70" y="137"/>
                  <a:pt x="81" y="142"/>
                  <a:pt x="91" y="142"/>
                </a:cubicBezTo>
                <a:lnTo>
                  <a:pt x="95" y="142"/>
                </a:lnTo>
                <a:cubicBezTo>
                  <a:pt x="107" y="141"/>
                  <a:pt x="116" y="134"/>
                  <a:pt x="121" y="122"/>
                </a:cubicBezTo>
                <a:lnTo>
                  <a:pt x="129" y="102"/>
                </a:lnTo>
                <a:cubicBezTo>
                  <a:pt x="134" y="90"/>
                  <a:pt x="131" y="75"/>
                  <a:pt x="121" y="66"/>
                </a:cubicBezTo>
                <a:lnTo>
                  <a:pt x="60" y="9"/>
                </a:lnTo>
                <a:cubicBezTo>
                  <a:pt x="53" y="3"/>
                  <a:pt x="45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763;p51">
            <a:extLst>
              <a:ext uri="{FF2B5EF4-FFF2-40B4-BE49-F238E27FC236}">
                <a16:creationId xmlns:a16="http://schemas.microsoft.com/office/drawing/2014/main" id="{FA0555D0-6E62-437C-2BBB-B4FC8BC5A7D8}"/>
              </a:ext>
            </a:extLst>
          </p:cNvPr>
          <p:cNvSpPr/>
          <p:nvPr/>
        </p:nvSpPr>
        <p:spPr>
          <a:xfrm>
            <a:off x="3052441" y="3059823"/>
            <a:ext cx="14817" cy="5630"/>
          </a:xfrm>
          <a:custGeom>
            <a:avLst/>
            <a:gdLst/>
            <a:ahLst/>
            <a:cxnLst/>
            <a:rect l="l" t="t" r="r" b="b"/>
            <a:pathLst>
              <a:path w="200" h="76" extrusionOk="0">
                <a:moveTo>
                  <a:pt x="168" y="1"/>
                </a:moveTo>
                <a:cubicBezTo>
                  <a:pt x="166" y="1"/>
                  <a:pt x="165" y="1"/>
                  <a:pt x="163" y="1"/>
                </a:cubicBezTo>
                <a:lnTo>
                  <a:pt x="33" y="11"/>
                </a:lnTo>
                <a:lnTo>
                  <a:pt x="31" y="11"/>
                </a:lnTo>
                <a:cubicBezTo>
                  <a:pt x="13" y="13"/>
                  <a:pt x="1" y="28"/>
                  <a:pt x="2" y="45"/>
                </a:cubicBezTo>
                <a:cubicBezTo>
                  <a:pt x="3" y="63"/>
                  <a:pt x="17" y="75"/>
                  <a:pt x="34" y="75"/>
                </a:cubicBezTo>
                <a:lnTo>
                  <a:pt x="38" y="75"/>
                </a:lnTo>
                <a:lnTo>
                  <a:pt x="168" y="66"/>
                </a:lnTo>
                <a:cubicBezTo>
                  <a:pt x="187" y="65"/>
                  <a:pt x="199" y="49"/>
                  <a:pt x="198" y="31"/>
                </a:cubicBezTo>
                <a:cubicBezTo>
                  <a:pt x="197" y="14"/>
                  <a:pt x="183" y="1"/>
                  <a:pt x="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764;p51">
            <a:extLst>
              <a:ext uri="{FF2B5EF4-FFF2-40B4-BE49-F238E27FC236}">
                <a16:creationId xmlns:a16="http://schemas.microsoft.com/office/drawing/2014/main" id="{04DF1E00-C77B-ECA4-B3DA-FCDFD2341BF4}"/>
              </a:ext>
            </a:extLst>
          </p:cNvPr>
          <p:cNvSpPr/>
          <p:nvPr/>
        </p:nvSpPr>
        <p:spPr>
          <a:xfrm>
            <a:off x="3464364" y="2961287"/>
            <a:ext cx="20893" cy="12595"/>
          </a:xfrm>
          <a:custGeom>
            <a:avLst/>
            <a:gdLst/>
            <a:ahLst/>
            <a:cxnLst/>
            <a:rect l="l" t="t" r="r" b="b"/>
            <a:pathLst>
              <a:path w="282" h="170" extrusionOk="0">
                <a:moveTo>
                  <a:pt x="248" y="0"/>
                </a:moveTo>
                <a:cubicBezTo>
                  <a:pt x="247" y="0"/>
                  <a:pt x="245" y="0"/>
                  <a:pt x="244" y="1"/>
                </a:cubicBezTo>
                <a:lnTo>
                  <a:pt x="230" y="3"/>
                </a:lnTo>
                <a:cubicBezTo>
                  <a:pt x="225" y="3"/>
                  <a:pt x="221" y="4"/>
                  <a:pt x="218" y="5"/>
                </a:cubicBezTo>
                <a:lnTo>
                  <a:pt x="16" y="104"/>
                </a:lnTo>
                <a:cubicBezTo>
                  <a:pt x="6" y="109"/>
                  <a:pt x="1" y="120"/>
                  <a:pt x="1" y="133"/>
                </a:cubicBezTo>
                <a:cubicBezTo>
                  <a:pt x="1" y="144"/>
                  <a:pt x="8" y="157"/>
                  <a:pt x="17" y="164"/>
                </a:cubicBezTo>
                <a:cubicBezTo>
                  <a:pt x="22" y="167"/>
                  <a:pt x="29" y="169"/>
                  <a:pt x="36" y="169"/>
                </a:cubicBezTo>
                <a:cubicBezTo>
                  <a:pt x="39" y="169"/>
                  <a:pt x="44" y="167"/>
                  <a:pt x="50" y="165"/>
                </a:cubicBezTo>
                <a:lnTo>
                  <a:pt x="261" y="62"/>
                </a:lnTo>
                <a:cubicBezTo>
                  <a:pt x="275" y="56"/>
                  <a:pt x="282" y="40"/>
                  <a:pt x="278" y="25"/>
                </a:cubicBezTo>
                <a:cubicBezTo>
                  <a:pt x="274" y="11"/>
                  <a:pt x="262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765;p51">
            <a:extLst>
              <a:ext uri="{FF2B5EF4-FFF2-40B4-BE49-F238E27FC236}">
                <a16:creationId xmlns:a16="http://schemas.microsoft.com/office/drawing/2014/main" id="{F306A326-D0CF-5FD6-3DA6-F708160E61AF}"/>
              </a:ext>
            </a:extLst>
          </p:cNvPr>
          <p:cNvSpPr/>
          <p:nvPr/>
        </p:nvSpPr>
        <p:spPr>
          <a:xfrm>
            <a:off x="3519114" y="2948322"/>
            <a:ext cx="19410" cy="15114"/>
          </a:xfrm>
          <a:custGeom>
            <a:avLst/>
            <a:gdLst/>
            <a:ahLst/>
            <a:cxnLst/>
            <a:rect l="l" t="t" r="r" b="b"/>
            <a:pathLst>
              <a:path w="262" h="204" extrusionOk="0">
                <a:moveTo>
                  <a:pt x="226" y="1"/>
                </a:moveTo>
                <a:cubicBezTo>
                  <a:pt x="224" y="1"/>
                  <a:pt x="222" y="1"/>
                  <a:pt x="219" y="2"/>
                </a:cubicBezTo>
                <a:cubicBezTo>
                  <a:pt x="213" y="3"/>
                  <a:pt x="208" y="4"/>
                  <a:pt x="203" y="8"/>
                </a:cubicBezTo>
                <a:lnTo>
                  <a:pt x="15" y="141"/>
                </a:lnTo>
                <a:cubicBezTo>
                  <a:pt x="6" y="147"/>
                  <a:pt x="1" y="159"/>
                  <a:pt x="2" y="170"/>
                </a:cubicBezTo>
                <a:cubicBezTo>
                  <a:pt x="3" y="181"/>
                  <a:pt x="10" y="191"/>
                  <a:pt x="21" y="196"/>
                </a:cubicBezTo>
                <a:lnTo>
                  <a:pt x="28" y="201"/>
                </a:lnTo>
                <a:cubicBezTo>
                  <a:pt x="33" y="202"/>
                  <a:pt x="37" y="204"/>
                  <a:pt x="42" y="204"/>
                </a:cubicBezTo>
                <a:cubicBezTo>
                  <a:pt x="49" y="204"/>
                  <a:pt x="57" y="201"/>
                  <a:pt x="60" y="196"/>
                </a:cubicBezTo>
                <a:lnTo>
                  <a:pt x="248" y="60"/>
                </a:lnTo>
                <a:cubicBezTo>
                  <a:pt x="259" y="51"/>
                  <a:pt x="261" y="35"/>
                  <a:pt x="256" y="23"/>
                </a:cubicBezTo>
                <a:cubicBezTo>
                  <a:pt x="251" y="11"/>
                  <a:pt x="239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766;p51">
            <a:extLst>
              <a:ext uri="{FF2B5EF4-FFF2-40B4-BE49-F238E27FC236}">
                <a16:creationId xmlns:a16="http://schemas.microsoft.com/office/drawing/2014/main" id="{6E9426F5-E6E0-27C3-C8BC-BE62C3EB59A8}"/>
              </a:ext>
            </a:extLst>
          </p:cNvPr>
          <p:cNvSpPr/>
          <p:nvPr/>
        </p:nvSpPr>
        <p:spPr>
          <a:xfrm>
            <a:off x="3483034" y="2950693"/>
            <a:ext cx="24004" cy="15335"/>
          </a:xfrm>
          <a:custGeom>
            <a:avLst/>
            <a:gdLst/>
            <a:ahLst/>
            <a:cxnLst/>
            <a:rect l="l" t="t" r="r" b="b"/>
            <a:pathLst>
              <a:path w="324" h="207" extrusionOk="0">
                <a:moveTo>
                  <a:pt x="292" y="1"/>
                </a:moveTo>
                <a:cubicBezTo>
                  <a:pt x="290" y="1"/>
                  <a:pt x="288" y="1"/>
                  <a:pt x="287" y="1"/>
                </a:cubicBezTo>
                <a:lnTo>
                  <a:pt x="193" y="7"/>
                </a:lnTo>
                <a:lnTo>
                  <a:pt x="186" y="7"/>
                </a:lnTo>
                <a:cubicBezTo>
                  <a:pt x="177" y="7"/>
                  <a:pt x="167" y="12"/>
                  <a:pt x="162" y="19"/>
                </a:cubicBezTo>
                <a:lnTo>
                  <a:pt x="65" y="138"/>
                </a:lnTo>
                <a:lnTo>
                  <a:pt x="32" y="142"/>
                </a:lnTo>
                <a:cubicBezTo>
                  <a:pt x="14" y="143"/>
                  <a:pt x="1" y="158"/>
                  <a:pt x="3" y="177"/>
                </a:cubicBezTo>
                <a:cubicBezTo>
                  <a:pt x="4" y="194"/>
                  <a:pt x="18" y="206"/>
                  <a:pt x="35" y="206"/>
                </a:cubicBezTo>
                <a:lnTo>
                  <a:pt x="37" y="206"/>
                </a:lnTo>
                <a:lnTo>
                  <a:pt x="98" y="203"/>
                </a:lnTo>
                <a:cubicBezTo>
                  <a:pt x="108" y="201"/>
                  <a:pt x="117" y="198"/>
                  <a:pt x="122" y="189"/>
                </a:cubicBezTo>
                <a:lnTo>
                  <a:pt x="213" y="71"/>
                </a:lnTo>
                <a:lnTo>
                  <a:pt x="292" y="66"/>
                </a:lnTo>
                <a:cubicBezTo>
                  <a:pt x="311" y="64"/>
                  <a:pt x="323" y="49"/>
                  <a:pt x="322" y="31"/>
                </a:cubicBezTo>
                <a:cubicBezTo>
                  <a:pt x="321" y="14"/>
                  <a:pt x="307" y="1"/>
                  <a:pt x="2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767;p51">
            <a:extLst>
              <a:ext uri="{FF2B5EF4-FFF2-40B4-BE49-F238E27FC236}">
                <a16:creationId xmlns:a16="http://schemas.microsoft.com/office/drawing/2014/main" id="{E07D31EB-377D-3490-59A5-841ABB0CED0C}"/>
              </a:ext>
            </a:extLst>
          </p:cNvPr>
          <p:cNvSpPr/>
          <p:nvPr/>
        </p:nvSpPr>
        <p:spPr>
          <a:xfrm>
            <a:off x="3609426" y="3005147"/>
            <a:ext cx="19410" cy="14595"/>
          </a:xfrm>
          <a:custGeom>
            <a:avLst/>
            <a:gdLst/>
            <a:ahLst/>
            <a:cxnLst/>
            <a:rect l="l" t="t" r="r" b="b"/>
            <a:pathLst>
              <a:path w="262" h="197" extrusionOk="0">
                <a:moveTo>
                  <a:pt x="231" y="0"/>
                </a:moveTo>
                <a:cubicBezTo>
                  <a:pt x="229" y="0"/>
                  <a:pt x="227" y="1"/>
                  <a:pt x="225" y="1"/>
                </a:cubicBezTo>
                <a:lnTo>
                  <a:pt x="131" y="7"/>
                </a:lnTo>
                <a:cubicBezTo>
                  <a:pt x="122" y="7"/>
                  <a:pt x="114" y="13"/>
                  <a:pt x="108" y="20"/>
                </a:cubicBezTo>
                <a:lnTo>
                  <a:pt x="7" y="142"/>
                </a:lnTo>
                <a:cubicBezTo>
                  <a:pt x="0" y="152"/>
                  <a:pt x="1" y="166"/>
                  <a:pt x="7" y="177"/>
                </a:cubicBezTo>
                <a:cubicBezTo>
                  <a:pt x="13" y="187"/>
                  <a:pt x="27" y="194"/>
                  <a:pt x="41" y="194"/>
                </a:cubicBezTo>
                <a:cubicBezTo>
                  <a:pt x="42" y="194"/>
                  <a:pt x="42" y="194"/>
                  <a:pt x="44" y="197"/>
                </a:cubicBezTo>
                <a:cubicBezTo>
                  <a:pt x="52" y="195"/>
                  <a:pt x="61" y="192"/>
                  <a:pt x="67" y="184"/>
                </a:cubicBezTo>
                <a:lnTo>
                  <a:pt x="164" y="72"/>
                </a:lnTo>
                <a:lnTo>
                  <a:pt x="230" y="67"/>
                </a:lnTo>
                <a:cubicBezTo>
                  <a:pt x="249" y="65"/>
                  <a:pt x="261" y="49"/>
                  <a:pt x="260" y="31"/>
                </a:cubicBezTo>
                <a:cubicBezTo>
                  <a:pt x="259" y="15"/>
                  <a:pt x="247" y="0"/>
                  <a:pt x="2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768;p51">
            <a:extLst>
              <a:ext uri="{FF2B5EF4-FFF2-40B4-BE49-F238E27FC236}">
                <a16:creationId xmlns:a16="http://schemas.microsoft.com/office/drawing/2014/main" id="{0192AEE5-4B32-B923-BD0F-3773437DA99E}"/>
              </a:ext>
            </a:extLst>
          </p:cNvPr>
          <p:cNvSpPr/>
          <p:nvPr/>
        </p:nvSpPr>
        <p:spPr>
          <a:xfrm>
            <a:off x="4615079" y="3732831"/>
            <a:ext cx="6964" cy="5112"/>
          </a:xfrm>
          <a:custGeom>
            <a:avLst/>
            <a:gdLst/>
            <a:ahLst/>
            <a:cxnLst/>
            <a:rect l="l" t="t" r="r" b="b"/>
            <a:pathLst>
              <a:path w="94" h="69" extrusionOk="0">
                <a:moveTo>
                  <a:pt x="63" y="1"/>
                </a:moveTo>
                <a:cubicBezTo>
                  <a:pt x="62" y="1"/>
                  <a:pt x="61" y="1"/>
                  <a:pt x="60" y="1"/>
                </a:cubicBezTo>
                <a:lnTo>
                  <a:pt x="30" y="3"/>
                </a:lnTo>
                <a:cubicBezTo>
                  <a:pt x="14" y="4"/>
                  <a:pt x="0" y="18"/>
                  <a:pt x="0" y="35"/>
                </a:cubicBezTo>
                <a:lnTo>
                  <a:pt x="0" y="38"/>
                </a:lnTo>
                <a:cubicBezTo>
                  <a:pt x="2" y="55"/>
                  <a:pt x="16" y="68"/>
                  <a:pt x="34" y="68"/>
                </a:cubicBezTo>
                <a:lnTo>
                  <a:pt x="36" y="68"/>
                </a:lnTo>
                <a:lnTo>
                  <a:pt x="65" y="65"/>
                </a:lnTo>
                <a:cubicBezTo>
                  <a:pt x="81" y="64"/>
                  <a:pt x="94" y="50"/>
                  <a:pt x="94" y="33"/>
                </a:cubicBezTo>
                <a:lnTo>
                  <a:pt x="94" y="30"/>
                </a:lnTo>
                <a:cubicBezTo>
                  <a:pt x="93" y="13"/>
                  <a:pt x="78" y="1"/>
                  <a:pt x="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769;p51">
            <a:extLst>
              <a:ext uri="{FF2B5EF4-FFF2-40B4-BE49-F238E27FC236}">
                <a16:creationId xmlns:a16="http://schemas.microsoft.com/office/drawing/2014/main" id="{E282DF72-7FFE-25D5-FD74-1F900CB0F184}"/>
              </a:ext>
            </a:extLst>
          </p:cNvPr>
          <p:cNvSpPr/>
          <p:nvPr/>
        </p:nvSpPr>
        <p:spPr>
          <a:xfrm>
            <a:off x="2193331" y="2852527"/>
            <a:ext cx="14521" cy="11409"/>
          </a:xfrm>
          <a:custGeom>
            <a:avLst/>
            <a:gdLst/>
            <a:ahLst/>
            <a:cxnLst/>
            <a:rect l="l" t="t" r="r" b="b"/>
            <a:pathLst>
              <a:path w="196" h="154" extrusionOk="0">
                <a:moveTo>
                  <a:pt x="44" y="0"/>
                </a:moveTo>
                <a:cubicBezTo>
                  <a:pt x="43" y="0"/>
                  <a:pt x="42" y="0"/>
                  <a:pt x="41" y="1"/>
                </a:cubicBezTo>
                <a:lnTo>
                  <a:pt x="35" y="1"/>
                </a:lnTo>
                <a:cubicBezTo>
                  <a:pt x="23" y="3"/>
                  <a:pt x="10" y="10"/>
                  <a:pt x="6" y="23"/>
                </a:cubicBezTo>
                <a:cubicBezTo>
                  <a:pt x="1" y="36"/>
                  <a:pt x="5" y="49"/>
                  <a:pt x="15" y="58"/>
                </a:cubicBezTo>
                <a:lnTo>
                  <a:pt x="116" y="145"/>
                </a:lnTo>
                <a:cubicBezTo>
                  <a:pt x="121" y="150"/>
                  <a:pt x="129" y="154"/>
                  <a:pt x="137" y="154"/>
                </a:cubicBezTo>
                <a:lnTo>
                  <a:pt x="141" y="154"/>
                </a:lnTo>
                <a:lnTo>
                  <a:pt x="162" y="151"/>
                </a:lnTo>
                <a:cubicBezTo>
                  <a:pt x="176" y="150"/>
                  <a:pt x="187" y="141"/>
                  <a:pt x="191" y="129"/>
                </a:cubicBezTo>
                <a:cubicBezTo>
                  <a:pt x="195" y="115"/>
                  <a:pt x="190" y="101"/>
                  <a:pt x="180" y="93"/>
                </a:cubicBezTo>
                <a:lnTo>
                  <a:pt x="64" y="8"/>
                </a:lnTo>
                <a:cubicBezTo>
                  <a:pt x="58" y="3"/>
                  <a:pt x="52" y="0"/>
                  <a:pt x="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770;p51">
            <a:extLst>
              <a:ext uri="{FF2B5EF4-FFF2-40B4-BE49-F238E27FC236}">
                <a16:creationId xmlns:a16="http://schemas.microsoft.com/office/drawing/2014/main" id="{74362A0D-78C2-2129-D0EB-7E8E2E1DC08F}"/>
              </a:ext>
            </a:extLst>
          </p:cNvPr>
          <p:cNvSpPr/>
          <p:nvPr/>
        </p:nvSpPr>
        <p:spPr>
          <a:xfrm>
            <a:off x="2216298" y="2858232"/>
            <a:ext cx="11336" cy="9409"/>
          </a:xfrm>
          <a:custGeom>
            <a:avLst/>
            <a:gdLst/>
            <a:ahLst/>
            <a:cxnLst/>
            <a:rect l="l" t="t" r="r" b="b"/>
            <a:pathLst>
              <a:path w="153" h="127" extrusionOk="0">
                <a:moveTo>
                  <a:pt x="72" y="0"/>
                </a:moveTo>
                <a:cubicBezTo>
                  <a:pt x="71" y="0"/>
                  <a:pt x="71" y="0"/>
                  <a:pt x="70" y="1"/>
                </a:cubicBezTo>
                <a:lnTo>
                  <a:pt x="33" y="4"/>
                </a:lnTo>
                <a:cubicBezTo>
                  <a:pt x="21" y="5"/>
                  <a:pt x="8" y="14"/>
                  <a:pt x="5" y="27"/>
                </a:cubicBezTo>
                <a:cubicBezTo>
                  <a:pt x="1" y="40"/>
                  <a:pt x="5" y="54"/>
                  <a:pt x="16" y="62"/>
                </a:cubicBezTo>
                <a:lnTo>
                  <a:pt x="89" y="120"/>
                </a:lnTo>
                <a:cubicBezTo>
                  <a:pt x="96" y="124"/>
                  <a:pt x="103" y="127"/>
                  <a:pt x="110" y="127"/>
                </a:cubicBezTo>
                <a:cubicBezTo>
                  <a:pt x="120" y="127"/>
                  <a:pt x="127" y="123"/>
                  <a:pt x="135" y="116"/>
                </a:cubicBezTo>
                <a:lnTo>
                  <a:pt x="143" y="108"/>
                </a:lnTo>
                <a:cubicBezTo>
                  <a:pt x="153" y="95"/>
                  <a:pt x="153" y="78"/>
                  <a:pt x="143" y="64"/>
                </a:cubicBezTo>
                <a:lnTo>
                  <a:pt x="98" y="12"/>
                </a:lnTo>
                <a:cubicBezTo>
                  <a:pt x="91" y="5"/>
                  <a:pt x="82" y="0"/>
                  <a:pt x="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771;p51">
            <a:extLst>
              <a:ext uri="{FF2B5EF4-FFF2-40B4-BE49-F238E27FC236}">
                <a16:creationId xmlns:a16="http://schemas.microsoft.com/office/drawing/2014/main" id="{2D065649-0EC5-E252-8A1A-F5B02B9B8F89}"/>
              </a:ext>
            </a:extLst>
          </p:cNvPr>
          <p:cNvSpPr/>
          <p:nvPr/>
        </p:nvSpPr>
        <p:spPr>
          <a:xfrm>
            <a:off x="4112771" y="3529906"/>
            <a:ext cx="21041" cy="30301"/>
          </a:xfrm>
          <a:custGeom>
            <a:avLst/>
            <a:gdLst/>
            <a:ahLst/>
            <a:cxnLst/>
            <a:rect l="l" t="t" r="r" b="b"/>
            <a:pathLst>
              <a:path w="284" h="409" extrusionOk="0">
                <a:moveTo>
                  <a:pt x="235" y="0"/>
                </a:moveTo>
                <a:cubicBezTo>
                  <a:pt x="230" y="0"/>
                  <a:pt x="226" y="1"/>
                  <a:pt x="222" y="3"/>
                </a:cubicBezTo>
                <a:cubicBezTo>
                  <a:pt x="214" y="8"/>
                  <a:pt x="208" y="14"/>
                  <a:pt x="205" y="22"/>
                </a:cubicBezTo>
                <a:lnTo>
                  <a:pt x="122" y="236"/>
                </a:lnTo>
                <a:lnTo>
                  <a:pt x="33" y="343"/>
                </a:lnTo>
                <a:lnTo>
                  <a:pt x="32" y="343"/>
                </a:lnTo>
                <a:cubicBezTo>
                  <a:pt x="15" y="345"/>
                  <a:pt x="1" y="361"/>
                  <a:pt x="2" y="378"/>
                </a:cubicBezTo>
                <a:cubicBezTo>
                  <a:pt x="4" y="395"/>
                  <a:pt x="18" y="408"/>
                  <a:pt x="35" y="408"/>
                </a:cubicBezTo>
                <a:cubicBezTo>
                  <a:pt x="35" y="408"/>
                  <a:pt x="36" y="408"/>
                  <a:pt x="36" y="407"/>
                </a:cubicBezTo>
                <a:lnTo>
                  <a:pt x="58" y="405"/>
                </a:lnTo>
                <a:cubicBezTo>
                  <a:pt x="65" y="405"/>
                  <a:pt x="75" y="402"/>
                  <a:pt x="80" y="395"/>
                </a:cubicBezTo>
                <a:lnTo>
                  <a:pt x="188" y="272"/>
                </a:lnTo>
                <a:cubicBezTo>
                  <a:pt x="189" y="269"/>
                  <a:pt x="192" y="267"/>
                  <a:pt x="194" y="263"/>
                </a:cubicBezTo>
                <a:lnTo>
                  <a:pt x="277" y="50"/>
                </a:lnTo>
                <a:cubicBezTo>
                  <a:pt x="283" y="35"/>
                  <a:pt x="276" y="15"/>
                  <a:pt x="258" y="9"/>
                </a:cubicBezTo>
                <a:lnTo>
                  <a:pt x="247" y="3"/>
                </a:lnTo>
                <a:cubicBezTo>
                  <a:pt x="243" y="1"/>
                  <a:pt x="239" y="0"/>
                  <a:pt x="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772;p51">
            <a:extLst>
              <a:ext uri="{FF2B5EF4-FFF2-40B4-BE49-F238E27FC236}">
                <a16:creationId xmlns:a16="http://schemas.microsoft.com/office/drawing/2014/main" id="{4DB83E44-C80A-F098-1035-8A4C15485493}"/>
              </a:ext>
            </a:extLst>
          </p:cNvPr>
          <p:cNvSpPr/>
          <p:nvPr/>
        </p:nvSpPr>
        <p:spPr>
          <a:xfrm>
            <a:off x="4082692" y="3556726"/>
            <a:ext cx="13188" cy="21189"/>
          </a:xfrm>
          <a:custGeom>
            <a:avLst/>
            <a:gdLst/>
            <a:ahLst/>
            <a:cxnLst/>
            <a:rect l="l" t="t" r="r" b="b"/>
            <a:pathLst>
              <a:path w="178" h="286" extrusionOk="0">
                <a:moveTo>
                  <a:pt x="138" y="0"/>
                </a:moveTo>
                <a:cubicBezTo>
                  <a:pt x="137" y="0"/>
                  <a:pt x="135" y="0"/>
                  <a:pt x="134" y="1"/>
                </a:cubicBezTo>
                <a:cubicBezTo>
                  <a:pt x="122" y="2"/>
                  <a:pt x="111" y="10"/>
                  <a:pt x="106" y="20"/>
                </a:cubicBezTo>
                <a:lnTo>
                  <a:pt x="6" y="239"/>
                </a:lnTo>
                <a:cubicBezTo>
                  <a:pt x="1" y="250"/>
                  <a:pt x="2" y="262"/>
                  <a:pt x="9" y="271"/>
                </a:cubicBezTo>
                <a:cubicBezTo>
                  <a:pt x="15" y="281"/>
                  <a:pt x="26" y="286"/>
                  <a:pt x="36" y="286"/>
                </a:cubicBezTo>
                <a:cubicBezTo>
                  <a:pt x="37" y="286"/>
                  <a:pt x="38" y="286"/>
                  <a:pt x="38" y="283"/>
                </a:cubicBezTo>
                <a:lnTo>
                  <a:pt x="53" y="282"/>
                </a:lnTo>
                <a:cubicBezTo>
                  <a:pt x="64" y="281"/>
                  <a:pt x="75" y="273"/>
                  <a:pt x="80" y="262"/>
                </a:cubicBezTo>
                <a:lnTo>
                  <a:pt x="174" y="44"/>
                </a:lnTo>
                <a:cubicBezTo>
                  <a:pt x="178" y="35"/>
                  <a:pt x="173" y="23"/>
                  <a:pt x="166" y="14"/>
                </a:cubicBezTo>
                <a:cubicBezTo>
                  <a:pt x="161" y="6"/>
                  <a:pt x="148" y="0"/>
                  <a:pt x="1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773;p51">
            <a:extLst>
              <a:ext uri="{FF2B5EF4-FFF2-40B4-BE49-F238E27FC236}">
                <a16:creationId xmlns:a16="http://schemas.microsoft.com/office/drawing/2014/main" id="{3DD7BDCD-ACDB-C510-45BF-8CF068250DA3}"/>
              </a:ext>
            </a:extLst>
          </p:cNvPr>
          <p:cNvSpPr/>
          <p:nvPr/>
        </p:nvSpPr>
        <p:spPr>
          <a:xfrm>
            <a:off x="2812623" y="2705094"/>
            <a:ext cx="30523" cy="14966"/>
          </a:xfrm>
          <a:custGeom>
            <a:avLst/>
            <a:gdLst/>
            <a:ahLst/>
            <a:cxnLst/>
            <a:rect l="l" t="t" r="r" b="b"/>
            <a:pathLst>
              <a:path w="412" h="202" extrusionOk="0">
                <a:moveTo>
                  <a:pt x="378" y="1"/>
                </a:moveTo>
                <a:cubicBezTo>
                  <a:pt x="377" y="1"/>
                  <a:pt x="376" y="1"/>
                  <a:pt x="374" y="1"/>
                </a:cubicBezTo>
                <a:lnTo>
                  <a:pt x="360" y="2"/>
                </a:lnTo>
                <a:cubicBezTo>
                  <a:pt x="356" y="2"/>
                  <a:pt x="352" y="4"/>
                  <a:pt x="349" y="5"/>
                </a:cubicBezTo>
                <a:lnTo>
                  <a:pt x="24" y="139"/>
                </a:lnTo>
                <a:cubicBezTo>
                  <a:pt x="9" y="145"/>
                  <a:pt x="0" y="161"/>
                  <a:pt x="5" y="177"/>
                </a:cubicBezTo>
                <a:cubicBezTo>
                  <a:pt x="7" y="191"/>
                  <a:pt x="20" y="202"/>
                  <a:pt x="36" y="202"/>
                </a:cubicBezTo>
                <a:lnTo>
                  <a:pt x="38" y="202"/>
                </a:lnTo>
                <a:lnTo>
                  <a:pt x="53" y="200"/>
                </a:lnTo>
                <a:cubicBezTo>
                  <a:pt x="57" y="200"/>
                  <a:pt x="61" y="199"/>
                  <a:pt x="63" y="198"/>
                </a:cubicBezTo>
                <a:lnTo>
                  <a:pt x="389" y="63"/>
                </a:lnTo>
                <a:cubicBezTo>
                  <a:pt x="404" y="57"/>
                  <a:pt x="412" y="41"/>
                  <a:pt x="408" y="26"/>
                </a:cubicBezTo>
                <a:cubicBezTo>
                  <a:pt x="405" y="11"/>
                  <a:pt x="393" y="1"/>
                  <a:pt x="3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774;p51">
            <a:extLst>
              <a:ext uri="{FF2B5EF4-FFF2-40B4-BE49-F238E27FC236}">
                <a16:creationId xmlns:a16="http://schemas.microsoft.com/office/drawing/2014/main" id="{A32420FB-4728-E762-57AE-14E671AF2876}"/>
              </a:ext>
            </a:extLst>
          </p:cNvPr>
          <p:cNvSpPr/>
          <p:nvPr/>
        </p:nvSpPr>
        <p:spPr>
          <a:xfrm>
            <a:off x="4635899" y="3777802"/>
            <a:ext cx="5482" cy="13558"/>
          </a:xfrm>
          <a:custGeom>
            <a:avLst/>
            <a:gdLst/>
            <a:ahLst/>
            <a:cxnLst/>
            <a:rect l="l" t="t" r="r" b="b"/>
            <a:pathLst>
              <a:path w="74" h="183" extrusionOk="0">
                <a:moveTo>
                  <a:pt x="34" y="1"/>
                </a:moveTo>
                <a:cubicBezTo>
                  <a:pt x="33" y="1"/>
                  <a:pt x="32" y="1"/>
                  <a:pt x="31" y="1"/>
                </a:cubicBezTo>
                <a:cubicBezTo>
                  <a:pt x="14" y="3"/>
                  <a:pt x="0" y="16"/>
                  <a:pt x="0" y="34"/>
                </a:cubicBezTo>
                <a:lnTo>
                  <a:pt x="0" y="36"/>
                </a:lnTo>
                <a:lnTo>
                  <a:pt x="9" y="154"/>
                </a:lnTo>
                <a:cubicBezTo>
                  <a:pt x="10" y="170"/>
                  <a:pt x="24" y="183"/>
                  <a:pt x="41" y="183"/>
                </a:cubicBezTo>
                <a:lnTo>
                  <a:pt x="44" y="183"/>
                </a:lnTo>
                <a:cubicBezTo>
                  <a:pt x="61" y="182"/>
                  <a:pt x="73" y="167"/>
                  <a:pt x="73" y="151"/>
                </a:cubicBezTo>
                <a:lnTo>
                  <a:pt x="73" y="149"/>
                </a:lnTo>
                <a:lnTo>
                  <a:pt x="66" y="31"/>
                </a:lnTo>
                <a:cubicBezTo>
                  <a:pt x="64" y="13"/>
                  <a:pt x="49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775;p51">
            <a:extLst>
              <a:ext uri="{FF2B5EF4-FFF2-40B4-BE49-F238E27FC236}">
                <a16:creationId xmlns:a16="http://schemas.microsoft.com/office/drawing/2014/main" id="{EEEE0E8A-CF8A-C9EA-E188-5A8CFEFC6378}"/>
              </a:ext>
            </a:extLst>
          </p:cNvPr>
          <p:cNvSpPr/>
          <p:nvPr/>
        </p:nvSpPr>
        <p:spPr>
          <a:xfrm>
            <a:off x="4161891" y="3540501"/>
            <a:ext cx="43415" cy="7705"/>
          </a:xfrm>
          <a:custGeom>
            <a:avLst/>
            <a:gdLst/>
            <a:ahLst/>
            <a:cxnLst/>
            <a:rect l="l" t="t" r="r" b="b"/>
            <a:pathLst>
              <a:path w="586" h="104" extrusionOk="0">
                <a:moveTo>
                  <a:pt x="554" y="0"/>
                </a:moveTo>
                <a:cubicBezTo>
                  <a:pt x="552" y="0"/>
                  <a:pt x="551" y="1"/>
                  <a:pt x="549" y="1"/>
                </a:cubicBezTo>
                <a:lnTo>
                  <a:pt x="31" y="37"/>
                </a:lnTo>
                <a:cubicBezTo>
                  <a:pt x="14" y="39"/>
                  <a:pt x="0" y="54"/>
                  <a:pt x="2" y="73"/>
                </a:cubicBezTo>
                <a:cubicBezTo>
                  <a:pt x="3" y="90"/>
                  <a:pt x="18" y="103"/>
                  <a:pt x="34" y="103"/>
                </a:cubicBezTo>
                <a:lnTo>
                  <a:pt x="37" y="103"/>
                </a:lnTo>
                <a:lnTo>
                  <a:pt x="554" y="67"/>
                </a:lnTo>
                <a:cubicBezTo>
                  <a:pt x="572" y="65"/>
                  <a:pt x="585" y="49"/>
                  <a:pt x="583" y="31"/>
                </a:cubicBezTo>
                <a:cubicBezTo>
                  <a:pt x="582" y="15"/>
                  <a:pt x="568" y="0"/>
                  <a:pt x="5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776;p51">
            <a:extLst>
              <a:ext uri="{FF2B5EF4-FFF2-40B4-BE49-F238E27FC236}">
                <a16:creationId xmlns:a16="http://schemas.microsoft.com/office/drawing/2014/main" id="{DE27B507-C4FF-D9FB-421C-E20EE6FAE85C}"/>
              </a:ext>
            </a:extLst>
          </p:cNvPr>
          <p:cNvSpPr/>
          <p:nvPr/>
        </p:nvSpPr>
        <p:spPr>
          <a:xfrm>
            <a:off x="3125417" y="2535064"/>
            <a:ext cx="22152" cy="19410"/>
          </a:xfrm>
          <a:custGeom>
            <a:avLst/>
            <a:gdLst/>
            <a:ahLst/>
            <a:cxnLst/>
            <a:rect l="l" t="t" r="r" b="b"/>
            <a:pathLst>
              <a:path w="299" h="262" extrusionOk="0">
                <a:moveTo>
                  <a:pt x="41" y="1"/>
                </a:moveTo>
                <a:cubicBezTo>
                  <a:pt x="32" y="1"/>
                  <a:pt x="23" y="4"/>
                  <a:pt x="16" y="11"/>
                </a:cubicBezTo>
                <a:lnTo>
                  <a:pt x="10" y="20"/>
                </a:lnTo>
                <a:cubicBezTo>
                  <a:pt x="4" y="26"/>
                  <a:pt x="1" y="35"/>
                  <a:pt x="1" y="44"/>
                </a:cubicBezTo>
                <a:cubicBezTo>
                  <a:pt x="1" y="53"/>
                  <a:pt x="6" y="62"/>
                  <a:pt x="12" y="68"/>
                </a:cubicBezTo>
                <a:lnTo>
                  <a:pt x="119" y="154"/>
                </a:lnTo>
                <a:lnTo>
                  <a:pt x="235" y="254"/>
                </a:lnTo>
                <a:cubicBezTo>
                  <a:pt x="240" y="259"/>
                  <a:pt x="248" y="261"/>
                  <a:pt x="256" y="261"/>
                </a:cubicBezTo>
                <a:cubicBezTo>
                  <a:pt x="257" y="261"/>
                  <a:pt x="259" y="261"/>
                  <a:pt x="261" y="258"/>
                </a:cubicBezTo>
                <a:cubicBezTo>
                  <a:pt x="270" y="256"/>
                  <a:pt x="277" y="253"/>
                  <a:pt x="283" y="245"/>
                </a:cubicBezTo>
                <a:lnTo>
                  <a:pt x="289" y="237"/>
                </a:lnTo>
                <a:cubicBezTo>
                  <a:pt x="298" y="224"/>
                  <a:pt x="297" y="205"/>
                  <a:pt x="284" y="194"/>
                </a:cubicBezTo>
                <a:lnTo>
                  <a:pt x="176" y="100"/>
                </a:lnTo>
                <a:lnTo>
                  <a:pt x="61" y="7"/>
                </a:lnTo>
                <a:cubicBezTo>
                  <a:pt x="55" y="3"/>
                  <a:pt x="48" y="1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777;p51">
            <a:extLst>
              <a:ext uri="{FF2B5EF4-FFF2-40B4-BE49-F238E27FC236}">
                <a16:creationId xmlns:a16="http://schemas.microsoft.com/office/drawing/2014/main" id="{216EA959-9A76-0E62-839B-8D969C0D6E72}"/>
              </a:ext>
            </a:extLst>
          </p:cNvPr>
          <p:cNvSpPr/>
          <p:nvPr/>
        </p:nvSpPr>
        <p:spPr>
          <a:xfrm>
            <a:off x="4344663" y="3535907"/>
            <a:ext cx="49861" cy="23634"/>
          </a:xfrm>
          <a:custGeom>
            <a:avLst/>
            <a:gdLst/>
            <a:ahLst/>
            <a:cxnLst/>
            <a:rect l="l" t="t" r="r" b="b"/>
            <a:pathLst>
              <a:path w="673" h="319" extrusionOk="0">
                <a:moveTo>
                  <a:pt x="632" y="0"/>
                </a:moveTo>
                <a:cubicBezTo>
                  <a:pt x="626" y="0"/>
                  <a:pt x="620" y="2"/>
                  <a:pt x="614" y="5"/>
                </a:cubicBezTo>
                <a:lnTo>
                  <a:pt x="419" y="120"/>
                </a:lnTo>
                <a:cubicBezTo>
                  <a:pt x="416" y="121"/>
                  <a:pt x="414" y="124"/>
                  <a:pt x="411" y="127"/>
                </a:cubicBezTo>
                <a:lnTo>
                  <a:pt x="318" y="233"/>
                </a:lnTo>
                <a:lnTo>
                  <a:pt x="130" y="245"/>
                </a:lnTo>
                <a:lnTo>
                  <a:pt x="32" y="251"/>
                </a:lnTo>
                <a:cubicBezTo>
                  <a:pt x="14" y="254"/>
                  <a:pt x="1" y="269"/>
                  <a:pt x="3" y="287"/>
                </a:cubicBezTo>
                <a:cubicBezTo>
                  <a:pt x="4" y="304"/>
                  <a:pt x="18" y="317"/>
                  <a:pt x="35" y="317"/>
                </a:cubicBezTo>
                <a:cubicBezTo>
                  <a:pt x="35" y="317"/>
                  <a:pt x="36" y="317"/>
                  <a:pt x="37" y="318"/>
                </a:cubicBezTo>
                <a:lnTo>
                  <a:pt x="337" y="297"/>
                </a:lnTo>
                <a:lnTo>
                  <a:pt x="338" y="297"/>
                </a:lnTo>
                <a:lnTo>
                  <a:pt x="351" y="296"/>
                </a:lnTo>
                <a:cubicBezTo>
                  <a:pt x="359" y="295"/>
                  <a:pt x="368" y="291"/>
                  <a:pt x="374" y="285"/>
                </a:cubicBezTo>
                <a:lnTo>
                  <a:pt x="471" y="172"/>
                </a:lnTo>
                <a:lnTo>
                  <a:pt x="656" y="63"/>
                </a:lnTo>
                <a:cubicBezTo>
                  <a:pt x="666" y="57"/>
                  <a:pt x="672" y="45"/>
                  <a:pt x="671" y="32"/>
                </a:cubicBezTo>
                <a:cubicBezTo>
                  <a:pt x="670" y="20"/>
                  <a:pt x="662" y="9"/>
                  <a:pt x="650" y="5"/>
                </a:cubicBezTo>
                <a:lnTo>
                  <a:pt x="643" y="2"/>
                </a:lnTo>
                <a:cubicBezTo>
                  <a:pt x="640" y="1"/>
                  <a:pt x="636" y="0"/>
                  <a:pt x="6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778;p51">
            <a:extLst>
              <a:ext uri="{FF2B5EF4-FFF2-40B4-BE49-F238E27FC236}">
                <a16:creationId xmlns:a16="http://schemas.microsoft.com/office/drawing/2014/main" id="{EAA1C27B-DFD6-2763-2E2C-25BBF29A7133}"/>
              </a:ext>
            </a:extLst>
          </p:cNvPr>
          <p:cNvSpPr/>
          <p:nvPr/>
        </p:nvSpPr>
        <p:spPr>
          <a:xfrm>
            <a:off x="1506473" y="3814031"/>
            <a:ext cx="5927" cy="5556"/>
          </a:xfrm>
          <a:custGeom>
            <a:avLst/>
            <a:gdLst/>
            <a:ahLst/>
            <a:cxnLst/>
            <a:rect l="l" t="t" r="r" b="b"/>
            <a:pathLst>
              <a:path w="80" h="75" extrusionOk="0">
                <a:moveTo>
                  <a:pt x="37" y="1"/>
                </a:moveTo>
                <a:cubicBezTo>
                  <a:pt x="31" y="1"/>
                  <a:pt x="25" y="2"/>
                  <a:pt x="20" y="5"/>
                </a:cubicBezTo>
                <a:cubicBezTo>
                  <a:pt x="8" y="12"/>
                  <a:pt x="1" y="26"/>
                  <a:pt x="2" y="40"/>
                </a:cubicBezTo>
                <a:cubicBezTo>
                  <a:pt x="3" y="52"/>
                  <a:pt x="11" y="64"/>
                  <a:pt x="23" y="68"/>
                </a:cubicBezTo>
                <a:lnTo>
                  <a:pt x="32" y="72"/>
                </a:lnTo>
                <a:cubicBezTo>
                  <a:pt x="35" y="74"/>
                  <a:pt x="39" y="74"/>
                  <a:pt x="44" y="74"/>
                </a:cubicBezTo>
                <a:cubicBezTo>
                  <a:pt x="54" y="74"/>
                  <a:pt x="65" y="68"/>
                  <a:pt x="72" y="56"/>
                </a:cubicBezTo>
                <a:cubicBezTo>
                  <a:pt x="80" y="42"/>
                  <a:pt x="76" y="25"/>
                  <a:pt x="64" y="15"/>
                </a:cubicBezTo>
                <a:lnTo>
                  <a:pt x="55" y="6"/>
                </a:lnTo>
                <a:cubicBezTo>
                  <a:pt x="50" y="3"/>
                  <a:pt x="44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779;p51">
            <a:extLst>
              <a:ext uri="{FF2B5EF4-FFF2-40B4-BE49-F238E27FC236}">
                <a16:creationId xmlns:a16="http://schemas.microsoft.com/office/drawing/2014/main" id="{F12B9081-6941-36BB-CB90-E922A9F9F317}"/>
              </a:ext>
            </a:extLst>
          </p:cNvPr>
          <p:cNvSpPr/>
          <p:nvPr/>
        </p:nvSpPr>
        <p:spPr>
          <a:xfrm>
            <a:off x="2198295" y="2946396"/>
            <a:ext cx="22967" cy="27857"/>
          </a:xfrm>
          <a:custGeom>
            <a:avLst/>
            <a:gdLst/>
            <a:ahLst/>
            <a:cxnLst/>
            <a:rect l="l" t="t" r="r" b="b"/>
            <a:pathLst>
              <a:path w="310" h="376" extrusionOk="0">
                <a:moveTo>
                  <a:pt x="198" y="136"/>
                </a:moveTo>
                <a:lnTo>
                  <a:pt x="228" y="149"/>
                </a:lnTo>
                <a:lnTo>
                  <a:pt x="233" y="198"/>
                </a:lnTo>
                <a:lnTo>
                  <a:pt x="198" y="136"/>
                </a:lnTo>
                <a:close/>
                <a:moveTo>
                  <a:pt x="36" y="0"/>
                </a:moveTo>
                <a:cubicBezTo>
                  <a:pt x="25" y="0"/>
                  <a:pt x="14" y="6"/>
                  <a:pt x="9" y="16"/>
                </a:cubicBezTo>
                <a:cubicBezTo>
                  <a:pt x="0" y="29"/>
                  <a:pt x="3" y="48"/>
                  <a:pt x="16" y="58"/>
                </a:cubicBezTo>
                <a:lnTo>
                  <a:pt x="135" y="154"/>
                </a:lnTo>
                <a:lnTo>
                  <a:pt x="248" y="358"/>
                </a:lnTo>
                <a:cubicBezTo>
                  <a:pt x="254" y="368"/>
                  <a:pt x="265" y="375"/>
                  <a:pt x="276" y="375"/>
                </a:cubicBezTo>
                <a:lnTo>
                  <a:pt x="285" y="375"/>
                </a:lnTo>
                <a:cubicBezTo>
                  <a:pt x="298" y="370"/>
                  <a:pt x="310" y="357"/>
                  <a:pt x="307" y="341"/>
                </a:cubicBezTo>
                <a:lnTo>
                  <a:pt x="292" y="124"/>
                </a:lnTo>
                <a:cubicBezTo>
                  <a:pt x="292" y="112"/>
                  <a:pt x="285" y="102"/>
                  <a:pt x="272" y="96"/>
                </a:cubicBezTo>
                <a:lnTo>
                  <a:pt x="48" y="3"/>
                </a:lnTo>
                <a:cubicBezTo>
                  <a:pt x="44" y="1"/>
                  <a:pt x="40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780;p51">
            <a:extLst>
              <a:ext uri="{FF2B5EF4-FFF2-40B4-BE49-F238E27FC236}">
                <a16:creationId xmlns:a16="http://schemas.microsoft.com/office/drawing/2014/main" id="{C73BBC68-DA48-37C1-FC47-C222C3B35556}"/>
              </a:ext>
            </a:extLst>
          </p:cNvPr>
          <p:cNvSpPr/>
          <p:nvPr/>
        </p:nvSpPr>
        <p:spPr>
          <a:xfrm>
            <a:off x="4287987" y="3541242"/>
            <a:ext cx="25486" cy="6519"/>
          </a:xfrm>
          <a:custGeom>
            <a:avLst/>
            <a:gdLst/>
            <a:ahLst/>
            <a:cxnLst/>
            <a:rect l="l" t="t" r="r" b="b"/>
            <a:pathLst>
              <a:path w="344" h="88" extrusionOk="0">
                <a:moveTo>
                  <a:pt x="338" y="0"/>
                </a:moveTo>
                <a:lnTo>
                  <a:pt x="32" y="22"/>
                </a:lnTo>
                <a:cubicBezTo>
                  <a:pt x="14" y="23"/>
                  <a:pt x="0" y="39"/>
                  <a:pt x="3" y="58"/>
                </a:cubicBezTo>
                <a:cubicBezTo>
                  <a:pt x="4" y="74"/>
                  <a:pt x="18" y="88"/>
                  <a:pt x="35" y="88"/>
                </a:cubicBezTo>
                <a:lnTo>
                  <a:pt x="37" y="88"/>
                </a:lnTo>
                <a:lnTo>
                  <a:pt x="343" y="65"/>
                </a:lnTo>
                <a:lnTo>
                  <a:pt x="3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781;p51">
            <a:extLst>
              <a:ext uri="{FF2B5EF4-FFF2-40B4-BE49-F238E27FC236}">
                <a16:creationId xmlns:a16="http://schemas.microsoft.com/office/drawing/2014/main" id="{500AE9F2-D6A1-F3C0-DBF3-1F45DC89EE64}"/>
              </a:ext>
            </a:extLst>
          </p:cNvPr>
          <p:cNvSpPr/>
          <p:nvPr/>
        </p:nvSpPr>
        <p:spPr>
          <a:xfrm>
            <a:off x="4238349" y="3535093"/>
            <a:ext cx="42896" cy="16225"/>
          </a:xfrm>
          <a:custGeom>
            <a:avLst/>
            <a:gdLst/>
            <a:ahLst/>
            <a:cxnLst/>
            <a:rect l="l" t="t" r="r" b="b"/>
            <a:pathLst>
              <a:path w="579" h="219" extrusionOk="0">
                <a:moveTo>
                  <a:pt x="545" y="1"/>
                </a:moveTo>
                <a:cubicBezTo>
                  <a:pt x="544" y="1"/>
                  <a:pt x="543" y="1"/>
                  <a:pt x="541" y="1"/>
                </a:cubicBezTo>
                <a:lnTo>
                  <a:pt x="477" y="6"/>
                </a:lnTo>
                <a:lnTo>
                  <a:pt x="476" y="6"/>
                </a:lnTo>
                <a:lnTo>
                  <a:pt x="462" y="7"/>
                </a:lnTo>
                <a:cubicBezTo>
                  <a:pt x="458" y="7"/>
                  <a:pt x="456" y="8"/>
                  <a:pt x="452" y="11"/>
                </a:cubicBezTo>
                <a:lnTo>
                  <a:pt x="146" y="146"/>
                </a:lnTo>
                <a:lnTo>
                  <a:pt x="32" y="153"/>
                </a:lnTo>
                <a:cubicBezTo>
                  <a:pt x="13" y="154"/>
                  <a:pt x="1" y="171"/>
                  <a:pt x="2" y="189"/>
                </a:cubicBezTo>
                <a:cubicBezTo>
                  <a:pt x="3" y="205"/>
                  <a:pt x="18" y="219"/>
                  <a:pt x="34" y="219"/>
                </a:cubicBezTo>
                <a:cubicBezTo>
                  <a:pt x="35" y="219"/>
                  <a:pt x="35" y="219"/>
                  <a:pt x="38" y="217"/>
                </a:cubicBezTo>
                <a:lnTo>
                  <a:pt x="173" y="208"/>
                </a:lnTo>
                <a:cubicBezTo>
                  <a:pt x="176" y="208"/>
                  <a:pt x="179" y="207"/>
                  <a:pt x="183" y="205"/>
                </a:cubicBezTo>
                <a:lnTo>
                  <a:pt x="488" y="70"/>
                </a:lnTo>
                <a:lnTo>
                  <a:pt x="548" y="67"/>
                </a:lnTo>
                <a:cubicBezTo>
                  <a:pt x="565" y="65"/>
                  <a:pt x="579" y="49"/>
                  <a:pt x="577" y="31"/>
                </a:cubicBezTo>
                <a:cubicBezTo>
                  <a:pt x="576" y="14"/>
                  <a:pt x="561" y="1"/>
                  <a:pt x="5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782;p51">
            <a:extLst>
              <a:ext uri="{FF2B5EF4-FFF2-40B4-BE49-F238E27FC236}">
                <a16:creationId xmlns:a16="http://schemas.microsoft.com/office/drawing/2014/main" id="{0F2AC028-46F8-EA4D-EE70-89D94C26DBC1}"/>
              </a:ext>
            </a:extLst>
          </p:cNvPr>
          <p:cNvSpPr/>
          <p:nvPr/>
        </p:nvSpPr>
        <p:spPr>
          <a:xfrm>
            <a:off x="4208788" y="3547835"/>
            <a:ext cx="11336" cy="5482"/>
          </a:xfrm>
          <a:custGeom>
            <a:avLst/>
            <a:gdLst/>
            <a:ahLst/>
            <a:cxnLst/>
            <a:rect l="l" t="t" r="r" b="b"/>
            <a:pathLst>
              <a:path w="153" h="74" extrusionOk="0">
                <a:moveTo>
                  <a:pt x="147" y="1"/>
                </a:moveTo>
                <a:lnTo>
                  <a:pt x="31" y="9"/>
                </a:lnTo>
                <a:cubicBezTo>
                  <a:pt x="13" y="10"/>
                  <a:pt x="0" y="26"/>
                  <a:pt x="1" y="44"/>
                </a:cubicBezTo>
                <a:cubicBezTo>
                  <a:pt x="2" y="61"/>
                  <a:pt x="17" y="74"/>
                  <a:pt x="33" y="74"/>
                </a:cubicBezTo>
                <a:lnTo>
                  <a:pt x="37" y="74"/>
                </a:lnTo>
                <a:lnTo>
                  <a:pt x="152" y="67"/>
                </a:lnTo>
                <a:lnTo>
                  <a:pt x="1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783;p51">
            <a:extLst>
              <a:ext uri="{FF2B5EF4-FFF2-40B4-BE49-F238E27FC236}">
                <a16:creationId xmlns:a16="http://schemas.microsoft.com/office/drawing/2014/main" id="{BEB6BEBB-2F32-853C-504D-74E2A1B96BD2}"/>
              </a:ext>
            </a:extLst>
          </p:cNvPr>
          <p:cNvSpPr/>
          <p:nvPr/>
        </p:nvSpPr>
        <p:spPr>
          <a:xfrm>
            <a:off x="3111489" y="2567885"/>
            <a:ext cx="6593" cy="13039"/>
          </a:xfrm>
          <a:custGeom>
            <a:avLst/>
            <a:gdLst/>
            <a:ahLst/>
            <a:cxnLst/>
            <a:rect l="l" t="t" r="r" b="b"/>
            <a:pathLst>
              <a:path w="89" h="176" extrusionOk="0">
                <a:moveTo>
                  <a:pt x="47" y="1"/>
                </a:moveTo>
                <a:cubicBezTo>
                  <a:pt x="41" y="1"/>
                  <a:pt x="36" y="2"/>
                  <a:pt x="31" y="5"/>
                </a:cubicBezTo>
                <a:lnTo>
                  <a:pt x="17" y="12"/>
                </a:lnTo>
                <a:cubicBezTo>
                  <a:pt x="6" y="17"/>
                  <a:pt x="0" y="31"/>
                  <a:pt x="1" y="42"/>
                </a:cubicBezTo>
                <a:lnTo>
                  <a:pt x="9" y="144"/>
                </a:lnTo>
                <a:cubicBezTo>
                  <a:pt x="10" y="161"/>
                  <a:pt x="25" y="173"/>
                  <a:pt x="42" y="173"/>
                </a:cubicBezTo>
                <a:cubicBezTo>
                  <a:pt x="43" y="173"/>
                  <a:pt x="43" y="173"/>
                  <a:pt x="43" y="175"/>
                </a:cubicBezTo>
                <a:lnTo>
                  <a:pt x="57" y="173"/>
                </a:lnTo>
                <a:cubicBezTo>
                  <a:pt x="75" y="172"/>
                  <a:pt x="89" y="157"/>
                  <a:pt x="88" y="139"/>
                </a:cubicBezTo>
                <a:lnTo>
                  <a:pt x="79" y="31"/>
                </a:lnTo>
                <a:cubicBezTo>
                  <a:pt x="79" y="20"/>
                  <a:pt x="73" y="10"/>
                  <a:pt x="63" y="5"/>
                </a:cubicBezTo>
                <a:cubicBezTo>
                  <a:pt x="58" y="2"/>
                  <a:pt x="52" y="1"/>
                  <a:pt x="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784;p51">
            <a:extLst>
              <a:ext uri="{FF2B5EF4-FFF2-40B4-BE49-F238E27FC236}">
                <a16:creationId xmlns:a16="http://schemas.microsoft.com/office/drawing/2014/main" id="{BC2E1A83-6B7D-BCC9-857A-DCAC9A2FC98C}"/>
              </a:ext>
            </a:extLst>
          </p:cNvPr>
          <p:cNvSpPr/>
          <p:nvPr/>
        </p:nvSpPr>
        <p:spPr>
          <a:xfrm>
            <a:off x="3139345" y="2681312"/>
            <a:ext cx="40970" cy="54972"/>
          </a:xfrm>
          <a:custGeom>
            <a:avLst/>
            <a:gdLst/>
            <a:ahLst/>
            <a:cxnLst/>
            <a:rect l="l" t="t" r="r" b="b"/>
            <a:pathLst>
              <a:path w="553" h="742" extrusionOk="0">
                <a:moveTo>
                  <a:pt x="518" y="1"/>
                </a:moveTo>
                <a:cubicBezTo>
                  <a:pt x="517" y="1"/>
                  <a:pt x="516" y="1"/>
                  <a:pt x="514" y="1"/>
                </a:cubicBezTo>
                <a:lnTo>
                  <a:pt x="500" y="3"/>
                </a:lnTo>
                <a:cubicBezTo>
                  <a:pt x="495" y="3"/>
                  <a:pt x="489" y="4"/>
                  <a:pt x="485" y="7"/>
                </a:cubicBezTo>
                <a:lnTo>
                  <a:pt x="276" y="132"/>
                </a:lnTo>
                <a:lnTo>
                  <a:pt x="275" y="132"/>
                </a:lnTo>
                <a:lnTo>
                  <a:pt x="86" y="254"/>
                </a:lnTo>
                <a:cubicBezTo>
                  <a:pt x="78" y="260"/>
                  <a:pt x="72" y="270"/>
                  <a:pt x="72" y="280"/>
                </a:cubicBezTo>
                <a:cubicBezTo>
                  <a:pt x="71" y="291"/>
                  <a:pt x="76" y="301"/>
                  <a:pt x="83" y="307"/>
                </a:cubicBezTo>
                <a:lnTo>
                  <a:pt x="196" y="398"/>
                </a:lnTo>
                <a:lnTo>
                  <a:pt x="272" y="480"/>
                </a:lnTo>
                <a:lnTo>
                  <a:pt x="211" y="567"/>
                </a:lnTo>
                <a:lnTo>
                  <a:pt x="17" y="676"/>
                </a:lnTo>
                <a:cubicBezTo>
                  <a:pt x="8" y="681"/>
                  <a:pt x="4" y="692"/>
                  <a:pt x="3" y="703"/>
                </a:cubicBezTo>
                <a:cubicBezTo>
                  <a:pt x="1" y="713"/>
                  <a:pt x="9" y="727"/>
                  <a:pt x="17" y="733"/>
                </a:cubicBezTo>
                <a:cubicBezTo>
                  <a:pt x="24" y="738"/>
                  <a:pt x="30" y="741"/>
                  <a:pt x="37" y="741"/>
                </a:cubicBezTo>
                <a:cubicBezTo>
                  <a:pt x="43" y="741"/>
                  <a:pt x="50" y="738"/>
                  <a:pt x="56" y="736"/>
                </a:cubicBezTo>
                <a:lnTo>
                  <a:pt x="265" y="619"/>
                </a:lnTo>
                <a:cubicBezTo>
                  <a:pt x="270" y="617"/>
                  <a:pt x="274" y="613"/>
                  <a:pt x="276" y="609"/>
                </a:cubicBezTo>
                <a:lnTo>
                  <a:pt x="357" y="495"/>
                </a:lnTo>
                <a:cubicBezTo>
                  <a:pt x="365" y="483"/>
                  <a:pt x="364" y="466"/>
                  <a:pt x="354" y="454"/>
                </a:cubicBezTo>
                <a:lnTo>
                  <a:pt x="255" y="349"/>
                </a:lnTo>
                <a:lnTo>
                  <a:pt x="175" y="284"/>
                </a:lnTo>
                <a:lnTo>
                  <a:pt x="324" y="186"/>
                </a:lnTo>
                <a:lnTo>
                  <a:pt x="534" y="61"/>
                </a:lnTo>
                <a:cubicBezTo>
                  <a:pt x="547" y="53"/>
                  <a:pt x="553" y="38"/>
                  <a:pt x="548" y="24"/>
                </a:cubicBezTo>
                <a:cubicBezTo>
                  <a:pt x="543" y="11"/>
                  <a:pt x="531" y="1"/>
                  <a:pt x="5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785;p51">
            <a:extLst>
              <a:ext uri="{FF2B5EF4-FFF2-40B4-BE49-F238E27FC236}">
                <a16:creationId xmlns:a16="http://schemas.microsoft.com/office/drawing/2014/main" id="{578B2FBF-4EF0-F927-0938-612184512509}"/>
              </a:ext>
            </a:extLst>
          </p:cNvPr>
          <p:cNvSpPr/>
          <p:nvPr/>
        </p:nvSpPr>
        <p:spPr>
          <a:xfrm>
            <a:off x="3131492" y="2613374"/>
            <a:ext cx="19929" cy="5927"/>
          </a:xfrm>
          <a:custGeom>
            <a:avLst/>
            <a:gdLst/>
            <a:ahLst/>
            <a:cxnLst/>
            <a:rect l="l" t="t" r="r" b="b"/>
            <a:pathLst>
              <a:path w="269" h="80" extrusionOk="0">
                <a:moveTo>
                  <a:pt x="237" y="1"/>
                </a:moveTo>
                <a:cubicBezTo>
                  <a:pt x="236" y="1"/>
                  <a:pt x="235" y="1"/>
                  <a:pt x="234" y="1"/>
                </a:cubicBezTo>
                <a:lnTo>
                  <a:pt x="31" y="15"/>
                </a:lnTo>
                <a:cubicBezTo>
                  <a:pt x="13" y="16"/>
                  <a:pt x="1" y="31"/>
                  <a:pt x="1" y="48"/>
                </a:cubicBezTo>
                <a:lnTo>
                  <a:pt x="1" y="51"/>
                </a:lnTo>
                <a:cubicBezTo>
                  <a:pt x="2" y="67"/>
                  <a:pt x="16" y="80"/>
                  <a:pt x="33" y="80"/>
                </a:cubicBezTo>
                <a:lnTo>
                  <a:pt x="36" y="80"/>
                </a:lnTo>
                <a:lnTo>
                  <a:pt x="239" y="66"/>
                </a:lnTo>
                <a:cubicBezTo>
                  <a:pt x="256" y="64"/>
                  <a:pt x="268" y="51"/>
                  <a:pt x="268" y="33"/>
                </a:cubicBezTo>
                <a:lnTo>
                  <a:pt x="268" y="31"/>
                </a:lnTo>
                <a:cubicBezTo>
                  <a:pt x="267" y="13"/>
                  <a:pt x="253" y="1"/>
                  <a:pt x="2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786;p51">
            <a:extLst>
              <a:ext uri="{FF2B5EF4-FFF2-40B4-BE49-F238E27FC236}">
                <a16:creationId xmlns:a16="http://schemas.microsoft.com/office/drawing/2014/main" id="{4CE4A0D6-12C6-F40E-0849-F353DB625F75}"/>
              </a:ext>
            </a:extLst>
          </p:cNvPr>
          <p:cNvSpPr/>
          <p:nvPr/>
        </p:nvSpPr>
        <p:spPr>
          <a:xfrm>
            <a:off x="3194318" y="2686572"/>
            <a:ext cx="26374" cy="6519"/>
          </a:xfrm>
          <a:custGeom>
            <a:avLst/>
            <a:gdLst/>
            <a:ahLst/>
            <a:cxnLst/>
            <a:rect l="l" t="t" r="r" b="b"/>
            <a:pathLst>
              <a:path w="356" h="88" extrusionOk="0">
                <a:moveTo>
                  <a:pt x="322" y="1"/>
                </a:moveTo>
                <a:cubicBezTo>
                  <a:pt x="321" y="1"/>
                  <a:pt x="320" y="1"/>
                  <a:pt x="319" y="1"/>
                </a:cubicBezTo>
                <a:lnTo>
                  <a:pt x="32" y="22"/>
                </a:lnTo>
                <a:cubicBezTo>
                  <a:pt x="13" y="23"/>
                  <a:pt x="0" y="38"/>
                  <a:pt x="1" y="57"/>
                </a:cubicBezTo>
                <a:cubicBezTo>
                  <a:pt x="2" y="74"/>
                  <a:pt x="17" y="87"/>
                  <a:pt x="34" y="87"/>
                </a:cubicBezTo>
                <a:lnTo>
                  <a:pt x="35" y="87"/>
                </a:lnTo>
                <a:lnTo>
                  <a:pt x="323" y="66"/>
                </a:lnTo>
                <a:lnTo>
                  <a:pt x="324" y="66"/>
                </a:lnTo>
                <a:cubicBezTo>
                  <a:pt x="342" y="64"/>
                  <a:pt x="355" y="49"/>
                  <a:pt x="354" y="31"/>
                </a:cubicBezTo>
                <a:cubicBezTo>
                  <a:pt x="352" y="14"/>
                  <a:pt x="337" y="1"/>
                  <a:pt x="3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787;p51">
            <a:extLst>
              <a:ext uri="{FF2B5EF4-FFF2-40B4-BE49-F238E27FC236}">
                <a16:creationId xmlns:a16="http://schemas.microsoft.com/office/drawing/2014/main" id="{692C3120-7DB4-84D0-ABE2-CDFA8159A9B2}"/>
              </a:ext>
            </a:extLst>
          </p:cNvPr>
          <p:cNvSpPr/>
          <p:nvPr/>
        </p:nvSpPr>
        <p:spPr>
          <a:xfrm>
            <a:off x="3403094" y="2894609"/>
            <a:ext cx="21189" cy="11409"/>
          </a:xfrm>
          <a:custGeom>
            <a:avLst/>
            <a:gdLst/>
            <a:ahLst/>
            <a:cxnLst/>
            <a:rect l="l" t="t" r="r" b="b"/>
            <a:pathLst>
              <a:path w="286" h="154" extrusionOk="0">
                <a:moveTo>
                  <a:pt x="52" y="1"/>
                </a:moveTo>
                <a:cubicBezTo>
                  <a:pt x="50" y="1"/>
                  <a:pt x="49" y="1"/>
                  <a:pt x="48" y="1"/>
                </a:cubicBezTo>
                <a:lnTo>
                  <a:pt x="33" y="3"/>
                </a:lnTo>
                <a:cubicBezTo>
                  <a:pt x="18" y="4"/>
                  <a:pt x="6" y="16"/>
                  <a:pt x="4" y="30"/>
                </a:cubicBezTo>
                <a:cubicBezTo>
                  <a:pt x="1" y="45"/>
                  <a:pt x="9" y="60"/>
                  <a:pt x="23" y="66"/>
                </a:cubicBezTo>
                <a:lnTo>
                  <a:pt x="233" y="151"/>
                </a:lnTo>
                <a:cubicBezTo>
                  <a:pt x="235" y="153"/>
                  <a:pt x="239" y="153"/>
                  <a:pt x="241" y="153"/>
                </a:cubicBezTo>
                <a:cubicBezTo>
                  <a:pt x="254" y="153"/>
                  <a:pt x="266" y="146"/>
                  <a:pt x="273" y="139"/>
                </a:cubicBezTo>
                <a:cubicBezTo>
                  <a:pt x="281" y="131"/>
                  <a:pt x="285" y="120"/>
                  <a:pt x="282" y="109"/>
                </a:cubicBezTo>
                <a:cubicBezTo>
                  <a:pt x="279" y="99"/>
                  <a:pt x="273" y="90"/>
                  <a:pt x="262" y="86"/>
                </a:cubicBezTo>
                <a:lnTo>
                  <a:pt x="62" y="4"/>
                </a:lnTo>
                <a:cubicBezTo>
                  <a:pt x="59" y="2"/>
                  <a:pt x="55" y="1"/>
                  <a:pt x="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788;p51">
            <a:extLst>
              <a:ext uri="{FF2B5EF4-FFF2-40B4-BE49-F238E27FC236}">
                <a16:creationId xmlns:a16="http://schemas.microsoft.com/office/drawing/2014/main" id="{F93EF75D-EF8C-D182-04C8-FC6C57F787B4}"/>
              </a:ext>
            </a:extLst>
          </p:cNvPr>
          <p:cNvSpPr/>
          <p:nvPr/>
        </p:nvSpPr>
        <p:spPr>
          <a:xfrm>
            <a:off x="3129566" y="2581665"/>
            <a:ext cx="12743" cy="12520"/>
          </a:xfrm>
          <a:custGeom>
            <a:avLst/>
            <a:gdLst/>
            <a:ahLst/>
            <a:cxnLst/>
            <a:rect l="l" t="t" r="r" b="b"/>
            <a:pathLst>
              <a:path w="172" h="169" extrusionOk="0">
                <a:moveTo>
                  <a:pt x="137" y="1"/>
                </a:moveTo>
                <a:cubicBezTo>
                  <a:pt x="136" y="1"/>
                  <a:pt x="134" y="1"/>
                  <a:pt x="133" y="1"/>
                </a:cubicBezTo>
                <a:lnTo>
                  <a:pt x="119" y="2"/>
                </a:lnTo>
                <a:cubicBezTo>
                  <a:pt x="111" y="2"/>
                  <a:pt x="104" y="6"/>
                  <a:pt x="99" y="11"/>
                </a:cubicBezTo>
                <a:lnTo>
                  <a:pt x="10" y="100"/>
                </a:lnTo>
                <a:cubicBezTo>
                  <a:pt x="3" y="106"/>
                  <a:pt x="1" y="115"/>
                  <a:pt x="1" y="125"/>
                </a:cubicBezTo>
                <a:lnTo>
                  <a:pt x="2" y="137"/>
                </a:lnTo>
                <a:cubicBezTo>
                  <a:pt x="3" y="151"/>
                  <a:pt x="11" y="162"/>
                  <a:pt x="23" y="166"/>
                </a:cubicBezTo>
                <a:cubicBezTo>
                  <a:pt x="27" y="168"/>
                  <a:pt x="31" y="168"/>
                  <a:pt x="34" y="168"/>
                </a:cubicBezTo>
                <a:cubicBezTo>
                  <a:pt x="43" y="168"/>
                  <a:pt x="52" y="165"/>
                  <a:pt x="58" y="158"/>
                </a:cubicBezTo>
                <a:lnTo>
                  <a:pt x="159" y="57"/>
                </a:lnTo>
                <a:cubicBezTo>
                  <a:pt x="168" y="48"/>
                  <a:pt x="172" y="32"/>
                  <a:pt x="166" y="21"/>
                </a:cubicBezTo>
                <a:cubicBezTo>
                  <a:pt x="160" y="8"/>
                  <a:pt x="149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789;p51">
            <a:extLst>
              <a:ext uri="{FF2B5EF4-FFF2-40B4-BE49-F238E27FC236}">
                <a16:creationId xmlns:a16="http://schemas.microsoft.com/office/drawing/2014/main" id="{F9363300-22A6-C2E4-9B9F-810EE8E2222B}"/>
              </a:ext>
            </a:extLst>
          </p:cNvPr>
          <p:cNvSpPr/>
          <p:nvPr/>
        </p:nvSpPr>
        <p:spPr>
          <a:xfrm>
            <a:off x="3324858" y="2780144"/>
            <a:ext cx="27857" cy="6519"/>
          </a:xfrm>
          <a:custGeom>
            <a:avLst/>
            <a:gdLst/>
            <a:ahLst/>
            <a:cxnLst/>
            <a:rect l="l" t="t" r="r" b="b"/>
            <a:pathLst>
              <a:path w="376" h="88" extrusionOk="0">
                <a:moveTo>
                  <a:pt x="346" y="0"/>
                </a:moveTo>
                <a:cubicBezTo>
                  <a:pt x="345" y="0"/>
                  <a:pt x="343" y="1"/>
                  <a:pt x="342" y="1"/>
                </a:cubicBezTo>
                <a:lnTo>
                  <a:pt x="30" y="23"/>
                </a:lnTo>
                <a:cubicBezTo>
                  <a:pt x="14" y="24"/>
                  <a:pt x="0" y="38"/>
                  <a:pt x="0" y="55"/>
                </a:cubicBezTo>
                <a:lnTo>
                  <a:pt x="0" y="57"/>
                </a:lnTo>
                <a:cubicBezTo>
                  <a:pt x="1" y="75"/>
                  <a:pt x="16" y="87"/>
                  <a:pt x="32" y="87"/>
                </a:cubicBezTo>
                <a:lnTo>
                  <a:pt x="35" y="87"/>
                </a:lnTo>
                <a:lnTo>
                  <a:pt x="347" y="65"/>
                </a:lnTo>
                <a:cubicBezTo>
                  <a:pt x="363" y="64"/>
                  <a:pt x="376" y="50"/>
                  <a:pt x="376" y="33"/>
                </a:cubicBezTo>
                <a:lnTo>
                  <a:pt x="376" y="30"/>
                </a:lnTo>
                <a:cubicBezTo>
                  <a:pt x="375" y="14"/>
                  <a:pt x="361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790;p51">
            <a:extLst>
              <a:ext uri="{FF2B5EF4-FFF2-40B4-BE49-F238E27FC236}">
                <a16:creationId xmlns:a16="http://schemas.microsoft.com/office/drawing/2014/main" id="{17C66379-CC41-06B1-4743-15B2732478CC}"/>
              </a:ext>
            </a:extLst>
          </p:cNvPr>
          <p:cNvSpPr/>
          <p:nvPr/>
        </p:nvSpPr>
        <p:spPr>
          <a:xfrm>
            <a:off x="3248327" y="2682793"/>
            <a:ext cx="27486" cy="22004"/>
          </a:xfrm>
          <a:custGeom>
            <a:avLst/>
            <a:gdLst/>
            <a:ahLst/>
            <a:cxnLst/>
            <a:rect l="l" t="t" r="r" b="b"/>
            <a:pathLst>
              <a:path w="371" h="297" extrusionOk="0">
                <a:moveTo>
                  <a:pt x="328" y="1"/>
                </a:moveTo>
                <a:cubicBezTo>
                  <a:pt x="327" y="1"/>
                  <a:pt x="327" y="1"/>
                  <a:pt x="326" y="1"/>
                </a:cubicBezTo>
                <a:lnTo>
                  <a:pt x="313" y="3"/>
                </a:lnTo>
                <a:cubicBezTo>
                  <a:pt x="304" y="3"/>
                  <a:pt x="295" y="6"/>
                  <a:pt x="290" y="13"/>
                </a:cubicBezTo>
                <a:cubicBezTo>
                  <a:pt x="284" y="20"/>
                  <a:pt x="282" y="27"/>
                  <a:pt x="282" y="36"/>
                </a:cubicBezTo>
                <a:lnTo>
                  <a:pt x="289" y="124"/>
                </a:lnTo>
                <a:lnTo>
                  <a:pt x="104" y="227"/>
                </a:lnTo>
                <a:lnTo>
                  <a:pt x="31" y="232"/>
                </a:lnTo>
                <a:cubicBezTo>
                  <a:pt x="13" y="233"/>
                  <a:pt x="0" y="249"/>
                  <a:pt x="1" y="266"/>
                </a:cubicBezTo>
                <a:cubicBezTo>
                  <a:pt x="2" y="284"/>
                  <a:pt x="17" y="297"/>
                  <a:pt x="33" y="297"/>
                </a:cubicBezTo>
                <a:lnTo>
                  <a:pt x="37" y="297"/>
                </a:lnTo>
                <a:lnTo>
                  <a:pt x="116" y="291"/>
                </a:lnTo>
                <a:lnTo>
                  <a:pt x="130" y="290"/>
                </a:lnTo>
                <a:cubicBezTo>
                  <a:pt x="133" y="290"/>
                  <a:pt x="139" y="288"/>
                  <a:pt x="143" y="286"/>
                </a:cubicBezTo>
                <a:lnTo>
                  <a:pt x="352" y="171"/>
                </a:lnTo>
                <a:cubicBezTo>
                  <a:pt x="365" y="164"/>
                  <a:pt x="371" y="152"/>
                  <a:pt x="370" y="139"/>
                </a:cubicBezTo>
                <a:lnTo>
                  <a:pt x="361" y="31"/>
                </a:lnTo>
                <a:cubicBezTo>
                  <a:pt x="360" y="15"/>
                  <a:pt x="347" y="1"/>
                  <a:pt x="3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791;p51">
            <a:extLst>
              <a:ext uri="{FF2B5EF4-FFF2-40B4-BE49-F238E27FC236}">
                <a16:creationId xmlns:a16="http://schemas.microsoft.com/office/drawing/2014/main" id="{5AE78D38-2BA2-D641-AA70-F64CF17D84F7}"/>
              </a:ext>
            </a:extLst>
          </p:cNvPr>
          <p:cNvSpPr/>
          <p:nvPr/>
        </p:nvSpPr>
        <p:spPr>
          <a:xfrm>
            <a:off x="1441424" y="3772690"/>
            <a:ext cx="20226" cy="17855"/>
          </a:xfrm>
          <a:custGeom>
            <a:avLst/>
            <a:gdLst/>
            <a:ahLst/>
            <a:cxnLst/>
            <a:rect l="l" t="t" r="r" b="b"/>
            <a:pathLst>
              <a:path w="273" h="241" extrusionOk="0">
                <a:moveTo>
                  <a:pt x="36" y="1"/>
                </a:moveTo>
                <a:cubicBezTo>
                  <a:pt x="27" y="1"/>
                  <a:pt x="18" y="5"/>
                  <a:pt x="12" y="11"/>
                </a:cubicBezTo>
                <a:cubicBezTo>
                  <a:pt x="0" y="25"/>
                  <a:pt x="1" y="46"/>
                  <a:pt x="15" y="57"/>
                </a:cubicBezTo>
                <a:lnTo>
                  <a:pt x="100" y="137"/>
                </a:lnTo>
                <a:lnTo>
                  <a:pt x="216" y="233"/>
                </a:lnTo>
                <a:cubicBezTo>
                  <a:pt x="223" y="238"/>
                  <a:pt x="230" y="241"/>
                  <a:pt x="238" y="241"/>
                </a:cubicBezTo>
                <a:lnTo>
                  <a:pt x="240" y="241"/>
                </a:lnTo>
                <a:cubicBezTo>
                  <a:pt x="252" y="239"/>
                  <a:pt x="265" y="231"/>
                  <a:pt x="268" y="219"/>
                </a:cubicBezTo>
                <a:cubicBezTo>
                  <a:pt x="273" y="205"/>
                  <a:pt x="269" y="193"/>
                  <a:pt x="258" y="183"/>
                </a:cubicBezTo>
                <a:lnTo>
                  <a:pt x="57" y="9"/>
                </a:lnTo>
                <a:cubicBezTo>
                  <a:pt x="51" y="4"/>
                  <a:pt x="43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792;p51">
            <a:extLst>
              <a:ext uri="{FF2B5EF4-FFF2-40B4-BE49-F238E27FC236}">
                <a16:creationId xmlns:a16="http://schemas.microsoft.com/office/drawing/2014/main" id="{11B27EAC-F7EC-C0DE-9530-06D2A3F3FAE7}"/>
              </a:ext>
            </a:extLst>
          </p:cNvPr>
          <p:cNvSpPr/>
          <p:nvPr/>
        </p:nvSpPr>
        <p:spPr>
          <a:xfrm>
            <a:off x="3396575" y="2895275"/>
            <a:ext cx="5186" cy="4890"/>
          </a:xfrm>
          <a:custGeom>
            <a:avLst/>
            <a:gdLst/>
            <a:ahLst/>
            <a:cxnLst/>
            <a:rect l="l" t="t" r="r" b="b"/>
            <a:pathLst>
              <a:path w="70" h="66" extrusionOk="0">
                <a:moveTo>
                  <a:pt x="38" y="0"/>
                </a:moveTo>
                <a:cubicBezTo>
                  <a:pt x="37" y="0"/>
                  <a:pt x="36" y="0"/>
                  <a:pt x="35" y="0"/>
                </a:cubicBezTo>
                <a:lnTo>
                  <a:pt x="27" y="0"/>
                </a:lnTo>
                <a:cubicBezTo>
                  <a:pt x="11" y="1"/>
                  <a:pt x="0" y="15"/>
                  <a:pt x="0" y="32"/>
                </a:cubicBezTo>
                <a:lnTo>
                  <a:pt x="0" y="35"/>
                </a:lnTo>
                <a:cubicBezTo>
                  <a:pt x="1" y="51"/>
                  <a:pt x="20" y="64"/>
                  <a:pt x="37" y="64"/>
                </a:cubicBezTo>
                <a:cubicBezTo>
                  <a:pt x="38" y="64"/>
                  <a:pt x="38" y="64"/>
                  <a:pt x="40" y="66"/>
                </a:cubicBezTo>
                <a:cubicBezTo>
                  <a:pt x="57" y="64"/>
                  <a:pt x="69" y="50"/>
                  <a:pt x="69" y="33"/>
                </a:cubicBezTo>
                <a:lnTo>
                  <a:pt x="69" y="31"/>
                </a:lnTo>
                <a:cubicBezTo>
                  <a:pt x="68" y="13"/>
                  <a:pt x="54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793;p51">
            <a:extLst>
              <a:ext uri="{FF2B5EF4-FFF2-40B4-BE49-F238E27FC236}">
                <a16:creationId xmlns:a16="http://schemas.microsoft.com/office/drawing/2014/main" id="{63782838-8558-1B8B-1BAC-AC7E2D41464B}"/>
              </a:ext>
            </a:extLst>
          </p:cNvPr>
          <p:cNvSpPr/>
          <p:nvPr/>
        </p:nvSpPr>
        <p:spPr>
          <a:xfrm>
            <a:off x="4664792" y="3499679"/>
            <a:ext cx="12372" cy="37117"/>
          </a:xfrm>
          <a:custGeom>
            <a:avLst/>
            <a:gdLst/>
            <a:ahLst/>
            <a:cxnLst/>
            <a:rect l="l" t="t" r="r" b="b"/>
            <a:pathLst>
              <a:path w="167" h="501" extrusionOk="0">
                <a:moveTo>
                  <a:pt x="120" y="0"/>
                </a:moveTo>
                <a:cubicBezTo>
                  <a:pt x="107" y="0"/>
                  <a:pt x="96" y="9"/>
                  <a:pt x="91" y="21"/>
                </a:cubicBezTo>
                <a:lnTo>
                  <a:pt x="4" y="245"/>
                </a:lnTo>
                <a:cubicBezTo>
                  <a:pt x="1" y="250"/>
                  <a:pt x="1" y="254"/>
                  <a:pt x="1" y="259"/>
                </a:cubicBezTo>
                <a:lnTo>
                  <a:pt x="15" y="470"/>
                </a:lnTo>
                <a:cubicBezTo>
                  <a:pt x="16" y="487"/>
                  <a:pt x="39" y="500"/>
                  <a:pt x="56" y="500"/>
                </a:cubicBezTo>
                <a:cubicBezTo>
                  <a:pt x="56" y="500"/>
                  <a:pt x="57" y="500"/>
                  <a:pt x="58" y="501"/>
                </a:cubicBezTo>
                <a:cubicBezTo>
                  <a:pt x="66" y="500"/>
                  <a:pt x="76" y="496"/>
                  <a:pt x="81" y="490"/>
                </a:cubicBezTo>
                <a:cubicBezTo>
                  <a:pt x="86" y="483"/>
                  <a:pt x="88" y="475"/>
                  <a:pt x="88" y="467"/>
                </a:cubicBezTo>
                <a:lnTo>
                  <a:pt x="74" y="264"/>
                </a:lnTo>
                <a:lnTo>
                  <a:pt x="162" y="51"/>
                </a:lnTo>
                <a:cubicBezTo>
                  <a:pt x="166" y="43"/>
                  <a:pt x="166" y="35"/>
                  <a:pt x="162" y="26"/>
                </a:cubicBezTo>
                <a:cubicBezTo>
                  <a:pt x="159" y="17"/>
                  <a:pt x="152" y="11"/>
                  <a:pt x="144" y="9"/>
                </a:cubicBezTo>
                <a:lnTo>
                  <a:pt x="133" y="3"/>
                </a:lnTo>
                <a:cubicBezTo>
                  <a:pt x="128" y="1"/>
                  <a:pt x="124" y="0"/>
                  <a:pt x="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794;p51">
            <a:extLst>
              <a:ext uri="{FF2B5EF4-FFF2-40B4-BE49-F238E27FC236}">
                <a16:creationId xmlns:a16="http://schemas.microsoft.com/office/drawing/2014/main" id="{619C79DC-C859-A320-4ADA-F56537F960B0}"/>
              </a:ext>
            </a:extLst>
          </p:cNvPr>
          <p:cNvSpPr/>
          <p:nvPr/>
        </p:nvSpPr>
        <p:spPr>
          <a:xfrm>
            <a:off x="3071112" y="2570551"/>
            <a:ext cx="15114" cy="20078"/>
          </a:xfrm>
          <a:custGeom>
            <a:avLst/>
            <a:gdLst/>
            <a:ahLst/>
            <a:cxnLst/>
            <a:rect l="l" t="t" r="r" b="b"/>
            <a:pathLst>
              <a:path w="204" h="271" extrusionOk="0">
                <a:moveTo>
                  <a:pt x="50" y="1"/>
                </a:moveTo>
                <a:cubicBezTo>
                  <a:pt x="49" y="1"/>
                  <a:pt x="48" y="1"/>
                  <a:pt x="47" y="1"/>
                </a:cubicBezTo>
                <a:lnTo>
                  <a:pt x="35" y="3"/>
                </a:lnTo>
                <a:lnTo>
                  <a:pt x="31" y="3"/>
                </a:lnTo>
                <a:cubicBezTo>
                  <a:pt x="14" y="4"/>
                  <a:pt x="1" y="20"/>
                  <a:pt x="2" y="37"/>
                </a:cubicBezTo>
                <a:cubicBezTo>
                  <a:pt x="2" y="47"/>
                  <a:pt x="6" y="53"/>
                  <a:pt x="11" y="58"/>
                </a:cubicBezTo>
                <a:lnTo>
                  <a:pt x="131" y="255"/>
                </a:lnTo>
                <a:cubicBezTo>
                  <a:pt x="136" y="265"/>
                  <a:pt x="148" y="271"/>
                  <a:pt x="159" y="271"/>
                </a:cubicBezTo>
                <a:cubicBezTo>
                  <a:pt x="164" y="271"/>
                  <a:pt x="169" y="270"/>
                  <a:pt x="174" y="265"/>
                </a:cubicBezTo>
                <a:lnTo>
                  <a:pt x="186" y="259"/>
                </a:lnTo>
                <a:cubicBezTo>
                  <a:pt x="193" y="255"/>
                  <a:pt x="198" y="249"/>
                  <a:pt x="201" y="239"/>
                </a:cubicBezTo>
                <a:cubicBezTo>
                  <a:pt x="204" y="231"/>
                  <a:pt x="203" y="223"/>
                  <a:pt x="197" y="214"/>
                </a:cubicBezTo>
                <a:lnTo>
                  <a:pt x="78" y="17"/>
                </a:lnTo>
                <a:cubicBezTo>
                  <a:pt x="72" y="7"/>
                  <a:pt x="62" y="1"/>
                  <a:pt x="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795;p51">
            <a:extLst>
              <a:ext uri="{FF2B5EF4-FFF2-40B4-BE49-F238E27FC236}">
                <a16:creationId xmlns:a16="http://schemas.microsoft.com/office/drawing/2014/main" id="{B8E0E7A9-EC2D-E9BB-4631-AFB1FEE6E1C9}"/>
              </a:ext>
            </a:extLst>
          </p:cNvPr>
          <p:cNvSpPr/>
          <p:nvPr/>
        </p:nvSpPr>
        <p:spPr>
          <a:xfrm>
            <a:off x="3016510" y="2550474"/>
            <a:ext cx="22448" cy="12076"/>
          </a:xfrm>
          <a:custGeom>
            <a:avLst/>
            <a:gdLst/>
            <a:ahLst/>
            <a:cxnLst/>
            <a:rect l="l" t="t" r="r" b="b"/>
            <a:pathLst>
              <a:path w="303" h="163" extrusionOk="0">
                <a:moveTo>
                  <a:pt x="34" y="1"/>
                </a:moveTo>
                <a:cubicBezTo>
                  <a:pt x="27" y="1"/>
                  <a:pt x="21" y="3"/>
                  <a:pt x="16" y="6"/>
                </a:cubicBezTo>
                <a:cubicBezTo>
                  <a:pt x="5" y="14"/>
                  <a:pt x="0" y="24"/>
                  <a:pt x="1" y="36"/>
                </a:cubicBezTo>
                <a:lnTo>
                  <a:pt x="1" y="43"/>
                </a:lnTo>
                <a:cubicBezTo>
                  <a:pt x="1" y="55"/>
                  <a:pt x="9" y="66"/>
                  <a:pt x="19" y="71"/>
                </a:cubicBezTo>
                <a:lnTo>
                  <a:pt x="209" y="157"/>
                </a:lnTo>
                <a:cubicBezTo>
                  <a:pt x="213" y="159"/>
                  <a:pt x="217" y="160"/>
                  <a:pt x="222" y="160"/>
                </a:cubicBezTo>
                <a:cubicBezTo>
                  <a:pt x="224" y="160"/>
                  <a:pt x="224" y="160"/>
                  <a:pt x="226" y="163"/>
                </a:cubicBezTo>
                <a:lnTo>
                  <a:pt x="240" y="162"/>
                </a:lnTo>
                <a:lnTo>
                  <a:pt x="241" y="162"/>
                </a:lnTo>
                <a:lnTo>
                  <a:pt x="271" y="159"/>
                </a:lnTo>
                <a:cubicBezTo>
                  <a:pt x="289" y="157"/>
                  <a:pt x="302" y="142"/>
                  <a:pt x="300" y="124"/>
                </a:cubicBezTo>
                <a:cubicBezTo>
                  <a:pt x="299" y="107"/>
                  <a:pt x="286" y="94"/>
                  <a:pt x="269" y="94"/>
                </a:cubicBezTo>
                <a:cubicBezTo>
                  <a:pt x="268" y="94"/>
                  <a:pt x="267" y="94"/>
                  <a:pt x="266" y="94"/>
                </a:cubicBezTo>
                <a:lnTo>
                  <a:pt x="245" y="95"/>
                </a:lnTo>
                <a:lnTo>
                  <a:pt x="48" y="4"/>
                </a:lnTo>
                <a:cubicBezTo>
                  <a:pt x="44" y="2"/>
                  <a:pt x="39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796;p51">
            <a:extLst>
              <a:ext uri="{FF2B5EF4-FFF2-40B4-BE49-F238E27FC236}">
                <a16:creationId xmlns:a16="http://schemas.microsoft.com/office/drawing/2014/main" id="{018A94FF-69A4-7D75-0D72-097CD4A6B269}"/>
              </a:ext>
            </a:extLst>
          </p:cNvPr>
          <p:cNvSpPr/>
          <p:nvPr/>
        </p:nvSpPr>
        <p:spPr>
          <a:xfrm>
            <a:off x="2999247" y="2551585"/>
            <a:ext cx="21781" cy="12446"/>
          </a:xfrm>
          <a:custGeom>
            <a:avLst/>
            <a:gdLst/>
            <a:ahLst/>
            <a:cxnLst/>
            <a:rect l="l" t="t" r="r" b="b"/>
            <a:pathLst>
              <a:path w="294" h="168" extrusionOk="0">
                <a:moveTo>
                  <a:pt x="44" y="1"/>
                </a:moveTo>
                <a:cubicBezTo>
                  <a:pt x="43" y="1"/>
                  <a:pt x="42" y="1"/>
                  <a:pt x="41" y="1"/>
                </a:cubicBezTo>
                <a:cubicBezTo>
                  <a:pt x="32" y="1"/>
                  <a:pt x="23" y="6"/>
                  <a:pt x="18" y="12"/>
                </a:cubicBezTo>
                <a:lnTo>
                  <a:pt x="12" y="21"/>
                </a:lnTo>
                <a:cubicBezTo>
                  <a:pt x="0" y="35"/>
                  <a:pt x="2" y="54"/>
                  <a:pt x="16" y="66"/>
                </a:cubicBezTo>
                <a:lnTo>
                  <a:pt x="124" y="159"/>
                </a:lnTo>
                <a:cubicBezTo>
                  <a:pt x="129" y="165"/>
                  <a:pt x="137" y="167"/>
                  <a:pt x="145" y="167"/>
                </a:cubicBezTo>
                <a:cubicBezTo>
                  <a:pt x="146" y="167"/>
                  <a:pt x="146" y="167"/>
                  <a:pt x="148" y="166"/>
                </a:cubicBezTo>
                <a:lnTo>
                  <a:pt x="160" y="165"/>
                </a:lnTo>
                <a:lnTo>
                  <a:pt x="163" y="165"/>
                </a:lnTo>
                <a:lnTo>
                  <a:pt x="263" y="158"/>
                </a:lnTo>
                <a:cubicBezTo>
                  <a:pt x="281" y="157"/>
                  <a:pt x="294" y="141"/>
                  <a:pt x="293" y="124"/>
                </a:cubicBezTo>
                <a:cubicBezTo>
                  <a:pt x="292" y="107"/>
                  <a:pt x="278" y="93"/>
                  <a:pt x="262" y="93"/>
                </a:cubicBezTo>
                <a:cubicBezTo>
                  <a:pt x="261" y="93"/>
                  <a:pt x="259" y="93"/>
                  <a:pt x="257" y="93"/>
                </a:cubicBezTo>
                <a:lnTo>
                  <a:pt x="171" y="100"/>
                </a:lnTo>
                <a:lnTo>
                  <a:pt x="65" y="9"/>
                </a:lnTo>
                <a:cubicBezTo>
                  <a:pt x="58" y="4"/>
                  <a:pt x="51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797;p51">
            <a:extLst>
              <a:ext uri="{FF2B5EF4-FFF2-40B4-BE49-F238E27FC236}">
                <a16:creationId xmlns:a16="http://schemas.microsoft.com/office/drawing/2014/main" id="{E9A6E2A7-F1CF-172B-471E-12F0849308E6}"/>
              </a:ext>
            </a:extLst>
          </p:cNvPr>
          <p:cNvSpPr/>
          <p:nvPr/>
        </p:nvSpPr>
        <p:spPr>
          <a:xfrm>
            <a:off x="3113341" y="2574775"/>
            <a:ext cx="19189" cy="5927"/>
          </a:xfrm>
          <a:custGeom>
            <a:avLst/>
            <a:gdLst/>
            <a:ahLst/>
            <a:cxnLst/>
            <a:rect l="l" t="t" r="r" b="b"/>
            <a:pathLst>
              <a:path w="259" h="80" extrusionOk="0">
                <a:moveTo>
                  <a:pt x="225" y="1"/>
                </a:moveTo>
                <a:cubicBezTo>
                  <a:pt x="224" y="1"/>
                  <a:pt x="223" y="1"/>
                  <a:pt x="222" y="1"/>
                </a:cubicBezTo>
                <a:lnTo>
                  <a:pt x="115" y="9"/>
                </a:lnTo>
                <a:lnTo>
                  <a:pt x="31" y="15"/>
                </a:lnTo>
                <a:cubicBezTo>
                  <a:pt x="13" y="16"/>
                  <a:pt x="0" y="31"/>
                  <a:pt x="1" y="50"/>
                </a:cubicBezTo>
                <a:cubicBezTo>
                  <a:pt x="2" y="67"/>
                  <a:pt x="17" y="79"/>
                  <a:pt x="33" y="79"/>
                </a:cubicBezTo>
                <a:lnTo>
                  <a:pt x="37" y="79"/>
                </a:lnTo>
                <a:lnTo>
                  <a:pt x="227" y="67"/>
                </a:lnTo>
                <a:cubicBezTo>
                  <a:pt x="246" y="66"/>
                  <a:pt x="258" y="50"/>
                  <a:pt x="257" y="31"/>
                </a:cubicBezTo>
                <a:cubicBezTo>
                  <a:pt x="256" y="15"/>
                  <a:pt x="240" y="1"/>
                  <a:pt x="2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798;p51">
            <a:extLst>
              <a:ext uri="{FF2B5EF4-FFF2-40B4-BE49-F238E27FC236}">
                <a16:creationId xmlns:a16="http://schemas.microsoft.com/office/drawing/2014/main" id="{CAA8FCA0-5C6E-40DD-2116-D7E4BE24978F}"/>
              </a:ext>
            </a:extLst>
          </p:cNvPr>
          <p:cNvSpPr/>
          <p:nvPr/>
        </p:nvSpPr>
        <p:spPr>
          <a:xfrm>
            <a:off x="3038587" y="2556623"/>
            <a:ext cx="17484" cy="20596"/>
          </a:xfrm>
          <a:custGeom>
            <a:avLst/>
            <a:gdLst/>
            <a:ahLst/>
            <a:cxnLst/>
            <a:rect l="l" t="t" r="r" b="b"/>
            <a:pathLst>
              <a:path w="236" h="278" extrusionOk="0">
                <a:moveTo>
                  <a:pt x="50" y="1"/>
                </a:moveTo>
                <a:cubicBezTo>
                  <a:pt x="48" y="1"/>
                  <a:pt x="46" y="1"/>
                  <a:pt x="44" y="1"/>
                </a:cubicBezTo>
                <a:lnTo>
                  <a:pt x="30" y="3"/>
                </a:lnTo>
                <a:cubicBezTo>
                  <a:pt x="22" y="5"/>
                  <a:pt x="13" y="8"/>
                  <a:pt x="7" y="15"/>
                </a:cubicBezTo>
                <a:cubicBezTo>
                  <a:pt x="2" y="21"/>
                  <a:pt x="0" y="29"/>
                  <a:pt x="0" y="38"/>
                </a:cubicBezTo>
                <a:lnTo>
                  <a:pt x="7" y="146"/>
                </a:lnTo>
                <a:cubicBezTo>
                  <a:pt x="7" y="156"/>
                  <a:pt x="13" y="165"/>
                  <a:pt x="20" y="169"/>
                </a:cubicBezTo>
                <a:lnTo>
                  <a:pt x="142" y="270"/>
                </a:lnTo>
                <a:cubicBezTo>
                  <a:pt x="148" y="275"/>
                  <a:pt x="155" y="277"/>
                  <a:pt x="163" y="277"/>
                </a:cubicBezTo>
                <a:cubicBezTo>
                  <a:pt x="164" y="277"/>
                  <a:pt x="166" y="277"/>
                  <a:pt x="164" y="276"/>
                </a:cubicBezTo>
                <a:lnTo>
                  <a:pt x="172" y="276"/>
                </a:lnTo>
                <a:lnTo>
                  <a:pt x="204" y="273"/>
                </a:lnTo>
                <a:cubicBezTo>
                  <a:pt x="223" y="272"/>
                  <a:pt x="235" y="257"/>
                  <a:pt x="234" y="239"/>
                </a:cubicBezTo>
                <a:cubicBezTo>
                  <a:pt x="233" y="222"/>
                  <a:pt x="219" y="208"/>
                  <a:pt x="204" y="208"/>
                </a:cubicBezTo>
                <a:cubicBezTo>
                  <a:pt x="202" y="208"/>
                  <a:pt x="201" y="208"/>
                  <a:pt x="199" y="209"/>
                </a:cubicBezTo>
                <a:lnTo>
                  <a:pt x="181" y="210"/>
                </a:lnTo>
                <a:lnTo>
                  <a:pt x="86" y="126"/>
                </a:lnTo>
                <a:lnTo>
                  <a:pt x="79" y="32"/>
                </a:lnTo>
                <a:cubicBezTo>
                  <a:pt x="78" y="15"/>
                  <a:pt x="65" y="1"/>
                  <a:pt x="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799;p51">
            <a:extLst>
              <a:ext uri="{FF2B5EF4-FFF2-40B4-BE49-F238E27FC236}">
                <a16:creationId xmlns:a16="http://schemas.microsoft.com/office/drawing/2014/main" id="{69D8BC0E-B049-3F65-9620-D1163C0A63C7}"/>
              </a:ext>
            </a:extLst>
          </p:cNvPr>
          <p:cNvSpPr/>
          <p:nvPr/>
        </p:nvSpPr>
        <p:spPr>
          <a:xfrm>
            <a:off x="4444754" y="3640001"/>
            <a:ext cx="29116" cy="6668"/>
          </a:xfrm>
          <a:custGeom>
            <a:avLst/>
            <a:gdLst/>
            <a:ahLst/>
            <a:cxnLst/>
            <a:rect l="l" t="t" r="r" b="b"/>
            <a:pathLst>
              <a:path w="393" h="90" extrusionOk="0">
                <a:moveTo>
                  <a:pt x="360" y="1"/>
                </a:moveTo>
                <a:cubicBezTo>
                  <a:pt x="358" y="1"/>
                  <a:pt x="357" y="1"/>
                  <a:pt x="356" y="1"/>
                </a:cubicBezTo>
                <a:lnTo>
                  <a:pt x="31" y="25"/>
                </a:lnTo>
                <a:cubicBezTo>
                  <a:pt x="13" y="26"/>
                  <a:pt x="0" y="42"/>
                  <a:pt x="1" y="59"/>
                </a:cubicBezTo>
                <a:cubicBezTo>
                  <a:pt x="2" y="77"/>
                  <a:pt x="17" y="90"/>
                  <a:pt x="34" y="90"/>
                </a:cubicBezTo>
                <a:lnTo>
                  <a:pt x="37" y="90"/>
                </a:lnTo>
                <a:lnTo>
                  <a:pt x="362" y="67"/>
                </a:lnTo>
                <a:cubicBezTo>
                  <a:pt x="380" y="65"/>
                  <a:pt x="393" y="49"/>
                  <a:pt x="392" y="31"/>
                </a:cubicBezTo>
                <a:cubicBezTo>
                  <a:pt x="391" y="14"/>
                  <a:pt x="374" y="1"/>
                  <a:pt x="3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800;p51">
            <a:extLst>
              <a:ext uri="{FF2B5EF4-FFF2-40B4-BE49-F238E27FC236}">
                <a16:creationId xmlns:a16="http://schemas.microsoft.com/office/drawing/2014/main" id="{AC8A4870-FF4E-1096-A37E-81CADB79FF03}"/>
              </a:ext>
            </a:extLst>
          </p:cNvPr>
          <p:cNvSpPr/>
          <p:nvPr/>
        </p:nvSpPr>
        <p:spPr>
          <a:xfrm>
            <a:off x="4545068" y="3705271"/>
            <a:ext cx="18744" cy="5927"/>
          </a:xfrm>
          <a:custGeom>
            <a:avLst/>
            <a:gdLst/>
            <a:ahLst/>
            <a:cxnLst/>
            <a:rect l="l" t="t" r="r" b="b"/>
            <a:pathLst>
              <a:path w="253" h="80" extrusionOk="0">
                <a:moveTo>
                  <a:pt x="221" y="1"/>
                </a:moveTo>
                <a:cubicBezTo>
                  <a:pt x="219" y="1"/>
                  <a:pt x="218" y="1"/>
                  <a:pt x="216" y="1"/>
                </a:cubicBezTo>
                <a:lnTo>
                  <a:pt x="32" y="15"/>
                </a:lnTo>
                <a:cubicBezTo>
                  <a:pt x="13" y="16"/>
                  <a:pt x="1" y="31"/>
                  <a:pt x="2" y="50"/>
                </a:cubicBezTo>
                <a:cubicBezTo>
                  <a:pt x="3" y="67"/>
                  <a:pt x="17" y="79"/>
                  <a:pt x="34" y="79"/>
                </a:cubicBezTo>
                <a:lnTo>
                  <a:pt x="37" y="79"/>
                </a:lnTo>
                <a:lnTo>
                  <a:pt x="222" y="67"/>
                </a:lnTo>
                <a:cubicBezTo>
                  <a:pt x="240" y="66"/>
                  <a:pt x="253" y="50"/>
                  <a:pt x="252" y="31"/>
                </a:cubicBezTo>
                <a:cubicBezTo>
                  <a:pt x="251" y="15"/>
                  <a:pt x="237" y="1"/>
                  <a:pt x="2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801;p51">
            <a:extLst>
              <a:ext uri="{FF2B5EF4-FFF2-40B4-BE49-F238E27FC236}">
                <a16:creationId xmlns:a16="http://schemas.microsoft.com/office/drawing/2014/main" id="{B56DEDE6-234B-4DF9-7662-6540E35D262E}"/>
              </a:ext>
            </a:extLst>
          </p:cNvPr>
          <p:cNvSpPr/>
          <p:nvPr/>
        </p:nvSpPr>
        <p:spPr>
          <a:xfrm>
            <a:off x="4494615" y="3542797"/>
            <a:ext cx="22078" cy="13558"/>
          </a:xfrm>
          <a:custGeom>
            <a:avLst/>
            <a:gdLst/>
            <a:ahLst/>
            <a:cxnLst/>
            <a:rect l="l" t="t" r="r" b="b"/>
            <a:pathLst>
              <a:path w="298" h="183" extrusionOk="0">
                <a:moveTo>
                  <a:pt x="268" y="0"/>
                </a:moveTo>
                <a:cubicBezTo>
                  <a:pt x="266" y="0"/>
                  <a:pt x="263" y="1"/>
                  <a:pt x="261" y="1"/>
                </a:cubicBezTo>
                <a:lnTo>
                  <a:pt x="215" y="4"/>
                </a:lnTo>
                <a:cubicBezTo>
                  <a:pt x="210" y="4"/>
                  <a:pt x="205" y="5"/>
                  <a:pt x="201" y="8"/>
                </a:cubicBezTo>
                <a:lnTo>
                  <a:pt x="15" y="117"/>
                </a:lnTo>
                <a:cubicBezTo>
                  <a:pt x="6" y="122"/>
                  <a:pt x="3" y="136"/>
                  <a:pt x="2" y="146"/>
                </a:cubicBezTo>
                <a:cubicBezTo>
                  <a:pt x="1" y="156"/>
                  <a:pt x="9" y="169"/>
                  <a:pt x="18" y="176"/>
                </a:cubicBezTo>
                <a:cubicBezTo>
                  <a:pt x="25" y="179"/>
                  <a:pt x="31" y="182"/>
                  <a:pt x="37" y="182"/>
                </a:cubicBezTo>
                <a:cubicBezTo>
                  <a:pt x="44" y="182"/>
                  <a:pt x="49" y="181"/>
                  <a:pt x="54" y="179"/>
                </a:cubicBezTo>
                <a:lnTo>
                  <a:pt x="235" y="69"/>
                </a:lnTo>
                <a:lnTo>
                  <a:pt x="266" y="67"/>
                </a:lnTo>
                <a:cubicBezTo>
                  <a:pt x="285" y="65"/>
                  <a:pt x="298" y="49"/>
                  <a:pt x="297" y="31"/>
                </a:cubicBezTo>
                <a:cubicBezTo>
                  <a:pt x="296" y="15"/>
                  <a:pt x="283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802;p51">
            <a:extLst>
              <a:ext uri="{FF2B5EF4-FFF2-40B4-BE49-F238E27FC236}">
                <a16:creationId xmlns:a16="http://schemas.microsoft.com/office/drawing/2014/main" id="{8F5BAB6B-D68A-8071-89FB-ACE9D45F5422}"/>
              </a:ext>
            </a:extLst>
          </p:cNvPr>
          <p:cNvSpPr/>
          <p:nvPr/>
        </p:nvSpPr>
        <p:spPr>
          <a:xfrm>
            <a:off x="4439568" y="3650372"/>
            <a:ext cx="9853" cy="5409"/>
          </a:xfrm>
          <a:custGeom>
            <a:avLst/>
            <a:gdLst/>
            <a:ahLst/>
            <a:cxnLst/>
            <a:rect l="l" t="t" r="r" b="b"/>
            <a:pathLst>
              <a:path w="133" h="73" extrusionOk="0">
                <a:moveTo>
                  <a:pt x="101" y="0"/>
                </a:moveTo>
                <a:cubicBezTo>
                  <a:pt x="99" y="0"/>
                  <a:pt x="98" y="0"/>
                  <a:pt x="96" y="1"/>
                </a:cubicBezTo>
                <a:lnTo>
                  <a:pt x="0" y="7"/>
                </a:lnTo>
                <a:lnTo>
                  <a:pt x="6" y="73"/>
                </a:lnTo>
                <a:lnTo>
                  <a:pt x="101" y="65"/>
                </a:lnTo>
                <a:cubicBezTo>
                  <a:pt x="119" y="64"/>
                  <a:pt x="133" y="49"/>
                  <a:pt x="131" y="31"/>
                </a:cubicBezTo>
                <a:cubicBezTo>
                  <a:pt x="130" y="14"/>
                  <a:pt x="116" y="0"/>
                  <a:pt x="1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803;p51">
            <a:extLst>
              <a:ext uri="{FF2B5EF4-FFF2-40B4-BE49-F238E27FC236}">
                <a16:creationId xmlns:a16="http://schemas.microsoft.com/office/drawing/2014/main" id="{586F0DD2-C54F-1898-4F60-456F942B6B32}"/>
              </a:ext>
            </a:extLst>
          </p:cNvPr>
          <p:cNvSpPr/>
          <p:nvPr/>
        </p:nvSpPr>
        <p:spPr>
          <a:xfrm>
            <a:off x="4534029" y="3548132"/>
            <a:ext cx="11262" cy="5409"/>
          </a:xfrm>
          <a:custGeom>
            <a:avLst/>
            <a:gdLst/>
            <a:ahLst/>
            <a:cxnLst/>
            <a:rect l="l" t="t" r="r" b="b"/>
            <a:pathLst>
              <a:path w="152" h="73" extrusionOk="0">
                <a:moveTo>
                  <a:pt x="123" y="0"/>
                </a:moveTo>
                <a:cubicBezTo>
                  <a:pt x="121" y="0"/>
                  <a:pt x="119" y="1"/>
                  <a:pt x="118" y="1"/>
                </a:cubicBezTo>
                <a:lnTo>
                  <a:pt x="31" y="7"/>
                </a:lnTo>
                <a:cubicBezTo>
                  <a:pt x="14" y="8"/>
                  <a:pt x="1" y="23"/>
                  <a:pt x="1" y="40"/>
                </a:cubicBezTo>
                <a:lnTo>
                  <a:pt x="1" y="43"/>
                </a:lnTo>
                <a:cubicBezTo>
                  <a:pt x="3" y="59"/>
                  <a:pt x="17" y="73"/>
                  <a:pt x="34" y="73"/>
                </a:cubicBezTo>
                <a:lnTo>
                  <a:pt x="36" y="73"/>
                </a:lnTo>
                <a:lnTo>
                  <a:pt x="123" y="66"/>
                </a:lnTo>
                <a:cubicBezTo>
                  <a:pt x="139" y="65"/>
                  <a:pt x="152" y="50"/>
                  <a:pt x="152" y="33"/>
                </a:cubicBezTo>
                <a:lnTo>
                  <a:pt x="152" y="31"/>
                </a:lnTo>
                <a:cubicBezTo>
                  <a:pt x="151" y="15"/>
                  <a:pt x="138" y="0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804;p51">
            <a:extLst>
              <a:ext uri="{FF2B5EF4-FFF2-40B4-BE49-F238E27FC236}">
                <a16:creationId xmlns:a16="http://schemas.microsoft.com/office/drawing/2014/main" id="{A6F05B25-906B-5C14-0A8C-64A05385F688}"/>
              </a:ext>
            </a:extLst>
          </p:cNvPr>
          <p:cNvSpPr/>
          <p:nvPr/>
        </p:nvSpPr>
        <p:spPr>
          <a:xfrm>
            <a:off x="4488762" y="3598215"/>
            <a:ext cx="27783" cy="20373"/>
          </a:xfrm>
          <a:custGeom>
            <a:avLst/>
            <a:gdLst/>
            <a:ahLst/>
            <a:cxnLst/>
            <a:rect l="l" t="t" r="r" b="b"/>
            <a:pathLst>
              <a:path w="375" h="275" extrusionOk="0">
                <a:moveTo>
                  <a:pt x="46" y="0"/>
                </a:moveTo>
                <a:cubicBezTo>
                  <a:pt x="44" y="0"/>
                  <a:pt x="43" y="0"/>
                  <a:pt x="41" y="1"/>
                </a:cubicBezTo>
                <a:cubicBezTo>
                  <a:pt x="32" y="2"/>
                  <a:pt x="23" y="5"/>
                  <a:pt x="17" y="13"/>
                </a:cubicBezTo>
                <a:lnTo>
                  <a:pt x="11" y="22"/>
                </a:lnTo>
                <a:cubicBezTo>
                  <a:pt x="1" y="35"/>
                  <a:pt x="2" y="54"/>
                  <a:pt x="15" y="65"/>
                </a:cubicBezTo>
                <a:lnTo>
                  <a:pt x="240" y="267"/>
                </a:lnTo>
                <a:cubicBezTo>
                  <a:pt x="246" y="273"/>
                  <a:pt x="255" y="275"/>
                  <a:pt x="262" y="275"/>
                </a:cubicBezTo>
                <a:lnTo>
                  <a:pt x="266" y="275"/>
                </a:lnTo>
                <a:lnTo>
                  <a:pt x="281" y="274"/>
                </a:lnTo>
                <a:lnTo>
                  <a:pt x="343" y="269"/>
                </a:lnTo>
                <a:cubicBezTo>
                  <a:pt x="361" y="268"/>
                  <a:pt x="375" y="253"/>
                  <a:pt x="372" y="235"/>
                </a:cubicBezTo>
                <a:cubicBezTo>
                  <a:pt x="371" y="218"/>
                  <a:pt x="358" y="204"/>
                  <a:pt x="343" y="204"/>
                </a:cubicBezTo>
                <a:cubicBezTo>
                  <a:pt x="341" y="204"/>
                  <a:pt x="340" y="205"/>
                  <a:pt x="338" y="205"/>
                </a:cubicBezTo>
                <a:lnTo>
                  <a:pt x="288" y="209"/>
                </a:lnTo>
                <a:lnTo>
                  <a:pt x="65" y="8"/>
                </a:lnTo>
                <a:cubicBezTo>
                  <a:pt x="60" y="4"/>
                  <a:pt x="53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805;p51">
            <a:extLst>
              <a:ext uri="{FF2B5EF4-FFF2-40B4-BE49-F238E27FC236}">
                <a16:creationId xmlns:a16="http://schemas.microsoft.com/office/drawing/2014/main" id="{52C460EA-B7B2-8649-5164-AAB4756DD2C9}"/>
              </a:ext>
            </a:extLst>
          </p:cNvPr>
          <p:cNvSpPr/>
          <p:nvPr/>
        </p:nvSpPr>
        <p:spPr>
          <a:xfrm>
            <a:off x="4521286" y="3612514"/>
            <a:ext cx="21633" cy="11336"/>
          </a:xfrm>
          <a:custGeom>
            <a:avLst/>
            <a:gdLst/>
            <a:ahLst/>
            <a:cxnLst/>
            <a:rect l="l" t="t" r="r" b="b"/>
            <a:pathLst>
              <a:path w="292" h="153" extrusionOk="0">
                <a:moveTo>
                  <a:pt x="46" y="0"/>
                </a:moveTo>
                <a:lnTo>
                  <a:pt x="31" y="2"/>
                </a:lnTo>
                <a:cubicBezTo>
                  <a:pt x="16" y="3"/>
                  <a:pt x="4" y="13"/>
                  <a:pt x="1" y="29"/>
                </a:cubicBezTo>
                <a:cubicBezTo>
                  <a:pt x="0" y="44"/>
                  <a:pt x="7" y="59"/>
                  <a:pt x="22" y="64"/>
                </a:cubicBezTo>
                <a:lnTo>
                  <a:pt x="246" y="151"/>
                </a:lnTo>
                <a:cubicBezTo>
                  <a:pt x="249" y="152"/>
                  <a:pt x="251" y="152"/>
                  <a:pt x="254" y="152"/>
                </a:cubicBezTo>
                <a:cubicBezTo>
                  <a:pt x="261" y="152"/>
                  <a:pt x="271" y="148"/>
                  <a:pt x="277" y="143"/>
                </a:cubicBezTo>
                <a:cubicBezTo>
                  <a:pt x="286" y="137"/>
                  <a:pt x="292" y="123"/>
                  <a:pt x="291" y="112"/>
                </a:cubicBezTo>
                <a:cubicBezTo>
                  <a:pt x="288" y="98"/>
                  <a:pt x="281" y="88"/>
                  <a:pt x="270" y="83"/>
                </a:cubicBezTo>
                <a:lnTo>
                  <a:pt x="59" y="3"/>
                </a:lnTo>
                <a:cubicBezTo>
                  <a:pt x="54" y="0"/>
                  <a:pt x="51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806;p51">
            <a:extLst>
              <a:ext uri="{FF2B5EF4-FFF2-40B4-BE49-F238E27FC236}">
                <a16:creationId xmlns:a16="http://schemas.microsoft.com/office/drawing/2014/main" id="{86A061C6-F786-6897-329F-4C3CB6728BDE}"/>
              </a:ext>
            </a:extLst>
          </p:cNvPr>
          <p:cNvSpPr/>
          <p:nvPr/>
        </p:nvSpPr>
        <p:spPr>
          <a:xfrm>
            <a:off x="4468833" y="3623701"/>
            <a:ext cx="8965" cy="5186"/>
          </a:xfrm>
          <a:custGeom>
            <a:avLst/>
            <a:gdLst/>
            <a:ahLst/>
            <a:cxnLst/>
            <a:rect l="l" t="t" r="r" b="b"/>
            <a:pathLst>
              <a:path w="121" h="70" extrusionOk="0">
                <a:moveTo>
                  <a:pt x="90" y="0"/>
                </a:moveTo>
                <a:cubicBezTo>
                  <a:pt x="89" y="0"/>
                  <a:pt x="87" y="0"/>
                  <a:pt x="85" y="0"/>
                </a:cubicBezTo>
                <a:lnTo>
                  <a:pt x="30" y="4"/>
                </a:lnTo>
                <a:cubicBezTo>
                  <a:pt x="14" y="6"/>
                  <a:pt x="0" y="19"/>
                  <a:pt x="0" y="37"/>
                </a:cubicBezTo>
                <a:lnTo>
                  <a:pt x="0" y="39"/>
                </a:lnTo>
                <a:cubicBezTo>
                  <a:pt x="1" y="56"/>
                  <a:pt x="16" y="69"/>
                  <a:pt x="32" y="69"/>
                </a:cubicBezTo>
                <a:lnTo>
                  <a:pt x="35" y="69"/>
                </a:lnTo>
                <a:lnTo>
                  <a:pt x="92" y="65"/>
                </a:lnTo>
                <a:cubicBezTo>
                  <a:pt x="108" y="64"/>
                  <a:pt x="121" y="49"/>
                  <a:pt x="121" y="33"/>
                </a:cubicBezTo>
                <a:lnTo>
                  <a:pt x="121" y="30"/>
                </a:lnTo>
                <a:cubicBezTo>
                  <a:pt x="120" y="14"/>
                  <a:pt x="106" y="0"/>
                  <a:pt x="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807;p51">
            <a:extLst>
              <a:ext uri="{FF2B5EF4-FFF2-40B4-BE49-F238E27FC236}">
                <a16:creationId xmlns:a16="http://schemas.microsoft.com/office/drawing/2014/main" id="{85FDC873-1D8E-E81F-8A56-F22BBAF24E58}"/>
              </a:ext>
            </a:extLst>
          </p:cNvPr>
          <p:cNvSpPr/>
          <p:nvPr/>
        </p:nvSpPr>
        <p:spPr>
          <a:xfrm>
            <a:off x="4618784" y="3748390"/>
            <a:ext cx="11780" cy="5409"/>
          </a:xfrm>
          <a:custGeom>
            <a:avLst/>
            <a:gdLst/>
            <a:ahLst/>
            <a:cxnLst/>
            <a:rect l="l" t="t" r="r" b="b"/>
            <a:pathLst>
              <a:path w="159" h="73" extrusionOk="0">
                <a:moveTo>
                  <a:pt x="129" y="0"/>
                </a:moveTo>
                <a:cubicBezTo>
                  <a:pt x="128" y="0"/>
                  <a:pt x="126" y="1"/>
                  <a:pt x="124" y="1"/>
                </a:cubicBezTo>
                <a:lnTo>
                  <a:pt x="30" y="7"/>
                </a:lnTo>
                <a:cubicBezTo>
                  <a:pt x="13" y="9"/>
                  <a:pt x="0" y="23"/>
                  <a:pt x="0" y="41"/>
                </a:cubicBezTo>
                <a:lnTo>
                  <a:pt x="0" y="43"/>
                </a:lnTo>
                <a:cubicBezTo>
                  <a:pt x="1" y="59"/>
                  <a:pt x="16" y="73"/>
                  <a:pt x="32" y="73"/>
                </a:cubicBezTo>
                <a:lnTo>
                  <a:pt x="36" y="73"/>
                </a:lnTo>
                <a:lnTo>
                  <a:pt x="129" y="67"/>
                </a:lnTo>
                <a:cubicBezTo>
                  <a:pt x="146" y="65"/>
                  <a:pt x="158" y="51"/>
                  <a:pt x="158" y="33"/>
                </a:cubicBezTo>
                <a:lnTo>
                  <a:pt x="158" y="31"/>
                </a:lnTo>
                <a:cubicBezTo>
                  <a:pt x="157" y="15"/>
                  <a:pt x="143" y="0"/>
                  <a:pt x="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808;p51">
            <a:extLst>
              <a:ext uri="{FF2B5EF4-FFF2-40B4-BE49-F238E27FC236}">
                <a16:creationId xmlns:a16="http://schemas.microsoft.com/office/drawing/2014/main" id="{D8E72077-614C-32DA-1B61-D9D20C627920}"/>
              </a:ext>
            </a:extLst>
          </p:cNvPr>
          <p:cNvSpPr/>
          <p:nvPr/>
        </p:nvSpPr>
        <p:spPr>
          <a:xfrm>
            <a:off x="4542327" y="3681786"/>
            <a:ext cx="12520" cy="5409"/>
          </a:xfrm>
          <a:custGeom>
            <a:avLst/>
            <a:gdLst/>
            <a:ahLst/>
            <a:cxnLst/>
            <a:rect l="l" t="t" r="r" b="b"/>
            <a:pathLst>
              <a:path w="169" h="73" extrusionOk="0">
                <a:moveTo>
                  <a:pt x="133" y="0"/>
                </a:moveTo>
                <a:lnTo>
                  <a:pt x="32" y="8"/>
                </a:lnTo>
                <a:cubicBezTo>
                  <a:pt x="13" y="9"/>
                  <a:pt x="0" y="24"/>
                  <a:pt x="1" y="42"/>
                </a:cubicBezTo>
                <a:cubicBezTo>
                  <a:pt x="2" y="60"/>
                  <a:pt x="17" y="72"/>
                  <a:pt x="34" y="72"/>
                </a:cubicBezTo>
                <a:lnTo>
                  <a:pt x="37" y="72"/>
                </a:lnTo>
                <a:lnTo>
                  <a:pt x="138" y="66"/>
                </a:lnTo>
                <a:cubicBezTo>
                  <a:pt x="157" y="65"/>
                  <a:pt x="169" y="49"/>
                  <a:pt x="168" y="31"/>
                </a:cubicBezTo>
                <a:cubicBezTo>
                  <a:pt x="167" y="14"/>
                  <a:pt x="152" y="0"/>
                  <a:pt x="1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809;p51">
            <a:extLst>
              <a:ext uri="{FF2B5EF4-FFF2-40B4-BE49-F238E27FC236}">
                <a16:creationId xmlns:a16="http://schemas.microsoft.com/office/drawing/2014/main" id="{F6E85C3F-BA12-E103-4469-16D65DB493CD}"/>
              </a:ext>
            </a:extLst>
          </p:cNvPr>
          <p:cNvSpPr/>
          <p:nvPr/>
        </p:nvSpPr>
        <p:spPr>
          <a:xfrm>
            <a:off x="4594558" y="3734239"/>
            <a:ext cx="7853" cy="5112"/>
          </a:xfrm>
          <a:custGeom>
            <a:avLst/>
            <a:gdLst/>
            <a:ahLst/>
            <a:cxnLst/>
            <a:rect l="l" t="t" r="r" b="b"/>
            <a:pathLst>
              <a:path w="106" h="69" extrusionOk="0">
                <a:moveTo>
                  <a:pt x="74" y="0"/>
                </a:moveTo>
                <a:cubicBezTo>
                  <a:pt x="73" y="0"/>
                  <a:pt x="72" y="0"/>
                  <a:pt x="71" y="0"/>
                </a:cubicBezTo>
                <a:lnTo>
                  <a:pt x="30" y="4"/>
                </a:lnTo>
                <a:cubicBezTo>
                  <a:pt x="14" y="5"/>
                  <a:pt x="0" y="19"/>
                  <a:pt x="0" y="36"/>
                </a:cubicBezTo>
                <a:lnTo>
                  <a:pt x="0" y="39"/>
                </a:lnTo>
                <a:cubicBezTo>
                  <a:pt x="1" y="56"/>
                  <a:pt x="16" y="68"/>
                  <a:pt x="33" y="68"/>
                </a:cubicBezTo>
                <a:lnTo>
                  <a:pt x="36" y="68"/>
                </a:lnTo>
                <a:lnTo>
                  <a:pt x="76" y="66"/>
                </a:lnTo>
                <a:cubicBezTo>
                  <a:pt x="93" y="65"/>
                  <a:pt x="105" y="50"/>
                  <a:pt x="105" y="34"/>
                </a:cubicBezTo>
                <a:lnTo>
                  <a:pt x="105" y="31"/>
                </a:lnTo>
                <a:cubicBezTo>
                  <a:pt x="104" y="14"/>
                  <a:pt x="91" y="0"/>
                  <a:pt x="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810;p51">
            <a:extLst>
              <a:ext uri="{FF2B5EF4-FFF2-40B4-BE49-F238E27FC236}">
                <a16:creationId xmlns:a16="http://schemas.microsoft.com/office/drawing/2014/main" id="{55AB78EE-A791-21A6-83E3-D19EFE711B12}"/>
              </a:ext>
            </a:extLst>
          </p:cNvPr>
          <p:cNvSpPr/>
          <p:nvPr/>
        </p:nvSpPr>
        <p:spPr>
          <a:xfrm>
            <a:off x="4627675" y="3531981"/>
            <a:ext cx="40822" cy="39192"/>
          </a:xfrm>
          <a:custGeom>
            <a:avLst/>
            <a:gdLst/>
            <a:ahLst/>
            <a:cxnLst/>
            <a:rect l="l" t="t" r="r" b="b"/>
            <a:pathLst>
              <a:path w="551" h="529" extrusionOk="0">
                <a:moveTo>
                  <a:pt x="520" y="1"/>
                </a:moveTo>
                <a:cubicBezTo>
                  <a:pt x="518" y="1"/>
                  <a:pt x="516" y="1"/>
                  <a:pt x="514" y="1"/>
                </a:cubicBezTo>
                <a:lnTo>
                  <a:pt x="228" y="22"/>
                </a:lnTo>
                <a:cubicBezTo>
                  <a:pt x="214" y="23"/>
                  <a:pt x="203" y="33"/>
                  <a:pt x="199" y="46"/>
                </a:cubicBezTo>
                <a:cubicBezTo>
                  <a:pt x="195" y="59"/>
                  <a:pt x="200" y="73"/>
                  <a:pt x="210" y="81"/>
                </a:cubicBezTo>
                <a:lnTo>
                  <a:pt x="312" y="158"/>
                </a:lnTo>
                <a:lnTo>
                  <a:pt x="228" y="357"/>
                </a:lnTo>
                <a:lnTo>
                  <a:pt x="21" y="468"/>
                </a:lnTo>
                <a:cubicBezTo>
                  <a:pt x="7" y="475"/>
                  <a:pt x="1" y="491"/>
                  <a:pt x="5" y="505"/>
                </a:cubicBezTo>
                <a:cubicBezTo>
                  <a:pt x="9" y="520"/>
                  <a:pt x="22" y="528"/>
                  <a:pt x="36" y="528"/>
                </a:cubicBezTo>
                <a:lnTo>
                  <a:pt x="37" y="528"/>
                </a:lnTo>
                <a:lnTo>
                  <a:pt x="52" y="527"/>
                </a:lnTo>
                <a:cubicBezTo>
                  <a:pt x="56" y="527"/>
                  <a:pt x="61" y="526"/>
                  <a:pt x="64" y="523"/>
                </a:cubicBezTo>
                <a:lnTo>
                  <a:pt x="275" y="408"/>
                </a:lnTo>
                <a:cubicBezTo>
                  <a:pt x="281" y="405"/>
                  <a:pt x="286" y="400"/>
                  <a:pt x="288" y="393"/>
                </a:cubicBezTo>
                <a:lnTo>
                  <a:pt x="396" y="159"/>
                </a:lnTo>
                <a:cubicBezTo>
                  <a:pt x="402" y="145"/>
                  <a:pt x="398" y="127"/>
                  <a:pt x="385" y="119"/>
                </a:cubicBezTo>
                <a:lnTo>
                  <a:pt x="330" y="80"/>
                </a:lnTo>
                <a:lnTo>
                  <a:pt x="519" y="67"/>
                </a:lnTo>
                <a:cubicBezTo>
                  <a:pt x="537" y="65"/>
                  <a:pt x="551" y="49"/>
                  <a:pt x="549" y="32"/>
                </a:cubicBezTo>
                <a:cubicBezTo>
                  <a:pt x="548" y="15"/>
                  <a:pt x="534" y="1"/>
                  <a:pt x="5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811;p51">
            <a:extLst>
              <a:ext uri="{FF2B5EF4-FFF2-40B4-BE49-F238E27FC236}">
                <a16:creationId xmlns:a16="http://schemas.microsoft.com/office/drawing/2014/main" id="{E71AC9A3-2EE8-9318-4A85-0261A40358E4}"/>
              </a:ext>
            </a:extLst>
          </p:cNvPr>
          <p:cNvSpPr/>
          <p:nvPr/>
        </p:nvSpPr>
        <p:spPr>
          <a:xfrm>
            <a:off x="4464017" y="3521609"/>
            <a:ext cx="8372" cy="5186"/>
          </a:xfrm>
          <a:custGeom>
            <a:avLst/>
            <a:gdLst/>
            <a:ahLst/>
            <a:cxnLst/>
            <a:rect l="l" t="t" r="r" b="b"/>
            <a:pathLst>
              <a:path w="113" h="70" extrusionOk="0">
                <a:moveTo>
                  <a:pt x="84" y="0"/>
                </a:moveTo>
                <a:cubicBezTo>
                  <a:pt x="82" y="0"/>
                  <a:pt x="81" y="0"/>
                  <a:pt x="79" y="1"/>
                </a:cubicBezTo>
                <a:lnTo>
                  <a:pt x="30" y="5"/>
                </a:lnTo>
                <a:cubicBezTo>
                  <a:pt x="13" y="6"/>
                  <a:pt x="1" y="21"/>
                  <a:pt x="1" y="37"/>
                </a:cubicBezTo>
                <a:lnTo>
                  <a:pt x="1" y="40"/>
                </a:lnTo>
                <a:cubicBezTo>
                  <a:pt x="2" y="57"/>
                  <a:pt x="16" y="70"/>
                  <a:pt x="33" y="70"/>
                </a:cubicBezTo>
                <a:lnTo>
                  <a:pt x="35" y="70"/>
                </a:lnTo>
                <a:lnTo>
                  <a:pt x="84" y="67"/>
                </a:lnTo>
                <a:cubicBezTo>
                  <a:pt x="100" y="64"/>
                  <a:pt x="113" y="51"/>
                  <a:pt x="113" y="33"/>
                </a:cubicBezTo>
                <a:lnTo>
                  <a:pt x="113" y="31"/>
                </a:lnTo>
                <a:cubicBezTo>
                  <a:pt x="112" y="14"/>
                  <a:pt x="100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812;p51">
            <a:extLst>
              <a:ext uri="{FF2B5EF4-FFF2-40B4-BE49-F238E27FC236}">
                <a16:creationId xmlns:a16="http://schemas.microsoft.com/office/drawing/2014/main" id="{8B476296-8C6B-33CD-62F4-93D9099B7594}"/>
              </a:ext>
            </a:extLst>
          </p:cNvPr>
          <p:cNvSpPr/>
          <p:nvPr/>
        </p:nvSpPr>
        <p:spPr>
          <a:xfrm>
            <a:off x="921039" y="4108898"/>
            <a:ext cx="11409" cy="6519"/>
          </a:xfrm>
          <a:custGeom>
            <a:avLst/>
            <a:gdLst/>
            <a:ahLst/>
            <a:cxnLst/>
            <a:rect l="l" t="t" r="r" b="b"/>
            <a:pathLst>
              <a:path w="154" h="88" extrusionOk="0">
                <a:moveTo>
                  <a:pt x="122" y="1"/>
                </a:moveTo>
                <a:cubicBezTo>
                  <a:pt x="120" y="1"/>
                  <a:pt x="118" y="1"/>
                  <a:pt x="117" y="2"/>
                </a:cubicBezTo>
                <a:lnTo>
                  <a:pt x="29" y="8"/>
                </a:lnTo>
                <a:cubicBezTo>
                  <a:pt x="22" y="9"/>
                  <a:pt x="13" y="13"/>
                  <a:pt x="7" y="19"/>
                </a:cubicBezTo>
                <a:cubicBezTo>
                  <a:pt x="2" y="26"/>
                  <a:pt x="0" y="34"/>
                  <a:pt x="0" y="43"/>
                </a:cubicBezTo>
                <a:lnTo>
                  <a:pt x="1" y="58"/>
                </a:lnTo>
                <a:cubicBezTo>
                  <a:pt x="2" y="75"/>
                  <a:pt x="17" y="87"/>
                  <a:pt x="33" y="87"/>
                </a:cubicBezTo>
                <a:lnTo>
                  <a:pt x="37" y="87"/>
                </a:lnTo>
                <a:lnTo>
                  <a:pt x="123" y="81"/>
                </a:lnTo>
                <a:cubicBezTo>
                  <a:pt x="131" y="80"/>
                  <a:pt x="141" y="76"/>
                  <a:pt x="146" y="69"/>
                </a:cubicBezTo>
                <a:cubicBezTo>
                  <a:pt x="151" y="63"/>
                  <a:pt x="153" y="55"/>
                  <a:pt x="153" y="45"/>
                </a:cubicBezTo>
                <a:lnTo>
                  <a:pt x="152" y="32"/>
                </a:lnTo>
                <a:cubicBezTo>
                  <a:pt x="151" y="15"/>
                  <a:pt x="136" y="1"/>
                  <a:pt x="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813;p51">
            <a:extLst>
              <a:ext uri="{FF2B5EF4-FFF2-40B4-BE49-F238E27FC236}">
                <a16:creationId xmlns:a16="http://schemas.microsoft.com/office/drawing/2014/main" id="{5D7C4DDE-4E10-35B8-0F13-595804D5D410}"/>
              </a:ext>
            </a:extLst>
          </p:cNvPr>
          <p:cNvSpPr/>
          <p:nvPr/>
        </p:nvSpPr>
        <p:spPr>
          <a:xfrm>
            <a:off x="966677" y="3962946"/>
            <a:ext cx="28079" cy="12446"/>
          </a:xfrm>
          <a:custGeom>
            <a:avLst/>
            <a:gdLst/>
            <a:ahLst/>
            <a:cxnLst/>
            <a:rect l="l" t="t" r="r" b="b"/>
            <a:pathLst>
              <a:path w="379" h="168" extrusionOk="0">
                <a:moveTo>
                  <a:pt x="34" y="0"/>
                </a:moveTo>
                <a:cubicBezTo>
                  <a:pt x="27" y="0"/>
                  <a:pt x="21" y="2"/>
                  <a:pt x="15" y="6"/>
                </a:cubicBezTo>
                <a:cubicBezTo>
                  <a:pt x="6" y="13"/>
                  <a:pt x="1" y="24"/>
                  <a:pt x="2" y="35"/>
                </a:cubicBezTo>
                <a:lnTo>
                  <a:pt x="4" y="60"/>
                </a:lnTo>
                <a:cubicBezTo>
                  <a:pt x="5" y="73"/>
                  <a:pt x="12" y="84"/>
                  <a:pt x="24" y="88"/>
                </a:cubicBezTo>
                <a:lnTo>
                  <a:pt x="224" y="165"/>
                </a:lnTo>
                <a:cubicBezTo>
                  <a:pt x="229" y="166"/>
                  <a:pt x="233" y="167"/>
                  <a:pt x="236" y="167"/>
                </a:cubicBezTo>
                <a:cubicBezTo>
                  <a:pt x="236" y="167"/>
                  <a:pt x="238" y="167"/>
                  <a:pt x="239" y="166"/>
                </a:cubicBezTo>
                <a:lnTo>
                  <a:pt x="347" y="159"/>
                </a:lnTo>
                <a:cubicBezTo>
                  <a:pt x="365" y="157"/>
                  <a:pt x="378" y="135"/>
                  <a:pt x="376" y="117"/>
                </a:cubicBezTo>
                <a:cubicBezTo>
                  <a:pt x="375" y="108"/>
                  <a:pt x="371" y="100"/>
                  <a:pt x="365" y="94"/>
                </a:cubicBezTo>
                <a:cubicBezTo>
                  <a:pt x="359" y="90"/>
                  <a:pt x="352" y="87"/>
                  <a:pt x="345" y="87"/>
                </a:cubicBezTo>
                <a:cubicBezTo>
                  <a:pt x="344" y="87"/>
                  <a:pt x="343" y="87"/>
                  <a:pt x="342" y="87"/>
                </a:cubicBezTo>
                <a:lnTo>
                  <a:pt x="264" y="92"/>
                </a:lnTo>
                <a:lnTo>
                  <a:pt x="46" y="3"/>
                </a:lnTo>
                <a:cubicBezTo>
                  <a:pt x="42" y="1"/>
                  <a:pt x="38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814;p51">
            <a:extLst>
              <a:ext uri="{FF2B5EF4-FFF2-40B4-BE49-F238E27FC236}">
                <a16:creationId xmlns:a16="http://schemas.microsoft.com/office/drawing/2014/main" id="{E70F721D-BF86-62FD-CCD7-4201FC639B07}"/>
              </a:ext>
            </a:extLst>
          </p:cNvPr>
          <p:cNvSpPr/>
          <p:nvPr/>
        </p:nvSpPr>
        <p:spPr>
          <a:xfrm>
            <a:off x="1011499" y="3918864"/>
            <a:ext cx="19559" cy="7038"/>
          </a:xfrm>
          <a:custGeom>
            <a:avLst/>
            <a:gdLst/>
            <a:ahLst/>
            <a:cxnLst/>
            <a:rect l="l" t="t" r="r" b="b"/>
            <a:pathLst>
              <a:path w="264" h="95" extrusionOk="0">
                <a:moveTo>
                  <a:pt x="230" y="1"/>
                </a:moveTo>
                <a:cubicBezTo>
                  <a:pt x="229" y="1"/>
                  <a:pt x="227" y="1"/>
                  <a:pt x="226" y="1"/>
                </a:cubicBezTo>
                <a:lnTo>
                  <a:pt x="32" y="16"/>
                </a:lnTo>
                <a:cubicBezTo>
                  <a:pt x="14" y="17"/>
                  <a:pt x="0" y="32"/>
                  <a:pt x="3" y="50"/>
                </a:cubicBezTo>
                <a:lnTo>
                  <a:pt x="4" y="65"/>
                </a:lnTo>
                <a:cubicBezTo>
                  <a:pt x="5" y="74"/>
                  <a:pt x="9" y="82"/>
                  <a:pt x="15" y="87"/>
                </a:cubicBezTo>
                <a:cubicBezTo>
                  <a:pt x="20" y="93"/>
                  <a:pt x="29" y="95"/>
                  <a:pt x="36" y="95"/>
                </a:cubicBezTo>
                <a:lnTo>
                  <a:pt x="39" y="95"/>
                </a:lnTo>
                <a:lnTo>
                  <a:pt x="233" y="80"/>
                </a:lnTo>
                <a:cubicBezTo>
                  <a:pt x="250" y="79"/>
                  <a:pt x="264" y="64"/>
                  <a:pt x="262" y="46"/>
                </a:cubicBezTo>
                <a:lnTo>
                  <a:pt x="261" y="31"/>
                </a:lnTo>
                <a:cubicBezTo>
                  <a:pt x="260" y="22"/>
                  <a:pt x="256" y="14"/>
                  <a:pt x="249" y="8"/>
                </a:cubicBezTo>
                <a:cubicBezTo>
                  <a:pt x="244" y="4"/>
                  <a:pt x="237" y="1"/>
                  <a:pt x="2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815;p51">
            <a:extLst>
              <a:ext uri="{FF2B5EF4-FFF2-40B4-BE49-F238E27FC236}">
                <a16:creationId xmlns:a16="http://schemas.microsoft.com/office/drawing/2014/main" id="{7019DA82-ACD5-059A-E143-90FBE303CF22}"/>
              </a:ext>
            </a:extLst>
          </p:cNvPr>
          <p:cNvSpPr/>
          <p:nvPr/>
        </p:nvSpPr>
        <p:spPr>
          <a:xfrm>
            <a:off x="4437568" y="3522721"/>
            <a:ext cx="21115" cy="22152"/>
          </a:xfrm>
          <a:custGeom>
            <a:avLst/>
            <a:gdLst/>
            <a:ahLst/>
            <a:cxnLst/>
            <a:rect l="l" t="t" r="r" b="b"/>
            <a:pathLst>
              <a:path w="285" h="299" extrusionOk="0">
                <a:moveTo>
                  <a:pt x="243" y="0"/>
                </a:moveTo>
                <a:cubicBezTo>
                  <a:pt x="242" y="0"/>
                  <a:pt x="241" y="0"/>
                  <a:pt x="240" y="0"/>
                </a:cubicBezTo>
                <a:lnTo>
                  <a:pt x="225" y="2"/>
                </a:lnTo>
                <a:cubicBezTo>
                  <a:pt x="218" y="3"/>
                  <a:pt x="209" y="7"/>
                  <a:pt x="203" y="13"/>
                </a:cubicBezTo>
                <a:cubicBezTo>
                  <a:pt x="198" y="20"/>
                  <a:pt x="196" y="28"/>
                  <a:pt x="196" y="37"/>
                </a:cubicBezTo>
                <a:lnTo>
                  <a:pt x="202" y="131"/>
                </a:lnTo>
                <a:lnTo>
                  <a:pt x="19" y="231"/>
                </a:lnTo>
                <a:cubicBezTo>
                  <a:pt x="7" y="237"/>
                  <a:pt x="0" y="256"/>
                  <a:pt x="1" y="268"/>
                </a:cubicBezTo>
                <a:cubicBezTo>
                  <a:pt x="4" y="279"/>
                  <a:pt x="10" y="289"/>
                  <a:pt x="19" y="294"/>
                </a:cubicBezTo>
                <a:cubicBezTo>
                  <a:pt x="24" y="297"/>
                  <a:pt x="30" y="298"/>
                  <a:pt x="35" y="298"/>
                </a:cubicBezTo>
                <a:cubicBezTo>
                  <a:pt x="40" y="298"/>
                  <a:pt x="45" y="297"/>
                  <a:pt x="50" y="294"/>
                </a:cubicBezTo>
                <a:lnTo>
                  <a:pt x="266" y="176"/>
                </a:lnTo>
                <a:cubicBezTo>
                  <a:pt x="277" y="169"/>
                  <a:pt x="285" y="158"/>
                  <a:pt x="283" y="145"/>
                </a:cubicBezTo>
                <a:lnTo>
                  <a:pt x="275" y="31"/>
                </a:lnTo>
                <a:cubicBezTo>
                  <a:pt x="274" y="21"/>
                  <a:pt x="270" y="13"/>
                  <a:pt x="264" y="8"/>
                </a:cubicBezTo>
                <a:cubicBezTo>
                  <a:pt x="257" y="3"/>
                  <a:pt x="251" y="0"/>
                  <a:pt x="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816;p51">
            <a:extLst>
              <a:ext uri="{FF2B5EF4-FFF2-40B4-BE49-F238E27FC236}">
                <a16:creationId xmlns:a16="http://schemas.microsoft.com/office/drawing/2014/main" id="{83CF8EC3-5A45-2248-948A-9E93ED3B514B}"/>
              </a:ext>
            </a:extLst>
          </p:cNvPr>
          <p:cNvSpPr/>
          <p:nvPr/>
        </p:nvSpPr>
        <p:spPr>
          <a:xfrm>
            <a:off x="941857" y="4068002"/>
            <a:ext cx="4815" cy="4890"/>
          </a:xfrm>
          <a:custGeom>
            <a:avLst/>
            <a:gdLst/>
            <a:ahLst/>
            <a:cxnLst/>
            <a:rect l="l" t="t" r="r" b="b"/>
            <a:pathLst>
              <a:path w="65" h="66" extrusionOk="0">
                <a:moveTo>
                  <a:pt x="32" y="1"/>
                </a:moveTo>
                <a:cubicBezTo>
                  <a:pt x="22" y="1"/>
                  <a:pt x="13" y="5"/>
                  <a:pt x="6" y="13"/>
                </a:cubicBezTo>
                <a:cubicBezTo>
                  <a:pt x="2" y="20"/>
                  <a:pt x="0" y="27"/>
                  <a:pt x="0" y="33"/>
                </a:cubicBezTo>
                <a:cubicBezTo>
                  <a:pt x="0" y="42"/>
                  <a:pt x="3" y="53"/>
                  <a:pt x="13" y="59"/>
                </a:cubicBezTo>
                <a:cubicBezTo>
                  <a:pt x="19" y="63"/>
                  <a:pt x="26" y="65"/>
                  <a:pt x="33" y="65"/>
                </a:cubicBezTo>
                <a:cubicBezTo>
                  <a:pt x="43" y="65"/>
                  <a:pt x="53" y="61"/>
                  <a:pt x="59" y="53"/>
                </a:cubicBezTo>
                <a:cubicBezTo>
                  <a:pt x="63" y="46"/>
                  <a:pt x="65" y="39"/>
                  <a:pt x="65" y="33"/>
                </a:cubicBezTo>
                <a:cubicBezTo>
                  <a:pt x="65" y="24"/>
                  <a:pt x="61" y="13"/>
                  <a:pt x="52" y="7"/>
                </a:cubicBezTo>
                <a:cubicBezTo>
                  <a:pt x="46" y="3"/>
                  <a:pt x="39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817;p51">
            <a:extLst>
              <a:ext uri="{FF2B5EF4-FFF2-40B4-BE49-F238E27FC236}">
                <a16:creationId xmlns:a16="http://schemas.microsoft.com/office/drawing/2014/main" id="{16CA4BF9-A6B0-CA00-1621-22BFF3B657CD}"/>
              </a:ext>
            </a:extLst>
          </p:cNvPr>
          <p:cNvSpPr/>
          <p:nvPr/>
        </p:nvSpPr>
        <p:spPr>
          <a:xfrm>
            <a:off x="928003" y="4100230"/>
            <a:ext cx="20596" cy="6593"/>
          </a:xfrm>
          <a:custGeom>
            <a:avLst/>
            <a:gdLst/>
            <a:ahLst/>
            <a:cxnLst/>
            <a:rect l="l" t="t" r="r" b="b"/>
            <a:pathLst>
              <a:path w="278" h="89" extrusionOk="0">
                <a:moveTo>
                  <a:pt x="244" y="1"/>
                </a:moveTo>
                <a:cubicBezTo>
                  <a:pt x="243" y="1"/>
                  <a:pt x="242" y="1"/>
                  <a:pt x="240" y="1"/>
                </a:cubicBezTo>
                <a:lnTo>
                  <a:pt x="31" y="16"/>
                </a:lnTo>
                <a:cubicBezTo>
                  <a:pt x="22" y="17"/>
                  <a:pt x="13" y="25"/>
                  <a:pt x="8" y="31"/>
                </a:cubicBezTo>
                <a:cubicBezTo>
                  <a:pt x="3" y="37"/>
                  <a:pt x="1" y="50"/>
                  <a:pt x="1" y="58"/>
                </a:cubicBezTo>
                <a:cubicBezTo>
                  <a:pt x="2" y="76"/>
                  <a:pt x="16" y="88"/>
                  <a:pt x="33" y="88"/>
                </a:cubicBezTo>
                <a:lnTo>
                  <a:pt x="34" y="88"/>
                </a:lnTo>
                <a:lnTo>
                  <a:pt x="237" y="74"/>
                </a:lnTo>
                <a:cubicBezTo>
                  <a:pt x="247" y="74"/>
                  <a:pt x="256" y="69"/>
                  <a:pt x="261" y="62"/>
                </a:cubicBezTo>
                <a:lnTo>
                  <a:pt x="267" y="53"/>
                </a:lnTo>
                <a:cubicBezTo>
                  <a:pt x="277" y="45"/>
                  <a:pt x="278" y="30"/>
                  <a:pt x="272" y="19"/>
                </a:cubicBezTo>
                <a:cubicBezTo>
                  <a:pt x="266" y="8"/>
                  <a:pt x="255" y="1"/>
                  <a:pt x="2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818;p51">
            <a:extLst>
              <a:ext uri="{FF2B5EF4-FFF2-40B4-BE49-F238E27FC236}">
                <a16:creationId xmlns:a16="http://schemas.microsoft.com/office/drawing/2014/main" id="{0A6BDA5B-C215-16AA-8BFD-A46E4482F681}"/>
              </a:ext>
            </a:extLst>
          </p:cNvPr>
          <p:cNvSpPr/>
          <p:nvPr/>
        </p:nvSpPr>
        <p:spPr>
          <a:xfrm>
            <a:off x="1044986" y="3845296"/>
            <a:ext cx="12669" cy="6668"/>
          </a:xfrm>
          <a:custGeom>
            <a:avLst/>
            <a:gdLst/>
            <a:ahLst/>
            <a:cxnLst/>
            <a:rect l="l" t="t" r="r" b="b"/>
            <a:pathLst>
              <a:path w="171" h="90" extrusionOk="0">
                <a:moveTo>
                  <a:pt x="136" y="1"/>
                </a:moveTo>
                <a:cubicBezTo>
                  <a:pt x="135" y="1"/>
                  <a:pt x="134" y="1"/>
                  <a:pt x="134" y="1"/>
                </a:cubicBezTo>
                <a:lnTo>
                  <a:pt x="46" y="8"/>
                </a:lnTo>
                <a:cubicBezTo>
                  <a:pt x="38" y="9"/>
                  <a:pt x="28" y="13"/>
                  <a:pt x="23" y="20"/>
                </a:cubicBezTo>
                <a:lnTo>
                  <a:pt x="11" y="35"/>
                </a:lnTo>
                <a:cubicBezTo>
                  <a:pt x="3" y="46"/>
                  <a:pt x="0" y="60"/>
                  <a:pt x="7" y="72"/>
                </a:cubicBezTo>
                <a:cubicBezTo>
                  <a:pt x="12" y="83"/>
                  <a:pt x="24" y="89"/>
                  <a:pt x="36" y="89"/>
                </a:cubicBezTo>
                <a:cubicBezTo>
                  <a:pt x="37" y="89"/>
                  <a:pt x="37" y="89"/>
                  <a:pt x="38" y="88"/>
                </a:cubicBezTo>
                <a:lnTo>
                  <a:pt x="140" y="81"/>
                </a:lnTo>
                <a:cubicBezTo>
                  <a:pt x="147" y="79"/>
                  <a:pt x="157" y="76"/>
                  <a:pt x="162" y="69"/>
                </a:cubicBezTo>
                <a:cubicBezTo>
                  <a:pt x="167" y="62"/>
                  <a:pt x="170" y="55"/>
                  <a:pt x="170" y="46"/>
                </a:cubicBezTo>
                <a:lnTo>
                  <a:pt x="168" y="31"/>
                </a:lnTo>
                <a:cubicBezTo>
                  <a:pt x="167" y="14"/>
                  <a:pt x="152" y="1"/>
                  <a:pt x="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819;p51">
            <a:extLst>
              <a:ext uri="{FF2B5EF4-FFF2-40B4-BE49-F238E27FC236}">
                <a16:creationId xmlns:a16="http://schemas.microsoft.com/office/drawing/2014/main" id="{C4FCF16F-FFA3-D818-CCCA-C8B3FCA51D2B}"/>
              </a:ext>
            </a:extLst>
          </p:cNvPr>
          <p:cNvSpPr/>
          <p:nvPr/>
        </p:nvSpPr>
        <p:spPr>
          <a:xfrm>
            <a:off x="950377" y="4090598"/>
            <a:ext cx="12669" cy="6593"/>
          </a:xfrm>
          <a:custGeom>
            <a:avLst/>
            <a:gdLst/>
            <a:ahLst/>
            <a:cxnLst/>
            <a:rect l="l" t="t" r="r" b="b"/>
            <a:pathLst>
              <a:path w="171" h="89" extrusionOk="0">
                <a:moveTo>
                  <a:pt x="136" y="1"/>
                </a:moveTo>
                <a:cubicBezTo>
                  <a:pt x="135" y="1"/>
                  <a:pt x="134" y="1"/>
                  <a:pt x="133" y="1"/>
                </a:cubicBezTo>
                <a:lnTo>
                  <a:pt x="48" y="8"/>
                </a:lnTo>
                <a:cubicBezTo>
                  <a:pt x="38" y="8"/>
                  <a:pt x="29" y="13"/>
                  <a:pt x="24" y="20"/>
                </a:cubicBezTo>
                <a:lnTo>
                  <a:pt x="11" y="35"/>
                </a:lnTo>
                <a:cubicBezTo>
                  <a:pt x="3" y="45"/>
                  <a:pt x="1" y="58"/>
                  <a:pt x="7" y="71"/>
                </a:cubicBezTo>
                <a:cubicBezTo>
                  <a:pt x="12" y="82"/>
                  <a:pt x="24" y="88"/>
                  <a:pt x="36" y="88"/>
                </a:cubicBezTo>
                <a:cubicBezTo>
                  <a:pt x="37" y="88"/>
                  <a:pt x="37" y="88"/>
                  <a:pt x="39" y="87"/>
                </a:cubicBezTo>
                <a:lnTo>
                  <a:pt x="140" y="81"/>
                </a:lnTo>
                <a:cubicBezTo>
                  <a:pt x="158" y="79"/>
                  <a:pt x="171" y="63"/>
                  <a:pt x="169" y="46"/>
                </a:cubicBezTo>
                <a:lnTo>
                  <a:pt x="168" y="31"/>
                </a:lnTo>
                <a:cubicBezTo>
                  <a:pt x="167" y="24"/>
                  <a:pt x="163" y="14"/>
                  <a:pt x="157" y="9"/>
                </a:cubicBezTo>
                <a:cubicBezTo>
                  <a:pt x="150" y="5"/>
                  <a:pt x="143" y="1"/>
                  <a:pt x="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820;p51">
            <a:extLst>
              <a:ext uri="{FF2B5EF4-FFF2-40B4-BE49-F238E27FC236}">
                <a16:creationId xmlns:a16="http://schemas.microsoft.com/office/drawing/2014/main" id="{864C7156-6DBA-7590-7704-0EDBBAF6F542}"/>
              </a:ext>
            </a:extLst>
          </p:cNvPr>
          <p:cNvSpPr/>
          <p:nvPr/>
        </p:nvSpPr>
        <p:spPr>
          <a:xfrm>
            <a:off x="954305" y="4042739"/>
            <a:ext cx="13188" cy="6668"/>
          </a:xfrm>
          <a:custGeom>
            <a:avLst/>
            <a:gdLst/>
            <a:ahLst/>
            <a:cxnLst/>
            <a:rect l="l" t="t" r="r" b="b"/>
            <a:pathLst>
              <a:path w="178" h="90" extrusionOk="0">
                <a:moveTo>
                  <a:pt x="146" y="1"/>
                </a:moveTo>
                <a:cubicBezTo>
                  <a:pt x="144" y="1"/>
                  <a:pt x="143" y="1"/>
                  <a:pt x="141" y="1"/>
                </a:cubicBezTo>
                <a:lnTo>
                  <a:pt x="48" y="9"/>
                </a:lnTo>
                <a:cubicBezTo>
                  <a:pt x="39" y="10"/>
                  <a:pt x="31" y="14"/>
                  <a:pt x="26" y="20"/>
                </a:cubicBezTo>
                <a:lnTo>
                  <a:pt x="12" y="36"/>
                </a:lnTo>
                <a:cubicBezTo>
                  <a:pt x="1" y="48"/>
                  <a:pt x="2" y="69"/>
                  <a:pt x="15" y="81"/>
                </a:cubicBezTo>
                <a:cubicBezTo>
                  <a:pt x="22" y="88"/>
                  <a:pt x="30" y="90"/>
                  <a:pt x="37" y="90"/>
                </a:cubicBezTo>
                <a:cubicBezTo>
                  <a:pt x="38" y="90"/>
                  <a:pt x="40" y="90"/>
                  <a:pt x="42" y="89"/>
                </a:cubicBezTo>
                <a:lnTo>
                  <a:pt x="148" y="81"/>
                </a:lnTo>
                <a:cubicBezTo>
                  <a:pt x="156" y="79"/>
                  <a:pt x="165" y="76"/>
                  <a:pt x="171" y="69"/>
                </a:cubicBezTo>
                <a:cubicBezTo>
                  <a:pt x="176" y="63"/>
                  <a:pt x="178" y="55"/>
                  <a:pt x="178" y="46"/>
                </a:cubicBezTo>
                <a:lnTo>
                  <a:pt x="177" y="32"/>
                </a:lnTo>
                <a:cubicBezTo>
                  <a:pt x="176" y="15"/>
                  <a:pt x="160" y="1"/>
                  <a:pt x="1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821;p51">
            <a:extLst>
              <a:ext uri="{FF2B5EF4-FFF2-40B4-BE49-F238E27FC236}">
                <a16:creationId xmlns:a16="http://schemas.microsoft.com/office/drawing/2014/main" id="{D24FD680-CC22-4F80-3611-EC769F7BD403}"/>
              </a:ext>
            </a:extLst>
          </p:cNvPr>
          <p:cNvSpPr/>
          <p:nvPr/>
        </p:nvSpPr>
        <p:spPr>
          <a:xfrm>
            <a:off x="1053507" y="3836257"/>
            <a:ext cx="19707" cy="6445"/>
          </a:xfrm>
          <a:custGeom>
            <a:avLst/>
            <a:gdLst/>
            <a:ahLst/>
            <a:cxnLst/>
            <a:rect l="l" t="t" r="r" b="b"/>
            <a:pathLst>
              <a:path w="266" h="87" extrusionOk="0">
                <a:moveTo>
                  <a:pt x="234" y="1"/>
                </a:moveTo>
                <a:cubicBezTo>
                  <a:pt x="232" y="1"/>
                  <a:pt x="230" y="1"/>
                  <a:pt x="229" y="1"/>
                </a:cubicBezTo>
                <a:lnTo>
                  <a:pt x="32" y="16"/>
                </a:lnTo>
                <a:cubicBezTo>
                  <a:pt x="14" y="16"/>
                  <a:pt x="1" y="37"/>
                  <a:pt x="3" y="55"/>
                </a:cubicBezTo>
                <a:cubicBezTo>
                  <a:pt x="3" y="63"/>
                  <a:pt x="6" y="73"/>
                  <a:pt x="13" y="78"/>
                </a:cubicBezTo>
                <a:cubicBezTo>
                  <a:pt x="20" y="83"/>
                  <a:pt x="27" y="85"/>
                  <a:pt x="35" y="85"/>
                </a:cubicBezTo>
                <a:cubicBezTo>
                  <a:pt x="36" y="85"/>
                  <a:pt x="36" y="85"/>
                  <a:pt x="37" y="86"/>
                </a:cubicBezTo>
                <a:lnTo>
                  <a:pt x="234" y="72"/>
                </a:lnTo>
                <a:cubicBezTo>
                  <a:pt x="253" y="71"/>
                  <a:pt x="265" y="49"/>
                  <a:pt x="264" y="30"/>
                </a:cubicBezTo>
                <a:cubicBezTo>
                  <a:pt x="263" y="14"/>
                  <a:pt x="249" y="1"/>
                  <a:pt x="2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822;p51">
            <a:extLst>
              <a:ext uri="{FF2B5EF4-FFF2-40B4-BE49-F238E27FC236}">
                <a16:creationId xmlns:a16="http://schemas.microsoft.com/office/drawing/2014/main" id="{F27A1DFC-60F7-EF3E-43F6-CFC8BDF7FC64}"/>
              </a:ext>
            </a:extLst>
          </p:cNvPr>
          <p:cNvSpPr/>
          <p:nvPr/>
        </p:nvSpPr>
        <p:spPr>
          <a:xfrm>
            <a:off x="956231" y="3725719"/>
            <a:ext cx="7261" cy="11928"/>
          </a:xfrm>
          <a:custGeom>
            <a:avLst/>
            <a:gdLst/>
            <a:ahLst/>
            <a:cxnLst/>
            <a:rect l="l" t="t" r="r" b="b"/>
            <a:pathLst>
              <a:path w="98" h="161" extrusionOk="0">
                <a:moveTo>
                  <a:pt x="34" y="1"/>
                </a:moveTo>
                <a:cubicBezTo>
                  <a:pt x="28" y="1"/>
                  <a:pt x="21" y="2"/>
                  <a:pt x="16" y="6"/>
                </a:cubicBezTo>
                <a:cubicBezTo>
                  <a:pt x="6" y="13"/>
                  <a:pt x="1" y="24"/>
                  <a:pt x="2" y="35"/>
                </a:cubicBezTo>
                <a:lnTo>
                  <a:pt x="9" y="129"/>
                </a:lnTo>
                <a:cubicBezTo>
                  <a:pt x="10" y="136"/>
                  <a:pt x="14" y="146"/>
                  <a:pt x="21" y="151"/>
                </a:cubicBezTo>
                <a:cubicBezTo>
                  <a:pt x="26" y="156"/>
                  <a:pt x="33" y="159"/>
                  <a:pt x="42" y="159"/>
                </a:cubicBezTo>
                <a:cubicBezTo>
                  <a:pt x="42" y="159"/>
                  <a:pt x="43" y="159"/>
                  <a:pt x="44" y="160"/>
                </a:cubicBezTo>
                <a:lnTo>
                  <a:pt x="67" y="158"/>
                </a:lnTo>
                <a:cubicBezTo>
                  <a:pt x="84" y="157"/>
                  <a:pt x="98" y="142"/>
                  <a:pt x="96" y="124"/>
                </a:cubicBezTo>
                <a:lnTo>
                  <a:pt x="90" y="41"/>
                </a:lnTo>
                <a:cubicBezTo>
                  <a:pt x="89" y="27"/>
                  <a:pt x="82" y="16"/>
                  <a:pt x="70" y="11"/>
                </a:cubicBezTo>
                <a:lnTo>
                  <a:pt x="47" y="3"/>
                </a:lnTo>
                <a:cubicBezTo>
                  <a:pt x="43" y="1"/>
                  <a:pt x="38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823;p51">
            <a:extLst>
              <a:ext uri="{FF2B5EF4-FFF2-40B4-BE49-F238E27FC236}">
                <a16:creationId xmlns:a16="http://schemas.microsoft.com/office/drawing/2014/main" id="{EE2C775A-040B-08FA-425D-13F25A816E3C}"/>
              </a:ext>
            </a:extLst>
          </p:cNvPr>
          <p:cNvSpPr/>
          <p:nvPr/>
        </p:nvSpPr>
        <p:spPr>
          <a:xfrm>
            <a:off x="4413342" y="3524942"/>
            <a:ext cx="13483" cy="21559"/>
          </a:xfrm>
          <a:custGeom>
            <a:avLst/>
            <a:gdLst/>
            <a:ahLst/>
            <a:cxnLst/>
            <a:rect l="l" t="t" r="r" b="b"/>
            <a:pathLst>
              <a:path w="182" h="291" extrusionOk="0">
                <a:moveTo>
                  <a:pt x="144" y="0"/>
                </a:moveTo>
                <a:cubicBezTo>
                  <a:pt x="142" y="0"/>
                  <a:pt x="141" y="0"/>
                  <a:pt x="139" y="1"/>
                </a:cubicBezTo>
                <a:lnTo>
                  <a:pt x="124" y="2"/>
                </a:lnTo>
                <a:cubicBezTo>
                  <a:pt x="107" y="3"/>
                  <a:pt x="93" y="18"/>
                  <a:pt x="94" y="37"/>
                </a:cubicBezTo>
                <a:lnTo>
                  <a:pt x="102" y="137"/>
                </a:lnTo>
                <a:lnTo>
                  <a:pt x="11" y="236"/>
                </a:lnTo>
                <a:cubicBezTo>
                  <a:pt x="3" y="246"/>
                  <a:pt x="0" y="261"/>
                  <a:pt x="6" y="272"/>
                </a:cubicBezTo>
                <a:cubicBezTo>
                  <a:pt x="13" y="284"/>
                  <a:pt x="23" y="290"/>
                  <a:pt x="35" y="290"/>
                </a:cubicBezTo>
                <a:lnTo>
                  <a:pt x="35" y="290"/>
                </a:lnTo>
                <a:lnTo>
                  <a:pt x="48" y="289"/>
                </a:lnTo>
                <a:cubicBezTo>
                  <a:pt x="58" y="289"/>
                  <a:pt x="66" y="285"/>
                  <a:pt x="71" y="279"/>
                </a:cubicBezTo>
                <a:lnTo>
                  <a:pt x="172" y="169"/>
                </a:lnTo>
                <a:cubicBezTo>
                  <a:pt x="178" y="163"/>
                  <a:pt x="182" y="154"/>
                  <a:pt x="182" y="144"/>
                </a:cubicBezTo>
                <a:lnTo>
                  <a:pt x="174" y="30"/>
                </a:lnTo>
                <a:cubicBezTo>
                  <a:pt x="172" y="22"/>
                  <a:pt x="169" y="13"/>
                  <a:pt x="162" y="8"/>
                </a:cubicBezTo>
                <a:cubicBezTo>
                  <a:pt x="157" y="4"/>
                  <a:pt x="151" y="0"/>
                  <a:pt x="144" y="0"/>
                </a:cubicBezTo>
                <a:close/>
                <a:moveTo>
                  <a:pt x="35" y="290"/>
                </a:moveTo>
                <a:lnTo>
                  <a:pt x="35" y="290"/>
                </a:lnTo>
                <a:lnTo>
                  <a:pt x="36" y="290"/>
                </a:lnTo>
                <a:cubicBezTo>
                  <a:pt x="36" y="290"/>
                  <a:pt x="35" y="290"/>
                  <a:pt x="35" y="2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824;p51">
            <a:extLst>
              <a:ext uri="{FF2B5EF4-FFF2-40B4-BE49-F238E27FC236}">
                <a16:creationId xmlns:a16="http://schemas.microsoft.com/office/drawing/2014/main" id="{0955595D-27E2-8323-68F1-BCC6BAF99CD2}"/>
              </a:ext>
            </a:extLst>
          </p:cNvPr>
          <p:cNvSpPr/>
          <p:nvPr/>
        </p:nvSpPr>
        <p:spPr>
          <a:xfrm>
            <a:off x="1039133" y="3767578"/>
            <a:ext cx="6964" cy="11409"/>
          </a:xfrm>
          <a:custGeom>
            <a:avLst/>
            <a:gdLst/>
            <a:ahLst/>
            <a:cxnLst/>
            <a:rect l="l" t="t" r="r" b="b"/>
            <a:pathLst>
              <a:path w="94" h="154" extrusionOk="0">
                <a:moveTo>
                  <a:pt x="56" y="1"/>
                </a:moveTo>
                <a:cubicBezTo>
                  <a:pt x="54" y="1"/>
                  <a:pt x="53" y="1"/>
                  <a:pt x="51" y="1"/>
                </a:cubicBezTo>
                <a:lnTo>
                  <a:pt x="30" y="2"/>
                </a:lnTo>
                <a:cubicBezTo>
                  <a:pt x="22" y="3"/>
                  <a:pt x="13" y="8"/>
                  <a:pt x="7" y="14"/>
                </a:cubicBezTo>
                <a:cubicBezTo>
                  <a:pt x="2" y="20"/>
                  <a:pt x="0" y="28"/>
                  <a:pt x="0" y="38"/>
                </a:cubicBezTo>
                <a:lnTo>
                  <a:pt x="5" y="104"/>
                </a:lnTo>
                <a:cubicBezTo>
                  <a:pt x="5" y="113"/>
                  <a:pt x="11" y="122"/>
                  <a:pt x="17" y="127"/>
                </a:cubicBezTo>
                <a:lnTo>
                  <a:pt x="39" y="146"/>
                </a:lnTo>
                <a:cubicBezTo>
                  <a:pt x="46" y="151"/>
                  <a:pt x="52" y="153"/>
                  <a:pt x="60" y="153"/>
                </a:cubicBezTo>
                <a:cubicBezTo>
                  <a:pt x="64" y="153"/>
                  <a:pt x="69" y="152"/>
                  <a:pt x="74" y="148"/>
                </a:cubicBezTo>
                <a:cubicBezTo>
                  <a:pt x="86" y="142"/>
                  <a:pt x="94" y="130"/>
                  <a:pt x="93" y="117"/>
                </a:cubicBezTo>
                <a:lnTo>
                  <a:pt x="86" y="32"/>
                </a:lnTo>
                <a:cubicBezTo>
                  <a:pt x="85" y="14"/>
                  <a:pt x="71" y="1"/>
                  <a:pt x="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825;p51">
            <a:extLst>
              <a:ext uri="{FF2B5EF4-FFF2-40B4-BE49-F238E27FC236}">
                <a16:creationId xmlns:a16="http://schemas.microsoft.com/office/drawing/2014/main" id="{8D2BBF85-AC52-D906-7B07-6086C9C98D84}"/>
              </a:ext>
            </a:extLst>
          </p:cNvPr>
          <p:cNvSpPr/>
          <p:nvPr/>
        </p:nvSpPr>
        <p:spPr>
          <a:xfrm>
            <a:off x="1068546" y="3827144"/>
            <a:ext cx="19559" cy="7038"/>
          </a:xfrm>
          <a:custGeom>
            <a:avLst/>
            <a:gdLst/>
            <a:ahLst/>
            <a:cxnLst/>
            <a:rect l="l" t="t" r="r" b="b"/>
            <a:pathLst>
              <a:path w="264" h="95" extrusionOk="0">
                <a:moveTo>
                  <a:pt x="228" y="1"/>
                </a:moveTo>
                <a:cubicBezTo>
                  <a:pt x="227" y="1"/>
                  <a:pt x="226" y="1"/>
                  <a:pt x="225" y="1"/>
                </a:cubicBezTo>
                <a:lnTo>
                  <a:pt x="31" y="15"/>
                </a:lnTo>
                <a:cubicBezTo>
                  <a:pt x="24" y="16"/>
                  <a:pt x="14" y="20"/>
                  <a:pt x="9" y="26"/>
                </a:cubicBezTo>
                <a:cubicBezTo>
                  <a:pt x="4" y="32"/>
                  <a:pt x="1" y="41"/>
                  <a:pt x="1" y="49"/>
                </a:cubicBezTo>
                <a:lnTo>
                  <a:pt x="3" y="64"/>
                </a:lnTo>
                <a:cubicBezTo>
                  <a:pt x="4" y="73"/>
                  <a:pt x="8" y="81"/>
                  <a:pt x="14" y="87"/>
                </a:cubicBezTo>
                <a:cubicBezTo>
                  <a:pt x="20" y="92"/>
                  <a:pt x="27" y="94"/>
                  <a:pt x="35" y="94"/>
                </a:cubicBezTo>
                <a:cubicBezTo>
                  <a:pt x="36" y="94"/>
                  <a:pt x="37" y="94"/>
                  <a:pt x="37" y="95"/>
                </a:cubicBezTo>
                <a:lnTo>
                  <a:pt x="232" y="81"/>
                </a:lnTo>
                <a:cubicBezTo>
                  <a:pt x="250" y="79"/>
                  <a:pt x="263" y="64"/>
                  <a:pt x="261" y="46"/>
                </a:cubicBezTo>
                <a:lnTo>
                  <a:pt x="260" y="31"/>
                </a:lnTo>
                <a:cubicBezTo>
                  <a:pt x="259" y="14"/>
                  <a:pt x="243" y="1"/>
                  <a:pt x="2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826;p51">
            <a:extLst>
              <a:ext uri="{FF2B5EF4-FFF2-40B4-BE49-F238E27FC236}">
                <a16:creationId xmlns:a16="http://schemas.microsoft.com/office/drawing/2014/main" id="{D6D7C888-2A72-F3C9-BE08-F529F352004B}"/>
              </a:ext>
            </a:extLst>
          </p:cNvPr>
          <p:cNvSpPr/>
          <p:nvPr/>
        </p:nvSpPr>
        <p:spPr>
          <a:xfrm>
            <a:off x="1083438" y="3818402"/>
            <a:ext cx="12669" cy="6519"/>
          </a:xfrm>
          <a:custGeom>
            <a:avLst/>
            <a:gdLst/>
            <a:ahLst/>
            <a:cxnLst/>
            <a:rect l="l" t="t" r="r" b="b"/>
            <a:pathLst>
              <a:path w="171" h="88" extrusionOk="0">
                <a:moveTo>
                  <a:pt x="136" y="0"/>
                </a:moveTo>
                <a:cubicBezTo>
                  <a:pt x="135" y="0"/>
                  <a:pt x="134" y="0"/>
                  <a:pt x="133" y="0"/>
                </a:cubicBezTo>
                <a:lnTo>
                  <a:pt x="32" y="9"/>
                </a:lnTo>
                <a:cubicBezTo>
                  <a:pt x="13" y="10"/>
                  <a:pt x="1" y="25"/>
                  <a:pt x="2" y="44"/>
                </a:cubicBezTo>
                <a:lnTo>
                  <a:pt x="3" y="59"/>
                </a:lnTo>
                <a:cubicBezTo>
                  <a:pt x="5" y="67"/>
                  <a:pt x="8" y="75"/>
                  <a:pt x="15" y="81"/>
                </a:cubicBezTo>
                <a:cubicBezTo>
                  <a:pt x="21" y="86"/>
                  <a:pt x="28" y="88"/>
                  <a:pt x="36" y="88"/>
                </a:cubicBezTo>
                <a:lnTo>
                  <a:pt x="38" y="88"/>
                </a:lnTo>
                <a:lnTo>
                  <a:pt x="140" y="81"/>
                </a:lnTo>
                <a:cubicBezTo>
                  <a:pt x="158" y="80"/>
                  <a:pt x="171" y="63"/>
                  <a:pt x="170" y="45"/>
                </a:cubicBezTo>
                <a:lnTo>
                  <a:pt x="169" y="31"/>
                </a:lnTo>
                <a:cubicBezTo>
                  <a:pt x="167" y="22"/>
                  <a:pt x="163" y="14"/>
                  <a:pt x="157" y="9"/>
                </a:cubicBezTo>
                <a:cubicBezTo>
                  <a:pt x="151" y="4"/>
                  <a:pt x="144" y="0"/>
                  <a:pt x="1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827;p51">
            <a:extLst>
              <a:ext uri="{FF2B5EF4-FFF2-40B4-BE49-F238E27FC236}">
                <a16:creationId xmlns:a16="http://schemas.microsoft.com/office/drawing/2014/main" id="{0A6A1259-2EA6-3238-0396-B3C4C00E34B9}"/>
              </a:ext>
            </a:extLst>
          </p:cNvPr>
          <p:cNvSpPr/>
          <p:nvPr/>
        </p:nvSpPr>
        <p:spPr>
          <a:xfrm>
            <a:off x="4605968" y="3567395"/>
            <a:ext cx="10446" cy="5335"/>
          </a:xfrm>
          <a:custGeom>
            <a:avLst/>
            <a:gdLst/>
            <a:ahLst/>
            <a:cxnLst/>
            <a:rect l="l" t="t" r="r" b="b"/>
            <a:pathLst>
              <a:path w="141" h="72" extrusionOk="0">
                <a:moveTo>
                  <a:pt x="110" y="1"/>
                </a:moveTo>
                <a:cubicBezTo>
                  <a:pt x="108" y="1"/>
                  <a:pt x="107" y="1"/>
                  <a:pt x="105" y="1"/>
                </a:cubicBezTo>
                <a:lnTo>
                  <a:pt x="29" y="7"/>
                </a:lnTo>
                <a:cubicBezTo>
                  <a:pt x="13" y="8"/>
                  <a:pt x="0" y="22"/>
                  <a:pt x="0" y="39"/>
                </a:cubicBezTo>
                <a:lnTo>
                  <a:pt x="0" y="42"/>
                </a:lnTo>
                <a:cubicBezTo>
                  <a:pt x="1" y="59"/>
                  <a:pt x="16" y="71"/>
                  <a:pt x="33" y="71"/>
                </a:cubicBezTo>
                <a:lnTo>
                  <a:pt x="35" y="71"/>
                </a:lnTo>
                <a:lnTo>
                  <a:pt x="111" y="66"/>
                </a:lnTo>
                <a:cubicBezTo>
                  <a:pt x="127" y="65"/>
                  <a:pt x="141" y="50"/>
                  <a:pt x="141" y="34"/>
                </a:cubicBezTo>
                <a:lnTo>
                  <a:pt x="141" y="32"/>
                </a:lnTo>
                <a:cubicBezTo>
                  <a:pt x="139" y="15"/>
                  <a:pt x="124" y="1"/>
                  <a:pt x="1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828;p51">
            <a:extLst>
              <a:ext uri="{FF2B5EF4-FFF2-40B4-BE49-F238E27FC236}">
                <a16:creationId xmlns:a16="http://schemas.microsoft.com/office/drawing/2014/main" id="{8E7E5540-7A86-8071-1567-66181C0D85BD}"/>
              </a:ext>
            </a:extLst>
          </p:cNvPr>
          <p:cNvSpPr/>
          <p:nvPr/>
        </p:nvSpPr>
        <p:spPr>
          <a:xfrm>
            <a:off x="2504792" y="3567395"/>
            <a:ext cx="11557" cy="5335"/>
          </a:xfrm>
          <a:custGeom>
            <a:avLst/>
            <a:gdLst/>
            <a:ahLst/>
            <a:cxnLst/>
            <a:rect l="l" t="t" r="r" b="b"/>
            <a:pathLst>
              <a:path w="156" h="72" extrusionOk="0">
                <a:moveTo>
                  <a:pt x="123" y="0"/>
                </a:moveTo>
                <a:cubicBezTo>
                  <a:pt x="122" y="0"/>
                  <a:pt x="121" y="0"/>
                  <a:pt x="120" y="0"/>
                </a:cubicBezTo>
                <a:lnTo>
                  <a:pt x="30" y="7"/>
                </a:lnTo>
                <a:cubicBezTo>
                  <a:pt x="13" y="8"/>
                  <a:pt x="0" y="22"/>
                  <a:pt x="0" y="39"/>
                </a:cubicBezTo>
                <a:lnTo>
                  <a:pt x="0" y="42"/>
                </a:lnTo>
                <a:cubicBezTo>
                  <a:pt x="1" y="59"/>
                  <a:pt x="16" y="71"/>
                  <a:pt x="32" y="71"/>
                </a:cubicBezTo>
                <a:lnTo>
                  <a:pt x="35" y="71"/>
                </a:lnTo>
                <a:lnTo>
                  <a:pt x="125" y="65"/>
                </a:lnTo>
                <a:cubicBezTo>
                  <a:pt x="142" y="64"/>
                  <a:pt x="155" y="49"/>
                  <a:pt x="155" y="33"/>
                </a:cubicBezTo>
                <a:lnTo>
                  <a:pt x="155" y="30"/>
                </a:lnTo>
                <a:cubicBezTo>
                  <a:pt x="153" y="13"/>
                  <a:pt x="139" y="0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829;p51">
            <a:extLst>
              <a:ext uri="{FF2B5EF4-FFF2-40B4-BE49-F238E27FC236}">
                <a16:creationId xmlns:a16="http://schemas.microsoft.com/office/drawing/2014/main" id="{C75FD9D4-E80E-F2FA-875F-207FB425A552}"/>
              </a:ext>
            </a:extLst>
          </p:cNvPr>
          <p:cNvSpPr/>
          <p:nvPr/>
        </p:nvSpPr>
        <p:spPr>
          <a:xfrm>
            <a:off x="2817216" y="3586509"/>
            <a:ext cx="12891" cy="5482"/>
          </a:xfrm>
          <a:custGeom>
            <a:avLst/>
            <a:gdLst/>
            <a:ahLst/>
            <a:cxnLst/>
            <a:rect l="l" t="t" r="r" b="b"/>
            <a:pathLst>
              <a:path w="174" h="74" extrusionOk="0">
                <a:moveTo>
                  <a:pt x="142" y="0"/>
                </a:moveTo>
                <a:cubicBezTo>
                  <a:pt x="141" y="0"/>
                  <a:pt x="140" y="0"/>
                  <a:pt x="139" y="1"/>
                </a:cubicBezTo>
                <a:lnTo>
                  <a:pt x="31" y="9"/>
                </a:lnTo>
                <a:cubicBezTo>
                  <a:pt x="14" y="10"/>
                  <a:pt x="1" y="25"/>
                  <a:pt x="1" y="41"/>
                </a:cubicBezTo>
                <a:lnTo>
                  <a:pt x="1" y="44"/>
                </a:lnTo>
                <a:cubicBezTo>
                  <a:pt x="2" y="61"/>
                  <a:pt x="17" y="73"/>
                  <a:pt x="33" y="73"/>
                </a:cubicBezTo>
                <a:lnTo>
                  <a:pt x="36" y="73"/>
                </a:lnTo>
                <a:lnTo>
                  <a:pt x="145" y="66"/>
                </a:lnTo>
                <a:cubicBezTo>
                  <a:pt x="161" y="65"/>
                  <a:pt x="174" y="51"/>
                  <a:pt x="174" y="34"/>
                </a:cubicBezTo>
                <a:lnTo>
                  <a:pt x="174" y="31"/>
                </a:lnTo>
                <a:cubicBezTo>
                  <a:pt x="173" y="14"/>
                  <a:pt x="157" y="0"/>
                  <a:pt x="1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830;p51">
            <a:extLst>
              <a:ext uri="{FF2B5EF4-FFF2-40B4-BE49-F238E27FC236}">
                <a16:creationId xmlns:a16="http://schemas.microsoft.com/office/drawing/2014/main" id="{0AF099EE-9F78-B68B-9EF1-D505421BF2B2}"/>
              </a:ext>
            </a:extLst>
          </p:cNvPr>
          <p:cNvSpPr/>
          <p:nvPr/>
        </p:nvSpPr>
        <p:spPr>
          <a:xfrm>
            <a:off x="2451894" y="3587250"/>
            <a:ext cx="8890" cy="5335"/>
          </a:xfrm>
          <a:custGeom>
            <a:avLst/>
            <a:gdLst/>
            <a:ahLst/>
            <a:cxnLst/>
            <a:rect l="l" t="t" r="r" b="b"/>
            <a:pathLst>
              <a:path w="120" h="72" extrusionOk="0">
                <a:moveTo>
                  <a:pt x="114" y="1"/>
                </a:moveTo>
                <a:lnTo>
                  <a:pt x="33" y="6"/>
                </a:lnTo>
                <a:lnTo>
                  <a:pt x="32" y="6"/>
                </a:lnTo>
                <a:cubicBezTo>
                  <a:pt x="13" y="7"/>
                  <a:pt x="1" y="24"/>
                  <a:pt x="2" y="42"/>
                </a:cubicBezTo>
                <a:cubicBezTo>
                  <a:pt x="3" y="58"/>
                  <a:pt x="17" y="72"/>
                  <a:pt x="34" y="72"/>
                </a:cubicBezTo>
                <a:lnTo>
                  <a:pt x="37" y="72"/>
                </a:lnTo>
                <a:lnTo>
                  <a:pt x="119" y="67"/>
                </a:lnTo>
                <a:lnTo>
                  <a:pt x="1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831;p51">
            <a:extLst>
              <a:ext uri="{FF2B5EF4-FFF2-40B4-BE49-F238E27FC236}">
                <a16:creationId xmlns:a16="http://schemas.microsoft.com/office/drawing/2014/main" id="{CC045972-F1A7-F65F-C4DF-2B87586499E3}"/>
              </a:ext>
            </a:extLst>
          </p:cNvPr>
          <p:cNvSpPr/>
          <p:nvPr/>
        </p:nvSpPr>
        <p:spPr>
          <a:xfrm>
            <a:off x="2522425" y="3565616"/>
            <a:ext cx="19410" cy="5853"/>
          </a:xfrm>
          <a:custGeom>
            <a:avLst/>
            <a:gdLst/>
            <a:ahLst/>
            <a:cxnLst/>
            <a:rect l="l" t="t" r="r" b="b"/>
            <a:pathLst>
              <a:path w="262" h="79" extrusionOk="0">
                <a:moveTo>
                  <a:pt x="229" y="0"/>
                </a:moveTo>
                <a:cubicBezTo>
                  <a:pt x="228" y="0"/>
                  <a:pt x="227" y="0"/>
                  <a:pt x="225" y="0"/>
                </a:cubicBezTo>
                <a:lnTo>
                  <a:pt x="32" y="14"/>
                </a:lnTo>
                <a:cubicBezTo>
                  <a:pt x="13" y="15"/>
                  <a:pt x="0" y="31"/>
                  <a:pt x="2" y="48"/>
                </a:cubicBezTo>
                <a:cubicBezTo>
                  <a:pt x="3" y="66"/>
                  <a:pt x="17" y="79"/>
                  <a:pt x="34" y="79"/>
                </a:cubicBezTo>
                <a:lnTo>
                  <a:pt x="37" y="79"/>
                </a:lnTo>
                <a:lnTo>
                  <a:pt x="231" y="66"/>
                </a:lnTo>
                <a:cubicBezTo>
                  <a:pt x="248" y="64"/>
                  <a:pt x="262" y="48"/>
                  <a:pt x="261" y="31"/>
                </a:cubicBezTo>
                <a:cubicBezTo>
                  <a:pt x="259" y="13"/>
                  <a:pt x="245" y="0"/>
                  <a:pt x="2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832;p51">
            <a:extLst>
              <a:ext uri="{FF2B5EF4-FFF2-40B4-BE49-F238E27FC236}">
                <a16:creationId xmlns:a16="http://schemas.microsoft.com/office/drawing/2014/main" id="{E0CBDD70-2198-D107-8796-18718A14972B}"/>
              </a:ext>
            </a:extLst>
          </p:cNvPr>
          <p:cNvSpPr/>
          <p:nvPr/>
        </p:nvSpPr>
        <p:spPr>
          <a:xfrm>
            <a:off x="2342765" y="3555022"/>
            <a:ext cx="15188" cy="20893"/>
          </a:xfrm>
          <a:custGeom>
            <a:avLst/>
            <a:gdLst/>
            <a:ahLst/>
            <a:cxnLst/>
            <a:rect l="l" t="t" r="r" b="b"/>
            <a:pathLst>
              <a:path w="205" h="282" extrusionOk="0">
                <a:moveTo>
                  <a:pt x="33" y="1"/>
                </a:moveTo>
                <a:cubicBezTo>
                  <a:pt x="29" y="1"/>
                  <a:pt x="24" y="2"/>
                  <a:pt x="19" y="4"/>
                </a:cubicBezTo>
                <a:cubicBezTo>
                  <a:pt x="8" y="9"/>
                  <a:pt x="1" y="23"/>
                  <a:pt x="2" y="35"/>
                </a:cubicBezTo>
                <a:lnTo>
                  <a:pt x="8" y="136"/>
                </a:lnTo>
                <a:cubicBezTo>
                  <a:pt x="9" y="144"/>
                  <a:pt x="12" y="153"/>
                  <a:pt x="18" y="158"/>
                </a:cubicBezTo>
                <a:lnTo>
                  <a:pt x="137" y="268"/>
                </a:lnTo>
                <a:lnTo>
                  <a:pt x="146" y="275"/>
                </a:lnTo>
                <a:cubicBezTo>
                  <a:pt x="153" y="279"/>
                  <a:pt x="161" y="282"/>
                  <a:pt x="167" y="282"/>
                </a:cubicBezTo>
                <a:cubicBezTo>
                  <a:pt x="176" y="282"/>
                  <a:pt x="185" y="278"/>
                  <a:pt x="193" y="269"/>
                </a:cubicBezTo>
                <a:cubicBezTo>
                  <a:pt x="205" y="256"/>
                  <a:pt x="204" y="236"/>
                  <a:pt x="190" y="225"/>
                </a:cubicBezTo>
                <a:lnTo>
                  <a:pt x="90" y="131"/>
                </a:lnTo>
                <a:lnTo>
                  <a:pt x="84" y="43"/>
                </a:lnTo>
                <a:cubicBezTo>
                  <a:pt x="82" y="35"/>
                  <a:pt x="79" y="27"/>
                  <a:pt x="71" y="22"/>
                </a:cubicBezTo>
                <a:lnTo>
                  <a:pt x="56" y="8"/>
                </a:lnTo>
                <a:cubicBezTo>
                  <a:pt x="49" y="3"/>
                  <a:pt x="41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833;p51">
            <a:extLst>
              <a:ext uri="{FF2B5EF4-FFF2-40B4-BE49-F238E27FC236}">
                <a16:creationId xmlns:a16="http://schemas.microsoft.com/office/drawing/2014/main" id="{F7380C39-4817-86D5-2AA1-6634DEB55F11}"/>
              </a:ext>
            </a:extLst>
          </p:cNvPr>
          <p:cNvSpPr/>
          <p:nvPr/>
        </p:nvSpPr>
        <p:spPr>
          <a:xfrm>
            <a:off x="2400701" y="3575174"/>
            <a:ext cx="9631" cy="8298"/>
          </a:xfrm>
          <a:custGeom>
            <a:avLst/>
            <a:gdLst/>
            <a:ahLst/>
            <a:cxnLst/>
            <a:rect l="l" t="t" r="r" b="b"/>
            <a:pathLst>
              <a:path w="130" h="112" extrusionOk="0">
                <a:moveTo>
                  <a:pt x="42" y="0"/>
                </a:moveTo>
                <a:cubicBezTo>
                  <a:pt x="40" y="0"/>
                  <a:pt x="39" y="0"/>
                  <a:pt x="38" y="1"/>
                </a:cubicBezTo>
                <a:lnTo>
                  <a:pt x="33" y="1"/>
                </a:lnTo>
                <a:cubicBezTo>
                  <a:pt x="20" y="1"/>
                  <a:pt x="9" y="10"/>
                  <a:pt x="5" y="22"/>
                </a:cubicBezTo>
                <a:cubicBezTo>
                  <a:pt x="0" y="36"/>
                  <a:pt x="5" y="49"/>
                  <a:pt x="15" y="58"/>
                </a:cubicBezTo>
                <a:lnTo>
                  <a:pt x="72" y="105"/>
                </a:lnTo>
                <a:cubicBezTo>
                  <a:pt x="79" y="110"/>
                  <a:pt x="85" y="112"/>
                  <a:pt x="93" y="112"/>
                </a:cubicBezTo>
                <a:cubicBezTo>
                  <a:pt x="102" y="112"/>
                  <a:pt x="111" y="109"/>
                  <a:pt x="118" y="100"/>
                </a:cubicBezTo>
                <a:cubicBezTo>
                  <a:pt x="130" y="88"/>
                  <a:pt x="129" y="67"/>
                  <a:pt x="115" y="55"/>
                </a:cubicBezTo>
                <a:lnTo>
                  <a:pt x="63" y="8"/>
                </a:lnTo>
                <a:cubicBezTo>
                  <a:pt x="57" y="3"/>
                  <a:pt x="50" y="0"/>
                  <a:pt x="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834;p51">
            <a:extLst>
              <a:ext uri="{FF2B5EF4-FFF2-40B4-BE49-F238E27FC236}">
                <a16:creationId xmlns:a16="http://schemas.microsoft.com/office/drawing/2014/main" id="{F9F2CD10-BB7E-67A4-C766-ED9D39856896}"/>
              </a:ext>
            </a:extLst>
          </p:cNvPr>
          <p:cNvSpPr/>
          <p:nvPr/>
        </p:nvSpPr>
        <p:spPr>
          <a:xfrm>
            <a:off x="2416925" y="3582508"/>
            <a:ext cx="6890" cy="6001"/>
          </a:xfrm>
          <a:custGeom>
            <a:avLst/>
            <a:gdLst/>
            <a:ahLst/>
            <a:cxnLst/>
            <a:rect l="l" t="t" r="r" b="b"/>
            <a:pathLst>
              <a:path w="93" h="81" extrusionOk="0">
                <a:moveTo>
                  <a:pt x="45" y="0"/>
                </a:moveTo>
                <a:lnTo>
                  <a:pt x="30" y="1"/>
                </a:lnTo>
                <a:cubicBezTo>
                  <a:pt x="22" y="3"/>
                  <a:pt x="14" y="7"/>
                  <a:pt x="8" y="13"/>
                </a:cubicBezTo>
                <a:cubicBezTo>
                  <a:pt x="3" y="20"/>
                  <a:pt x="0" y="28"/>
                  <a:pt x="0" y="37"/>
                </a:cubicBezTo>
                <a:lnTo>
                  <a:pt x="1" y="51"/>
                </a:lnTo>
                <a:cubicBezTo>
                  <a:pt x="1" y="62"/>
                  <a:pt x="6" y="70"/>
                  <a:pt x="16" y="75"/>
                </a:cubicBezTo>
                <a:cubicBezTo>
                  <a:pt x="22" y="80"/>
                  <a:pt x="27" y="81"/>
                  <a:pt x="34" y="81"/>
                </a:cubicBezTo>
                <a:cubicBezTo>
                  <a:pt x="38" y="81"/>
                  <a:pt x="42" y="80"/>
                  <a:pt x="45" y="80"/>
                </a:cubicBezTo>
                <a:lnTo>
                  <a:pt x="72" y="69"/>
                </a:lnTo>
                <a:cubicBezTo>
                  <a:pt x="83" y="65"/>
                  <a:pt x="93" y="52"/>
                  <a:pt x="93" y="39"/>
                </a:cubicBezTo>
                <a:cubicBezTo>
                  <a:pt x="93" y="25"/>
                  <a:pt x="84" y="13"/>
                  <a:pt x="72" y="8"/>
                </a:cubicBezTo>
                <a:lnTo>
                  <a:pt x="58" y="3"/>
                </a:lnTo>
                <a:cubicBezTo>
                  <a:pt x="55" y="0"/>
                  <a:pt x="50" y="0"/>
                  <a:pt x="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835;p51">
            <a:extLst>
              <a:ext uri="{FF2B5EF4-FFF2-40B4-BE49-F238E27FC236}">
                <a16:creationId xmlns:a16="http://schemas.microsoft.com/office/drawing/2014/main" id="{2E1D7CAE-813A-A9FF-E6CA-4949ADADDE92}"/>
              </a:ext>
            </a:extLst>
          </p:cNvPr>
          <p:cNvSpPr/>
          <p:nvPr/>
        </p:nvSpPr>
        <p:spPr>
          <a:xfrm>
            <a:off x="2237710" y="3539168"/>
            <a:ext cx="7187" cy="20004"/>
          </a:xfrm>
          <a:custGeom>
            <a:avLst/>
            <a:gdLst/>
            <a:ahLst/>
            <a:cxnLst/>
            <a:rect l="l" t="t" r="r" b="b"/>
            <a:pathLst>
              <a:path w="97" h="270" extrusionOk="0">
                <a:moveTo>
                  <a:pt x="51" y="1"/>
                </a:moveTo>
                <a:cubicBezTo>
                  <a:pt x="50" y="1"/>
                  <a:pt x="48" y="1"/>
                  <a:pt x="46" y="1"/>
                </a:cubicBezTo>
                <a:lnTo>
                  <a:pt x="32" y="2"/>
                </a:lnTo>
                <a:cubicBezTo>
                  <a:pt x="14" y="3"/>
                  <a:pt x="0" y="19"/>
                  <a:pt x="2" y="38"/>
                </a:cubicBezTo>
                <a:lnTo>
                  <a:pt x="17" y="241"/>
                </a:lnTo>
                <a:cubicBezTo>
                  <a:pt x="18" y="257"/>
                  <a:pt x="33" y="270"/>
                  <a:pt x="49" y="270"/>
                </a:cubicBezTo>
                <a:lnTo>
                  <a:pt x="51" y="270"/>
                </a:lnTo>
                <a:lnTo>
                  <a:pt x="66" y="269"/>
                </a:lnTo>
                <a:cubicBezTo>
                  <a:pt x="73" y="268"/>
                  <a:pt x="83" y="264"/>
                  <a:pt x="88" y="257"/>
                </a:cubicBezTo>
                <a:cubicBezTo>
                  <a:pt x="93" y="251"/>
                  <a:pt x="96" y="243"/>
                  <a:pt x="96" y="234"/>
                </a:cubicBezTo>
                <a:lnTo>
                  <a:pt x="82" y="30"/>
                </a:lnTo>
                <a:cubicBezTo>
                  <a:pt x="81" y="23"/>
                  <a:pt x="76" y="14"/>
                  <a:pt x="70" y="9"/>
                </a:cubicBezTo>
                <a:cubicBezTo>
                  <a:pt x="64" y="4"/>
                  <a:pt x="58" y="1"/>
                  <a:pt x="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836;p51">
            <a:extLst>
              <a:ext uri="{FF2B5EF4-FFF2-40B4-BE49-F238E27FC236}">
                <a16:creationId xmlns:a16="http://schemas.microsoft.com/office/drawing/2014/main" id="{FB37D88A-465A-0958-E099-E972BACC76C4}"/>
              </a:ext>
            </a:extLst>
          </p:cNvPr>
          <p:cNvSpPr/>
          <p:nvPr/>
        </p:nvSpPr>
        <p:spPr>
          <a:xfrm>
            <a:off x="2837886" y="2695315"/>
            <a:ext cx="27634" cy="14669"/>
          </a:xfrm>
          <a:custGeom>
            <a:avLst/>
            <a:gdLst/>
            <a:ahLst/>
            <a:cxnLst/>
            <a:rect l="l" t="t" r="r" b="b"/>
            <a:pathLst>
              <a:path w="373" h="198" extrusionOk="0">
                <a:moveTo>
                  <a:pt x="340" y="1"/>
                </a:moveTo>
                <a:cubicBezTo>
                  <a:pt x="339" y="1"/>
                  <a:pt x="337" y="1"/>
                  <a:pt x="335" y="2"/>
                </a:cubicBezTo>
                <a:lnTo>
                  <a:pt x="321" y="3"/>
                </a:lnTo>
                <a:cubicBezTo>
                  <a:pt x="311" y="4"/>
                  <a:pt x="304" y="7"/>
                  <a:pt x="299" y="13"/>
                </a:cubicBezTo>
                <a:lnTo>
                  <a:pt x="199" y="121"/>
                </a:lnTo>
                <a:lnTo>
                  <a:pt x="32" y="133"/>
                </a:lnTo>
                <a:cubicBezTo>
                  <a:pt x="13" y="134"/>
                  <a:pt x="1" y="149"/>
                  <a:pt x="2" y="168"/>
                </a:cubicBezTo>
                <a:cubicBezTo>
                  <a:pt x="3" y="185"/>
                  <a:pt x="18" y="197"/>
                  <a:pt x="34" y="197"/>
                </a:cubicBezTo>
                <a:cubicBezTo>
                  <a:pt x="35" y="197"/>
                  <a:pt x="37" y="197"/>
                  <a:pt x="37" y="195"/>
                </a:cubicBezTo>
                <a:lnTo>
                  <a:pt x="225" y="182"/>
                </a:lnTo>
                <a:cubicBezTo>
                  <a:pt x="232" y="182"/>
                  <a:pt x="240" y="179"/>
                  <a:pt x="246" y="173"/>
                </a:cubicBezTo>
                <a:lnTo>
                  <a:pt x="361" y="56"/>
                </a:lnTo>
                <a:cubicBezTo>
                  <a:pt x="371" y="46"/>
                  <a:pt x="373" y="31"/>
                  <a:pt x="367" y="19"/>
                </a:cubicBezTo>
                <a:cubicBezTo>
                  <a:pt x="362" y="9"/>
                  <a:pt x="351" y="1"/>
                  <a:pt x="3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837;p51">
            <a:extLst>
              <a:ext uri="{FF2B5EF4-FFF2-40B4-BE49-F238E27FC236}">
                <a16:creationId xmlns:a16="http://schemas.microsoft.com/office/drawing/2014/main" id="{5EEDC585-649E-DE4B-1C9D-F0B96C4B58CF}"/>
              </a:ext>
            </a:extLst>
          </p:cNvPr>
          <p:cNvSpPr/>
          <p:nvPr/>
        </p:nvSpPr>
        <p:spPr>
          <a:xfrm>
            <a:off x="2877819" y="2681238"/>
            <a:ext cx="65714" cy="17855"/>
          </a:xfrm>
          <a:custGeom>
            <a:avLst/>
            <a:gdLst/>
            <a:ahLst/>
            <a:cxnLst/>
            <a:rect l="l" t="t" r="r" b="b"/>
            <a:pathLst>
              <a:path w="887" h="241" extrusionOk="0">
                <a:moveTo>
                  <a:pt x="853" y="1"/>
                </a:moveTo>
                <a:cubicBezTo>
                  <a:pt x="852" y="1"/>
                  <a:pt x="851" y="1"/>
                  <a:pt x="850" y="1"/>
                </a:cubicBezTo>
                <a:lnTo>
                  <a:pt x="618" y="19"/>
                </a:lnTo>
                <a:cubicBezTo>
                  <a:pt x="613" y="20"/>
                  <a:pt x="606" y="21"/>
                  <a:pt x="603" y="24"/>
                </a:cubicBezTo>
                <a:lnTo>
                  <a:pt x="401" y="150"/>
                </a:lnTo>
                <a:lnTo>
                  <a:pt x="32" y="176"/>
                </a:lnTo>
                <a:cubicBezTo>
                  <a:pt x="14" y="177"/>
                  <a:pt x="0" y="193"/>
                  <a:pt x="1" y="211"/>
                </a:cubicBezTo>
                <a:cubicBezTo>
                  <a:pt x="3" y="228"/>
                  <a:pt x="17" y="241"/>
                  <a:pt x="35" y="241"/>
                </a:cubicBezTo>
                <a:cubicBezTo>
                  <a:pt x="36" y="241"/>
                  <a:pt x="36" y="241"/>
                  <a:pt x="36" y="239"/>
                </a:cubicBezTo>
                <a:lnTo>
                  <a:pt x="427" y="212"/>
                </a:lnTo>
                <a:cubicBezTo>
                  <a:pt x="432" y="212"/>
                  <a:pt x="438" y="209"/>
                  <a:pt x="443" y="207"/>
                </a:cubicBezTo>
                <a:lnTo>
                  <a:pt x="639" y="82"/>
                </a:lnTo>
                <a:lnTo>
                  <a:pt x="852" y="67"/>
                </a:lnTo>
                <a:lnTo>
                  <a:pt x="855" y="67"/>
                </a:lnTo>
                <a:cubicBezTo>
                  <a:pt x="874" y="66"/>
                  <a:pt x="886" y="50"/>
                  <a:pt x="885" y="31"/>
                </a:cubicBezTo>
                <a:cubicBezTo>
                  <a:pt x="884" y="15"/>
                  <a:pt x="869" y="1"/>
                  <a:pt x="8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838;p51">
            <a:extLst>
              <a:ext uri="{FF2B5EF4-FFF2-40B4-BE49-F238E27FC236}">
                <a16:creationId xmlns:a16="http://schemas.microsoft.com/office/drawing/2014/main" id="{B4094386-D929-C528-85F2-9A994AC9335C}"/>
              </a:ext>
            </a:extLst>
          </p:cNvPr>
          <p:cNvSpPr/>
          <p:nvPr/>
        </p:nvSpPr>
        <p:spPr>
          <a:xfrm>
            <a:off x="2962723" y="2893127"/>
            <a:ext cx="17855" cy="5779"/>
          </a:xfrm>
          <a:custGeom>
            <a:avLst/>
            <a:gdLst/>
            <a:ahLst/>
            <a:cxnLst/>
            <a:rect l="l" t="t" r="r" b="b"/>
            <a:pathLst>
              <a:path w="241" h="78" extrusionOk="0">
                <a:moveTo>
                  <a:pt x="210" y="1"/>
                </a:moveTo>
                <a:cubicBezTo>
                  <a:pt x="209" y="1"/>
                  <a:pt x="207" y="1"/>
                  <a:pt x="206" y="1"/>
                </a:cubicBezTo>
                <a:lnTo>
                  <a:pt x="31" y="13"/>
                </a:lnTo>
                <a:cubicBezTo>
                  <a:pt x="14" y="14"/>
                  <a:pt x="1" y="28"/>
                  <a:pt x="1" y="45"/>
                </a:cubicBezTo>
                <a:lnTo>
                  <a:pt x="1" y="48"/>
                </a:lnTo>
                <a:cubicBezTo>
                  <a:pt x="3" y="65"/>
                  <a:pt x="16" y="77"/>
                  <a:pt x="34" y="77"/>
                </a:cubicBezTo>
                <a:lnTo>
                  <a:pt x="36" y="77"/>
                </a:lnTo>
                <a:lnTo>
                  <a:pt x="211" y="66"/>
                </a:lnTo>
                <a:cubicBezTo>
                  <a:pt x="228" y="65"/>
                  <a:pt x="240" y="50"/>
                  <a:pt x="240" y="33"/>
                </a:cubicBezTo>
                <a:lnTo>
                  <a:pt x="240" y="30"/>
                </a:lnTo>
                <a:cubicBezTo>
                  <a:pt x="239" y="14"/>
                  <a:pt x="225" y="1"/>
                  <a:pt x="2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839;p51">
            <a:extLst>
              <a:ext uri="{FF2B5EF4-FFF2-40B4-BE49-F238E27FC236}">
                <a16:creationId xmlns:a16="http://schemas.microsoft.com/office/drawing/2014/main" id="{FFA24647-4185-DE74-33CA-0DD01C3C1411}"/>
              </a:ext>
            </a:extLst>
          </p:cNvPr>
          <p:cNvSpPr/>
          <p:nvPr/>
        </p:nvSpPr>
        <p:spPr>
          <a:xfrm>
            <a:off x="2917455" y="2866160"/>
            <a:ext cx="5853" cy="6001"/>
          </a:xfrm>
          <a:custGeom>
            <a:avLst/>
            <a:gdLst/>
            <a:ahLst/>
            <a:cxnLst/>
            <a:rect l="l" t="t" r="r" b="b"/>
            <a:pathLst>
              <a:path w="79" h="81" extrusionOk="0">
                <a:moveTo>
                  <a:pt x="41" y="1"/>
                </a:moveTo>
                <a:cubicBezTo>
                  <a:pt x="31" y="1"/>
                  <a:pt x="20" y="7"/>
                  <a:pt x="15" y="17"/>
                </a:cubicBezTo>
                <a:lnTo>
                  <a:pt x="10" y="28"/>
                </a:lnTo>
                <a:cubicBezTo>
                  <a:pt x="0" y="43"/>
                  <a:pt x="12" y="66"/>
                  <a:pt x="28" y="76"/>
                </a:cubicBezTo>
                <a:cubicBezTo>
                  <a:pt x="33" y="80"/>
                  <a:pt x="38" y="81"/>
                  <a:pt x="44" y="81"/>
                </a:cubicBezTo>
                <a:cubicBezTo>
                  <a:pt x="49" y="81"/>
                  <a:pt x="57" y="80"/>
                  <a:pt x="62" y="76"/>
                </a:cubicBezTo>
                <a:cubicBezTo>
                  <a:pt x="72" y="70"/>
                  <a:pt x="79" y="58"/>
                  <a:pt x="78" y="46"/>
                </a:cubicBezTo>
                <a:lnTo>
                  <a:pt x="75" y="32"/>
                </a:lnTo>
                <a:cubicBezTo>
                  <a:pt x="74" y="17"/>
                  <a:pt x="64" y="4"/>
                  <a:pt x="49" y="2"/>
                </a:cubicBezTo>
                <a:cubicBezTo>
                  <a:pt x="47" y="1"/>
                  <a:pt x="44" y="1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840;p51">
            <a:extLst>
              <a:ext uri="{FF2B5EF4-FFF2-40B4-BE49-F238E27FC236}">
                <a16:creationId xmlns:a16="http://schemas.microsoft.com/office/drawing/2014/main" id="{E853696D-67BD-E043-E604-172653477541}"/>
              </a:ext>
            </a:extLst>
          </p:cNvPr>
          <p:cNvSpPr/>
          <p:nvPr/>
        </p:nvSpPr>
        <p:spPr>
          <a:xfrm>
            <a:off x="2915455" y="2833116"/>
            <a:ext cx="5556" cy="6001"/>
          </a:xfrm>
          <a:custGeom>
            <a:avLst/>
            <a:gdLst/>
            <a:ahLst/>
            <a:cxnLst/>
            <a:rect l="l" t="t" r="r" b="b"/>
            <a:pathLst>
              <a:path w="75" h="81" extrusionOk="0">
                <a:moveTo>
                  <a:pt x="36" y="0"/>
                </a:moveTo>
                <a:cubicBezTo>
                  <a:pt x="29" y="0"/>
                  <a:pt x="23" y="2"/>
                  <a:pt x="17" y="6"/>
                </a:cubicBezTo>
                <a:cubicBezTo>
                  <a:pt x="6" y="14"/>
                  <a:pt x="0" y="28"/>
                  <a:pt x="4" y="42"/>
                </a:cubicBezTo>
                <a:lnTo>
                  <a:pt x="8" y="56"/>
                </a:lnTo>
                <a:cubicBezTo>
                  <a:pt x="12" y="70"/>
                  <a:pt x="24" y="79"/>
                  <a:pt x="39" y="79"/>
                </a:cubicBezTo>
                <a:cubicBezTo>
                  <a:pt x="42" y="79"/>
                  <a:pt x="43" y="79"/>
                  <a:pt x="45" y="80"/>
                </a:cubicBezTo>
                <a:cubicBezTo>
                  <a:pt x="63" y="78"/>
                  <a:pt x="74" y="64"/>
                  <a:pt x="73" y="47"/>
                </a:cubicBezTo>
                <a:lnTo>
                  <a:pt x="71" y="33"/>
                </a:lnTo>
                <a:cubicBezTo>
                  <a:pt x="70" y="23"/>
                  <a:pt x="65" y="14"/>
                  <a:pt x="58" y="8"/>
                </a:cubicBezTo>
                <a:lnTo>
                  <a:pt x="55" y="6"/>
                </a:lnTo>
                <a:cubicBezTo>
                  <a:pt x="49" y="2"/>
                  <a:pt x="42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841;p51">
            <a:extLst>
              <a:ext uri="{FF2B5EF4-FFF2-40B4-BE49-F238E27FC236}">
                <a16:creationId xmlns:a16="http://schemas.microsoft.com/office/drawing/2014/main" id="{E4C89318-8DF7-3C09-B8E5-9D92094F7B7C}"/>
              </a:ext>
            </a:extLst>
          </p:cNvPr>
          <p:cNvSpPr/>
          <p:nvPr/>
        </p:nvSpPr>
        <p:spPr>
          <a:xfrm>
            <a:off x="2934421" y="3394623"/>
            <a:ext cx="7112" cy="6445"/>
          </a:xfrm>
          <a:custGeom>
            <a:avLst/>
            <a:gdLst/>
            <a:ahLst/>
            <a:cxnLst/>
            <a:rect l="l" t="t" r="r" b="b"/>
            <a:pathLst>
              <a:path w="96" h="87" extrusionOk="0">
                <a:moveTo>
                  <a:pt x="37" y="1"/>
                </a:moveTo>
                <a:cubicBezTo>
                  <a:pt x="28" y="1"/>
                  <a:pt x="19" y="5"/>
                  <a:pt x="12" y="12"/>
                </a:cubicBezTo>
                <a:cubicBezTo>
                  <a:pt x="3" y="21"/>
                  <a:pt x="1" y="34"/>
                  <a:pt x="6" y="47"/>
                </a:cubicBezTo>
                <a:lnTo>
                  <a:pt x="15" y="68"/>
                </a:lnTo>
                <a:cubicBezTo>
                  <a:pt x="18" y="76"/>
                  <a:pt x="26" y="83"/>
                  <a:pt x="34" y="85"/>
                </a:cubicBezTo>
                <a:cubicBezTo>
                  <a:pt x="38" y="86"/>
                  <a:pt x="41" y="86"/>
                  <a:pt x="44" y="86"/>
                </a:cubicBezTo>
                <a:cubicBezTo>
                  <a:pt x="49" y="86"/>
                  <a:pt x="55" y="85"/>
                  <a:pt x="62" y="83"/>
                </a:cubicBezTo>
                <a:lnTo>
                  <a:pt x="79" y="73"/>
                </a:lnTo>
                <a:cubicBezTo>
                  <a:pt x="89" y="66"/>
                  <a:pt x="95" y="54"/>
                  <a:pt x="94" y="42"/>
                </a:cubicBezTo>
                <a:cubicBezTo>
                  <a:pt x="93" y="29"/>
                  <a:pt x="85" y="18"/>
                  <a:pt x="73" y="14"/>
                </a:cubicBezTo>
                <a:lnTo>
                  <a:pt x="47" y="3"/>
                </a:lnTo>
                <a:cubicBezTo>
                  <a:pt x="44" y="2"/>
                  <a:pt x="40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842;p51">
            <a:extLst>
              <a:ext uri="{FF2B5EF4-FFF2-40B4-BE49-F238E27FC236}">
                <a16:creationId xmlns:a16="http://schemas.microsoft.com/office/drawing/2014/main" id="{36ABE97F-9763-AD24-23A7-E8CFEC459466}"/>
              </a:ext>
            </a:extLst>
          </p:cNvPr>
          <p:cNvSpPr/>
          <p:nvPr/>
        </p:nvSpPr>
        <p:spPr>
          <a:xfrm>
            <a:off x="2184663" y="3530055"/>
            <a:ext cx="42081" cy="17855"/>
          </a:xfrm>
          <a:custGeom>
            <a:avLst/>
            <a:gdLst/>
            <a:ahLst/>
            <a:cxnLst/>
            <a:rect l="l" t="t" r="r" b="b"/>
            <a:pathLst>
              <a:path w="568" h="241" extrusionOk="0">
                <a:moveTo>
                  <a:pt x="37" y="0"/>
                </a:moveTo>
                <a:cubicBezTo>
                  <a:pt x="34" y="0"/>
                  <a:pt x="30" y="1"/>
                  <a:pt x="27" y="1"/>
                </a:cubicBezTo>
                <a:cubicBezTo>
                  <a:pt x="26" y="1"/>
                  <a:pt x="23" y="2"/>
                  <a:pt x="21" y="5"/>
                </a:cubicBezTo>
                <a:cubicBezTo>
                  <a:pt x="11" y="8"/>
                  <a:pt x="5" y="16"/>
                  <a:pt x="2" y="26"/>
                </a:cubicBezTo>
                <a:cubicBezTo>
                  <a:pt x="0" y="38"/>
                  <a:pt x="2" y="49"/>
                  <a:pt x="11" y="58"/>
                </a:cubicBezTo>
                <a:lnTo>
                  <a:pt x="94" y="133"/>
                </a:lnTo>
                <a:lnTo>
                  <a:pt x="216" y="233"/>
                </a:lnTo>
                <a:cubicBezTo>
                  <a:pt x="223" y="239"/>
                  <a:pt x="229" y="241"/>
                  <a:pt x="236" y="241"/>
                </a:cubicBezTo>
                <a:lnTo>
                  <a:pt x="240" y="241"/>
                </a:lnTo>
                <a:lnTo>
                  <a:pt x="536" y="220"/>
                </a:lnTo>
                <a:cubicBezTo>
                  <a:pt x="554" y="219"/>
                  <a:pt x="567" y="203"/>
                  <a:pt x="565" y="185"/>
                </a:cubicBezTo>
                <a:lnTo>
                  <a:pt x="564" y="171"/>
                </a:lnTo>
                <a:cubicBezTo>
                  <a:pt x="563" y="163"/>
                  <a:pt x="559" y="153"/>
                  <a:pt x="553" y="148"/>
                </a:cubicBezTo>
                <a:cubicBezTo>
                  <a:pt x="547" y="144"/>
                  <a:pt x="540" y="141"/>
                  <a:pt x="533" y="141"/>
                </a:cubicBezTo>
                <a:cubicBezTo>
                  <a:pt x="532" y="141"/>
                  <a:pt x="531" y="141"/>
                  <a:pt x="530" y="141"/>
                </a:cubicBezTo>
                <a:lnTo>
                  <a:pt x="240" y="162"/>
                </a:lnTo>
                <a:lnTo>
                  <a:pt x="134" y="69"/>
                </a:lnTo>
                <a:lnTo>
                  <a:pt x="132" y="69"/>
                </a:lnTo>
                <a:lnTo>
                  <a:pt x="57" y="7"/>
                </a:lnTo>
                <a:cubicBezTo>
                  <a:pt x="51" y="2"/>
                  <a:pt x="44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843;p51">
            <a:extLst>
              <a:ext uri="{FF2B5EF4-FFF2-40B4-BE49-F238E27FC236}">
                <a16:creationId xmlns:a16="http://schemas.microsoft.com/office/drawing/2014/main" id="{71B4670B-CD53-8814-64BD-EEA3C215F554}"/>
              </a:ext>
            </a:extLst>
          </p:cNvPr>
          <p:cNvSpPr/>
          <p:nvPr/>
        </p:nvSpPr>
        <p:spPr>
          <a:xfrm>
            <a:off x="2043157" y="3474267"/>
            <a:ext cx="13039" cy="12446"/>
          </a:xfrm>
          <a:custGeom>
            <a:avLst/>
            <a:gdLst/>
            <a:ahLst/>
            <a:cxnLst/>
            <a:rect l="l" t="t" r="r" b="b"/>
            <a:pathLst>
              <a:path w="176" h="168" extrusionOk="0">
                <a:moveTo>
                  <a:pt x="39" y="1"/>
                </a:moveTo>
                <a:cubicBezTo>
                  <a:pt x="37" y="1"/>
                  <a:pt x="34" y="1"/>
                  <a:pt x="32" y="2"/>
                </a:cubicBezTo>
                <a:cubicBezTo>
                  <a:pt x="21" y="5"/>
                  <a:pt x="13" y="11"/>
                  <a:pt x="10" y="21"/>
                </a:cubicBezTo>
                <a:lnTo>
                  <a:pt x="6" y="32"/>
                </a:lnTo>
                <a:cubicBezTo>
                  <a:pt x="0" y="45"/>
                  <a:pt x="5" y="60"/>
                  <a:pt x="15" y="68"/>
                </a:cubicBezTo>
                <a:lnTo>
                  <a:pt x="120" y="160"/>
                </a:lnTo>
                <a:cubicBezTo>
                  <a:pt x="125" y="165"/>
                  <a:pt x="134" y="167"/>
                  <a:pt x="141" y="167"/>
                </a:cubicBezTo>
                <a:cubicBezTo>
                  <a:pt x="146" y="167"/>
                  <a:pt x="150" y="166"/>
                  <a:pt x="156" y="163"/>
                </a:cubicBezTo>
                <a:cubicBezTo>
                  <a:pt x="167" y="158"/>
                  <a:pt x="175" y="145"/>
                  <a:pt x="173" y="132"/>
                </a:cubicBezTo>
                <a:lnTo>
                  <a:pt x="172" y="118"/>
                </a:lnTo>
                <a:cubicBezTo>
                  <a:pt x="171" y="110"/>
                  <a:pt x="167" y="101"/>
                  <a:pt x="161" y="95"/>
                </a:cubicBezTo>
                <a:lnTo>
                  <a:pt x="61" y="9"/>
                </a:lnTo>
                <a:cubicBezTo>
                  <a:pt x="55" y="3"/>
                  <a:pt x="47" y="1"/>
                  <a:pt x="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844;p51">
            <a:extLst>
              <a:ext uri="{FF2B5EF4-FFF2-40B4-BE49-F238E27FC236}">
                <a16:creationId xmlns:a16="http://schemas.microsoft.com/office/drawing/2014/main" id="{29B770B5-7A8F-F735-A60A-E02BE35D2E8A}"/>
              </a:ext>
            </a:extLst>
          </p:cNvPr>
          <p:cNvSpPr/>
          <p:nvPr/>
        </p:nvSpPr>
        <p:spPr>
          <a:xfrm>
            <a:off x="2018931" y="3476119"/>
            <a:ext cx="22670" cy="19781"/>
          </a:xfrm>
          <a:custGeom>
            <a:avLst/>
            <a:gdLst/>
            <a:ahLst/>
            <a:cxnLst/>
            <a:rect l="l" t="t" r="r" b="b"/>
            <a:pathLst>
              <a:path w="306" h="267" extrusionOk="0">
                <a:moveTo>
                  <a:pt x="37" y="1"/>
                </a:moveTo>
                <a:cubicBezTo>
                  <a:pt x="29" y="1"/>
                  <a:pt x="17" y="7"/>
                  <a:pt x="12" y="13"/>
                </a:cubicBezTo>
                <a:cubicBezTo>
                  <a:pt x="1" y="27"/>
                  <a:pt x="3" y="47"/>
                  <a:pt x="15" y="59"/>
                </a:cubicBezTo>
                <a:lnTo>
                  <a:pt x="122" y="158"/>
                </a:lnTo>
                <a:lnTo>
                  <a:pt x="244" y="258"/>
                </a:lnTo>
                <a:cubicBezTo>
                  <a:pt x="250" y="264"/>
                  <a:pt x="258" y="266"/>
                  <a:pt x="265" y="266"/>
                </a:cubicBezTo>
                <a:cubicBezTo>
                  <a:pt x="268" y="266"/>
                  <a:pt x="270" y="265"/>
                  <a:pt x="274" y="263"/>
                </a:cubicBezTo>
                <a:cubicBezTo>
                  <a:pt x="285" y="261"/>
                  <a:pt x="292" y="255"/>
                  <a:pt x="296" y="244"/>
                </a:cubicBezTo>
                <a:lnTo>
                  <a:pt x="300" y="234"/>
                </a:lnTo>
                <a:cubicBezTo>
                  <a:pt x="306" y="219"/>
                  <a:pt x="301" y="205"/>
                  <a:pt x="290" y="195"/>
                </a:cubicBezTo>
                <a:lnTo>
                  <a:pt x="179" y="106"/>
                </a:lnTo>
                <a:lnTo>
                  <a:pt x="63" y="6"/>
                </a:lnTo>
                <a:cubicBezTo>
                  <a:pt x="57" y="1"/>
                  <a:pt x="46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845;p51">
            <a:extLst>
              <a:ext uri="{FF2B5EF4-FFF2-40B4-BE49-F238E27FC236}">
                <a16:creationId xmlns:a16="http://schemas.microsoft.com/office/drawing/2014/main" id="{9493CA29-D276-EC20-887A-2DCB444BE78C}"/>
              </a:ext>
            </a:extLst>
          </p:cNvPr>
          <p:cNvSpPr/>
          <p:nvPr/>
        </p:nvSpPr>
        <p:spPr>
          <a:xfrm>
            <a:off x="2051678" y="3474786"/>
            <a:ext cx="12002" cy="11409"/>
          </a:xfrm>
          <a:custGeom>
            <a:avLst/>
            <a:gdLst/>
            <a:ahLst/>
            <a:cxnLst/>
            <a:rect l="l" t="t" r="r" b="b"/>
            <a:pathLst>
              <a:path w="162" h="154" extrusionOk="0">
                <a:moveTo>
                  <a:pt x="36" y="1"/>
                </a:moveTo>
                <a:cubicBezTo>
                  <a:pt x="30" y="1"/>
                  <a:pt x="25" y="2"/>
                  <a:pt x="20" y="4"/>
                </a:cubicBezTo>
                <a:cubicBezTo>
                  <a:pt x="8" y="9"/>
                  <a:pt x="0" y="23"/>
                  <a:pt x="1" y="35"/>
                </a:cubicBezTo>
                <a:cubicBezTo>
                  <a:pt x="1" y="45"/>
                  <a:pt x="5" y="53"/>
                  <a:pt x="11" y="58"/>
                </a:cubicBezTo>
                <a:lnTo>
                  <a:pt x="104" y="145"/>
                </a:lnTo>
                <a:cubicBezTo>
                  <a:pt x="110" y="152"/>
                  <a:pt x="119" y="154"/>
                  <a:pt x="126" y="154"/>
                </a:cubicBezTo>
                <a:cubicBezTo>
                  <a:pt x="131" y="154"/>
                  <a:pt x="135" y="153"/>
                  <a:pt x="142" y="152"/>
                </a:cubicBezTo>
                <a:cubicBezTo>
                  <a:pt x="154" y="147"/>
                  <a:pt x="161" y="133"/>
                  <a:pt x="160" y="121"/>
                </a:cubicBezTo>
                <a:lnTo>
                  <a:pt x="159" y="107"/>
                </a:lnTo>
                <a:cubicBezTo>
                  <a:pt x="159" y="98"/>
                  <a:pt x="154" y="89"/>
                  <a:pt x="147" y="84"/>
                </a:cubicBezTo>
                <a:lnTo>
                  <a:pt x="55" y="8"/>
                </a:lnTo>
                <a:cubicBezTo>
                  <a:pt x="50" y="3"/>
                  <a:pt x="43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846;p51">
            <a:extLst>
              <a:ext uri="{FF2B5EF4-FFF2-40B4-BE49-F238E27FC236}">
                <a16:creationId xmlns:a16="http://schemas.microsoft.com/office/drawing/2014/main" id="{3C33B554-C2AE-0A06-AFB7-637F2615224A}"/>
              </a:ext>
            </a:extLst>
          </p:cNvPr>
          <p:cNvSpPr/>
          <p:nvPr/>
        </p:nvSpPr>
        <p:spPr>
          <a:xfrm>
            <a:off x="2969539" y="2678052"/>
            <a:ext cx="20299" cy="14447"/>
          </a:xfrm>
          <a:custGeom>
            <a:avLst/>
            <a:gdLst/>
            <a:ahLst/>
            <a:cxnLst/>
            <a:rect l="l" t="t" r="r" b="b"/>
            <a:pathLst>
              <a:path w="274" h="195" extrusionOk="0">
                <a:moveTo>
                  <a:pt x="237" y="0"/>
                </a:moveTo>
                <a:cubicBezTo>
                  <a:pt x="232" y="0"/>
                  <a:pt x="226" y="2"/>
                  <a:pt x="220" y="5"/>
                </a:cubicBezTo>
                <a:lnTo>
                  <a:pt x="17" y="131"/>
                </a:lnTo>
                <a:cubicBezTo>
                  <a:pt x="5" y="140"/>
                  <a:pt x="0" y="151"/>
                  <a:pt x="1" y="164"/>
                </a:cubicBezTo>
                <a:cubicBezTo>
                  <a:pt x="3" y="177"/>
                  <a:pt x="13" y="188"/>
                  <a:pt x="24" y="192"/>
                </a:cubicBezTo>
                <a:lnTo>
                  <a:pt x="34" y="194"/>
                </a:lnTo>
                <a:cubicBezTo>
                  <a:pt x="37" y="195"/>
                  <a:pt x="40" y="195"/>
                  <a:pt x="43" y="195"/>
                </a:cubicBezTo>
                <a:cubicBezTo>
                  <a:pt x="49" y="195"/>
                  <a:pt x="54" y="194"/>
                  <a:pt x="60" y="190"/>
                </a:cubicBezTo>
                <a:lnTo>
                  <a:pt x="260" y="67"/>
                </a:lnTo>
                <a:cubicBezTo>
                  <a:pt x="268" y="62"/>
                  <a:pt x="271" y="49"/>
                  <a:pt x="272" y="39"/>
                </a:cubicBezTo>
                <a:cubicBezTo>
                  <a:pt x="273" y="28"/>
                  <a:pt x="267" y="16"/>
                  <a:pt x="260" y="10"/>
                </a:cubicBezTo>
                <a:cubicBezTo>
                  <a:pt x="253" y="4"/>
                  <a:pt x="246" y="0"/>
                  <a:pt x="2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847;p51">
            <a:extLst>
              <a:ext uri="{FF2B5EF4-FFF2-40B4-BE49-F238E27FC236}">
                <a16:creationId xmlns:a16="http://schemas.microsoft.com/office/drawing/2014/main" id="{FEF17A44-536C-E2AA-D6FA-12A751EC55D8}"/>
              </a:ext>
            </a:extLst>
          </p:cNvPr>
          <p:cNvSpPr/>
          <p:nvPr/>
        </p:nvSpPr>
        <p:spPr>
          <a:xfrm>
            <a:off x="2155251" y="3483528"/>
            <a:ext cx="13409" cy="14966"/>
          </a:xfrm>
          <a:custGeom>
            <a:avLst/>
            <a:gdLst/>
            <a:ahLst/>
            <a:cxnLst/>
            <a:rect l="l" t="t" r="r" b="b"/>
            <a:pathLst>
              <a:path w="181" h="202" extrusionOk="0">
                <a:moveTo>
                  <a:pt x="56" y="0"/>
                </a:moveTo>
                <a:cubicBezTo>
                  <a:pt x="55" y="0"/>
                  <a:pt x="53" y="0"/>
                  <a:pt x="52" y="1"/>
                </a:cubicBezTo>
                <a:lnTo>
                  <a:pt x="29" y="3"/>
                </a:lnTo>
                <a:cubicBezTo>
                  <a:pt x="22" y="4"/>
                  <a:pt x="13" y="8"/>
                  <a:pt x="8" y="14"/>
                </a:cubicBezTo>
                <a:cubicBezTo>
                  <a:pt x="2" y="20"/>
                  <a:pt x="0" y="29"/>
                  <a:pt x="0" y="37"/>
                </a:cubicBezTo>
                <a:lnTo>
                  <a:pt x="7" y="130"/>
                </a:lnTo>
                <a:cubicBezTo>
                  <a:pt x="8" y="143"/>
                  <a:pt x="16" y="154"/>
                  <a:pt x="27" y="159"/>
                </a:cubicBezTo>
                <a:lnTo>
                  <a:pt x="132" y="198"/>
                </a:lnTo>
                <a:cubicBezTo>
                  <a:pt x="136" y="200"/>
                  <a:pt x="139" y="202"/>
                  <a:pt x="143" y="202"/>
                </a:cubicBezTo>
                <a:cubicBezTo>
                  <a:pt x="157" y="202"/>
                  <a:pt x="168" y="193"/>
                  <a:pt x="174" y="180"/>
                </a:cubicBezTo>
                <a:cubicBezTo>
                  <a:pt x="180" y="164"/>
                  <a:pt x="173" y="144"/>
                  <a:pt x="157" y="138"/>
                </a:cubicBezTo>
                <a:lnTo>
                  <a:pt x="92" y="112"/>
                </a:lnTo>
                <a:lnTo>
                  <a:pt x="87" y="31"/>
                </a:lnTo>
                <a:cubicBezTo>
                  <a:pt x="86" y="14"/>
                  <a:pt x="71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848;p51">
            <a:extLst>
              <a:ext uri="{FF2B5EF4-FFF2-40B4-BE49-F238E27FC236}">
                <a16:creationId xmlns:a16="http://schemas.microsoft.com/office/drawing/2014/main" id="{3FB6A90F-9A72-83EC-A82B-896E8FA9BF0E}"/>
              </a:ext>
            </a:extLst>
          </p:cNvPr>
          <p:cNvSpPr/>
          <p:nvPr/>
        </p:nvSpPr>
        <p:spPr>
          <a:xfrm>
            <a:off x="2139100" y="3476045"/>
            <a:ext cx="7038" cy="12520"/>
          </a:xfrm>
          <a:custGeom>
            <a:avLst/>
            <a:gdLst/>
            <a:ahLst/>
            <a:cxnLst/>
            <a:rect l="l" t="t" r="r" b="b"/>
            <a:pathLst>
              <a:path w="95" h="169" extrusionOk="0">
                <a:moveTo>
                  <a:pt x="58" y="1"/>
                </a:moveTo>
                <a:cubicBezTo>
                  <a:pt x="56" y="1"/>
                  <a:pt x="54" y="1"/>
                  <a:pt x="52" y="2"/>
                </a:cubicBezTo>
                <a:lnTo>
                  <a:pt x="31" y="3"/>
                </a:lnTo>
                <a:cubicBezTo>
                  <a:pt x="23" y="5"/>
                  <a:pt x="13" y="8"/>
                  <a:pt x="8" y="15"/>
                </a:cubicBezTo>
                <a:cubicBezTo>
                  <a:pt x="3" y="21"/>
                  <a:pt x="1" y="29"/>
                  <a:pt x="1" y="38"/>
                </a:cubicBezTo>
                <a:lnTo>
                  <a:pt x="7" y="138"/>
                </a:lnTo>
                <a:cubicBezTo>
                  <a:pt x="8" y="146"/>
                  <a:pt x="12" y="156"/>
                  <a:pt x="18" y="161"/>
                </a:cubicBezTo>
                <a:cubicBezTo>
                  <a:pt x="24" y="166"/>
                  <a:pt x="32" y="168"/>
                  <a:pt x="39" y="168"/>
                </a:cubicBezTo>
                <a:lnTo>
                  <a:pt x="42" y="168"/>
                </a:lnTo>
                <a:lnTo>
                  <a:pt x="63" y="167"/>
                </a:lnTo>
                <a:cubicBezTo>
                  <a:pt x="81" y="166"/>
                  <a:pt x="94" y="151"/>
                  <a:pt x="93" y="132"/>
                </a:cubicBezTo>
                <a:lnTo>
                  <a:pt x="86" y="32"/>
                </a:lnTo>
                <a:cubicBezTo>
                  <a:pt x="85" y="15"/>
                  <a:pt x="72" y="1"/>
                  <a:pt x="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849;p51">
            <a:extLst>
              <a:ext uri="{FF2B5EF4-FFF2-40B4-BE49-F238E27FC236}">
                <a16:creationId xmlns:a16="http://schemas.microsoft.com/office/drawing/2014/main" id="{73D2AF9B-0FD2-A8E0-AEF5-8D03B690FB86}"/>
              </a:ext>
            </a:extLst>
          </p:cNvPr>
          <p:cNvSpPr/>
          <p:nvPr/>
        </p:nvSpPr>
        <p:spPr>
          <a:xfrm>
            <a:off x="1954550" y="3558652"/>
            <a:ext cx="28226" cy="30153"/>
          </a:xfrm>
          <a:custGeom>
            <a:avLst/>
            <a:gdLst/>
            <a:ahLst/>
            <a:cxnLst/>
            <a:rect l="l" t="t" r="r" b="b"/>
            <a:pathLst>
              <a:path w="381" h="407" extrusionOk="0">
                <a:moveTo>
                  <a:pt x="348" y="0"/>
                </a:moveTo>
                <a:cubicBezTo>
                  <a:pt x="347" y="0"/>
                  <a:pt x="345" y="0"/>
                  <a:pt x="344" y="1"/>
                </a:cubicBezTo>
                <a:lnTo>
                  <a:pt x="325" y="2"/>
                </a:lnTo>
                <a:cubicBezTo>
                  <a:pt x="311" y="3"/>
                  <a:pt x="301" y="11"/>
                  <a:pt x="296" y="23"/>
                </a:cubicBezTo>
                <a:lnTo>
                  <a:pt x="215" y="235"/>
                </a:lnTo>
                <a:lnTo>
                  <a:pt x="21" y="343"/>
                </a:lnTo>
                <a:cubicBezTo>
                  <a:pt x="5" y="353"/>
                  <a:pt x="0" y="374"/>
                  <a:pt x="10" y="390"/>
                </a:cubicBezTo>
                <a:cubicBezTo>
                  <a:pt x="16" y="401"/>
                  <a:pt x="26" y="407"/>
                  <a:pt x="39" y="407"/>
                </a:cubicBezTo>
                <a:cubicBezTo>
                  <a:pt x="44" y="407"/>
                  <a:pt x="49" y="406"/>
                  <a:pt x="53" y="403"/>
                </a:cubicBezTo>
                <a:lnTo>
                  <a:pt x="271" y="286"/>
                </a:lnTo>
                <a:cubicBezTo>
                  <a:pt x="279" y="282"/>
                  <a:pt x="284" y="277"/>
                  <a:pt x="286" y="268"/>
                </a:cubicBezTo>
                <a:lnTo>
                  <a:pt x="368" y="58"/>
                </a:lnTo>
                <a:cubicBezTo>
                  <a:pt x="375" y="52"/>
                  <a:pt x="380" y="42"/>
                  <a:pt x="379" y="31"/>
                </a:cubicBezTo>
                <a:cubicBezTo>
                  <a:pt x="378" y="14"/>
                  <a:pt x="363" y="0"/>
                  <a:pt x="3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850;p51">
            <a:extLst>
              <a:ext uri="{FF2B5EF4-FFF2-40B4-BE49-F238E27FC236}">
                <a16:creationId xmlns:a16="http://schemas.microsoft.com/office/drawing/2014/main" id="{7F8F8215-F659-3ACE-8FE0-D094FA5BD9FC}"/>
              </a:ext>
            </a:extLst>
          </p:cNvPr>
          <p:cNvSpPr/>
          <p:nvPr/>
        </p:nvSpPr>
        <p:spPr>
          <a:xfrm>
            <a:off x="2160511" y="3576360"/>
            <a:ext cx="6742" cy="12520"/>
          </a:xfrm>
          <a:custGeom>
            <a:avLst/>
            <a:gdLst/>
            <a:ahLst/>
            <a:cxnLst/>
            <a:rect l="l" t="t" r="r" b="b"/>
            <a:pathLst>
              <a:path w="91" h="169" extrusionOk="0">
                <a:moveTo>
                  <a:pt x="34" y="0"/>
                </a:moveTo>
                <a:cubicBezTo>
                  <a:pt x="29" y="0"/>
                  <a:pt x="24" y="2"/>
                  <a:pt x="20" y="4"/>
                </a:cubicBezTo>
                <a:cubicBezTo>
                  <a:pt x="8" y="10"/>
                  <a:pt x="0" y="22"/>
                  <a:pt x="2" y="36"/>
                </a:cubicBezTo>
                <a:lnTo>
                  <a:pt x="10" y="140"/>
                </a:lnTo>
                <a:cubicBezTo>
                  <a:pt x="11" y="156"/>
                  <a:pt x="25" y="169"/>
                  <a:pt x="42" y="169"/>
                </a:cubicBezTo>
                <a:lnTo>
                  <a:pt x="45" y="169"/>
                </a:lnTo>
                <a:lnTo>
                  <a:pt x="59" y="168"/>
                </a:lnTo>
                <a:cubicBezTo>
                  <a:pt x="77" y="167"/>
                  <a:pt x="91" y="151"/>
                  <a:pt x="89" y="132"/>
                </a:cubicBezTo>
                <a:lnTo>
                  <a:pt x="82" y="46"/>
                </a:lnTo>
                <a:cubicBezTo>
                  <a:pt x="81" y="37"/>
                  <a:pt x="78" y="28"/>
                  <a:pt x="72" y="23"/>
                </a:cubicBezTo>
                <a:lnTo>
                  <a:pt x="56" y="10"/>
                </a:lnTo>
                <a:cubicBezTo>
                  <a:pt x="50" y="4"/>
                  <a:pt x="42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851;p51">
            <a:extLst>
              <a:ext uri="{FF2B5EF4-FFF2-40B4-BE49-F238E27FC236}">
                <a16:creationId xmlns:a16="http://schemas.microsoft.com/office/drawing/2014/main" id="{F3646D3C-8450-B0B0-D169-D90282E83565}"/>
              </a:ext>
            </a:extLst>
          </p:cNvPr>
          <p:cNvSpPr/>
          <p:nvPr/>
        </p:nvSpPr>
        <p:spPr>
          <a:xfrm>
            <a:off x="2096870" y="3580434"/>
            <a:ext cx="7853" cy="21782"/>
          </a:xfrm>
          <a:custGeom>
            <a:avLst/>
            <a:gdLst/>
            <a:ahLst/>
            <a:cxnLst/>
            <a:rect l="l" t="t" r="r" b="b"/>
            <a:pathLst>
              <a:path w="106" h="294" extrusionOk="0">
                <a:moveTo>
                  <a:pt x="35" y="0"/>
                </a:moveTo>
                <a:cubicBezTo>
                  <a:pt x="30" y="0"/>
                  <a:pt x="25" y="1"/>
                  <a:pt x="20" y="3"/>
                </a:cubicBezTo>
                <a:cubicBezTo>
                  <a:pt x="8" y="9"/>
                  <a:pt x="0" y="21"/>
                  <a:pt x="1" y="35"/>
                </a:cubicBezTo>
                <a:lnTo>
                  <a:pt x="16" y="244"/>
                </a:lnTo>
                <a:cubicBezTo>
                  <a:pt x="18" y="253"/>
                  <a:pt x="21" y="262"/>
                  <a:pt x="27" y="267"/>
                </a:cubicBezTo>
                <a:lnTo>
                  <a:pt x="50" y="286"/>
                </a:lnTo>
                <a:cubicBezTo>
                  <a:pt x="55" y="291"/>
                  <a:pt x="63" y="294"/>
                  <a:pt x="71" y="294"/>
                </a:cubicBezTo>
                <a:cubicBezTo>
                  <a:pt x="76" y="294"/>
                  <a:pt x="81" y="294"/>
                  <a:pt x="87" y="290"/>
                </a:cubicBezTo>
                <a:cubicBezTo>
                  <a:pt x="98" y="285"/>
                  <a:pt x="105" y="272"/>
                  <a:pt x="104" y="259"/>
                </a:cubicBezTo>
                <a:lnTo>
                  <a:pt x="90" y="49"/>
                </a:lnTo>
                <a:cubicBezTo>
                  <a:pt x="89" y="41"/>
                  <a:pt x="84" y="33"/>
                  <a:pt x="78" y="27"/>
                </a:cubicBezTo>
                <a:lnTo>
                  <a:pt x="56" y="8"/>
                </a:lnTo>
                <a:cubicBezTo>
                  <a:pt x="50" y="3"/>
                  <a:pt x="42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852;p51">
            <a:extLst>
              <a:ext uri="{FF2B5EF4-FFF2-40B4-BE49-F238E27FC236}">
                <a16:creationId xmlns:a16="http://schemas.microsoft.com/office/drawing/2014/main" id="{A4CB09B9-979E-7D5C-9F21-2C8825D6A249}"/>
              </a:ext>
            </a:extLst>
          </p:cNvPr>
          <p:cNvSpPr/>
          <p:nvPr/>
        </p:nvSpPr>
        <p:spPr>
          <a:xfrm>
            <a:off x="2193331" y="3574729"/>
            <a:ext cx="12743" cy="11409"/>
          </a:xfrm>
          <a:custGeom>
            <a:avLst/>
            <a:gdLst/>
            <a:ahLst/>
            <a:cxnLst/>
            <a:rect l="l" t="t" r="r" b="b"/>
            <a:pathLst>
              <a:path w="172" h="154" extrusionOk="0">
                <a:moveTo>
                  <a:pt x="40" y="0"/>
                </a:moveTo>
                <a:cubicBezTo>
                  <a:pt x="31" y="0"/>
                  <a:pt x="24" y="3"/>
                  <a:pt x="17" y="11"/>
                </a:cubicBezTo>
                <a:lnTo>
                  <a:pt x="10" y="17"/>
                </a:lnTo>
                <a:cubicBezTo>
                  <a:pt x="4" y="23"/>
                  <a:pt x="1" y="33"/>
                  <a:pt x="1" y="42"/>
                </a:cubicBezTo>
                <a:cubicBezTo>
                  <a:pt x="1" y="50"/>
                  <a:pt x="6" y="60"/>
                  <a:pt x="13" y="65"/>
                </a:cubicBezTo>
                <a:lnTo>
                  <a:pt x="113" y="147"/>
                </a:lnTo>
                <a:cubicBezTo>
                  <a:pt x="119" y="151"/>
                  <a:pt x="127" y="153"/>
                  <a:pt x="134" y="153"/>
                </a:cubicBezTo>
                <a:cubicBezTo>
                  <a:pt x="143" y="153"/>
                  <a:pt x="153" y="149"/>
                  <a:pt x="160" y="143"/>
                </a:cubicBezTo>
                <a:cubicBezTo>
                  <a:pt x="171" y="130"/>
                  <a:pt x="170" y="110"/>
                  <a:pt x="157" y="97"/>
                </a:cubicBezTo>
                <a:lnTo>
                  <a:pt x="63" y="9"/>
                </a:lnTo>
                <a:cubicBezTo>
                  <a:pt x="57" y="2"/>
                  <a:pt x="47" y="0"/>
                  <a:pt x="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853;p51">
            <a:extLst>
              <a:ext uri="{FF2B5EF4-FFF2-40B4-BE49-F238E27FC236}">
                <a16:creationId xmlns:a16="http://schemas.microsoft.com/office/drawing/2014/main" id="{80CE96B5-031C-AB36-E21B-5F186A018AA0}"/>
              </a:ext>
            </a:extLst>
          </p:cNvPr>
          <p:cNvSpPr/>
          <p:nvPr/>
        </p:nvSpPr>
        <p:spPr>
          <a:xfrm>
            <a:off x="1988408" y="3549613"/>
            <a:ext cx="8372" cy="5186"/>
          </a:xfrm>
          <a:custGeom>
            <a:avLst/>
            <a:gdLst/>
            <a:ahLst/>
            <a:cxnLst/>
            <a:rect l="l" t="t" r="r" b="b"/>
            <a:pathLst>
              <a:path w="113" h="70" extrusionOk="0">
                <a:moveTo>
                  <a:pt x="83" y="0"/>
                </a:moveTo>
                <a:cubicBezTo>
                  <a:pt x="81" y="0"/>
                  <a:pt x="79" y="0"/>
                  <a:pt x="77" y="1"/>
                </a:cubicBezTo>
                <a:lnTo>
                  <a:pt x="30" y="4"/>
                </a:lnTo>
                <a:cubicBezTo>
                  <a:pt x="14" y="6"/>
                  <a:pt x="0" y="20"/>
                  <a:pt x="0" y="37"/>
                </a:cubicBezTo>
                <a:lnTo>
                  <a:pt x="0" y="39"/>
                </a:lnTo>
                <a:cubicBezTo>
                  <a:pt x="1" y="56"/>
                  <a:pt x="16" y="70"/>
                  <a:pt x="32" y="70"/>
                </a:cubicBezTo>
                <a:lnTo>
                  <a:pt x="36" y="70"/>
                </a:lnTo>
                <a:lnTo>
                  <a:pt x="82" y="65"/>
                </a:lnTo>
                <a:cubicBezTo>
                  <a:pt x="99" y="64"/>
                  <a:pt x="113" y="50"/>
                  <a:pt x="113" y="33"/>
                </a:cubicBezTo>
                <a:lnTo>
                  <a:pt x="113" y="30"/>
                </a:lnTo>
                <a:cubicBezTo>
                  <a:pt x="111" y="14"/>
                  <a:pt x="97" y="0"/>
                  <a:pt x="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854;p51">
            <a:extLst>
              <a:ext uri="{FF2B5EF4-FFF2-40B4-BE49-F238E27FC236}">
                <a16:creationId xmlns:a16="http://schemas.microsoft.com/office/drawing/2014/main" id="{D8B741E2-F561-A275-03A3-600F03A7CEBB}"/>
              </a:ext>
            </a:extLst>
          </p:cNvPr>
          <p:cNvSpPr/>
          <p:nvPr/>
        </p:nvSpPr>
        <p:spPr>
          <a:xfrm>
            <a:off x="1984407" y="3550132"/>
            <a:ext cx="6593" cy="12965"/>
          </a:xfrm>
          <a:custGeom>
            <a:avLst/>
            <a:gdLst/>
            <a:ahLst/>
            <a:cxnLst/>
            <a:rect l="l" t="t" r="r" b="b"/>
            <a:pathLst>
              <a:path w="89" h="175" extrusionOk="0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lnTo>
                  <a:pt x="29" y="1"/>
                </a:lnTo>
                <a:cubicBezTo>
                  <a:pt x="22" y="2"/>
                  <a:pt x="13" y="6"/>
                  <a:pt x="7" y="13"/>
                </a:cubicBezTo>
                <a:cubicBezTo>
                  <a:pt x="2" y="20"/>
                  <a:pt x="0" y="27"/>
                  <a:pt x="0" y="37"/>
                </a:cubicBezTo>
                <a:lnTo>
                  <a:pt x="7" y="145"/>
                </a:lnTo>
                <a:cubicBezTo>
                  <a:pt x="8" y="162"/>
                  <a:pt x="23" y="174"/>
                  <a:pt x="40" y="174"/>
                </a:cubicBezTo>
                <a:lnTo>
                  <a:pt x="43" y="174"/>
                </a:lnTo>
                <a:lnTo>
                  <a:pt x="57" y="173"/>
                </a:lnTo>
                <a:cubicBezTo>
                  <a:pt x="75" y="172"/>
                  <a:pt x="89" y="156"/>
                  <a:pt x="86" y="138"/>
                </a:cubicBezTo>
                <a:lnTo>
                  <a:pt x="79" y="30"/>
                </a:lnTo>
                <a:cubicBezTo>
                  <a:pt x="78" y="12"/>
                  <a:pt x="62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855;p51">
            <a:extLst>
              <a:ext uri="{FF2B5EF4-FFF2-40B4-BE49-F238E27FC236}">
                <a16:creationId xmlns:a16="http://schemas.microsoft.com/office/drawing/2014/main" id="{D3CCBC74-EED6-7C9B-9122-A615D121AAF1}"/>
              </a:ext>
            </a:extLst>
          </p:cNvPr>
          <p:cNvSpPr/>
          <p:nvPr/>
        </p:nvSpPr>
        <p:spPr>
          <a:xfrm>
            <a:off x="1993667" y="3573174"/>
            <a:ext cx="12817" cy="5482"/>
          </a:xfrm>
          <a:custGeom>
            <a:avLst/>
            <a:gdLst/>
            <a:ahLst/>
            <a:cxnLst/>
            <a:rect l="l" t="t" r="r" b="b"/>
            <a:pathLst>
              <a:path w="173" h="74" extrusionOk="0">
                <a:moveTo>
                  <a:pt x="140" y="0"/>
                </a:moveTo>
                <a:cubicBezTo>
                  <a:pt x="139" y="0"/>
                  <a:pt x="138" y="0"/>
                  <a:pt x="136" y="0"/>
                </a:cubicBezTo>
                <a:lnTo>
                  <a:pt x="31" y="8"/>
                </a:lnTo>
                <a:cubicBezTo>
                  <a:pt x="13" y="9"/>
                  <a:pt x="0" y="24"/>
                  <a:pt x="1" y="43"/>
                </a:cubicBezTo>
                <a:cubicBezTo>
                  <a:pt x="2" y="60"/>
                  <a:pt x="17" y="73"/>
                  <a:pt x="33" y="73"/>
                </a:cubicBezTo>
                <a:lnTo>
                  <a:pt x="36" y="73"/>
                </a:lnTo>
                <a:lnTo>
                  <a:pt x="142" y="65"/>
                </a:lnTo>
                <a:cubicBezTo>
                  <a:pt x="159" y="64"/>
                  <a:pt x="173" y="48"/>
                  <a:pt x="172" y="30"/>
                </a:cubicBezTo>
                <a:cubicBezTo>
                  <a:pt x="170" y="13"/>
                  <a:pt x="155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856;p51">
            <a:extLst>
              <a:ext uri="{FF2B5EF4-FFF2-40B4-BE49-F238E27FC236}">
                <a16:creationId xmlns:a16="http://schemas.microsoft.com/office/drawing/2014/main" id="{5CC913E4-7AD7-4096-A88F-D4BBFA71F927}"/>
              </a:ext>
            </a:extLst>
          </p:cNvPr>
          <p:cNvSpPr/>
          <p:nvPr/>
        </p:nvSpPr>
        <p:spPr>
          <a:xfrm>
            <a:off x="3111044" y="2732506"/>
            <a:ext cx="17040" cy="5779"/>
          </a:xfrm>
          <a:custGeom>
            <a:avLst/>
            <a:gdLst/>
            <a:ahLst/>
            <a:cxnLst/>
            <a:rect l="l" t="t" r="r" b="b"/>
            <a:pathLst>
              <a:path w="230" h="78" extrusionOk="0">
                <a:moveTo>
                  <a:pt x="197" y="0"/>
                </a:moveTo>
                <a:cubicBezTo>
                  <a:pt x="196" y="0"/>
                  <a:pt x="195" y="0"/>
                  <a:pt x="193" y="0"/>
                </a:cubicBezTo>
                <a:lnTo>
                  <a:pt x="32" y="12"/>
                </a:lnTo>
                <a:cubicBezTo>
                  <a:pt x="13" y="13"/>
                  <a:pt x="1" y="30"/>
                  <a:pt x="2" y="47"/>
                </a:cubicBezTo>
                <a:cubicBezTo>
                  <a:pt x="3" y="64"/>
                  <a:pt x="18" y="77"/>
                  <a:pt x="34" y="77"/>
                </a:cubicBezTo>
                <a:lnTo>
                  <a:pt x="37" y="77"/>
                </a:lnTo>
                <a:lnTo>
                  <a:pt x="196" y="66"/>
                </a:lnTo>
                <a:lnTo>
                  <a:pt x="199" y="66"/>
                </a:lnTo>
                <a:cubicBezTo>
                  <a:pt x="216" y="64"/>
                  <a:pt x="230" y="48"/>
                  <a:pt x="229" y="31"/>
                </a:cubicBezTo>
                <a:cubicBezTo>
                  <a:pt x="227" y="13"/>
                  <a:pt x="212" y="0"/>
                  <a:pt x="1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857;p51">
            <a:extLst>
              <a:ext uri="{FF2B5EF4-FFF2-40B4-BE49-F238E27FC236}">
                <a16:creationId xmlns:a16="http://schemas.microsoft.com/office/drawing/2014/main" id="{C6F7429E-D0E8-6218-0562-59112DDA89D1}"/>
              </a:ext>
            </a:extLst>
          </p:cNvPr>
          <p:cNvSpPr/>
          <p:nvPr/>
        </p:nvSpPr>
        <p:spPr>
          <a:xfrm>
            <a:off x="2989171" y="3088569"/>
            <a:ext cx="13262" cy="6001"/>
          </a:xfrm>
          <a:custGeom>
            <a:avLst/>
            <a:gdLst/>
            <a:ahLst/>
            <a:cxnLst/>
            <a:rect l="l" t="t" r="r" b="b"/>
            <a:pathLst>
              <a:path w="179" h="81" extrusionOk="0">
                <a:moveTo>
                  <a:pt x="146" y="0"/>
                </a:moveTo>
                <a:cubicBezTo>
                  <a:pt x="145" y="0"/>
                  <a:pt x="143" y="0"/>
                  <a:pt x="142" y="1"/>
                </a:cubicBezTo>
                <a:lnTo>
                  <a:pt x="34" y="9"/>
                </a:lnTo>
                <a:cubicBezTo>
                  <a:pt x="23" y="10"/>
                  <a:pt x="8" y="25"/>
                  <a:pt x="5" y="36"/>
                </a:cubicBezTo>
                <a:cubicBezTo>
                  <a:pt x="1" y="46"/>
                  <a:pt x="3" y="58"/>
                  <a:pt x="10" y="67"/>
                </a:cubicBezTo>
                <a:cubicBezTo>
                  <a:pt x="16" y="76"/>
                  <a:pt x="26" y="81"/>
                  <a:pt x="36" y="81"/>
                </a:cubicBezTo>
                <a:cubicBezTo>
                  <a:pt x="37" y="81"/>
                  <a:pt x="38" y="81"/>
                  <a:pt x="37" y="79"/>
                </a:cubicBezTo>
                <a:lnTo>
                  <a:pt x="148" y="66"/>
                </a:lnTo>
                <a:cubicBezTo>
                  <a:pt x="161" y="65"/>
                  <a:pt x="172" y="56"/>
                  <a:pt x="175" y="44"/>
                </a:cubicBezTo>
                <a:cubicBezTo>
                  <a:pt x="179" y="32"/>
                  <a:pt x="177" y="19"/>
                  <a:pt x="167" y="10"/>
                </a:cubicBezTo>
                <a:cubicBezTo>
                  <a:pt x="162" y="4"/>
                  <a:pt x="154" y="0"/>
                  <a:pt x="1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858;p51">
            <a:extLst>
              <a:ext uri="{FF2B5EF4-FFF2-40B4-BE49-F238E27FC236}">
                <a16:creationId xmlns:a16="http://schemas.microsoft.com/office/drawing/2014/main" id="{6BCA86DB-EFF7-CB83-9B3F-53BF1E2B4E16}"/>
              </a:ext>
            </a:extLst>
          </p:cNvPr>
          <p:cNvSpPr/>
          <p:nvPr/>
        </p:nvSpPr>
        <p:spPr>
          <a:xfrm>
            <a:off x="3000062" y="3016334"/>
            <a:ext cx="5704" cy="5927"/>
          </a:xfrm>
          <a:custGeom>
            <a:avLst/>
            <a:gdLst/>
            <a:ahLst/>
            <a:cxnLst/>
            <a:rect l="l" t="t" r="r" b="b"/>
            <a:pathLst>
              <a:path w="77" h="80" extrusionOk="0">
                <a:moveTo>
                  <a:pt x="41" y="1"/>
                </a:moveTo>
                <a:cubicBezTo>
                  <a:pt x="27" y="1"/>
                  <a:pt x="15" y="10"/>
                  <a:pt x="10" y="23"/>
                </a:cubicBezTo>
                <a:lnTo>
                  <a:pt x="5" y="39"/>
                </a:lnTo>
                <a:cubicBezTo>
                  <a:pt x="1" y="52"/>
                  <a:pt x="7" y="65"/>
                  <a:pt x="17" y="73"/>
                </a:cubicBezTo>
                <a:cubicBezTo>
                  <a:pt x="22" y="78"/>
                  <a:pt x="30" y="79"/>
                  <a:pt x="37" y="79"/>
                </a:cubicBezTo>
                <a:cubicBezTo>
                  <a:pt x="43" y="79"/>
                  <a:pt x="51" y="78"/>
                  <a:pt x="58" y="73"/>
                </a:cubicBezTo>
                <a:cubicBezTo>
                  <a:pt x="69" y="68"/>
                  <a:pt x="77" y="56"/>
                  <a:pt x="75" y="43"/>
                </a:cubicBezTo>
                <a:lnTo>
                  <a:pt x="73" y="31"/>
                </a:lnTo>
                <a:cubicBezTo>
                  <a:pt x="72" y="16"/>
                  <a:pt x="61" y="2"/>
                  <a:pt x="45" y="1"/>
                </a:cubicBezTo>
                <a:cubicBezTo>
                  <a:pt x="44" y="1"/>
                  <a:pt x="42" y="1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859;p51">
            <a:extLst>
              <a:ext uri="{FF2B5EF4-FFF2-40B4-BE49-F238E27FC236}">
                <a16:creationId xmlns:a16="http://schemas.microsoft.com/office/drawing/2014/main" id="{B45E2F83-E4C5-75CB-F91C-A92286B4A4F8}"/>
              </a:ext>
            </a:extLst>
          </p:cNvPr>
          <p:cNvSpPr/>
          <p:nvPr/>
        </p:nvSpPr>
        <p:spPr>
          <a:xfrm>
            <a:off x="3123046" y="2724430"/>
            <a:ext cx="12669" cy="12965"/>
          </a:xfrm>
          <a:custGeom>
            <a:avLst/>
            <a:gdLst/>
            <a:ahLst/>
            <a:cxnLst/>
            <a:rect l="l" t="t" r="r" b="b"/>
            <a:pathLst>
              <a:path w="171" h="175" extrusionOk="0">
                <a:moveTo>
                  <a:pt x="129" y="0"/>
                </a:moveTo>
                <a:cubicBezTo>
                  <a:pt x="120" y="0"/>
                  <a:pt x="111" y="4"/>
                  <a:pt x="104" y="12"/>
                </a:cubicBezTo>
                <a:lnTo>
                  <a:pt x="11" y="121"/>
                </a:lnTo>
                <a:cubicBezTo>
                  <a:pt x="2" y="130"/>
                  <a:pt x="0" y="145"/>
                  <a:pt x="7" y="156"/>
                </a:cubicBezTo>
                <a:cubicBezTo>
                  <a:pt x="12" y="168"/>
                  <a:pt x="23" y="175"/>
                  <a:pt x="36" y="175"/>
                </a:cubicBezTo>
                <a:lnTo>
                  <a:pt x="38" y="175"/>
                </a:lnTo>
                <a:lnTo>
                  <a:pt x="52" y="173"/>
                </a:lnTo>
                <a:cubicBezTo>
                  <a:pt x="60" y="172"/>
                  <a:pt x="69" y="168"/>
                  <a:pt x="74" y="161"/>
                </a:cubicBezTo>
                <a:lnTo>
                  <a:pt x="162" y="60"/>
                </a:lnTo>
                <a:cubicBezTo>
                  <a:pt x="167" y="53"/>
                  <a:pt x="171" y="46"/>
                  <a:pt x="169" y="37"/>
                </a:cubicBezTo>
                <a:cubicBezTo>
                  <a:pt x="168" y="27"/>
                  <a:pt x="164" y="20"/>
                  <a:pt x="157" y="15"/>
                </a:cubicBezTo>
                <a:lnTo>
                  <a:pt x="150" y="8"/>
                </a:lnTo>
                <a:cubicBezTo>
                  <a:pt x="144" y="3"/>
                  <a:pt x="136" y="0"/>
                  <a:pt x="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860;p51">
            <a:extLst>
              <a:ext uri="{FF2B5EF4-FFF2-40B4-BE49-F238E27FC236}">
                <a16:creationId xmlns:a16="http://schemas.microsoft.com/office/drawing/2014/main" id="{3BC47347-EEB3-5B48-C24B-EF14678D5743}"/>
              </a:ext>
            </a:extLst>
          </p:cNvPr>
          <p:cNvSpPr/>
          <p:nvPr/>
        </p:nvSpPr>
        <p:spPr>
          <a:xfrm>
            <a:off x="3020511" y="3070788"/>
            <a:ext cx="6964" cy="10002"/>
          </a:xfrm>
          <a:custGeom>
            <a:avLst/>
            <a:gdLst/>
            <a:ahLst/>
            <a:cxnLst/>
            <a:rect l="l" t="t" r="r" b="b"/>
            <a:pathLst>
              <a:path w="94" h="135" extrusionOk="0">
                <a:moveTo>
                  <a:pt x="57" y="1"/>
                </a:moveTo>
                <a:cubicBezTo>
                  <a:pt x="51" y="1"/>
                  <a:pt x="44" y="3"/>
                  <a:pt x="38" y="6"/>
                </a:cubicBezTo>
                <a:lnTo>
                  <a:pt x="16" y="22"/>
                </a:lnTo>
                <a:cubicBezTo>
                  <a:pt x="6" y="28"/>
                  <a:pt x="0" y="40"/>
                  <a:pt x="2" y="51"/>
                </a:cubicBezTo>
                <a:lnTo>
                  <a:pt x="6" y="104"/>
                </a:lnTo>
                <a:cubicBezTo>
                  <a:pt x="7" y="120"/>
                  <a:pt x="20" y="132"/>
                  <a:pt x="36" y="134"/>
                </a:cubicBezTo>
                <a:lnTo>
                  <a:pt x="38" y="134"/>
                </a:lnTo>
                <a:cubicBezTo>
                  <a:pt x="53" y="134"/>
                  <a:pt x="66" y="124"/>
                  <a:pt x="69" y="110"/>
                </a:cubicBezTo>
                <a:lnTo>
                  <a:pt x="89" y="42"/>
                </a:lnTo>
                <a:cubicBezTo>
                  <a:pt x="93" y="28"/>
                  <a:pt x="88" y="15"/>
                  <a:pt x="77" y="6"/>
                </a:cubicBezTo>
                <a:cubicBezTo>
                  <a:pt x="70" y="3"/>
                  <a:pt x="64" y="1"/>
                  <a:pt x="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861;p51">
            <a:extLst>
              <a:ext uri="{FF2B5EF4-FFF2-40B4-BE49-F238E27FC236}">
                <a16:creationId xmlns:a16="http://schemas.microsoft.com/office/drawing/2014/main" id="{CA2BDBDD-01E9-A836-C25E-9526AB9DB2A4}"/>
              </a:ext>
            </a:extLst>
          </p:cNvPr>
          <p:cNvSpPr/>
          <p:nvPr/>
        </p:nvSpPr>
        <p:spPr>
          <a:xfrm>
            <a:off x="2989542" y="2964473"/>
            <a:ext cx="13336" cy="18818"/>
          </a:xfrm>
          <a:custGeom>
            <a:avLst/>
            <a:gdLst/>
            <a:ahLst/>
            <a:cxnLst/>
            <a:rect l="l" t="t" r="r" b="b"/>
            <a:pathLst>
              <a:path w="180" h="254" extrusionOk="0">
                <a:moveTo>
                  <a:pt x="37" y="0"/>
                </a:moveTo>
                <a:cubicBezTo>
                  <a:pt x="29" y="0"/>
                  <a:pt x="21" y="3"/>
                  <a:pt x="16" y="9"/>
                </a:cubicBezTo>
                <a:cubicBezTo>
                  <a:pt x="2" y="20"/>
                  <a:pt x="1" y="40"/>
                  <a:pt x="12" y="53"/>
                </a:cubicBezTo>
                <a:lnTo>
                  <a:pt x="73" y="123"/>
                </a:lnTo>
                <a:lnTo>
                  <a:pt x="116" y="232"/>
                </a:lnTo>
                <a:cubicBezTo>
                  <a:pt x="120" y="246"/>
                  <a:pt x="132" y="253"/>
                  <a:pt x="146" y="253"/>
                </a:cubicBezTo>
                <a:lnTo>
                  <a:pt x="153" y="253"/>
                </a:lnTo>
                <a:cubicBezTo>
                  <a:pt x="169" y="249"/>
                  <a:pt x="179" y="236"/>
                  <a:pt x="178" y="220"/>
                </a:cubicBezTo>
                <a:lnTo>
                  <a:pt x="172" y="123"/>
                </a:lnTo>
                <a:cubicBezTo>
                  <a:pt x="172" y="114"/>
                  <a:pt x="168" y="106"/>
                  <a:pt x="161" y="101"/>
                </a:cubicBezTo>
                <a:lnTo>
                  <a:pt x="59" y="9"/>
                </a:lnTo>
                <a:cubicBezTo>
                  <a:pt x="53" y="3"/>
                  <a:pt x="45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862;p51">
            <a:extLst>
              <a:ext uri="{FF2B5EF4-FFF2-40B4-BE49-F238E27FC236}">
                <a16:creationId xmlns:a16="http://schemas.microsoft.com/office/drawing/2014/main" id="{A1085341-1F5A-AA07-CB17-A36CBD709404}"/>
              </a:ext>
            </a:extLst>
          </p:cNvPr>
          <p:cNvSpPr/>
          <p:nvPr/>
        </p:nvSpPr>
        <p:spPr>
          <a:xfrm>
            <a:off x="2992283" y="2875050"/>
            <a:ext cx="20522" cy="29264"/>
          </a:xfrm>
          <a:custGeom>
            <a:avLst/>
            <a:gdLst/>
            <a:ahLst/>
            <a:cxnLst/>
            <a:rect l="l" t="t" r="r" b="b"/>
            <a:pathLst>
              <a:path w="277" h="395" extrusionOk="0">
                <a:moveTo>
                  <a:pt x="245" y="1"/>
                </a:moveTo>
                <a:cubicBezTo>
                  <a:pt x="244" y="1"/>
                  <a:pt x="242" y="1"/>
                  <a:pt x="240" y="2"/>
                </a:cubicBezTo>
                <a:lnTo>
                  <a:pt x="225" y="3"/>
                </a:lnTo>
                <a:cubicBezTo>
                  <a:pt x="214" y="4"/>
                  <a:pt x="203" y="11"/>
                  <a:pt x="198" y="22"/>
                </a:cubicBezTo>
                <a:lnTo>
                  <a:pt x="107" y="236"/>
                </a:lnTo>
                <a:lnTo>
                  <a:pt x="10" y="340"/>
                </a:lnTo>
                <a:cubicBezTo>
                  <a:pt x="0" y="350"/>
                  <a:pt x="1" y="365"/>
                  <a:pt x="7" y="376"/>
                </a:cubicBezTo>
                <a:cubicBezTo>
                  <a:pt x="12" y="388"/>
                  <a:pt x="26" y="394"/>
                  <a:pt x="39" y="394"/>
                </a:cubicBezTo>
                <a:cubicBezTo>
                  <a:pt x="39" y="394"/>
                  <a:pt x="41" y="394"/>
                  <a:pt x="42" y="393"/>
                </a:cubicBezTo>
                <a:cubicBezTo>
                  <a:pt x="49" y="393"/>
                  <a:pt x="58" y="389"/>
                  <a:pt x="63" y="384"/>
                </a:cubicBezTo>
                <a:lnTo>
                  <a:pt x="172" y="274"/>
                </a:lnTo>
                <a:cubicBezTo>
                  <a:pt x="174" y="272"/>
                  <a:pt x="177" y="268"/>
                  <a:pt x="178" y="264"/>
                </a:cubicBezTo>
                <a:lnTo>
                  <a:pt x="272" y="45"/>
                </a:lnTo>
                <a:cubicBezTo>
                  <a:pt x="276" y="35"/>
                  <a:pt x="275" y="23"/>
                  <a:pt x="268" y="14"/>
                </a:cubicBezTo>
                <a:cubicBezTo>
                  <a:pt x="263" y="7"/>
                  <a:pt x="255" y="1"/>
                  <a:pt x="2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863;p51">
            <a:extLst>
              <a:ext uri="{FF2B5EF4-FFF2-40B4-BE49-F238E27FC236}">
                <a16:creationId xmlns:a16="http://schemas.microsoft.com/office/drawing/2014/main" id="{31A7C58A-3968-6EB8-D166-FBB9E936C05C}"/>
              </a:ext>
            </a:extLst>
          </p:cNvPr>
          <p:cNvSpPr/>
          <p:nvPr/>
        </p:nvSpPr>
        <p:spPr>
          <a:xfrm>
            <a:off x="3296484" y="3059231"/>
            <a:ext cx="13780" cy="13188"/>
          </a:xfrm>
          <a:custGeom>
            <a:avLst/>
            <a:gdLst/>
            <a:ahLst/>
            <a:cxnLst/>
            <a:rect l="l" t="t" r="r" b="b"/>
            <a:pathLst>
              <a:path w="186" h="178" extrusionOk="0">
                <a:moveTo>
                  <a:pt x="151" y="1"/>
                </a:moveTo>
                <a:cubicBezTo>
                  <a:pt x="150" y="1"/>
                  <a:pt x="149" y="1"/>
                  <a:pt x="148" y="1"/>
                </a:cubicBezTo>
                <a:lnTo>
                  <a:pt x="133" y="3"/>
                </a:lnTo>
                <a:cubicBezTo>
                  <a:pt x="124" y="3"/>
                  <a:pt x="116" y="6"/>
                  <a:pt x="111" y="13"/>
                </a:cubicBezTo>
                <a:lnTo>
                  <a:pt x="9" y="123"/>
                </a:lnTo>
                <a:cubicBezTo>
                  <a:pt x="3" y="129"/>
                  <a:pt x="1" y="138"/>
                  <a:pt x="1" y="147"/>
                </a:cubicBezTo>
                <a:cubicBezTo>
                  <a:pt x="2" y="160"/>
                  <a:pt x="9" y="171"/>
                  <a:pt x="22" y="176"/>
                </a:cubicBezTo>
                <a:cubicBezTo>
                  <a:pt x="25" y="177"/>
                  <a:pt x="29" y="178"/>
                  <a:pt x="33" y="178"/>
                </a:cubicBezTo>
                <a:cubicBezTo>
                  <a:pt x="40" y="178"/>
                  <a:pt x="49" y="176"/>
                  <a:pt x="58" y="170"/>
                </a:cubicBezTo>
                <a:lnTo>
                  <a:pt x="174" y="57"/>
                </a:lnTo>
                <a:cubicBezTo>
                  <a:pt x="183" y="48"/>
                  <a:pt x="185" y="34"/>
                  <a:pt x="180" y="21"/>
                </a:cubicBezTo>
                <a:cubicBezTo>
                  <a:pt x="174" y="9"/>
                  <a:pt x="163" y="1"/>
                  <a:pt x="1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864;p51">
            <a:extLst>
              <a:ext uri="{FF2B5EF4-FFF2-40B4-BE49-F238E27FC236}">
                <a16:creationId xmlns:a16="http://schemas.microsoft.com/office/drawing/2014/main" id="{BE1EDBA0-B413-17D2-4E04-6CFC830759D7}"/>
              </a:ext>
            </a:extLst>
          </p:cNvPr>
          <p:cNvSpPr/>
          <p:nvPr/>
        </p:nvSpPr>
        <p:spPr>
          <a:xfrm>
            <a:off x="3440878" y="2970474"/>
            <a:ext cx="6593" cy="20522"/>
          </a:xfrm>
          <a:custGeom>
            <a:avLst/>
            <a:gdLst/>
            <a:ahLst/>
            <a:cxnLst/>
            <a:rect l="l" t="t" r="r" b="b"/>
            <a:pathLst>
              <a:path w="89" h="277" extrusionOk="0">
                <a:moveTo>
                  <a:pt x="41" y="0"/>
                </a:moveTo>
                <a:cubicBezTo>
                  <a:pt x="40" y="0"/>
                  <a:pt x="39" y="0"/>
                  <a:pt x="37" y="1"/>
                </a:cubicBezTo>
                <a:cubicBezTo>
                  <a:pt x="20" y="2"/>
                  <a:pt x="6" y="17"/>
                  <a:pt x="7" y="36"/>
                </a:cubicBezTo>
                <a:lnTo>
                  <a:pt x="13" y="100"/>
                </a:lnTo>
                <a:cubicBezTo>
                  <a:pt x="5" y="108"/>
                  <a:pt x="0" y="121"/>
                  <a:pt x="1" y="132"/>
                </a:cubicBezTo>
                <a:lnTo>
                  <a:pt x="9" y="246"/>
                </a:lnTo>
                <a:cubicBezTo>
                  <a:pt x="10" y="256"/>
                  <a:pt x="15" y="264"/>
                  <a:pt x="21" y="269"/>
                </a:cubicBezTo>
                <a:cubicBezTo>
                  <a:pt x="26" y="274"/>
                  <a:pt x="33" y="276"/>
                  <a:pt x="42" y="276"/>
                </a:cubicBezTo>
                <a:cubicBezTo>
                  <a:pt x="43" y="276"/>
                  <a:pt x="43" y="276"/>
                  <a:pt x="43" y="275"/>
                </a:cubicBezTo>
                <a:lnTo>
                  <a:pt x="57" y="274"/>
                </a:lnTo>
                <a:cubicBezTo>
                  <a:pt x="75" y="272"/>
                  <a:pt x="89" y="257"/>
                  <a:pt x="87" y="239"/>
                </a:cubicBezTo>
                <a:lnTo>
                  <a:pt x="79" y="125"/>
                </a:lnTo>
                <a:lnTo>
                  <a:pt x="79" y="124"/>
                </a:lnTo>
                <a:lnTo>
                  <a:pt x="73" y="31"/>
                </a:lnTo>
                <a:cubicBezTo>
                  <a:pt x="72" y="13"/>
                  <a:pt x="56" y="0"/>
                  <a:pt x="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865;p51">
            <a:extLst>
              <a:ext uri="{FF2B5EF4-FFF2-40B4-BE49-F238E27FC236}">
                <a16:creationId xmlns:a16="http://schemas.microsoft.com/office/drawing/2014/main" id="{0B178D40-F233-0E37-B680-5464E018AAD5}"/>
              </a:ext>
            </a:extLst>
          </p:cNvPr>
          <p:cNvSpPr/>
          <p:nvPr/>
        </p:nvSpPr>
        <p:spPr>
          <a:xfrm>
            <a:off x="3336268" y="3056268"/>
            <a:ext cx="15855" cy="13336"/>
          </a:xfrm>
          <a:custGeom>
            <a:avLst/>
            <a:gdLst/>
            <a:ahLst/>
            <a:cxnLst/>
            <a:rect l="l" t="t" r="r" b="b"/>
            <a:pathLst>
              <a:path w="214" h="180" extrusionOk="0">
                <a:moveTo>
                  <a:pt x="182" y="1"/>
                </a:moveTo>
                <a:cubicBezTo>
                  <a:pt x="181" y="1"/>
                  <a:pt x="179" y="1"/>
                  <a:pt x="177" y="1"/>
                </a:cubicBezTo>
                <a:lnTo>
                  <a:pt x="138" y="3"/>
                </a:lnTo>
                <a:lnTo>
                  <a:pt x="137" y="3"/>
                </a:lnTo>
                <a:lnTo>
                  <a:pt x="122" y="4"/>
                </a:lnTo>
                <a:cubicBezTo>
                  <a:pt x="115" y="7"/>
                  <a:pt x="105" y="10"/>
                  <a:pt x="100" y="17"/>
                </a:cubicBezTo>
                <a:lnTo>
                  <a:pt x="11" y="122"/>
                </a:lnTo>
                <a:cubicBezTo>
                  <a:pt x="2" y="129"/>
                  <a:pt x="0" y="143"/>
                  <a:pt x="3" y="153"/>
                </a:cubicBezTo>
                <a:cubicBezTo>
                  <a:pt x="7" y="165"/>
                  <a:pt x="16" y="173"/>
                  <a:pt x="27" y="175"/>
                </a:cubicBezTo>
                <a:lnTo>
                  <a:pt x="39" y="178"/>
                </a:lnTo>
                <a:cubicBezTo>
                  <a:pt x="42" y="179"/>
                  <a:pt x="44" y="179"/>
                  <a:pt x="47" y="179"/>
                </a:cubicBezTo>
                <a:cubicBezTo>
                  <a:pt x="55" y="179"/>
                  <a:pt x="65" y="174"/>
                  <a:pt x="71" y="166"/>
                </a:cubicBezTo>
                <a:lnTo>
                  <a:pt x="157" y="67"/>
                </a:lnTo>
                <a:lnTo>
                  <a:pt x="182" y="66"/>
                </a:lnTo>
                <a:cubicBezTo>
                  <a:pt x="200" y="65"/>
                  <a:pt x="214" y="49"/>
                  <a:pt x="212" y="31"/>
                </a:cubicBezTo>
                <a:cubicBezTo>
                  <a:pt x="211" y="14"/>
                  <a:pt x="198" y="1"/>
                  <a:pt x="1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866;p51">
            <a:extLst>
              <a:ext uri="{FF2B5EF4-FFF2-40B4-BE49-F238E27FC236}">
                <a16:creationId xmlns:a16="http://schemas.microsoft.com/office/drawing/2014/main" id="{F104C10A-B935-3E08-8F8D-4E24332E6B5D}"/>
              </a:ext>
            </a:extLst>
          </p:cNvPr>
          <p:cNvSpPr/>
          <p:nvPr/>
        </p:nvSpPr>
        <p:spPr>
          <a:xfrm>
            <a:off x="3440360" y="2963139"/>
            <a:ext cx="19855" cy="19336"/>
          </a:xfrm>
          <a:custGeom>
            <a:avLst/>
            <a:gdLst/>
            <a:ahLst/>
            <a:cxnLst/>
            <a:rect l="l" t="t" r="r" b="b"/>
            <a:pathLst>
              <a:path w="268" h="261" extrusionOk="0">
                <a:moveTo>
                  <a:pt x="232" y="0"/>
                </a:moveTo>
                <a:cubicBezTo>
                  <a:pt x="226" y="0"/>
                  <a:pt x="221" y="1"/>
                  <a:pt x="216" y="4"/>
                </a:cubicBezTo>
                <a:lnTo>
                  <a:pt x="20" y="105"/>
                </a:lnTo>
                <a:cubicBezTo>
                  <a:pt x="7" y="113"/>
                  <a:pt x="1" y="127"/>
                  <a:pt x="3" y="141"/>
                </a:cubicBezTo>
                <a:lnTo>
                  <a:pt x="24" y="235"/>
                </a:lnTo>
                <a:cubicBezTo>
                  <a:pt x="27" y="250"/>
                  <a:pt x="40" y="261"/>
                  <a:pt x="55" y="261"/>
                </a:cubicBezTo>
                <a:lnTo>
                  <a:pt x="62" y="261"/>
                </a:lnTo>
                <a:cubicBezTo>
                  <a:pt x="80" y="258"/>
                  <a:pt x="91" y="243"/>
                  <a:pt x="90" y="225"/>
                </a:cubicBezTo>
                <a:lnTo>
                  <a:pt x="85" y="153"/>
                </a:lnTo>
                <a:lnTo>
                  <a:pt x="253" y="65"/>
                </a:lnTo>
                <a:cubicBezTo>
                  <a:pt x="262" y="61"/>
                  <a:pt x="267" y="48"/>
                  <a:pt x="267" y="37"/>
                </a:cubicBezTo>
                <a:cubicBezTo>
                  <a:pt x="267" y="26"/>
                  <a:pt x="259" y="12"/>
                  <a:pt x="251" y="6"/>
                </a:cubicBezTo>
                <a:cubicBezTo>
                  <a:pt x="245" y="2"/>
                  <a:pt x="238" y="0"/>
                  <a:pt x="2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867;p51">
            <a:extLst>
              <a:ext uri="{FF2B5EF4-FFF2-40B4-BE49-F238E27FC236}">
                <a16:creationId xmlns:a16="http://schemas.microsoft.com/office/drawing/2014/main" id="{F0F1166F-01EC-6737-0824-A0FD7BE317BE}"/>
              </a:ext>
            </a:extLst>
          </p:cNvPr>
          <p:cNvSpPr/>
          <p:nvPr/>
        </p:nvSpPr>
        <p:spPr>
          <a:xfrm>
            <a:off x="3305448" y="3058860"/>
            <a:ext cx="10965" cy="5335"/>
          </a:xfrm>
          <a:custGeom>
            <a:avLst/>
            <a:gdLst/>
            <a:ahLst/>
            <a:cxnLst/>
            <a:rect l="l" t="t" r="r" b="b"/>
            <a:pathLst>
              <a:path w="148" h="72" extrusionOk="0">
                <a:moveTo>
                  <a:pt x="115" y="1"/>
                </a:moveTo>
                <a:cubicBezTo>
                  <a:pt x="114" y="1"/>
                  <a:pt x="113" y="1"/>
                  <a:pt x="112" y="1"/>
                </a:cubicBezTo>
                <a:lnTo>
                  <a:pt x="31" y="6"/>
                </a:lnTo>
                <a:cubicBezTo>
                  <a:pt x="13" y="8"/>
                  <a:pt x="1" y="22"/>
                  <a:pt x="1" y="39"/>
                </a:cubicBezTo>
                <a:lnTo>
                  <a:pt x="1" y="41"/>
                </a:lnTo>
                <a:cubicBezTo>
                  <a:pt x="2" y="58"/>
                  <a:pt x="16" y="72"/>
                  <a:pt x="33" y="72"/>
                </a:cubicBezTo>
                <a:lnTo>
                  <a:pt x="36" y="72"/>
                </a:lnTo>
                <a:lnTo>
                  <a:pt x="117" y="66"/>
                </a:lnTo>
                <a:cubicBezTo>
                  <a:pt x="135" y="65"/>
                  <a:pt x="148" y="51"/>
                  <a:pt x="148" y="34"/>
                </a:cubicBezTo>
                <a:lnTo>
                  <a:pt x="148" y="31"/>
                </a:lnTo>
                <a:cubicBezTo>
                  <a:pt x="147" y="14"/>
                  <a:pt x="131" y="1"/>
                  <a:pt x="1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868;p51">
            <a:extLst>
              <a:ext uri="{FF2B5EF4-FFF2-40B4-BE49-F238E27FC236}">
                <a16:creationId xmlns:a16="http://schemas.microsoft.com/office/drawing/2014/main" id="{6536055C-CEE8-8BB3-B167-0DCDA65508B1}"/>
              </a:ext>
            </a:extLst>
          </p:cNvPr>
          <p:cNvSpPr/>
          <p:nvPr/>
        </p:nvSpPr>
        <p:spPr>
          <a:xfrm>
            <a:off x="3021548" y="2864974"/>
            <a:ext cx="21262" cy="14077"/>
          </a:xfrm>
          <a:custGeom>
            <a:avLst/>
            <a:gdLst/>
            <a:ahLst/>
            <a:cxnLst/>
            <a:rect l="l" t="t" r="r" b="b"/>
            <a:pathLst>
              <a:path w="287" h="190" extrusionOk="0">
                <a:moveTo>
                  <a:pt x="250" y="0"/>
                </a:moveTo>
                <a:cubicBezTo>
                  <a:pt x="245" y="0"/>
                  <a:pt x="239" y="2"/>
                  <a:pt x="234" y="4"/>
                </a:cubicBezTo>
                <a:lnTo>
                  <a:pt x="18" y="128"/>
                </a:lnTo>
                <a:cubicBezTo>
                  <a:pt x="5" y="137"/>
                  <a:pt x="0" y="151"/>
                  <a:pt x="3" y="166"/>
                </a:cubicBezTo>
                <a:cubicBezTo>
                  <a:pt x="7" y="180"/>
                  <a:pt x="21" y="190"/>
                  <a:pt x="34" y="190"/>
                </a:cubicBezTo>
                <a:lnTo>
                  <a:pt x="49" y="189"/>
                </a:lnTo>
                <a:cubicBezTo>
                  <a:pt x="54" y="189"/>
                  <a:pt x="59" y="187"/>
                  <a:pt x="64" y="184"/>
                </a:cubicBezTo>
                <a:lnTo>
                  <a:pt x="271" y="66"/>
                </a:lnTo>
                <a:cubicBezTo>
                  <a:pt x="281" y="61"/>
                  <a:pt x="283" y="49"/>
                  <a:pt x="284" y="39"/>
                </a:cubicBezTo>
                <a:cubicBezTo>
                  <a:pt x="286" y="28"/>
                  <a:pt x="279" y="15"/>
                  <a:pt x="272" y="8"/>
                </a:cubicBezTo>
                <a:cubicBezTo>
                  <a:pt x="266" y="3"/>
                  <a:pt x="258" y="0"/>
                  <a:pt x="2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869;p51">
            <a:extLst>
              <a:ext uri="{FF2B5EF4-FFF2-40B4-BE49-F238E27FC236}">
                <a16:creationId xmlns:a16="http://schemas.microsoft.com/office/drawing/2014/main" id="{C576E2B6-0DEC-9A08-BB91-DB35DACEAB7F}"/>
              </a:ext>
            </a:extLst>
          </p:cNvPr>
          <p:cNvSpPr/>
          <p:nvPr/>
        </p:nvSpPr>
        <p:spPr>
          <a:xfrm>
            <a:off x="3220915" y="3063898"/>
            <a:ext cx="24522" cy="13854"/>
          </a:xfrm>
          <a:custGeom>
            <a:avLst/>
            <a:gdLst/>
            <a:ahLst/>
            <a:cxnLst/>
            <a:rect l="l" t="t" r="r" b="b"/>
            <a:pathLst>
              <a:path w="331" h="187" extrusionOk="0">
                <a:moveTo>
                  <a:pt x="297" y="0"/>
                </a:moveTo>
                <a:cubicBezTo>
                  <a:pt x="296" y="0"/>
                  <a:pt x="295" y="0"/>
                  <a:pt x="294" y="0"/>
                </a:cubicBezTo>
                <a:lnTo>
                  <a:pt x="198" y="8"/>
                </a:lnTo>
                <a:cubicBezTo>
                  <a:pt x="190" y="8"/>
                  <a:pt x="183" y="11"/>
                  <a:pt x="178" y="16"/>
                </a:cubicBezTo>
                <a:lnTo>
                  <a:pt x="77" y="118"/>
                </a:lnTo>
                <a:lnTo>
                  <a:pt x="31" y="122"/>
                </a:lnTo>
                <a:cubicBezTo>
                  <a:pt x="13" y="123"/>
                  <a:pt x="1" y="139"/>
                  <a:pt x="2" y="157"/>
                </a:cubicBezTo>
                <a:cubicBezTo>
                  <a:pt x="3" y="174"/>
                  <a:pt x="17" y="187"/>
                  <a:pt x="34" y="187"/>
                </a:cubicBezTo>
                <a:lnTo>
                  <a:pt x="37" y="187"/>
                </a:lnTo>
                <a:lnTo>
                  <a:pt x="108" y="182"/>
                </a:lnTo>
                <a:cubicBezTo>
                  <a:pt x="117" y="182"/>
                  <a:pt x="125" y="177"/>
                  <a:pt x="131" y="171"/>
                </a:cubicBezTo>
                <a:lnTo>
                  <a:pt x="222" y="71"/>
                </a:lnTo>
                <a:lnTo>
                  <a:pt x="298" y="66"/>
                </a:lnTo>
                <a:lnTo>
                  <a:pt x="299" y="66"/>
                </a:lnTo>
                <a:cubicBezTo>
                  <a:pt x="318" y="65"/>
                  <a:pt x="331" y="49"/>
                  <a:pt x="330" y="31"/>
                </a:cubicBezTo>
                <a:cubicBezTo>
                  <a:pt x="329" y="14"/>
                  <a:pt x="312" y="0"/>
                  <a:pt x="2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870;p51">
            <a:extLst>
              <a:ext uri="{FF2B5EF4-FFF2-40B4-BE49-F238E27FC236}">
                <a16:creationId xmlns:a16="http://schemas.microsoft.com/office/drawing/2014/main" id="{0E8E52A4-2EC6-15D5-2E0E-AD682CC1828B}"/>
              </a:ext>
            </a:extLst>
          </p:cNvPr>
          <p:cNvSpPr/>
          <p:nvPr/>
        </p:nvSpPr>
        <p:spPr>
          <a:xfrm>
            <a:off x="3065851" y="3051155"/>
            <a:ext cx="30968" cy="13336"/>
          </a:xfrm>
          <a:custGeom>
            <a:avLst/>
            <a:gdLst/>
            <a:ahLst/>
            <a:cxnLst/>
            <a:rect l="l" t="t" r="r" b="b"/>
            <a:pathLst>
              <a:path w="418" h="180" extrusionOk="0">
                <a:moveTo>
                  <a:pt x="384" y="0"/>
                </a:moveTo>
                <a:cubicBezTo>
                  <a:pt x="383" y="0"/>
                  <a:pt x="382" y="0"/>
                  <a:pt x="381" y="1"/>
                </a:cubicBezTo>
                <a:lnTo>
                  <a:pt x="366" y="3"/>
                </a:lnTo>
                <a:cubicBezTo>
                  <a:pt x="363" y="3"/>
                  <a:pt x="361" y="3"/>
                  <a:pt x="358" y="4"/>
                </a:cubicBezTo>
                <a:lnTo>
                  <a:pt x="25" y="115"/>
                </a:lnTo>
                <a:cubicBezTo>
                  <a:pt x="9" y="120"/>
                  <a:pt x="1" y="138"/>
                  <a:pt x="3" y="154"/>
                </a:cubicBezTo>
                <a:cubicBezTo>
                  <a:pt x="7" y="169"/>
                  <a:pt x="19" y="180"/>
                  <a:pt x="35" y="180"/>
                </a:cubicBezTo>
                <a:lnTo>
                  <a:pt x="37" y="180"/>
                </a:lnTo>
                <a:lnTo>
                  <a:pt x="51" y="178"/>
                </a:lnTo>
                <a:cubicBezTo>
                  <a:pt x="54" y="178"/>
                  <a:pt x="56" y="178"/>
                  <a:pt x="59" y="177"/>
                </a:cubicBezTo>
                <a:lnTo>
                  <a:pt x="392" y="64"/>
                </a:lnTo>
                <a:cubicBezTo>
                  <a:pt x="408" y="59"/>
                  <a:pt x="417" y="42"/>
                  <a:pt x="414" y="27"/>
                </a:cubicBezTo>
                <a:cubicBezTo>
                  <a:pt x="412" y="12"/>
                  <a:pt x="399" y="0"/>
                  <a:pt x="3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871;p51">
            <a:extLst>
              <a:ext uri="{FF2B5EF4-FFF2-40B4-BE49-F238E27FC236}">
                <a16:creationId xmlns:a16="http://schemas.microsoft.com/office/drawing/2014/main" id="{E66897C4-DDF1-A428-47F5-A5560D9BEF9F}"/>
              </a:ext>
            </a:extLst>
          </p:cNvPr>
          <p:cNvSpPr/>
          <p:nvPr/>
        </p:nvSpPr>
        <p:spPr>
          <a:xfrm>
            <a:off x="3093116" y="2733469"/>
            <a:ext cx="39043" cy="60307"/>
          </a:xfrm>
          <a:custGeom>
            <a:avLst/>
            <a:gdLst/>
            <a:ahLst/>
            <a:cxnLst/>
            <a:rect l="l" t="t" r="r" b="b"/>
            <a:pathLst>
              <a:path w="527" h="814" extrusionOk="0">
                <a:moveTo>
                  <a:pt x="241" y="0"/>
                </a:moveTo>
                <a:cubicBezTo>
                  <a:pt x="239" y="0"/>
                  <a:pt x="237" y="0"/>
                  <a:pt x="235" y="1"/>
                </a:cubicBezTo>
                <a:lnTo>
                  <a:pt x="219" y="2"/>
                </a:lnTo>
                <a:cubicBezTo>
                  <a:pt x="207" y="2"/>
                  <a:pt x="197" y="9"/>
                  <a:pt x="192" y="22"/>
                </a:cubicBezTo>
                <a:lnTo>
                  <a:pt x="4" y="462"/>
                </a:lnTo>
                <a:cubicBezTo>
                  <a:pt x="0" y="472"/>
                  <a:pt x="0" y="482"/>
                  <a:pt x="5" y="491"/>
                </a:cubicBezTo>
                <a:cubicBezTo>
                  <a:pt x="11" y="501"/>
                  <a:pt x="19" y="507"/>
                  <a:pt x="29" y="508"/>
                </a:cubicBezTo>
                <a:lnTo>
                  <a:pt x="414" y="570"/>
                </a:lnTo>
                <a:lnTo>
                  <a:pt x="249" y="758"/>
                </a:lnTo>
                <a:cubicBezTo>
                  <a:pt x="240" y="768"/>
                  <a:pt x="238" y="783"/>
                  <a:pt x="244" y="794"/>
                </a:cubicBezTo>
                <a:cubicBezTo>
                  <a:pt x="249" y="806"/>
                  <a:pt x="261" y="813"/>
                  <a:pt x="273" y="813"/>
                </a:cubicBezTo>
                <a:cubicBezTo>
                  <a:pt x="274" y="813"/>
                  <a:pt x="275" y="813"/>
                  <a:pt x="276" y="811"/>
                </a:cubicBezTo>
                <a:lnTo>
                  <a:pt x="292" y="810"/>
                </a:lnTo>
                <a:cubicBezTo>
                  <a:pt x="301" y="809"/>
                  <a:pt x="310" y="805"/>
                  <a:pt x="315" y="798"/>
                </a:cubicBezTo>
                <a:lnTo>
                  <a:pt x="516" y="566"/>
                </a:lnTo>
                <a:cubicBezTo>
                  <a:pt x="524" y="558"/>
                  <a:pt x="526" y="545"/>
                  <a:pt x="523" y="534"/>
                </a:cubicBezTo>
                <a:cubicBezTo>
                  <a:pt x="518" y="524"/>
                  <a:pt x="508" y="514"/>
                  <a:pt x="497" y="513"/>
                </a:cubicBezTo>
                <a:lnTo>
                  <a:pt x="96" y="449"/>
                </a:lnTo>
                <a:lnTo>
                  <a:pt x="268" y="45"/>
                </a:lnTo>
                <a:cubicBezTo>
                  <a:pt x="271" y="34"/>
                  <a:pt x="270" y="23"/>
                  <a:pt x="264" y="13"/>
                </a:cubicBezTo>
                <a:cubicBezTo>
                  <a:pt x="259" y="6"/>
                  <a:pt x="251" y="0"/>
                  <a:pt x="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872;p51">
            <a:extLst>
              <a:ext uri="{FF2B5EF4-FFF2-40B4-BE49-F238E27FC236}">
                <a16:creationId xmlns:a16="http://schemas.microsoft.com/office/drawing/2014/main" id="{B77CEE02-1DF3-6366-3729-7B88D654EDE6}"/>
              </a:ext>
            </a:extLst>
          </p:cNvPr>
          <p:cNvSpPr/>
          <p:nvPr/>
        </p:nvSpPr>
        <p:spPr>
          <a:xfrm>
            <a:off x="3052145" y="2790442"/>
            <a:ext cx="41266" cy="78384"/>
          </a:xfrm>
          <a:custGeom>
            <a:avLst/>
            <a:gdLst/>
            <a:ahLst/>
            <a:cxnLst/>
            <a:rect l="l" t="t" r="r" b="b"/>
            <a:pathLst>
              <a:path w="557" h="1058" extrusionOk="0">
                <a:moveTo>
                  <a:pt x="515" y="0"/>
                </a:moveTo>
                <a:cubicBezTo>
                  <a:pt x="514" y="0"/>
                  <a:pt x="513" y="0"/>
                  <a:pt x="512" y="0"/>
                </a:cubicBezTo>
                <a:lnTo>
                  <a:pt x="498" y="2"/>
                </a:lnTo>
                <a:cubicBezTo>
                  <a:pt x="479" y="3"/>
                  <a:pt x="467" y="19"/>
                  <a:pt x="468" y="37"/>
                </a:cubicBezTo>
                <a:lnTo>
                  <a:pt x="474" y="120"/>
                </a:lnTo>
                <a:lnTo>
                  <a:pt x="80" y="250"/>
                </a:lnTo>
                <a:cubicBezTo>
                  <a:pt x="66" y="255"/>
                  <a:pt x="57" y="270"/>
                  <a:pt x="58" y="285"/>
                </a:cubicBezTo>
                <a:lnTo>
                  <a:pt x="94" y="796"/>
                </a:lnTo>
                <a:lnTo>
                  <a:pt x="5" y="1013"/>
                </a:lnTo>
                <a:cubicBezTo>
                  <a:pt x="0" y="1024"/>
                  <a:pt x="1" y="1035"/>
                  <a:pt x="9" y="1045"/>
                </a:cubicBezTo>
                <a:cubicBezTo>
                  <a:pt x="14" y="1052"/>
                  <a:pt x="24" y="1057"/>
                  <a:pt x="35" y="1057"/>
                </a:cubicBezTo>
                <a:lnTo>
                  <a:pt x="36" y="1057"/>
                </a:lnTo>
                <a:lnTo>
                  <a:pt x="49" y="1056"/>
                </a:lnTo>
                <a:cubicBezTo>
                  <a:pt x="62" y="1056"/>
                  <a:pt x="72" y="1049"/>
                  <a:pt x="77" y="1036"/>
                </a:cubicBezTo>
                <a:lnTo>
                  <a:pt x="171" y="811"/>
                </a:lnTo>
                <a:cubicBezTo>
                  <a:pt x="173" y="807"/>
                  <a:pt x="173" y="802"/>
                  <a:pt x="173" y="797"/>
                </a:cubicBezTo>
                <a:lnTo>
                  <a:pt x="139" y="302"/>
                </a:lnTo>
                <a:lnTo>
                  <a:pt x="532" y="172"/>
                </a:lnTo>
                <a:cubicBezTo>
                  <a:pt x="547" y="167"/>
                  <a:pt x="556" y="153"/>
                  <a:pt x="555" y="139"/>
                </a:cubicBezTo>
                <a:lnTo>
                  <a:pt x="547" y="31"/>
                </a:lnTo>
                <a:cubicBezTo>
                  <a:pt x="546" y="21"/>
                  <a:pt x="542" y="14"/>
                  <a:pt x="536" y="9"/>
                </a:cubicBezTo>
                <a:cubicBezTo>
                  <a:pt x="530" y="4"/>
                  <a:pt x="523" y="0"/>
                  <a:pt x="5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873;p51">
            <a:extLst>
              <a:ext uri="{FF2B5EF4-FFF2-40B4-BE49-F238E27FC236}">
                <a16:creationId xmlns:a16="http://schemas.microsoft.com/office/drawing/2014/main" id="{043D6FC4-71D7-A9D1-C776-CD9CD63548A2}"/>
              </a:ext>
            </a:extLst>
          </p:cNvPr>
          <p:cNvSpPr/>
          <p:nvPr/>
        </p:nvSpPr>
        <p:spPr>
          <a:xfrm>
            <a:off x="3045848" y="2863863"/>
            <a:ext cx="11039" cy="13409"/>
          </a:xfrm>
          <a:custGeom>
            <a:avLst/>
            <a:gdLst/>
            <a:ahLst/>
            <a:cxnLst/>
            <a:rect l="l" t="t" r="r" b="b"/>
            <a:pathLst>
              <a:path w="149" h="181" extrusionOk="0">
                <a:moveTo>
                  <a:pt x="118" y="1"/>
                </a:moveTo>
                <a:cubicBezTo>
                  <a:pt x="116" y="1"/>
                  <a:pt x="114" y="1"/>
                  <a:pt x="112" y="2"/>
                </a:cubicBezTo>
                <a:lnTo>
                  <a:pt x="37" y="7"/>
                </a:lnTo>
                <a:lnTo>
                  <a:pt x="29" y="7"/>
                </a:lnTo>
                <a:cubicBezTo>
                  <a:pt x="22" y="8"/>
                  <a:pt x="13" y="12"/>
                  <a:pt x="7" y="18"/>
                </a:cubicBezTo>
                <a:cubicBezTo>
                  <a:pt x="2" y="25"/>
                  <a:pt x="0" y="33"/>
                  <a:pt x="0" y="42"/>
                </a:cubicBezTo>
                <a:lnTo>
                  <a:pt x="6" y="142"/>
                </a:lnTo>
                <a:cubicBezTo>
                  <a:pt x="7" y="152"/>
                  <a:pt x="10" y="159"/>
                  <a:pt x="17" y="164"/>
                </a:cubicBezTo>
                <a:lnTo>
                  <a:pt x="24" y="172"/>
                </a:lnTo>
                <a:cubicBezTo>
                  <a:pt x="31" y="179"/>
                  <a:pt x="39" y="181"/>
                  <a:pt x="47" y="181"/>
                </a:cubicBezTo>
                <a:cubicBezTo>
                  <a:pt x="52" y="181"/>
                  <a:pt x="57" y="180"/>
                  <a:pt x="62" y="175"/>
                </a:cubicBezTo>
                <a:cubicBezTo>
                  <a:pt x="74" y="170"/>
                  <a:pt x="81" y="158"/>
                  <a:pt x="80" y="144"/>
                </a:cubicBezTo>
                <a:lnTo>
                  <a:pt x="75" y="69"/>
                </a:lnTo>
                <a:lnTo>
                  <a:pt x="118" y="66"/>
                </a:lnTo>
                <a:cubicBezTo>
                  <a:pt x="136" y="65"/>
                  <a:pt x="149" y="49"/>
                  <a:pt x="148" y="32"/>
                </a:cubicBezTo>
                <a:cubicBezTo>
                  <a:pt x="147" y="15"/>
                  <a:pt x="134" y="1"/>
                  <a:pt x="1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874;p51">
            <a:extLst>
              <a:ext uri="{FF2B5EF4-FFF2-40B4-BE49-F238E27FC236}">
                <a16:creationId xmlns:a16="http://schemas.microsoft.com/office/drawing/2014/main" id="{137CB40C-64DB-11FD-D271-2EC561328950}"/>
              </a:ext>
            </a:extLst>
          </p:cNvPr>
          <p:cNvSpPr/>
          <p:nvPr/>
        </p:nvSpPr>
        <p:spPr>
          <a:xfrm>
            <a:off x="3592757" y="3453745"/>
            <a:ext cx="251301" cy="149582"/>
          </a:xfrm>
          <a:custGeom>
            <a:avLst/>
            <a:gdLst/>
            <a:ahLst/>
            <a:cxnLst/>
            <a:rect l="l" t="t" r="r" b="b"/>
            <a:pathLst>
              <a:path w="3392" h="2019" extrusionOk="0">
                <a:moveTo>
                  <a:pt x="1299" y="1"/>
                </a:moveTo>
                <a:lnTo>
                  <a:pt x="1220" y="225"/>
                </a:lnTo>
                <a:lnTo>
                  <a:pt x="1127" y="327"/>
                </a:lnTo>
                <a:lnTo>
                  <a:pt x="1120" y="231"/>
                </a:lnTo>
                <a:lnTo>
                  <a:pt x="1010" y="125"/>
                </a:lnTo>
                <a:lnTo>
                  <a:pt x="887" y="132"/>
                </a:lnTo>
                <a:lnTo>
                  <a:pt x="880" y="31"/>
                </a:lnTo>
                <a:lnTo>
                  <a:pt x="786" y="37"/>
                </a:lnTo>
                <a:lnTo>
                  <a:pt x="802" y="255"/>
                </a:lnTo>
                <a:lnTo>
                  <a:pt x="808" y="348"/>
                </a:lnTo>
                <a:lnTo>
                  <a:pt x="706" y="449"/>
                </a:lnTo>
                <a:lnTo>
                  <a:pt x="505" y="582"/>
                </a:lnTo>
                <a:lnTo>
                  <a:pt x="512" y="682"/>
                </a:lnTo>
                <a:lnTo>
                  <a:pt x="288" y="697"/>
                </a:lnTo>
                <a:lnTo>
                  <a:pt x="188" y="813"/>
                </a:lnTo>
                <a:lnTo>
                  <a:pt x="195" y="922"/>
                </a:lnTo>
                <a:lnTo>
                  <a:pt x="0" y="1045"/>
                </a:lnTo>
                <a:lnTo>
                  <a:pt x="7" y="1152"/>
                </a:lnTo>
                <a:lnTo>
                  <a:pt x="201" y="1030"/>
                </a:lnTo>
                <a:lnTo>
                  <a:pt x="310" y="1022"/>
                </a:lnTo>
                <a:lnTo>
                  <a:pt x="419" y="1015"/>
                </a:lnTo>
                <a:lnTo>
                  <a:pt x="543" y="1115"/>
                </a:lnTo>
                <a:lnTo>
                  <a:pt x="760" y="1202"/>
                </a:lnTo>
                <a:lnTo>
                  <a:pt x="860" y="1093"/>
                </a:lnTo>
                <a:lnTo>
                  <a:pt x="867" y="1196"/>
                </a:lnTo>
                <a:lnTo>
                  <a:pt x="976" y="1397"/>
                </a:lnTo>
                <a:lnTo>
                  <a:pt x="890" y="1511"/>
                </a:lnTo>
                <a:lnTo>
                  <a:pt x="1000" y="1717"/>
                </a:lnTo>
                <a:lnTo>
                  <a:pt x="913" y="1837"/>
                </a:lnTo>
                <a:lnTo>
                  <a:pt x="920" y="1940"/>
                </a:lnTo>
                <a:lnTo>
                  <a:pt x="1239" y="1916"/>
                </a:lnTo>
                <a:lnTo>
                  <a:pt x="1346" y="2019"/>
                </a:lnTo>
                <a:lnTo>
                  <a:pt x="1664" y="1886"/>
                </a:lnTo>
                <a:lnTo>
                  <a:pt x="1745" y="1561"/>
                </a:lnTo>
                <a:lnTo>
                  <a:pt x="1845" y="1444"/>
                </a:lnTo>
                <a:lnTo>
                  <a:pt x="1932" y="1329"/>
                </a:lnTo>
                <a:lnTo>
                  <a:pt x="2142" y="1214"/>
                </a:lnTo>
                <a:lnTo>
                  <a:pt x="2148" y="1314"/>
                </a:lnTo>
                <a:lnTo>
                  <a:pt x="2278" y="1415"/>
                </a:lnTo>
                <a:lnTo>
                  <a:pt x="2350" y="1090"/>
                </a:lnTo>
                <a:lnTo>
                  <a:pt x="2344" y="989"/>
                </a:lnTo>
                <a:lnTo>
                  <a:pt x="2546" y="756"/>
                </a:lnTo>
                <a:lnTo>
                  <a:pt x="2761" y="740"/>
                </a:lnTo>
                <a:lnTo>
                  <a:pt x="2770" y="849"/>
                </a:lnTo>
                <a:lnTo>
                  <a:pt x="2973" y="835"/>
                </a:lnTo>
                <a:lnTo>
                  <a:pt x="3188" y="819"/>
                </a:lnTo>
                <a:lnTo>
                  <a:pt x="3391" y="696"/>
                </a:lnTo>
                <a:lnTo>
                  <a:pt x="3384" y="588"/>
                </a:lnTo>
                <a:lnTo>
                  <a:pt x="3275" y="486"/>
                </a:lnTo>
                <a:lnTo>
                  <a:pt x="3267" y="386"/>
                </a:lnTo>
                <a:lnTo>
                  <a:pt x="3369" y="379"/>
                </a:lnTo>
                <a:lnTo>
                  <a:pt x="3361" y="262"/>
                </a:lnTo>
                <a:lnTo>
                  <a:pt x="3259" y="269"/>
                </a:lnTo>
                <a:lnTo>
                  <a:pt x="3036" y="285"/>
                </a:lnTo>
                <a:lnTo>
                  <a:pt x="2827" y="417"/>
                </a:lnTo>
                <a:lnTo>
                  <a:pt x="2747" y="524"/>
                </a:lnTo>
                <a:lnTo>
                  <a:pt x="2646" y="640"/>
                </a:lnTo>
                <a:lnTo>
                  <a:pt x="2226" y="670"/>
                </a:lnTo>
                <a:lnTo>
                  <a:pt x="2219" y="561"/>
                </a:lnTo>
                <a:lnTo>
                  <a:pt x="2089" y="469"/>
                </a:lnTo>
                <a:lnTo>
                  <a:pt x="1880" y="585"/>
                </a:lnTo>
                <a:lnTo>
                  <a:pt x="1777" y="491"/>
                </a:lnTo>
                <a:lnTo>
                  <a:pt x="1770" y="374"/>
                </a:lnTo>
                <a:lnTo>
                  <a:pt x="1662" y="382"/>
                </a:lnTo>
                <a:lnTo>
                  <a:pt x="1559" y="390"/>
                </a:lnTo>
                <a:lnTo>
                  <a:pt x="1553" y="295"/>
                </a:lnTo>
                <a:lnTo>
                  <a:pt x="1546" y="202"/>
                </a:lnTo>
                <a:lnTo>
                  <a:pt x="1429" y="94"/>
                </a:lnTo>
                <a:lnTo>
                  <a:pt x="12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875;p51">
            <a:extLst>
              <a:ext uri="{FF2B5EF4-FFF2-40B4-BE49-F238E27FC236}">
                <a16:creationId xmlns:a16="http://schemas.microsoft.com/office/drawing/2014/main" id="{F6F8D529-C6BD-4211-F47F-5D63057DDF95}"/>
              </a:ext>
            </a:extLst>
          </p:cNvPr>
          <p:cNvSpPr/>
          <p:nvPr/>
        </p:nvSpPr>
        <p:spPr>
          <a:xfrm>
            <a:off x="3590237" y="3451300"/>
            <a:ext cx="256709" cy="154397"/>
          </a:xfrm>
          <a:custGeom>
            <a:avLst/>
            <a:gdLst/>
            <a:ahLst/>
            <a:cxnLst/>
            <a:rect l="l" t="t" r="r" b="b"/>
            <a:pathLst>
              <a:path w="3465" h="2084" extrusionOk="0">
                <a:moveTo>
                  <a:pt x="1348" y="84"/>
                </a:moveTo>
                <a:lnTo>
                  <a:pt x="1440" y="148"/>
                </a:lnTo>
                <a:lnTo>
                  <a:pt x="1546" y="246"/>
                </a:lnTo>
                <a:lnTo>
                  <a:pt x="1557" y="422"/>
                </a:lnTo>
                <a:cubicBezTo>
                  <a:pt x="1559" y="430"/>
                  <a:pt x="1563" y="439"/>
                  <a:pt x="1570" y="444"/>
                </a:cubicBezTo>
                <a:cubicBezTo>
                  <a:pt x="1575" y="448"/>
                  <a:pt x="1581" y="452"/>
                  <a:pt x="1588" y="452"/>
                </a:cubicBezTo>
                <a:cubicBezTo>
                  <a:pt x="1590" y="452"/>
                  <a:pt x="1591" y="452"/>
                  <a:pt x="1593" y="451"/>
                </a:cubicBezTo>
                <a:lnTo>
                  <a:pt x="1771" y="439"/>
                </a:lnTo>
                <a:lnTo>
                  <a:pt x="1778" y="523"/>
                </a:lnTo>
                <a:cubicBezTo>
                  <a:pt x="1778" y="532"/>
                  <a:pt x="1781" y="540"/>
                  <a:pt x="1789" y="545"/>
                </a:cubicBezTo>
                <a:lnTo>
                  <a:pt x="1890" y="639"/>
                </a:lnTo>
                <a:cubicBezTo>
                  <a:pt x="1896" y="645"/>
                  <a:pt x="1904" y="648"/>
                  <a:pt x="1912" y="648"/>
                </a:cubicBezTo>
                <a:cubicBezTo>
                  <a:pt x="1917" y="648"/>
                  <a:pt x="1922" y="647"/>
                  <a:pt x="1927" y="644"/>
                </a:cubicBezTo>
                <a:lnTo>
                  <a:pt x="2120" y="539"/>
                </a:lnTo>
                <a:lnTo>
                  <a:pt x="2221" y="609"/>
                </a:lnTo>
                <a:lnTo>
                  <a:pt x="2227" y="701"/>
                </a:lnTo>
                <a:cubicBezTo>
                  <a:pt x="2228" y="710"/>
                  <a:pt x="2232" y="719"/>
                  <a:pt x="2238" y="724"/>
                </a:cubicBezTo>
                <a:cubicBezTo>
                  <a:pt x="2244" y="729"/>
                  <a:pt x="2251" y="731"/>
                  <a:pt x="2259" y="731"/>
                </a:cubicBezTo>
                <a:cubicBezTo>
                  <a:pt x="2260" y="731"/>
                  <a:pt x="2261" y="731"/>
                  <a:pt x="2262" y="731"/>
                </a:cubicBezTo>
                <a:lnTo>
                  <a:pt x="2681" y="701"/>
                </a:lnTo>
                <a:cubicBezTo>
                  <a:pt x="2689" y="700"/>
                  <a:pt x="2698" y="696"/>
                  <a:pt x="2703" y="690"/>
                </a:cubicBezTo>
                <a:lnTo>
                  <a:pt x="2805" y="573"/>
                </a:lnTo>
                <a:lnTo>
                  <a:pt x="2882" y="471"/>
                </a:lnTo>
                <a:lnTo>
                  <a:pt x="3078" y="346"/>
                </a:lnTo>
                <a:lnTo>
                  <a:pt x="3363" y="326"/>
                </a:lnTo>
                <a:lnTo>
                  <a:pt x="3367" y="378"/>
                </a:lnTo>
                <a:lnTo>
                  <a:pt x="3298" y="384"/>
                </a:lnTo>
                <a:cubicBezTo>
                  <a:pt x="3280" y="386"/>
                  <a:pt x="3267" y="401"/>
                  <a:pt x="3268" y="419"/>
                </a:cubicBezTo>
                <a:lnTo>
                  <a:pt x="3274" y="519"/>
                </a:lnTo>
                <a:cubicBezTo>
                  <a:pt x="3274" y="528"/>
                  <a:pt x="3279" y="537"/>
                  <a:pt x="3285" y="542"/>
                </a:cubicBezTo>
                <a:lnTo>
                  <a:pt x="3385" y="633"/>
                </a:lnTo>
                <a:lnTo>
                  <a:pt x="3390" y="709"/>
                </a:lnTo>
                <a:lnTo>
                  <a:pt x="3211" y="819"/>
                </a:lnTo>
                <a:lnTo>
                  <a:pt x="2832" y="846"/>
                </a:lnTo>
                <a:lnTo>
                  <a:pt x="2827" y="771"/>
                </a:lnTo>
                <a:cubicBezTo>
                  <a:pt x="2826" y="753"/>
                  <a:pt x="2808" y="741"/>
                  <a:pt x="2793" y="741"/>
                </a:cubicBezTo>
                <a:cubicBezTo>
                  <a:pt x="2792" y="741"/>
                  <a:pt x="2792" y="741"/>
                  <a:pt x="2791" y="741"/>
                </a:cubicBezTo>
                <a:lnTo>
                  <a:pt x="2575" y="756"/>
                </a:lnTo>
                <a:cubicBezTo>
                  <a:pt x="2566" y="757"/>
                  <a:pt x="2557" y="761"/>
                  <a:pt x="2552" y="768"/>
                </a:cubicBezTo>
                <a:lnTo>
                  <a:pt x="2351" y="1001"/>
                </a:lnTo>
                <a:cubicBezTo>
                  <a:pt x="2346" y="1007"/>
                  <a:pt x="2342" y="1016"/>
                  <a:pt x="2342" y="1024"/>
                </a:cubicBezTo>
                <a:lnTo>
                  <a:pt x="2349" y="1122"/>
                </a:lnTo>
                <a:lnTo>
                  <a:pt x="2289" y="1391"/>
                </a:lnTo>
                <a:lnTo>
                  <a:pt x="2211" y="1331"/>
                </a:lnTo>
                <a:lnTo>
                  <a:pt x="2205" y="1246"/>
                </a:lnTo>
                <a:cubicBezTo>
                  <a:pt x="2203" y="1235"/>
                  <a:pt x="2198" y="1225"/>
                  <a:pt x="2187" y="1220"/>
                </a:cubicBezTo>
                <a:cubicBezTo>
                  <a:pt x="2183" y="1217"/>
                  <a:pt x="2178" y="1216"/>
                  <a:pt x="2172" y="1216"/>
                </a:cubicBezTo>
                <a:cubicBezTo>
                  <a:pt x="2167" y="1216"/>
                  <a:pt x="2161" y="1217"/>
                  <a:pt x="2156" y="1220"/>
                </a:cubicBezTo>
                <a:lnTo>
                  <a:pt x="1947" y="1335"/>
                </a:lnTo>
                <a:cubicBezTo>
                  <a:pt x="1943" y="1338"/>
                  <a:pt x="1940" y="1340"/>
                  <a:pt x="1936" y="1345"/>
                </a:cubicBezTo>
                <a:lnTo>
                  <a:pt x="1852" y="1458"/>
                </a:lnTo>
                <a:lnTo>
                  <a:pt x="1752" y="1574"/>
                </a:lnTo>
                <a:cubicBezTo>
                  <a:pt x="1749" y="1578"/>
                  <a:pt x="1747" y="1581"/>
                  <a:pt x="1745" y="1586"/>
                </a:cubicBezTo>
                <a:lnTo>
                  <a:pt x="1670" y="1896"/>
                </a:lnTo>
                <a:lnTo>
                  <a:pt x="1388" y="2013"/>
                </a:lnTo>
                <a:lnTo>
                  <a:pt x="1295" y="1927"/>
                </a:lnTo>
                <a:cubicBezTo>
                  <a:pt x="1289" y="1919"/>
                  <a:pt x="1280" y="1917"/>
                  <a:pt x="1273" y="1917"/>
                </a:cubicBezTo>
                <a:cubicBezTo>
                  <a:pt x="1273" y="1917"/>
                  <a:pt x="1271" y="1917"/>
                  <a:pt x="1270" y="1916"/>
                </a:cubicBezTo>
                <a:lnTo>
                  <a:pt x="984" y="1937"/>
                </a:lnTo>
                <a:lnTo>
                  <a:pt x="980" y="1878"/>
                </a:lnTo>
                <a:lnTo>
                  <a:pt x="1060" y="1766"/>
                </a:lnTo>
                <a:cubicBezTo>
                  <a:pt x="1067" y="1757"/>
                  <a:pt x="1067" y="1742"/>
                  <a:pt x="1062" y="1732"/>
                </a:cubicBezTo>
                <a:lnTo>
                  <a:pt x="963" y="1547"/>
                </a:lnTo>
                <a:lnTo>
                  <a:pt x="1037" y="1448"/>
                </a:lnTo>
                <a:cubicBezTo>
                  <a:pt x="1045" y="1437"/>
                  <a:pt x="1046" y="1424"/>
                  <a:pt x="1040" y="1412"/>
                </a:cubicBezTo>
                <a:lnTo>
                  <a:pt x="935" y="1215"/>
                </a:lnTo>
                <a:lnTo>
                  <a:pt x="927" y="1121"/>
                </a:lnTo>
                <a:cubicBezTo>
                  <a:pt x="926" y="1107"/>
                  <a:pt x="917" y="1096"/>
                  <a:pt x="906" y="1092"/>
                </a:cubicBezTo>
                <a:cubicBezTo>
                  <a:pt x="903" y="1091"/>
                  <a:pt x="900" y="1090"/>
                  <a:pt x="897" y="1090"/>
                </a:cubicBezTo>
                <a:cubicBezTo>
                  <a:pt x="887" y="1090"/>
                  <a:pt x="877" y="1094"/>
                  <a:pt x="870" y="1101"/>
                </a:cubicBezTo>
                <a:lnTo>
                  <a:pt x="785" y="1195"/>
                </a:lnTo>
                <a:lnTo>
                  <a:pt x="593" y="1118"/>
                </a:lnTo>
                <a:lnTo>
                  <a:pt x="472" y="1021"/>
                </a:lnTo>
                <a:cubicBezTo>
                  <a:pt x="468" y="1016"/>
                  <a:pt x="460" y="1013"/>
                  <a:pt x="454" y="1013"/>
                </a:cubicBezTo>
                <a:cubicBezTo>
                  <a:pt x="453" y="1013"/>
                  <a:pt x="452" y="1013"/>
                  <a:pt x="451" y="1013"/>
                </a:cubicBezTo>
                <a:lnTo>
                  <a:pt x="233" y="1029"/>
                </a:lnTo>
                <a:cubicBezTo>
                  <a:pt x="227" y="1031"/>
                  <a:pt x="222" y="1032"/>
                  <a:pt x="217" y="1034"/>
                </a:cubicBezTo>
                <a:lnTo>
                  <a:pt x="68" y="1128"/>
                </a:lnTo>
                <a:lnTo>
                  <a:pt x="66" y="1094"/>
                </a:lnTo>
                <a:lnTo>
                  <a:pt x="244" y="981"/>
                </a:lnTo>
                <a:cubicBezTo>
                  <a:pt x="255" y="975"/>
                  <a:pt x="261" y="963"/>
                  <a:pt x="260" y="951"/>
                </a:cubicBezTo>
                <a:lnTo>
                  <a:pt x="254" y="856"/>
                </a:lnTo>
                <a:lnTo>
                  <a:pt x="337" y="761"/>
                </a:lnTo>
                <a:lnTo>
                  <a:pt x="547" y="746"/>
                </a:lnTo>
                <a:cubicBezTo>
                  <a:pt x="566" y="745"/>
                  <a:pt x="579" y="729"/>
                  <a:pt x="578" y="710"/>
                </a:cubicBezTo>
                <a:lnTo>
                  <a:pt x="572" y="628"/>
                </a:lnTo>
                <a:lnTo>
                  <a:pt x="763" y="503"/>
                </a:lnTo>
                <a:lnTo>
                  <a:pt x="864" y="402"/>
                </a:lnTo>
                <a:cubicBezTo>
                  <a:pt x="870" y="396"/>
                  <a:pt x="873" y="387"/>
                  <a:pt x="873" y="377"/>
                </a:cubicBezTo>
                <a:lnTo>
                  <a:pt x="854" y="99"/>
                </a:lnTo>
                <a:lnTo>
                  <a:pt x="883" y="96"/>
                </a:lnTo>
                <a:lnTo>
                  <a:pt x="888" y="167"/>
                </a:lnTo>
                <a:cubicBezTo>
                  <a:pt x="889" y="175"/>
                  <a:pt x="893" y="184"/>
                  <a:pt x="899" y="189"/>
                </a:cubicBezTo>
                <a:cubicBezTo>
                  <a:pt x="904" y="193"/>
                  <a:pt x="912" y="197"/>
                  <a:pt x="918" y="197"/>
                </a:cubicBezTo>
                <a:cubicBezTo>
                  <a:pt x="920" y="197"/>
                  <a:pt x="921" y="196"/>
                  <a:pt x="922" y="196"/>
                </a:cubicBezTo>
                <a:lnTo>
                  <a:pt x="1031" y="189"/>
                </a:lnTo>
                <a:lnTo>
                  <a:pt x="1122" y="277"/>
                </a:lnTo>
                <a:lnTo>
                  <a:pt x="1127" y="360"/>
                </a:lnTo>
                <a:cubicBezTo>
                  <a:pt x="1128" y="372"/>
                  <a:pt x="1138" y="384"/>
                  <a:pt x="1149" y="388"/>
                </a:cubicBezTo>
                <a:cubicBezTo>
                  <a:pt x="1153" y="389"/>
                  <a:pt x="1156" y="389"/>
                  <a:pt x="1159" y="389"/>
                </a:cubicBezTo>
                <a:cubicBezTo>
                  <a:pt x="1169" y="389"/>
                  <a:pt x="1178" y="385"/>
                  <a:pt x="1185" y="378"/>
                </a:cubicBezTo>
                <a:lnTo>
                  <a:pt x="1278" y="277"/>
                </a:lnTo>
                <a:cubicBezTo>
                  <a:pt x="1280" y="273"/>
                  <a:pt x="1284" y="269"/>
                  <a:pt x="1285" y="266"/>
                </a:cubicBezTo>
                <a:lnTo>
                  <a:pt x="1348" y="84"/>
                </a:lnTo>
                <a:close/>
                <a:moveTo>
                  <a:pt x="1335" y="1"/>
                </a:moveTo>
                <a:cubicBezTo>
                  <a:pt x="1332" y="1"/>
                  <a:pt x="1328" y="1"/>
                  <a:pt x="1325" y="2"/>
                </a:cubicBezTo>
                <a:cubicBezTo>
                  <a:pt x="1316" y="7"/>
                  <a:pt x="1308" y="14"/>
                  <a:pt x="1304" y="23"/>
                </a:cubicBezTo>
                <a:lnTo>
                  <a:pt x="1227" y="241"/>
                </a:lnTo>
                <a:lnTo>
                  <a:pt x="1190" y="283"/>
                </a:lnTo>
                <a:lnTo>
                  <a:pt x="1188" y="263"/>
                </a:lnTo>
                <a:cubicBezTo>
                  <a:pt x="1187" y="254"/>
                  <a:pt x="1183" y="247"/>
                  <a:pt x="1177" y="242"/>
                </a:cubicBezTo>
                <a:lnTo>
                  <a:pt x="1067" y="134"/>
                </a:lnTo>
                <a:cubicBezTo>
                  <a:pt x="1061" y="128"/>
                  <a:pt x="1053" y="124"/>
                  <a:pt x="1045" y="124"/>
                </a:cubicBezTo>
                <a:cubicBezTo>
                  <a:pt x="1044" y="124"/>
                  <a:pt x="1043" y="124"/>
                  <a:pt x="1042" y="124"/>
                </a:cubicBezTo>
                <a:lnTo>
                  <a:pt x="952" y="132"/>
                </a:lnTo>
                <a:lnTo>
                  <a:pt x="947" y="61"/>
                </a:lnTo>
                <a:cubicBezTo>
                  <a:pt x="946" y="44"/>
                  <a:pt x="932" y="30"/>
                  <a:pt x="915" y="30"/>
                </a:cubicBezTo>
                <a:cubicBezTo>
                  <a:pt x="914" y="30"/>
                  <a:pt x="913" y="30"/>
                  <a:pt x="912" y="31"/>
                </a:cubicBezTo>
                <a:lnTo>
                  <a:pt x="818" y="38"/>
                </a:lnTo>
                <a:cubicBezTo>
                  <a:pt x="811" y="39"/>
                  <a:pt x="802" y="43"/>
                  <a:pt x="796" y="49"/>
                </a:cubicBezTo>
                <a:cubicBezTo>
                  <a:pt x="791" y="56"/>
                  <a:pt x="789" y="64"/>
                  <a:pt x="789" y="72"/>
                </a:cubicBezTo>
                <a:lnTo>
                  <a:pt x="810" y="369"/>
                </a:lnTo>
                <a:lnTo>
                  <a:pt x="723" y="456"/>
                </a:lnTo>
                <a:lnTo>
                  <a:pt x="524" y="588"/>
                </a:lnTo>
                <a:cubicBezTo>
                  <a:pt x="514" y="595"/>
                  <a:pt x="508" y="606"/>
                  <a:pt x="509" y="618"/>
                </a:cubicBezTo>
                <a:lnTo>
                  <a:pt x="514" y="685"/>
                </a:lnTo>
                <a:lnTo>
                  <a:pt x="322" y="699"/>
                </a:lnTo>
                <a:cubicBezTo>
                  <a:pt x="313" y="700"/>
                  <a:pt x="305" y="704"/>
                  <a:pt x="300" y="710"/>
                </a:cubicBezTo>
                <a:lnTo>
                  <a:pt x="198" y="826"/>
                </a:lnTo>
                <a:cubicBezTo>
                  <a:pt x="192" y="832"/>
                  <a:pt x="190" y="841"/>
                  <a:pt x="190" y="850"/>
                </a:cubicBezTo>
                <a:lnTo>
                  <a:pt x="197" y="938"/>
                </a:lnTo>
                <a:lnTo>
                  <a:pt x="19" y="1050"/>
                </a:lnTo>
                <a:cubicBezTo>
                  <a:pt x="8" y="1056"/>
                  <a:pt x="1" y="1069"/>
                  <a:pt x="3" y="1080"/>
                </a:cubicBezTo>
                <a:lnTo>
                  <a:pt x="10" y="1188"/>
                </a:lnTo>
                <a:cubicBezTo>
                  <a:pt x="11" y="1200"/>
                  <a:pt x="19" y="1210"/>
                  <a:pt x="29" y="1215"/>
                </a:cubicBezTo>
                <a:cubicBezTo>
                  <a:pt x="34" y="1218"/>
                  <a:pt x="39" y="1219"/>
                  <a:pt x="45" y="1219"/>
                </a:cubicBezTo>
                <a:cubicBezTo>
                  <a:pt x="51" y="1219"/>
                  <a:pt x="56" y="1218"/>
                  <a:pt x="61" y="1214"/>
                </a:cubicBezTo>
                <a:lnTo>
                  <a:pt x="249" y="1096"/>
                </a:lnTo>
                <a:lnTo>
                  <a:pt x="443" y="1081"/>
                </a:lnTo>
                <a:lnTo>
                  <a:pt x="558" y="1174"/>
                </a:lnTo>
                <a:cubicBezTo>
                  <a:pt x="561" y="1176"/>
                  <a:pt x="563" y="1178"/>
                  <a:pt x="566" y="1179"/>
                </a:cubicBezTo>
                <a:lnTo>
                  <a:pt x="782" y="1266"/>
                </a:lnTo>
                <a:cubicBezTo>
                  <a:pt x="786" y="1268"/>
                  <a:pt x="790" y="1269"/>
                  <a:pt x="795" y="1269"/>
                </a:cubicBezTo>
                <a:cubicBezTo>
                  <a:pt x="804" y="1269"/>
                  <a:pt x="812" y="1265"/>
                  <a:pt x="818" y="1258"/>
                </a:cubicBezTo>
                <a:lnTo>
                  <a:pt x="868" y="1204"/>
                </a:lnTo>
                <a:lnTo>
                  <a:pt x="869" y="1231"/>
                </a:lnTo>
                <a:cubicBezTo>
                  <a:pt x="869" y="1235"/>
                  <a:pt x="870" y="1240"/>
                  <a:pt x="873" y="1244"/>
                </a:cubicBezTo>
                <a:lnTo>
                  <a:pt x="972" y="1428"/>
                </a:lnTo>
                <a:lnTo>
                  <a:pt x="898" y="1527"/>
                </a:lnTo>
                <a:cubicBezTo>
                  <a:pt x="890" y="1537"/>
                  <a:pt x="889" y="1550"/>
                  <a:pt x="895" y="1561"/>
                </a:cubicBezTo>
                <a:lnTo>
                  <a:pt x="994" y="1747"/>
                </a:lnTo>
                <a:lnTo>
                  <a:pt x="920" y="1854"/>
                </a:lnTo>
                <a:cubicBezTo>
                  <a:pt x="915" y="1859"/>
                  <a:pt x="914" y="1866"/>
                  <a:pt x="914" y="1875"/>
                </a:cubicBezTo>
                <a:lnTo>
                  <a:pt x="921" y="1976"/>
                </a:lnTo>
                <a:cubicBezTo>
                  <a:pt x="922" y="1985"/>
                  <a:pt x="926" y="1992"/>
                  <a:pt x="933" y="1997"/>
                </a:cubicBezTo>
                <a:cubicBezTo>
                  <a:pt x="939" y="2002"/>
                  <a:pt x="946" y="2006"/>
                  <a:pt x="954" y="2006"/>
                </a:cubicBezTo>
                <a:cubicBezTo>
                  <a:pt x="955" y="2006"/>
                  <a:pt x="956" y="2006"/>
                  <a:pt x="957" y="2006"/>
                </a:cubicBezTo>
                <a:lnTo>
                  <a:pt x="1261" y="1984"/>
                </a:lnTo>
                <a:lnTo>
                  <a:pt x="1359" y="2074"/>
                </a:lnTo>
                <a:cubicBezTo>
                  <a:pt x="1365" y="2081"/>
                  <a:pt x="1373" y="2084"/>
                  <a:pt x="1380" y="2084"/>
                </a:cubicBezTo>
                <a:lnTo>
                  <a:pt x="1399" y="2084"/>
                </a:lnTo>
                <a:lnTo>
                  <a:pt x="1717" y="1952"/>
                </a:lnTo>
                <a:cubicBezTo>
                  <a:pt x="1727" y="1948"/>
                  <a:pt x="1733" y="1940"/>
                  <a:pt x="1737" y="1930"/>
                </a:cubicBezTo>
                <a:lnTo>
                  <a:pt x="1815" y="1611"/>
                </a:lnTo>
                <a:lnTo>
                  <a:pt x="1910" y="1499"/>
                </a:lnTo>
                <a:lnTo>
                  <a:pt x="1993" y="1389"/>
                </a:lnTo>
                <a:lnTo>
                  <a:pt x="2151" y="1301"/>
                </a:lnTo>
                <a:lnTo>
                  <a:pt x="2155" y="1351"/>
                </a:lnTo>
                <a:cubicBezTo>
                  <a:pt x="2156" y="1360"/>
                  <a:pt x="2160" y="1368"/>
                  <a:pt x="2169" y="1374"/>
                </a:cubicBezTo>
                <a:lnTo>
                  <a:pt x="2299" y="1475"/>
                </a:lnTo>
                <a:cubicBezTo>
                  <a:pt x="2304" y="1479"/>
                  <a:pt x="2311" y="1482"/>
                  <a:pt x="2319" y="1482"/>
                </a:cubicBezTo>
                <a:cubicBezTo>
                  <a:pt x="2323" y="1482"/>
                  <a:pt x="2326" y="1481"/>
                  <a:pt x="2330" y="1480"/>
                </a:cubicBezTo>
                <a:cubicBezTo>
                  <a:pt x="2340" y="1476"/>
                  <a:pt x="2348" y="1466"/>
                  <a:pt x="2351" y="1456"/>
                </a:cubicBezTo>
                <a:lnTo>
                  <a:pt x="2422" y="1132"/>
                </a:lnTo>
                <a:cubicBezTo>
                  <a:pt x="2424" y="1129"/>
                  <a:pt x="2424" y="1126"/>
                  <a:pt x="2424" y="1123"/>
                </a:cubicBezTo>
                <a:lnTo>
                  <a:pt x="2416" y="1034"/>
                </a:lnTo>
                <a:lnTo>
                  <a:pt x="2601" y="822"/>
                </a:lnTo>
                <a:lnTo>
                  <a:pt x="2770" y="810"/>
                </a:lnTo>
                <a:lnTo>
                  <a:pt x="2776" y="886"/>
                </a:lnTo>
                <a:cubicBezTo>
                  <a:pt x="2778" y="895"/>
                  <a:pt x="2781" y="903"/>
                  <a:pt x="2788" y="908"/>
                </a:cubicBezTo>
                <a:cubicBezTo>
                  <a:pt x="2793" y="913"/>
                  <a:pt x="2799" y="916"/>
                  <a:pt x="2806" y="916"/>
                </a:cubicBezTo>
                <a:cubicBezTo>
                  <a:pt x="2808" y="916"/>
                  <a:pt x="2809" y="916"/>
                  <a:pt x="2811" y="916"/>
                </a:cubicBezTo>
                <a:lnTo>
                  <a:pt x="3231" y="886"/>
                </a:lnTo>
                <a:cubicBezTo>
                  <a:pt x="3236" y="884"/>
                  <a:pt x="3241" y="883"/>
                  <a:pt x="3244" y="881"/>
                </a:cubicBezTo>
                <a:lnTo>
                  <a:pt x="3447" y="757"/>
                </a:lnTo>
                <a:cubicBezTo>
                  <a:pt x="3458" y="751"/>
                  <a:pt x="3465" y="739"/>
                  <a:pt x="3463" y="727"/>
                </a:cubicBezTo>
                <a:lnTo>
                  <a:pt x="3456" y="619"/>
                </a:lnTo>
                <a:cubicBezTo>
                  <a:pt x="3456" y="610"/>
                  <a:pt x="3451" y="602"/>
                  <a:pt x="3445" y="597"/>
                </a:cubicBezTo>
                <a:lnTo>
                  <a:pt x="3345" y="504"/>
                </a:lnTo>
                <a:lnTo>
                  <a:pt x="3341" y="450"/>
                </a:lnTo>
                <a:lnTo>
                  <a:pt x="3410" y="445"/>
                </a:lnTo>
                <a:cubicBezTo>
                  <a:pt x="3428" y="444"/>
                  <a:pt x="3441" y="428"/>
                  <a:pt x="3440" y="410"/>
                </a:cubicBezTo>
                <a:lnTo>
                  <a:pt x="3432" y="293"/>
                </a:lnTo>
                <a:cubicBezTo>
                  <a:pt x="3431" y="284"/>
                  <a:pt x="3426" y="275"/>
                  <a:pt x="3420" y="270"/>
                </a:cubicBezTo>
                <a:cubicBezTo>
                  <a:pt x="3415" y="265"/>
                  <a:pt x="3408" y="263"/>
                  <a:pt x="3400" y="263"/>
                </a:cubicBezTo>
                <a:cubicBezTo>
                  <a:pt x="3399" y="263"/>
                  <a:pt x="3398" y="263"/>
                  <a:pt x="3397" y="263"/>
                </a:cubicBezTo>
                <a:lnTo>
                  <a:pt x="3071" y="286"/>
                </a:lnTo>
                <a:cubicBezTo>
                  <a:pt x="3066" y="286"/>
                  <a:pt x="3061" y="289"/>
                  <a:pt x="3056" y="291"/>
                </a:cubicBezTo>
                <a:lnTo>
                  <a:pt x="2847" y="423"/>
                </a:lnTo>
                <a:cubicBezTo>
                  <a:pt x="2843" y="425"/>
                  <a:pt x="2841" y="428"/>
                  <a:pt x="2838" y="430"/>
                </a:cubicBezTo>
                <a:lnTo>
                  <a:pt x="2759" y="536"/>
                </a:lnTo>
                <a:lnTo>
                  <a:pt x="2666" y="642"/>
                </a:lnTo>
                <a:lnTo>
                  <a:pt x="2294" y="668"/>
                </a:lnTo>
                <a:lnTo>
                  <a:pt x="2288" y="592"/>
                </a:lnTo>
                <a:cubicBezTo>
                  <a:pt x="2286" y="581"/>
                  <a:pt x="2281" y="572"/>
                  <a:pt x="2274" y="567"/>
                </a:cubicBezTo>
                <a:lnTo>
                  <a:pt x="2144" y="476"/>
                </a:lnTo>
                <a:cubicBezTo>
                  <a:pt x="2138" y="473"/>
                  <a:pt x="2131" y="471"/>
                  <a:pt x="2124" y="471"/>
                </a:cubicBezTo>
                <a:cubicBezTo>
                  <a:pt x="2118" y="471"/>
                  <a:pt x="2113" y="472"/>
                  <a:pt x="2108" y="475"/>
                </a:cubicBezTo>
                <a:lnTo>
                  <a:pt x="1920" y="579"/>
                </a:lnTo>
                <a:lnTo>
                  <a:pt x="1846" y="509"/>
                </a:lnTo>
                <a:lnTo>
                  <a:pt x="1837" y="405"/>
                </a:lnTo>
                <a:cubicBezTo>
                  <a:pt x="1837" y="389"/>
                  <a:pt x="1820" y="376"/>
                  <a:pt x="1805" y="376"/>
                </a:cubicBezTo>
                <a:cubicBezTo>
                  <a:pt x="1804" y="376"/>
                  <a:pt x="1803" y="376"/>
                  <a:pt x="1802" y="376"/>
                </a:cubicBezTo>
                <a:lnTo>
                  <a:pt x="1624" y="389"/>
                </a:lnTo>
                <a:lnTo>
                  <a:pt x="1614" y="233"/>
                </a:lnTo>
                <a:cubicBezTo>
                  <a:pt x="1614" y="223"/>
                  <a:pt x="1609" y="216"/>
                  <a:pt x="1603" y="211"/>
                </a:cubicBezTo>
                <a:lnTo>
                  <a:pt x="1483" y="101"/>
                </a:lnTo>
                <a:lnTo>
                  <a:pt x="1353" y="8"/>
                </a:lnTo>
                <a:cubicBezTo>
                  <a:pt x="1348" y="3"/>
                  <a:pt x="1342" y="1"/>
                  <a:pt x="1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876;p51">
            <a:extLst>
              <a:ext uri="{FF2B5EF4-FFF2-40B4-BE49-F238E27FC236}">
                <a16:creationId xmlns:a16="http://schemas.microsoft.com/office/drawing/2014/main" id="{72224B25-71AA-F8D8-2B1D-0D9B841172FD}"/>
              </a:ext>
            </a:extLst>
          </p:cNvPr>
          <p:cNvSpPr/>
          <p:nvPr/>
        </p:nvSpPr>
        <p:spPr>
          <a:xfrm>
            <a:off x="3576606" y="1376043"/>
            <a:ext cx="58084" cy="67048"/>
          </a:xfrm>
          <a:custGeom>
            <a:avLst/>
            <a:gdLst/>
            <a:ahLst/>
            <a:cxnLst/>
            <a:rect l="l" t="t" r="r" b="b"/>
            <a:pathLst>
              <a:path w="784" h="905" extrusionOk="0">
                <a:moveTo>
                  <a:pt x="189" y="1"/>
                </a:moveTo>
                <a:lnTo>
                  <a:pt x="74" y="9"/>
                </a:lnTo>
                <a:lnTo>
                  <a:pt x="81" y="112"/>
                </a:lnTo>
                <a:lnTo>
                  <a:pt x="1" y="312"/>
                </a:lnTo>
                <a:lnTo>
                  <a:pt x="16" y="530"/>
                </a:lnTo>
                <a:lnTo>
                  <a:pt x="232" y="617"/>
                </a:lnTo>
                <a:lnTo>
                  <a:pt x="241" y="732"/>
                </a:lnTo>
                <a:lnTo>
                  <a:pt x="473" y="825"/>
                </a:lnTo>
                <a:lnTo>
                  <a:pt x="683" y="905"/>
                </a:lnTo>
                <a:lnTo>
                  <a:pt x="784" y="803"/>
                </a:lnTo>
                <a:lnTo>
                  <a:pt x="668" y="702"/>
                </a:lnTo>
                <a:lnTo>
                  <a:pt x="761" y="478"/>
                </a:lnTo>
                <a:lnTo>
                  <a:pt x="754" y="368"/>
                </a:lnTo>
                <a:lnTo>
                  <a:pt x="746" y="260"/>
                </a:lnTo>
                <a:lnTo>
                  <a:pt x="624" y="73"/>
                </a:lnTo>
                <a:lnTo>
                  <a:pt x="421" y="87"/>
                </a:lnTo>
                <a:lnTo>
                  <a:pt x="1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877;p51">
            <a:extLst>
              <a:ext uri="{FF2B5EF4-FFF2-40B4-BE49-F238E27FC236}">
                <a16:creationId xmlns:a16="http://schemas.microsoft.com/office/drawing/2014/main" id="{17ED55F8-5A8D-6D36-6689-1F477C44C5FD}"/>
              </a:ext>
            </a:extLst>
          </p:cNvPr>
          <p:cNvSpPr/>
          <p:nvPr/>
        </p:nvSpPr>
        <p:spPr>
          <a:xfrm>
            <a:off x="3574086" y="1373673"/>
            <a:ext cx="62899" cy="71790"/>
          </a:xfrm>
          <a:custGeom>
            <a:avLst/>
            <a:gdLst/>
            <a:ahLst/>
            <a:cxnLst/>
            <a:rect l="l" t="t" r="r" b="b"/>
            <a:pathLst>
              <a:path w="849" h="969" extrusionOk="0">
                <a:moveTo>
                  <a:pt x="218" y="68"/>
                </a:moveTo>
                <a:lnTo>
                  <a:pt x="443" y="152"/>
                </a:lnTo>
                <a:cubicBezTo>
                  <a:pt x="446" y="152"/>
                  <a:pt x="449" y="153"/>
                  <a:pt x="452" y="153"/>
                </a:cubicBezTo>
                <a:cubicBezTo>
                  <a:pt x="454" y="153"/>
                  <a:pt x="455" y="153"/>
                  <a:pt x="456" y="153"/>
                </a:cubicBezTo>
                <a:lnTo>
                  <a:pt x="639" y="140"/>
                </a:lnTo>
                <a:lnTo>
                  <a:pt x="746" y="304"/>
                </a:lnTo>
                <a:lnTo>
                  <a:pt x="760" y="504"/>
                </a:lnTo>
                <a:lnTo>
                  <a:pt x="671" y="721"/>
                </a:lnTo>
                <a:cubicBezTo>
                  <a:pt x="665" y="735"/>
                  <a:pt x="670" y="749"/>
                  <a:pt x="680" y="759"/>
                </a:cubicBezTo>
                <a:lnTo>
                  <a:pt x="770" y="837"/>
                </a:lnTo>
                <a:lnTo>
                  <a:pt x="707" y="899"/>
                </a:lnTo>
                <a:lnTo>
                  <a:pt x="305" y="741"/>
                </a:lnTo>
                <a:lnTo>
                  <a:pt x="298" y="647"/>
                </a:lnTo>
                <a:cubicBezTo>
                  <a:pt x="297" y="636"/>
                  <a:pt x="290" y="625"/>
                  <a:pt x="277" y="620"/>
                </a:cubicBezTo>
                <a:lnTo>
                  <a:pt x="79" y="541"/>
                </a:lnTo>
                <a:lnTo>
                  <a:pt x="67" y="352"/>
                </a:lnTo>
                <a:lnTo>
                  <a:pt x="145" y="158"/>
                </a:lnTo>
                <a:cubicBezTo>
                  <a:pt x="147" y="155"/>
                  <a:pt x="147" y="149"/>
                  <a:pt x="147" y="144"/>
                </a:cubicBezTo>
                <a:lnTo>
                  <a:pt x="142" y="73"/>
                </a:lnTo>
                <a:lnTo>
                  <a:pt x="218" y="68"/>
                </a:lnTo>
                <a:close/>
                <a:moveTo>
                  <a:pt x="219" y="1"/>
                </a:moveTo>
                <a:lnTo>
                  <a:pt x="104" y="9"/>
                </a:lnTo>
                <a:cubicBezTo>
                  <a:pt x="87" y="10"/>
                  <a:pt x="73" y="26"/>
                  <a:pt x="75" y="43"/>
                </a:cubicBezTo>
                <a:lnTo>
                  <a:pt x="81" y="139"/>
                </a:lnTo>
                <a:lnTo>
                  <a:pt x="3" y="333"/>
                </a:lnTo>
                <a:cubicBezTo>
                  <a:pt x="0" y="337"/>
                  <a:pt x="0" y="342"/>
                  <a:pt x="0" y="347"/>
                </a:cubicBezTo>
                <a:lnTo>
                  <a:pt x="16" y="563"/>
                </a:lnTo>
                <a:cubicBezTo>
                  <a:pt x="18" y="574"/>
                  <a:pt x="25" y="585"/>
                  <a:pt x="37" y="590"/>
                </a:cubicBezTo>
                <a:lnTo>
                  <a:pt x="234" y="670"/>
                </a:lnTo>
                <a:lnTo>
                  <a:pt x="242" y="765"/>
                </a:lnTo>
                <a:cubicBezTo>
                  <a:pt x="243" y="777"/>
                  <a:pt x="250" y="788"/>
                  <a:pt x="263" y="793"/>
                </a:cubicBezTo>
                <a:lnTo>
                  <a:pt x="705" y="967"/>
                </a:lnTo>
                <a:cubicBezTo>
                  <a:pt x="708" y="969"/>
                  <a:pt x="712" y="969"/>
                  <a:pt x="717" y="969"/>
                </a:cubicBezTo>
                <a:cubicBezTo>
                  <a:pt x="724" y="969"/>
                  <a:pt x="733" y="965"/>
                  <a:pt x="738" y="958"/>
                </a:cubicBezTo>
                <a:lnTo>
                  <a:pt x="839" y="857"/>
                </a:lnTo>
                <a:cubicBezTo>
                  <a:pt x="847" y="850"/>
                  <a:pt x="849" y="842"/>
                  <a:pt x="849" y="832"/>
                </a:cubicBezTo>
                <a:cubicBezTo>
                  <a:pt x="848" y="823"/>
                  <a:pt x="844" y="814"/>
                  <a:pt x="837" y="809"/>
                </a:cubicBezTo>
                <a:lnTo>
                  <a:pt x="738" y="723"/>
                </a:lnTo>
                <a:lnTo>
                  <a:pt x="823" y="520"/>
                </a:lnTo>
                <a:cubicBezTo>
                  <a:pt x="826" y="516"/>
                  <a:pt x="826" y="511"/>
                  <a:pt x="826" y="506"/>
                </a:cubicBezTo>
                <a:lnTo>
                  <a:pt x="810" y="288"/>
                </a:lnTo>
                <a:cubicBezTo>
                  <a:pt x="810" y="283"/>
                  <a:pt x="807" y="277"/>
                  <a:pt x="805" y="272"/>
                </a:cubicBezTo>
                <a:lnTo>
                  <a:pt x="682" y="85"/>
                </a:lnTo>
                <a:cubicBezTo>
                  <a:pt x="677" y="78"/>
                  <a:pt x="668" y="71"/>
                  <a:pt x="657" y="71"/>
                </a:cubicBezTo>
                <a:cubicBezTo>
                  <a:pt x="656" y="71"/>
                  <a:pt x="654" y="71"/>
                  <a:pt x="652" y="71"/>
                </a:cubicBezTo>
                <a:lnTo>
                  <a:pt x="457" y="85"/>
                </a:lnTo>
                <a:lnTo>
                  <a:pt x="232" y="2"/>
                </a:lnTo>
                <a:cubicBezTo>
                  <a:pt x="228" y="1"/>
                  <a:pt x="224" y="1"/>
                  <a:pt x="219" y="1"/>
                </a:cubicBezTo>
                <a:close/>
              </a:path>
            </a:pathLst>
          </a:custGeom>
          <a:solidFill>
            <a:srgbClr val="F8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878;p51">
            <a:extLst>
              <a:ext uri="{FF2B5EF4-FFF2-40B4-BE49-F238E27FC236}">
                <a16:creationId xmlns:a16="http://schemas.microsoft.com/office/drawing/2014/main" id="{B74AC9F5-9BF5-B425-DAA0-037B3D56C912}"/>
              </a:ext>
            </a:extLst>
          </p:cNvPr>
          <p:cNvSpPr/>
          <p:nvPr/>
        </p:nvSpPr>
        <p:spPr>
          <a:xfrm>
            <a:off x="2944053" y="1131778"/>
            <a:ext cx="2009963" cy="2443750"/>
          </a:xfrm>
          <a:custGeom>
            <a:avLst/>
            <a:gdLst/>
            <a:ahLst/>
            <a:cxnLst/>
            <a:rect l="l" t="t" r="r" b="b"/>
            <a:pathLst>
              <a:path w="27130" h="32985" extrusionOk="0">
                <a:moveTo>
                  <a:pt x="193" y="6685"/>
                </a:moveTo>
                <a:lnTo>
                  <a:pt x="153" y="6689"/>
                </a:lnTo>
                <a:lnTo>
                  <a:pt x="193" y="6686"/>
                </a:lnTo>
                <a:lnTo>
                  <a:pt x="193" y="6686"/>
                </a:lnTo>
                <a:lnTo>
                  <a:pt x="193" y="6685"/>
                </a:lnTo>
                <a:close/>
                <a:moveTo>
                  <a:pt x="14376" y="0"/>
                </a:moveTo>
                <a:lnTo>
                  <a:pt x="14254" y="10"/>
                </a:lnTo>
                <a:lnTo>
                  <a:pt x="13825" y="39"/>
                </a:lnTo>
                <a:lnTo>
                  <a:pt x="13428" y="299"/>
                </a:lnTo>
                <a:lnTo>
                  <a:pt x="13219" y="408"/>
                </a:lnTo>
                <a:lnTo>
                  <a:pt x="12907" y="431"/>
                </a:lnTo>
                <a:lnTo>
                  <a:pt x="12684" y="447"/>
                </a:lnTo>
                <a:lnTo>
                  <a:pt x="12801" y="562"/>
                </a:lnTo>
                <a:lnTo>
                  <a:pt x="12822" y="850"/>
                </a:lnTo>
                <a:lnTo>
                  <a:pt x="12721" y="975"/>
                </a:lnTo>
                <a:lnTo>
                  <a:pt x="12838" y="1068"/>
                </a:lnTo>
                <a:lnTo>
                  <a:pt x="12959" y="1168"/>
                </a:lnTo>
                <a:lnTo>
                  <a:pt x="13069" y="1386"/>
                </a:lnTo>
                <a:lnTo>
                  <a:pt x="13286" y="1371"/>
                </a:lnTo>
                <a:lnTo>
                  <a:pt x="13396" y="1465"/>
                </a:lnTo>
                <a:lnTo>
                  <a:pt x="13194" y="1689"/>
                </a:lnTo>
                <a:lnTo>
                  <a:pt x="13115" y="2015"/>
                </a:lnTo>
                <a:lnTo>
                  <a:pt x="13216" y="2009"/>
                </a:lnTo>
                <a:lnTo>
                  <a:pt x="13338" y="2115"/>
                </a:lnTo>
                <a:lnTo>
                  <a:pt x="13136" y="2333"/>
                </a:lnTo>
                <a:lnTo>
                  <a:pt x="12927" y="2348"/>
                </a:lnTo>
                <a:lnTo>
                  <a:pt x="12697" y="2161"/>
                </a:lnTo>
                <a:lnTo>
                  <a:pt x="12797" y="2038"/>
                </a:lnTo>
                <a:lnTo>
                  <a:pt x="12673" y="1829"/>
                </a:lnTo>
                <a:lnTo>
                  <a:pt x="12564" y="1734"/>
                </a:lnTo>
                <a:lnTo>
                  <a:pt x="12470" y="1843"/>
                </a:lnTo>
                <a:lnTo>
                  <a:pt x="12377" y="2067"/>
                </a:lnTo>
                <a:lnTo>
                  <a:pt x="12386" y="2183"/>
                </a:lnTo>
                <a:lnTo>
                  <a:pt x="12400" y="2385"/>
                </a:lnTo>
                <a:lnTo>
                  <a:pt x="12408" y="2494"/>
                </a:lnTo>
                <a:lnTo>
                  <a:pt x="12320" y="2718"/>
                </a:lnTo>
                <a:lnTo>
                  <a:pt x="12003" y="2740"/>
                </a:lnTo>
                <a:lnTo>
                  <a:pt x="11779" y="2755"/>
                </a:lnTo>
                <a:lnTo>
                  <a:pt x="11786" y="2865"/>
                </a:lnTo>
                <a:lnTo>
                  <a:pt x="11706" y="3277"/>
                </a:lnTo>
                <a:lnTo>
                  <a:pt x="11714" y="3385"/>
                </a:lnTo>
                <a:lnTo>
                  <a:pt x="11534" y="3615"/>
                </a:lnTo>
                <a:lnTo>
                  <a:pt x="11542" y="3718"/>
                </a:lnTo>
                <a:lnTo>
                  <a:pt x="11550" y="3833"/>
                </a:lnTo>
                <a:lnTo>
                  <a:pt x="11417" y="3727"/>
                </a:lnTo>
                <a:lnTo>
                  <a:pt x="11315" y="3631"/>
                </a:lnTo>
                <a:lnTo>
                  <a:pt x="11131" y="3971"/>
                </a:lnTo>
                <a:lnTo>
                  <a:pt x="11114" y="3749"/>
                </a:lnTo>
                <a:lnTo>
                  <a:pt x="11100" y="3537"/>
                </a:lnTo>
                <a:lnTo>
                  <a:pt x="11187" y="3423"/>
                </a:lnTo>
                <a:lnTo>
                  <a:pt x="11084" y="3321"/>
                </a:lnTo>
                <a:lnTo>
                  <a:pt x="11071" y="3133"/>
                </a:lnTo>
                <a:lnTo>
                  <a:pt x="10963" y="3141"/>
                </a:lnTo>
                <a:lnTo>
                  <a:pt x="10846" y="3149"/>
                </a:lnTo>
                <a:lnTo>
                  <a:pt x="10745" y="3041"/>
                </a:lnTo>
                <a:lnTo>
                  <a:pt x="10651" y="3352"/>
                </a:lnTo>
                <a:lnTo>
                  <a:pt x="10651" y="3352"/>
                </a:lnTo>
                <a:lnTo>
                  <a:pt x="10766" y="3344"/>
                </a:lnTo>
                <a:lnTo>
                  <a:pt x="10781" y="3560"/>
                </a:lnTo>
                <a:lnTo>
                  <a:pt x="10667" y="3569"/>
                </a:lnTo>
                <a:lnTo>
                  <a:pt x="10658" y="3459"/>
                </a:lnTo>
                <a:lnTo>
                  <a:pt x="10555" y="3468"/>
                </a:lnTo>
                <a:lnTo>
                  <a:pt x="10564" y="3576"/>
                </a:lnTo>
                <a:lnTo>
                  <a:pt x="10571" y="3683"/>
                </a:lnTo>
                <a:lnTo>
                  <a:pt x="10813" y="3994"/>
                </a:lnTo>
                <a:lnTo>
                  <a:pt x="10595" y="4010"/>
                </a:lnTo>
                <a:lnTo>
                  <a:pt x="10487" y="3909"/>
                </a:lnTo>
                <a:lnTo>
                  <a:pt x="10479" y="3792"/>
                </a:lnTo>
                <a:lnTo>
                  <a:pt x="10370" y="3916"/>
                </a:lnTo>
                <a:lnTo>
                  <a:pt x="10276" y="4126"/>
                </a:lnTo>
                <a:lnTo>
                  <a:pt x="10175" y="4134"/>
                </a:lnTo>
                <a:lnTo>
                  <a:pt x="9996" y="4591"/>
                </a:lnTo>
                <a:lnTo>
                  <a:pt x="9888" y="4700"/>
                </a:lnTo>
                <a:lnTo>
                  <a:pt x="9794" y="4808"/>
                </a:lnTo>
                <a:lnTo>
                  <a:pt x="9904" y="4910"/>
                </a:lnTo>
                <a:lnTo>
                  <a:pt x="10026" y="5010"/>
                </a:lnTo>
                <a:lnTo>
                  <a:pt x="9824" y="5242"/>
                </a:lnTo>
                <a:lnTo>
                  <a:pt x="9716" y="5352"/>
                </a:lnTo>
                <a:lnTo>
                  <a:pt x="9629" y="5358"/>
                </a:lnTo>
                <a:lnTo>
                  <a:pt x="9846" y="5560"/>
                </a:lnTo>
                <a:lnTo>
                  <a:pt x="9861" y="5755"/>
                </a:lnTo>
                <a:lnTo>
                  <a:pt x="9875" y="5966"/>
                </a:lnTo>
                <a:lnTo>
                  <a:pt x="9884" y="6081"/>
                </a:lnTo>
                <a:lnTo>
                  <a:pt x="9774" y="6182"/>
                </a:lnTo>
                <a:lnTo>
                  <a:pt x="9587" y="6312"/>
                </a:lnTo>
                <a:lnTo>
                  <a:pt x="9269" y="6444"/>
                </a:lnTo>
                <a:lnTo>
                  <a:pt x="9184" y="6560"/>
                </a:lnTo>
                <a:lnTo>
                  <a:pt x="8829" y="6367"/>
                </a:lnTo>
                <a:lnTo>
                  <a:pt x="8618" y="6264"/>
                </a:lnTo>
                <a:lnTo>
                  <a:pt x="8407" y="6280"/>
                </a:lnTo>
                <a:lnTo>
                  <a:pt x="8183" y="6201"/>
                </a:lnTo>
                <a:lnTo>
                  <a:pt x="8175" y="6086"/>
                </a:lnTo>
                <a:lnTo>
                  <a:pt x="8161" y="5875"/>
                </a:lnTo>
                <a:lnTo>
                  <a:pt x="8154" y="5796"/>
                </a:lnTo>
                <a:lnTo>
                  <a:pt x="8472" y="5658"/>
                </a:lnTo>
                <a:lnTo>
                  <a:pt x="8466" y="5556"/>
                </a:lnTo>
                <a:lnTo>
                  <a:pt x="8675" y="5541"/>
                </a:lnTo>
                <a:lnTo>
                  <a:pt x="8761" y="5420"/>
                </a:lnTo>
                <a:lnTo>
                  <a:pt x="8551" y="5331"/>
                </a:lnTo>
                <a:lnTo>
                  <a:pt x="8442" y="5231"/>
                </a:lnTo>
                <a:lnTo>
                  <a:pt x="8326" y="5129"/>
                </a:lnTo>
                <a:lnTo>
                  <a:pt x="8109" y="5145"/>
                </a:lnTo>
                <a:lnTo>
                  <a:pt x="7993" y="4936"/>
                </a:lnTo>
                <a:lnTo>
                  <a:pt x="7892" y="4942"/>
                </a:lnTo>
                <a:lnTo>
                  <a:pt x="7574" y="5073"/>
                </a:lnTo>
                <a:lnTo>
                  <a:pt x="7364" y="5089"/>
                </a:lnTo>
                <a:lnTo>
                  <a:pt x="7372" y="5197"/>
                </a:lnTo>
                <a:lnTo>
                  <a:pt x="7147" y="5213"/>
                </a:lnTo>
                <a:lnTo>
                  <a:pt x="7380" y="5305"/>
                </a:lnTo>
                <a:lnTo>
                  <a:pt x="7488" y="5406"/>
                </a:lnTo>
                <a:lnTo>
                  <a:pt x="7604" y="5502"/>
                </a:lnTo>
                <a:lnTo>
                  <a:pt x="7612" y="5617"/>
                </a:lnTo>
                <a:lnTo>
                  <a:pt x="7627" y="5833"/>
                </a:lnTo>
                <a:lnTo>
                  <a:pt x="7742" y="5905"/>
                </a:lnTo>
                <a:lnTo>
                  <a:pt x="7748" y="6007"/>
                </a:lnTo>
                <a:lnTo>
                  <a:pt x="7842" y="6000"/>
                </a:lnTo>
                <a:lnTo>
                  <a:pt x="7764" y="6231"/>
                </a:lnTo>
                <a:lnTo>
                  <a:pt x="7770" y="6325"/>
                </a:lnTo>
                <a:lnTo>
                  <a:pt x="7794" y="6658"/>
                </a:lnTo>
                <a:lnTo>
                  <a:pt x="8012" y="6642"/>
                </a:lnTo>
                <a:lnTo>
                  <a:pt x="8215" y="6628"/>
                </a:lnTo>
                <a:lnTo>
                  <a:pt x="8315" y="6722"/>
                </a:lnTo>
                <a:lnTo>
                  <a:pt x="8322" y="6831"/>
                </a:lnTo>
                <a:lnTo>
                  <a:pt x="8454" y="6939"/>
                </a:lnTo>
                <a:lnTo>
                  <a:pt x="8460" y="7033"/>
                </a:lnTo>
                <a:lnTo>
                  <a:pt x="8577" y="7140"/>
                </a:lnTo>
                <a:lnTo>
                  <a:pt x="8476" y="7249"/>
                </a:lnTo>
                <a:lnTo>
                  <a:pt x="8368" y="7468"/>
                </a:lnTo>
                <a:lnTo>
                  <a:pt x="8613" y="7669"/>
                </a:lnTo>
                <a:lnTo>
                  <a:pt x="8725" y="7770"/>
                </a:lnTo>
                <a:lnTo>
                  <a:pt x="8522" y="7894"/>
                </a:lnTo>
                <a:lnTo>
                  <a:pt x="8390" y="7794"/>
                </a:lnTo>
                <a:lnTo>
                  <a:pt x="8204" y="7916"/>
                </a:lnTo>
                <a:lnTo>
                  <a:pt x="7978" y="7931"/>
                </a:lnTo>
                <a:lnTo>
                  <a:pt x="8087" y="7706"/>
                </a:lnTo>
                <a:lnTo>
                  <a:pt x="8189" y="7699"/>
                </a:lnTo>
                <a:lnTo>
                  <a:pt x="7949" y="7498"/>
                </a:lnTo>
                <a:lnTo>
                  <a:pt x="7862" y="7613"/>
                </a:lnTo>
                <a:lnTo>
                  <a:pt x="7645" y="7628"/>
                </a:lnTo>
                <a:lnTo>
                  <a:pt x="7420" y="7534"/>
                </a:lnTo>
                <a:lnTo>
                  <a:pt x="7429" y="7644"/>
                </a:lnTo>
                <a:lnTo>
                  <a:pt x="7336" y="7868"/>
                </a:lnTo>
                <a:lnTo>
                  <a:pt x="7248" y="8194"/>
                </a:lnTo>
                <a:lnTo>
                  <a:pt x="7054" y="8301"/>
                </a:lnTo>
                <a:lnTo>
                  <a:pt x="6944" y="8412"/>
                </a:lnTo>
                <a:lnTo>
                  <a:pt x="6960" y="8629"/>
                </a:lnTo>
                <a:lnTo>
                  <a:pt x="6874" y="8845"/>
                </a:lnTo>
                <a:lnTo>
                  <a:pt x="6774" y="8969"/>
                </a:lnTo>
                <a:lnTo>
                  <a:pt x="6687" y="9090"/>
                </a:lnTo>
                <a:lnTo>
                  <a:pt x="6788" y="9178"/>
                </a:lnTo>
                <a:lnTo>
                  <a:pt x="7129" y="9371"/>
                </a:lnTo>
                <a:lnTo>
                  <a:pt x="7340" y="9466"/>
                </a:lnTo>
                <a:lnTo>
                  <a:pt x="7346" y="9568"/>
                </a:lnTo>
                <a:lnTo>
                  <a:pt x="7577" y="9769"/>
                </a:lnTo>
                <a:lnTo>
                  <a:pt x="7717" y="10080"/>
                </a:lnTo>
                <a:lnTo>
                  <a:pt x="7725" y="10180"/>
                </a:lnTo>
                <a:lnTo>
                  <a:pt x="8252" y="10043"/>
                </a:lnTo>
                <a:lnTo>
                  <a:pt x="8362" y="10134"/>
                </a:lnTo>
                <a:lnTo>
                  <a:pt x="8477" y="10346"/>
                </a:lnTo>
                <a:lnTo>
                  <a:pt x="8268" y="10258"/>
                </a:lnTo>
                <a:lnTo>
                  <a:pt x="8144" y="10268"/>
                </a:lnTo>
                <a:lnTo>
                  <a:pt x="7942" y="10282"/>
                </a:lnTo>
                <a:lnTo>
                  <a:pt x="7725" y="10180"/>
                </a:lnTo>
                <a:lnTo>
                  <a:pt x="7601" y="10089"/>
                </a:lnTo>
                <a:lnTo>
                  <a:pt x="7493" y="10096"/>
                </a:lnTo>
                <a:lnTo>
                  <a:pt x="7392" y="10204"/>
                </a:lnTo>
                <a:lnTo>
                  <a:pt x="7298" y="10108"/>
                </a:lnTo>
                <a:lnTo>
                  <a:pt x="7071" y="10226"/>
                </a:lnTo>
                <a:lnTo>
                  <a:pt x="6762" y="10148"/>
                </a:lnTo>
                <a:lnTo>
                  <a:pt x="6536" y="10047"/>
                </a:lnTo>
                <a:lnTo>
                  <a:pt x="6321" y="10063"/>
                </a:lnTo>
                <a:lnTo>
                  <a:pt x="6312" y="9962"/>
                </a:lnTo>
                <a:lnTo>
                  <a:pt x="6211" y="9969"/>
                </a:lnTo>
                <a:lnTo>
                  <a:pt x="5886" y="9992"/>
                </a:lnTo>
                <a:lnTo>
                  <a:pt x="5567" y="9912"/>
                </a:lnTo>
                <a:lnTo>
                  <a:pt x="5582" y="10115"/>
                </a:lnTo>
                <a:lnTo>
                  <a:pt x="5476" y="10237"/>
                </a:lnTo>
                <a:lnTo>
                  <a:pt x="5483" y="10339"/>
                </a:lnTo>
                <a:lnTo>
                  <a:pt x="5714" y="10439"/>
                </a:lnTo>
                <a:lnTo>
                  <a:pt x="5816" y="10533"/>
                </a:lnTo>
                <a:lnTo>
                  <a:pt x="6148" y="10620"/>
                </a:lnTo>
                <a:lnTo>
                  <a:pt x="6140" y="10510"/>
                </a:lnTo>
                <a:lnTo>
                  <a:pt x="6249" y="10503"/>
                </a:lnTo>
                <a:lnTo>
                  <a:pt x="6479" y="10683"/>
                </a:lnTo>
                <a:lnTo>
                  <a:pt x="6612" y="11102"/>
                </a:lnTo>
                <a:lnTo>
                  <a:pt x="6403" y="11234"/>
                </a:lnTo>
                <a:lnTo>
                  <a:pt x="6307" y="11341"/>
                </a:lnTo>
                <a:lnTo>
                  <a:pt x="6083" y="11257"/>
                </a:lnTo>
                <a:lnTo>
                  <a:pt x="5868" y="11271"/>
                </a:lnTo>
                <a:lnTo>
                  <a:pt x="5773" y="11278"/>
                </a:lnTo>
                <a:lnTo>
                  <a:pt x="5535" y="11078"/>
                </a:lnTo>
                <a:lnTo>
                  <a:pt x="5425" y="10976"/>
                </a:lnTo>
                <a:lnTo>
                  <a:pt x="5317" y="10875"/>
                </a:lnTo>
                <a:lnTo>
                  <a:pt x="5223" y="11100"/>
                </a:lnTo>
                <a:lnTo>
                  <a:pt x="5108" y="10998"/>
                </a:lnTo>
                <a:lnTo>
                  <a:pt x="4789" y="10912"/>
                </a:lnTo>
                <a:lnTo>
                  <a:pt x="4776" y="10715"/>
                </a:lnTo>
                <a:lnTo>
                  <a:pt x="4666" y="10724"/>
                </a:lnTo>
                <a:lnTo>
                  <a:pt x="4659" y="10615"/>
                </a:lnTo>
                <a:lnTo>
                  <a:pt x="4652" y="10515"/>
                </a:lnTo>
                <a:lnTo>
                  <a:pt x="4535" y="10406"/>
                </a:lnTo>
                <a:lnTo>
                  <a:pt x="4529" y="10305"/>
                </a:lnTo>
                <a:lnTo>
                  <a:pt x="4397" y="10097"/>
                </a:lnTo>
                <a:lnTo>
                  <a:pt x="4287" y="10002"/>
                </a:lnTo>
                <a:lnTo>
                  <a:pt x="4280" y="9893"/>
                </a:lnTo>
                <a:lnTo>
                  <a:pt x="4374" y="9777"/>
                </a:lnTo>
                <a:lnTo>
                  <a:pt x="4359" y="9568"/>
                </a:lnTo>
                <a:lnTo>
                  <a:pt x="4249" y="9460"/>
                </a:lnTo>
                <a:lnTo>
                  <a:pt x="4243" y="9358"/>
                </a:lnTo>
                <a:lnTo>
                  <a:pt x="4134" y="9271"/>
                </a:lnTo>
                <a:lnTo>
                  <a:pt x="4032" y="9163"/>
                </a:lnTo>
                <a:lnTo>
                  <a:pt x="3699" y="9186"/>
                </a:lnTo>
                <a:lnTo>
                  <a:pt x="3590" y="9194"/>
                </a:lnTo>
                <a:lnTo>
                  <a:pt x="3496" y="9200"/>
                </a:lnTo>
                <a:lnTo>
                  <a:pt x="3365" y="9092"/>
                </a:lnTo>
                <a:lnTo>
                  <a:pt x="3489" y="9084"/>
                </a:lnTo>
                <a:lnTo>
                  <a:pt x="3480" y="8983"/>
                </a:lnTo>
                <a:lnTo>
                  <a:pt x="3359" y="8992"/>
                </a:lnTo>
                <a:lnTo>
                  <a:pt x="3265" y="8998"/>
                </a:lnTo>
                <a:lnTo>
                  <a:pt x="3257" y="8891"/>
                </a:lnTo>
                <a:lnTo>
                  <a:pt x="3040" y="8907"/>
                </a:lnTo>
                <a:lnTo>
                  <a:pt x="2938" y="8804"/>
                </a:lnTo>
                <a:lnTo>
                  <a:pt x="2793" y="8602"/>
                </a:lnTo>
                <a:lnTo>
                  <a:pt x="2910" y="8399"/>
                </a:lnTo>
                <a:lnTo>
                  <a:pt x="2781" y="8408"/>
                </a:lnTo>
                <a:lnTo>
                  <a:pt x="2679" y="8306"/>
                </a:lnTo>
                <a:lnTo>
                  <a:pt x="2772" y="8300"/>
                </a:lnTo>
                <a:lnTo>
                  <a:pt x="2901" y="8290"/>
                </a:lnTo>
                <a:lnTo>
                  <a:pt x="2995" y="8284"/>
                </a:lnTo>
                <a:lnTo>
                  <a:pt x="3227" y="8477"/>
                </a:lnTo>
                <a:lnTo>
                  <a:pt x="3328" y="8564"/>
                </a:lnTo>
                <a:lnTo>
                  <a:pt x="3451" y="8556"/>
                </a:lnTo>
                <a:lnTo>
                  <a:pt x="3444" y="8462"/>
                </a:lnTo>
                <a:lnTo>
                  <a:pt x="3444" y="8462"/>
                </a:lnTo>
                <a:lnTo>
                  <a:pt x="3654" y="8542"/>
                </a:lnTo>
                <a:lnTo>
                  <a:pt x="3871" y="8629"/>
                </a:lnTo>
                <a:lnTo>
                  <a:pt x="3994" y="8620"/>
                </a:lnTo>
                <a:lnTo>
                  <a:pt x="4088" y="8613"/>
                </a:lnTo>
                <a:lnTo>
                  <a:pt x="4197" y="8715"/>
                </a:lnTo>
                <a:lnTo>
                  <a:pt x="4414" y="8700"/>
                </a:lnTo>
                <a:lnTo>
                  <a:pt x="4631" y="8684"/>
                </a:lnTo>
                <a:lnTo>
                  <a:pt x="4951" y="8771"/>
                </a:lnTo>
                <a:lnTo>
                  <a:pt x="5050" y="8655"/>
                </a:lnTo>
                <a:lnTo>
                  <a:pt x="5151" y="8538"/>
                </a:lnTo>
                <a:lnTo>
                  <a:pt x="5260" y="8639"/>
                </a:lnTo>
                <a:lnTo>
                  <a:pt x="5268" y="8749"/>
                </a:lnTo>
                <a:lnTo>
                  <a:pt x="5484" y="8733"/>
                </a:lnTo>
                <a:lnTo>
                  <a:pt x="5687" y="8719"/>
                </a:lnTo>
                <a:lnTo>
                  <a:pt x="5904" y="8703"/>
                </a:lnTo>
                <a:lnTo>
                  <a:pt x="6104" y="8471"/>
                </a:lnTo>
                <a:lnTo>
                  <a:pt x="6207" y="8464"/>
                </a:lnTo>
                <a:lnTo>
                  <a:pt x="6417" y="8347"/>
                </a:lnTo>
                <a:lnTo>
                  <a:pt x="6510" y="8246"/>
                </a:lnTo>
                <a:lnTo>
                  <a:pt x="6504" y="8145"/>
                </a:lnTo>
                <a:lnTo>
                  <a:pt x="6612" y="8028"/>
                </a:lnTo>
                <a:lnTo>
                  <a:pt x="6706" y="8022"/>
                </a:lnTo>
                <a:lnTo>
                  <a:pt x="6700" y="7913"/>
                </a:lnTo>
                <a:lnTo>
                  <a:pt x="6691" y="7804"/>
                </a:lnTo>
                <a:lnTo>
                  <a:pt x="6800" y="7798"/>
                </a:lnTo>
                <a:lnTo>
                  <a:pt x="6869" y="7363"/>
                </a:lnTo>
                <a:lnTo>
                  <a:pt x="6754" y="7153"/>
                </a:lnTo>
                <a:lnTo>
                  <a:pt x="6739" y="6942"/>
                </a:lnTo>
                <a:lnTo>
                  <a:pt x="6630" y="6950"/>
                </a:lnTo>
                <a:lnTo>
                  <a:pt x="6616" y="6741"/>
                </a:lnTo>
                <a:lnTo>
                  <a:pt x="6529" y="6847"/>
                </a:lnTo>
                <a:lnTo>
                  <a:pt x="6405" y="6757"/>
                </a:lnTo>
                <a:lnTo>
                  <a:pt x="6391" y="6539"/>
                </a:lnTo>
                <a:lnTo>
                  <a:pt x="6187" y="6554"/>
                </a:lnTo>
                <a:lnTo>
                  <a:pt x="6073" y="6561"/>
                </a:lnTo>
                <a:lnTo>
                  <a:pt x="6065" y="6445"/>
                </a:lnTo>
                <a:lnTo>
                  <a:pt x="5739" y="6374"/>
                </a:lnTo>
                <a:lnTo>
                  <a:pt x="5529" y="6483"/>
                </a:lnTo>
                <a:lnTo>
                  <a:pt x="5427" y="6395"/>
                </a:lnTo>
                <a:lnTo>
                  <a:pt x="5312" y="6288"/>
                </a:lnTo>
                <a:lnTo>
                  <a:pt x="5087" y="6195"/>
                </a:lnTo>
                <a:lnTo>
                  <a:pt x="5087" y="6195"/>
                </a:lnTo>
                <a:lnTo>
                  <a:pt x="5094" y="6304"/>
                </a:lnTo>
                <a:lnTo>
                  <a:pt x="4987" y="6202"/>
                </a:lnTo>
                <a:lnTo>
                  <a:pt x="4756" y="6035"/>
                </a:lnTo>
                <a:lnTo>
                  <a:pt x="4447" y="6057"/>
                </a:lnTo>
                <a:lnTo>
                  <a:pt x="4098" y="5864"/>
                </a:lnTo>
                <a:lnTo>
                  <a:pt x="3793" y="5771"/>
                </a:lnTo>
                <a:lnTo>
                  <a:pt x="3569" y="5901"/>
                </a:lnTo>
                <a:lnTo>
                  <a:pt x="2832" y="5955"/>
                </a:lnTo>
                <a:lnTo>
                  <a:pt x="2738" y="5961"/>
                </a:lnTo>
                <a:lnTo>
                  <a:pt x="2600" y="5856"/>
                </a:lnTo>
                <a:lnTo>
                  <a:pt x="2398" y="5984"/>
                </a:lnTo>
                <a:lnTo>
                  <a:pt x="2389" y="5870"/>
                </a:lnTo>
                <a:lnTo>
                  <a:pt x="2288" y="5775"/>
                </a:lnTo>
                <a:lnTo>
                  <a:pt x="2187" y="5884"/>
                </a:lnTo>
                <a:lnTo>
                  <a:pt x="2057" y="5681"/>
                </a:lnTo>
                <a:lnTo>
                  <a:pt x="1955" y="5689"/>
                </a:lnTo>
                <a:lnTo>
                  <a:pt x="1825" y="5481"/>
                </a:lnTo>
                <a:lnTo>
                  <a:pt x="1736" y="5486"/>
                </a:lnTo>
                <a:lnTo>
                  <a:pt x="1645" y="5711"/>
                </a:lnTo>
                <a:lnTo>
                  <a:pt x="1535" y="5719"/>
                </a:lnTo>
                <a:lnTo>
                  <a:pt x="1411" y="5509"/>
                </a:lnTo>
                <a:lnTo>
                  <a:pt x="1312" y="5516"/>
                </a:lnTo>
                <a:lnTo>
                  <a:pt x="1334" y="5841"/>
                </a:lnTo>
                <a:lnTo>
                  <a:pt x="1116" y="5857"/>
                </a:lnTo>
                <a:lnTo>
                  <a:pt x="1000" y="5757"/>
                </a:lnTo>
                <a:lnTo>
                  <a:pt x="827" y="5769"/>
                </a:lnTo>
                <a:lnTo>
                  <a:pt x="817" y="5827"/>
                </a:lnTo>
                <a:lnTo>
                  <a:pt x="573" y="5896"/>
                </a:lnTo>
                <a:lnTo>
                  <a:pt x="352" y="6050"/>
                </a:lnTo>
                <a:lnTo>
                  <a:pt x="225" y="6299"/>
                </a:lnTo>
                <a:lnTo>
                  <a:pt x="201" y="6685"/>
                </a:lnTo>
                <a:lnTo>
                  <a:pt x="193" y="6686"/>
                </a:lnTo>
                <a:lnTo>
                  <a:pt x="193" y="6686"/>
                </a:lnTo>
                <a:lnTo>
                  <a:pt x="93" y="6801"/>
                </a:lnTo>
                <a:lnTo>
                  <a:pt x="100" y="6904"/>
                </a:lnTo>
                <a:lnTo>
                  <a:pt x="1" y="7027"/>
                </a:lnTo>
                <a:lnTo>
                  <a:pt x="7" y="7137"/>
                </a:lnTo>
                <a:lnTo>
                  <a:pt x="122" y="7228"/>
                </a:lnTo>
                <a:lnTo>
                  <a:pt x="239" y="7330"/>
                </a:lnTo>
                <a:lnTo>
                  <a:pt x="355" y="7424"/>
                </a:lnTo>
                <a:lnTo>
                  <a:pt x="361" y="7520"/>
                </a:lnTo>
                <a:lnTo>
                  <a:pt x="383" y="7546"/>
                </a:lnTo>
                <a:lnTo>
                  <a:pt x="581" y="7626"/>
                </a:lnTo>
                <a:lnTo>
                  <a:pt x="813" y="7827"/>
                </a:lnTo>
                <a:lnTo>
                  <a:pt x="828" y="8045"/>
                </a:lnTo>
                <a:lnTo>
                  <a:pt x="835" y="8145"/>
                </a:lnTo>
                <a:lnTo>
                  <a:pt x="735" y="8269"/>
                </a:lnTo>
                <a:lnTo>
                  <a:pt x="750" y="8478"/>
                </a:lnTo>
                <a:lnTo>
                  <a:pt x="758" y="8586"/>
                </a:lnTo>
                <a:lnTo>
                  <a:pt x="772" y="8797"/>
                </a:lnTo>
                <a:lnTo>
                  <a:pt x="896" y="9007"/>
                </a:lnTo>
                <a:lnTo>
                  <a:pt x="1012" y="9107"/>
                </a:lnTo>
                <a:lnTo>
                  <a:pt x="1020" y="9209"/>
                </a:lnTo>
                <a:lnTo>
                  <a:pt x="1250" y="9293"/>
                </a:lnTo>
                <a:lnTo>
                  <a:pt x="1351" y="9403"/>
                </a:lnTo>
                <a:lnTo>
                  <a:pt x="1476" y="9612"/>
                </a:lnTo>
                <a:lnTo>
                  <a:pt x="1599" y="9814"/>
                </a:lnTo>
                <a:lnTo>
                  <a:pt x="1606" y="9922"/>
                </a:lnTo>
                <a:lnTo>
                  <a:pt x="1606" y="9924"/>
                </a:lnTo>
                <a:lnTo>
                  <a:pt x="1625" y="9950"/>
                </a:lnTo>
                <a:lnTo>
                  <a:pt x="1610" y="9971"/>
                </a:lnTo>
                <a:lnTo>
                  <a:pt x="1615" y="10024"/>
                </a:lnTo>
                <a:lnTo>
                  <a:pt x="1512" y="10141"/>
                </a:lnTo>
                <a:lnTo>
                  <a:pt x="1636" y="10350"/>
                </a:lnTo>
                <a:lnTo>
                  <a:pt x="1551" y="10454"/>
                </a:lnTo>
                <a:lnTo>
                  <a:pt x="1547" y="10495"/>
                </a:lnTo>
                <a:lnTo>
                  <a:pt x="1572" y="10590"/>
                </a:lnTo>
                <a:lnTo>
                  <a:pt x="1660" y="10667"/>
                </a:lnTo>
                <a:lnTo>
                  <a:pt x="1667" y="10776"/>
                </a:lnTo>
                <a:lnTo>
                  <a:pt x="1674" y="10883"/>
                </a:lnTo>
                <a:lnTo>
                  <a:pt x="1682" y="10991"/>
                </a:lnTo>
                <a:lnTo>
                  <a:pt x="1798" y="11093"/>
                </a:lnTo>
                <a:lnTo>
                  <a:pt x="1901" y="10977"/>
                </a:lnTo>
                <a:lnTo>
                  <a:pt x="1908" y="11085"/>
                </a:lnTo>
                <a:lnTo>
                  <a:pt x="2025" y="11180"/>
                </a:lnTo>
                <a:lnTo>
                  <a:pt x="1813" y="11304"/>
                </a:lnTo>
                <a:lnTo>
                  <a:pt x="1860" y="11322"/>
                </a:lnTo>
                <a:lnTo>
                  <a:pt x="1874" y="11322"/>
                </a:lnTo>
                <a:lnTo>
                  <a:pt x="1877" y="11330"/>
                </a:lnTo>
                <a:lnTo>
                  <a:pt x="2040" y="11396"/>
                </a:lnTo>
                <a:lnTo>
                  <a:pt x="2047" y="11499"/>
                </a:lnTo>
                <a:lnTo>
                  <a:pt x="2054" y="11614"/>
                </a:lnTo>
                <a:lnTo>
                  <a:pt x="2264" y="11598"/>
                </a:lnTo>
                <a:lnTo>
                  <a:pt x="2272" y="11708"/>
                </a:lnTo>
                <a:lnTo>
                  <a:pt x="2395" y="11800"/>
                </a:lnTo>
                <a:lnTo>
                  <a:pt x="2403" y="11909"/>
                </a:lnTo>
                <a:lnTo>
                  <a:pt x="2410" y="12009"/>
                </a:lnTo>
                <a:lnTo>
                  <a:pt x="2302" y="12135"/>
                </a:lnTo>
                <a:lnTo>
                  <a:pt x="2202" y="12142"/>
                </a:lnTo>
                <a:lnTo>
                  <a:pt x="2095" y="12148"/>
                </a:lnTo>
                <a:lnTo>
                  <a:pt x="2093" y="12150"/>
                </a:lnTo>
                <a:lnTo>
                  <a:pt x="2217" y="12358"/>
                </a:lnTo>
                <a:lnTo>
                  <a:pt x="2317" y="12351"/>
                </a:lnTo>
                <a:lnTo>
                  <a:pt x="2441" y="12444"/>
                </a:lnTo>
                <a:lnTo>
                  <a:pt x="2547" y="12539"/>
                </a:lnTo>
                <a:lnTo>
                  <a:pt x="2882" y="12630"/>
                </a:lnTo>
                <a:lnTo>
                  <a:pt x="3214" y="12709"/>
                </a:lnTo>
                <a:lnTo>
                  <a:pt x="3323" y="12811"/>
                </a:lnTo>
                <a:lnTo>
                  <a:pt x="3453" y="13020"/>
                </a:lnTo>
                <a:lnTo>
                  <a:pt x="3354" y="13236"/>
                </a:lnTo>
                <a:lnTo>
                  <a:pt x="3145" y="13360"/>
                </a:lnTo>
                <a:lnTo>
                  <a:pt x="3058" y="13585"/>
                </a:lnTo>
                <a:lnTo>
                  <a:pt x="3066" y="13694"/>
                </a:lnTo>
                <a:lnTo>
                  <a:pt x="2965" y="13811"/>
                </a:lnTo>
                <a:lnTo>
                  <a:pt x="2864" y="13918"/>
                </a:lnTo>
                <a:lnTo>
                  <a:pt x="2880" y="14136"/>
                </a:lnTo>
                <a:lnTo>
                  <a:pt x="2778" y="14245"/>
                </a:lnTo>
                <a:lnTo>
                  <a:pt x="2894" y="14351"/>
                </a:lnTo>
                <a:lnTo>
                  <a:pt x="2792" y="14462"/>
                </a:lnTo>
                <a:lnTo>
                  <a:pt x="2684" y="14469"/>
                </a:lnTo>
                <a:lnTo>
                  <a:pt x="2683" y="14447"/>
                </a:lnTo>
                <a:lnTo>
                  <a:pt x="2653" y="14468"/>
                </a:lnTo>
                <a:lnTo>
                  <a:pt x="2598" y="14685"/>
                </a:lnTo>
                <a:lnTo>
                  <a:pt x="2499" y="14918"/>
                </a:lnTo>
                <a:lnTo>
                  <a:pt x="2405" y="15026"/>
                </a:lnTo>
                <a:lnTo>
                  <a:pt x="2304" y="15150"/>
                </a:lnTo>
                <a:lnTo>
                  <a:pt x="2210" y="15360"/>
                </a:lnTo>
                <a:lnTo>
                  <a:pt x="2109" y="15477"/>
                </a:lnTo>
                <a:lnTo>
                  <a:pt x="2028" y="15667"/>
                </a:lnTo>
                <a:lnTo>
                  <a:pt x="2046" y="15902"/>
                </a:lnTo>
                <a:lnTo>
                  <a:pt x="2255" y="15887"/>
                </a:lnTo>
                <a:lnTo>
                  <a:pt x="2464" y="15764"/>
                </a:lnTo>
                <a:lnTo>
                  <a:pt x="2552" y="15757"/>
                </a:lnTo>
                <a:lnTo>
                  <a:pt x="2559" y="15865"/>
                </a:lnTo>
                <a:lnTo>
                  <a:pt x="2486" y="16083"/>
                </a:lnTo>
                <a:lnTo>
                  <a:pt x="2494" y="16191"/>
                </a:lnTo>
                <a:lnTo>
                  <a:pt x="2696" y="16176"/>
                </a:lnTo>
                <a:lnTo>
                  <a:pt x="2807" y="16292"/>
                </a:lnTo>
                <a:lnTo>
                  <a:pt x="3037" y="16377"/>
                </a:lnTo>
                <a:lnTo>
                  <a:pt x="3124" y="16270"/>
                </a:lnTo>
                <a:lnTo>
                  <a:pt x="3335" y="16255"/>
                </a:lnTo>
                <a:lnTo>
                  <a:pt x="3464" y="16245"/>
                </a:lnTo>
                <a:lnTo>
                  <a:pt x="3566" y="16341"/>
                </a:lnTo>
                <a:lnTo>
                  <a:pt x="3673" y="16333"/>
                </a:lnTo>
                <a:lnTo>
                  <a:pt x="3689" y="16542"/>
                </a:lnTo>
                <a:lnTo>
                  <a:pt x="3579" y="16550"/>
                </a:lnTo>
                <a:lnTo>
                  <a:pt x="3358" y="16566"/>
                </a:lnTo>
                <a:lnTo>
                  <a:pt x="3146" y="16582"/>
                </a:lnTo>
                <a:lnTo>
                  <a:pt x="2829" y="16603"/>
                </a:lnTo>
                <a:lnTo>
                  <a:pt x="2837" y="16712"/>
                </a:lnTo>
                <a:lnTo>
                  <a:pt x="2735" y="16719"/>
                </a:lnTo>
                <a:lnTo>
                  <a:pt x="2728" y="16612"/>
                </a:lnTo>
                <a:lnTo>
                  <a:pt x="2619" y="16727"/>
                </a:lnTo>
                <a:lnTo>
                  <a:pt x="2627" y="16827"/>
                </a:lnTo>
                <a:lnTo>
                  <a:pt x="2635" y="16937"/>
                </a:lnTo>
                <a:lnTo>
                  <a:pt x="2642" y="17045"/>
                </a:lnTo>
                <a:lnTo>
                  <a:pt x="2554" y="17051"/>
                </a:lnTo>
                <a:lnTo>
                  <a:pt x="2431" y="16842"/>
                </a:lnTo>
                <a:lnTo>
                  <a:pt x="2330" y="16957"/>
                </a:lnTo>
                <a:lnTo>
                  <a:pt x="2338" y="17066"/>
                </a:lnTo>
                <a:lnTo>
                  <a:pt x="2345" y="17175"/>
                </a:lnTo>
                <a:lnTo>
                  <a:pt x="2360" y="17385"/>
                </a:lnTo>
                <a:lnTo>
                  <a:pt x="2375" y="17384"/>
                </a:lnTo>
                <a:lnTo>
                  <a:pt x="2490" y="17477"/>
                </a:lnTo>
                <a:lnTo>
                  <a:pt x="2506" y="17702"/>
                </a:lnTo>
                <a:lnTo>
                  <a:pt x="2304" y="17926"/>
                </a:lnTo>
                <a:lnTo>
                  <a:pt x="2312" y="18034"/>
                </a:lnTo>
                <a:lnTo>
                  <a:pt x="2427" y="18114"/>
                </a:lnTo>
                <a:lnTo>
                  <a:pt x="2333" y="18331"/>
                </a:lnTo>
                <a:lnTo>
                  <a:pt x="2457" y="18541"/>
                </a:lnTo>
                <a:lnTo>
                  <a:pt x="2472" y="18765"/>
                </a:lnTo>
                <a:lnTo>
                  <a:pt x="2696" y="18843"/>
                </a:lnTo>
                <a:lnTo>
                  <a:pt x="2792" y="18954"/>
                </a:lnTo>
                <a:lnTo>
                  <a:pt x="2798" y="19054"/>
                </a:lnTo>
                <a:lnTo>
                  <a:pt x="2718" y="19169"/>
                </a:lnTo>
                <a:lnTo>
                  <a:pt x="2710" y="19163"/>
                </a:lnTo>
                <a:lnTo>
                  <a:pt x="2704" y="19170"/>
                </a:lnTo>
                <a:lnTo>
                  <a:pt x="2588" y="19070"/>
                </a:lnTo>
                <a:lnTo>
                  <a:pt x="2480" y="18983"/>
                </a:lnTo>
                <a:lnTo>
                  <a:pt x="2386" y="19085"/>
                </a:lnTo>
                <a:lnTo>
                  <a:pt x="2394" y="19192"/>
                </a:lnTo>
                <a:lnTo>
                  <a:pt x="2510" y="19293"/>
                </a:lnTo>
                <a:lnTo>
                  <a:pt x="2618" y="19286"/>
                </a:lnTo>
                <a:lnTo>
                  <a:pt x="2526" y="19509"/>
                </a:lnTo>
                <a:lnTo>
                  <a:pt x="2510" y="19511"/>
                </a:lnTo>
                <a:lnTo>
                  <a:pt x="2416" y="19518"/>
                </a:lnTo>
                <a:lnTo>
                  <a:pt x="2424" y="19619"/>
                </a:lnTo>
                <a:lnTo>
                  <a:pt x="2532" y="19612"/>
                </a:lnTo>
                <a:lnTo>
                  <a:pt x="2537" y="19694"/>
                </a:lnTo>
                <a:lnTo>
                  <a:pt x="2626" y="19605"/>
                </a:lnTo>
                <a:lnTo>
                  <a:pt x="2640" y="19605"/>
                </a:lnTo>
                <a:lnTo>
                  <a:pt x="2749" y="19597"/>
                </a:lnTo>
                <a:lnTo>
                  <a:pt x="2764" y="19805"/>
                </a:lnTo>
                <a:lnTo>
                  <a:pt x="2780" y="20030"/>
                </a:lnTo>
                <a:lnTo>
                  <a:pt x="2765" y="20032"/>
                </a:lnTo>
                <a:lnTo>
                  <a:pt x="2563" y="20046"/>
                </a:lnTo>
                <a:lnTo>
                  <a:pt x="2686" y="20247"/>
                </a:lnTo>
                <a:lnTo>
                  <a:pt x="2795" y="20240"/>
                </a:lnTo>
                <a:lnTo>
                  <a:pt x="2882" y="20233"/>
                </a:lnTo>
                <a:lnTo>
                  <a:pt x="2890" y="20335"/>
                </a:lnTo>
                <a:lnTo>
                  <a:pt x="3017" y="20520"/>
                </a:lnTo>
                <a:lnTo>
                  <a:pt x="3033" y="20732"/>
                </a:lnTo>
                <a:lnTo>
                  <a:pt x="3150" y="20948"/>
                </a:lnTo>
                <a:lnTo>
                  <a:pt x="3250" y="20941"/>
                </a:lnTo>
                <a:lnTo>
                  <a:pt x="3262" y="20940"/>
                </a:lnTo>
                <a:lnTo>
                  <a:pt x="3266" y="20940"/>
                </a:lnTo>
                <a:lnTo>
                  <a:pt x="3374" y="20933"/>
                </a:lnTo>
                <a:lnTo>
                  <a:pt x="3381" y="21043"/>
                </a:lnTo>
                <a:lnTo>
                  <a:pt x="3413" y="21040"/>
                </a:lnTo>
                <a:lnTo>
                  <a:pt x="3577" y="21029"/>
                </a:lnTo>
                <a:lnTo>
                  <a:pt x="3701" y="21019"/>
                </a:lnTo>
                <a:lnTo>
                  <a:pt x="3808" y="21012"/>
                </a:lnTo>
                <a:lnTo>
                  <a:pt x="3996" y="20998"/>
                </a:lnTo>
                <a:lnTo>
                  <a:pt x="4004" y="20998"/>
                </a:lnTo>
                <a:lnTo>
                  <a:pt x="4019" y="20997"/>
                </a:lnTo>
                <a:lnTo>
                  <a:pt x="4134" y="21097"/>
                </a:lnTo>
                <a:lnTo>
                  <a:pt x="4140" y="21199"/>
                </a:lnTo>
                <a:lnTo>
                  <a:pt x="4222" y="21193"/>
                </a:lnTo>
                <a:lnTo>
                  <a:pt x="4431" y="21076"/>
                </a:lnTo>
                <a:lnTo>
                  <a:pt x="4423" y="20969"/>
                </a:lnTo>
                <a:lnTo>
                  <a:pt x="4437" y="20967"/>
                </a:lnTo>
                <a:lnTo>
                  <a:pt x="4546" y="20960"/>
                </a:lnTo>
                <a:lnTo>
                  <a:pt x="4764" y="21054"/>
                </a:lnTo>
                <a:lnTo>
                  <a:pt x="4895" y="21253"/>
                </a:lnTo>
                <a:lnTo>
                  <a:pt x="5097" y="21240"/>
                </a:lnTo>
                <a:lnTo>
                  <a:pt x="5105" y="21349"/>
                </a:lnTo>
                <a:lnTo>
                  <a:pt x="5010" y="21457"/>
                </a:lnTo>
                <a:lnTo>
                  <a:pt x="5018" y="21566"/>
                </a:lnTo>
                <a:lnTo>
                  <a:pt x="5243" y="21870"/>
                </a:lnTo>
                <a:lnTo>
                  <a:pt x="5383" y="22179"/>
                </a:lnTo>
                <a:lnTo>
                  <a:pt x="5172" y="22304"/>
                </a:lnTo>
                <a:lnTo>
                  <a:pt x="5172" y="22304"/>
                </a:lnTo>
                <a:lnTo>
                  <a:pt x="5484" y="22282"/>
                </a:lnTo>
                <a:lnTo>
                  <a:pt x="5490" y="22281"/>
                </a:lnTo>
                <a:lnTo>
                  <a:pt x="5498" y="22390"/>
                </a:lnTo>
                <a:lnTo>
                  <a:pt x="5506" y="22498"/>
                </a:lnTo>
                <a:lnTo>
                  <a:pt x="5837" y="22560"/>
                </a:lnTo>
                <a:lnTo>
                  <a:pt x="5940" y="22554"/>
                </a:lnTo>
                <a:lnTo>
                  <a:pt x="6164" y="22647"/>
                </a:lnTo>
                <a:lnTo>
                  <a:pt x="6179" y="22864"/>
                </a:lnTo>
                <a:lnTo>
                  <a:pt x="6185" y="22958"/>
                </a:lnTo>
                <a:lnTo>
                  <a:pt x="6388" y="22943"/>
                </a:lnTo>
                <a:lnTo>
                  <a:pt x="6503" y="22935"/>
                </a:lnTo>
                <a:lnTo>
                  <a:pt x="6705" y="22921"/>
                </a:lnTo>
                <a:lnTo>
                  <a:pt x="6722" y="23153"/>
                </a:lnTo>
                <a:lnTo>
                  <a:pt x="6726" y="23153"/>
                </a:lnTo>
                <a:lnTo>
                  <a:pt x="6925" y="23138"/>
                </a:lnTo>
                <a:lnTo>
                  <a:pt x="6939" y="23137"/>
                </a:lnTo>
                <a:lnTo>
                  <a:pt x="7061" y="23340"/>
                </a:lnTo>
                <a:lnTo>
                  <a:pt x="6960" y="23448"/>
                </a:lnTo>
                <a:lnTo>
                  <a:pt x="6859" y="23565"/>
                </a:lnTo>
                <a:lnTo>
                  <a:pt x="6759" y="23683"/>
                </a:lnTo>
                <a:lnTo>
                  <a:pt x="6564" y="23804"/>
                </a:lnTo>
                <a:lnTo>
                  <a:pt x="6456" y="23913"/>
                </a:lnTo>
                <a:lnTo>
                  <a:pt x="6447" y="23908"/>
                </a:lnTo>
                <a:lnTo>
                  <a:pt x="6442" y="23914"/>
                </a:lnTo>
                <a:lnTo>
                  <a:pt x="6232" y="23828"/>
                </a:lnTo>
                <a:lnTo>
                  <a:pt x="6145" y="23835"/>
                </a:lnTo>
                <a:lnTo>
                  <a:pt x="6139" y="23835"/>
                </a:lnTo>
                <a:lnTo>
                  <a:pt x="6145" y="23935"/>
                </a:lnTo>
                <a:lnTo>
                  <a:pt x="6160" y="24146"/>
                </a:lnTo>
                <a:lnTo>
                  <a:pt x="6169" y="24254"/>
                </a:lnTo>
                <a:lnTo>
                  <a:pt x="6292" y="24470"/>
                </a:lnTo>
                <a:lnTo>
                  <a:pt x="6406" y="24665"/>
                </a:lnTo>
                <a:lnTo>
                  <a:pt x="6416" y="24787"/>
                </a:lnTo>
                <a:lnTo>
                  <a:pt x="6524" y="24868"/>
                </a:lnTo>
                <a:lnTo>
                  <a:pt x="6739" y="24942"/>
                </a:lnTo>
                <a:lnTo>
                  <a:pt x="6733" y="24854"/>
                </a:lnTo>
                <a:lnTo>
                  <a:pt x="6930" y="24752"/>
                </a:lnTo>
                <a:lnTo>
                  <a:pt x="6935" y="24755"/>
                </a:lnTo>
                <a:lnTo>
                  <a:pt x="6942" y="24751"/>
                </a:lnTo>
                <a:lnTo>
                  <a:pt x="7054" y="24827"/>
                </a:lnTo>
                <a:lnTo>
                  <a:pt x="7254" y="24729"/>
                </a:lnTo>
                <a:lnTo>
                  <a:pt x="7269" y="24728"/>
                </a:lnTo>
                <a:lnTo>
                  <a:pt x="7310" y="24725"/>
                </a:lnTo>
                <a:lnTo>
                  <a:pt x="7357" y="24721"/>
                </a:lnTo>
                <a:lnTo>
                  <a:pt x="7462" y="24590"/>
                </a:lnTo>
                <a:lnTo>
                  <a:pt x="7565" y="24583"/>
                </a:lnTo>
                <a:lnTo>
                  <a:pt x="7580" y="24583"/>
                </a:lnTo>
                <a:lnTo>
                  <a:pt x="7796" y="24686"/>
                </a:lnTo>
                <a:lnTo>
                  <a:pt x="7984" y="24554"/>
                </a:lnTo>
                <a:lnTo>
                  <a:pt x="7992" y="24553"/>
                </a:lnTo>
                <a:lnTo>
                  <a:pt x="8101" y="24546"/>
                </a:lnTo>
                <a:lnTo>
                  <a:pt x="8217" y="24661"/>
                </a:lnTo>
                <a:lnTo>
                  <a:pt x="8353" y="24834"/>
                </a:lnTo>
                <a:lnTo>
                  <a:pt x="8447" y="24942"/>
                </a:lnTo>
                <a:lnTo>
                  <a:pt x="8461" y="25153"/>
                </a:lnTo>
                <a:lnTo>
                  <a:pt x="8477" y="25369"/>
                </a:lnTo>
                <a:lnTo>
                  <a:pt x="8486" y="25485"/>
                </a:lnTo>
                <a:lnTo>
                  <a:pt x="8702" y="25469"/>
                </a:lnTo>
                <a:lnTo>
                  <a:pt x="9013" y="25447"/>
                </a:lnTo>
                <a:lnTo>
                  <a:pt x="9113" y="25325"/>
                </a:lnTo>
                <a:lnTo>
                  <a:pt x="9207" y="25318"/>
                </a:lnTo>
                <a:lnTo>
                  <a:pt x="9222" y="25317"/>
                </a:lnTo>
                <a:lnTo>
                  <a:pt x="9231" y="25432"/>
                </a:lnTo>
                <a:lnTo>
                  <a:pt x="9367" y="25634"/>
                </a:lnTo>
                <a:lnTo>
                  <a:pt x="9564" y="25620"/>
                </a:lnTo>
                <a:lnTo>
                  <a:pt x="9571" y="25720"/>
                </a:lnTo>
                <a:lnTo>
                  <a:pt x="9694" y="26032"/>
                </a:lnTo>
                <a:lnTo>
                  <a:pt x="9702" y="26135"/>
                </a:lnTo>
                <a:lnTo>
                  <a:pt x="9824" y="26125"/>
                </a:lnTo>
                <a:lnTo>
                  <a:pt x="9831" y="26125"/>
                </a:lnTo>
                <a:lnTo>
                  <a:pt x="10021" y="26111"/>
                </a:lnTo>
                <a:lnTo>
                  <a:pt x="10128" y="26104"/>
                </a:lnTo>
                <a:lnTo>
                  <a:pt x="10136" y="26103"/>
                </a:lnTo>
                <a:lnTo>
                  <a:pt x="10238" y="26198"/>
                </a:lnTo>
                <a:lnTo>
                  <a:pt x="10339" y="26089"/>
                </a:lnTo>
                <a:lnTo>
                  <a:pt x="10346" y="26097"/>
                </a:lnTo>
                <a:lnTo>
                  <a:pt x="10354" y="26088"/>
                </a:lnTo>
                <a:lnTo>
                  <a:pt x="10462" y="26189"/>
                </a:lnTo>
                <a:lnTo>
                  <a:pt x="10522" y="26186"/>
                </a:lnTo>
                <a:lnTo>
                  <a:pt x="10570" y="26181"/>
                </a:lnTo>
                <a:lnTo>
                  <a:pt x="10657" y="26067"/>
                </a:lnTo>
                <a:lnTo>
                  <a:pt x="10859" y="25849"/>
                </a:lnTo>
                <a:lnTo>
                  <a:pt x="10867" y="25848"/>
                </a:lnTo>
                <a:lnTo>
                  <a:pt x="11084" y="25833"/>
                </a:lnTo>
                <a:lnTo>
                  <a:pt x="11091" y="25934"/>
                </a:lnTo>
                <a:lnTo>
                  <a:pt x="11193" y="26029"/>
                </a:lnTo>
                <a:lnTo>
                  <a:pt x="11533" y="26212"/>
                </a:lnTo>
                <a:lnTo>
                  <a:pt x="11729" y="26100"/>
                </a:lnTo>
                <a:lnTo>
                  <a:pt x="11720" y="25991"/>
                </a:lnTo>
                <a:lnTo>
                  <a:pt x="11727" y="25998"/>
                </a:lnTo>
                <a:lnTo>
                  <a:pt x="11727" y="25991"/>
                </a:lnTo>
                <a:lnTo>
                  <a:pt x="11843" y="26092"/>
                </a:lnTo>
                <a:lnTo>
                  <a:pt x="11950" y="26182"/>
                </a:lnTo>
                <a:lnTo>
                  <a:pt x="12154" y="26069"/>
                </a:lnTo>
                <a:lnTo>
                  <a:pt x="12154" y="26076"/>
                </a:lnTo>
                <a:lnTo>
                  <a:pt x="12168" y="26069"/>
                </a:lnTo>
                <a:lnTo>
                  <a:pt x="12174" y="26170"/>
                </a:lnTo>
                <a:lnTo>
                  <a:pt x="12287" y="26162"/>
                </a:lnTo>
                <a:lnTo>
                  <a:pt x="12377" y="26155"/>
                </a:lnTo>
                <a:lnTo>
                  <a:pt x="12371" y="26055"/>
                </a:lnTo>
                <a:lnTo>
                  <a:pt x="12580" y="26040"/>
                </a:lnTo>
                <a:lnTo>
                  <a:pt x="12625" y="26037"/>
                </a:lnTo>
                <a:lnTo>
                  <a:pt x="12697" y="26032"/>
                </a:lnTo>
                <a:lnTo>
                  <a:pt x="12703" y="26131"/>
                </a:lnTo>
                <a:lnTo>
                  <a:pt x="12798" y="26232"/>
                </a:lnTo>
                <a:lnTo>
                  <a:pt x="12791" y="26125"/>
                </a:lnTo>
                <a:lnTo>
                  <a:pt x="12804" y="26125"/>
                </a:lnTo>
                <a:lnTo>
                  <a:pt x="12985" y="26113"/>
                </a:lnTo>
                <a:lnTo>
                  <a:pt x="13000" y="26111"/>
                </a:lnTo>
                <a:lnTo>
                  <a:pt x="13015" y="26110"/>
                </a:lnTo>
                <a:lnTo>
                  <a:pt x="13241" y="26218"/>
                </a:lnTo>
                <a:lnTo>
                  <a:pt x="13436" y="26203"/>
                </a:lnTo>
                <a:lnTo>
                  <a:pt x="13535" y="26073"/>
                </a:lnTo>
                <a:lnTo>
                  <a:pt x="13551" y="26072"/>
                </a:lnTo>
                <a:lnTo>
                  <a:pt x="13666" y="26064"/>
                </a:lnTo>
                <a:lnTo>
                  <a:pt x="13689" y="26397"/>
                </a:lnTo>
                <a:lnTo>
                  <a:pt x="13580" y="26505"/>
                </a:lnTo>
                <a:lnTo>
                  <a:pt x="13371" y="26630"/>
                </a:lnTo>
                <a:lnTo>
                  <a:pt x="13278" y="26753"/>
                </a:lnTo>
                <a:lnTo>
                  <a:pt x="13385" y="26826"/>
                </a:lnTo>
                <a:lnTo>
                  <a:pt x="13475" y="26819"/>
                </a:lnTo>
                <a:lnTo>
                  <a:pt x="13603" y="26810"/>
                </a:lnTo>
                <a:lnTo>
                  <a:pt x="13609" y="26911"/>
                </a:lnTo>
                <a:lnTo>
                  <a:pt x="13509" y="27035"/>
                </a:lnTo>
                <a:lnTo>
                  <a:pt x="13408" y="27151"/>
                </a:lnTo>
                <a:lnTo>
                  <a:pt x="13416" y="27251"/>
                </a:lnTo>
                <a:lnTo>
                  <a:pt x="13523" y="27245"/>
                </a:lnTo>
                <a:lnTo>
                  <a:pt x="13772" y="27553"/>
                </a:lnTo>
                <a:lnTo>
                  <a:pt x="13793" y="27872"/>
                </a:lnTo>
                <a:lnTo>
                  <a:pt x="13700" y="28207"/>
                </a:lnTo>
                <a:lnTo>
                  <a:pt x="13686" y="28207"/>
                </a:lnTo>
                <a:lnTo>
                  <a:pt x="13470" y="28222"/>
                </a:lnTo>
                <a:lnTo>
                  <a:pt x="13275" y="28237"/>
                </a:lnTo>
                <a:lnTo>
                  <a:pt x="13166" y="28244"/>
                </a:lnTo>
                <a:lnTo>
                  <a:pt x="13072" y="28344"/>
                </a:lnTo>
                <a:lnTo>
                  <a:pt x="12985" y="28677"/>
                </a:lnTo>
                <a:lnTo>
                  <a:pt x="12674" y="28809"/>
                </a:lnTo>
                <a:lnTo>
                  <a:pt x="12711" y="29315"/>
                </a:lnTo>
                <a:lnTo>
                  <a:pt x="12804" y="29206"/>
                </a:lnTo>
                <a:lnTo>
                  <a:pt x="12914" y="29200"/>
                </a:lnTo>
                <a:lnTo>
                  <a:pt x="13001" y="29106"/>
                </a:lnTo>
                <a:lnTo>
                  <a:pt x="13016" y="29309"/>
                </a:lnTo>
                <a:lnTo>
                  <a:pt x="13130" y="29301"/>
                </a:lnTo>
                <a:lnTo>
                  <a:pt x="13334" y="29082"/>
                </a:lnTo>
                <a:lnTo>
                  <a:pt x="13428" y="28981"/>
                </a:lnTo>
                <a:lnTo>
                  <a:pt x="13631" y="28967"/>
                </a:lnTo>
                <a:lnTo>
                  <a:pt x="13645" y="29148"/>
                </a:lnTo>
                <a:lnTo>
                  <a:pt x="13652" y="29263"/>
                </a:lnTo>
                <a:lnTo>
                  <a:pt x="13457" y="29379"/>
                </a:lnTo>
                <a:lnTo>
                  <a:pt x="13240" y="29510"/>
                </a:lnTo>
                <a:lnTo>
                  <a:pt x="13153" y="29627"/>
                </a:lnTo>
                <a:lnTo>
                  <a:pt x="13255" y="29721"/>
                </a:lnTo>
                <a:lnTo>
                  <a:pt x="13386" y="29819"/>
                </a:lnTo>
                <a:lnTo>
                  <a:pt x="13176" y="29937"/>
                </a:lnTo>
                <a:lnTo>
                  <a:pt x="12959" y="29851"/>
                </a:lnTo>
                <a:lnTo>
                  <a:pt x="12851" y="29857"/>
                </a:lnTo>
                <a:lnTo>
                  <a:pt x="12742" y="29967"/>
                </a:lnTo>
                <a:lnTo>
                  <a:pt x="12647" y="29974"/>
                </a:lnTo>
                <a:lnTo>
                  <a:pt x="12655" y="30083"/>
                </a:lnTo>
                <a:lnTo>
                  <a:pt x="12756" y="30185"/>
                </a:lnTo>
                <a:lnTo>
                  <a:pt x="13077" y="30163"/>
                </a:lnTo>
                <a:lnTo>
                  <a:pt x="13199" y="30263"/>
                </a:lnTo>
                <a:lnTo>
                  <a:pt x="13205" y="30363"/>
                </a:lnTo>
                <a:lnTo>
                  <a:pt x="13532" y="30449"/>
                </a:lnTo>
                <a:lnTo>
                  <a:pt x="13432" y="30456"/>
                </a:lnTo>
                <a:lnTo>
                  <a:pt x="13315" y="30572"/>
                </a:lnTo>
                <a:lnTo>
                  <a:pt x="13214" y="30471"/>
                </a:lnTo>
                <a:lnTo>
                  <a:pt x="13229" y="30689"/>
                </a:lnTo>
                <a:lnTo>
                  <a:pt x="13329" y="30775"/>
                </a:lnTo>
                <a:lnTo>
                  <a:pt x="13244" y="30898"/>
                </a:lnTo>
                <a:lnTo>
                  <a:pt x="13121" y="30790"/>
                </a:lnTo>
                <a:lnTo>
                  <a:pt x="13020" y="30702"/>
                </a:lnTo>
                <a:lnTo>
                  <a:pt x="12918" y="30804"/>
                </a:lnTo>
                <a:lnTo>
                  <a:pt x="12933" y="31029"/>
                </a:lnTo>
                <a:lnTo>
                  <a:pt x="12825" y="31147"/>
                </a:lnTo>
                <a:lnTo>
                  <a:pt x="12949" y="31241"/>
                </a:lnTo>
                <a:lnTo>
                  <a:pt x="12964" y="31449"/>
                </a:lnTo>
                <a:lnTo>
                  <a:pt x="12752" y="31465"/>
                </a:lnTo>
                <a:lnTo>
                  <a:pt x="12661" y="31783"/>
                </a:lnTo>
                <a:lnTo>
                  <a:pt x="12668" y="31891"/>
                </a:lnTo>
                <a:lnTo>
                  <a:pt x="12885" y="31985"/>
                </a:lnTo>
                <a:lnTo>
                  <a:pt x="13117" y="32077"/>
                </a:lnTo>
                <a:lnTo>
                  <a:pt x="13210" y="32071"/>
                </a:lnTo>
                <a:lnTo>
                  <a:pt x="13421" y="32056"/>
                </a:lnTo>
                <a:lnTo>
                  <a:pt x="13552" y="32155"/>
                </a:lnTo>
                <a:lnTo>
                  <a:pt x="13559" y="32258"/>
                </a:lnTo>
                <a:lnTo>
                  <a:pt x="13754" y="32243"/>
                </a:lnTo>
                <a:lnTo>
                  <a:pt x="13855" y="32134"/>
                </a:lnTo>
                <a:lnTo>
                  <a:pt x="13970" y="32228"/>
                </a:lnTo>
                <a:lnTo>
                  <a:pt x="14187" y="32214"/>
                </a:lnTo>
                <a:lnTo>
                  <a:pt x="14194" y="32321"/>
                </a:lnTo>
                <a:lnTo>
                  <a:pt x="14420" y="32407"/>
                </a:lnTo>
                <a:lnTo>
                  <a:pt x="14630" y="32392"/>
                </a:lnTo>
                <a:lnTo>
                  <a:pt x="14738" y="32493"/>
                </a:lnTo>
                <a:lnTo>
                  <a:pt x="14847" y="32595"/>
                </a:lnTo>
                <a:lnTo>
                  <a:pt x="15064" y="32580"/>
                </a:lnTo>
                <a:lnTo>
                  <a:pt x="15405" y="32985"/>
                </a:lnTo>
                <a:lnTo>
                  <a:pt x="15505" y="32766"/>
                </a:lnTo>
                <a:lnTo>
                  <a:pt x="15514" y="32766"/>
                </a:lnTo>
                <a:lnTo>
                  <a:pt x="15623" y="32758"/>
                </a:lnTo>
                <a:lnTo>
                  <a:pt x="15810" y="32745"/>
                </a:lnTo>
                <a:lnTo>
                  <a:pt x="15824" y="32743"/>
                </a:lnTo>
                <a:lnTo>
                  <a:pt x="15925" y="32621"/>
                </a:lnTo>
                <a:lnTo>
                  <a:pt x="16010" y="32404"/>
                </a:lnTo>
                <a:lnTo>
                  <a:pt x="16022" y="32408"/>
                </a:lnTo>
                <a:lnTo>
                  <a:pt x="16025" y="32403"/>
                </a:lnTo>
                <a:lnTo>
                  <a:pt x="16251" y="32495"/>
                </a:lnTo>
                <a:lnTo>
                  <a:pt x="16467" y="32582"/>
                </a:lnTo>
                <a:lnTo>
                  <a:pt x="16472" y="32582"/>
                </a:lnTo>
                <a:lnTo>
                  <a:pt x="16555" y="32577"/>
                </a:lnTo>
                <a:lnTo>
                  <a:pt x="16988" y="32545"/>
                </a:lnTo>
                <a:lnTo>
                  <a:pt x="16994" y="32545"/>
                </a:lnTo>
                <a:lnTo>
                  <a:pt x="17104" y="32653"/>
                </a:lnTo>
                <a:lnTo>
                  <a:pt x="17213" y="32646"/>
                </a:lnTo>
                <a:lnTo>
                  <a:pt x="17221" y="32644"/>
                </a:lnTo>
                <a:lnTo>
                  <a:pt x="17227" y="32644"/>
                </a:lnTo>
                <a:lnTo>
                  <a:pt x="17437" y="32629"/>
                </a:lnTo>
                <a:lnTo>
                  <a:pt x="17504" y="32625"/>
                </a:lnTo>
                <a:lnTo>
                  <a:pt x="17624" y="32616"/>
                </a:lnTo>
                <a:lnTo>
                  <a:pt x="17935" y="32480"/>
                </a:lnTo>
                <a:lnTo>
                  <a:pt x="18015" y="32472"/>
                </a:lnTo>
                <a:lnTo>
                  <a:pt x="18045" y="32471"/>
                </a:lnTo>
                <a:lnTo>
                  <a:pt x="18175" y="32577"/>
                </a:lnTo>
                <a:lnTo>
                  <a:pt x="18478" y="32556"/>
                </a:lnTo>
                <a:lnTo>
                  <a:pt x="18481" y="32556"/>
                </a:lnTo>
                <a:lnTo>
                  <a:pt x="18492" y="32555"/>
                </a:lnTo>
                <a:lnTo>
                  <a:pt x="18703" y="32540"/>
                </a:lnTo>
                <a:lnTo>
                  <a:pt x="18811" y="32533"/>
                </a:lnTo>
                <a:lnTo>
                  <a:pt x="18935" y="32627"/>
                </a:lnTo>
                <a:lnTo>
                  <a:pt x="18826" y="32742"/>
                </a:lnTo>
                <a:lnTo>
                  <a:pt x="18940" y="32735"/>
                </a:lnTo>
                <a:lnTo>
                  <a:pt x="19036" y="32728"/>
                </a:lnTo>
                <a:lnTo>
                  <a:pt x="19239" y="32714"/>
                </a:lnTo>
                <a:lnTo>
                  <a:pt x="19340" y="32597"/>
                </a:lnTo>
                <a:lnTo>
                  <a:pt x="19535" y="32481"/>
                </a:lnTo>
                <a:lnTo>
                  <a:pt x="19543" y="32485"/>
                </a:lnTo>
                <a:lnTo>
                  <a:pt x="19549" y="32481"/>
                </a:lnTo>
                <a:lnTo>
                  <a:pt x="19779" y="32566"/>
                </a:lnTo>
                <a:lnTo>
                  <a:pt x="19868" y="32560"/>
                </a:lnTo>
                <a:lnTo>
                  <a:pt x="19970" y="32451"/>
                </a:lnTo>
                <a:lnTo>
                  <a:pt x="19961" y="32336"/>
                </a:lnTo>
                <a:lnTo>
                  <a:pt x="19975" y="32335"/>
                </a:lnTo>
                <a:lnTo>
                  <a:pt x="20075" y="32327"/>
                </a:lnTo>
                <a:lnTo>
                  <a:pt x="20178" y="32320"/>
                </a:lnTo>
                <a:lnTo>
                  <a:pt x="20192" y="32532"/>
                </a:lnTo>
                <a:lnTo>
                  <a:pt x="20395" y="32420"/>
                </a:lnTo>
                <a:lnTo>
                  <a:pt x="20386" y="32306"/>
                </a:lnTo>
                <a:lnTo>
                  <a:pt x="20400" y="32305"/>
                </a:lnTo>
                <a:lnTo>
                  <a:pt x="20549" y="32294"/>
                </a:lnTo>
                <a:lnTo>
                  <a:pt x="20597" y="32290"/>
                </a:lnTo>
                <a:lnTo>
                  <a:pt x="20603" y="32290"/>
                </a:lnTo>
                <a:lnTo>
                  <a:pt x="20829" y="32389"/>
                </a:lnTo>
                <a:lnTo>
                  <a:pt x="20835" y="32492"/>
                </a:lnTo>
                <a:lnTo>
                  <a:pt x="20842" y="32600"/>
                </a:lnTo>
                <a:lnTo>
                  <a:pt x="20961" y="32689"/>
                </a:lnTo>
                <a:lnTo>
                  <a:pt x="21147" y="32579"/>
                </a:lnTo>
                <a:lnTo>
                  <a:pt x="21194" y="32575"/>
                </a:lnTo>
                <a:lnTo>
                  <a:pt x="21271" y="32570"/>
                </a:lnTo>
                <a:lnTo>
                  <a:pt x="21596" y="32648"/>
                </a:lnTo>
                <a:lnTo>
                  <a:pt x="21914" y="32625"/>
                </a:lnTo>
                <a:lnTo>
                  <a:pt x="22022" y="32617"/>
                </a:lnTo>
                <a:lnTo>
                  <a:pt x="22248" y="32829"/>
                </a:lnTo>
                <a:lnTo>
                  <a:pt x="22465" y="32914"/>
                </a:lnTo>
                <a:lnTo>
                  <a:pt x="22540" y="32909"/>
                </a:lnTo>
                <a:lnTo>
                  <a:pt x="22675" y="32898"/>
                </a:lnTo>
                <a:lnTo>
                  <a:pt x="22761" y="32893"/>
                </a:lnTo>
                <a:lnTo>
                  <a:pt x="22980" y="32776"/>
                </a:lnTo>
                <a:lnTo>
                  <a:pt x="23078" y="32543"/>
                </a:lnTo>
                <a:lnTo>
                  <a:pt x="22956" y="32451"/>
                </a:lnTo>
                <a:lnTo>
                  <a:pt x="23164" y="32436"/>
                </a:lnTo>
                <a:lnTo>
                  <a:pt x="23242" y="32431"/>
                </a:lnTo>
                <a:lnTo>
                  <a:pt x="23274" y="32429"/>
                </a:lnTo>
                <a:lnTo>
                  <a:pt x="23258" y="32217"/>
                </a:lnTo>
                <a:lnTo>
                  <a:pt x="23345" y="31993"/>
                </a:lnTo>
                <a:lnTo>
                  <a:pt x="23244" y="32002"/>
                </a:lnTo>
                <a:lnTo>
                  <a:pt x="23033" y="31907"/>
                </a:lnTo>
                <a:lnTo>
                  <a:pt x="22803" y="31814"/>
                </a:lnTo>
                <a:lnTo>
                  <a:pt x="22679" y="31722"/>
                </a:lnTo>
                <a:lnTo>
                  <a:pt x="22360" y="31533"/>
                </a:lnTo>
                <a:lnTo>
                  <a:pt x="22137" y="31440"/>
                </a:lnTo>
                <a:lnTo>
                  <a:pt x="21910" y="31238"/>
                </a:lnTo>
                <a:lnTo>
                  <a:pt x="21882" y="30819"/>
                </a:lnTo>
                <a:lnTo>
                  <a:pt x="21766" y="30732"/>
                </a:lnTo>
                <a:lnTo>
                  <a:pt x="21641" y="30626"/>
                </a:lnTo>
                <a:lnTo>
                  <a:pt x="21626" y="30415"/>
                </a:lnTo>
                <a:lnTo>
                  <a:pt x="21518" y="30196"/>
                </a:lnTo>
                <a:lnTo>
                  <a:pt x="21408" y="30205"/>
                </a:lnTo>
                <a:lnTo>
                  <a:pt x="21402" y="30111"/>
                </a:lnTo>
                <a:lnTo>
                  <a:pt x="21178" y="30017"/>
                </a:lnTo>
                <a:lnTo>
                  <a:pt x="20851" y="29823"/>
                </a:lnTo>
                <a:lnTo>
                  <a:pt x="20858" y="29931"/>
                </a:lnTo>
                <a:lnTo>
                  <a:pt x="20764" y="30046"/>
                </a:lnTo>
                <a:lnTo>
                  <a:pt x="20641" y="29946"/>
                </a:lnTo>
                <a:lnTo>
                  <a:pt x="20425" y="29853"/>
                </a:lnTo>
                <a:lnTo>
                  <a:pt x="20503" y="29420"/>
                </a:lnTo>
                <a:lnTo>
                  <a:pt x="20496" y="29317"/>
                </a:lnTo>
                <a:lnTo>
                  <a:pt x="20589" y="29201"/>
                </a:lnTo>
                <a:lnTo>
                  <a:pt x="20574" y="28993"/>
                </a:lnTo>
                <a:lnTo>
                  <a:pt x="20681" y="28868"/>
                </a:lnTo>
                <a:lnTo>
                  <a:pt x="20559" y="28775"/>
                </a:lnTo>
                <a:lnTo>
                  <a:pt x="20538" y="28478"/>
                </a:lnTo>
                <a:lnTo>
                  <a:pt x="20638" y="28245"/>
                </a:lnTo>
                <a:lnTo>
                  <a:pt x="20623" y="28037"/>
                </a:lnTo>
                <a:lnTo>
                  <a:pt x="20723" y="28030"/>
                </a:lnTo>
                <a:lnTo>
                  <a:pt x="20832" y="28123"/>
                </a:lnTo>
                <a:lnTo>
                  <a:pt x="21027" y="27891"/>
                </a:lnTo>
                <a:lnTo>
                  <a:pt x="21136" y="27774"/>
                </a:lnTo>
                <a:lnTo>
                  <a:pt x="21230" y="27675"/>
                </a:lnTo>
                <a:lnTo>
                  <a:pt x="21324" y="27449"/>
                </a:lnTo>
                <a:lnTo>
                  <a:pt x="21424" y="27551"/>
                </a:lnTo>
                <a:lnTo>
                  <a:pt x="21524" y="27326"/>
                </a:lnTo>
                <a:lnTo>
                  <a:pt x="21386" y="27015"/>
                </a:lnTo>
                <a:lnTo>
                  <a:pt x="21184" y="27030"/>
                </a:lnTo>
                <a:lnTo>
                  <a:pt x="21084" y="27036"/>
                </a:lnTo>
                <a:lnTo>
                  <a:pt x="20860" y="26952"/>
                </a:lnTo>
                <a:lnTo>
                  <a:pt x="20943" y="26720"/>
                </a:lnTo>
                <a:lnTo>
                  <a:pt x="21053" y="26610"/>
                </a:lnTo>
                <a:lnTo>
                  <a:pt x="21154" y="26604"/>
                </a:lnTo>
                <a:lnTo>
                  <a:pt x="21045" y="26503"/>
                </a:lnTo>
                <a:lnTo>
                  <a:pt x="20705" y="26308"/>
                </a:lnTo>
                <a:lnTo>
                  <a:pt x="20263" y="26033"/>
                </a:lnTo>
                <a:lnTo>
                  <a:pt x="20046" y="25832"/>
                </a:lnTo>
                <a:lnTo>
                  <a:pt x="19939" y="25957"/>
                </a:lnTo>
                <a:lnTo>
                  <a:pt x="19715" y="25972"/>
                </a:lnTo>
                <a:lnTo>
                  <a:pt x="19722" y="26072"/>
                </a:lnTo>
                <a:lnTo>
                  <a:pt x="19627" y="26188"/>
                </a:lnTo>
                <a:lnTo>
                  <a:pt x="19411" y="26094"/>
                </a:lnTo>
                <a:lnTo>
                  <a:pt x="19301" y="26000"/>
                </a:lnTo>
                <a:lnTo>
                  <a:pt x="19286" y="25791"/>
                </a:lnTo>
                <a:lnTo>
                  <a:pt x="19279" y="25667"/>
                </a:lnTo>
                <a:lnTo>
                  <a:pt x="19048" y="25583"/>
                </a:lnTo>
                <a:lnTo>
                  <a:pt x="18845" y="25597"/>
                </a:lnTo>
                <a:lnTo>
                  <a:pt x="18743" y="25705"/>
                </a:lnTo>
                <a:lnTo>
                  <a:pt x="18721" y="25394"/>
                </a:lnTo>
                <a:lnTo>
                  <a:pt x="18707" y="25178"/>
                </a:lnTo>
                <a:lnTo>
                  <a:pt x="18900" y="24837"/>
                </a:lnTo>
                <a:lnTo>
                  <a:pt x="18576" y="24772"/>
                </a:lnTo>
                <a:lnTo>
                  <a:pt x="18466" y="24663"/>
                </a:lnTo>
                <a:lnTo>
                  <a:pt x="18559" y="24541"/>
                </a:lnTo>
                <a:lnTo>
                  <a:pt x="18536" y="24229"/>
                </a:lnTo>
                <a:lnTo>
                  <a:pt x="18429" y="24122"/>
                </a:lnTo>
                <a:lnTo>
                  <a:pt x="18307" y="23948"/>
                </a:lnTo>
                <a:lnTo>
                  <a:pt x="18400" y="23716"/>
                </a:lnTo>
                <a:lnTo>
                  <a:pt x="18500" y="23710"/>
                </a:lnTo>
                <a:lnTo>
                  <a:pt x="18477" y="23385"/>
                </a:lnTo>
                <a:lnTo>
                  <a:pt x="18377" y="23391"/>
                </a:lnTo>
                <a:lnTo>
                  <a:pt x="18556" y="23058"/>
                </a:lnTo>
                <a:lnTo>
                  <a:pt x="18781" y="23159"/>
                </a:lnTo>
                <a:lnTo>
                  <a:pt x="18890" y="23355"/>
                </a:lnTo>
                <a:lnTo>
                  <a:pt x="19121" y="23448"/>
                </a:lnTo>
                <a:lnTo>
                  <a:pt x="19232" y="23554"/>
                </a:lnTo>
                <a:lnTo>
                  <a:pt x="19424" y="23317"/>
                </a:lnTo>
                <a:lnTo>
                  <a:pt x="19416" y="23209"/>
                </a:lnTo>
                <a:lnTo>
                  <a:pt x="19301" y="23006"/>
                </a:lnTo>
                <a:lnTo>
                  <a:pt x="19170" y="22695"/>
                </a:lnTo>
                <a:lnTo>
                  <a:pt x="18945" y="22601"/>
                </a:lnTo>
                <a:lnTo>
                  <a:pt x="19156" y="22485"/>
                </a:lnTo>
                <a:lnTo>
                  <a:pt x="19364" y="22471"/>
                </a:lnTo>
                <a:lnTo>
                  <a:pt x="19357" y="22361"/>
                </a:lnTo>
                <a:lnTo>
                  <a:pt x="19350" y="22260"/>
                </a:lnTo>
                <a:lnTo>
                  <a:pt x="19319" y="21820"/>
                </a:lnTo>
                <a:lnTo>
                  <a:pt x="19529" y="21804"/>
                </a:lnTo>
                <a:lnTo>
                  <a:pt x="19637" y="21695"/>
                </a:lnTo>
                <a:lnTo>
                  <a:pt x="19739" y="21492"/>
                </a:lnTo>
                <a:lnTo>
                  <a:pt x="19926" y="21261"/>
                </a:lnTo>
                <a:lnTo>
                  <a:pt x="20013" y="21050"/>
                </a:lnTo>
                <a:lnTo>
                  <a:pt x="20003" y="20929"/>
                </a:lnTo>
                <a:lnTo>
                  <a:pt x="19997" y="20827"/>
                </a:lnTo>
                <a:lnTo>
                  <a:pt x="20113" y="20818"/>
                </a:lnTo>
                <a:lnTo>
                  <a:pt x="20221" y="20913"/>
                </a:lnTo>
                <a:lnTo>
                  <a:pt x="20331" y="21029"/>
                </a:lnTo>
                <a:lnTo>
                  <a:pt x="20532" y="20891"/>
                </a:lnTo>
                <a:lnTo>
                  <a:pt x="20633" y="20680"/>
                </a:lnTo>
                <a:lnTo>
                  <a:pt x="20720" y="20456"/>
                </a:lnTo>
                <a:lnTo>
                  <a:pt x="20914" y="20334"/>
                </a:lnTo>
                <a:lnTo>
                  <a:pt x="21030" y="20326"/>
                </a:lnTo>
                <a:lnTo>
                  <a:pt x="21271" y="20533"/>
                </a:lnTo>
                <a:lnTo>
                  <a:pt x="21263" y="20418"/>
                </a:lnTo>
                <a:lnTo>
                  <a:pt x="21342" y="20201"/>
                </a:lnTo>
                <a:lnTo>
                  <a:pt x="21450" y="20193"/>
                </a:lnTo>
                <a:lnTo>
                  <a:pt x="21659" y="20179"/>
                </a:lnTo>
                <a:lnTo>
                  <a:pt x="21774" y="20273"/>
                </a:lnTo>
                <a:lnTo>
                  <a:pt x="21993" y="20366"/>
                </a:lnTo>
                <a:lnTo>
                  <a:pt x="22311" y="20344"/>
                </a:lnTo>
                <a:lnTo>
                  <a:pt x="22427" y="20451"/>
                </a:lnTo>
                <a:lnTo>
                  <a:pt x="22637" y="20436"/>
                </a:lnTo>
                <a:lnTo>
                  <a:pt x="22752" y="20429"/>
                </a:lnTo>
                <a:lnTo>
                  <a:pt x="22854" y="20524"/>
                </a:lnTo>
                <a:lnTo>
                  <a:pt x="22854" y="20524"/>
                </a:lnTo>
                <a:lnTo>
                  <a:pt x="22838" y="20306"/>
                </a:lnTo>
                <a:lnTo>
                  <a:pt x="22736" y="20205"/>
                </a:lnTo>
                <a:lnTo>
                  <a:pt x="22730" y="20102"/>
                </a:lnTo>
                <a:lnTo>
                  <a:pt x="22824" y="20096"/>
                </a:lnTo>
                <a:lnTo>
                  <a:pt x="23375" y="20159"/>
                </a:lnTo>
                <a:lnTo>
                  <a:pt x="23699" y="20246"/>
                </a:lnTo>
                <a:lnTo>
                  <a:pt x="23793" y="20028"/>
                </a:lnTo>
                <a:lnTo>
                  <a:pt x="23786" y="19919"/>
                </a:lnTo>
                <a:lnTo>
                  <a:pt x="23778" y="19810"/>
                </a:lnTo>
                <a:lnTo>
                  <a:pt x="23871" y="19804"/>
                </a:lnTo>
                <a:lnTo>
                  <a:pt x="23865" y="19704"/>
                </a:lnTo>
                <a:lnTo>
                  <a:pt x="23763" y="19602"/>
                </a:lnTo>
                <a:lnTo>
                  <a:pt x="23965" y="19587"/>
                </a:lnTo>
                <a:lnTo>
                  <a:pt x="24183" y="19572"/>
                </a:lnTo>
                <a:lnTo>
                  <a:pt x="24059" y="19362"/>
                </a:lnTo>
                <a:lnTo>
                  <a:pt x="24167" y="19353"/>
                </a:lnTo>
                <a:lnTo>
                  <a:pt x="24275" y="19230"/>
                </a:lnTo>
                <a:lnTo>
                  <a:pt x="24492" y="19330"/>
                </a:lnTo>
                <a:lnTo>
                  <a:pt x="24703" y="19316"/>
                </a:lnTo>
                <a:lnTo>
                  <a:pt x="24688" y="19098"/>
                </a:lnTo>
                <a:lnTo>
                  <a:pt x="24881" y="19086"/>
                </a:lnTo>
                <a:lnTo>
                  <a:pt x="24781" y="18883"/>
                </a:lnTo>
                <a:lnTo>
                  <a:pt x="24860" y="18783"/>
                </a:lnTo>
                <a:lnTo>
                  <a:pt x="24962" y="18672"/>
                </a:lnTo>
                <a:lnTo>
                  <a:pt x="25184" y="18548"/>
                </a:lnTo>
                <a:lnTo>
                  <a:pt x="25296" y="18649"/>
                </a:lnTo>
                <a:lnTo>
                  <a:pt x="25403" y="18838"/>
                </a:lnTo>
                <a:lnTo>
                  <a:pt x="25619" y="18822"/>
                </a:lnTo>
                <a:lnTo>
                  <a:pt x="26041" y="18698"/>
                </a:lnTo>
                <a:lnTo>
                  <a:pt x="26141" y="18691"/>
                </a:lnTo>
                <a:lnTo>
                  <a:pt x="26257" y="18684"/>
                </a:lnTo>
                <a:lnTo>
                  <a:pt x="26250" y="18582"/>
                </a:lnTo>
                <a:lnTo>
                  <a:pt x="26235" y="18372"/>
                </a:lnTo>
                <a:lnTo>
                  <a:pt x="26421" y="18242"/>
                </a:lnTo>
                <a:lnTo>
                  <a:pt x="26748" y="18111"/>
                </a:lnTo>
                <a:lnTo>
                  <a:pt x="27043" y="17778"/>
                </a:lnTo>
                <a:lnTo>
                  <a:pt x="27129" y="17661"/>
                </a:lnTo>
                <a:lnTo>
                  <a:pt x="27114" y="17445"/>
                </a:lnTo>
                <a:lnTo>
                  <a:pt x="27005" y="17243"/>
                </a:lnTo>
                <a:lnTo>
                  <a:pt x="26774" y="17047"/>
                </a:lnTo>
                <a:lnTo>
                  <a:pt x="26672" y="17055"/>
                </a:lnTo>
                <a:lnTo>
                  <a:pt x="26571" y="17156"/>
                </a:lnTo>
                <a:lnTo>
                  <a:pt x="26355" y="17289"/>
                </a:lnTo>
                <a:lnTo>
                  <a:pt x="26043" y="17310"/>
                </a:lnTo>
                <a:lnTo>
                  <a:pt x="25840" y="17325"/>
                </a:lnTo>
                <a:lnTo>
                  <a:pt x="25733" y="17332"/>
                </a:lnTo>
                <a:lnTo>
                  <a:pt x="25400" y="17239"/>
                </a:lnTo>
                <a:lnTo>
                  <a:pt x="25391" y="17145"/>
                </a:lnTo>
                <a:lnTo>
                  <a:pt x="25268" y="16930"/>
                </a:lnTo>
                <a:lnTo>
                  <a:pt x="25174" y="16937"/>
                </a:lnTo>
                <a:lnTo>
                  <a:pt x="25072" y="16943"/>
                </a:lnTo>
                <a:lnTo>
                  <a:pt x="24856" y="17182"/>
                </a:lnTo>
                <a:lnTo>
                  <a:pt x="24755" y="17284"/>
                </a:lnTo>
                <a:lnTo>
                  <a:pt x="24559" y="17299"/>
                </a:lnTo>
                <a:lnTo>
                  <a:pt x="24335" y="17110"/>
                </a:lnTo>
                <a:lnTo>
                  <a:pt x="24103" y="16792"/>
                </a:lnTo>
                <a:lnTo>
                  <a:pt x="24088" y="16584"/>
                </a:lnTo>
                <a:lnTo>
                  <a:pt x="24083" y="16495"/>
                </a:lnTo>
                <a:lnTo>
                  <a:pt x="23958" y="16395"/>
                </a:lnTo>
                <a:lnTo>
                  <a:pt x="23841" y="16295"/>
                </a:lnTo>
                <a:lnTo>
                  <a:pt x="23835" y="16195"/>
                </a:lnTo>
                <a:lnTo>
                  <a:pt x="23602" y="15985"/>
                </a:lnTo>
                <a:lnTo>
                  <a:pt x="23572" y="15565"/>
                </a:lnTo>
                <a:lnTo>
                  <a:pt x="23658" y="15240"/>
                </a:lnTo>
                <a:lnTo>
                  <a:pt x="23542" y="15139"/>
                </a:lnTo>
                <a:lnTo>
                  <a:pt x="23331" y="15046"/>
                </a:lnTo>
                <a:lnTo>
                  <a:pt x="23309" y="14720"/>
                </a:lnTo>
                <a:lnTo>
                  <a:pt x="23293" y="14510"/>
                </a:lnTo>
                <a:lnTo>
                  <a:pt x="23193" y="14619"/>
                </a:lnTo>
                <a:lnTo>
                  <a:pt x="23201" y="14728"/>
                </a:lnTo>
                <a:lnTo>
                  <a:pt x="23022" y="15176"/>
                </a:lnTo>
                <a:lnTo>
                  <a:pt x="22820" y="15510"/>
                </a:lnTo>
                <a:lnTo>
                  <a:pt x="22508" y="15640"/>
                </a:lnTo>
                <a:lnTo>
                  <a:pt x="22199" y="15771"/>
                </a:lnTo>
                <a:lnTo>
                  <a:pt x="21996" y="15889"/>
                </a:lnTo>
                <a:lnTo>
                  <a:pt x="21648" y="15483"/>
                </a:lnTo>
                <a:lnTo>
                  <a:pt x="21625" y="15167"/>
                </a:lnTo>
                <a:lnTo>
                  <a:pt x="21841" y="15048"/>
                </a:lnTo>
                <a:lnTo>
                  <a:pt x="22139" y="14926"/>
                </a:lnTo>
                <a:lnTo>
                  <a:pt x="22255" y="15020"/>
                </a:lnTo>
                <a:lnTo>
                  <a:pt x="22377" y="15113"/>
                </a:lnTo>
                <a:lnTo>
                  <a:pt x="22464" y="15004"/>
                </a:lnTo>
                <a:lnTo>
                  <a:pt x="22448" y="14781"/>
                </a:lnTo>
                <a:lnTo>
                  <a:pt x="22440" y="14672"/>
                </a:lnTo>
                <a:lnTo>
                  <a:pt x="22542" y="14453"/>
                </a:lnTo>
                <a:lnTo>
                  <a:pt x="22628" y="14251"/>
                </a:lnTo>
                <a:lnTo>
                  <a:pt x="22512" y="14041"/>
                </a:lnTo>
                <a:lnTo>
                  <a:pt x="22295" y="13963"/>
                </a:lnTo>
                <a:lnTo>
                  <a:pt x="22288" y="13847"/>
                </a:lnTo>
                <a:lnTo>
                  <a:pt x="22173" y="13855"/>
                </a:lnTo>
                <a:lnTo>
                  <a:pt x="22073" y="13979"/>
                </a:lnTo>
                <a:lnTo>
                  <a:pt x="21862" y="13994"/>
                </a:lnTo>
                <a:lnTo>
                  <a:pt x="21767" y="14000"/>
                </a:lnTo>
                <a:lnTo>
                  <a:pt x="21659" y="14100"/>
                </a:lnTo>
                <a:lnTo>
                  <a:pt x="21247" y="14349"/>
                </a:lnTo>
                <a:lnTo>
                  <a:pt x="21038" y="14365"/>
                </a:lnTo>
                <a:lnTo>
                  <a:pt x="20908" y="14062"/>
                </a:lnTo>
                <a:lnTo>
                  <a:pt x="20674" y="13735"/>
                </a:lnTo>
                <a:lnTo>
                  <a:pt x="20558" y="13642"/>
                </a:lnTo>
                <a:lnTo>
                  <a:pt x="20659" y="13532"/>
                </a:lnTo>
                <a:lnTo>
                  <a:pt x="20775" y="13525"/>
                </a:lnTo>
                <a:lnTo>
                  <a:pt x="20753" y="13206"/>
                </a:lnTo>
                <a:lnTo>
                  <a:pt x="20613" y="12890"/>
                </a:lnTo>
                <a:lnTo>
                  <a:pt x="20367" y="12587"/>
                </a:lnTo>
                <a:lnTo>
                  <a:pt x="20467" y="12362"/>
                </a:lnTo>
                <a:lnTo>
                  <a:pt x="20569" y="12254"/>
                </a:lnTo>
                <a:lnTo>
                  <a:pt x="20685" y="12245"/>
                </a:lnTo>
                <a:lnTo>
                  <a:pt x="20676" y="12129"/>
                </a:lnTo>
                <a:lnTo>
                  <a:pt x="20548" y="11949"/>
                </a:lnTo>
                <a:lnTo>
                  <a:pt x="20539" y="11840"/>
                </a:lnTo>
                <a:lnTo>
                  <a:pt x="20518" y="11523"/>
                </a:lnTo>
                <a:lnTo>
                  <a:pt x="20508" y="11407"/>
                </a:lnTo>
                <a:lnTo>
                  <a:pt x="20284" y="11422"/>
                </a:lnTo>
                <a:lnTo>
                  <a:pt x="20270" y="11220"/>
                </a:lnTo>
                <a:lnTo>
                  <a:pt x="20163" y="11010"/>
                </a:lnTo>
                <a:lnTo>
                  <a:pt x="20044" y="10909"/>
                </a:lnTo>
                <a:lnTo>
                  <a:pt x="19928" y="10699"/>
                </a:lnTo>
                <a:lnTo>
                  <a:pt x="19812" y="10707"/>
                </a:lnTo>
                <a:lnTo>
                  <a:pt x="19804" y="10606"/>
                </a:lnTo>
                <a:lnTo>
                  <a:pt x="19697" y="10512"/>
                </a:lnTo>
                <a:lnTo>
                  <a:pt x="19596" y="10621"/>
                </a:lnTo>
                <a:lnTo>
                  <a:pt x="19471" y="10310"/>
                </a:lnTo>
                <a:lnTo>
                  <a:pt x="19223" y="9892"/>
                </a:lnTo>
                <a:lnTo>
                  <a:pt x="19095" y="9493"/>
                </a:lnTo>
                <a:lnTo>
                  <a:pt x="18971" y="9284"/>
                </a:lnTo>
                <a:lnTo>
                  <a:pt x="18630" y="9091"/>
                </a:lnTo>
                <a:lnTo>
                  <a:pt x="18608" y="8771"/>
                </a:lnTo>
                <a:lnTo>
                  <a:pt x="18492" y="8677"/>
                </a:lnTo>
                <a:lnTo>
                  <a:pt x="18274" y="8467"/>
                </a:lnTo>
                <a:lnTo>
                  <a:pt x="18259" y="8273"/>
                </a:lnTo>
                <a:lnTo>
                  <a:pt x="18135" y="8049"/>
                </a:lnTo>
                <a:lnTo>
                  <a:pt x="18026" y="7955"/>
                </a:lnTo>
                <a:lnTo>
                  <a:pt x="17904" y="7855"/>
                </a:lnTo>
                <a:lnTo>
                  <a:pt x="17766" y="7450"/>
                </a:lnTo>
                <a:lnTo>
                  <a:pt x="17665" y="7356"/>
                </a:lnTo>
                <a:lnTo>
                  <a:pt x="17441" y="7263"/>
                </a:lnTo>
                <a:lnTo>
                  <a:pt x="17432" y="7154"/>
                </a:lnTo>
                <a:lnTo>
                  <a:pt x="17222" y="7060"/>
                </a:lnTo>
                <a:lnTo>
                  <a:pt x="17107" y="6960"/>
                </a:lnTo>
                <a:lnTo>
                  <a:pt x="16958" y="6431"/>
                </a:lnTo>
                <a:lnTo>
                  <a:pt x="16843" y="6440"/>
                </a:lnTo>
                <a:lnTo>
                  <a:pt x="16829" y="6229"/>
                </a:lnTo>
                <a:lnTo>
                  <a:pt x="16706" y="6028"/>
                </a:lnTo>
                <a:lnTo>
                  <a:pt x="16713" y="6128"/>
                </a:lnTo>
                <a:lnTo>
                  <a:pt x="16596" y="5926"/>
                </a:lnTo>
                <a:lnTo>
                  <a:pt x="16581" y="5702"/>
                </a:lnTo>
                <a:lnTo>
                  <a:pt x="16472" y="5614"/>
                </a:lnTo>
                <a:lnTo>
                  <a:pt x="16355" y="5399"/>
                </a:lnTo>
                <a:lnTo>
                  <a:pt x="16228" y="5226"/>
                </a:lnTo>
                <a:lnTo>
                  <a:pt x="16010" y="5240"/>
                </a:lnTo>
                <a:lnTo>
                  <a:pt x="16003" y="5125"/>
                </a:lnTo>
                <a:lnTo>
                  <a:pt x="15995" y="5024"/>
                </a:lnTo>
                <a:lnTo>
                  <a:pt x="16212" y="5009"/>
                </a:lnTo>
                <a:lnTo>
                  <a:pt x="16318" y="4885"/>
                </a:lnTo>
                <a:lnTo>
                  <a:pt x="16289" y="4458"/>
                </a:lnTo>
                <a:lnTo>
                  <a:pt x="16266" y="4146"/>
                </a:lnTo>
                <a:lnTo>
                  <a:pt x="16251" y="3931"/>
                </a:lnTo>
                <a:lnTo>
                  <a:pt x="16353" y="3923"/>
                </a:lnTo>
                <a:lnTo>
                  <a:pt x="16431" y="3598"/>
                </a:lnTo>
                <a:lnTo>
                  <a:pt x="16401" y="3162"/>
                </a:lnTo>
                <a:lnTo>
                  <a:pt x="16161" y="2657"/>
                </a:lnTo>
                <a:lnTo>
                  <a:pt x="16249" y="2439"/>
                </a:lnTo>
                <a:lnTo>
                  <a:pt x="16436" y="2209"/>
                </a:lnTo>
                <a:lnTo>
                  <a:pt x="16529" y="1984"/>
                </a:lnTo>
                <a:lnTo>
                  <a:pt x="16399" y="1681"/>
                </a:lnTo>
                <a:lnTo>
                  <a:pt x="16376" y="1363"/>
                </a:lnTo>
                <a:lnTo>
                  <a:pt x="16259" y="1160"/>
                </a:lnTo>
                <a:lnTo>
                  <a:pt x="16048" y="1052"/>
                </a:lnTo>
                <a:lnTo>
                  <a:pt x="16135" y="834"/>
                </a:lnTo>
                <a:lnTo>
                  <a:pt x="16032" y="841"/>
                </a:lnTo>
                <a:lnTo>
                  <a:pt x="15911" y="749"/>
                </a:lnTo>
                <a:lnTo>
                  <a:pt x="15795" y="757"/>
                </a:lnTo>
                <a:lnTo>
                  <a:pt x="15708" y="974"/>
                </a:lnTo>
                <a:lnTo>
                  <a:pt x="15615" y="980"/>
                </a:lnTo>
                <a:lnTo>
                  <a:pt x="15498" y="778"/>
                </a:lnTo>
                <a:lnTo>
                  <a:pt x="15366" y="671"/>
                </a:lnTo>
                <a:lnTo>
                  <a:pt x="15272" y="677"/>
                </a:lnTo>
                <a:lnTo>
                  <a:pt x="15157" y="599"/>
                </a:lnTo>
                <a:lnTo>
                  <a:pt x="15144" y="396"/>
                </a:lnTo>
                <a:lnTo>
                  <a:pt x="15036" y="403"/>
                </a:lnTo>
                <a:lnTo>
                  <a:pt x="14812" y="419"/>
                </a:lnTo>
                <a:lnTo>
                  <a:pt x="14725" y="526"/>
                </a:lnTo>
                <a:lnTo>
                  <a:pt x="14609" y="535"/>
                </a:lnTo>
                <a:lnTo>
                  <a:pt x="14515" y="542"/>
                </a:lnTo>
                <a:lnTo>
                  <a:pt x="14397" y="325"/>
                </a:lnTo>
                <a:lnTo>
                  <a:pt x="14269" y="240"/>
                </a:lnTo>
                <a:lnTo>
                  <a:pt x="14384" y="122"/>
                </a:lnTo>
                <a:lnTo>
                  <a:pt x="143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879;p51">
            <a:extLst>
              <a:ext uri="{FF2B5EF4-FFF2-40B4-BE49-F238E27FC236}">
                <a16:creationId xmlns:a16="http://schemas.microsoft.com/office/drawing/2014/main" id="{C1154B96-983F-22A6-E090-D68CE03FED99}"/>
              </a:ext>
            </a:extLst>
          </p:cNvPr>
          <p:cNvSpPr/>
          <p:nvPr/>
        </p:nvSpPr>
        <p:spPr>
          <a:xfrm>
            <a:off x="2940867" y="1128518"/>
            <a:ext cx="2015890" cy="2450048"/>
          </a:xfrm>
          <a:custGeom>
            <a:avLst/>
            <a:gdLst/>
            <a:ahLst/>
            <a:cxnLst/>
            <a:rect l="l" t="t" r="r" b="b"/>
            <a:pathLst>
              <a:path w="27210" h="33070" extrusionOk="0">
                <a:moveTo>
                  <a:pt x="8286" y="10121"/>
                </a:moveTo>
                <a:lnTo>
                  <a:pt x="8377" y="10199"/>
                </a:lnTo>
                <a:lnTo>
                  <a:pt x="8445" y="10323"/>
                </a:lnTo>
                <a:lnTo>
                  <a:pt x="8321" y="10272"/>
                </a:lnTo>
                <a:cubicBezTo>
                  <a:pt x="8318" y="10271"/>
                  <a:pt x="8313" y="10270"/>
                  <a:pt x="8310" y="10270"/>
                </a:cubicBezTo>
                <a:lnTo>
                  <a:pt x="8307" y="10270"/>
                </a:lnTo>
                <a:lnTo>
                  <a:pt x="7990" y="10292"/>
                </a:lnTo>
                <a:lnTo>
                  <a:pt x="7862" y="10233"/>
                </a:lnTo>
                <a:lnTo>
                  <a:pt x="8286" y="10121"/>
                </a:lnTo>
                <a:close/>
                <a:moveTo>
                  <a:pt x="14365" y="83"/>
                </a:moveTo>
                <a:lnTo>
                  <a:pt x="14371" y="159"/>
                </a:lnTo>
                <a:lnTo>
                  <a:pt x="14266" y="265"/>
                </a:lnTo>
                <a:cubicBezTo>
                  <a:pt x="14259" y="272"/>
                  <a:pt x="14256" y="283"/>
                  <a:pt x="14257" y="291"/>
                </a:cubicBezTo>
                <a:cubicBezTo>
                  <a:pt x="14258" y="300"/>
                  <a:pt x="14263" y="310"/>
                  <a:pt x="14272" y="315"/>
                </a:cubicBezTo>
                <a:lnTo>
                  <a:pt x="14394" y="395"/>
                </a:lnTo>
                <a:lnTo>
                  <a:pt x="14506" y="606"/>
                </a:lnTo>
                <a:cubicBezTo>
                  <a:pt x="14511" y="616"/>
                  <a:pt x="14521" y="623"/>
                  <a:pt x="14533" y="623"/>
                </a:cubicBezTo>
                <a:cubicBezTo>
                  <a:pt x="14534" y="623"/>
                  <a:pt x="14536" y="622"/>
                  <a:pt x="14537" y="622"/>
                </a:cubicBezTo>
                <a:lnTo>
                  <a:pt x="14748" y="608"/>
                </a:lnTo>
                <a:cubicBezTo>
                  <a:pt x="14757" y="608"/>
                  <a:pt x="14766" y="602"/>
                  <a:pt x="14771" y="596"/>
                </a:cubicBezTo>
                <a:lnTo>
                  <a:pt x="14850" y="499"/>
                </a:lnTo>
                <a:lnTo>
                  <a:pt x="15134" y="479"/>
                </a:lnTo>
                <a:lnTo>
                  <a:pt x="15146" y="649"/>
                </a:lnTo>
                <a:cubicBezTo>
                  <a:pt x="15147" y="660"/>
                  <a:pt x="15153" y="669"/>
                  <a:pt x="15160" y="674"/>
                </a:cubicBezTo>
                <a:lnTo>
                  <a:pt x="15274" y="752"/>
                </a:lnTo>
                <a:cubicBezTo>
                  <a:pt x="15280" y="756"/>
                  <a:pt x="15286" y="758"/>
                  <a:pt x="15292" y="758"/>
                </a:cubicBezTo>
                <a:cubicBezTo>
                  <a:pt x="15293" y="758"/>
                  <a:pt x="15294" y="758"/>
                  <a:pt x="15295" y="758"/>
                </a:cubicBezTo>
                <a:lnTo>
                  <a:pt x="15376" y="752"/>
                </a:lnTo>
                <a:lnTo>
                  <a:pt x="15493" y="848"/>
                </a:lnTo>
                <a:lnTo>
                  <a:pt x="15608" y="1045"/>
                </a:lnTo>
                <a:cubicBezTo>
                  <a:pt x="15612" y="1055"/>
                  <a:pt x="15624" y="1061"/>
                  <a:pt x="15635" y="1061"/>
                </a:cubicBezTo>
                <a:cubicBezTo>
                  <a:pt x="15636" y="1061"/>
                  <a:pt x="15637" y="1061"/>
                  <a:pt x="15638" y="1061"/>
                </a:cubicBezTo>
                <a:lnTo>
                  <a:pt x="15731" y="1054"/>
                </a:lnTo>
                <a:cubicBezTo>
                  <a:pt x="15745" y="1053"/>
                  <a:pt x="15755" y="1045"/>
                  <a:pt x="15761" y="1033"/>
                </a:cubicBezTo>
                <a:lnTo>
                  <a:pt x="15839" y="837"/>
                </a:lnTo>
                <a:lnTo>
                  <a:pt x="15922" y="830"/>
                </a:lnTo>
                <a:lnTo>
                  <a:pt x="16033" y="915"/>
                </a:lnTo>
                <a:cubicBezTo>
                  <a:pt x="16038" y="919"/>
                  <a:pt x="16045" y="922"/>
                  <a:pt x="16050" y="922"/>
                </a:cubicBezTo>
                <a:cubicBezTo>
                  <a:pt x="16052" y="922"/>
                  <a:pt x="16054" y="921"/>
                  <a:pt x="16055" y="921"/>
                </a:cubicBezTo>
                <a:lnTo>
                  <a:pt x="16106" y="918"/>
                </a:lnTo>
                <a:lnTo>
                  <a:pt x="16039" y="1087"/>
                </a:lnTo>
                <a:cubicBezTo>
                  <a:pt x="16032" y="1102"/>
                  <a:pt x="16040" y="1121"/>
                  <a:pt x="16054" y="1128"/>
                </a:cubicBezTo>
                <a:lnTo>
                  <a:pt x="16257" y="1232"/>
                </a:lnTo>
                <a:lnTo>
                  <a:pt x="16366" y="1421"/>
                </a:lnTo>
                <a:lnTo>
                  <a:pt x="16387" y="1731"/>
                </a:lnTo>
                <a:cubicBezTo>
                  <a:pt x="16387" y="1735"/>
                  <a:pt x="16388" y="1737"/>
                  <a:pt x="16391" y="1741"/>
                </a:cubicBezTo>
                <a:lnTo>
                  <a:pt x="16515" y="2032"/>
                </a:lnTo>
                <a:lnTo>
                  <a:pt x="16429" y="2238"/>
                </a:lnTo>
                <a:lnTo>
                  <a:pt x="16245" y="2466"/>
                </a:lnTo>
                <a:cubicBezTo>
                  <a:pt x="16242" y="2467"/>
                  <a:pt x="16241" y="2471"/>
                  <a:pt x="16240" y="2474"/>
                </a:cubicBezTo>
                <a:lnTo>
                  <a:pt x="16152" y="2691"/>
                </a:lnTo>
                <a:cubicBezTo>
                  <a:pt x="16149" y="2699"/>
                  <a:pt x="16149" y="2710"/>
                  <a:pt x="16153" y="2717"/>
                </a:cubicBezTo>
                <a:lnTo>
                  <a:pt x="16391" y="3217"/>
                </a:lnTo>
                <a:lnTo>
                  <a:pt x="16420" y="3641"/>
                </a:lnTo>
                <a:lnTo>
                  <a:pt x="16349" y="3938"/>
                </a:lnTo>
                <a:lnTo>
                  <a:pt x="16271" y="3944"/>
                </a:lnTo>
                <a:cubicBezTo>
                  <a:pt x="16262" y="3945"/>
                  <a:pt x="16253" y="3949"/>
                  <a:pt x="16248" y="3955"/>
                </a:cubicBezTo>
                <a:cubicBezTo>
                  <a:pt x="16243" y="3961"/>
                  <a:pt x="16241" y="3970"/>
                  <a:pt x="16241" y="3979"/>
                </a:cubicBezTo>
                <a:lnTo>
                  <a:pt x="16307" y="4921"/>
                </a:lnTo>
                <a:lnTo>
                  <a:pt x="16219" y="5023"/>
                </a:lnTo>
                <a:lnTo>
                  <a:pt x="16016" y="5038"/>
                </a:lnTo>
                <a:cubicBezTo>
                  <a:pt x="15997" y="5039"/>
                  <a:pt x="15984" y="5055"/>
                  <a:pt x="15986" y="5073"/>
                </a:cubicBezTo>
                <a:lnTo>
                  <a:pt x="16001" y="5291"/>
                </a:lnTo>
                <a:cubicBezTo>
                  <a:pt x="16002" y="5307"/>
                  <a:pt x="16016" y="5321"/>
                  <a:pt x="16032" y="5321"/>
                </a:cubicBezTo>
                <a:cubicBezTo>
                  <a:pt x="16033" y="5321"/>
                  <a:pt x="16035" y="5320"/>
                  <a:pt x="16037" y="5320"/>
                </a:cubicBezTo>
                <a:lnTo>
                  <a:pt x="16235" y="5307"/>
                </a:lnTo>
                <a:lnTo>
                  <a:pt x="16350" y="5463"/>
                </a:lnTo>
                <a:lnTo>
                  <a:pt x="16469" y="5678"/>
                </a:lnTo>
                <a:cubicBezTo>
                  <a:pt x="16470" y="5681"/>
                  <a:pt x="16472" y="5685"/>
                  <a:pt x="16476" y="5688"/>
                </a:cubicBezTo>
                <a:lnTo>
                  <a:pt x="16573" y="5766"/>
                </a:lnTo>
                <a:lnTo>
                  <a:pt x="16586" y="5976"/>
                </a:lnTo>
                <a:cubicBezTo>
                  <a:pt x="16586" y="5981"/>
                  <a:pt x="16588" y="5986"/>
                  <a:pt x="16590" y="5991"/>
                </a:cubicBezTo>
                <a:lnTo>
                  <a:pt x="16708" y="6193"/>
                </a:lnTo>
                <a:cubicBezTo>
                  <a:pt x="16714" y="6203"/>
                  <a:pt x="16725" y="6208"/>
                  <a:pt x="16737" y="6208"/>
                </a:cubicBezTo>
                <a:cubicBezTo>
                  <a:pt x="16740" y="6208"/>
                  <a:pt x="16743" y="6208"/>
                  <a:pt x="16746" y="6207"/>
                </a:cubicBezTo>
                <a:cubicBezTo>
                  <a:pt x="16753" y="6204"/>
                  <a:pt x="16760" y="6200"/>
                  <a:pt x="16763" y="6194"/>
                </a:cubicBezTo>
                <a:lnTo>
                  <a:pt x="16821" y="6287"/>
                </a:lnTo>
                <a:lnTo>
                  <a:pt x="16835" y="6490"/>
                </a:lnTo>
                <a:cubicBezTo>
                  <a:pt x="16836" y="6508"/>
                  <a:pt x="16850" y="6521"/>
                  <a:pt x="16867" y="6521"/>
                </a:cubicBezTo>
                <a:cubicBezTo>
                  <a:pt x="16868" y="6521"/>
                  <a:pt x="16869" y="6521"/>
                  <a:pt x="16871" y="6521"/>
                </a:cubicBezTo>
                <a:lnTo>
                  <a:pt x="16959" y="6514"/>
                </a:lnTo>
                <a:lnTo>
                  <a:pt x="17100" y="7016"/>
                </a:lnTo>
                <a:cubicBezTo>
                  <a:pt x="17102" y="7021"/>
                  <a:pt x="17105" y="7028"/>
                  <a:pt x="17110" y="7032"/>
                </a:cubicBezTo>
                <a:lnTo>
                  <a:pt x="17226" y="7132"/>
                </a:lnTo>
                <a:cubicBezTo>
                  <a:pt x="17229" y="7135"/>
                  <a:pt x="17231" y="7136"/>
                  <a:pt x="17234" y="7137"/>
                </a:cubicBezTo>
                <a:lnTo>
                  <a:pt x="17427" y="7223"/>
                </a:lnTo>
                <a:lnTo>
                  <a:pt x="17433" y="7312"/>
                </a:lnTo>
                <a:cubicBezTo>
                  <a:pt x="17433" y="7323"/>
                  <a:pt x="17440" y="7334"/>
                  <a:pt x="17453" y="7339"/>
                </a:cubicBezTo>
                <a:lnTo>
                  <a:pt x="17671" y="7431"/>
                </a:lnTo>
                <a:lnTo>
                  <a:pt x="17762" y="7515"/>
                </a:lnTo>
                <a:lnTo>
                  <a:pt x="17897" y="7912"/>
                </a:lnTo>
                <a:cubicBezTo>
                  <a:pt x="17900" y="7917"/>
                  <a:pt x="17902" y="7922"/>
                  <a:pt x="17908" y="7926"/>
                </a:cubicBezTo>
                <a:lnTo>
                  <a:pt x="18135" y="8116"/>
                </a:lnTo>
                <a:lnTo>
                  <a:pt x="18252" y="8328"/>
                </a:lnTo>
                <a:lnTo>
                  <a:pt x="18266" y="8517"/>
                </a:lnTo>
                <a:cubicBezTo>
                  <a:pt x="18267" y="8525"/>
                  <a:pt x="18270" y="8532"/>
                  <a:pt x="18276" y="8537"/>
                </a:cubicBezTo>
                <a:lnTo>
                  <a:pt x="18496" y="8749"/>
                </a:lnTo>
                <a:lnTo>
                  <a:pt x="18601" y="8834"/>
                </a:lnTo>
                <a:lnTo>
                  <a:pt x="18624" y="9139"/>
                </a:lnTo>
                <a:cubicBezTo>
                  <a:pt x="18625" y="9150"/>
                  <a:pt x="18631" y="9160"/>
                  <a:pt x="18641" y="9165"/>
                </a:cubicBezTo>
                <a:lnTo>
                  <a:pt x="18974" y="9355"/>
                </a:lnTo>
                <a:lnTo>
                  <a:pt x="19089" y="9551"/>
                </a:lnTo>
                <a:lnTo>
                  <a:pt x="19221" y="9956"/>
                </a:lnTo>
                <a:lnTo>
                  <a:pt x="19465" y="10369"/>
                </a:lnTo>
                <a:lnTo>
                  <a:pt x="19590" y="10679"/>
                </a:lnTo>
                <a:cubicBezTo>
                  <a:pt x="19595" y="10690"/>
                  <a:pt x="19605" y="10696"/>
                  <a:pt x="19615" y="10698"/>
                </a:cubicBezTo>
                <a:cubicBezTo>
                  <a:pt x="19617" y="10698"/>
                  <a:pt x="19619" y="10698"/>
                  <a:pt x="19621" y="10698"/>
                </a:cubicBezTo>
                <a:cubicBezTo>
                  <a:pt x="19630" y="10698"/>
                  <a:pt x="19638" y="10694"/>
                  <a:pt x="19645" y="10688"/>
                </a:cubicBezTo>
                <a:lnTo>
                  <a:pt x="19724" y="10603"/>
                </a:lnTo>
                <a:lnTo>
                  <a:pt x="19798" y="10667"/>
                </a:lnTo>
                <a:lnTo>
                  <a:pt x="19806" y="10755"/>
                </a:lnTo>
                <a:cubicBezTo>
                  <a:pt x="19807" y="10772"/>
                  <a:pt x="19820" y="10786"/>
                  <a:pt x="19835" y="10786"/>
                </a:cubicBezTo>
                <a:cubicBezTo>
                  <a:pt x="19837" y="10786"/>
                  <a:pt x="19838" y="10786"/>
                  <a:pt x="19840" y="10785"/>
                </a:cubicBezTo>
                <a:lnTo>
                  <a:pt x="19936" y="10779"/>
                </a:lnTo>
                <a:lnTo>
                  <a:pt x="20041" y="10971"/>
                </a:lnTo>
                <a:cubicBezTo>
                  <a:pt x="20043" y="10974"/>
                  <a:pt x="20046" y="10977"/>
                  <a:pt x="20048" y="10979"/>
                </a:cubicBezTo>
                <a:lnTo>
                  <a:pt x="20162" y="11076"/>
                </a:lnTo>
                <a:lnTo>
                  <a:pt x="20264" y="11275"/>
                </a:lnTo>
                <a:lnTo>
                  <a:pt x="20277" y="11472"/>
                </a:lnTo>
                <a:cubicBezTo>
                  <a:pt x="20279" y="11481"/>
                  <a:pt x="20283" y="11488"/>
                  <a:pt x="20290" y="11493"/>
                </a:cubicBezTo>
                <a:cubicBezTo>
                  <a:pt x="20295" y="11498"/>
                  <a:pt x="20302" y="11502"/>
                  <a:pt x="20310" y="11502"/>
                </a:cubicBezTo>
                <a:cubicBezTo>
                  <a:pt x="20311" y="11502"/>
                  <a:pt x="20312" y="11502"/>
                  <a:pt x="20313" y="11502"/>
                </a:cubicBezTo>
                <a:lnTo>
                  <a:pt x="20505" y="11488"/>
                </a:lnTo>
                <a:lnTo>
                  <a:pt x="20542" y="11997"/>
                </a:lnTo>
                <a:cubicBezTo>
                  <a:pt x="20543" y="12004"/>
                  <a:pt x="20545" y="12009"/>
                  <a:pt x="20548" y="12014"/>
                </a:cubicBezTo>
                <a:lnTo>
                  <a:pt x="20672" y="12187"/>
                </a:lnTo>
                <a:lnTo>
                  <a:pt x="20677" y="12262"/>
                </a:lnTo>
                <a:lnTo>
                  <a:pt x="20594" y="12268"/>
                </a:lnTo>
                <a:cubicBezTo>
                  <a:pt x="20584" y="12269"/>
                  <a:pt x="20577" y="12272"/>
                  <a:pt x="20572" y="12278"/>
                </a:cubicBezTo>
                <a:lnTo>
                  <a:pt x="20470" y="12387"/>
                </a:lnTo>
                <a:cubicBezTo>
                  <a:pt x="20468" y="12389"/>
                  <a:pt x="20465" y="12392"/>
                  <a:pt x="20464" y="12395"/>
                </a:cubicBezTo>
                <a:lnTo>
                  <a:pt x="20363" y="12621"/>
                </a:lnTo>
                <a:cubicBezTo>
                  <a:pt x="20358" y="12632"/>
                  <a:pt x="20359" y="12645"/>
                  <a:pt x="20366" y="12654"/>
                </a:cubicBezTo>
                <a:lnTo>
                  <a:pt x="20611" y="12954"/>
                </a:lnTo>
                <a:lnTo>
                  <a:pt x="20746" y="13261"/>
                </a:lnTo>
                <a:lnTo>
                  <a:pt x="20766" y="13539"/>
                </a:lnTo>
                <a:lnTo>
                  <a:pt x="20682" y="13546"/>
                </a:lnTo>
                <a:cubicBezTo>
                  <a:pt x="20673" y="13546"/>
                  <a:pt x="20666" y="13550"/>
                  <a:pt x="20661" y="13556"/>
                </a:cubicBezTo>
                <a:lnTo>
                  <a:pt x="20558" y="13665"/>
                </a:lnTo>
                <a:cubicBezTo>
                  <a:pt x="20552" y="13673"/>
                  <a:pt x="20550" y="13681"/>
                  <a:pt x="20550" y="13690"/>
                </a:cubicBezTo>
                <a:cubicBezTo>
                  <a:pt x="20550" y="13700"/>
                  <a:pt x="20555" y="13709"/>
                  <a:pt x="20562" y="13714"/>
                </a:cubicBezTo>
                <a:lnTo>
                  <a:pt x="20673" y="13804"/>
                </a:lnTo>
                <a:lnTo>
                  <a:pt x="20902" y="14120"/>
                </a:lnTo>
                <a:lnTo>
                  <a:pt x="21032" y="14423"/>
                </a:lnTo>
                <a:cubicBezTo>
                  <a:pt x="21037" y="14434"/>
                  <a:pt x="21049" y="14444"/>
                  <a:pt x="21061" y="14444"/>
                </a:cubicBezTo>
                <a:cubicBezTo>
                  <a:pt x="21062" y="14444"/>
                  <a:pt x="21064" y="14444"/>
                  <a:pt x="21066" y="14443"/>
                </a:cubicBezTo>
                <a:lnTo>
                  <a:pt x="21275" y="14429"/>
                </a:lnTo>
                <a:cubicBezTo>
                  <a:pt x="21280" y="14428"/>
                  <a:pt x="21285" y="14425"/>
                  <a:pt x="21289" y="14423"/>
                </a:cubicBezTo>
                <a:lnTo>
                  <a:pt x="21707" y="14170"/>
                </a:lnTo>
                <a:lnTo>
                  <a:pt x="21807" y="14079"/>
                </a:lnTo>
                <a:lnTo>
                  <a:pt x="22099" y="14058"/>
                </a:lnTo>
                <a:cubicBezTo>
                  <a:pt x="22109" y="14058"/>
                  <a:pt x="22118" y="14053"/>
                  <a:pt x="22123" y="14045"/>
                </a:cubicBezTo>
                <a:lnTo>
                  <a:pt x="22214" y="13933"/>
                </a:lnTo>
                <a:lnTo>
                  <a:pt x="22282" y="13928"/>
                </a:lnTo>
                <a:lnTo>
                  <a:pt x="22289" y="14011"/>
                </a:lnTo>
                <a:cubicBezTo>
                  <a:pt x="22290" y="14024"/>
                  <a:pt x="22299" y="14035"/>
                  <a:pt x="22311" y="14039"/>
                </a:cubicBezTo>
                <a:lnTo>
                  <a:pt x="22516" y="14113"/>
                </a:lnTo>
                <a:lnTo>
                  <a:pt x="22619" y="14299"/>
                </a:lnTo>
                <a:lnTo>
                  <a:pt x="22539" y="14486"/>
                </a:lnTo>
                <a:lnTo>
                  <a:pt x="22437" y="14704"/>
                </a:lnTo>
                <a:cubicBezTo>
                  <a:pt x="22435" y="14710"/>
                  <a:pt x="22435" y="14715"/>
                  <a:pt x="22435" y="14720"/>
                </a:cubicBezTo>
                <a:lnTo>
                  <a:pt x="22457" y="15039"/>
                </a:lnTo>
                <a:lnTo>
                  <a:pt x="22398" y="15113"/>
                </a:lnTo>
                <a:lnTo>
                  <a:pt x="22186" y="14946"/>
                </a:lnTo>
                <a:cubicBezTo>
                  <a:pt x="22180" y="14941"/>
                  <a:pt x="22172" y="14938"/>
                  <a:pt x="22165" y="14938"/>
                </a:cubicBezTo>
                <a:cubicBezTo>
                  <a:pt x="22161" y="14938"/>
                  <a:pt x="22157" y="14939"/>
                  <a:pt x="22154" y="14941"/>
                </a:cubicBezTo>
                <a:lnTo>
                  <a:pt x="21853" y="15065"/>
                </a:lnTo>
                <a:lnTo>
                  <a:pt x="21636" y="15183"/>
                </a:lnTo>
                <a:cubicBezTo>
                  <a:pt x="21625" y="15190"/>
                  <a:pt x="21618" y="15201"/>
                  <a:pt x="21619" y="15215"/>
                </a:cubicBezTo>
                <a:lnTo>
                  <a:pt x="21641" y="15532"/>
                </a:lnTo>
                <a:cubicBezTo>
                  <a:pt x="21641" y="15540"/>
                  <a:pt x="21645" y="15547"/>
                  <a:pt x="21650" y="15552"/>
                </a:cubicBezTo>
                <a:lnTo>
                  <a:pt x="21997" y="15956"/>
                </a:lnTo>
                <a:cubicBezTo>
                  <a:pt x="22003" y="15964"/>
                  <a:pt x="22012" y="15968"/>
                  <a:pt x="22021" y="15968"/>
                </a:cubicBezTo>
                <a:cubicBezTo>
                  <a:pt x="22027" y="15968"/>
                  <a:pt x="22032" y="15966"/>
                  <a:pt x="22037" y="15963"/>
                </a:cubicBezTo>
                <a:lnTo>
                  <a:pt x="22238" y="15847"/>
                </a:lnTo>
                <a:lnTo>
                  <a:pt x="22858" y="15585"/>
                </a:lnTo>
                <a:cubicBezTo>
                  <a:pt x="22865" y="15583"/>
                  <a:pt x="22870" y="15579"/>
                  <a:pt x="22874" y="15573"/>
                </a:cubicBezTo>
                <a:lnTo>
                  <a:pt x="23078" y="15234"/>
                </a:lnTo>
                <a:lnTo>
                  <a:pt x="23257" y="14785"/>
                </a:lnTo>
                <a:cubicBezTo>
                  <a:pt x="23259" y="14782"/>
                  <a:pt x="23259" y="14776"/>
                  <a:pt x="23259" y="14771"/>
                </a:cubicBezTo>
                <a:lnTo>
                  <a:pt x="23253" y="14675"/>
                </a:lnTo>
                <a:lnTo>
                  <a:pt x="23294" y="14632"/>
                </a:lnTo>
                <a:lnTo>
                  <a:pt x="23326" y="15092"/>
                </a:lnTo>
                <a:cubicBezTo>
                  <a:pt x="23327" y="15104"/>
                  <a:pt x="23335" y="15115"/>
                  <a:pt x="23346" y="15120"/>
                </a:cubicBezTo>
                <a:lnTo>
                  <a:pt x="23551" y="15212"/>
                </a:lnTo>
                <a:lnTo>
                  <a:pt x="23649" y="15297"/>
                </a:lnTo>
                <a:lnTo>
                  <a:pt x="23568" y="15602"/>
                </a:lnTo>
                <a:cubicBezTo>
                  <a:pt x="23567" y="15606"/>
                  <a:pt x="23567" y="15609"/>
                  <a:pt x="23567" y="15612"/>
                </a:cubicBezTo>
                <a:lnTo>
                  <a:pt x="23597" y="16032"/>
                </a:lnTo>
                <a:cubicBezTo>
                  <a:pt x="23597" y="16041"/>
                  <a:pt x="23601" y="16049"/>
                  <a:pt x="23607" y="16054"/>
                </a:cubicBezTo>
                <a:lnTo>
                  <a:pt x="23830" y="16255"/>
                </a:lnTo>
                <a:lnTo>
                  <a:pt x="23836" y="16341"/>
                </a:lnTo>
                <a:cubicBezTo>
                  <a:pt x="23837" y="16351"/>
                  <a:pt x="23841" y="16359"/>
                  <a:pt x="23848" y="16364"/>
                </a:cubicBezTo>
                <a:lnTo>
                  <a:pt x="23965" y="16465"/>
                </a:lnTo>
                <a:lnTo>
                  <a:pt x="24078" y="16557"/>
                </a:lnTo>
                <a:lnTo>
                  <a:pt x="24098" y="16839"/>
                </a:lnTo>
                <a:cubicBezTo>
                  <a:pt x="24099" y="16845"/>
                  <a:pt x="24101" y="16850"/>
                  <a:pt x="24104" y="16856"/>
                </a:cubicBezTo>
                <a:lnTo>
                  <a:pt x="24342" y="17179"/>
                </a:lnTo>
                <a:lnTo>
                  <a:pt x="24567" y="17367"/>
                </a:lnTo>
                <a:cubicBezTo>
                  <a:pt x="24574" y="17372"/>
                  <a:pt x="24580" y="17375"/>
                  <a:pt x="24588" y="17375"/>
                </a:cubicBezTo>
                <a:cubicBezTo>
                  <a:pt x="24589" y="17375"/>
                  <a:pt x="24590" y="17375"/>
                  <a:pt x="24591" y="17375"/>
                </a:cubicBezTo>
                <a:lnTo>
                  <a:pt x="24786" y="17361"/>
                </a:lnTo>
                <a:cubicBezTo>
                  <a:pt x="24794" y="17361"/>
                  <a:pt x="24801" y="17356"/>
                  <a:pt x="24807" y="17351"/>
                </a:cubicBezTo>
                <a:lnTo>
                  <a:pt x="24910" y="17249"/>
                </a:lnTo>
                <a:lnTo>
                  <a:pt x="25117" y="17020"/>
                </a:lnTo>
                <a:lnTo>
                  <a:pt x="25279" y="17008"/>
                </a:lnTo>
                <a:lnTo>
                  <a:pt x="25390" y="17199"/>
                </a:lnTo>
                <a:lnTo>
                  <a:pt x="25397" y="17286"/>
                </a:lnTo>
                <a:cubicBezTo>
                  <a:pt x="25398" y="17298"/>
                  <a:pt x="25407" y="17310"/>
                  <a:pt x="25420" y="17314"/>
                </a:cubicBezTo>
                <a:lnTo>
                  <a:pt x="25753" y="17407"/>
                </a:lnTo>
                <a:cubicBezTo>
                  <a:pt x="25756" y="17408"/>
                  <a:pt x="25759" y="17409"/>
                  <a:pt x="25761" y="17409"/>
                </a:cubicBezTo>
                <a:cubicBezTo>
                  <a:pt x="25762" y="17409"/>
                  <a:pt x="25764" y="17409"/>
                  <a:pt x="25764" y="17409"/>
                </a:cubicBezTo>
                <a:lnTo>
                  <a:pt x="26387" y="17365"/>
                </a:lnTo>
                <a:cubicBezTo>
                  <a:pt x="26392" y="17364"/>
                  <a:pt x="26398" y="17362"/>
                  <a:pt x="26402" y="17360"/>
                </a:cubicBezTo>
                <a:lnTo>
                  <a:pt x="26623" y="17223"/>
                </a:lnTo>
                <a:lnTo>
                  <a:pt x="26717" y="17131"/>
                </a:lnTo>
                <a:lnTo>
                  <a:pt x="26793" y="17125"/>
                </a:lnTo>
                <a:lnTo>
                  <a:pt x="27011" y="17308"/>
                </a:lnTo>
                <a:lnTo>
                  <a:pt x="27113" y="17497"/>
                </a:lnTo>
                <a:lnTo>
                  <a:pt x="27127" y="17695"/>
                </a:lnTo>
                <a:lnTo>
                  <a:pt x="27049" y="17798"/>
                </a:lnTo>
                <a:lnTo>
                  <a:pt x="26759" y="18126"/>
                </a:lnTo>
                <a:lnTo>
                  <a:pt x="26434" y="18259"/>
                </a:lnTo>
                <a:lnTo>
                  <a:pt x="26248" y="18389"/>
                </a:lnTo>
                <a:cubicBezTo>
                  <a:pt x="26237" y="18396"/>
                  <a:pt x="26232" y="18406"/>
                  <a:pt x="26233" y="18417"/>
                </a:cubicBezTo>
                <a:lnTo>
                  <a:pt x="26253" y="18696"/>
                </a:lnTo>
                <a:lnTo>
                  <a:pt x="26061" y="18710"/>
                </a:lnTo>
                <a:lnTo>
                  <a:pt x="25648" y="18834"/>
                </a:lnTo>
                <a:lnTo>
                  <a:pt x="25451" y="18848"/>
                </a:lnTo>
                <a:lnTo>
                  <a:pt x="25353" y="18677"/>
                </a:lnTo>
                <a:cubicBezTo>
                  <a:pt x="25352" y="18674"/>
                  <a:pt x="25350" y="18671"/>
                  <a:pt x="25347" y="18668"/>
                </a:cubicBezTo>
                <a:lnTo>
                  <a:pt x="25238" y="18567"/>
                </a:lnTo>
                <a:cubicBezTo>
                  <a:pt x="25232" y="18562"/>
                  <a:pt x="25224" y="18559"/>
                  <a:pt x="25216" y="18559"/>
                </a:cubicBezTo>
                <a:cubicBezTo>
                  <a:pt x="25210" y="18559"/>
                  <a:pt x="25205" y="18561"/>
                  <a:pt x="25200" y="18563"/>
                </a:cubicBezTo>
                <a:lnTo>
                  <a:pt x="24976" y="18688"/>
                </a:lnTo>
                <a:cubicBezTo>
                  <a:pt x="24973" y="18689"/>
                  <a:pt x="24971" y="18692"/>
                  <a:pt x="24968" y="18694"/>
                </a:cubicBezTo>
                <a:lnTo>
                  <a:pt x="24866" y="18807"/>
                </a:lnTo>
                <a:lnTo>
                  <a:pt x="24786" y="18907"/>
                </a:lnTo>
                <a:cubicBezTo>
                  <a:pt x="24778" y="18917"/>
                  <a:pt x="24777" y="18931"/>
                  <a:pt x="24783" y="18942"/>
                </a:cubicBezTo>
                <a:lnTo>
                  <a:pt x="24862" y="19100"/>
                </a:lnTo>
                <a:lnTo>
                  <a:pt x="24716" y="19111"/>
                </a:lnTo>
                <a:cubicBezTo>
                  <a:pt x="24708" y="19113"/>
                  <a:pt x="24699" y="19116"/>
                  <a:pt x="24694" y="19123"/>
                </a:cubicBezTo>
                <a:cubicBezTo>
                  <a:pt x="24689" y="19130"/>
                  <a:pt x="24686" y="19137"/>
                  <a:pt x="24686" y="19146"/>
                </a:cubicBezTo>
                <a:lnTo>
                  <a:pt x="24699" y="19332"/>
                </a:lnTo>
                <a:lnTo>
                  <a:pt x="24530" y="19343"/>
                </a:lnTo>
                <a:lnTo>
                  <a:pt x="24320" y="19246"/>
                </a:lnTo>
                <a:cubicBezTo>
                  <a:pt x="24316" y="19244"/>
                  <a:pt x="24311" y="19243"/>
                  <a:pt x="24307" y="19243"/>
                </a:cubicBezTo>
                <a:cubicBezTo>
                  <a:pt x="24298" y="19243"/>
                  <a:pt x="24289" y="19247"/>
                  <a:pt x="24283" y="19255"/>
                </a:cubicBezTo>
                <a:lnTo>
                  <a:pt x="24184" y="19368"/>
                </a:lnTo>
                <a:lnTo>
                  <a:pt x="24088" y="19374"/>
                </a:lnTo>
                <a:cubicBezTo>
                  <a:pt x="24078" y="19374"/>
                  <a:pt x="24067" y="19381"/>
                  <a:pt x="24062" y="19391"/>
                </a:cubicBezTo>
                <a:cubicBezTo>
                  <a:pt x="24057" y="19400"/>
                  <a:pt x="24059" y="19412"/>
                  <a:pt x="24064" y="19422"/>
                </a:cubicBezTo>
                <a:lnTo>
                  <a:pt x="24161" y="19588"/>
                </a:lnTo>
                <a:lnTo>
                  <a:pt x="23795" y="19614"/>
                </a:lnTo>
                <a:cubicBezTo>
                  <a:pt x="23781" y="19614"/>
                  <a:pt x="23770" y="19623"/>
                  <a:pt x="23765" y="19635"/>
                </a:cubicBezTo>
                <a:cubicBezTo>
                  <a:pt x="23762" y="19646"/>
                  <a:pt x="23764" y="19660"/>
                  <a:pt x="23774" y="19668"/>
                </a:cubicBezTo>
                <a:lnTo>
                  <a:pt x="23867" y="19762"/>
                </a:lnTo>
                <a:lnTo>
                  <a:pt x="23872" y="19818"/>
                </a:lnTo>
                <a:lnTo>
                  <a:pt x="23810" y="19822"/>
                </a:lnTo>
                <a:cubicBezTo>
                  <a:pt x="23791" y="19823"/>
                  <a:pt x="23779" y="19839"/>
                  <a:pt x="23780" y="19857"/>
                </a:cubicBezTo>
                <a:lnTo>
                  <a:pt x="23795" y="20066"/>
                </a:lnTo>
                <a:lnTo>
                  <a:pt x="23715" y="20250"/>
                </a:lnTo>
                <a:lnTo>
                  <a:pt x="23413" y="20171"/>
                </a:lnTo>
                <a:lnTo>
                  <a:pt x="22856" y="20107"/>
                </a:lnTo>
                <a:lnTo>
                  <a:pt x="22763" y="20114"/>
                </a:lnTo>
                <a:cubicBezTo>
                  <a:pt x="22754" y="20115"/>
                  <a:pt x="22745" y="20119"/>
                  <a:pt x="22740" y="20125"/>
                </a:cubicBezTo>
                <a:cubicBezTo>
                  <a:pt x="22735" y="20131"/>
                  <a:pt x="22732" y="20140"/>
                  <a:pt x="22732" y="20149"/>
                </a:cubicBezTo>
                <a:lnTo>
                  <a:pt x="22740" y="20250"/>
                </a:lnTo>
                <a:cubicBezTo>
                  <a:pt x="22740" y="20258"/>
                  <a:pt x="22744" y="20266"/>
                  <a:pt x="22749" y="20271"/>
                </a:cubicBezTo>
                <a:lnTo>
                  <a:pt x="22843" y="20364"/>
                </a:lnTo>
                <a:lnTo>
                  <a:pt x="22852" y="20485"/>
                </a:lnTo>
                <a:lnTo>
                  <a:pt x="22812" y="20448"/>
                </a:lnTo>
                <a:cubicBezTo>
                  <a:pt x="22806" y="20442"/>
                  <a:pt x="22798" y="20438"/>
                  <a:pt x="22790" y="20438"/>
                </a:cubicBezTo>
                <a:cubicBezTo>
                  <a:pt x="22789" y="20438"/>
                  <a:pt x="22788" y="20438"/>
                  <a:pt x="22787" y="20438"/>
                </a:cubicBezTo>
                <a:lnTo>
                  <a:pt x="22476" y="20461"/>
                </a:lnTo>
                <a:lnTo>
                  <a:pt x="22369" y="20363"/>
                </a:lnTo>
                <a:cubicBezTo>
                  <a:pt x="22364" y="20359"/>
                  <a:pt x="22355" y="20355"/>
                  <a:pt x="22347" y="20355"/>
                </a:cubicBezTo>
                <a:cubicBezTo>
                  <a:pt x="22346" y="20355"/>
                  <a:pt x="22345" y="20355"/>
                  <a:pt x="22344" y="20355"/>
                </a:cubicBezTo>
                <a:lnTo>
                  <a:pt x="22035" y="20378"/>
                </a:lnTo>
                <a:lnTo>
                  <a:pt x="21828" y="20290"/>
                </a:lnTo>
                <a:lnTo>
                  <a:pt x="21716" y="20198"/>
                </a:lnTo>
                <a:cubicBezTo>
                  <a:pt x="21711" y="20193"/>
                  <a:pt x="21704" y="20190"/>
                  <a:pt x="21698" y="20190"/>
                </a:cubicBezTo>
                <a:cubicBezTo>
                  <a:pt x="21696" y="20190"/>
                  <a:pt x="21694" y="20190"/>
                  <a:pt x="21692" y="20191"/>
                </a:cubicBezTo>
                <a:lnTo>
                  <a:pt x="21375" y="20212"/>
                </a:lnTo>
                <a:cubicBezTo>
                  <a:pt x="21362" y="20212"/>
                  <a:pt x="21350" y="20222"/>
                  <a:pt x="21347" y="20233"/>
                </a:cubicBezTo>
                <a:lnTo>
                  <a:pt x="21266" y="20451"/>
                </a:lnTo>
                <a:cubicBezTo>
                  <a:pt x="21265" y="20454"/>
                  <a:pt x="21265" y="20458"/>
                  <a:pt x="21265" y="20463"/>
                </a:cubicBezTo>
                <a:lnTo>
                  <a:pt x="21269" y="20500"/>
                </a:lnTo>
                <a:lnTo>
                  <a:pt x="21087" y="20344"/>
                </a:lnTo>
                <a:cubicBezTo>
                  <a:pt x="21082" y="20339"/>
                  <a:pt x="21076" y="20336"/>
                  <a:pt x="21068" y="20336"/>
                </a:cubicBezTo>
                <a:cubicBezTo>
                  <a:pt x="21067" y="20336"/>
                  <a:pt x="21065" y="20336"/>
                  <a:pt x="21063" y="20336"/>
                </a:cubicBezTo>
                <a:lnTo>
                  <a:pt x="20948" y="20344"/>
                </a:lnTo>
                <a:cubicBezTo>
                  <a:pt x="20942" y="20345"/>
                  <a:pt x="20936" y="20347"/>
                  <a:pt x="20932" y="20349"/>
                </a:cubicBezTo>
                <a:lnTo>
                  <a:pt x="20738" y="20472"/>
                </a:lnTo>
                <a:cubicBezTo>
                  <a:pt x="20730" y="20475"/>
                  <a:pt x="20727" y="20480"/>
                  <a:pt x="20724" y="20487"/>
                </a:cubicBezTo>
                <a:lnTo>
                  <a:pt x="20640" y="20708"/>
                </a:lnTo>
                <a:lnTo>
                  <a:pt x="20541" y="20911"/>
                </a:lnTo>
                <a:lnTo>
                  <a:pt x="20370" y="21029"/>
                </a:lnTo>
                <a:lnTo>
                  <a:pt x="20276" y="20931"/>
                </a:lnTo>
                <a:lnTo>
                  <a:pt x="20168" y="20836"/>
                </a:lnTo>
                <a:cubicBezTo>
                  <a:pt x="20162" y="20831"/>
                  <a:pt x="20156" y="20828"/>
                  <a:pt x="20148" y="20828"/>
                </a:cubicBezTo>
                <a:cubicBezTo>
                  <a:pt x="20147" y="20828"/>
                  <a:pt x="20146" y="20828"/>
                  <a:pt x="20145" y="20828"/>
                </a:cubicBezTo>
                <a:lnTo>
                  <a:pt x="20030" y="20836"/>
                </a:lnTo>
                <a:cubicBezTo>
                  <a:pt x="20011" y="20837"/>
                  <a:pt x="19998" y="20853"/>
                  <a:pt x="19999" y="20871"/>
                </a:cubicBezTo>
                <a:lnTo>
                  <a:pt x="20015" y="21088"/>
                </a:lnTo>
                <a:lnTo>
                  <a:pt x="19933" y="21286"/>
                </a:lnTo>
                <a:lnTo>
                  <a:pt x="19745" y="21519"/>
                </a:lnTo>
                <a:lnTo>
                  <a:pt x="19645" y="21718"/>
                </a:lnTo>
                <a:lnTo>
                  <a:pt x="19551" y="21816"/>
                </a:lnTo>
                <a:lnTo>
                  <a:pt x="19353" y="21831"/>
                </a:lnTo>
                <a:cubicBezTo>
                  <a:pt x="19334" y="21832"/>
                  <a:pt x="19322" y="21847"/>
                  <a:pt x="19323" y="21865"/>
                </a:cubicBezTo>
                <a:lnTo>
                  <a:pt x="19366" y="22483"/>
                </a:lnTo>
                <a:lnTo>
                  <a:pt x="19189" y="22497"/>
                </a:lnTo>
                <a:cubicBezTo>
                  <a:pt x="19186" y="22497"/>
                  <a:pt x="19181" y="22498"/>
                  <a:pt x="19177" y="22500"/>
                </a:cubicBezTo>
                <a:lnTo>
                  <a:pt x="18968" y="22617"/>
                </a:lnTo>
                <a:cubicBezTo>
                  <a:pt x="18957" y="22622"/>
                  <a:pt x="18949" y="22633"/>
                  <a:pt x="18950" y="22646"/>
                </a:cubicBezTo>
                <a:cubicBezTo>
                  <a:pt x="18950" y="22659"/>
                  <a:pt x="18958" y="22670"/>
                  <a:pt x="18970" y="22675"/>
                </a:cubicBezTo>
                <a:lnTo>
                  <a:pt x="19182" y="22764"/>
                </a:lnTo>
                <a:lnTo>
                  <a:pt x="19309" y="23065"/>
                </a:lnTo>
                <a:lnTo>
                  <a:pt x="19421" y="23262"/>
                </a:lnTo>
                <a:lnTo>
                  <a:pt x="19428" y="23351"/>
                </a:lnTo>
                <a:lnTo>
                  <a:pt x="19265" y="23551"/>
                </a:lnTo>
                <a:lnTo>
                  <a:pt x="19181" y="23467"/>
                </a:lnTo>
                <a:cubicBezTo>
                  <a:pt x="19178" y="23465"/>
                  <a:pt x="19174" y="23462"/>
                  <a:pt x="19171" y="23461"/>
                </a:cubicBezTo>
                <a:lnTo>
                  <a:pt x="18950" y="23373"/>
                </a:lnTo>
                <a:lnTo>
                  <a:pt x="18848" y="23186"/>
                </a:lnTo>
                <a:cubicBezTo>
                  <a:pt x="18844" y="23180"/>
                  <a:pt x="18838" y="23175"/>
                  <a:pt x="18832" y="23172"/>
                </a:cubicBezTo>
                <a:lnTo>
                  <a:pt x="18606" y="23071"/>
                </a:lnTo>
                <a:cubicBezTo>
                  <a:pt x="18602" y="23069"/>
                  <a:pt x="18597" y="23068"/>
                  <a:pt x="18593" y="23068"/>
                </a:cubicBezTo>
                <a:cubicBezTo>
                  <a:pt x="18582" y="23068"/>
                  <a:pt x="18571" y="23074"/>
                  <a:pt x="18565" y="23085"/>
                </a:cubicBezTo>
                <a:lnTo>
                  <a:pt x="18385" y="23418"/>
                </a:lnTo>
                <a:cubicBezTo>
                  <a:pt x="18380" y="23430"/>
                  <a:pt x="18380" y="23441"/>
                  <a:pt x="18387" y="23452"/>
                </a:cubicBezTo>
                <a:cubicBezTo>
                  <a:pt x="18392" y="23460"/>
                  <a:pt x="18403" y="23466"/>
                  <a:pt x="18414" y="23466"/>
                </a:cubicBezTo>
                <a:cubicBezTo>
                  <a:pt x="18415" y="23466"/>
                  <a:pt x="18416" y="23466"/>
                  <a:pt x="18417" y="23466"/>
                </a:cubicBezTo>
                <a:lnTo>
                  <a:pt x="18484" y="23461"/>
                </a:lnTo>
                <a:lnTo>
                  <a:pt x="18502" y="23721"/>
                </a:lnTo>
                <a:lnTo>
                  <a:pt x="18434" y="23727"/>
                </a:lnTo>
                <a:cubicBezTo>
                  <a:pt x="18423" y="23728"/>
                  <a:pt x="18413" y="23736"/>
                  <a:pt x="18407" y="23747"/>
                </a:cubicBezTo>
                <a:lnTo>
                  <a:pt x="18315" y="23977"/>
                </a:lnTo>
                <a:cubicBezTo>
                  <a:pt x="18312" y="23988"/>
                  <a:pt x="18313" y="23999"/>
                  <a:pt x="18319" y="24009"/>
                </a:cubicBezTo>
                <a:lnTo>
                  <a:pt x="18444" y="24187"/>
                </a:lnTo>
                <a:lnTo>
                  <a:pt x="18544" y="24286"/>
                </a:lnTo>
                <a:lnTo>
                  <a:pt x="18565" y="24572"/>
                </a:lnTo>
                <a:lnTo>
                  <a:pt x="18480" y="24686"/>
                </a:lnTo>
                <a:cubicBezTo>
                  <a:pt x="18470" y="24699"/>
                  <a:pt x="18471" y="24717"/>
                  <a:pt x="18483" y="24728"/>
                </a:cubicBezTo>
                <a:lnTo>
                  <a:pt x="18591" y="24836"/>
                </a:lnTo>
                <a:cubicBezTo>
                  <a:pt x="18596" y="24842"/>
                  <a:pt x="18601" y="24845"/>
                  <a:pt x="18608" y="24846"/>
                </a:cubicBezTo>
                <a:lnTo>
                  <a:pt x="18889" y="24902"/>
                </a:lnTo>
                <a:lnTo>
                  <a:pt x="18718" y="25204"/>
                </a:lnTo>
                <a:cubicBezTo>
                  <a:pt x="18715" y="25209"/>
                  <a:pt x="18713" y="25215"/>
                  <a:pt x="18713" y="25222"/>
                </a:cubicBezTo>
                <a:lnTo>
                  <a:pt x="18751" y="25749"/>
                </a:lnTo>
                <a:cubicBezTo>
                  <a:pt x="18752" y="25762"/>
                  <a:pt x="18761" y="25774"/>
                  <a:pt x="18773" y="25778"/>
                </a:cubicBezTo>
                <a:cubicBezTo>
                  <a:pt x="18777" y="25779"/>
                  <a:pt x="18781" y="25780"/>
                  <a:pt x="18785" y="25780"/>
                </a:cubicBezTo>
                <a:cubicBezTo>
                  <a:pt x="18793" y="25780"/>
                  <a:pt x="18802" y="25776"/>
                  <a:pt x="18808" y="25769"/>
                </a:cubicBezTo>
                <a:lnTo>
                  <a:pt x="18901" y="25670"/>
                </a:lnTo>
                <a:lnTo>
                  <a:pt x="19083" y="25658"/>
                </a:lnTo>
                <a:lnTo>
                  <a:pt x="19287" y="25733"/>
                </a:lnTo>
                <a:lnTo>
                  <a:pt x="19309" y="26045"/>
                </a:lnTo>
                <a:cubicBezTo>
                  <a:pt x="19311" y="26054"/>
                  <a:pt x="19314" y="26063"/>
                  <a:pt x="19322" y="26068"/>
                </a:cubicBezTo>
                <a:lnTo>
                  <a:pt x="19431" y="26162"/>
                </a:lnTo>
                <a:cubicBezTo>
                  <a:pt x="19433" y="26164"/>
                  <a:pt x="19436" y="26165"/>
                  <a:pt x="19438" y="26167"/>
                </a:cubicBezTo>
                <a:lnTo>
                  <a:pt x="19655" y="26261"/>
                </a:lnTo>
                <a:cubicBezTo>
                  <a:pt x="19659" y="26262"/>
                  <a:pt x="19663" y="26263"/>
                  <a:pt x="19667" y="26263"/>
                </a:cubicBezTo>
                <a:cubicBezTo>
                  <a:pt x="19676" y="26263"/>
                  <a:pt x="19686" y="26259"/>
                  <a:pt x="19692" y="26251"/>
                </a:cubicBezTo>
                <a:lnTo>
                  <a:pt x="19787" y="26136"/>
                </a:lnTo>
                <a:cubicBezTo>
                  <a:pt x="19792" y="26129"/>
                  <a:pt x="19795" y="26120"/>
                  <a:pt x="19795" y="26112"/>
                </a:cubicBezTo>
                <a:lnTo>
                  <a:pt x="19790" y="26044"/>
                </a:lnTo>
                <a:lnTo>
                  <a:pt x="19980" y="26032"/>
                </a:lnTo>
                <a:cubicBezTo>
                  <a:pt x="19988" y="26030"/>
                  <a:pt x="19996" y="26027"/>
                  <a:pt x="20001" y="26019"/>
                </a:cubicBezTo>
                <a:lnTo>
                  <a:pt x="20088" y="25920"/>
                </a:lnTo>
                <a:lnTo>
                  <a:pt x="20286" y="26105"/>
                </a:lnTo>
                <a:lnTo>
                  <a:pt x="20728" y="26381"/>
                </a:lnTo>
                <a:lnTo>
                  <a:pt x="21062" y="26570"/>
                </a:lnTo>
                <a:lnTo>
                  <a:pt x="21117" y="26621"/>
                </a:lnTo>
                <a:lnTo>
                  <a:pt x="21091" y="26622"/>
                </a:lnTo>
                <a:cubicBezTo>
                  <a:pt x="21082" y="26622"/>
                  <a:pt x="21074" y="26626"/>
                  <a:pt x="21069" y="26632"/>
                </a:cubicBezTo>
                <a:lnTo>
                  <a:pt x="20960" y="26740"/>
                </a:lnTo>
                <a:cubicBezTo>
                  <a:pt x="20956" y="26742"/>
                  <a:pt x="20953" y="26747"/>
                  <a:pt x="20952" y="26751"/>
                </a:cubicBezTo>
                <a:lnTo>
                  <a:pt x="20868" y="26982"/>
                </a:lnTo>
                <a:cubicBezTo>
                  <a:pt x="20862" y="27000"/>
                  <a:pt x="20870" y="27018"/>
                  <a:pt x="20886" y="27024"/>
                </a:cubicBezTo>
                <a:lnTo>
                  <a:pt x="21111" y="27109"/>
                </a:lnTo>
                <a:cubicBezTo>
                  <a:pt x="21115" y="27111"/>
                  <a:pt x="21118" y="27112"/>
                  <a:pt x="21121" y="27112"/>
                </a:cubicBezTo>
                <a:cubicBezTo>
                  <a:pt x="21122" y="27112"/>
                  <a:pt x="21123" y="27112"/>
                  <a:pt x="21125" y="27112"/>
                </a:cubicBezTo>
                <a:lnTo>
                  <a:pt x="21405" y="27092"/>
                </a:lnTo>
                <a:lnTo>
                  <a:pt x="21529" y="27370"/>
                </a:lnTo>
                <a:lnTo>
                  <a:pt x="21453" y="27537"/>
                </a:lnTo>
                <a:lnTo>
                  <a:pt x="21387" y="27470"/>
                </a:lnTo>
                <a:cubicBezTo>
                  <a:pt x="21381" y="27463"/>
                  <a:pt x="21372" y="27460"/>
                  <a:pt x="21363" y="27460"/>
                </a:cubicBezTo>
                <a:cubicBezTo>
                  <a:pt x="21361" y="27460"/>
                  <a:pt x="21359" y="27460"/>
                  <a:pt x="21357" y="27460"/>
                </a:cubicBezTo>
                <a:cubicBezTo>
                  <a:pt x="21347" y="27463"/>
                  <a:pt x="21337" y="27470"/>
                  <a:pt x="21333" y="27480"/>
                </a:cubicBezTo>
                <a:lnTo>
                  <a:pt x="21241" y="27700"/>
                </a:lnTo>
                <a:lnTo>
                  <a:pt x="21041" y="27914"/>
                </a:lnTo>
                <a:lnTo>
                  <a:pt x="20869" y="28121"/>
                </a:lnTo>
                <a:lnTo>
                  <a:pt x="20784" y="28050"/>
                </a:lnTo>
                <a:cubicBezTo>
                  <a:pt x="20779" y="28045"/>
                  <a:pt x="20773" y="28042"/>
                  <a:pt x="20765" y="28042"/>
                </a:cubicBezTo>
                <a:cubicBezTo>
                  <a:pt x="20764" y="28042"/>
                  <a:pt x="20762" y="28042"/>
                  <a:pt x="20760" y="28042"/>
                </a:cubicBezTo>
                <a:lnTo>
                  <a:pt x="20661" y="28049"/>
                </a:lnTo>
                <a:cubicBezTo>
                  <a:pt x="20643" y="28050"/>
                  <a:pt x="20629" y="28065"/>
                  <a:pt x="20630" y="28084"/>
                </a:cubicBezTo>
                <a:lnTo>
                  <a:pt x="20645" y="28284"/>
                </a:lnTo>
                <a:lnTo>
                  <a:pt x="20547" y="28509"/>
                </a:lnTo>
                <a:cubicBezTo>
                  <a:pt x="20545" y="28514"/>
                  <a:pt x="20545" y="28520"/>
                  <a:pt x="20545" y="28524"/>
                </a:cubicBezTo>
                <a:lnTo>
                  <a:pt x="20566" y="28821"/>
                </a:lnTo>
                <a:cubicBezTo>
                  <a:pt x="20567" y="28831"/>
                  <a:pt x="20571" y="28840"/>
                  <a:pt x="20578" y="28845"/>
                </a:cubicBezTo>
                <a:lnTo>
                  <a:pt x="20674" y="28917"/>
                </a:lnTo>
                <a:lnTo>
                  <a:pt x="20589" y="29015"/>
                </a:lnTo>
                <a:cubicBezTo>
                  <a:pt x="20583" y="29021"/>
                  <a:pt x="20581" y="29028"/>
                  <a:pt x="20581" y="29038"/>
                </a:cubicBezTo>
                <a:lnTo>
                  <a:pt x="20596" y="29235"/>
                </a:lnTo>
                <a:lnTo>
                  <a:pt x="20511" y="29340"/>
                </a:lnTo>
                <a:cubicBezTo>
                  <a:pt x="20507" y="29345"/>
                  <a:pt x="20504" y="29354"/>
                  <a:pt x="20504" y="29362"/>
                </a:cubicBezTo>
                <a:lnTo>
                  <a:pt x="20513" y="29455"/>
                </a:lnTo>
                <a:lnTo>
                  <a:pt x="20435" y="29889"/>
                </a:lnTo>
                <a:cubicBezTo>
                  <a:pt x="20431" y="29903"/>
                  <a:pt x="20440" y="29918"/>
                  <a:pt x="20453" y="29924"/>
                </a:cubicBezTo>
                <a:lnTo>
                  <a:pt x="20666" y="30016"/>
                </a:lnTo>
                <a:lnTo>
                  <a:pt x="20786" y="30114"/>
                </a:lnTo>
                <a:cubicBezTo>
                  <a:pt x="20793" y="30119"/>
                  <a:pt x="20799" y="30121"/>
                  <a:pt x="20806" y="30121"/>
                </a:cubicBezTo>
                <a:cubicBezTo>
                  <a:pt x="20807" y="30121"/>
                  <a:pt x="20809" y="30121"/>
                  <a:pt x="20810" y="30121"/>
                </a:cubicBezTo>
                <a:cubicBezTo>
                  <a:pt x="20820" y="30121"/>
                  <a:pt x="20827" y="30115"/>
                  <a:pt x="20832" y="30109"/>
                </a:cubicBezTo>
                <a:lnTo>
                  <a:pt x="20925" y="29994"/>
                </a:lnTo>
                <a:cubicBezTo>
                  <a:pt x="20929" y="29988"/>
                  <a:pt x="20931" y="29979"/>
                  <a:pt x="20931" y="29971"/>
                </a:cubicBezTo>
                <a:lnTo>
                  <a:pt x="20927" y="29924"/>
                </a:lnTo>
                <a:lnTo>
                  <a:pt x="20927" y="29924"/>
                </a:lnTo>
                <a:lnTo>
                  <a:pt x="21205" y="30089"/>
                </a:lnTo>
                <a:lnTo>
                  <a:pt x="21410" y="30176"/>
                </a:lnTo>
                <a:lnTo>
                  <a:pt x="21415" y="30250"/>
                </a:lnTo>
                <a:cubicBezTo>
                  <a:pt x="21416" y="30259"/>
                  <a:pt x="21421" y="30266"/>
                  <a:pt x="21427" y="30272"/>
                </a:cubicBezTo>
                <a:cubicBezTo>
                  <a:pt x="21432" y="30276"/>
                  <a:pt x="21440" y="30280"/>
                  <a:pt x="21448" y="30280"/>
                </a:cubicBezTo>
                <a:cubicBezTo>
                  <a:pt x="21449" y="30280"/>
                  <a:pt x="21450" y="30280"/>
                  <a:pt x="21451" y="30280"/>
                </a:cubicBezTo>
                <a:lnTo>
                  <a:pt x="21539" y="30273"/>
                </a:lnTo>
                <a:lnTo>
                  <a:pt x="21635" y="30465"/>
                </a:lnTo>
                <a:lnTo>
                  <a:pt x="21650" y="30670"/>
                </a:lnTo>
                <a:cubicBezTo>
                  <a:pt x="21651" y="30678"/>
                  <a:pt x="21655" y="30687"/>
                  <a:pt x="21661" y="30692"/>
                </a:cubicBezTo>
                <a:lnTo>
                  <a:pt x="21787" y="30801"/>
                </a:lnTo>
                <a:lnTo>
                  <a:pt x="21890" y="30879"/>
                </a:lnTo>
                <a:lnTo>
                  <a:pt x="21919" y="31283"/>
                </a:lnTo>
                <a:cubicBezTo>
                  <a:pt x="21919" y="31292"/>
                  <a:pt x="21922" y="31300"/>
                  <a:pt x="21930" y="31305"/>
                </a:cubicBezTo>
                <a:lnTo>
                  <a:pt x="22156" y="31506"/>
                </a:lnTo>
                <a:cubicBezTo>
                  <a:pt x="22159" y="31509"/>
                  <a:pt x="22161" y="31511"/>
                  <a:pt x="22165" y="31512"/>
                </a:cubicBezTo>
                <a:lnTo>
                  <a:pt x="22385" y="31603"/>
                </a:lnTo>
                <a:lnTo>
                  <a:pt x="22700" y="31791"/>
                </a:lnTo>
                <a:lnTo>
                  <a:pt x="22823" y="31883"/>
                </a:lnTo>
                <a:lnTo>
                  <a:pt x="22831" y="31886"/>
                </a:lnTo>
                <a:lnTo>
                  <a:pt x="23060" y="31979"/>
                </a:lnTo>
                <a:lnTo>
                  <a:pt x="23272" y="32073"/>
                </a:lnTo>
                <a:cubicBezTo>
                  <a:pt x="23276" y="32075"/>
                  <a:pt x="23280" y="32076"/>
                  <a:pt x="23284" y="32076"/>
                </a:cubicBezTo>
                <a:cubicBezTo>
                  <a:pt x="23285" y="32076"/>
                  <a:pt x="23286" y="32076"/>
                  <a:pt x="23287" y="32076"/>
                </a:cubicBezTo>
                <a:lnTo>
                  <a:pt x="23337" y="32072"/>
                </a:lnTo>
                <a:lnTo>
                  <a:pt x="23270" y="32248"/>
                </a:lnTo>
                <a:cubicBezTo>
                  <a:pt x="23268" y="32253"/>
                  <a:pt x="23268" y="32256"/>
                  <a:pt x="23268" y="32261"/>
                </a:cubicBezTo>
                <a:lnTo>
                  <a:pt x="23280" y="32440"/>
                </a:lnTo>
                <a:lnTo>
                  <a:pt x="22995" y="32459"/>
                </a:lnTo>
                <a:cubicBezTo>
                  <a:pt x="22982" y="32461"/>
                  <a:pt x="22971" y="32470"/>
                  <a:pt x="22967" y="32483"/>
                </a:cubicBezTo>
                <a:cubicBezTo>
                  <a:pt x="22963" y="32496"/>
                  <a:pt x="22968" y="32510"/>
                  <a:pt x="22978" y="32518"/>
                </a:cubicBezTo>
                <a:lnTo>
                  <a:pt x="23080" y="32595"/>
                </a:lnTo>
                <a:lnTo>
                  <a:pt x="22995" y="32794"/>
                </a:lnTo>
                <a:lnTo>
                  <a:pt x="22794" y="32902"/>
                </a:lnTo>
                <a:lnTo>
                  <a:pt x="22511" y="32921"/>
                </a:lnTo>
                <a:lnTo>
                  <a:pt x="22308" y="32841"/>
                </a:lnTo>
                <a:lnTo>
                  <a:pt x="22086" y="32635"/>
                </a:lnTo>
                <a:cubicBezTo>
                  <a:pt x="22079" y="32630"/>
                  <a:pt x="22072" y="32626"/>
                  <a:pt x="22064" y="32626"/>
                </a:cubicBezTo>
                <a:cubicBezTo>
                  <a:pt x="22063" y="32626"/>
                  <a:pt x="22062" y="32626"/>
                  <a:pt x="22061" y="32626"/>
                </a:cubicBezTo>
                <a:lnTo>
                  <a:pt x="21640" y="32656"/>
                </a:lnTo>
                <a:lnTo>
                  <a:pt x="21319" y="32579"/>
                </a:lnTo>
                <a:cubicBezTo>
                  <a:pt x="21315" y="32578"/>
                  <a:pt x="21312" y="32578"/>
                  <a:pt x="21308" y="32578"/>
                </a:cubicBezTo>
                <a:lnTo>
                  <a:pt x="21186" y="32587"/>
                </a:lnTo>
                <a:cubicBezTo>
                  <a:pt x="21181" y="32587"/>
                  <a:pt x="21176" y="32588"/>
                  <a:pt x="21172" y="32591"/>
                </a:cubicBezTo>
                <a:lnTo>
                  <a:pt x="21004" y="32690"/>
                </a:lnTo>
                <a:lnTo>
                  <a:pt x="20916" y="32624"/>
                </a:lnTo>
                <a:lnTo>
                  <a:pt x="20901" y="32428"/>
                </a:lnTo>
                <a:cubicBezTo>
                  <a:pt x="20900" y="32416"/>
                  <a:pt x="20894" y="32406"/>
                  <a:pt x="20881" y="32401"/>
                </a:cubicBezTo>
                <a:lnTo>
                  <a:pt x="20656" y="32302"/>
                </a:lnTo>
                <a:cubicBezTo>
                  <a:pt x="20653" y="32300"/>
                  <a:pt x="20646" y="32299"/>
                  <a:pt x="20640" y="32299"/>
                </a:cubicBezTo>
                <a:cubicBezTo>
                  <a:pt x="20638" y="32299"/>
                  <a:pt x="20636" y="32299"/>
                  <a:pt x="20634" y="32300"/>
                </a:cubicBezTo>
                <a:lnTo>
                  <a:pt x="20423" y="32313"/>
                </a:lnTo>
                <a:cubicBezTo>
                  <a:pt x="20416" y="32315"/>
                  <a:pt x="20406" y="32319"/>
                  <a:pt x="20401" y="32326"/>
                </a:cubicBezTo>
                <a:cubicBezTo>
                  <a:pt x="20396" y="32332"/>
                  <a:pt x="20394" y="32339"/>
                  <a:pt x="20394" y="32349"/>
                </a:cubicBezTo>
                <a:lnTo>
                  <a:pt x="20400" y="32442"/>
                </a:lnTo>
                <a:lnTo>
                  <a:pt x="20261" y="32518"/>
                </a:lnTo>
                <a:lnTo>
                  <a:pt x="20249" y="32358"/>
                </a:lnTo>
                <a:cubicBezTo>
                  <a:pt x="20248" y="32341"/>
                  <a:pt x="20234" y="32327"/>
                  <a:pt x="20219" y="32327"/>
                </a:cubicBezTo>
                <a:cubicBezTo>
                  <a:pt x="20218" y="32327"/>
                  <a:pt x="20216" y="32327"/>
                  <a:pt x="20214" y="32328"/>
                </a:cubicBezTo>
                <a:lnTo>
                  <a:pt x="19996" y="32344"/>
                </a:lnTo>
                <a:cubicBezTo>
                  <a:pt x="19979" y="32345"/>
                  <a:pt x="19965" y="32360"/>
                  <a:pt x="19967" y="32379"/>
                </a:cubicBezTo>
                <a:lnTo>
                  <a:pt x="19974" y="32479"/>
                </a:lnTo>
                <a:lnTo>
                  <a:pt x="19891" y="32568"/>
                </a:lnTo>
                <a:lnTo>
                  <a:pt x="19823" y="32574"/>
                </a:lnTo>
                <a:lnTo>
                  <a:pt x="19600" y="32490"/>
                </a:lnTo>
                <a:cubicBezTo>
                  <a:pt x="19597" y="32490"/>
                  <a:pt x="19595" y="32490"/>
                  <a:pt x="19592" y="32490"/>
                </a:cubicBezTo>
                <a:cubicBezTo>
                  <a:pt x="19589" y="32490"/>
                  <a:pt x="19586" y="32490"/>
                  <a:pt x="19583" y="32490"/>
                </a:cubicBezTo>
                <a:cubicBezTo>
                  <a:pt x="19580" y="32490"/>
                  <a:pt x="19578" y="32490"/>
                  <a:pt x="19575" y="32490"/>
                </a:cubicBezTo>
                <a:cubicBezTo>
                  <a:pt x="19569" y="32490"/>
                  <a:pt x="19564" y="32491"/>
                  <a:pt x="19558" y="32495"/>
                </a:cubicBezTo>
                <a:lnTo>
                  <a:pt x="19363" y="32610"/>
                </a:lnTo>
                <a:cubicBezTo>
                  <a:pt x="19360" y="32612"/>
                  <a:pt x="19358" y="32614"/>
                  <a:pt x="19355" y="32617"/>
                </a:cubicBezTo>
                <a:lnTo>
                  <a:pt x="19262" y="32723"/>
                </a:lnTo>
                <a:lnTo>
                  <a:pt x="18947" y="32744"/>
                </a:lnTo>
                <a:lnTo>
                  <a:pt x="18999" y="32688"/>
                </a:lnTo>
                <a:cubicBezTo>
                  <a:pt x="19005" y="32682"/>
                  <a:pt x="19009" y="32673"/>
                  <a:pt x="19007" y="32664"/>
                </a:cubicBezTo>
                <a:cubicBezTo>
                  <a:pt x="19006" y="32655"/>
                  <a:pt x="19002" y="32646"/>
                  <a:pt x="18995" y="32640"/>
                </a:cubicBezTo>
                <a:lnTo>
                  <a:pt x="18871" y="32547"/>
                </a:lnTo>
                <a:cubicBezTo>
                  <a:pt x="18865" y="32542"/>
                  <a:pt x="18859" y="32540"/>
                  <a:pt x="18853" y="32540"/>
                </a:cubicBezTo>
                <a:cubicBezTo>
                  <a:pt x="18851" y="32540"/>
                  <a:pt x="18850" y="32540"/>
                  <a:pt x="18849" y="32540"/>
                </a:cubicBezTo>
                <a:lnTo>
                  <a:pt x="18225" y="32584"/>
                </a:lnTo>
                <a:lnTo>
                  <a:pt x="18104" y="32487"/>
                </a:lnTo>
                <a:cubicBezTo>
                  <a:pt x="18099" y="32483"/>
                  <a:pt x="18091" y="32480"/>
                  <a:pt x="18084" y="32480"/>
                </a:cubicBezTo>
                <a:cubicBezTo>
                  <a:pt x="18083" y="32480"/>
                  <a:pt x="18081" y="32480"/>
                  <a:pt x="18080" y="32480"/>
                </a:cubicBezTo>
                <a:lnTo>
                  <a:pt x="17973" y="32488"/>
                </a:lnTo>
                <a:cubicBezTo>
                  <a:pt x="17969" y="32488"/>
                  <a:pt x="17966" y="32489"/>
                  <a:pt x="17963" y="32490"/>
                </a:cubicBezTo>
                <a:lnTo>
                  <a:pt x="17657" y="32626"/>
                </a:lnTo>
                <a:lnTo>
                  <a:pt x="17265" y="32654"/>
                </a:lnTo>
                <a:lnTo>
                  <a:pt x="17267" y="32686"/>
                </a:lnTo>
                <a:lnTo>
                  <a:pt x="17251" y="32655"/>
                </a:lnTo>
                <a:lnTo>
                  <a:pt x="17157" y="32661"/>
                </a:lnTo>
                <a:lnTo>
                  <a:pt x="17058" y="32563"/>
                </a:lnTo>
                <a:cubicBezTo>
                  <a:pt x="17053" y="32558"/>
                  <a:pt x="17041" y="32554"/>
                  <a:pt x="17032" y="32554"/>
                </a:cubicBezTo>
                <a:cubicBezTo>
                  <a:pt x="17030" y="32554"/>
                  <a:pt x="17028" y="32555"/>
                  <a:pt x="17027" y="32555"/>
                </a:cubicBezTo>
                <a:lnTo>
                  <a:pt x="16512" y="32591"/>
                </a:lnTo>
                <a:lnTo>
                  <a:pt x="16078" y="32414"/>
                </a:lnTo>
                <a:cubicBezTo>
                  <a:pt x="16076" y="32413"/>
                  <a:pt x="16073" y="32412"/>
                  <a:pt x="16071" y="32412"/>
                </a:cubicBezTo>
                <a:cubicBezTo>
                  <a:pt x="16068" y="32412"/>
                  <a:pt x="16065" y="32413"/>
                  <a:pt x="16062" y="32414"/>
                </a:cubicBezTo>
                <a:cubicBezTo>
                  <a:pt x="16058" y="32413"/>
                  <a:pt x="16055" y="32412"/>
                  <a:pt x="16051" y="32412"/>
                </a:cubicBezTo>
                <a:cubicBezTo>
                  <a:pt x="16047" y="32412"/>
                  <a:pt x="16042" y="32414"/>
                  <a:pt x="16039" y="32415"/>
                </a:cubicBezTo>
                <a:cubicBezTo>
                  <a:pt x="16031" y="32420"/>
                  <a:pt x="16025" y="32426"/>
                  <a:pt x="16022" y="32433"/>
                </a:cubicBezTo>
                <a:lnTo>
                  <a:pt x="15939" y="32647"/>
                </a:lnTo>
                <a:lnTo>
                  <a:pt x="15850" y="32755"/>
                </a:lnTo>
                <a:lnTo>
                  <a:pt x="15546" y="32777"/>
                </a:lnTo>
                <a:cubicBezTo>
                  <a:pt x="15534" y="32779"/>
                  <a:pt x="15523" y="32786"/>
                  <a:pt x="15518" y="32796"/>
                </a:cubicBezTo>
                <a:lnTo>
                  <a:pt x="15440" y="32968"/>
                </a:lnTo>
                <a:lnTo>
                  <a:pt x="15132" y="32603"/>
                </a:lnTo>
                <a:cubicBezTo>
                  <a:pt x="15125" y="32595"/>
                  <a:pt x="15116" y="32591"/>
                  <a:pt x="15107" y="32591"/>
                </a:cubicBezTo>
                <a:cubicBezTo>
                  <a:pt x="15107" y="32591"/>
                  <a:pt x="15106" y="32591"/>
                  <a:pt x="15095" y="32598"/>
                </a:cubicBezTo>
                <a:lnTo>
                  <a:pt x="14892" y="32612"/>
                </a:lnTo>
                <a:lnTo>
                  <a:pt x="14685" y="32420"/>
                </a:lnTo>
                <a:cubicBezTo>
                  <a:pt x="14680" y="32413"/>
                  <a:pt x="14672" y="32410"/>
                  <a:pt x="14664" y="32410"/>
                </a:cubicBezTo>
                <a:cubicBezTo>
                  <a:pt x="14662" y="32410"/>
                  <a:pt x="14661" y="32410"/>
                  <a:pt x="14660" y="32410"/>
                </a:cubicBezTo>
                <a:lnTo>
                  <a:pt x="14457" y="32425"/>
                </a:lnTo>
                <a:lnTo>
                  <a:pt x="14259" y="32349"/>
                </a:lnTo>
                <a:lnTo>
                  <a:pt x="14253" y="32261"/>
                </a:lnTo>
                <a:cubicBezTo>
                  <a:pt x="14252" y="32253"/>
                  <a:pt x="14248" y="32245"/>
                  <a:pt x="14241" y="32239"/>
                </a:cubicBezTo>
                <a:cubicBezTo>
                  <a:pt x="14236" y="32235"/>
                  <a:pt x="14230" y="32232"/>
                  <a:pt x="14223" y="32232"/>
                </a:cubicBezTo>
                <a:cubicBezTo>
                  <a:pt x="14221" y="32232"/>
                  <a:pt x="14219" y="32232"/>
                  <a:pt x="14218" y="32232"/>
                </a:cubicBezTo>
                <a:lnTo>
                  <a:pt x="14013" y="32246"/>
                </a:lnTo>
                <a:lnTo>
                  <a:pt x="13908" y="32160"/>
                </a:lnTo>
                <a:cubicBezTo>
                  <a:pt x="13902" y="32155"/>
                  <a:pt x="13895" y="32152"/>
                  <a:pt x="13887" y="32152"/>
                </a:cubicBezTo>
                <a:cubicBezTo>
                  <a:pt x="13879" y="32152"/>
                  <a:pt x="13870" y="32156"/>
                  <a:pt x="13864" y="32162"/>
                </a:cubicBezTo>
                <a:lnTo>
                  <a:pt x="13772" y="32263"/>
                </a:lnTo>
                <a:lnTo>
                  <a:pt x="13622" y="32274"/>
                </a:lnTo>
                <a:lnTo>
                  <a:pt x="13617" y="32203"/>
                </a:lnTo>
                <a:cubicBezTo>
                  <a:pt x="13616" y="32194"/>
                  <a:pt x="13612" y="32185"/>
                  <a:pt x="13603" y="32180"/>
                </a:cubicBezTo>
                <a:lnTo>
                  <a:pt x="13472" y="32079"/>
                </a:lnTo>
                <a:cubicBezTo>
                  <a:pt x="13467" y="32075"/>
                  <a:pt x="13462" y="32073"/>
                  <a:pt x="13455" y="32073"/>
                </a:cubicBezTo>
                <a:cubicBezTo>
                  <a:pt x="13453" y="32073"/>
                  <a:pt x="13452" y="32073"/>
                  <a:pt x="13450" y="32073"/>
                </a:cubicBezTo>
                <a:lnTo>
                  <a:pt x="13154" y="32094"/>
                </a:lnTo>
                <a:lnTo>
                  <a:pt x="12930" y="32004"/>
                </a:lnTo>
                <a:lnTo>
                  <a:pt x="12732" y="31918"/>
                </a:lnTo>
                <a:lnTo>
                  <a:pt x="12726" y="31834"/>
                </a:lnTo>
                <a:lnTo>
                  <a:pt x="12810" y="31543"/>
                </a:lnTo>
                <a:lnTo>
                  <a:pt x="12997" y="31530"/>
                </a:lnTo>
                <a:cubicBezTo>
                  <a:pt x="13015" y="31529"/>
                  <a:pt x="13028" y="31514"/>
                  <a:pt x="13027" y="31495"/>
                </a:cubicBezTo>
                <a:lnTo>
                  <a:pt x="13013" y="31287"/>
                </a:lnTo>
                <a:cubicBezTo>
                  <a:pt x="13012" y="31277"/>
                  <a:pt x="13008" y="31269"/>
                  <a:pt x="12999" y="31264"/>
                </a:cubicBezTo>
                <a:lnTo>
                  <a:pt x="12905" y="31192"/>
                </a:lnTo>
                <a:lnTo>
                  <a:pt x="12989" y="31100"/>
                </a:lnTo>
                <a:cubicBezTo>
                  <a:pt x="12996" y="31094"/>
                  <a:pt x="12998" y="31085"/>
                  <a:pt x="12998" y="31076"/>
                </a:cubicBezTo>
                <a:lnTo>
                  <a:pt x="12984" y="30866"/>
                </a:lnTo>
                <a:lnTo>
                  <a:pt x="13055" y="30796"/>
                </a:lnTo>
                <a:lnTo>
                  <a:pt x="13254" y="30972"/>
                </a:lnTo>
                <a:cubicBezTo>
                  <a:pt x="13261" y="30978"/>
                  <a:pt x="13269" y="30980"/>
                  <a:pt x="13276" y="30980"/>
                </a:cubicBezTo>
                <a:cubicBezTo>
                  <a:pt x="13278" y="30980"/>
                  <a:pt x="13279" y="30980"/>
                  <a:pt x="13280" y="30980"/>
                </a:cubicBezTo>
                <a:cubicBezTo>
                  <a:pt x="13291" y="30979"/>
                  <a:pt x="13299" y="30973"/>
                  <a:pt x="13304" y="30965"/>
                </a:cubicBezTo>
                <a:lnTo>
                  <a:pt x="13390" y="30842"/>
                </a:lnTo>
                <a:cubicBezTo>
                  <a:pt x="13399" y="30829"/>
                  <a:pt x="13398" y="30809"/>
                  <a:pt x="13385" y="30798"/>
                </a:cubicBezTo>
                <a:lnTo>
                  <a:pt x="13294" y="30720"/>
                </a:lnTo>
                <a:lnTo>
                  <a:pt x="13286" y="30605"/>
                </a:lnTo>
                <a:lnTo>
                  <a:pt x="13326" y="30645"/>
                </a:lnTo>
                <a:cubicBezTo>
                  <a:pt x="13332" y="30651"/>
                  <a:pt x="13341" y="30654"/>
                  <a:pt x="13349" y="30654"/>
                </a:cubicBezTo>
                <a:cubicBezTo>
                  <a:pt x="13358" y="30654"/>
                  <a:pt x="13366" y="30651"/>
                  <a:pt x="13372" y="30645"/>
                </a:cubicBezTo>
                <a:lnTo>
                  <a:pt x="13480" y="30537"/>
                </a:lnTo>
                <a:lnTo>
                  <a:pt x="13569" y="30531"/>
                </a:lnTo>
                <a:cubicBezTo>
                  <a:pt x="13584" y="30530"/>
                  <a:pt x="13597" y="30516"/>
                  <a:pt x="13598" y="30501"/>
                </a:cubicBezTo>
                <a:cubicBezTo>
                  <a:pt x="13600" y="30484"/>
                  <a:pt x="13590" y="30469"/>
                  <a:pt x="13574" y="30465"/>
                </a:cubicBezTo>
                <a:lnTo>
                  <a:pt x="13269" y="30386"/>
                </a:lnTo>
                <a:lnTo>
                  <a:pt x="13264" y="30309"/>
                </a:lnTo>
                <a:cubicBezTo>
                  <a:pt x="13264" y="30301"/>
                  <a:pt x="13259" y="30291"/>
                  <a:pt x="13252" y="30286"/>
                </a:cubicBezTo>
                <a:lnTo>
                  <a:pt x="13129" y="30186"/>
                </a:lnTo>
                <a:cubicBezTo>
                  <a:pt x="13124" y="30180"/>
                  <a:pt x="13117" y="30178"/>
                  <a:pt x="13110" y="30178"/>
                </a:cubicBezTo>
                <a:cubicBezTo>
                  <a:pt x="13109" y="30178"/>
                  <a:pt x="13108" y="30178"/>
                  <a:pt x="13107" y="30178"/>
                </a:cubicBezTo>
                <a:lnTo>
                  <a:pt x="12802" y="30199"/>
                </a:lnTo>
                <a:lnTo>
                  <a:pt x="12720" y="30116"/>
                </a:lnTo>
                <a:lnTo>
                  <a:pt x="12716" y="30053"/>
                </a:lnTo>
                <a:lnTo>
                  <a:pt x="12778" y="30049"/>
                </a:lnTo>
                <a:cubicBezTo>
                  <a:pt x="12785" y="30049"/>
                  <a:pt x="12793" y="30046"/>
                  <a:pt x="12798" y="30040"/>
                </a:cubicBezTo>
                <a:lnTo>
                  <a:pt x="12898" y="29938"/>
                </a:lnTo>
                <a:lnTo>
                  <a:pt x="12987" y="29932"/>
                </a:lnTo>
                <a:lnTo>
                  <a:pt x="13196" y="30016"/>
                </a:lnTo>
                <a:cubicBezTo>
                  <a:pt x="13201" y="30018"/>
                  <a:pt x="13205" y="30019"/>
                  <a:pt x="13210" y="30019"/>
                </a:cubicBezTo>
                <a:cubicBezTo>
                  <a:pt x="13215" y="30019"/>
                  <a:pt x="13220" y="30018"/>
                  <a:pt x="13225" y="30015"/>
                </a:cubicBezTo>
                <a:lnTo>
                  <a:pt x="13436" y="29898"/>
                </a:lnTo>
                <a:cubicBezTo>
                  <a:pt x="13446" y="29893"/>
                  <a:pt x="13451" y="29882"/>
                  <a:pt x="13452" y="29872"/>
                </a:cubicBezTo>
                <a:cubicBezTo>
                  <a:pt x="13452" y="29860"/>
                  <a:pt x="13449" y="29850"/>
                  <a:pt x="13440" y="29844"/>
                </a:cubicBezTo>
                <a:lnTo>
                  <a:pt x="13310" y="29746"/>
                </a:lnTo>
                <a:lnTo>
                  <a:pt x="13230" y="29672"/>
                </a:lnTo>
                <a:lnTo>
                  <a:pt x="13295" y="29584"/>
                </a:lnTo>
                <a:lnTo>
                  <a:pt x="13506" y="29455"/>
                </a:lnTo>
                <a:lnTo>
                  <a:pt x="13701" y="29341"/>
                </a:lnTo>
                <a:cubicBezTo>
                  <a:pt x="13712" y="29336"/>
                  <a:pt x="13718" y="29323"/>
                  <a:pt x="13717" y="29312"/>
                </a:cubicBezTo>
                <a:lnTo>
                  <a:pt x="13696" y="29015"/>
                </a:lnTo>
                <a:cubicBezTo>
                  <a:pt x="13695" y="28997"/>
                  <a:pt x="13680" y="28985"/>
                  <a:pt x="13663" y="28985"/>
                </a:cubicBezTo>
                <a:cubicBezTo>
                  <a:pt x="13662" y="28985"/>
                  <a:pt x="13661" y="28985"/>
                  <a:pt x="13661" y="28985"/>
                </a:cubicBezTo>
                <a:lnTo>
                  <a:pt x="13457" y="28999"/>
                </a:lnTo>
                <a:cubicBezTo>
                  <a:pt x="13449" y="28999"/>
                  <a:pt x="13441" y="29002"/>
                  <a:pt x="13436" y="29010"/>
                </a:cubicBezTo>
                <a:lnTo>
                  <a:pt x="13147" y="29319"/>
                </a:lnTo>
                <a:lnTo>
                  <a:pt x="13077" y="29324"/>
                </a:lnTo>
                <a:lnTo>
                  <a:pt x="13066" y="29155"/>
                </a:lnTo>
                <a:cubicBezTo>
                  <a:pt x="13065" y="29142"/>
                  <a:pt x="13056" y="29130"/>
                  <a:pt x="13044" y="29126"/>
                </a:cubicBezTo>
                <a:cubicBezTo>
                  <a:pt x="13040" y="29125"/>
                  <a:pt x="13036" y="29124"/>
                  <a:pt x="13032" y="29124"/>
                </a:cubicBezTo>
                <a:cubicBezTo>
                  <a:pt x="13023" y="29124"/>
                  <a:pt x="13015" y="29128"/>
                  <a:pt x="13009" y="29135"/>
                </a:cubicBezTo>
                <a:lnTo>
                  <a:pt x="12930" y="29218"/>
                </a:lnTo>
                <a:lnTo>
                  <a:pt x="12833" y="29224"/>
                </a:lnTo>
                <a:cubicBezTo>
                  <a:pt x="12825" y="29225"/>
                  <a:pt x="12816" y="29229"/>
                  <a:pt x="12811" y="29236"/>
                </a:cubicBezTo>
                <a:lnTo>
                  <a:pt x="12768" y="29286"/>
                </a:lnTo>
                <a:lnTo>
                  <a:pt x="12739" y="28881"/>
                </a:lnTo>
                <a:lnTo>
                  <a:pt x="13030" y="28758"/>
                </a:lnTo>
                <a:cubicBezTo>
                  <a:pt x="13040" y="28755"/>
                  <a:pt x="13046" y="28746"/>
                  <a:pt x="13049" y="28736"/>
                </a:cubicBezTo>
                <a:lnTo>
                  <a:pt x="13133" y="28411"/>
                </a:lnTo>
                <a:lnTo>
                  <a:pt x="13212" y="28325"/>
                </a:lnTo>
                <a:lnTo>
                  <a:pt x="13735" y="28288"/>
                </a:lnTo>
                <a:cubicBezTo>
                  <a:pt x="13748" y="28288"/>
                  <a:pt x="13759" y="28278"/>
                  <a:pt x="13764" y="28265"/>
                </a:cubicBezTo>
                <a:lnTo>
                  <a:pt x="13857" y="27932"/>
                </a:lnTo>
                <a:cubicBezTo>
                  <a:pt x="13858" y="27928"/>
                  <a:pt x="13858" y="27924"/>
                  <a:pt x="13858" y="27919"/>
                </a:cubicBezTo>
                <a:lnTo>
                  <a:pt x="13836" y="27601"/>
                </a:lnTo>
                <a:cubicBezTo>
                  <a:pt x="13836" y="27595"/>
                  <a:pt x="13834" y="27588"/>
                  <a:pt x="13830" y="27583"/>
                </a:cubicBezTo>
                <a:lnTo>
                  <a:pt x="13582" y="27273"/>
                </a:lnTo>
                <a:cubicBezTo>
                  <a:pt x="13577" y="27267"/>
                  <a:pt x="13569" y="27261"/>
                  <a:pt x="13560" y="27261"/>
                </a:cubicBezTo>
                <a:cubicBezTo>
                  <a:pt x="13559" y="27261"/>
                  <a:pt x="13557" y="27261"/>
                  <a:pt x="13555" y="27261"/>
                </a:cubicBezTo>
                <a:lnTo>
                  <a:pt x="13480" y="27267"/>
                </a:lnTo>
                <a:lnTo>
                  <a:pt x="13476" y="27211"/>
                </a:lnTo>
                <a:lnTo>
                  <a:pt x="13569" y="27105"/>
                </a:lnTo>
                <a:lnTo>
                  <a:pt x="13669" y="26981"/>
                </a:lnTo>
                <a:cubicBezTo>
                  <a:pt x="13674" y="26975"/>
                  <a:pt x="13676" y="26966"/>
                  <a:pt x="13676" y="26958"/>
                </a:cubicBezTo>
                <a:lnTo>
                  <a:pt x="13670" y="26857"/>
                </a:lnTo>
                <a:cubicBezTo>
                  <a:pt x="13669" y="26849"/>
                  <a:pt x="13665" y="26841"/>
                  <a:pt x="13658" y="26836"/>
                </a:cubicBezTo>
                <a:cubicBezTo>
                  <a:pt x="13653" y="26831"/>
                  <a:pt x="13646" y="26828"/>
                  <a:pt x="13639" y="26828"/>
                </a:cubicBezTo>
                <a:cubicBezTo>
                  <a:pt x="13638" y="26828"/>
                  <a:pt x="13636" y="26828"/>
                  <a:pt x="13634" y="26828"/>
                </a:cubicBezTo>
                <a:lnTo>
                  <a:pt x="13429" y="26842"/>
                </a:lnTo>
                <a:lnTo>
                  <a:pt x="13361" y="26795"/>
                </a:lnTo>
                <a:lnTo>
                  <a:pt x="13428" y="26704"/>
                </a:lnTo>
                <a:lnTo>
                  <a:pt x="13638" y="26579"/>
                </a:lnTo>
                <a:lnTo>
                  <a:pt x="13747" y="26470"/>
                </a:lnTo>
                <a:cubicBezTo>
                  <a:pt x="13753" y="26464"/>
                  <a:pt x="13756" y="26455"/>
                  <a:pt x="13756" y="26445"/>
                </a:cubicBezTo>
                <a:lnTo>
                  <a:pt x="13732" y="26112"/>
                </a:lnTo>
                <a:cubicBezTo>
                  <a:pt x="13731" y="26095"/>
                  <a:pt x="13718" y="26082"/>
                  <a:pt x="13701" y="26082"/>
                </a:cubicBezTo>
                <a:cubicBezTo>
                  <a:pt x="13699" y="26082"/>
                  <a:pt x="13698" y="26082"/>
                  <a:pt x="13697" y="26082"/>
                </a:cubicBezTo>
                <a:lnTo>
                  <a:pt x="13567" y="26091"/>
                </a:lnTo>
                <a:cubicBezTo>
                  <a:pt x="13558" y="26092"/>
                  <a:pt x="13549" y="26096"/>
                  <a:pt x="13544" y="26105"/>
                </a:cubicBezTo>
                <a:lnTo>
                  <a:pt x="13452" y="26222"/>
                </a:lnTo>
                <a:lnTo>
                  <a:pt x="13280" y="26235"/>
                </a:lnTo>
                <a:lnTo>
                  <a:pt x="13061" y="26131"/>
                </a:lnTo>
                <a:cubicBezTo>
                  <a:pt x="13058" y="26128"/>
                  <a:pt x="13053" y="26127"/>
                  <a:pt x="13049" y="26127"/>
                </a:cubicBezTo>
                <a:cubicBezTo>
                  <a:pt x="13048" y="26127"/>
                  <a:pt x="13046" y="26127"/>
                  <a:pt x="13045" y="26128"/>
                </a:cubicBezTo>
                <a:lnTo>
                  <a:pt x="12822" y="26143"/>
                </a:lnTo>
                <a:cubicBezTo>
                  <a:pt x="12815" y="26143"/>
                  <a:pt x="12806" y="26147"/>
                  <a:pt x="12800" y="26154"/>
                </a:cubicBezTo>
                <a:cubicBezTo>
                  <a:pt x="12795" y="26160"/>
                  <a:pt x="12793" y="26168"/>
                  <a:pt x="12793" y="26178"/>
                </a:cubicBezTo>
                <a:lnTo>
                  <a:pt x="12794" y="26193"/>
                </a:lnTo>
                <a:lnTo>
                  <a:pt x="12769" y="26167"/>
                </a:lnTo>
                <a:lnTo>
                  <a:pt x="12763" y="26079"/>
                </a:lnTo>
                <a:cubicBezTo>
                  <a:pt x="12762" y="26069"/>
                  <a:pt x="12758" y="26061"/>
                  <a:pt x="12752" y="26056"/>
                </a:cubicBezTo>
                <a:cubicBezTo>
                  <a:pt x="12745" y="26051"/>
                  <a:pt x="12739" y="26048"/>
                  <a:pt x="12731" y="26048"/>
                </a:cubicBezTo>
                <a:cubicBezTo>
                  <a:pt x="12730" y="26048"/>
                  <a:pt x="12729" y="26048"/>
                  <a:pt x="12728" y="26048"/>
                </a:cubicBezTo>
                <a:lnTo>
                  <a:pt x="12403" y="26071"/>
                </a:lnTo>
                <a:cubicBezTo>
                  <a:pt x="12394" y="26073"/>
                  <a:pt x="12385" y="26077"/>
                  <a:pt x="12380" y="26084"/>
                </a:cubicBezTo>
                <a:cubicBezTo>
                  <a:pt x="12375" y="26090"/>
                  <a:pt x="12373" y="26097"/>
                  <a:pt x="12373" y="26107"/>
                </a:cubicBezTo>
                <a:lnTo>
                  <a:pt x="12378" y="26174"/>
                </a:lnTo>
                <a:lnTo>
                  <a:pt x="12239" y="26184"/>
                </a:lnTo>
                <a:lnTo>
                  <a:pt x="12234" y="26116"/>
                </a:lnTo>
                <a:cubicBezTo>
                  <a:pt x="12233" y="26106"/>
                  <a:pt x="12227" y="26095"/>
                  <a:pt x="12217" y="26090"/>
                </a:cubicBezTo>
                <a:cubicBezTo>
                  <a:pt x="12213" y="26087"/>
                  <a:pt x="12207" y="26086"/>
                  <a:pt x="12201" y="26086"/>
                </a:cubicBezTo>
                <a:cubicBezTo>
                  <a:pt x="12199" y="26086"/>
                  <a:pt x="12196" y="26086"/>
                  <a:pt x="12192" y="26087"/>
                </a:cubicBezTo>
                <a:cubicBezTo>
                  <a:pt x="12191" y="26087"/>
                  <a:pt x="12189" y="26087"/>
                  <a:pt x="12188" y="26087"/>
                </a:cubicBezTo>
                <a:cubicBezTo>
                  <a:pt x="12183" y="26087"/>
                  <a:pt x="12177" y="26088"/>
                  <a:pt x="12172" y="26091"/>
                </a:cubicBezTo>
                <a:lnTo>
                  <a:pt x="11987" y="26193"/>
                </a:lnTo>
                <a:lnTo>
                  <a:pt x="11781" y="26016"/>
                </a:lnTo>
                <a:cubicBezTo>
                  <a:pt x="11776" y="26011"/>
                  <a:pt x="11769" y="26009"/>
                  <a:pt x="11763" y="26009"/>
                </a:cubicBezTo>
                <a:cubicBezTo>
                  <a:pt x="11760" y="26008"/>
                  <a:pt x="11757" y="26008"/>
                  <a:pt x="11753" y="26008"/>
                </a:cubicBezTo>
                <a:cubicBezTo>
                  <a:pt x="11749" y="26008"/>
                  <a:pt x="11744" y="26009"/>
                  <a:pt x="11739" y="26011"/>
                </a:cubicBezTo>
                <a:cubicBezTo>
                  <a:pt x="11728" y="26016"/>
                  <a:pt x="11721" y="26029"/>
                  <a:pt x="11722" y="26042"/>
                </a:cubicBezTo>
                <a:lnTo>
                  <a:pt x="11728" y="26131"/>
                </a:lnTo>
                <a:lnTo>
                  <a:pt x="11567" y="26222"/>
                </a:lnTo>
                <a:lnTo>
                  <a:pt x="11247" y="26051"/>
                </a:lnTo>
                <a:lnTo>
                  <a:pt x="11158" y="25967"/>
                </a:lnTo>
                <a:lnTo>
                  <a:pt x="11151" y="25879"/>
                </a:lnTo>
                <a:cubicBezTo>
                  <a:pt x="11150" y="25870"/>
                  <a:pt x="11146" y="25862"/>
                  <a:pt x="11140" y="25857"/>
                </a:cubicBezTo>
                <a:cubicBezTo>
                  <a:pt x="11135" y="25853"/>
                  <a:pt x="11127" y="25849"/>
                  <a:pt x="11121" y="25849"/>
                </a:cubicBezTo>
                <a:cubicBezTo>
                  <a:pt x="11120" y="25849"/>
                  <a:pt x="11118" y="25849"/>
                  <a:pt x="11117" y="25850"/>
                </a:cubicBezTo>
                <a:lnTo>
                  <a:pt x="10891" y="25865"/>
                </a:lnTo>
                <a:cubicBezTo>
                  <a:pt x="10883" y="25865"/>
                  <a:pt x="10874" y="25868"/>
                  <a:pt x="10869" y="25876"/>
                </a:cubicBezTo>
                <a:lnTo>
                  <a:pt x="10665" y="26095"/>
                </a:lnTo>
                <a:lnTo>
                  <a:pt x="10588" y="26198"/>
                </a:lnTo>
                <a:lnTo>
                  <a:pt x="10509" y="26204"/>
                </a:lnTo>
                <a:lnTo>
                  <a:pt x="10411" y="26111"/>
                </a:lnTo>
                <a:cubicBezTo>
                  <a:pt x="10405" y="26105"/>
                  <a:pt x="10396" y="26102"/>
                  <a:pt x="10389" y="26102"/>
                </a:cubicBezTo>
                <a:cubicBezTo>
                  <a:pt x="10385" y="26102"/>
                  <a:pt x="10383" y="26102"/>
                  <a:pt x="10379" y="26103"/>
                </a:cubicBezTo>
                <a:lnTo>
                  <a:pt x="10372" y="26103"/>
                </a:lnTo>
                <a:cubicBezTo>
                  <a:pt x="10364" y="26103"/>
                  <a:pt x="10357" y="26107"/>
                  <a:pt x="10349" y="26113"/>
                </a:cubicBezTo>
                <a:lnTo>
                  <a:pt x="10271" y="26198"/>
                </a:lnTo>
                <a:lnTo>
                  <a:pt x="10193" y="26125"/>
                </a:lnTo>
                <a:cubicBezTo>
                  <a:pt x="10188" y="26119"/>
                  <a:pt x="10176" y="26117"/>
                  <a:pt x="10167" y="26117"/>
                </a:cubicBezTo>
                <a:cubicBezTo>
                  <a:pt x="10165" y="26117"/>
                  <a:pt x="10164" y="26117"/>
                  <a:pt x="10162" y="26117"/>
                </a:cubicBezTo>
                <a:lnTo>
                  <a:pt x="9768" y="26144"/>
                </a:lnTo>
                <a:lnTo>
                  <a:pt x="9763" y="26076"/>
                </a:lnTo>
                <a:cubicBezTo>
                  <a:pt x="9763" y="26073"/>
                  <a:pt x="9761" y="26069"/>
                  <a:pt x="9760" y="26066"/>
                </a:cubicBezTo>
                <a:lnTo>
                  <a:pt x="9639" y="25759"/>
                </a:lnTo>
                <a:lnTo>
                  <a:pt x="9633" y="25664"/>
                </a:lnTo>
                <a:cubicBezTo>
                  <a:pt x="9631" y="25655"/>
                  <a:pt x="9628" y="25648"/>
                  <a:pt x="9621" y="25642"/>
                </a:cubicBezTo>
                <a:cubicBezTo>
                  <a:pt x="9615" y="25638"/>
                  <a:pt x="9607" y="25634"/>
                  <a:pt x="9600" y="25634"/>
                </a:cubicBezTo>
                <a:cubicBezTo>
                  <a:pt x="9599" y="25634"/>
                  <a:pt x="9598" y="25634"/>
                  <a:pt x="9598" y="25634"/>
                </a:cubicBezTo>
                <a:lnTo>
                  <a:pt x="9420" y="25648"/>
                </a:lnTo>
                <a:lnTo>
                  <a:pt x="9297" y="25467"/>
                </a:lnTo>
                <a:lnTo>
                  <a:pt x="9290" y="25362"/>
                </a:lnTo>
                <a:cubicBezTo>
                  <a:pt x="9288" y="25345"/>
                  <a:pt x="9275" y="25332"/>
                  <a:pt x="9256" y="25332"/>
                </a:cubicBezTo>
                <a:cubicBezTo>
                  <a:pt x="9256" y="25332"/>
                  <a:pt x="9255" y="25332"/>
                  <a:pt x="9254" y="25332"/>
                </a:cubicBezTo>
                <a:lnTo>
                  <a:pt x="9145" y="25340"/>
                </a:lnTo>
                <a:cubicBezTo>
                  <a:pt x="9135" y="25340"/>
                  <a:pt x="9126" y="25346"/>
                  <a:pt x="9121" y="25352"/>
                </a:cubicBezTo>
                <a:lnTo>
                  <a:pt x="9030" y="25464"/>
                </a:lnTo>
                <a:lnTo>
                  <a:pt x="8548" y="25498"/>
                </a:lnTo>
                <a:lnTo>
                  <a:pt x="8512" y="24987"/>
                </a:lnTo>
                <a:cubicBezTo>
                  <a:pt x="8512" y="24980"/>
                  <a:pt x="8510" y="24973"/>
                  <a:pt x="8504" y="24968"/>
                </a:cubicBezTo>
                <a:lnTo>
                  <a:pt x="8411" y="24861"/>
                </a:lnTo>
                <a:lnTo>
                  <a:pt x="8272" y="24686"/>
                </a:lnTo>
                <a:lnTo>
                  <a:pt x="8156" y="24571"/>
                </a:lnTo>
                <a:cubicBezTo>
                  <a:pt x="8150" y="24565"/>
                  <a:pt x="8142" y="24561"/>
                  <a:pt x="8134" y="24561"/>
                </a:cubicBezTo>
                <a:cubicBezTo>
                  <a:pt x="8133" y="24561"/>
                  <a:pt x="8132" y="24561"/>
                  <a:pt x="8131" y="24562"/>
                </a:cubicBezTo>
                <a:lnTo>
                  <a:pt x="8015" y="24570"/>
                </a:lnTo>
                <a:cubicBezTo>
                  <a:pt x="8009" y="24571"/>
                  <a:pt x="8004" y="24572"/>
                  <a:pt x="7998" y="24576"/>
                </a:cubicBezTo>
                <a:lnTo>
                  <a:pt x="7827" y="24697"/>
                </a:lnTo>
                <a:lnTo>
                  <a:pt x="7626" y="24602"/>
                </a:lnTo>
                <a:cubicBezTo>
                  <a:pt x="7622" y="24601"/>
                  <a:pt x="7618" y="24599"/>
                  <a:pt x="7614" y="24599"/>
                </a:cubicBezTo>
                <a:cubicBezTo>
                  <a:pt x="7612" y="24599"/>
                  <a:pt x="7611" y="24600"/>
                  <a:pt x="7609" y="24600"/>
                </a:cubicBezTo>
                <a:lnTo>
                  <a:pt x="7493" y="24607"/>
                </a:lnTo>
                <a:cubicBezTo>
                  <a:pt x="7484" y="24607"/>
                  <a:pt x="7475" y="24613"/>
                  <a:pt x="7470" y="24619"/>
                </a:cubicBezTo>
                <a:lnTo>
                  <a:pt x="7372" y="24739"/>
                </a:lnTo>
                <a:lnTo>
                  <a:pt x="7283" y="24746"/>
                </a:lnTo>
                <a:cubicBezTo>
                  <a:pt x="7280" y="24746"/>
                  <a:pt x="7276" y="24747"/>
                  <a:pt x="7272" y="24748"/>
                </a:cubicBezTo>
                <a:lnTo>
                  <a:pt x="7088" y="24838"/>
                </a:lnTo>
                <a:lnTo>
                  <a:pt x="6995" y="24773"/>
                </a:lnTo>
                <a:cubicBezTo>
                  <a:pt x="6988" y="24769"/>
                  <a:pt x="6981" y="24768"/>
                  <a:pt x="6975" y="24768"/>
                </a:cubicBezTo>
                <a:cubicBezTo>
                  <a:pt x="6972" y="24768"/>
                  <a:pt x="6969" y="24768"/>
                  <a:pt x="6966" y="24769"/>
                </a:cubicBezTo>
                <a:cubicBezTo>
                  <a:pt x="6959" y="24769"/>
                  <a:pt x="6953" y="24770"/>
                  <a:pt x="6947" y="24773"/>
                </a:cubicBezTo>
                <a:lnTo>
                  <a:pt x="6750" y="24874"/>
                </a:lnTo>
                <a:cubicBezTo>
                  <a:pt x="6740" y="24881"/>
                  <a:pt x="6731" y="24893"/>
                  <a:pt x="6733" y="24905"/>
                </a:cubicBezTo>
                <a:lnTo>
                  <a:pt x="6735" y="24945"/>
                </a:lnTo>
                <a:lnTo>
                  <a:pt x="6735" y="24945"/>
                </a:lnTo>
                <a:lnTo>
                  <a:pt x="6572" y="24889"/>
                </a:lnTo>
                <a:lnTo>
                  <a:pt x="6479" y="24820"/>
                </a:lnTo>
                <a:lnTo>
                  <a:pt x="6471" y="24712"/>
                </a:lnTo>
                <a:cubicBezTo>
                  <a:pt x="6471" y="24706"/>
                  <a:pt x="6470" y="24701"/>
                  <a:pt x="6468" y="24697"/>
                </a:cubicBezTo>
                <a:lnTo>
                  <a:pt x="6232" y="24293"/>
                </a:lnTo>
                <a:lnTo>
                  <a:pt x="6204" y="23913"/>
                </a:lnTo>
                <a:lnTo>
                  <a:pt x="6258" y="23909"/>
                </a:lnTo>
                <a:lnTo>
                  <a:pt x="6461" y="23992"/>
                </a:lnTo>
                <a:cubicBezTo>
                  <a:pt x="6463" y="23993"/>
                  <a:pt x="6466" y="23993"/>
                  <a:pt x="6470" y="23993"/>
                </a:cubicBezTo>
                <a:cubicBezTo>
                  <a:pt x="6473" y="23993"/>
                  <a:pt x="6476" y="23993"/>
                  <a:pt x="6479" y="23992"/>
                </a:cubicBezTo>
                <a:cubicBezTo>
                  <a:pt x="6482" y="23993"/>
                  <a:pt x="6484" y="23993"/>
                  <a:pt x="6487" y="23993"/>
                </a:cubicBezTo>
                <a:cubicBezTo>
                  <a:pt x="6495" y="23993"/>
                  <a:pt x="6504" y="23990"/>
                  <a:pt x="6511" y="23983"/>
                </a:cubicBezTo>
                <a:lnTo>
                  <a:pt x="6612" y="23879"/>
                </a:lnTo>
                <a:lnTo>
                  <a:pt x="6807" y="23757"/>
                </a:lnTo>
                <a:cubicBezTo>
                  <a:pt x="6809" y="23754"/>
                  <a:pt x="6813" y="23753"/>
                  <a:pt x="6815" y="23749"/>
                </a:cubicBezTo>
                <a:lnTo>
                  <a:pt x="7016" y="23517"/>
                </a:lnTo>
                <a:lnTo>
                  <a:pt x="7117" y="23409"/>
                </a:lnTo>
                <a:cubicBezTo>
                  <a:pt x="7127" y="23399"/>
                  <a:pt x="7129" y="23383"/>
                  <a:pt x="7121" y="23369"/>
                </a:cubicBezTo>
                <a:lnTo>
                  <a:pt x="6997" y="23166"/>
                </a:lnTo>
                <a:cubicBezTo>
                  <a:pt x="6991" y="23157"/>
                  <a:pt x="6982" y="23151"/>
                  <a:pt x="6970" y="23151"/>
                </a:cubicBezTo>
                <a:cubicBezTo>
                  <a:pt x="6969" y="23151"/>
                  <a:pt x="6969" y="23151"/>
                  <a:pt x="6968" y="23151"/>
                </a:cubicBezTo>
                <a:lnTo>
                  <a:pt x="6782" y="23164"/>
                </a:lnTo>
                <a:lnTo>
                  <a:pt x="6768" y="22965"/>
                </a:lnTo>
                <a:cubicBezTo>
                  <a:pt x="6767" y="22956"/>
                  <a:pt x="6763" y="22948"/>
                  <a:pt x="6756" y="22943"/>
                </a:cubicBezTo>
                <a:cubicBezTo>
                  <a:pt x="6751" y="22938"/>
                  <a:pt x="6744" y="22935"/>
                  <a:pt x="6737" y="22935"/>
                </a:cubicBezTo>
                <a:cubicBezTo>
                  <a:pt x="6736" y="22935"/>
                  <a:pt x="6734" y="22935"/>
                  <a:pt x="6733" y="22935"/>
                </a:cubicBezTo>
                <a:lnTo>
                  <a:pt x="6246" y="22969"/>
                </a:lnTo>
                <a:lnTo>
                  <a:pt x="6226" y="22691"/>
                </a:lnTo>
                <a:cubicBezTo>
                  <a:pt x="6226" y="22679"/>
                  <a:pt x="6219" y="22669"/>
                  <a:pt x="6208" y="22663"/>
                </a:cubicBezTo>
                <a:lnTo>
                  <a:pt x="5982" y="22570"/>
                </a:lnTo>
                <a:cubicBezTo>
                  <a:pt x="5979" y="22567"/>
                  <a:pt x="5976" y="22566"/>
                  <a:pt x="5972" y="22566"/>
                </a:cubicBezTo>
                <a:cubicBezTo>
                  <a:pt x="5971" y="22566"/>
                  <a:pt x="5969" y="22566"/>
                  <a:pt x="5968" y="22567"/>
                </a:cubicBezTo>
                <a:lnTo>
                  <a:pt x="5870" y="22573"/>
                </a:lnTo>
                <a:lnTo>
                  <a:pt x="5568" y="22516"/>
                </a:lnTo>
                <a:lnTo>
                  <a:pt x="5555" y="22325"/>
                </a:lnTo>
                <a:cubicBezTo>
                  <a:pt x="5555" y="22316"/>
                  <a:pt x="5547" y="22307"/>
                  <a:pt x="5541" y="22302"/>
                </a:cubicBezTo>
                <a:cubicBezTo>
                  <a:pt x="5535" y="22298"/>
                  <a:pt x="5525" y="22295"/>
                  <a:pt x="5517" y="22295"/>
                </a:cubicBezTo>
                <a:cubicBezTo>
                  <a:pt x="5516" y="22295"/>
                  <a:pt x="5514" y="22295"/>
                  <a:pt x="5513" y="22295"/>
                </a:cubicBezTo>
                <a:lnTo>
                  <a:pt x="5340" y="22306"/>
                </a:lnTo>
                <a:lnTo>
                  <a:pt x="5432" y="22253"/>
                </a:lnTo>
                <a:cubicBezTo>
                  <a:pt x="5445" y="22244"/>
                  <a:pt x="5451" y="22227"/>
                  <a:pt x="5444" y="22212"/>
                </a:cubicBezTo>
                <a:lnTo>
                  <a:pt x="5302" y="21895"/>
                </a:lnTo>
                <a:lnTo>
                  <a:pt x="5083" y="21599"/>
                </a:lnTo>
                <a:lnTo>
                  <a:pt x="5076" y="21514"/>
                </a:lnTo>
                <a:lnTo>
                  <a:pt x="5162" y="21415"/>
                </a:lnTo>
                <a:cubicBezTo>
                  <a:pt x="5167" y="21409"/>
                  <a:pt x="5170" y="21400"/>
                  <a:pt x="5170" y="21391"/>
                </a:cubicBezTo>
                <a:lnTo>
                  <a:pt x="5162" y="21284"/>
                </a:lnTo>
                <a:cubicBezTo>
                  <a:pt x="5161" y="21267"/>
                  <a:pt x="5149" y="21253"/>
                  <a:pt x="5133" y="21253"/>
                </a:cubicBezTo>
                <a:cubicBezTo>
                  <a:pt x="5131" y="21253"/>
                  <a:pt x="5129" y="21253"/>
                  <a:pt x="5127" y="21254"/>
                </a:cubicBezTo>
                <a:lnTo>
                  <a:pt x="4944" y="21266"/>
                </a:lnTo>
                <a:lnTo>
                  <a:pt x="4823" y="21082"/>
                </a:lnTo>
                <a:cubicBezTo>
                  <a:pt x="4819" y="21077"/>
                  <a:pt x="4813" y="21073"/>
                  <a:pt x="4808" y="21070"/>
                </a:cubicBezTo>
                <a:lnTo>
                  <a:pt x="4590" y="20977"/>
                </a:lnTo>
                <a:cubicBezTo>
                  <a:pt x="4586" y="20974"/>
                  <a:pt x="4582" y="20973"/>
                  <a:pt x="4578" y="20973"/>
                </a:cubicBezTo>
                <a:cubicBezTo>
                  <a:pt x="4577" y="20973"/>
                  <a:pt x="4575" y="20973"/>
                  <a:pt x="4574" y="20974"/>
                </a:cubicBezTo>
                <a:lnTo>
                  <a:pt x="4451" y="20983"/>
                </a:lnTo>
                <a:cubicBezTo>
                  <a:pt x="4444" y="20984"/>
                  <a:pt x="4434" y="20988"/>
                  <a:pt x="4429" y="20994"/>
                </a:cubicBezTo>
                <a:cubicBezTo>
                  <a:pt x="4424" y="21001"/>
                  <a:pt x="4422" y="21009"/>
                  <a:pt x="4422" y="21018"/>
                </a:cubicBezTo>
                <a:lnTo>
                  <a:pt x="4428" y="21105"/>
                </a:lnTo>
                <a:lnTo>
                  <a:pt x="4243" y="21208"/>
                </a:lnTo>
                <a:lnTo>
                  <a:pt x="4203" y="21211"/>
                </a:lnTo>
                <a:lnTo>
                  <a:pt x="4198" y="21143"/>
                </a:lnTo>
                <a:cubicBezTo>
                  <a:pt x="4196" y="21134"/>
                  <a:pt x="4193" y="21126"/>
                  <a:pt x="4186" y="21120"/>
                </a:cubicBezTo>
                <a:lnTo>
                  <a:pt x="4070" y="21020"/>
                </a:lnTo>
                <a:cubicBezTo>
                  <a:pt x="4065" y="21016"/>
                  <a:pt x="4058" y="21013"/>
                  <a:pt x="4052" y="21013"/>
                </a:cubicBezTo>
                <a:cubicBezTo>
                  <a:pt x="4050" y="21013"/>
                  <a:pt x="4049" y="21013"/>
                  <a:pt x="4047" y="21013"/>
                </a:cubicBezTo>
                <a:lnTo>
                  <a:pt x="3443" y="21056"/>
                </a:lnTo>
                <a:lnTo>
                  <a:pt x="3438" y="20978"/>
                </a:lnTo>
                <a:cubicBezTo>
                  <a:pt x="3436" y="20968"/>
                  <a:pt x="3433" y="20961"/>
                  <a:pt x="3425" y="20956"/>
                </a:cubicBezTo>
                <a:cubicBezTo>
                  <a:pt x="3420" y="20951"/>
                  <a:pt x="3413" y="20947"/>
                  <a:pt x="3405" y="20947"/>
                </a:cubicBezTo>
                <a:cubicBezTo>
                  <a:pt x="3405" y="20947"/>
                  <a:pt x="3404" y="20947"/>
                  <a:pt x="3403" y="20948"/>
                </a:cubicBezTo>
                <a:lnTo>
                  <a:pt x="3200" y="20962"/>
                </a:lnTo>
                <a:lnTo>
                  <a:pt x="3095" y="20771"/>
                </a:lnTo>
                <a:lnTo>
                  <a:pt x="3081" y="20568"/>
                </a:lnTo>
                <a:cubicBezTo>
                  <a:pt x="3081" y="20562"/>
                  <a:pt x="3080" y="20557"/>
                  <a:pt x="3076" y="20552"/>
                </a:cubicBezTo>
                <a:lnTo>
                  <a:pt x="2952" y="20373"/>
                </a:lnTo>
                <a:lnTo>
                  <a:pt x="2945" y="20279"/>
                </a:lnTo>
                <a:cubicBezTo>
                  <a:pt x="2945" y="20262"/>
                  <a:pt x="2929" y="20248"/>
                  <a:pt x="2914" y="20248"/>
                </a:cubicBezTo>
                <a:cubicBezTo>
                  <a:pt x="2913" y="20248"/>
                  <a:pt x="2912" y="20249"/>
                  <a:pt x="2910" y="20249"/>
                </a:cubicBezTo>
                <a:lnTo>
                  <a:pt x="2733" y="20261"/>
                </a:lnTo>
                <a:lnTo>
                  <a:pt x="2649" y="20123"/>
                </a:lnTo>
                <a:lnTo>
                  <a:pt x="2813" y="20110"/>
                </a:lnTo>
                <a:cubicBezTo>
                  <a:pt x="2831" y="20109"/>
                  <a:pt x="2845" y="20094"/>
                  <a:pt x="2842" y="20076"/>
                </a:cubicBezTo>
                <a:lnTo>
                  <a:pt x="2811" y="19642"/>
                </a:lnTo>
                <a:cubicBezTo>
                  <a:pt x="2810" y="19626"/>
                  <a:pt x="2796" y="19612"/>
                  <a:pt x="2781" y="19612"/>
                </a:cubicBezTo>
                <a:cubicBezTo>
                  <a:pt x="2780" y="19612"/>
                  <a:pt x="2778" y="19612"/>
                  <a:pt x="2777" y="19613"/>
                </a:cubicBezTo>
                <a:lnTo>
                  <a:pt x="2654" y="19621"/>
                </a:lnTo>
                <a:cubicBezTo>
                  <a:pt x="2647" y="19621"/>
                  <a:pt x="2638" y="19625"/>
                  <a:pt x="2633" y="19630"/>
                </a:cubicBezTo>
                <a:lnTo>
                  <a:pt x="2596" y="19668"/>
                </a:lnTo>
                <a:lnTo>
                  <a:pt x="2595" y="19658"/>
                </a:lnTo>
                <a:cubicBezTo>
                  <a:pt x="2593" y="19649"/>
                  <a:pt x="2589" y="19641"/>
                  <a:pt x="2582" y="19636"/>
                </a:cubicBezTo>
                <a:cubicBezTo>
                  <a:pt x="2577" y="19631"/>
                  <a:pt x="2571" y="19628"/>
                  <a:pt x="2564" y="19628"/>
                </a:cubicBezTo>
                <a:cubicBezTo>
                  <a:pt x="2563" y="19628"/>
                  <a:pt x="2561" y="19628"/>
                  <a:pt x="2559" y="19628"/>
                </a:cubicBezTo>
                <a:lnTo>
                  <a:pt x="2483" y="19634"/>
                </a:lnTo>
                <a:lnTo>
                  <a:pt x="2481" y="19595"/>
                </a:lnTo>
                <a:lnTo>
                  <a:pt x="2556" y="19590"/>
                </a:lnTo>
                <a:cubicBezTo>
                  <a:pt x="2569" y="19590"/>
                  <a:pt x="2579" y="19583"/>
                  <a:pt x="2584" y="19571"/>
                </a:cubicBezTo>
                <a:lnTo>
                  <a:pt x="2676" y="19345"/>
                </a:lnTo>
                <a:cubicBezTo>
                  <a:pt x="2680" y="19335"/>
                  <a:pt x="2679" y="19323"/>
                  <a:pt x="2673" y="19314"/>
                </a:cubicBezTo>
                <a:cubicBezTo>
                  <a:pt x="2666" y="19306"/>
                  <a:pt x="2656" y="19301"/>
                  <a:pt x="2646" y="19301"/>
                </a:cubicBezTo>
                <a:cubicBezTo>
                  <a:pt x="2645" y="19301"/>
                  <a:pt x="2644" y="19301"/>
                  <a:pt x="2644" y="19301"/>
                </a:cubicBezTo>
                <a:lnTo>
                  <a:pt x="2549" y="19308"/>
                </a:lnTo>
                <a:lnTo>
                  <a:pt x="2452" y="19224"/>
                </a:lnTo>
                <a:lnTo>
                  <a:pt x="2447" y="19144"/>
                </a:lnTo>
                <a:lnTo>
                  <a:pt x="2511" y="19074"/>
                </a:lnTo>
                <a:lnTo>
                  <a:pt x="2710" y="19243"/>
                </a:lnTo>
                <a:cubicBezTo>
                  <a:pt x="2715" y="19248"/>
                  <a:pt x="2723" y="19251"/>
                  <a:pt x="2731" y="19251"/>
                </a:cubicBezTo>
                <a:cubicBezTo>
                  <a:pt x="2732" y="19251"/>
                  <a:pt x="2734" y="19251"/>
                  <a:pt x="2735" y="19250"/>
                </a:cubicBezTo>
                <a:cubicBezTo>
                  <a:pt x="2736" y="19250"/>
                  <a:pt x="2738" y="19249"/>
                  <a:pt x="2740" y="19249"/>
                </a:cubicBezTo>
                <a:lnTo>
                  <a:pt x="2749" y="19249"/>
                </a:lnTo>
                <a:cubicBezTo>
                  <a:pt x="2758" y="19249"/>
                  <a:pt x="2766" y="19244"/>
                  <a:pt x="2772" y="19236"/>
                </a:cubicBezTo>
                <a:lnTo>
                  <a:pt x="2852" y="19121"/>
                </a:lnTo>
                <a:cubicBezTo>
                  <a:pt x="2856" y="19115"/>
                  <a:pt x="2857" y="19109"/>
                  <a:pt x="2857" y="19100"/>
                </a:cubicBezTo>
                <a:lnTo>
                  <a:pt x="2851" y="19001"/>
                </a:lnTo>
                <a:cubicBezTo>
                  <a:pt x="2851" y="18993"/>
                  <a:pt x="2848" y="18986"/>
                  <a:pt x="2842" y="18981"/>
                </a:cubicBezTo>
                <a:lnTo>
                  <a:pt x="2747" y="18870"/>
                </a:lnTo>
                <a:cubicBezTo>
                  <a:pt x="2742" y="18866"/>
                  <a:pt x="2737" y="18863"/>
                  <a:pt x="2732" y="18861"/>
                </a:cubicBezTo>
                <a:lnTo>
                  <a:pt x="2529" y="18790"/>
                </a:lnTo>
                <a:lnTo>
                  <a:pt x="2514" y="18588"/>
                </a:lnTo>
                <a:cubicBezTo>
                  <a:pt x="2514" y="18583"/>
                  <a:pt x="2513" y="18578"/>
                  <a:pt x="2511" y="18574"/>
                </a:cubicBezTo>
                <a:lnTo>
                  <a:pt x="2395" y="18377"/>
                </a:lnTo>
                <a:lnTo>
                  <a:pt x="2482" y="18176"/>
                </a:lnTo>
                <a:cubicBezTo>
                  <a:pt x="2487" y="18161"/>
                  <a:pt x="2483" y="18144"/>
                  <a:pt x="2471" y="18135"/>
                </a:cubicBezTo>
                <a:lnTo>
                  <a:pt x="2369" y="18063"/>
                </a:lnTo>
                <a:lnTo>
                  <a:pt x="2363" y="17984"/>
                </a:lnTo>
                <a:lnTo>
                  <a:pt x="2556" y="17771"/>
                </a:lnTo>
                <a:cubicBezTo>
                  <a:pt x="2561" y="17766"/>
                  <a:pt x="2564" y="17756"/>
                  <a:pt x="2564" y="17747"/>
                </a:cubicBezTo>
                <a:lnTo>
                  <a:pt x="2549" y="17522"/>
                </a:lnTo>
                <a:cubicBezTo>
                  <a:pt x="2549" y="17513"/>
                  <a:pt x="2544" y="17503"/>
                  <a:pt x="2537" y="17498"/>
                </a:cubicBezTo>
                <a:lnTo>
                  <a:pt x="2421" y="17406"/>
                </a:lnTo>
                <a:cubicBezTo>
                  <a:pt x="2420" y="17404"/>
                  <a:pt x="2419" y="17404"/>
                  <a:pt x="2418" y="17403"/>
                </a:cubicBezTo>
                <a:lnTo>
                  <a:pt x="2389" y="17017"/>
                </a:lnTo>
                <a:lnTo>
                  <a:pt x="2452" y="16945"/>
                </a:lnTo>
                <a:lnTo>
                  <a:pt x="2553" y="17116"/>
                </a:lnTo>
                <a:cubicBezTo>
                  <a:pt x="2558" y="17125"/>
                  <a:pt x="2568" y="17132"/>
                  <a:pt x="2578" y="17132"/>
                </a:cubicBezTo>
                <a:cubicBezTo>
                  <a:pt x="2579" y="17132"/>
                  <a:pt x="2581" y="17132"/>
                  <a:pt x="2582" y="17132"/>
                </a:cubicBezTo>
                <a:lnTo>
                  <a:pt x="2670" y="17125"/>
                </a:lnTo>
                <a:cubicBezTo>
                  <a:pt x="2688" y="17124"/>
                  <a:pt x="2701" y="17108"/>
                  <a:pt x="2700" y="17090"/>
                </a:cubicBezTo>
                <a:lnTo>
                  <a:pt x="2679" y="16787"/>
                </a:lnTo>
                <a:lnTo>
                  <a:pt x="2726" y="16736"/>
                </a:lnTo>
                <a:lnTo>
                  <a:pt x="2728" y="16768"/>
                </a:lnTo>
                <a:cubicBezTo>
                  <a:pt x="2730" y="16778"/>
                  <a:pt x="2733" y="16786"/>
                  <a:pt x="2740" y="16790"/>
                </a:cubicBezTo>
                <a:cubicBezTo>
                  <a:pt x="2746" y="16795"/>
                  <a:pt x="2752" y="16799"/>
                  <a:pt x="2760" y="16799"/>
                </a:cubicBezTo>
                <a:cubicBezTo>
                  <a:pt x="2761" y="16799"/>
                  <a:pt x="2762" y="16798"/>
                  <a:pt x="2763" y="16798"/>
                </a:cubicBezTo>
                <a:lnTo>
                  <a:pt x="2865" y="16790"/>
                </a:lnTo>
                <a:cubicBezTo>
                  <a:pt x="2883" y="16789"/>
                  <a:pt x="2897" y="16773"/>
                  <a:pt x="2894" y="16756"/>
                </a:cubicBezTo>
                <a:lnTo>
                  <a:pt x="2889" y="16680"/>
                </a:lnTo>
                <a:lnTo>
                  <a:pt x="3716" y="16621"/>
                </a:lnTo>
                <a:cubicBezTo>
                  <a:pt x="3735" y="16620"/>
                  <a:pt x="3747" y="16605"/>
                  <a:pt x="3746" y="16586"/>
                </a:cubicBezTo>
                <a:lnTo>
                  <a:pt x="3732" y="16376"/>
                </a:lnTo>
                <a:cubicBezTo>
                  <a:pt x="3731" y="16366"/>
                  <a:pt x="3726" y="16359"/>
                  <a:pt x="3720" y="16354"/>
                </a:cubicBezTo>
                <a:cubicBezTo>
                  <a:pt x="3715" y="16348"/>
                  <a:pt x="3708" y="16345"/>
                  <a:pt x="3700" y="16345"/>
                </a:cubicBezTo>
                <a:cubicBezTo>
                  <a:pt x="3699" y="16345"/>
                  <a:pt x="3697" y="16345"/>
                  <a:pt x="3696" y="16345"/>
                </a:cubicBezTo>
                <a:lnTo>
                  <a:pt x="3602" y="16352"/>
                </a:lnTo>
                <a:lnTo>
                  <a:pt x="3512" y="16267"/>
                </a:lnTo>
                <a:cubicBezTo>
                  <a:pt x="3506" y="16262"/>
                  <a:pt x="3498" y="16258"/>
                  <a:pt x="3490" y="16258"/>
                </a:cubicBezTo>
                <a:cubicBezTo>
                  <a:pt x="3489" y="16258"/>
                  <a:pt x="3488" y="16258"/>
                  <a:pt x="3487" y="16258"/>
                </a:cubicBezTo>
                <a:lnTo>
                  <a:pt x="3147" y="16282"/>
                </a:lnTo>
                <a:cubicBezTo>
                  <a:pt x="3138" y="16282"/>
                  <a:pt x="3129" y="16287"/>
                  <a:pt x="3124" y="16293"/>
                </a:cubicBezTo>
                <a:lnTo>
                  <a:pt x="3051" y="16382"/>
                </a:lnTo>
                <a:lnTo>
                  <a:pt x="2850" y="16308"/>
                </a:lnTo>
                <a:lnTo>
                  <a:pt x="2744" y="16198"/>
                </a:lnTo>
                <a:cubicBezTo>
                  <a:pt x="2738" y="16191"/>
                  <a:pt x="2731" y="16187"/>
                  <a:pt x="2723" y="16187"/>
                </a:cubicBezTo>
                <a:cubicBezTo>
                  <a:pt x="2721" y="16187"/>
                  <a:pt x="2719" y="16187"/>
                  <a:pt x="2717" y="16187"/>
                </a:cubicBezTo>
                <a:lnTo>
                  <a:pt x="2548" y="16199"/>
                </a:lnTo>
                <a:lnTo>
                  <a:pt x="2543" y="16129"/>
                </a:lnTo>
                <a:lnTo>
                  <a:pt x="2612" y="15919"/>
                </a:lnTo>
                <a:cubicBezTo>
                  <a:pt x="2613" y="15914"/>
                  <a:pt x="2613" y="15909"/>
                  <a:pt x="2613" y="15905"/>
                </a:cubicBezTo>
                <a:lnTo>
                  <a:pt x="2606" y="15798"/>
                </a:lnTo>
                <a:cubicBezTo>
                  <a:pt x="2605" y="15781"/>
                  <a:pt x="2591" y="15767"/>
                  <a:pt x="2576" y="15767"/>
                </a:cubicBezTo>
                <a:cubicBezTo>
                  <a:pt x="2574" y="15767"/>
                  <a:pt x="2573" y="15767"/>
                  <a:pt x="2571" y="15768"/>
                </a:cubicBezTo>
                <a:lnTo>
                  <a:pt x="2483" y="15774"/>
                </a:lnTo>
                <a:cubicBezTo>
                  <a:pt x="2478" y="15774"/>
                  <a:pt x="2473" y="15775"/>
                  <a:pt x="2470" y="15778"/>
                </a:cubicBezTo>
                <a:lnTo>
                  <a:pt x="2267" y="15898"/>
                </a:lnTo>
                <a:lnTo>
                  <a:pt x="2097" y="15909"/>
                </a:lnTo>
                <a:lnTo>
                  <a:pt x="2082" y="15716"/>
                </a:lnTo>
                <a:lnTo>
                  <a:pt x="2157" y="15535"/>
                </a:lnTo>
                <a:lnTo>
                  <a:pt x="2256" y="15424"/>
                </a:lnTo>
                <a:cubicBezTo>
                  <a:pt x="2258" y="15421"/>
                  <a:pt x="2259" y="15419"/>
                  <a:pt x="2261" y="15416"/>
                </a:cubicBezTo>
                <a:lnTo>
                  <a:pt x="2353" y="15211"/>
                </a:lnTo>
                <a:lnTo>
                  <a:pt x="2450" y="15091"/>
                </a:lnTo>
                <a:lnTo>
                  <a:pt x="2544" y="14983"/>
                </a:lnTo>
                <a:cubicBezTo>
                  <a:pt x="2546" y="14980"/>
                  <a:pt x="2548" y="14976"/>
                  <a:pt x="2549" y="14973"/>
                </a:cubicBezTo>
                <a:lnTo>
                  <a:pt x="2650" y="14736"/>
                </a:lnTo>
                <a:lnTo>
                  <a:pt x="2697" y="14544"/>
                </a:lnTo>
                <a:lnTo>
                  <a:pt x="2706" y="14544"/>
                </a:lnTo>
                <a:lnTo>
                  <a:pt x="2814" y="14536"/>
                </a:lnTo>
                <a:cubicBezTo>
                  <a:pt x="2824" y="14536"/>
                  <a:pt x="2831" y="14533"/>
                  <a:pt x="2836" y="14525"/>
                </a:cubicBezTo>
                <a:lnTo>
                  <a:pt x="2938" y="14416"/>
                </a:lnTo>
                <a:cubicBezTo>
                  <a:pt x="2944" y="14410"/>
                  <a:pt x="2947" y="14403"/>
                  <a:pt x="2947" y="14393"/>
                </a:cubicBezTo>
                <a:cubicBezTo>
                  <a:pt x="2947" y="14385"/>
                  <a:pt x="2943" y="14378"/>
                  <a:pt x="2936" y="14371"/>
                </a:cubicBezTo>
                <a:lnTo>
                  <a:pt x="2845" y="14286"/>
                </a:lnTo>
                <a:lnTo>
                  <a:pt x="2924" y="14201"/>
                </a:lnTo>
                <a:cubicBezTo>
                  <a:pt x="2930" y="14194"/>
                  <a:pt x="2933" y="14185"/>
                  <a:pt x="2933" y="14176"/>
                </a:cubicBezTo>
                <a:lnTo>
                  <a:pt x="2918" y="13973"/>
                </a:lnTo>
                <a:lnTo>
                  <a:pt x="3011" y="13874"/>
                </a:lnTo>
                <a:lnTo>
                  <a:pt x="3111" y="13758"/>
                </a:lnTo>
                <a:cubicBezTo>
                  <a:pt x="3116" y="13752"/>
                  <a:pt x="3118" y="13743"/>
                  <a:pt x="3118" y="13734"/>
                </a:cubicBezTo>
                <a:lnTo>
                  <a:pt x="3112" y="13633"/>
                </a:lnTo>
                <a:lnTo>
                  <a:pt x="3191" y="13425"/>
                </a:lnTo>
                <a:lnTo>
                  <a:pt x="3391" y="13307"/>
                </a:lnTo>
                <a:cubicBezTo>
                  <a:pt x="3396" y="13305"/>
                  <a:pt x="3402" y="13300"/>
                  <a:pt x="3404" y="13294"/>
                </a:cubicBezTo>
                <a:lnTo>
                  <a:pt x="3504" y="13076"/>
                </a:lnTo>
                <a:cubicBezTo>
                  <a:pt x="3508" y="13066"/>
                  <a:pt x="3508" y="13054"/>
                  <a:pt x="3502" y="13045"/>
                </a:cubicBezTo>
                <a:lnTo>
                  <a:pt x="3371" y="12837"/>
                </a:lnTo>
                <a:cubicBezTo>
                  <a:pt x="3370" y="12833"/>
                  <a:pt x="3368" y="12831"/>
                  <a:pt x="3366" y="12830"/>
                </a:cubicBezTo>
                <a:lnTo>
                  <a:pt x="3257" y="12728"/>
                </a:lnTo>
                <a:cubicBezTo>
                  <a:pt x="3253" y="12724"/>
                  <a:pt x="3247" y="12722"/>
                  <a:pt x="3242" y="12721"/>
                </a:cubicBezTo>
                <a:lnTo>
                  <a:pt x="2912" y="12641"/>
                </a:lnTo>
                <a:lnTo>
                  <a:pt x="2585" y="12551"/>
                </a:lnTo>
                <a:lnTo>
                  <a:pt x="2481" y="12459"/>
                </a:lnTo>
                <a:lnTo>
                  <a:pt x="2357" y="12367"/>
                </a:lnTo>
                <a:cubicBezTo>
                  <a:pt x="2352" y="12362"/>
                  <a:pt x="2345" y="12360"/>
                  <a:pt x="2338" y="12360"/>
                </a:cubicBezTo>
                <a:cubicBezTo>
                  <a:pt x="2337" y="12360"/>
                  <a:pt x="2336" y="12360"/>
                  <a:pt x="2335" y="12360"/>
                </a:cubicBezTo>
                <a:lnTo>
                  <a:pt x="2254" y="12365"/>
                </a:lnTo>
                <a:lnTo>
                  <a:pt x="2168" y="12218"/>
                </a:lnTo>
                <a:lnTo>
                  <a:pt x="2324" y="12207"/>
                </a:lnTo>
                <a:cubicBezTo>
                  <a:pt x="2331" y="12206"/>
                  <a:pt x="2341" y="12201"/>
                  <a:pt x="2346" y="12195"/>
                </a:cubicBezTo>
                <a:lnTo>
                  <a:pt x="2454" y="12070"/>
                </a:lnTo>
                <a:cubicBezTo>
                  <a:pt x="2459" y="12063"/>
                  <a:pt x="2461" y="12056"/>
                  <a:pt x="2461" y="12046"/>
                </a:cubicBezTo>
                <a:lnTo>
                  <a:pt x="2447" y="11837"/>
                </a:lnTo>
                <a:cubicBezTo>
                  <a:pt x="2446" y="11828"/>
                  <a:pt x="2442" y="11818"/>
                  <a:pt x="2434" y="11813"/>
                </a:cubicBezTo>
                <a:lnTo>
                  <a:pt x="2322" y="11729"/>
                </a:lnTo>
                <a:lnTo>
                  <a:pt x="2316" y="11635"/>
                </a:lnTo>
                <a:cubicBezTo>
                  <a:pt x="2315" y="11618"/>
                  <a:pt x="2301" y="11605"/>
                  <a:pt x="2284" y="11605"/>
                </a:cubicBezTo>
                <a:cubicBezTo>
                  <a:pt x="2283" y="11605"/>
                  <a:pt x="2281" y="11605"/>
                  <a:pt x="2280" y="11605"/>
                </a:cubicBezTo>
                <a:lnTo>
                  <a:pt x="2103" y="11618"/>
                </a:lnTo>
                <a:lnTo>
                  <a:pt x="2091" y="11433"/>
                </a:lnTo>
                <a:cubicBezTo>
                  <a:pt x="2091" y="11422"/>
                  <a:pt x="2082" y="11411"/>
                  <a:pt x="2071" y="11406"/>
                </a:cubicBezTo>
                <a:lnTo>
                  <a:pt x="1921" y="11345"/>
                </a:lnTo>
                <a:cubicBezTo>
                  <a:pt x="1919" y="11341"/>
                  <a:pt x="1916" y="11338"/>
                  <a:pt x="1913" y="11336"/>
                </a:cubicBezTo>
                <a:lnTo>
                  <a:pt x="2060" y="11249"/>
                </a:lnTo>
                <a:cubicBezTo>
                  <a:pt x="2070" y="11244"/>
                  <a:pt x="2075" y="11233"/>
                  <a:pt x="2076" y="11223"/>
                </a:cubicBezTo>
                <a:cubicBezTo>
                  <a:pt x="2077" y="11212"/>
                  <a:pt x="2072" y="11202"/>
                  <a:pt x="2065" y="11196"/>
                </a:cubicBezTo>
                <a:lnTo>
                  <a:pt x="1959" y="11109"/>
                </a:lnTo>
                <a:lnTo>
                  <a:pt x="1952" y="11014"/>
                </a:lnTo>
                <a:cubicBezTo>
                  <a:pt x="1951" y="11001"/>
                  <a:pt x="1944" y="10989"/>
                  <a:pt x="1930" y="10985"/>
                </a:cubicBezTo>
                <a:cubicBezTo>
                  <a:pt x="1927" y="10984"/>
                  <a:pt x="1923" y="10984"/>
                  <a:pt x="1920" y="10984"/>
                </a:cubicBezTo>
                <a:cubicBezTo>
                  <a:pt x="1911" y="10984"/>
                  <a:pt x="1902" y="10987"/>
                  <a:pt x="1895" y="10995"/>
                </a:cubicBezTo>
                <a:lnTo>
                  <a:pt x="1815" y="11087"/>
                </a:lnTo>
                <a:lnTo>
                  <a:pt x="1732" y="11017"/>
                </a:lnTo>
                <a:lnTo>
                  <a:pt x="1711" y="10704"/>
                </a:lnTo>
                <a:cubicBezTo>
                  <a:pt x="1710" y="10696"/>
                  <a:pt x="1705" y="10688"/>
                  <a:pt x="1699" y="10682"/>
                </a:cubicBezTo>
                <a:lnTo>
                  <a:pt x="1618" y="10613"/>
                </a:lnTo>
                <a:lnTo>
                  <a:pt x="1597" y="10531"/>
                </a:lnTo>
                <a:lnTo>
                  <a:pt x="1600" y="10508"/>
                </a:lnTo>
                <a:lnTo>
                  <a:pt x="1679" y="10411"/>
                </a:lnTo>
                <a:cubicBezTo>
                  <a:pt x="1687" y="10399"/>
                  <a:pt x="1689" y="10385"/>
                  <a:pt x="1681" y="10373"/>
                </a:cubicBezTo>
                <a:lnTo>
                  <a:pt x="1570" y="10184"/>
                </a:lnTo>
                <a:lnTo>
                  <a:pt x="1655" y="10085"/>
                </a:lnTo>
                <a:cubicBezTo>
                  <a:pt x="1661" y="10078"/>
                  <a:pt x="1664" y="10071"/>
                  <a:pt x="1664" y="10062"/>
                </a:cubicBezTo>
                <a:lnTo>
                  <a:pt x="1661" y="10020"/>
                </a:lnTo>
                <a:lnTo>
                  <a:pt x="1669" y="10009"/>
                </a:lnTo>
                <a:cubicBezTo>
                  <a:pt x="1676" y="9998"/>
                  <a:pt x="1676" y="9984"/>
                  <a:pt x="1669" y="9972"/>
                </a:cubicBezTo>
                <a:lnTo>
                  <a:pt x="1655" y="9953"/>
                </a:lnTo>
                <a:lnTo>
                  <a:pt x="1649" y="9852"/>
                </a:lnTo>
                <a:cubicBezTo>
                  <a:pt x="1648" y="9847"/>
                  <a:pt x="1647" y="9842"/>
                  <a:pt x="1644" y="9838"/>
                </a:cubicBezTo>
                <a:lnTo>
                  <a:pt x="1393" y="9422"/>
                </a:lnTo>
                <a:lnTo>
                  <a:pt x="1291" y="9313"/>
                </a:lnTo>
                <a:cubicBezTo>
                  <a:pt x="1288" y="9311"/>
                  <a:pt x="1284" y="9307"/>
                  <a:pt x="1279" y="9306"/>
                </a:cubicBezTo>
                <a:lnTo>
                  <a:pt x="1067" y="9228"/>
                </a:lnTo>
                <a:lnTo>
                  <a:pt x="1062" y="9147"/>
                </a:lnTo>
                <a:cubicBezTo>
                  <a:pt x="1061" y="9139"/>
                  <a:pt x="1057" y="9130"/>
                  <a:pt x="1051" y="9125"/>
                </a:cubicBezTo>
                <a:lnTo>
                  <a:pt x="939" y="9027"/>
                </a:lnTo>
                <a:lnTo>
                  <a:pt x="821" y="8829"/>
                </a:lnTo>
                <a:lnTo>
                  <a:pt x="785" y="8322"/>
                </a:lnTo>
                <a:lnTo>
                  <a:pt x="878" y="8207"/>
                </a:lnTo>
                <a:cubicBezTo>
                  <a:pt x="882" y="8200"/>
                  <a:pt x="884" y="8192"/>
                  <a:pt x="884" y="8183"/>
                </a:cubicBezTo>
                <a:lnTo>
                  <a:pt x="862" y="7866"/>
                </a:lnTo>
                <a:cubicBezTo>
                  <a:pt x="861" y="7856"/>
                  <a:pt x="857" y="7849"/>
                  <a:pt x="851" y="7844"/>
                </a:cubicBezTo>
                <a:lnTo>
                  <a:pt x="617" y="7642"/>
                </a:lnTo>
                <a:cubicBezTo>
                  <a:pt x="614" y="7641"/>
                  <a:pt x="612" y="7638"/>
                  <a:pt x="608" y="7637"/>
                </a:cubicBezTo>
                <a:lnTo>
                  <a:pt x="419" y="7562"/>
                </a:lnTo>
                <a:lnTo>
                  <a:pt x="409" y="7549"/>
                </a:lnTo>
                <a:lnTo>
                  <a:pt x="403" y="7464"/>
                </a:lnTo>
                <a:cubicBezTo>
                  <a:pt x="403" y="7455"/>
                  <a:pt x="398" y="7445"/>
                  <a:pt x="390" y="7440"/>
                </a:cubicBezTo>
                <a:lnTo>
                  <a:pt x="276" y="7346"/>
                </a:lnTo>
                <a:lnTo>
                  <a:pt x="159" y="7245"/>
                </a:lnTo>
                <a:lnTo>
                  <a:pt x="55" y="7162"/>
                </a:lnTo>
                <a:lnTo>
                  <a:pt x="50" y="7080"/>
                </a:lnTo>
                <a:lnTo>
                  <a:pt x="143" y="6965"/>
                </a:lnTo>
                <a:cubicBezTo>
                  <a:pt x="146" y="6959"/>
                  <a:pt x="149" y="6950"/>
                  <a:pt x="149" y="6942"/>
                </a:cubicBezTo>
                <a:lnTo>
                  <a:pt x="143" y="6854"/>
                </a:lnTo>
                <a:lnTo>
                  <a:pt x="226" y="6757"/>
                </a:lnTo>
                <a:cubicBezTo>
                  <a:pt x="239" y="6753"/>
                  <a:pt x="249" y="6741"/>
                  <a:pt x="250" y="6727"/>
                </a:cubicBezTo>
                <a:lnTo>
                  <a:pt x="273" y="6349"/>
                </a:lnTo>
                <a:lnTo>
                  <a:pt x="394" y="6112"/>
                </a:lnTo>
                <a:lnTo>
                  <a:pt x="604" y="5967"/>
                </a:lnTo>
                <a:lnTo>
                  <a:pt x="842" y="5899"/>
                </a:lnTo>
                <a:cubicBezTo>
                  <a:pt x="854" y="5896"/>
                  <a:pt x="863" y="5885"/>
                  <a:pt x="866" y="5873"/>
                </a:cubicBezTo>
                <a:lnTo>
                  <a:pt x="871" y="5841"/>
                </a:lnTo>
                <a:lnTo>
                  <a:pt x="1005" y="5831"/>
                </a:lnTo>
                <a:lnTo>
                  <a:pt x="1111" y="5924"/>
                </a:lnTo>
                <a:cubicBezTo>
                  <a:pt x="1116" y="5929"/>
                  <a:pt x="1123" y="5932"/>
                  <a:pt x="1131" y="5932"/>
                </a:cubicBezTo>
                <a:cubicBezTo>
                  <a:pt x="1132" y="5932"/>
                  <a:pt x="1133" y="5932"/>
                  <a:pt x="1134" y="5932"/>
                </a:cubicBezTo>
                <a:lnTo>
                  <a:pt x="1352" y="5917"/>
                </a:lnTo>
                <a:cubicBezTo>
                  <a:pt x="1361" y="5915"/>
                  <a:pt x="1369" y="5912"/>
                  <a:pt x="1374" y="5904"/>
                </a:cubicBezTo>
                <a:cubicBezTo>
                  <a:pt x="1380" y="5898"/>
                  <a:pt x="1383" y="5891"/>
                  <a:pt x="1383" y="5881"/>
                </a:cubicBezTo>
                <a:lnTo>
                  <a:pt x="1362" y="5589"/>
                </a:lnTo>
                <a:lnTo>
                  <a:pt x="1410" y="5585"/>
                </a:lnTo>
                <a:lnTo>
                  <a:pt x="1523" y="5776"/>
                </a:lnTo>
                <a:cubicBezTo>
                  <a:pt x="1529" y="5785"/>
                  <a:pt x="1538" y="5792"/>
                  <a:pt x="1549" y="5792"/>
                </a:cubicBezTo>
                <a:cubicBezTo>
                  <a:pt x="1551" y="5792"/>
                  <a:pt x="1552" y="5792"/>
                  <a:pt x="1553" y="5792"/>
                </a:cubicBezTo>
                <a:lnTo>
                  <a:pt x="1661" y="5783"/>
                </a:lnTo>
                <a:cubicBezTo>
                  <a:pt x="1673" y="5783"/>
                  <a:pt x="1684" y="5776"/>
                  <a:pt x="1689" y="5764"/>
                </a:cubicBezTo>
                <a:lnTo>
                  <a:pt x="1774" y="5559"/>
                </a:lnTo>
                <a:lnTo>
                  <a:pt x="1822" y="5554"/>
                </a:lnTo>
                <a:lnTo>
                  <a:pt x="1942" y="5747"/>
                </a:lnTo>
                <a:cubicBezTo>
                  <a:pt x="1948" y="5756"/>
                  <a:pt x="1957" y="5763"/>
                  <a:pt x="1967" y="5763"/>
                </a:cubicBezTo>
                <a:cubicBezTo>
                  <a:pt x="1969" y="5763"/>
                  <a:pt x="1970" y="5763"/>
                  <a:pt x="1972" y="5763"/>
                </a:cubicBezTo>
                <a:lnTo>
                  <a:pt x="2055" y="5757"/>
                </a:lnTo>
                <a:lnTo>
                  <a:pt x="2174" y="5944"/>
                </a:lnTo>
                <a:cubicBezTo>
                  <a:pt x="2179" y="5951"/>
                  <a:pt x="2189" y="5956"/>
                  <a:pt x="2199" y="5958"/>
                </a:cubicBezTo>
                <a:cubicBezTo>
                  <a:pt x="2200" y="5958"/>
                  <a:pt x="2201" y="5959"/>
                  <a:pt x="2202" y="5959"/>
                </a:cubicBezTo>
                <a:cubicBezTo>
                  <a:pt x="2212" y="5959"/>
                  <a:pt x="2220" y="5954"/>
                  <a:pt x="2226" y="5948"/>
                </a:cubicBezTo>
                <a:lnTo>
                  <a:pt x="2305" y="5862"/>
                </a:lnTo>
                <a:lnTo>
                  <a:pt x="2373" y="5925"/>
                </a:lnTo>
                <a:lnTo>
                  <a:pt x="2381" y="6027"/>
                </a:lnTo>
                <a:cubicBezTo>
                  <a:pt x="2382" y="6039"/>
                  <a:pt x="2388" y="6049"/>
                  <a:pt x="2399" y="6054"/>
                </a:cubicBezTo>
                <a:cubicBezTo>
                  <a:pt x="2404" y="6057"/>
                  <a:pt x="2410" y="6058"/>
                  <a:pt x="2415" y="6058"/>
                </a:cubicBezTo>
                <a:cubicBezTo>
                  <a:pt x="2421" y="6058"/>
                  <a:pt x="2427" y="6056"/>
                  <a:pt x="2431" y="6053"/>
                </a:cubicBezTo>
                <a:lnTo>
                  <a:pt x="2615" y="5935"/>
                </a:lnTo>
                <a:lnTo>
                  <a:pt x="2733" y="6027"/>
                </a:lnTo>
                <a:cubicBezTo>
                  <a:pt x="2739" y="6031"/>
                  <a:pt x="2745" y="6034"/>
                  <a:pt x="2752" y="6034"/>
                </a:cubicBezTo>
                <a:cubicBezTo>
                  <a:pt x="2753" y="6034"/>
                  <a:pt x="2754" y="6034"/>
                  <a:pt x="2756" y="6033"/>
                </a:cubicBezTo>
                <a:lnTo>
                  <a:pt x="3589" y="5975"/>
                </a:lnTo>
                <a:cubicBezTo>
                  <a:pt x="3594" y="5975"/>
                  <a:pt x="3599" y="5974"/>
                  <a:pt x="3602" y="5971"/>
                </a:cubicBezTo>
                <a:lnTo>
                  <a:pt x="3814" y="5847"/>
                </a:lnTo>
                <a:lnTo>
                  <a:pt x="4099" y="5934"/>
                </a:lnTo>
                <a:lnTo>
                  <a:pt x="4448" y="6128"/>
                </a:lnTo>
                <a:cubicBezTo>
                  <a:pt x="4452" y="6131"/>
                  <a:pt x="4457" y="6133"/>
                  <a:pt x="4462" y="6133"/>
                </a:cubicBezTo>
                <a:cubicBezTo>
                  <a:pt x="4463" y="6133"/>
                  <a:pt x="4465" y="6132"/>
                  <a:pt x="4466" y="6132"/>
                </a:cubicBezTo>
                <a:lnTo>
                  <a:pt x="4766" y="6111"/>
                </a:lnTo>
                <a:lnTo>
                  <a:pt x="4982" y="6269"/>
                </a:lnTo>
                <a:lnTo>
                  <a:pt x="5090" y="6371"/>
                </a:lnTo>
                <a:cubicBezTo>
                  <a:pt x="5097" y="6376"/>
                  <a:pt x="5105" y="6379"/>
                  <a:pt x="5112" y="6379"/>
                </a:cubicBezTo>
                <a:cubicBezTo>
                  <a:pt x="5117" y="6379"/>
                  <a:pt x="5122" y="6378"/>
                  <a:pt x="5127" y="6376"/>
                </a:cubicBezTo>
                <a:cubicBezTo>
                  <a:pt x="5138" y="6371"/>
                  <a:pt x="5147" y="6357"/>
                  <a:pt x="5146" y="6345"/>
                </a:cubicBezTo>
                <a:lnTo>
                  <a:pt x="5141" y="6288"/>
                </a:lnTo>
                <a:lnTo>
                  <a:pt x="5312" y="6359"/>
                </a:lnTo>
                <a:lnTo>
                  <a:pt x="5425" y="6463"/>
                </a:lnTo>
                <a:lnTo>
                  <a:pt x="5526" y="6550"/>
                </a:lnTo>
                <a:cubicBezTo>
                  <a:pt x="5532" y="6555"/>
                  <a:pt x="5539" y="6558"/>
                  <a:pt x="5546" y="6558"/>
                </a:cubicBezTo>
                <a:cubicBezTo>
                  <a:pt x="5551" y="6558"/>
                  <a:pt x="5557" y="6557"/>
                  <a:pt x="5562" y="6554"/>
                </a:cubicBezTo>
                <a:lnTo>
                  <a:pt x="5762" y="6450"/>
                </a:lnTo>
                <a:lnTo>
                  <a:pt x="6052" y="6513"/>
                </a:lnTo>
                <a:lnTo>
                  <a:pt x="6059" y="6606"/>
                </a:lnTo>
                <a:cubicBezTo>
                  <a:pt x="6060" y="6615"/>
                  <a:pt x="6064" y="6623"/>
                  <a:pt x="6070" y="6628"/>
                </a:cubicBezTo>
                <a:cubicBezTo>
                  <a:pt x="6077" y="6633"/>
                  <a:pt x="6084" y="6636"/>
                  <a:pt x="6091" y="6636"/>
                </a:cubicBezTo>
                <a:cubicBezTo>
                  <a:pt x="6092" y="6636"/>
                  <a:pt x="6093" y="6636"/>
                  <a:pt x="6094" y="6636"/>
                </a:cubicBezTo>
                <a:lnTo>
                  <a:pt x="6379" y="6616"/>
                </a:lnTo>
                <a:lnTo>
                  <a:pt x="6392" y="6802"/>
                </a:lnTo>
                <a:cubicBezTo>
                  <a:pt x="6393" y="6810"/>
                  <a:pt x="6397" y="6819"/>
                  <a:pt x="6405" y="6825"/>
                </a:cubicBezTo>
                <a:lnTo>
                  <a:pt x="6528" y="6917"/>
                </a:lnTo>
                <a:cubicBezTo>
                  <a:pt x="6534" y="6922"/>
                  <a:pt x="6540" y="6924"/>
                  <a:pt x="6547" y="6924"/>
                </a:cubicBezTo>
                <a:cubicBezTo>
                  <a:pt x="6557" y="6924"/>
                  <a:pt x="6566" y="6919"/>
                  <a:pt x="6573" y="6912"/>
                </a:cubicBezTo>
                <a:lnTo>
                  <a:pt x="6608" y="6869"/>
                </a:lnTo>
                <a:lnTo>
                  <a:pt x="6617" y="6995"/>
                </a:lnTo>
                <a:cubicBezTo>
                  <a:pt x="6619" y="7012"/>
                  <a:pt x="6634" y="7026"/>
                  <a:pt x="6649" y="7026"/>
                </a:cubicBezTo>
                <a:cubicBezTo>
                  <a:pt x="6650" y="7026"/>
                  <a:pt x="6651" y="7026"/>
                  <a:pt x="6652" y="7026"/>
                </a:cubicBezTo>
                <a:lnTo>
                  <a:pt x="6728" y="7020"/>
                </a:lnTo>
                <a:lnTo>
                  <a:pt x="6741" y="7198"/>
                </a:lnTo>
                <a:cubicBezTo>
                  <a:pt x="6741" y="7203"/>
                  <a:pt x="6742" y="7208"/>
                  <a:pt x="6745" y="7211"/>
                </a:cubicBezTo>
                <a:lnTo>
                  <a:pt x="6855" y="7411"/>
                </a:lnTo>
                <a:lnTo>
                  <a:pt x="6792" y="7809"/>
                </a:lnTo>
                <a:lnTo>
                  <a:pt x="6708" y="7814"/>
                </a:lnTo>
                <a:cubicBezTo>
                  <a:pt x="6700" y="7815"/>
                  <a:pt x="6692" y="7819"/>
                  <a:pt x="6687" y="7825"/>
                </a:cubicBezTo>
                <a:cubicBezTo>
                  <a:pt x="6681" y="7833"/>
                  <a:pt x="6678" y="7840"/>
                  <a:pt x="6678" y="7849"/>
                </a:cubicBezTo>
                <a:lnTo>
                  <a:pt x="6692" y="8033"/>
                </a:lnTo>
                <a:lnTo>
                  <a:pt x="6630" y="8038"/>
                </a:lnTo>
                <a:cubicBezTo>
                  <a:pt x="6621" y="8039"/>
                  <a:pt x="6614" y="8042"/>
                  <a:pt x="6608" y="8048"/>
                </a:cubicBezTo>
                <a:lnTo>
                  <a:pt x="6500" y="8166"/>
                </a:lnTo>
                <a:cubicBezTo>
                  <a:pt x="6494" y="8172"/>
                  <a:pt x="6491" y="8181"/>
                  <a:pt x="6491" y="8190"/>
                </a:cubicBezTo>
                <a:lnTo>
                  <a:pt x="6497" y="8276"/>
                </a:lnTo>
                <a:lnTo>
                  <a:pt x="6417" y="8364"/>
                </a:lnTo>
                <a:lnTo>
                  <a:pt x="6218" y="8475"/>
                </a:lnTo>
                <a:lnTo>
                  <a:pt x="6122" y="8481"/>
                </a:lnTo>
                <a:cubicBezTo>
                  <a:pt x="6115" y="8483"/>
                  <a:pt x="6106" y="8486"/>
                  <a:pt x="6100" y="8494"/>
                </a:cubicBezTo>
                <a:lnTo>
                  <a:pt x="5908" y="8715"/>
                </a:lnTo>
                <a:lnTo>
                  <a:pt x="5318" y="8757"/>
                </a:lnTo>
                <a:lnTo>
                  <a:pt x="5313" y="8682"/>
                </a:lnTo>
                <a:cubicBezTo>
                  <a:pt x="5312" y="8673"/>
                  <a:pt x="5309" y="8666"/>
                  <a:pt x="5303" y="8660"/>
                </a:cubicBezTo>
                <a:lnTo>
                  <a:pt x="5194" y="8558"/>
                </a:lnTo>
                <a:cubicBezTo>
                  <a:pt x="5188" y="8552"/>
                  <a:pt x="5180" y="8549"/>
                  <a:pt x="5172" y="8549"/>
                </a:cubicBezTo>
                <a:cubicBezTo>
                  <a:pt x="5162" y="8551"/>
                  <a:pt x="5153" y="8554"/>
                  <a:pt x="5148" y="8561"/>
                </a:cubicBezTo>
                <a:lnTo>
                  <a:pt x="4960" y="8778"/>
                </a:lnTo>
                <a:lnTo>
                  <a:pt x="4661" y="8698"/>
                </a:lnTo>
                <a:cubicBezTo>
                  <a:pt x="4659" y="8697"/>
                  <a:pt x="4657" y="8696"/>
                  <a:pt x="4654" y="8696"/>
                </a:cubicBezTo>
                <a:cubicBezTo>
                  <a:pt x="4653" y="8696"/>
                  <a:pt x="4652" y="8696"/>
                  <a:pt x="4651" y="8697"/>
                </a:cubicBezTo>
                <a:lnTo>
                  <a:pt x="4229" y="8726"/>
                </a:lnTo>
                <a:lnTo>
                  <a:pt x="4131" y="8635"/>
                </a:lnTo>
                <a:cubicBezTo>
                  <a:pt x="4126" y="8630"/>
                  <a:pt x="4118" y="8626"/>
                  <a:pt x="4109" y="8626"/>
                </a:cubicBezTo>
                <a:cubicBezTo>
                  <a:pt x="4108" y="8626"/>
                  <a:pt x="4107" y="8626"/>
                  <a:pt x="4106" y="8626"/>
                </a:cubicBezTo>
                <a:lnTo>
                  <a:pt x="3897" y="8641"/>
                </a:lnTo>
                <a:lnTo>
                  <a:pt x="3477" y="8476"/>
                </a:lnTo>
                <a:cubicBezTo>
                  <a:pt x="3473" y="8475"/>
                  <a:pt x="3469" y="8474"/>
                  <a:pt x="3465" y="8474"/>
                </a:cubicBezTo>
                <a:cubicBezTo>
                  <a:pt x="3458" y="8474"/>
                  <a:pt x="3451" y="8476"/>
                  <a:pt x="3445" y="8480"/>
                </a:cubicBezTo>
                <a:cubicBezTo>
                  <a:pt x="3436" y="8486"/>
                  <a:pt x="3431" y="8497"/>
                  <a:pt x="3433" y="8509"/>
                </a:cubicBezTo>
                <a:lnTo>
                  <a:pt x="3436" y="8570"/>
                </a:lnTo>
                <a:lnTo>
                  <a:pt x="3360" y="8575"/>
                </a:lnTo>
                <a:lnTo>
                  <a:pt x="3037" y="8303"/>
                </a:lnTo>
                <a:cubicBezTo>
                  <a:pt x="3031" y="8299"/>
                  <a:pt x="3025" y="8295"/>
                  <a:pt x="3018" y="8295"/>
                </a:cubicBezTo>
                <a:cubicBezTo>
                  <a:pt x="3017" y="8295"/>
                  <a:pt x="3015" y="8295"/>
                  <a:pt x="3013" y="8296"/>
                </a:cubicBezTo>
                <a:lnTo>
                  <a:pt x="2696" y="8318"/>
                </a:lnTo>
                <a:cubicBezTo>
                  <a:pt x="2683" y="8319"/>
                  <a:pt x="2671" y="8327"/>
                  <a:pt x="2667" y="8339"/>
                </a:cubicBezTo>
                <a:cubicBezTo>
                  <a:pt x="2663" y="8351"/>
                  <a:pt x="2665" y="8365"/>
                  <a:pt x="2675" y="8374"/>
                </a:cubicBezTo>
                <a:lnTo>
                  <a:pt x="2777" y="8475"/>
                </a:lnTo>
                <a:cubicBezTo>
                  <a:pt x="2782" y="8480"/>
                  <a:pt x="2790" y="8485"/>
                  <a:pt x="2797" y="8485"/>
                </a:cubicBezTo>
                <a:cubicBezTo>
                  <a:pt x="2798" y="8485"/>
                  <a:pt x="2799" y="8485"/>
                  <a:pt x="2801" y="8484"/>
                </a:cubicBezTo>
                <a:lnTo>
                  <a:pt x="2871" y="8479"/>
                </a:lnTo>
                <a:lnTo>
                  <a:pt x="2871" y="8479"/>
                </a:lnTo>
                <a:lnTo>
                  <a:pt x="2784" y="8630"/>
                </a:lnTo>
                <a:cubicBezTo>
                  <a:pt x="2778" y="8642"/>
                  <a:pt x="2778" y="8655"/>
                  <a:pt x="2785" y="8666"/>
                </a:cubicBezTo>
                <a:lnTo>
                  <a:pt x="2933" y="8871"/>
                </a:lnTo>
                <a:lnTo>
                  <a:pt x="3034" y="8973"/>
                </a:lnTo>
                <a:cubicBezTo>
                  <a:pt x="3039" y="8978"/>
                  <a:pt x="3046" y="8982"/>
                  <a:pt x="3054" y="8982"/>
                </a:cubicBezTo>
                <a:cubicBezTo>
                  <a:pt x="3056" y="8982"/>
                  <a:pt x="3057" y="8981"/>
                  <a:pt x="3059" y="8981"/>
                </a:cubicBezTo>
                <a:lnTo>
                  <a:pt x="3243" y="8968"/>
                </a:lnTo>
                <a:lnTo>
                  <a:pt x="3248" y="9043"/>
                </a:lnTo>
                <a:cubicBezTo>
                  <a:pt x="3250" y="9060"/>
                  <a:pt x="3265" y="9074"/>
                  <a:pt x="3280" y="9074"/>
                </a:cubicBezTo>
                <a:cubicBezTo>
                  <a:pt x="3281" y="9074"/>
                  <a:pt x="3282" y="9074"/>
                  <a:pt x="3284" y="9074"/>
                </a:cubicBezTo>
                <a:lnTo>
                  <a:pt x="3469" y="9061"/>
                </a:lnTo>
                <a:lnTo>
                  <a:pt x="3471" y="9096"/>
                </a:lnTo>
                <a:lnTo>
                  <a:pt x="3382" y="9103"/>
                </a:lnTo>
                <a:cubicBezTo>
                  <a:pt x="3368" y="9103"/>
                  <a:pt x="3357" y="9111"/>
                  <a:pt x="3353" y="9125"/>
                </a:cubicBezTo>
                <a:cubicBezTo>
                  <a:pt x="3349" y="9137"/>
                  <a:pt x="3353" y="9151"/>
                  <a:pt x="3363" y="9160"/>
                </a:cubicBezTo>
                <a:lnTo>
                  <a:pt x="3495" y="9267"/>
                </a:lnTo>
                <a:cubicBezTo>
                  <a:pt x="3501" y="9273"/>
                  <a:pt x="3508" y="9276"/>
                  <a:pt x="3515" y="9276"/>
                </a:cubicBezTo>
                <a:cubicBezTo>
                  <a:pt x="3516" y="9276"/>
                  <a:pt x="3517" y="9276"/>
                  <a:pt x="3518" y="9276"/>
                </a:cubicBezTo>
                <a:lnTo>
                  <a:pt x="4039" y="9239"/>
                </a:lnTo>
                <a:lnTo>
                  <a:pt x="4134" y="9339"/>
                </a:lnTo>
                <a:lnTo>
                  <a:pt x="4230" y="9417"/>
                </a:lnTo>
                <a:lnTo>
                  <a:pt x="4237" y="9506"/>
                </a:lnTo>
                <a:cubicBezTo>
                  <a:pt x="4237" y="9514"/>
                  <a:pt x="4241" y="9521"/>
                  <a:pt x="4246" y="9527"/>
                </a:cubicBezTo>
                <a:lnTo>
                  <a:pt x="4347" y="9625"/>
                </a:lnTo>
                <a:lnTo>
                  <a:pt x="4360" y="9811"/>
                </a:lnTo>
                <a:lnTo>
                  <a:pt x="4274" y="9916"/>
                </a:lnTo>
                <a:cubicBezTo>
                  <a:pt x="4269" y="9922"/>
                  <a:pt x="4267" y="9932"/>
                  <a:pt x="4267" y="9939"/>
                </a:cubicBezTo>
                <a:lnTo>
                  <a:pt x="4274" y="10047"/>
                </a:lnTo>
                <a:cubicBezTo>
                  <a:pt x="4276" y="10057"/>
                  <a:pt x="4279" y="10064"/>
                  <a:pt x="4287" y="10069"/>
                </a:cubicBezTo>
                <a:lnTo>
                  <a:pt x="4392" y="10162"/>
                </a:lnTo>
                <a:lnTo>
                  <a:pt x="4517" y="10360"/>
                </a:lnTo>
                <a:lnTo>
                  <a:pt x="4523" y="10452"/>
                </a:lnTo>
                <a:cubicBezTo>
                  <a:pt x="4524" y="10462"/>
                  <a:pt x="4527" y="10469"/>
                  <a:pt x="4533" y="10474"/>
                </a:cubicBezTo>
                <a:lnTo>
                  <a:pt x="4642" y="10574"/>
                </a:lnTo>
                <a:lnTo>
                  <a:pt x="4656" y="10771"/>
                </a:lnTo>
                <a:cubicBezTo>
                  <a:pt x="4657" y="10788"/>
                  <a:pt x="4672" y="10801"/>
                  <a:pt x="4687" y="10801"/>
                </a:cubicBezTo>
                <a:cubicBezTo>
                  <a:pt x="4688" y="10801"/>
                  <a:pt x="4689" y="10801"/>
                  <a:pt x="4691" y="10801"/>
                </a:cubicBezTo>
                <a:lnTo>
                  <a:pt x="4767" y="10796"/>
                </a:lnTo>
                <a:lnTo>
                  <a:pt x="4778" y="10959"/>
                </a:lnTo>
                <a:cubicBezTo>
                  <a:pt x="4778" y="10973"/>
                  <a:pt x="4788" y="10984"/>
                  <a:pt x="4802" y="10988"/>
                </a:cubicBezTo>
                <a:lnTo>
                  <a:pt x="5112" y="11073"/>
                </a:lnTo>
                <a:lnTo>
                  <a:pt x="5224" y="11170"/>
                </a:lnTo>
                <a:cubicBezTo>
                  <a:pt x="5229" y="11174"/>
                  <a:pt x="5236" y="11177"/>
                  <a:pt x="5244" y="11177"/>
                </a:cubicBezTo>
                <a:cubicBezTo>
                  <a:pt x="5247" y="11177"/>
                  <a:pt x="5249" y="11176"/>
                  <a:pt x="5252" y="11176"/>
                </a:cubicBezTo>
                <a:cubicBezTo>
                  <a:pt x="5261" y="11173"/>
                  <a:pt x="5271" y="11165"/>
                  <a:pt x="5274" y="11156"/>
                </a:cubicBezTo>
                <a:lnTo>
                  <a:pt x="5350" y="10975"/>
                </a:lnTo>
                <a:lnTo>
                  <a:pt x="5534" y="11147"/>
                </a:lnTo>
                <a:lnTo>
                  <a:pt x="5772" y="11348"/>
                </a:lnTo>
                <a:cubicBezTo>
                  <a:pt x="5777" y="11352"/>
                  <a:pt x="5784" y="11355"/>
                  <a:pt x="5791" y="11355"/>
                </a:cubicBezTo>
                <a:cubicBezTo>
                  <a:pt x="5793" y="11355"/>
                  <a:pt x="5795" y="11355"/>
                  <a:pt x="5796" y="11355"/>
                </a:cubicBezTo>
                <a:lnTo>
                  <a:pt x="6099" y="11334"/>
                </a:lnTo>
                <a:lnTo>
                  <a:pt x="6317" y="11416"/>
                </a:lnTo>
                <a:cubicBezTo>
                  <a:pt x="6321" y="11418"/>
                  <a:pt x="6324" y="11419"/>
                  <a:pt x="6328" y="11419"/>
                </a:cubicBezTo>
                <a:cubicBezTo>
                  <a:pt x="6337" y="11419"/>
                  <a:pt x="6347" y="11414"/>
                  <a:pt x="6353" y="11407"/>
                </a:cubicBezTo>
                <a:lnTo>
                  <a:pt x="6445" y="11303"/>
                </a:lnTo>
                <a:lnTo>
                  <a:pt x="6650" y="11175"/>
                </a:lnTo>
                <a:cubicBezTo>
                  <a:pt x="6663" y="11166"/>
                  <a:pt x="6668" y="11151"/>
                  <a:pt x="6664" y="11136"/>
                </a:cubicBezTo>
                <a:lnTo>
                  <a:pt x="6531" y="10718"/>
                </a:lnTo>
                <a:cubicBezTo>
                  <a:pt x="6530" y="10711"/>
                  <a:pt x="6526" y="10706"/>
                  <a:pt x="6521" y="10702"/>
                </a:cubicBezTo>
                <a:lnTo>
                  <a:pt x="6291" y="10521"/>
                </a:lnTo>
                <a:cubicBezTo>
                  <a:pt x="6285" y="10517"/>
                  <a:pt x="6279" y="10514"/>
                  <a:pt x="6272" y="10514"/>
                </a:cubicBezTo>
                <a:cubicBezTo>
                  <a:pt x="6271" y="10514"/>
                  <a:pt x="6269" y="10515"/>
                  <a:pt x="6268" y="10515"/>
                </a:cubicBezTo>
                <a:lnTo>
                  <a:pt x="6161" y="10522"/>
                </a:lnTo>
                <a:cubicBezTo>
                  <a:pt x="6142" y="10524"/>
                  <a:pt x="6129" y="10540"/>
                  <a:pt x="6131" y="10557"/>
                </a:cubicBezTo>
                <a:lnTo>
                  <a:pt x="6135" y="10621"/>
                </a:lnTo>
                <a:lnTo>
                  <a:pt x="5854" y="10550"/>
                </a:lnTo>
                <a:lnTo>
                  <a:pt x="5758" y="10462"/>
                </a:lnTo>
                <a:cubicBezTo>
                  <a:pt x="5756" y="10458"/>
                  <a:pt x="5753" y="10456"/>
                  <a:pt x="5749" y="10454"/>
                </a:cubicBezTo>
                <a:lnTo>
                  <a:pt x="5536" y="10363"/>
                </a:lnTo>
                <a:lnTo>
                  <a:pt x="5531" y="10295"/>
                </a:lnTo>
                <a:lnTo>
                  <a:pt x="5628" y="10180"/>
                </a:lnTo>
                <a:cubicBezTo>
                  <a:pt x="5633" y="10173"/>
                  <a:pt x="5636" y="10166"/>
                  <a:pt x="5636" y="10157"/>
                </a:cubicBezTo>
                <a:lnTo>
                  <a:pt x="5625" y="9999"/>
                </a:lnTo>
                <a:lnTo>
                  <a:pt x="5898" y="10068"/>
                </a:lnTo>
                <a:cubicBezTo>
                  <a:pt x="5903" y="10069"/>
                  <a:pt x="5906" y="10069"/>
                  <a:pt x="5909" y="10069"/>
                </a:cubicBezTo>
                <a:lnTo>
                  <a:pt x="6303" y="10042"/>
                </a:lnTo>
                <a:lnTo>
                  <a:pt x="6309" y="10110"/>
                </a:lnTo>
                <a:cubicBezTo>
                  <a:pt x="6310" y="10119"/>
                  <a:pt x="6314" y="10126"/>
                  <a:pt x="6320" y="10132"/>
                </a:cubicBezTo>
                <a:cubicBezTo>
                  <a:pt x="6327" y="10136"/>
                  <a:pt x="6333" y="10140"/>
                  <a:pt x="6341" y="10140"/>
                </a:cubicBezTo>
                <a:cubicBezTo>
                  <a:pt x="6342" y="10140"/>
                  <a:pt x="6343" y="10140"/>
                  <a:pt x="6344" y="10140"/>
                </a:cubicBezTo>
                <a:lnTo>
                  <a:pt x="6552" y="10125"/>
                </a:lnTo>
                <a:lnTo>
                  <a:pt x="6775" y="10224"/>
                </a:lnTo>
                <a:lnTo>
                  <a:pt x="7084" y="10303"/>
                </a:lnTo>
                <a:cubicBezTo>
                  <a:pt x="7088" y="10305"/>
                  <a:pt x="7091" y="10305"/>
                  <a:pt x="7094" y="10305"/>
                </a:cubicBezTo>
                <a:cubicBezTo>
                  <a:pt x="7099" y="10305"/>
                  <a:pt x="7104" y="10304"/>
                  <a:pt x="7108" y="10301"/>
                </a:cubicBezTo>
                <a:lnTo>
                  <a:pt x="7312" y="10196"/>
                </a:lnTo>
                <a:lnTo>
                  <a:pt x="7389" y="10272"/>
                </a:lnTo>
                <a:cubicBezTo>
                  <a:pt x="7396" y="10277"/>
                  <a:pt x="7403" y="10281"/>
                  <a:pt x="7412" y="10281"/>
                </a:cubicBezTo>
                <a:cubicBezTo>
                  <a:pt x="7419" y="10281"/>
                  <a:pt x="7429" y="10277"/>
                  <a:pt x="7436" y="10271"/>
                </a:cubicBezTo>
                <a:lnTo>
                  <a:pt x="7528" y="10172"/>
                </a:lnTo>
                <a:lnTo>
                  <a:pt x="7611" y="10167"/>
                </a:lnTo>
                <a:lnTo>
                  <a:pt x="7720" y="10248"/>
                </a:lnTo>
                <a:cubicBezTo>
                  <a:pt x="7723" y="10250"/>
                  <a:pt x="7725" y="10251"/>
                  <a:pt x="7726" y="10253"/>
                </a:cubicBezTo>
                <a:cubicBezTo>
                  <a:pt x="7728" y="10254"/>
                  <a:pt x="7730" y="10254"/>
                  <a:pt x="7731" y="10255"/>
                </a:cubicBezTo>
                <a:lnTo>
                  <a:pt x="7948" y="10357"/>
                </a:lnTo>
                <a:cubicBezTo>
                  <a:pt x="7952" y="10359"/>
                  <a:pt x="7956" y="10360"/>
                  <a:pt x="7960" y="10360"/>
                </a:cubicBezTo>
                <a:cubicBezTo>
                  <a:pt x="7961" y="10360"/>
                  <a:pt x="7963" y="10360"/>
                  <a:pt x="7964" y="10360"/>
                </a:cubicBezTo>
                <a:lnTo>
                  <a:pt x="8282" y="10338"/>
                </a:lnTo>
                <a:lnTo>
                  <a:pt x="8485" y="10421"/>
                </a:lnTo>
                <a:cubicBezTo>
                  <a:pt x="8489" y="10422"/>
                  <a:pt x="8493" y="10423"/>
                  <a:pt x="8496" y="10423"/>
                </a:cubicBezTo>
                <a:cubicBezTo>
                  <a:pt x="8506" y="10423"/>
                  <a:pt x="8514" y="10419"/>
                  <a:pt x="8521" y="10412"/>
                </a:cubicBezTo>
                <a:cubicBezTo>
                  <a:pt x="8531" y="10401"/>
                  <a:pt x="8532" y="10386"/>
                  <a:pt x="8525" y="10374"/>
                </a:cubicBezTo>
                <a:lnTo>
                  <a:pt x="8410" y="10165"/>
                </a:lnTo>
                <a:cubicBezTo>
                  <a:pt x="8407" y="10161"/>
                  <a:pt x="8405" y="10158"/>
                  <a:pt x="8401" y="10155"/>
                </a:cubicBezTo>
                <a:lnTo>
                  <a:pt x="8292" y="10062"/>
                </a:lnTo>
                <a:cubicBezTo>
                  <a:pt x="8285" y="10057"/>
                  <a:pt x="8278" y="10054"/>
                  <a:pt x="8270" y="10054"/>
                </a:cubicBezTo>
                <a:cubicBezTo>
                  <a:pt x="8267" y="10054"/>
                  <a:pt x="8265" y="10055"/>
                  <a:pt x="8262" y="10056"/>
                </a:cubicBezTo>
                <a:lnTo>
                  <a:pt x="7773" y="10184"/>
                </a:lnTo>
                <a:lnTo>
                  <a:pt x="7769" y="10123"/>
                </a:lnTo>
                <a:cubicBezTo>
                  <a:pt x="7769" y="10119"/>
                  <a:pt x="7767" y="10115"/>
                  <a:pt x="7766" y="10111"/>
                </a:cubicBezTo>
                <a:lnTo>
                  <a:pt x="7627" y="9800"/>
                </a:lnTo>
                <a:cubicBezTo>
                  <a:pt x="7626" y="9795"/>
                  <a:pt x="7624" y="9791"/>
                  <a:pt x="7619" y="9788"/>
                </a:cubicBezTo>
                <a:lnTo>
                  <a:pt x="7397" y="9595"/>
                </a:lnTo>
                <a:lnTo>
                  <a:pt x="7390" y="9507"/>
                </a:lnTo>
                <a:cubicBezTo>
                  <a:pt x="7389" y="9495"/>
                  <a:pt x="7381" y="9485"/>
                  <a:pt x="7371" y="9480"/>
                </a:cubicBezTo>
                <a:lnTo>
                  <a:pt x="7163" y="9387"/>
                </a:lnTo>
                <a:lnTo>
                  <a:pt x="6828" y="9198"/>
                </a:lnTo>
                <a:lnTo>
                  <a:pt x="6750" y="9130"/>
                </a:lnTo>
                <a:lnTo>
                  <a:pt x="6818" y="9033"/>
                </a:lnTo>
                <a:lnTo>
                  <a:pt x="6918" y="8910"/>
                </a:lnTo>
                <a:cubicBezTo>
                  <a:pt x="6921" y="8907"/>
                  <a:pt x="6922" y="8903"/>
                  <a:pt x="6923" y="8901"/>
                </a:cubicBezTo>
                <a:lnTo>
                  <a:pt x="7009" y="8684"/>
                </a:lnTo>
                <a:cubicBezTo>
                  <a:pt x="7011" y="8681"/>
                  <a:pt x="7011" y="8676"/>
                  <a:pt x="7011" y="8671"/>
                </a:cubicBezTo>
                <a:lnTo>
                  <a:pt x="6997" y="8469"/>
                </a:lnTo>
                <a:lnTo>
                  <a:pt x="7094" y="8372"/>
                </a:lnTo>
                <a:lnTo>
                  <a:pt x="7285" y="8267"/>
                </a:lnTo>
                <a:cubicBezTo>
                  <a:pt x="7293" y="8263"/>
                  <a:pt x="7298" y="8256"/>
                  <a:pt x="7301" y="8247"/>
                </a:cubicBezTo>
                <a:lnTo>
                  <a:pt x="7385" y="7926"/>
                </a:lnTo>
                <a:lnTo>
                  <a:pt x="7478" y="7702"/>
                </a:lnTo>
                <a:cubicBezTo>
                  <a:pt x="7480" y="7698"/>
                  <a:pt x="7480" y="7693"/>
                  <a:pt x="7480" y="7688"/>
                </a:cubicBezTo>
                <a:lnTo>
                  <a:pt x="7476" y="7632"/>
                </a:lnTo>
                <a:lnTo>
                  <a:pt x="7476" y="7632"/>
                </a:lnTo>
                <a:lnTo>
                  <a:pt x="7652" y="7704"/>
                </a:lnTo>
                <a:cubicBezTo>
                  <a:pt x="7655" y="7707"/>
                  <a:pt x="7659" y="7708"/>
                  <a:pt x="7662" y="7708"/>
                </a:cubicBezTo>
                <a:cubicBezTo>
                  <a:pt x="7664" y="7708"/>
                  <a:pt x="7665" y="7708"/>
                  <a:pt x="7666" y="7708"/>
                </a:cubicBezTo>
                <a:lnTo>
                  <a:pt x="7882" y="7692"/>
                </a:lnTo>
                <a:cubicBezTo>
                  <a:pt x="7891" y="7690"/>
                  <a:pt x="7901" y="7687"/>
                  <a:pt x="7906" y="7678"/>
                </a:cubicBezTo>
                <a:lnTo>
                  <a:pt x="7972" y="7590"/>
                </a:lnTo>
                <a:lnTo>
                  <a:pt x="8124" y="7718"/>
                </a:lnTo>
                <a:lnTo>
                  <a:pt x="8103" y="7719"/>
                </a:lnTo>
                <a:cubicBezTo>
                  <a:pt x="8090" y="7719"/>
                  <a:pt x="8080" y="7726"/>
                  <a:pt x="8074" y="7737"/>
                </a:cubicBezTo>
                <a:lnTo>
                  <a:pt x="7967" y="7963"/>
                </a:lnTo>
                <a:cubicBezTo>
                  <a:pt x="7962" y="7973"/>
                  <a:pt x="7963" y="7986"/>
                  <a:pt x="7969" y="7995"/>
                </a:cubicBezTo>
                <a:cubicBezTo>
                  <a:pt x="7975" y="8004"/>
                  <a:pt x="7986" y="8010"/>
                  <a:pt x="7996" y="8010"/>
                </a:cubicBezTo>
                <a:cubicBezTo>
                  <a:pt x="7997" y="8010"/>
                  <a:pt x="7998" y="8010"/>
                  <a:pt x="7998" y="8010"/>
                </a:cubicBezTo>
                <a:lnTo>
                  <a:pt x="8223" y="7994"/>
                </a:lnTo>
                <a:cubicBezTo>
                  <a:pt x="8229" y="7994"/>
                  <a:pt x="8234" y="7991"/>
                  <a:pt x="8239" y="7989"/>
                </a:cubicBezTo>
                <a:lnTo>
                  <a:pt x="8406" y="7879"/>
                </a:lnTo>
                <a:lnTo>
                  <a:pt x="8517" y="7965"/>
                </a:lnTo>
                <a:cubicBezTo>
                  <a:pt x="8523" y="7970"/>
                  <a:pt x="8530" y="7972"/>
                  <a:pt x="8537" y="7972"/>
                </a:cubicBezTo>
                <a:cubicBezTo>
                  <a:pt x="8542" y="7972"/>
                  <a:pt x="8548" y="7971"/>
                  <a:pt x="8553" y="7968"/>
                </a:cubicBezTo>
                <a:lnTo>
                  <a:pt x="8756" y="7844"/>
                </a:lnTo>
                <a:cubicBezTo>
                  <a:pt x="8766" y="7839"/>
                  <a:pt x="8771" y="7829"/>
                  <a:pt x="8772" y="7819"/>
                </a:cubicBezTo>
                <a:cubicBezTo>
                  <a:pt x="8774" y="7809"/>
                  <a:pt x="8770" y="7798"/>
                  <a:pt x="8762" y="7792"/>
                </a:cubicBezTo>
                <a:lnTo>
                  <a:pt x="8651" y="7689"/>
                </a:lnTo>
                <a:lnTo>
                  <a:pt x="8425" y="7506"/>
                </a:lnTo>
                <a:lnTo>
                  <a:pt x="8519" y="7314"/>
                </a:lnTo>
                <a:lnTo>
                  <a:pt x="8616" y="7210"/>
                </a:lnTo>
                <a:cubicBezTo>
                  <a:pt x="8623" y="7204"/>
                  <a:pt x="8625" y="7195"/>
                  <a:pt x="8625" y="7187"/>
                </a:cubicBezTo>
                <a:cubicBezTo>
                  <a:pt x="8625" y="7179"/>
                  <a:pt x="8621" y="7171"/>
                  <a:pt x="8615" y="7164"/>
                </a:cubicBezTo>
                <a:lnTo>
                  <a:pt x="8507" y="7064"/>
                </a:lnTo>
                <a:lnTo>
                  <a:pt x="8501" y="6982"/>
                </a:lnTo>
                <a:cubicBezTo>
                  <a:pt x="8501" y="6974"/>
                  <a:pt x="8496" y="6964"/>
                  <a:pt x="8490" y="6959"/>
                </a:cubicBezTo>
                <a:lnTo>
                  <a:pt x="8370" y="6860"/>
                </a:lnTo>
                <a:lnTo>
                  <a:pt x="8364" y="6765"/>
                </a:lnTo>
                <a:cubicBezTo>
                  <a:pt x="8364" y="6756"/>
                  <a:pt x="8360" y="6748"/>
                  <a:pt x="8354" y="6742"/>
                </a:cubicBezTo>
                <a:lnTo>
                  <a:pt x="8251" y="6649"/>
                </a:lnTo>
                <a:cubicBezTo>
                  <a:pt x="8246" y="6644"/>
                  <a:pt x="8239" y="6640"/>
                  <a:pt x="8232" y="6640"/>
                </a:cubicBezTo>
                <a:cubicBezTo>
                  <a:pt x="8230" y="6640"/>
                  <a:pt x="8229" y="6640"/>
                  <a:pt x="8228" y="6640"/>
                </a:cubicBezTo>
                <a:lnTo>
                  <a:pt x="7840" y="6667"/>
                </a:lnTo>
                <a:lnTo>
                  <a:pt x="7813" y="6279"/>
                </a:lnTo>
                <a:lnTo>
                  <a:pt x="7890" y="6055"/>
                </a:lnTo>
                <a:cubicBezTo>
                  <a:pt x="7894" y="6045"/>
                  <a:pt x="7891" y="6034"/>
                  <a:pt x="7885" y="6026"/>
                </a:cubicBezTo>
                <a:cubicBezTo>
                  <a:pt x="7877" y="6017"/>
                  <a:pt x="7868" y="6012"/>
                  <a:pt x="7858" y="6012"/>
                </a:cubicBezTo>
                <a:cubicBezTo>
                  <a:pt x="7858" y="6012"/>
                  <a:pt x="7857" y="6012"/>
                  <a:pt x="7856" y="6013"/>
                </a:cubicBezTo>
                <a:lnTo>
                  <a:pt x="7795" y="6017"/>
                </a:lnTo>
                <a:lnTo>
                  <a:pt x="7790" y="5948"/>
                </a:lnTo>
                <a:cubicBezTo>
                  <a:pt x="7788" y="5938"/>
                  <a:pt x="7783" y="5928"/>
                  <a:pt x="7775" y="5923"/>
                </a:cubicBezTo>
                <a:lnTo>
                  <a:pt x="7674" y="5859"/>
                </a:lnTo>
                <a:lnTo>
                  <a:pt x="7652" y="5544"/>
                </a:lnTo>
                <a:cubicBezTo>
                  <a:pt x="7652" y="5535"/>
                  <a:pt x="7647" y="5526"/>
                  <a:pt x="7640" y="5521"/>
                </a:cubicBezTo>
                <a:lnTo>
                  <a:pt x="7526" y="5428"/>
                </a:lnTo>
                <a:lnTo>
                  <a:pt x="7417" y="5326"/>
                </a:lnTo>
                <a:cubicBezTo>
                  <a:pt x="7415" y="5324"/>
                  <a:pt x="7411" y="5321"/>
                  <a:pt x="7407" y="5320"/>
                </a:cubicBezTo>
                <a:lnTo>
                  <a:pt x="7307" y="5280"/>
                </a:lnTo>
                <a:lnTo>
                  <a:pt x="7390" y="5273"/>
                </a:lnTo>
                <a:cubicBezTo>
                  <a:pt x="7398" y="5272"/>
                  <a:pt x="7407" y="5268"/>
                  <a:pt x="7412" y="5262"/>
                </a:cubicBezTo>
                <a:cubicBezTo>
                  <a:pt x="7417" y="5256"/>
                  <a:pt x="7421" y="5247"/>
                  <a:pt x="7421" y="5238"/>
                </a:cubicBezTo>
                <a:lnTo>
                  <a:pt x="7415" y="5163"/>
                </a:lnTo>
                <a:lnTo>
                  <a:pt x="7592" y="5149"/>
                </a:lnTo>
                <a:cubicBezTo>
                  <a:pt x="7596" y="5149"/>
                  <a:pt x="7600" y="5148"/>
                  <a:pt x="7603" y="5147"/>
                </a:cubicBezTo>
                <a:lnTo>
                  <a:pt x="7915" y="5018"/>
                </a:lnTo>
                <a:lnTo>
                  <a:pt x="7990" y="5013"/>
                </a:lnTo>
                <a:lnTo>
                  <a:pt x="8095" y="5205"/>
                </a:lnTo>
                <a:cubicBezTo>
                  <a:pt x="8102" y="5215"/>
                  <a:pt x="8112" y="5221"/>
                  <a:pt x="8124" y="5221"/>
                </a:cubicBezTo>
                <a:cubicBezTo>
                  <a:pt x="8125" y="5221"/>
                  <a:pt x="8126" y="5221"/>
                  <a:pt x="8127" y="5221"/>
                </a:cubicBezTo>
                <a:lnTo>
                  <a:pt x="8330" y="5207"/>
                </a:lnTo>
                <a:lnTo>
                  <a:pt x="8436" y="5298"/>
                </a:lnTo>
                <a:lnTo>
                  <a:pt x="8545" y="5399"/>
                </a:lnTo>
                <a:cubicBezTo>
                  <a:pt x="8547" y="5402"/>
                  <a:pt x="8550" y="5404"/>
                  <a:pt x="8553" y="5407"/>
                </a:cubicBezTo>
                <a:lnTo>
                  <a:pt x="8725" y="5477"/>
                </a:lnTo>
                <a:lnTo>
                  <a:pt x="8672" y="5553"/>
                </a:lnTo>
                <a:lnTo>
                  <a:pt x="8477" y="5568"/>
                </a:lnTo>
                <a:cubicBezTo>
                  <a:pt x="8469" y="5569"/>
                  <a:pt x="8460" y="5573"/>
                  <a:pt x="8454" y="5579"/>
                </a:cubicBezTo>
                <a:cubicBezTo>
                  <a:pt x="8449" y="5586"/>
                  <a:pt x="8447" y="5594"/>
                  <a:pt x="8447" y="5602"/>
                </a:cubicBezTo>
                <a:lnTo>
                  <a:pt x="8452" y="5682"/>
                </a:lnTo>
                <a:lnTo>
                  <a:pt x="8157" y="5811"/>
                </a:lnTo>
                <a:cubicBezTo>
                  <a:pt x="8144" y="5818"/>
                  <a:pt x="8136" y="5829"/>
                  <a:pt x="8137" y="5844"/>
                </a:cubicBezTo>
                <a:lnTo>
                  <a:pt x="8166" y="6248"/>
                </a:lnTo>
                <a:cubicBezTo>
                  <a:pt x="8167" y="6261"/>
                  <a:pt x="8176" y="6273"/>
                  <a:pt x="8188" y="6277"/>
                </a:cubicBezTo>
                <a:lnTo>
                  <a:pt x="8412" y="6356"/>
                </a:lnTo>
                <a:cubicBezTo>
                  <a:pt x="8416" y="6357"/>
                  <a:pt x="8420" y="6357"/>
                  <a:pt x="8425" y="6357"/>
                </a:cubicBezTo>
                <a:lnTo>
                  <a:pt x="8626" y="6344"/>
                </a:lnTo>
                <a:lnTo>
                  <a:pt x="8828" y="6440"/>
                </a:lnTo>
                <a:lnTo>
                  <a:pt x="9183" y="6633"/>
                </a:lnTo>
                <a:cubicBezTo>
                  <a:pt x="9189" y="6636"/>
                  <a:pt x="9194" y="6637"/>
                  <a:pt x="9199" y="6637"/>
                </a:cubicBezTo>
                <a:cubicBezTo>
                  <a:pt x="9209" y="6637"/>
                  <a:pt x="9218" y="6633"/>
                  <a:pt x="9225" y="6625"/>
                </a:cubicBezTo>
                <a:lnTo>
                  <a:pt x="9306" y="6516"/>
                </a:lnTo>
                <a:lnTo>
                  <a:pt x="9623" y="6385"/>
                </a:lnTo>
                <a:lnTo>
                  <a:pt x="9813" y="6251"/>
                </a:lnTo>
                <a:lnTo>
                  <a:pt x="9922" y="6149"/>
                </a:lnTo>
                <a:cubicBezTo>
                  <a:pt x="9930" y="6143"/>
                  <a:pt x="9933" y="6133"/>
                  <a:pt x="9932" y="6123"/>
                </a:cubicBezTo>
                <a:lnTo>
                  <a:pt x="9896" y="5602"/>
                </a:lnTo>
                <a:cubicBezTo>
                  <a:pt x="9896" y="5594"/>
                  <a:pt x="9891" y="5586"/>
                  <a:pt x="9885" y="5580"/>
                </a:cubicBezTo>
                <a:lnTo>
                  <a:pt x="9723" y="5429"/>
                </a:lnTo>
                <a:lnTo>
                  <a:pt x="9735" y="5428"/>
                </a:lnTo>
                <a:cubicBezTo>
                  <a:pt x="9744" y="5428"/>
                  <a:pt x="9751" y="5424"/>
                  <a:pt x="9756" y="5419"/>
                </a:cubicBezTo>
                <a:lnTo>
                  <a:pt x="9865" y="5308"/>
                </a:lnTo>
                <a:lnTo>
                  <a:pt x="10067" y="5074"/>
                </a:lnTo>
                <a:cubicBezTo>
                  <a:pt x="10073" y="5066"/>
                  <a:pt x="10077" y="5059"/>
                  <a:pt x="10076" y="5049"/>
                </a:cubicBezTo>
                <a:cubicBezTo>
                  <a:pt x="10074" y="5040"/>
                  <a:pt x="10070" y="5033"/>
                  <a:pt x="10063" y="5028"/>
                </a:cubicBezTo>
                <a:lnTo>
                  <a:pt x="9942" y="4929"/>
                </a:lnTo>
                <a:lnTo>
                  <a:pt x="9857" y="4849"/>
                </a:lnTo>
                <a:lnTo>
                  <a:pt x="9930" y="4767"/>
                </a:lnTo>
                <a:lnTo>
                  <a:pt x="10037" y="4657"/>
                </a:lnTo>
                <a:cubicBezTo>
                  <a:pt x="10040" y="4654"/>
                  <a:pt x="10042" y="4650"/>
                  <a:pt x="10044" y="4646"/>
                </a:cubicBezTo>
                <a:lnTo>
                  <a:pt x="10216" y="4209"/>
                </a:lnTo>
                <a:lnTo>
                  <a:pt x="10295" y="4204"/>
                </a:lnTo>
                <a:cubicBezTo>
                  <a:pt x="10307" y="4202"/>
                  <a:pt x="10317" y="4195"/>
                  <a:pt x="10322" y="4184"/>
                </a:cubicBezTo>
                <a:lnTo>
                  <a:pt x="10415" y="3978"/>
                </a:lnTo>
                <a:lnTo>
                  <a:pt x="10468" y="3918"/>
                </a:lnTo>
                <a:lnTo>
                  <a:pt x="10471" y="3954"/>
                </a:lnTo>
                <a:cubicBezTo>
                  <a:pt x="10472" y="3962"/>
                  <a:pt x="10474" y="3971"/>
                  <a:pt x="10482" y="3976"/>
                </a:cubicBezTo>
                <a:lnTo>
                  <a:pt x="10589" y="4077"/>
                </a:lnTo>
                <a:cubicBezTo>
                  <a:pt x="10595" y="4083"/>
                  <a:pt x="10603" y="4086"/>
                  <a:pt x="10610" y="4086"/>
                </a:cubicBezTo>
                <a:cubicBezTo>
                  <a:pt x="10612" y="4086"/>
                  <a:pt x="10613" y="4086"/>
                  <a:pt x="10614" y="4086"/>
                </a:cubicBezTo>
                <a:lnTo>
                  <a:pt x="10832" y="4071"/>
                </a:lnTo>
                <a:cubicBezTo>
                  <a:pt x="10843" y="4070"/>
                  <a:pt x="10853" y="4061"/>
                  <a:pt x="10859" y="4051"/>
                </a:cubicBezTo>
                <a:cubicBezTo>
                  <a:pt x="10864" y="4039"/>
                  <a:pt x="10863" y="4027"/>
                  <a:pt x="10854" y="4018"/>
                </a:cubicBezTo>
                <a:lnTo>
                  <a:pt x="10620" y="3716"/>
                </a:lnTo>
                <a:lnTo>
                  <a:pt x="10609" y="3541"/>
                </a:lnTo>
                <a:lnTo>
                  <a:pt x="10645" y="3539"/>
                </a:lnTo>
                <a:lnTo>
                  <a:pt x="10650" y="3614"/>
                </a:lnTo>
                <a:cubicBezTo>
                  <a:pt x="10651" y="3630"/>
                  <a:pt x="10665" y="3644"/>
                  <a:pt x="10680" y="3644"/>
                </a:cubicBezTo>
                <a:cubicBezTo>
                  <a:pt x="10682" y="3644"/>
                  <a:pt x="10684" y="3644"/>
                  <a:pt x="10686" y="3644"/>
                </a:cubicBezTo>
                <a:lnTo>
                  <a:pt x="10800" y="3636"/>
                </a:lnTo>
                <a:cubicBezTo>
                  <a:pt x="10818" y="3635"/>
                  <a:pt x="10832" y="3620"/>
                  <a:pt x="10831" y="3601"/>
                </a:cubicBezTo>
                <a:lnTo>
                  <a:pt x="10815" y="3386"/>
                </a:lnTo>
                <a:cubicBezTo>
                  <a:pt x="10813" y="3369"/>
                  <a:pt x="10800" y="3355"/>
                  <a:pt x="10784" y="3355"/>
                </a:cubicBezTo>
                <a:cubicBezTo>
                  <a:pt x="10783" y="3355"/>
                  <a:pt x="10781" y="3355"/>
                  <a:pt x="10780" y="3355"/>
                </a:cubicBezTo>
                <a:lnTo>
                  <a:pt x="10712" y="3361"/>
                </a:lnTo>
                <a:lnTo>
                  <a:pt x="10775" y="3148"/>
                </a:lnTo>
                <a:lnTo>
                  <a:pt x="10839" y="3216"/>
                </a:lnTo>
                <a:cubicBezTo>
                  <a:pt x="10845" y="3223"/>
                  <a:pt x="10853" y="3227"/>
                  <a:pt x="10860" y="3227"/>
                </a:cubicBezTo>
                <a:cubicBezTo>
                  <a:pt x="10862" y="3227"/>
                  <a:pt x="10863" y="3227"/>
                  <a:pt x="10865" y="3226"/>
                </a:cubicBezTo>
                <a:lnTo>
                  <a:pt x="11058" y="3214"/>
                </a:lnTo>
                <a:lnTo>
                  <a:pt x="11068" y="3370"/>
                </a:lnTo>
                <a:cubicBezTo>
                  <a:pt x="11068" y="3377"/>
                  <a:pt x="11072" y="3385"/>
                  <a:pt x="11077" y="3391"/>
                </a:cubicBezTo>
                <a:lnTo>
                  <a:pt x="11160" y="3472"/>
                </a:lnTo>
                <a:lnTo>
                  <a:pt x="11091" y="3565"/>
                </a:lnTo>
                <a:cubicBezTo>
                  <a:pt x="11086" y="3571"/>
                  <a:pt x="11084" y="3579"/>
                  <a:pt x="11084" y="3586"/>
                </a:cubicBezTo>
                <a:lnTo>
                  <a:pt x="11115" y="4021"/>
                </a:lnTo>
                <a:cubicBezTo>
                  <a:pt x="11117" y="4034"/>
                  <a:pt x="11127" y="4048"/>
                  <a:pt x="11141" y="4050"/>
                </a:cubicBezTo>
                <a:cubicBezTo>
                  <a:pt x="11144" y="4051"/>
                  <a:pt x="11147" y="4051"/>
                  <a:pt x="11150" y="4051"/>
                </a:cubicBezTo>
                <a:cubicBezTo>
                  <a:pt x="11161" y="4051"/>
                  <a:pt x="11171" y="4045"/>
                  <a:pt x="11176" y="4034"/>
                </a:cubicBezTo>
                <a:lnTo>
                  <a:pt x="11342" y="3731"/>
                </a:lnTo>
                <a:lnTo>
                  <a:pt x="11415" y="3800"/>
                </a:lnTo>
                <a:lnTo>
                  <a:pt x="11547" y="3906"/>
                </a:lnTo>
                <a:cubicBezTo>
                  <a:pt x="11552" y="3911"/>
                  <a:pt x="11559" y="3913"/>
                  <a:pt x="11566" y="3913"/>
                </a:cubicBezTo>
                <a:cubicBezTo>
                  <a:pt x="11572" y="3913"/>
                  <a:pt x="11577" y="3912"/>
                  <a:pt x="11582" y="3909"/>
                </a:cubicBezTo>
                <a:cubicBezTo>
                  <a:pt x="11593" y="3903"/>
                  <a:pt x="11601" y="3892"/>
                  <a:pt x="11599" y="3878"/>
                </a:cubicBezTo>
                <a:lnTo>
                  <a:pt x="11585" y="3674"/>
                </a:lnTo>
                <a:lnTo>
                  <a:pt x="11757" y="3453"/>
                </a:lnTo>
                <a:cubicBezTo>
                  <a:pt x="11762" y="3446"/>
                  <a:pt x="11763" y="3439"/>
                  <a:pt x="11763" y="3430"/>
                </a:cubicBezTo>
                <a:lnTo>
                  <a:pt x="11755" y="3326"/>
                </a:lnTo>
                <a:lnTo>
                  <a:pt x="11835" y="2918"/>
                </a:lnTo>
                <a:lnTo>
                  <a:pt x="11835" y="2909"/>
                </a:lnTo>
                <a:lnTo>
                  <a:pt x="11830" y="2834"/>
                </a:lnTo>
                <a:lnTo>
                  <a:pt x="12340" y="2797"/>
                </a:lnTo>
                <a:cubicBezTo>
                  <a:pt x="12353" y="2795"/>
                  <a:pt x="12363" y="2788"/>
                  <a:pt x="12368" y="2776"/>
                </a:cubicBezTo>
                <a:lnTo>
                  <a:pt x="12456" y="2553"/>
                </a:lnTo>
                <a:cubicBezTo>
                  <a:pt x="12458" y="2547"/>
                  <a:pt x="12458" y="2543"/>
                  <a:pt x="12458" y="2538"/>
                </a:cubicBezTo>
                <a:lnTo>
                  <a:pt x="12429" y="2120"/>
                </a:lnTo>
                <a:lnTo>
                  <a:pt x="12517" y="1908"/>
                </a:lnTo>
                <a:lnTo>
                  <a:pt x="12586" y="1827"/>
                </a:lnTo>
                <a:lnTo>
                  <a:pt x="12666" y="1898"/>
                </a:lnTo>
                <a:lnTo>
                  <a:pt x="12775" y="2082"/>
                </a:lnTo>
                <a:lnTo>
                  <a:pt x="12690" y="2188"/>
                </a:lnTo>
                <a:cubicBezTo>
                  <a:pt x="12684" y="2194"/>
                  <a:pt x="12681" y="2202"/>
                  <a:pt x="12682" y="2211"/>
                </a:cubicBezTo>
                <a:cubicBezTo>
                  <a:pt x="12684" y="2220"/>
                  <a:pt x="12687" y="2228"/>
                  <a:pt x="12694" y="2233"/>
                </a:cubicBezTo>
                <a:lnTo>
                  <a:pt x="12925" y="2420"/>
                </a:lnTo>
                <a:cubicBezTo>
                  <a:pt x="12931" y="2425"/>
                  <a:pt x="12938" y="2428"/>
                  <a:pt x="12946" y="2428"/>
                </a:cubicBezTo>
                <a:cubicBezTo>
                  <a:pt x="12947" y="2428"/>
                  <a:pt x="12948" y="2428"/>
                  <a:pt x="12949" y="2428"/>
                </a:cubicBezTo>
                <a:lnTo>
                  <a:pt x="13158" y="2413"/>
                </a:lnTo>
                <a:cubicBezTo>
                  <a:pt x="13166" y="2413"/>
                  <a:pt x="13174" y="2409"/>
                  <a:pt x="13179" y="2403"/>
                </a:cubicBezTo>
                <a:lnTo>
                  <a:pt x="13383" y="2185"/>
                </a:lnTo>
                <a:cubicBezTo>
                  <a:pt x="13389" y="2179"/>
                  <a:pt x="13392" y="2170"/>
                  <a:pt x="13392" y="2162"/>
                </a:cubicBezTo>
                <a:cubicBezTo>
                  <a:pt x="13390" y="2153"/>
                  <a:pt x="13387" y="2143"/>
                  <a:pt x="13379" y="2138"/>
                </a:cubicBezTo>
                <a:lnTo>
                  <a:pt x="13258" y="2032"/>
                </a:lnTo>
                <a:cubicBezTo>
                  <a:pt x="13252" y="2027"/>
                  <a:pt x="13245" y="2023"/>
                  <a:pt x="13237" y="2023"/>
                </a:cubicBezTo>
                <a:cubicBezTo>
                  <a:pt x="13236" y="2023"/>
                  <a:pt x="13235" y="2024"/>
                  <a:pt x="13234" y="2024"/>
                </a:cubicBezTo>
                <a:lnTo>
                  <a:pt x="13176" y="2028"/>
                </a:lnTo>
                <a:lnTo>
                  <a:pt x="13244" y="1753"/>
                </a:lnTo>
                <a:lnTo>
                  <a:pt x="13441" y="1535"/>
                </a:lnTo>
                <a:cubicBezTo>
                  <a:pt x="13446" y="1529"/>
                  <a:pt x="13449" y="1522"/>
                  <a:pt x="13449" y="1512"/>
                </a:cubicBezTo>
                <a:cubicBezTo>
                  <a:pt x="13447" y="1504"/>
                  <a:pt x="13444" y="1496"/>
                  <a:pt x="13437" y="1491"/>
                </a:cubicBezTo>
                <a:lnTo>
                  <a:pt x="13327" y="1395"/>
                </a:lnTo>
                <a:cubicBezTo>
                  <a:pt x="13322" y="1390"/>
                  <a:pt x="13314" y="1387"/>
                  <a:pt x="13307" y="1387"/>
                </a:cubicBezTo>
                <a:cubicBezTo>
                  <a:pt x="13306" y="1387"/>
                  <a:pt x="13305" y="1387"/>
                  <a:pt x="13304" y="1387"/>
                </a:cubicBezTo>
                <a:lnTo>
                  <a:pt x="13109" y="1402"/>
                </a:lnTo>
                <a:lnTo>
                  <a:pt x="13009" y="1202"/>
                </a:lnTo>
                <a:cubicBezTo>
                  <a:pt x="13007" y="1199"/>
                  <a:pt x="13004" y="1195"/>
                  <a:pt x="12999" y="1192"/>
                </a:cubicBezTo>
                <a:lnTo>
                  <a:pt x="12786" y="1019"/>
                </a:lnTo>
                <a:lnTo>
                  <a:pt x="12866" y="920"/>
                </a:lnTo>
                <a:cubicBezTo>
                  <a:pt x="12871" y="914"/>
                  <a:pt x="12873" y="904"/>
                  <a:pt x="12873" y="897"/>
                </a:cubicBezTo>
                <a:lnTo>
                  <a:pt x="12853" y="608"/>
                </a:lnTo>
                <a:cubicBezTo>
                  <a:pt x="12853" y="600"/>
                  <a:pt x="12848" y="592"/>
                  <a:pt x="12843" y="587"/>
                </a:cubicBezTo>
                <a:lnTo>
                  <a:pt x="12779" y="523"/>
                </a:lnTo>
                <a:lnTo>
                  <a:pt x="13241" y="491"/>
                </a:lnTo>
                <a:cubicBezTo>
                  <a:pt x="13246" y="491"/>
                  <a:pt x="13249" y="489"/>
                  <a:pt x="13253" y="487"/>
                </a:cubicBezTo>
                <a:lnTo>
                  <a:pt x="13467" y="376"/>
                </a:lnTo>
                <a:lnTo>
                  <a:pt x="13856" y="119"/>
                </a:lnTo>
                <a:lnTo>
                  <a:pt x="14365" y="83"/>
                </a:lnTo>
                <a:close/>
                <a:moveTo>
                  <a:pt x="14415" y="0"/>
                </a:moveTo>
                <a:cubicBezTo>
                  <a:pt x="14414" y="0"/>
                  <a:pt x="14413" y="0"/>
                  <a:pt x="14412" y="1"/>
                </a:cubicBezTo>
                <a:lnTo>
                  <a:pt x="13861" y="40"/>
                </a:lnTo>
                <a:cubicBezTo>
                  <a:pt x="13856" y="40"/>
                  <a:pt x="13851" y="42"/>
                  <a:pt x="13846" y="45"/>
                </a:cubicBezTo>
                <a:lnTo>
                  <a:pt x="13451" y="305"/>
                </a:lnTo>
                <a:lnTo>
                  <a:pt x="13247" y="411"/>
                </a:lnTo>
                <a:lnTo>
                  <a:pt x="12720" y="448"/>
                </a:lnTo>
                <a:cubicBezTo>
                  <a:pt x="12707" y="448"/>
                  <a:pt x="12695" y="458"/>
                  <a:pt x="12691" y="469"/>
                </a:cubicBezTo>
                <a:cubicBezTo>
                  <a:pt x="12688" y="483"/>
                  <a:pt x="12690" y="495"/>
                  <a:pt x="12699" y="505"/>
                </a:cubicBezTo>
                <a:lnTo>
                  <a:pt x="12808" y="612"/>
                </a:lnTo>
                <a:lnTo>
                  <a:pt x="12825" y="874"/>
                </a:lnTo>
                <a:lnTo>
                  <a:pt x="12733" y="989"/>
                </a:lnTo>
                <a:cubicBezTo>
                  <a:pt x="12728" y="995"/>
                  <a:pt x="12726" y="1003"/>
                  <a:pt x="12727" y="1013"/>
                </a:cubicBezTo>
                <a:cubicBezTo>
                  <a:pt x="12727" y="1021"/>
                  <a:pt x="12732" y="1029"/>
                  <a:pt x="12738" y="1035"/>
                </a:cubicBezTo>
                <a:lnTo>
                  <a:pt x="12971" y="1223"/>
                </a:lnTo>
                <a:lnTo>
                  <a:pt x="13078" y="1435"/>
                </a:lnTo>
                <a:cubicBezTo>
                  <a:pt x="13083" y="1445"/>
                  <a:pt x="13093" y="1454"/>
                  <a:pt x="13104" y="1454"/>
                </a:cubicBezTo>
                <a:cubicBezTo>
                  <a:pt x="13106" y="1454"/>
                  <a:pt x="13108" y="1453"/>
                  <a:pt x="13110" y="1453"/>
                </a:cubicBezTo>
                <a:lnTo>
                  <a:pt x="13313" y="1440"/>
                </a:lnTo>
                <a:lnTo>
                  <a:pt x="13387" y="1503"/>
                </a:lnTo>
                <a:lnTo>
                  <a:pt x="13207" y="1702"/>
                </a:lnTo>
                <a:cubicBezTo>
                  <a:pt x="13203" y="1706"/>
                  <a:pt x="13200" y="1711"/>
                  <a:pt x="13199" y="1716"/>
                </a:cubicBezTo>
                <a:lnTo>
                  <a:pt x="13120" y="2043"/>
                </a:lnTo>
                <a:cubicBezTo>
                  <a:pt x="13117" y="2054"/>
                  <a:pt x="13120" y="2064"/>
                  <a:pt x="13126" y="2072"/>
                </a:cubicBezTo>
                <a:cubicBezTo>
                  <a:pt x="13131" y="2078"/>
                  <a:pt x="13139" y="2084"/>
                  <a:pt x="13148" y="2084"/>
                </a:cubicBezTo>
                <a:cubicBezTo>
                  <a:pt x="13150" y="2084"/>
                  <a:pt x="13152" y="2084"/>
                  <a:pt x="13153" y="2083"/>
                </a:cubicBezTo>
                <a:lnTo>
                  <a:pt x="13242" y="2077"/>
                </a:lnTo>
                <a:lnTo>
                  <a:pt x="13329" y="2153"/>
                </a:lnTo>
                <a:lnTo>
                  <a:pt x="13159" y="2336"/>
                </a:lnTo>
                <a:lnTo>
                  <a:pt x="12975" y="2349"/>
                </a:lnTo>
                <a:lnTo>
                  <a:pt x="12780" y="2190"/>
                </a:lnTo>
                <a:lnTo>
                  <a:pt x="12860" y="2092"/>
                </a:lnTo>
                <a:cubicBezTo>
                  <a:pt x="12867" y="2081"/>
                  <a:pt x="12868" y="2066"/>
                  <a:pt x="12862" y="2055"/>
                </a:cubicBezTo>
                <a:lnTo>
                  <a:pt x="12738" y="1846"/>
                </a:lnTo>
                <a:cubicBezTo>
                  <a:pt x="12737" y="1842"/>
                  <a:pt x="12735" y="1840"/>
                  <a:pt x="12732" y="1837"/>
                </a:cubicBezTo>
                <a:lnTo>
                  <a:pt x="12622" y="1743"/>
                </a:lnTo>
                <a:cubicBezTo>
                  <a:pt x="12617" y="1738"/>
                  <a:pt x="12610" y="1734"/>
                  <a:pt x="12602" y="1734"/>
                </a:cubicBezTo>
                <a:cubicBezTo>
                  <a:pt x="12601" y="1734"/>
                  <a:pt x="12600" y="1734"/>
                  <a:pt x="12600" y="1734"/>
                </a:cubicBezTo>
                <a:cubicBezTo>
                  <a:pt x="12591" y="1736"/>
                  <a:pt x="12582" y="1739"/>
                  <a:pt x="12577" y="1747"/>
                </a:cubicBezTo>
                <a:lnTo>
                  <a:pt x="12483" y="1856"/>
                </a:lnTo>
                <a:cubicBezTo>
                  <a:pt x="12481" y="1858"/>
                  <a:pt x="12480" y="1862"/>
                  <a:pt x="12478" y="1864"/>
                </a:cubicBezTo>
                <a:lnTo>
                  <a:pt x="12384" y="2090"/>
                </a:lnTo>
                <a:cubicBezTo>
                  <a:pt x="12382" y="2093"/>
                  <a:pt x="12382" y="2099"/>
                  <a:pt x="12382" y="2104"/>
                </a:cubicBezTo>
                <a:lnTo>
                  <a:pt x="12412" y="2523"/>
                </a:lnTo>
                <a:lnTo>
                  <a:pt x="12335" y="2721"/>
                </a:lnTo>
                <a:lnTo>
                  <a:pt x="11813" y="2758"/>
                </a:lnTo>
                <a:cubicBezTo>
                  <a:pt x="11805" y="2759"/>
                  <a:pt x="11796" y="2763"/>
                  <a:pt x="11791" y="2769"/>
                </a:cubicBezTo>
                <a:cubicBezTo>
                  <a:pt x="11785" y="2775"/>
                  <a:pt x="11783" y="2784"/>
                  <a:pt x="11783" y="2793"/>
                </a:cubicBezTo>
                <a:lnTo>
                  <a:pt x="11791" y="2897"/>
                </a:lnTo>
                <a:lnTo>
                  <a:pt x="11711" y="3305"/>
                </a:lnTo>
                <a:lnTo>
                  <a:pt x="11711" y="3315"/>
                </a:lnTo>
                <a:lnTo>
                  <a:pt x="11718" y="3411"/>
                </a:lnTo>
                <a:lnTo>
                  <a:pt x="11546" y="3632"/>
                </a:lnTo>
                <a:cubicBezTo>
                  <a:pt x="11541" y="3639"/>
                  <a:pt x="11540" y="3647"/>
                  <a:pt x="11540" y="3654"/>
                </a:cubicBezTo>
                <a:lnTo>
                  <a:pt x="11550" y="3798"/>
                </a:lnTo>
                <a:lnTo>
                  <a:pt x="11477" y="3741"/>
                </a:lnTo>
                <a:lnTo>
                  <a:pt x="11376" y="3645"/>
                </a:lnTo>
                <a:cubicBezTo>
                  <a:pt x="11369" y="3639"/>
                  <a:pt x="11362" y="3636"/>
                  <a:pt x="11354" y="3636"/>
                </a:cubicBezTo>
                <a:cubicBezTo>
                  <a:pt x="11352" y="3636"/>
                  <a:pt x="11350" y="3636"/>
                  <a:pt x="11348" y="3636"/>
                </a:cubicBezTo>
                <a:cubicBezTo>
                  <a:pt x="11338" y="3639"/>
                  <a:pt x="11330" y="3644"/>
                  <a:pt x="11325" y="3653"/>
                </a:cubicBezTo>
                <a:lnTo>
                  <a:pt x="11192" y="3897"/>
                </a:lnTo>
                <a:lnTo>
                  <a:pt x="11170" y="3585"/>
                </a:lnTo>
                <a:lnTo>
                  <a:pt x="11249" y="3480"/>
                </a:lnTo>
                <a:cubicBezTo>
                  <a:pt x="11259" y="3467"/>
                  <a:pt x="11258" y="3449"/>
                  <a:pt x="11247" y="3437"/>
                </a:cubicBezTo>
                <a:lnTo>
                  <a:pt x="11153" y="3343"/>
                </a:lnTo>
                <a:lnTo>
                  <a:pt x="11140" y="3168"/>
                </a:lnTo>
                <a:cubicBezTo>
                  <a:pt x="11139" y="3150"/>
                  <a:pt x="11124" y="3138"/>
                  <a:pt x="11107" y="3138"/>
                </a:cubicBezTo>
                <a:cubicBezTo>
                  <a:pt x="11107" y="3138"/>
                  <a:pt x="11106" y="3138"/>
                  <a:pt x="11105" y="3138"/>
                </a:cubicBezTo>
                <a:lnTo>
                  <a:pt x="10895" y="3152"/>
                </a:lnTo>
                <a:lnTo>
                  <a:pt x="10804" y="3055"/>
                </a:lnTo>
                <a:cubicBezTo>
                  <a:pt x="10798" y="3049"/>
                  <a:pt x="10789" y="3046"/>
                  <a:pt x="10779" y="3046"/>
                </a:cubicBezTo>
                <a:cubicBezTo>
                  <a:pt x="10777" y="3046"/>
                  <a:pt x="10775" y="3046"/>
                  <a:pt x="10773" y="3046"/>
                </a:cubicBezTo>
                <a:cubicBezTo>
                  <a:pt x="10762" y="3049"/>
                  <a:pt x="10753" y="3057"/>
                  <a:pt x="10749" y="3069"/>
                </a:cubicBezTo>
                <a:lnTo>
                  <a:pt x="10656" y="3379"/>
                </a:lnTo>
                <a:cubicBezTo>
                  <a:pt x="10652" y="3390"/>
                  <a:pt x="10655" y="3402"/>
                  <a:pt x="10661" y="3409"/>
                </a:cubicBezTo>
                <a:cubicBezTo>
                  <a:pt x="10667" y="3417"/>
                  <a:pt x="10675" y="3421"/>
                  <a:pt x="10684" y="3421"/>
                </a:cubicBezTo>
                <a:cubicBezTo>
                  <a:pt x="10686" y="3421"/>
                  <a:pt x="10687" y="3421"/>
                  <a:pt x="10689" y="3421"/>
                </a:cubicBezTo>
                <a:lnTo>
                  <a:pt x="10770" y="3416"/>
                </a:lnTo>
                <a:lnTo>
                  <a:pt x="10781" y="3569"/>
                </a:lnTo>
                <a:lnTo>
                  <a:pt x="10732" y="3572"/>
                </a:lnTo>
                <a:lnTo>
                  <a:pt x="10726" y="3497"/>
                </a:lnTo>
                <a:cubicBezTo>
                  <a:pt x="10725" y="3488"/>
                  <a:pt x="10721" y="3480"/>
                  <a:pt x="10715" y="3475"/>
                </a:cubicBezTo>
                <a:cubicBezTo>
                  <a:pt x="10708" y="3470"/>
                  <a:pt x="10702" y="3467"/>
                  <a:pt x="10694" y="3467"/>
                </a:cubicBezTo>
                <a:cubicBezTo>
                  <a:pt x="10693" y="3467"/>
                  <a:pt x="10692" y="3467"/>
                  <a:pt x="10691" y="3467"/>
                </a:cubicBezTo>
                <a:lnTo>
                  <a:pt x="10590" y="3475"/>
                </a:lnTo>
                <a:cubicBezTo>
                  <a:pt x="10571" y="3476"/>
                  <a:pt x="10559" y="3492"/>
                  <a:pt x="10560" y="3509"/>
                </a:cubicBezTo>
                <a:lnTo>
                  <a:pt x="10575" y="3726"/>
                </a:lnTo>
                <a:cubicBezTo>
                  <a:pt x="10575" y="3732"/>
                  <a:pt x="10578" y="3739"/>
                  <a:pt x="10582" y="3744"/>
                </a:cubicBezTo>
                <a:lnTo>
                  <a:pt x="10785" y="4006"/>
                </a:lnTo>
                <a:lnTo>
                  <a:pt x="10643" y="4017"/>
                </a:lnTo>
                <a:lnTo>
                  <a:pt x="10555" y="3933"/>
                </a:lnTo>
                <a:lnTo>
                  <a:pt x="10546" y="3831"/>
                </a:lnTo>
                <a:cubicBezTo>
                  <a:pt x="10545" y="3819"/>
                  <a:pt x="10538" y="3806"/>
                  <a:pt x="10524" y="3803"/>
                </a:cubicBezTo>
                <a:cubicBezTo>
                  <a:pt x="10520" y="3802"/>
                  <a:pt x="10516" y="3801"/>
                  <a:pt x="10512" y="3801"/>
                </a:cubicBezTo>
                <a:cubicBezTo>
                  <a:pt x="10504" y="3801"/>
                  <a:pt x="10495" y="3804"/>
                  <a:pt x="10489" y="3811"/>
                </a:cubicBezTo>
                <a:lnTo>
                  <a:pt x="10382" y="3935"/>
                </a:lnTo>
                <a:cubicBezTo>
                  <a:pt x="10379" y="3938"/>
                  <a:pt x="10378" y="3941"/>
                  <a:pt x="10377" y="3944"/>
                </a:cubicBezTo>
                <a:lnTo>
                  <a:pt x="10290" y="4136"/>
                </a:lnTo>
                <a:lnTo>
                  <a:pt x="10210" y="4141"/>
                </a:lnTo>
                <a:cubicBezTo>
                  <a:pt x="10196" y="4143"/>
                  <a:pt x="10186" y="4150"/>
                  <a:pt x="10181" y="4162"/>
                </a:cubicBezTo>
                <a:lnTo>
                  <a:pt x="10004" y="4612"/>
                </a:lnTo>
                <a:lnTo>
                  <a:pt x="9900" y="4719"/>
                </a:lnTo>
                <a:lnTo>
                  <a:pt x="9805" y="4827"/>
                </a:lnTo>
                <a:cubicBezTo>
                  <a:pt x="9793" y="4840"/>
                  <a:pt x="9795" y="4861"/>
                  <a:pt x="9807" y="4872"/>
                </a:cubicBezTo>
                <a:lnTo>
                  <a:pt x="9918" y="4975"/>
                </a:lnTo>
                <a:lnTo>
                  <a:pt x="10014" y="5055"/>
                </a:lnTo>
                <a:lnTo>
                  <a:pt x="9836" y="5261"/>
                </a:lnTo>
                <a:lnTo>
                  <a:pt x="9737" y="5362"/>
                </a:lnTo>
                <a:lnTo>
                  <a:pt x="9661" y="5367"/>
                </a:lnTo>
                <a:cubicBezTo>
                  <a:pt x="9649" y="5368"/>
                  <a:pt x="9637" y="5376"/>
                  <a:pt x="9633" y="5389"/>
                </a:cubicBezTo>
                <a:cubicBezTo>
                  <a:pt x="9629" y="5402"/>
                  <a:pt x="9633" y="5415"/>
                  <a:pt x="9643" y="5424"/>
                </a:cubicBezTo>
                <a:lnTo>
                  <a:pt x="9851" y="5618"/>
                </a:lnTo>
                <a:lnTo>
                  <a:pt x="9885" y="6110"/>
                </a:lnTo>
                <a:lnTo>
                  <a:pt x="9791" y="6199"/>
                </a:lnTo>
                <a:lnTo>
                  <a:pt x="9609" y="6326"/>
                </a:lnTo>
                <a:lnTo>
                  <a:pt x="9292" y="6458"/>
                </a:lnTo>
                <a:cubicBezTo>
                  <a:pt x="9285" y="6460"/>
                  <a:pt x="9281" y="6463"/>
                  <a:pt x="9278" y="6469"/>
                </a:cubicBezTo>
                <a:lnTo>
                  <a:pt x="9208" y="6560"/>
                </a:lnTo>
                <a:lnTo>
                  <a:pt x="8877" y="6381"/>
                </a:lnTo>
                <a:lnTo>
                  <a:pt x="8666" y="6279"/>
                </a:lnTo>
                <a:cubicBezTo>
                  <a:pt x="8661" y="6278"/>
                  <a:pt x="8654" y="6277"/>
                  <a:pt x="8649" y="6277"/>
                </a:cubicBezTo>
                <a:lnTo>
                  <a:pt x="8445" y="6292"/>
                </a:lnTo>
                <a:lnTo>
                  <a:pt x="8248" y="6222"/>
                </a:lnTo>
                <a:lnTo>
                  <a:pt x="8222" y="5862"/>
                </a:lnTo>
                <a:lnTo>
                  <a:pt x="8518" y="5732"/>
                </a:lnTo>
                <a:cubicBezTo>
                  <a:pt x="8531" y="5727"/>
                  <a:pt x="8539" y="5715"/>
                  <a:pt x="8537" y="5700"/>
                </a:cubicBezTo>
                <a:lnTo>
                  <a:pt x="8532" y="5631"/>
                </a:lnTo>
                <a:lnTo>
                  <a:pt x="8711" y="5618"/>
                </a:lnTo>
                <a:cubicBezTo>
                  <a:pt x="8721" y="5618"/>
                  <a:pt x="8729" y="5613"/>
                  <a:pt x="8735" y="5605"/>
                </a:cubicBezTo>
                <a:lnTo>
                  <a:pt x="8821" y="5485"/>
                </a:lnTo>
                <a:cubicBezTo>
                  <a:pt x="8827" y="5476"/>
                  <a:pt x="8828" y="5466"/>
                  <a:pt x="8826" y="5457"/>
                </a:cubicBezTo>
                <a:cubicBezTo>
                  <a:pt x="8823" y="5448"/>
                  <a:pt x="8817" y="5440"/>
                  <a:pt x="8807" y="5436"/>
                </a:cubicBezTo>
                <a:lnTo>
                  <a:pt x="8603" y="5350"/>
                </a:lnTo>
                <a:lnTo>
                  <a:pt x="8497" y="5252"/>
                </a:lnTo>
                <a:lnTo>
                  <a:pt x="8381" y="5152"/>
                </a:lnTo>
                <a:cubicBezTo>
                  <a:pt x="8375" y="5148"/>
                  <a:pt x="8369" y="5144"/>
                  <a:pt x="8361" y="5144"/>
                </a:cubicBezTo>
                <a:cubicBezTo>
                  <a:pt x="8360" y="5144"/>
                  <a:pt x="8359" y="5144"/>
                  <a:pt x="8358" y="5144"/>
                </a:cubicBezTo>
                <a:lnTo>
                  <a:pt x="8161" y="5159"/>
                </a:lnTo>
                <a:lnTo>
                  <a:pt x="8056" y="4967"/>
                </a:lnTo>
                <a:cubicBezTo>
                  <a:pt x="8050" y="4957"/>
                  <a:pt x="8040" y="4950"/>
                  <a:pt x="8029" y="4950"/>
                </a:cubicBezTo>
                <a:cubicBezTo>
                  <a:pt x="8027" y="4950"/>
                  <a:pt x="8026" y="4950"/>
                  <a:pt x="8024" y="4950"/>
                </a:cubicBezTo>
                <a:lnTo>
                  <a:pt x="7922" y="4957"/>
                </a:lnTo>
                <a:cubicBezTo>
                  <a:pt x="7919" y="4957"/>
                  <a:pt x="7915" y="4959"/>
                  <a:pt x="7912" y="4960"/>
                </a:cubicBezTo>
                <a:lnTo>
                  <a:pt x="7600" y="5089"/>
                </a:lnTo>
                <a:lnTo>
                  <a:pt x="7397" y="5102"/>
                </a:lnTo>
                <a:cubicBezTo>
                  <a:pt x="7389" y="5105"/>
                  <a:pt x="7380" y="5108"/>
                  <a:pt x="7375" y="5115"/>
                </a:cubicBezTo>
                <a:cubicBezTo>
                  <a:pt x="7370" y="5121"/>
                  <a:pt x="7367" y="5129"/>
                  <a:pt x="7367" y="5138"/>
                </a:cubicBezTo>
                <a:lnTo>
                  <a:pt x="7373" y="5214"/>
                </a:lnTo>
                <a:lnTo>
                  <a:pt x="7180" y="5226"/>
                </a:lnTo>
                <a:cubicBezTo>
                  <a:pt x="7164" y="5227"/>
                  <a:pt x="7152" y="5238"/>
                  <a:pt x="7150" y="5253"/>
                </a:cubicBezTo>
                <a:cubicBezTo>
                  <a:pt x="7147" y="5268"/>
                  <a:pt x="7155" y="5284"/>
                  <a:pt x="7170" y="5289"/>
                </a:cubicBezTo>
                <a:lnTo>
                  <a:pt x="7396" y="5378"/>
                </a:lnTo>
                <a:lnTo>
                  <a:pt x="7501" y="5477"/>
                </a:lnTo>
                <a:lnTo>
                  <a:pt x="7607" y="5564"/>
                </a:lnTo>
                <a:lnTo>
                  <a:pt x="7629" y="5881"/>
                </a:lnTo>
                <a:cubicBezTo>
                  <a:pt x="7630" y="5892"/>
                  <a:pt x="7635" y="5901"/>
                  <a:pt x="7644" y="5906"/>
                </a:cubicBezTo>
                <a:lnTo>
                  <a:pt x="7744" y="5970"/>
                </a:lnTo>
                <a:lnTo>
                  <a:pt x="7751" y="6055"/>
                </a:lnTo>
                <a:cubicBezTo>
                  <a:pt x="7752" y="6072"/>
                  <a:pt x="7766" y="6086"/>
                  <a:pt x="7781" y="6086"/>
                </a:cubicBezTo>
                <a:cubicBezTo>
                  <a:pt x="7782" y="6086"/>
                  <a:pt x="7784" y="6086"/>
                  <a:pt x="7786" y="6085"/>
                </a:cubicBezTo>
                <a:lnTo>
                  <a:pt x="7832" y="6083"/>
                </a:lnTo>
                <a:lnTo>
                  <a:pt x="7769" y="6267"/>
                </a:lnTo>
                <a:cubicBezTo>
                  <a:pt x="7768" y="6271"/>
                  <a:pt x="7768" y="6276"/>
                  <a:pt x="7768" y="6279"/>
                </a:cubicBezTo>
                <a:lnTo>
                  <a:pt x="7797" y="6706"/>
                </a:lnTo>
                <a:cubicBezTo>
                  <a:pt x="7800" y="6715"/>
                  <a:pt x="7803" y="6724"/>
                  <a:pt x="7810" y="6729"/>
                </a:cubicBezTo>
                <a:cubicBezTo>
                  <a:pt x="7815" y="6733"/>
                  <a:pt x="7822" y="6736"/>
                  <a:pt x="7829" y="6736"/>
                </a:cubicBezTo>
                <a:cubicBezTo>
                  <a:pt x="7831" y="6736"/>
                  <a:pt x="7832" y="6736"/>
                  <a:pt x="7833" y="6736"/>
                </a:cubicBezTo>
                <a:lnTo>
                  <a:pt x="8238" y="6708"/>
                </a:lnTo>
                <a:lnTo>
                  <a:pt x="8318" y="6783"/>
                </a:lnTo>
                <a:lnTo>
                  <a:pt x="8325" y="6880"/>
                </a:lnTo>
                <a:cubicBezTo>
                  <a:pt x="8325" y="6888"/>
                  <a:pt x="8331" y="6898"/>
                  <a:pt x="8337" y="6903"/>
                </a:cubicBezTo>
                <a:lnTo>
                  <a:pt x="8457" y="7002"/>
                </a:lnTo>
                <a:lnTo>
                  <a:pt x="8462" y="7083"/>
                </a:lnTo>
                <a:cubicBezTo>
                  <a:pt x="8463" y="7091"/>
                  <a:pt x="8466" y="7100"/>
                  <a:pt x="8472" y="7105"/>
                </a:cubicBezTo>
                <a:lnTo>
                  <a:pt x="8565" y="7190"/>
                </a:lnTo>
                <a:lnTo>
                  <a:pt x="8485" y="7275"/>
                </a:lnTo>
                <a:cubicBezTo>
                  <a:pt x="8483" y="7278"/>
                  <a:pt x="8482" y="7281"/>
                  <a:pt x="8479" y="7283"/>
                </a:cubicBezTo>
                <a:lnTo>
                  <a:pt x="8372" y="7501"/>
                </a:lnTo>
                <a:cubicBezTo>
                  <a:pt x="8365" y="7516"/>
                  <a:pt x="8369" y="7533"/>
                  <a:pt x="8381" y="7542"/>
                </a:cubicBezTo>
                <a:lnTo>
                  <a:pt x="8625" y="7741"/>
                </a:lnTo>
                <a:lnTo>
                  <a:pt x="8703" y="7813"/>
                </a:lnTo>
                <a:lnTo>
                  <a:pt x="8557" y="7902"/>
                </a:lnTo>
                <a:lnTo>
                  <a:pt x="8443" y="7817"/>
                </a:lnTo>
                <a:cubicBezTo>
                  <a:pt x="8437" y="7812"/>
                  <a:pt x="8430" y="7810"/>
                  <a:pt x="8423" y="7810"/>
                </a:cubicBezTo>
                <a:cubicBezTo>
                  <a:pt x="8417" y="7810"/>
                  <a:pt x="8411" y="7812"/>
                  <a:pt x="8406" y="7815"/>
                </a:cubicBezTo>
                <a:lnTo>
                  <a:pt x="8226" y="7932"/>
                </a:lnTo>
                <a:lnTo>
                  <a:pt x="8065" y="7944"/>
                </a:lnTo>
                <a:lnTo>
                  <a:pt x="8140" y="7787"/>
                </a:lnTo>
                <a:lnTo>
                  <a:pt x="8223" y="7780"/>
                </a:lnTo>
                <a:cubicBezTo>
                  <a:pt x="8237" y="7780"/>
                  <a:pt x="8248" y="7771"/>
                  <a:pt x="8253" y="7758"/>
                </a:cubicBezTo>
                <a:cubicBezTo>
                  <a:pt x="8256" y="7745"/>
                  <a:pt x="8253" y="7732"/>
                  <a:pt x="8242" y="7723"/>
                </a:cubicBezTo>
                <a:lnTo>
                  <a:pt x="8001" y="7522"/>
                </a:lnTo>
                <a:cubicBezTo>
                  <a:pt x="7996" y="7517"/>
                  <a:pt x="7989" y="7514"/>
                  <a:pt x="7982" y="7514"/>
                </a:cubicBezTo>
                <a:cubicBezTo>
                  <a:pt x="7980" y="7514"/>
                  <a:pt x="7978" y="7515"/>
                  <a:pt x="7977" y="7515"/>
                </a:cubicBezTo>
                <a:cubicBezTo>
                  <a:pt x="7967" y="7516"/>
                  <a:pt x="7959" y="7521"/>
                  <a:pt x="7954" y="7527"/>
                </a:cubicBezTo>
                <a:lnTo>
                  <a:pt x="7876" y="7631"/>
                </a:lnTo>
                <a:lnTo>
                  <a:pt x="7682" y="7643"/>
                </a:lnTo>
                <a:lnTo>
                  <a:pt x="7464" y="7553"/>
                </a:lnTo>
                <a:cubicBezTo>
                  <a:pt x="7461" y="7552"/>
                  <a:pt x="7457" y="7551"/>
                  <a:pt x="7453" y="7551"/>
                </a:cubicBezTo>
                <a:cubicBezTo>
                  <a:pt x="7446" y="7551"/>
                  <a:pt x="7439" y="7554"/>
                  <a:pt x="7433" y="7558"/>
                </a:cubicBezTo>
                <a:cubicBezTo>
                  <a:pt x="7425" y="7564"/>
                  <a:pt x="7420" y="7574"/>
                  <a:pt x="7421" y="7586"/>
                </a:cubicBezTo>
                <a:lnTo>
                  <a:pt x="7427" y="7688"/>
                </a:lnTo>
                <a:lnTo>
                  <a:pt x="7336" y="7909"/>
                </a:lnTo>
                <a:lnTo>
                  <a:pt x="7254" y="8220"/>
                </a:lnTo>
                <a:lnTo>
                  <a:pt x="7071" y="8322"/>
                </a:lnTo>
                <a:cubicBezTo>
                  <a:pt x="7068" y="8323"/>
                  <a:pt x="7066" y="8324"/>
                  <a:pt x="7062" y="8327"/>
                </a:cubicBezTo>
                <a:lnTo>
                  <a:pt x="6953" y="8437"/>
                </a:lnTo>
                <a:cubicBezTo>
                  <a:pt x="6947" y="8444"/>
                  <a:pt x="6944" y="8453"/>
                  <a:pt x="6944" y="8462"/>
                </a:cubicBezTo>
                <a:lnTo>
                  <a:pt x="6958" y="8672"/>
                </a:lnTo>
                <a:lnTo>
                  <a:pt x="6878" y="8876"/>
                </a:lnTo>
                <a:lnTo>
                  <a:pt x="6779" y="8999"/>
                </a:lnTo>
                <a:lnTo>
                  <a:pt x="6693" y="9119"/>
                </a:lnTo>
                <a:cubicBezTo>
                  <a:pt x="6683" y="9132"/>
                  <a:pt x="6685" y="9152"/>
                  <a:pt x="6698" y="9162"/>
                </a:cubicBezTo>
                <a:lnTo>
                  <a:pt x="6803" y="9254"/>
                </a:lnTo>
                <a:lnTo>
                  <a:pt x="7147" y="9448"/>
                </a:lnTo>
                <a:lnTo>
                  <a:pt x="7339" y="9535"/>
                </a:lnTo>
                <a:lnTo>
                  <a:pt x="7345" y="9616"/>
                </a:lnTo>
                <a:cubicBezTo>
                  <a:pt x="7347" y="9625"/>
                  <a:pt x="7350" y="9634"/>
                  <a:pt x="7357" y="9639"/>
                </a:cubicBezTo>
                <a:lnTo>
                  <a:pt x="7583" y="9835"/>
                </a:lnTo>
                <a:lnTo>
                  <a:pt x="7717" y="10135"/>
                </a:lnTo>
                <a:lnTo>
                  <a:pt x="7718" y="10158"/>
                </a:lnTo>
                <a:lnTo>
                  <a:pt x="7652" y="10109"/>
                </a:lnTo>
                <a:cubicBezTo>
                  <a:pt x="7647" y="10105"/>
                  <a:pt x="7641" y="10102"/>
                  <a:pt x="7635" y="10102"/>
                </a:cubicBezTo>
                <a:cubicBezTo>
                  <a:pt x="7633" y="10102"/>
                  <a:pt x="7632" y="10102"/>
                  <a:pt x="7630" y="10102"/>
                </a:cubicBezTo>
                <a:lnTo>
                  <a:pt x="7522" y="10110"/>
                </a:lnTo>
                <a:cubicBezTo>
                  <a:pt x="7514" y="10111"/>
                  <a:pt x="7506" y="10114"/>
                  <a:pt x="7501" y="10120"/>
                </a:cubicBezTo>
                <a:lnTo>
                  <a:pt x="7423" y="10203"/>
                </a:lnTo>
                <a:lnTo>
                  <a:pt x="7354" y="10134"/>
                </a:lnTo>
                <a:cubicBezTo>
                  <a:pt x="7348" y="10127"/>
                  <a:pt x="7339" y="10123"/>
                  <a:pt x="7330" y="10123"/>
                </a:cubicBezTo>
                <a:cubicBezTo>
                  <a:pt x="7326" y="10123"/>
                  <a:pt x="7321" y="10124"/>
                  <a:pt x="7316" y="10126"/>
                </a:cubicBezTo>
                <a:lnTo>
                  <a:pt x="7102" y="10238"/>
                </a:lnTo>
                <a:lnTo>
                  <a:pt x="6808" y="10163"/>
                </a:lnTo>
                <a:lnTo>
                  <a:pt x="6583" y="10062"/>
                </a:lnTo>
                <a:cubicBezTo>
                  <a:pt x="6578" y="10059"/>
                  <a:pt x="6573" y="10059"/>
                  <a:pt x="6568" y="10059"/>
                </a:cubicBezTo>
                <a:lnTo>
                  <a:pt x="6384" y="10072"/>
                </a:lnTo>
                <a:lnTo>
                  <a:pt x="6378" y="10004"/>
                </a:lnTo>
                <a:cubicBezTo>
                  <a:pt x="6376" y="9995"/>
                  <a:pt x="6373" y="9988"/>
                  <a:pt x="6366" y="9983"/>
                </a:cubicBezTo>
                <a:cubicBezTo>
                  <a:pt x="6360" y="9978"/>
                  <a:pt x="6354" y="9974"/>
                  <a:pt x="6346" y="9974"/>
                </a:cubicBezTo>
                <a:cubicBezTo>
                  <a:pt x="6345" y="9974"/>
                  <a:pt x="6344" y="9974"/>
                  <a:pt x="6343" y="9974"/>
                </a:cubicBezTo>
                <a:lnTo>
                  <a:pt x="5921" y="10004"/>
                </a:lnTo>
                <a:lnTo>
                  <a:pt x="5608" y="9925"/>
                </a:lnTo>
                <a:cubicBezTo>
                  <a:pt x="5605" y="9925"/>
                  <a:pt x="5602" y="9924"/>
                  <a:pt x="5600" y="9924"/>
                </a:cubicBezTo>
                <a:cubicBezTo>
                  <a:pt x="5592" y="9924"/>
                  <a:pt x="5585" y="9927"/>
                  <a:pt x="5579" y="9932"/>
                </a:cubicBezTo>
                <a:cubicBezTo>
                  <a:pt x="5571" y="9938"/>
                  <a:pt x="5566" y="9948"/>
                  <a:pt x="5567" y="9959"/>
                </a:cubicBezTo>
                <a:lnTo>
                  <a:pt x="5580" y="10147"/>
                </a:lnTo>
                <a:lnTo>
                  <a:pt x="5483" y="10262"/>
                </a:lnTo>
                <a:cubicBezTo>
                  <a:pt x="5478" y="10269"/>
                  <a:pt x="5475" y="10276"/>
                  <a:pt x="5475" y="10286"/>
                </a:cubicBezTo>
                <a:lnTo>
                  <a:pt x="5481" y="10386"/>
                </a:lnTo>
                <a:cubicBezTo>
                  <a:pt x="5483" y="10397"/>
                  <a:pt x="5489" y="10407"/>
                  <a:pt x="5501" y="10413"/>
                </a:cubicBezTo>
                <a:lnTo>
                  <a:pt x="5728" y="10512"/>
                </a:lnTo>
                <a:lnTo>
                  <a:pt x="5823" y="10602"/>
                </a:lnTo>
                <a:cubicBezTo>
                  <a:pt x="5828" y="10605"/>
                  <a:pt x="5833" y="10608"/>
                  <a:pt x="5838" y="10609"/>
                </a:cubicBezTo>
                <a:lnTo>
                  <a:pt x="6171" y="10696"/>
                </a:lnTo>
                <a:cubicBezTo>
                  <a:pt x="6174" y="10696"/>
                  <a:pt x="6176" y="10697"/>
                  <a:pt x="6179" y="10697"/>
                </a:cubicBezTo>
                <a:cubicBezTo>
                  <a:pt x="6186" y="10697"/>
                  <a:pt x="6194" y="10694"/>
                  <a:pt x="6199" y="10689"/>
                </a:cubicBezTo>
                <a:cubicBezTo>
                  <a:pt x="6208" y="10682"/>
                  <a:pt x="6213" y="10672"/>
                  <a:pt x="6212" y="10661"/>
                </a:cubicBezTo>
                <a:lnTo>
                  <a:pt x="6207" y="10587"/>
                </a:lnTo>
                <a:lnTo>
                  <a:pt x="6270" y="10582"/>
                </a:lnTo>
                <a:lnTo>
                  <a:pt x="6484" y="10749"/>
                </a:lnTo>
                <a:lnTo>
                  <a:pt x="6604" y="11134"/>
                </a:lnTo>
                <a:lnTo>
                  <a:pt x="6417" y="11253"/>
                </a:lnTo>
                <a:lnTo>
                  <a:pt x="6411" y="11259"/>
                </a:lnTo>
                <a:lnTo>
                  <a:pt x="6329" y="11350"/>
                </a:lnTo>
                <a:lnTo>
                  <a:pt x="6126" y="11274"/>
                </a:lnTo>
                <a:cubicBezTo>
                  <a:pt x="6121" y="11271"/>
                  <a:pt x="6118" y="11271"/>
                  <a:pt x="6113" y="11271"/>
                </a:cubicBezTo>
                <a:lnTo>
                  <a:pt x="5814" y="11291"/>
                </a:lnTo>
                <a:lnTo>
                  <a:pt x="5587" y="11100"/>
                </a:lnTo>
                <a:lnTo>
                  <a:pt x="5369" y="10897"/>
                </a:lnTo>
                <a:cubicBezTo>
                  <a:pt x="5363" y="10892"/>
                  <a:pt x="5355" y="10888"/>
                  <a:pt x="5348" y="10888"/>
                </a:cubicBezTo>
                <a:cubicBezTo>
                  <a:pt x="5345" y="10888"/>
                  <a:pt x="5343" y="10889"/>
                  <a:pt x="5340" y="10890"/>
                </a:cubicBezTo>
                <a:cubicBezTo>
                  <a:pt x="5330" y="10892"/>
                  <a:pt x="5322" y="10899"/>
                  <a:pt x="5317" y="10909"/>
                </a:cubicBezTo>
                <a:lnTo>
                  <a:pt x="5241" y="11092"/>
                </a:lnTo>
                <a:lnTo>
                  <a:pt x="5160" y="11020"/>
                </a:lnTo>
                <a:cubicBezTo>
                  <a:pt x="5156" y="11017"/>
                  <a:pt x="5152" y="11014"/>
                  <a:pt x="5147" y="11013"/>
                </a:cubicBezTo>
                <a:lnTo>
                  <a:pt x="4850" y="10932"/>
                </a:lnTo>
                <a:lnTo>
                  <a:pt x="4838" y="10759"/>
                </a:lnTo>
                <a:cubicBezTo>
                  <a:pt x="4837" y="10742"/>
                  <a:pt x="4824" y="10729"/>
                  <a:pt x="4807" y="10729"/>
                </a:cubicBezTo>
                <a:cubicBezTo>
                  <a:pt x="4806" y="10729"/>
                  <a:pt x="4804" y="10729"/>
                  <a:pt x="4803" y="10729"/>
                </a:cubicBezTo>
                <a:lnTo>
                  <a:pt x="4728" y="10734"/>
                </a:lnTo>
                <a:lnTo>
                  <a:pt x="4715" y="10558"/>
                </a:lnTo>
                <a:cubicBezTo>
                  <a:pt x="4713" y="10550"/>
                  <a:pt x="4710" y="10542"/>
                  <a:pt x="4704" y="10537"/>
                </a:cubicBezTo>
                <a:lnTo>
                  <a:pt x="4596" y="10437"/>
                </a:lnTo>
                <a:lnTo>
                  <a:pt x="4590" y="10349"/>
                </a:lnTo>
                <a:cubicBezTo>
                  <a:pt x="4590" y="10344"/>
                  <a:pt x="4587" y="10339"/>
                  <a:pt x="4584" y="10334"/>
                </a:cubicBezTo>
                <a:lnTo>
                  <a:pt x="4453" y="10125"/>
                </a:lnTo>
                <a:lnTo>
                  <a:pt x="4447" y="10119"/>
                </a:lnTo>
                <a:lnTo>
                  <a:pt x="4348" y="10033"/>
                </a:lnTo>
                <a:lnTo>
                  <a:pt x="4343" y="9951"/>
                </a:lnTo>
                <a:lnTo>
                  <a:pt x="4428" y="9845"/>
                </a:lnTo>
                <a:cubicBezTo>
                  <a:pt x="4433" y="9839"/>
                  <a:pt x="4436" y="9830"/>
                  <a:pt x="4436" y="9822"/>
                </a:cubicBezTo>
                <a:lnTo>
                  <a:pt x="4422" y="9611"/>
                </a:lnTo>
                <a:cubicBezTo>
                  <a:pt x="4422" y="9604"/>
                  <a:pt x="4418" y="9595"/>
                  <a:pt x="4413" y="9590"/>
                </a:cubicBezTo>
                <a:lnTo>
                  <a:pt x="4312" y="9491"/>
                </a:lnTo>
                <a:lnTo>
                  <a:pt x="4304" y="9402"/>
                </a:lnTo>
                <a:cubicBezTo>
                  <a:pt x="4304" y="9392"/>
                  <a:pt x="4299" y="9384"/>
                  <a:pt x="4293" y="9379"/>
                </a:cubicBezTo>
                <a:lnTo>
                  <a:pt x="4189" y="9293"/>
                </a:lnTo>
                <a:lnTo>
                  <a:pt x="4086" y="9186"/>
                </a:lnTo>
                <a:cubicBezTo>
                  <a:pt x="4080" y="9179"/>
                  <a:pt x="4073" y="9175"/>
                  <a:pt x="4065" y="9175"/>
                </a:cubicBezTo>
                <a:cubicBezTo>
                  <a:pt x="4063" y="9175"/>
                  <a:pt x="4061" y="9175"/>
                  <a:pt x="4060" y="9176"/>
                </a:cubicBezTo>
                <a:lnTo>
                  <a:pt x="3537" y="9212"/>
                </a:lnTo>
                <a:lnTo>
                  <a:pt x="3480" y="9165"/>
                </a:lnTo>
                <a:lnTo>
                  <a:pt x="3521" y="9162"/>
                </a:lnTo>
                <a:cubicBezTo>
                  <a:pt x="3529" y="9161"/>
                  <a:pt x="3538" y="9157"/>
                  <a:pt x="3543" y="9151"/>
                </a:cubicBezTo>
                <a:cubicBezTo>
                  <a:pt x="3548" y="9144"/>
                  <a:pt x="3551" y="9136"/>
                  <a:pt x="3551" y="9127"/>
                </a:cubicBezTo>
                <a:lnTo>
                  <a:pt x="3544" y="9027"/>
                </a:lnTo>
                <a:cubicBezTo>
                  <a:pt x="3543" y="9010"/>
                  <a:pt x="3529" y="8996"/>
                  <a:pt x="3513" y="8996"/>
                </a:cubicBezTo>
                <a:cubicBezTo>
                  <a:pt x="3512" y="8996"/>
                  <a:pt x="3511" y="8996"/>
                  <a:pt x="3510" y="8997"/>
                </a:cubicBezTo>
                <a:lnTo>
                  <a:pt x="3324" y="9010"/>
                </a:lnTo>
                <a:lnTo>
                  <a:pt x="3319" y="8934"/>
                </a:lnTo>
                <a:cubicBezTo>
                  <a:pt x="3318" y="8918"/>
                  <a:pt x="3305" y="8905"/>
                  <a:pt x="3289" y="8905"/>
                </a:cubicBezTo>
                <a:cubicBezTo>
                  <a:pt x="3287" y="8905"/>
                  <a:pt x="3286" y="8905"/>
                  <a:pt x="3284" y="8905"/>
                </a:cubicBezTo>
                <a:lnTo>
                  <a:pt x="3083" y="8919"/>
                </a:lnTo>
                <a:lnTo>
                  <a:pt x="2995" y="8832"/>
                </a:lnTo>
                <a:lnTo>
                  <a:pt x="2864" y="8647"/>
                </a:lnTo>
                <a:lnTo>
                  <a:pt x="2969" y="8460"/>
                </a:lnTo>
                <a:cubicBezTo>
                  <a:pt x="2975" y="8450"/>
                  <a:pt x="2975" y="8437"/>
                  <a:pt x="2968" y="8427"/>
                </a:cubicBezTo>
                <a:cubicBezTo>
                  <a:pt x="2962" y="8417"/>
                  <a:pt x="2951" y="8411"/>
                  <a:pt x="2941" y="8411"/>
                </a:cubicBezTo>
                <a:cubicBezTo>
                  <a:pt x="2940" y="8411"/>
                  <a:pt x="2939" y="8411"/>
                  <a:pt x="2938" y="8411"/>
                </a:cubicBezTo>
                <a:lnTo>
                  <a:pt x="2824" y="8419"/>
                </a:lnTo>
                <a:lnTo>
                  <a:pt x="2783" y="8379"/>
                </a:lnTo>
                <a:lnTo>
                  <a:pt x="3016" y="8361"/>
                </a:lnTo>
                <a:lnTo>
                  <a:pt x="3237" y="8547"/>
                </a:lnTo>
                <a:lnTo>
                  <a:pt x="3338" y="8634"/>
                </a:lnTo>
                <a:cubicBezTo>
                  <a:pt x="3343" y="8639"/>
                  <a:pt x="3350" y="8642"/>
                  <a:pt x="3357" y="8642"/>
                </a:cubicBezTo>
                <a:cubicBezTo>
                  <a:pt x="3359" y="8642"/>
                  <a:pt x="3360" y="8642"/>
                  <a:pt x="3361" y="8642"/>
                </a:cubicBezTo>
                <a:lnTo>
                  <a:pt x="3484" y="8632"/>
                </a:lnTo>
                <a:cubicBezTo>
                  <a:pt x="3491" y="8631"/>
                  <a:pt x="3500" y="8627"/>
                  <a:pt x="3506" y="8621"/>
                </a:cubicBezTo>
                <a:cubicBezTo>
                  <a:pt x="3511" y="8614"/>
                  <a:pt x="3513" y="8606"/>
                  <a:pt x="3513" y="8598"/>
                </a:cubicBezTo>
                <a:lnTo>
                  <a:pt x="3511" y="8554"/>
                </a:lnTo>
                <a:lnTo>
                  <a:pt x="3890" y="8703"/>
                </a:lnTo>
                <a:cubicBezTo>
                  <a:pt x="3892" y="8704"/>
                  <a:pt x="3895" y="8706"/>
                  <a:pt x="3899" y="8706"/>
                </a:cubicBezTo>
                <a:cubicBezTo>
                  <a:pt x="3900" y="8706"/>
                  <a:pt x="3902" y="8706"/>
                  <a:pt x="3903" y="8705"/>
                </a:cubicBezTo>
                <a:lnTo>
                  <a:pt x="4106" y="8692"/>
                </a:lnTo>
                <a:lnTo>
                  <a:pt x="4204" y="8782"/>
                </a:lnTo>
                <a:cubicBezTo>
                  <a:pt x="4210" y="8788"/>
                  <a:pt x="4218" y="8792"/>
                  <a:pt x="4226" y="8792"/>
                </a:cubicBezTo>
                <a:cubicBezTo>
                  <a:pt x="4227" y="8792"/>
                  <a:pt x="4228" y="8792"/>
                  <a:pt x="4229" y="8791"/>
                </a:cubicBezTo>
                <a:lnTo>
                  <a:pt x="4658" y="8761"/>
                </a:lnTo>
                <a:lnTo>
                  <a:pt x="4973" y="8846"/>
                </a:lnTo>
                <a:cubicBezTo>
                  <a:pt x="4975" y="8846"/>
                  <a:pt x="4978" y="8847"/>
                  <a:pt x="4980" y="8847"/>
                </a:cubicBezTo>
                <a:cubicBezTo>
                  <a:pt x="4989" y="8847"/>
                  <a:pt x="4999" y="8843"/>
                  <a:pt x="5005" y="8835"/>
                </a:cubicBezTo>
                <a:lnTo>
                  <a:pt x="5184" y="8629"/>
                </a:lnTo>
                <a:lnTo>
                  <a:pt x="5259" y="8698"/>
                </a:lnTo>
                <a:lnTo>
                  <a:pt x="5265" y="8794"/>
                </a:lnTo>
                <a:cubicBezTo>
                  <a:pt x="5266" y="8803"/>
                  <a:pt x="5271" y="8811"/>
                  <a:pt x="5277" y="8816"/>
                </a:cubicBezTo>
                <a:cubicBezTo>
                  <a:pt x="5282" y="8821"/>
                  <a:pt x="5289" y="8824"/>
                  <a:pt x="5297" y="8824"/>
                </a:cubicBezTo>
                <a:cubicBezTo>
                  <a:pt x="5298" y="8824"/>
                  <a:pt x="5299" y="8824"/>
                  <a:pt x="5301" y="8824"/>
                </a:cubicBezTo>
                <a:lnTo>
                  <a:pt x="5937" y="8778"/>
                </a:lnTo>
                <a:cubicBezTo>
                  <a:pt x="5944" y="8777"/>
                  <a:pt x="5954" y="8773"/>
                  <a:pt x="5959" y="8766"/>
                </a:cubicBezTo>
                <a:lnTo>
                  <a:pt x="6151" y="8544"/>
                </a:lnTo>
                <a:lnTo>
                  <a:pt x="6240" y="8537"/>
                </a:lnTo>
                <a:cubicBezTo>
                  <a:pt x="6244" y="8537"/>
                  <a:pt x="6249" y="8536"/>
                  <a:pt x="6253" y="8533"/>
                </a:cubicBezTo>
                <a:lnTo>
                  <a:pt x="6463" y="8417"/>
                </a:lnTo>
                <a:cubicBezTo>
                  <a:pt x="6465" y="8416"/>
                  <a:pt x="6468" y="8412"/>
                  <a:pt x="6470" y="8410"/>
                </a:cubicBezTo>
                <a:lnTo>
                  <a:pt x="6564" y="8308"/>
                </a:lnTo>
                <a:cubicBezTo>
                  <a:pt x="6571" y="8302"/>
                  <a:pt x="6573" y="8293"/>
                  <a:pt x="6573" y="8283"/>
                </a:cubicBezTo>
                <a:lnTo>
                  <a:pt x="6567" y="8198"/>
                </a:lnTo>
                <a:lnTo>
                  <a:pt x="6656" y="8101"/>
                </a:lnTo>
                <a:lnTo>
                  <a:pt x="6738" y="8096"/>
                </a:lnTo>
                <a:cubicBezTo>
                  <a:pt x="6755" y="8095"/>
                  <a:pt x="6769" y="8079"/>
                  <a:pt x="6767" y="8062"/>
                </a:cubicBezTo>
                <a:lnTo>
                  <a:pt x="6754" y="7876"/>
                </a:lnTo>
                <a:lnTo>
                  <a:pt x="6829" y="7871"/>
                </a:lnTo>
                <a:cubicBezTo>
                  <a:pt x="6845" y="7870"/>
                  <a:pt x="6857" y="7859"/>
                  <a:pt x="6859" y="7844"/>
                </a:cubicBezTo>
                <a:lnTo>
                  <a:pt x="6930" y="7409"/>
                </a:lnTo>
                <a:cubicBezTo>
                  <a:pt x="6931" y="7403"/>
                  <a:pt x="6930" y="7395"/>
                  <a:pt x="6926" y="7388"/>
                </a:cubicBezTo>
                <a:lnTo>
                  <a:pt x="6814" y="7185"/>
                </a:lnTo>
                <a:lnTo>
                  <a:pt x="6800" y="6982"/>
                </a:lnTo>
                <a:cubicBezTo>
                  <a:pt x="6798" y="6966"/>
                  <a:pt x="6784" y="6952"/>
                  <a:pt x="6769" y="6952"/>
                </a:cubicBezTo>
                <a:cubicBezTo>
                  <a:pt x="6768" y="6952"/>
                  <a:pt x="6766" y="6952"/>
                  <a:pt x="6765" y="6953"/>
                </a:cubicBezTo>
                <a:lnTo>
                  <a:pt x="6689" y="6958"/>
                </a:lnTo>
                <a:lnTo>
                  <a:pt x="6676" y="6781"/>
                </a:lnTo>
                <a:cubicBezTo>
                  <a:pt x="6676" y="6767"/>
                  <a:pt x="6667" y="6756"/>
                  <a:pt x="6654" y="6752"/>
                </a:cubicBezTo>
                <a:cubicBezTo>
                  <a:pt x="6651" y="6751"/>
                  <a:pt x="6647" y="6750"/>
                  <a:pt x="6644" y="6750"/>
                </a:cubicBezTo>
                <a:cubicBezTo>
                  <a:pt x="6634" y="6750"/>
                  <a:pt x="6626" y="6754"/>
                  <a:pt x="6619" y="6762"/>
                </a:cubicBezTo>
                <a:lnTo>
                  <a:pt x="6551" y="6845"/>
                </a:lnTo>
                <a:lnTo>
                  <a:pt x="6465" y="6781"/>
                </a:lnTo>
                <a:lnTo>
                  <a:pt x="6451" y="6579"/>
                </a:lnTo>
                <a:cubicBezTo>
                  <a:pt x="6449" y="6562"/>
                  <a:pt x="6435" y="6548"/>
                  <a:pt x="6421" y="6548"/>
                </a:cubicBezTo>
                <a:cubicBezTo>
                  <a:pt x="6419" y="6548"/>
                  <a:pt x="6418" y="6548"/>
                  <a:pt x="6416" y="6549"/>
                </a:cubicBezTo>
                <a:lnTo>
                  <a:pt x="6131" y="6569"/>
                </a:lnTo>
                <a:lnTo>
                  <a:pt x="6124" y="6484"/>
                </a:lnTo>
                <a:cubicBezTo>
                  <a:pt x="6123" y="6470"/>
                  <a:pt x="6113" y="6456"/>
                  <a:pt x="6098" y="6454"/>
                </a:cubicBezTo>
                <a:lnTo>
                  <a:pt x="5772" y="6382"/>
                </a:lnTo>
                <a:cubicBezTo>
                  <a:pt x="5770" y="6381"/>
                  <a:pt x="5767" y="6381"/>
                  <a:pt x="5765" y="6381"/>
                </a:cubicBezTo>
                <a:cubicBezTo>
                  <a:pt x="5760" y="6381"/>
                  <a:pt x="5755" y="6382"/>
                  <a:pt x="5750" y="6385"/>
                </a:cubicBezTo>
                <a:lnTo>
                  <a:pt x="5561" y="6484"/>
                </a:lnTo>
                <a:lnTo>
                  <a:pt x="5360" y="6304"/>
                </a:lnTo>
                <a:cubicBezTo>
                  <a:pt x="5358" y="6302"/>
                  <a:pt x="5355" y="6299"/>
                  <a:pt x="5351" y="6298"/>
                </a:cubicBezTo>
                <a:lnTo>
                  <a:pt x="5127" y="6205"/>
                </a:lnTo>
                <a:cubicBezTo>
                  <a:pt x="5123" y="6204"/>
                  <a:pt x="5119" y="6203"/>
                  <a:pt x="5115" y="6203"/>
                </a:cubicBezTo>
                <a:cubicBezTo>
                  <a:pt x="5109" y="6203"/>
                  <a:pt x="5102" y="6205"/>
                  <a:pt x="5096" y="6209"/>
                </a:cubicBezTo>
                <a:cubicBezTo>
                  <a:pt x="5087" y="6216"/>
                  <a:pt x="5082" y="6226"/>
                  <a:pt x="5083" y="6237"/>
                </a:cubicBezTo>
                <a:lnTo>
                  <a:pt x="5084" y="6263"/>
                </a:lnTo>
                <a:lnTo>
                  <a:pt x="5033" y="6217"/>
                </a:lnTo>
                <a:lnTo>
                  <a:pt x="4804" y="6050"/>
                </a:lnTo>
                <a:cubicBezTo>
                  <a:pt x="4800" y="6046"/>
                  <a:pt x="4794" y="6043"/>
                  <a:pt x="4787" y="6043"/>
                </a:cubicBezTo>
                <a:cubicBezTo>
                  <a:pt x="4786" y="6043"/>
                  <a:pt x="4785" y="6044"/>
                  <a:pt x="4783" y="6044"/>
                </a:cubicBezTo>
                <a:lnTo>
                  <a:pt x="4481" y="6065"/>
                </a:lnTo>
                <a:lnTo>
                  <a:pt x="4136" y="5873"/>
                </a:lnTo>
                <a:lnTo>
                  <a:pt x="3831" y="5779"/>
                </a:lnTo>
                <a:cubicBezTo>
                  <a:pt x="3827" y="5778"/>
                  <a:pt x="3824" y="5778"/>
                  <a:pt x="3820" y="5778"/>
                </a:cubicBezTo>
                <a:cubicBezTo>
                  <a:pt x="3815" y="5778"/>
                  <a:pt x="3810" y="5779"/>
                  <a:pt x="3804" y="5782"/>
                </a:cubicBezTo>
                <a:lnTo>
                  <a:pt x="3589" y="5909"/>
                </a:lnTo>
                <a:lnTo>
                  <a:pt x="2777" y="5967"/>
                </a:lnTo>
                <a:lnTo>
                  <a:pt x="2649" y="5870"/>
                </a:lnTo>
                <a:cubicBezTo>
                  <a:pt x="2642" y="5865"/>
                  <a:pt x="2635" y="5863"/>
                  <a:pt x="2628" y="5863"/>
                </a:cubicBezTo>
                <a:cubicBezTo>
                  <a:pt x="2622" y="5863"/>
                  <a:pt x="2616" y="5865"/>
                  <a:pt x="2611" y="5868"/>
                </a:cubicBezTo>
                <a:lnTo>
                  <a:pt x="2455" y="5969"/>
                </a:lnTo>
                <a:lnTo>
                  <a:pt x="2451" y="5908"/>
                </a:lnTo>
                <a:cubicBezTo>
                  <a:pt x="2450" y="5901"/>
                  <a:pt x="2448" y="5893"/>
                  <a:pt x="2441" y="5888"/>
                </a:cubicBezTo>
                <a:lnTo>
                  <a:pt x="2340" y="5793"/>
                </a:lnTo>
                <a:cubicBezTo>
                  <a:pt x="2333" y="5787"/>
                  <a:pt x="2324" y="5783"/>
                  <a:pt x="2316" y="5783"/>
                </a:cubicBezTo>
                <a:cubicBezTo>
                  <a:pt x="2307" y="5783"/>
                  <a:pt x="2299" y="5788"/>
                  <a:pt x="2293" y="5794"/>
                </a:cubicBezTo>
                <a:lnTo>
                  <a:pt x="2220" y="5873"/>
                </a:lnTo>
                <a:lnTo>
                  <a:pt x="2113" y="5706"/>
                </a:lnTo>
                <a:cubicBezTo>
                  <a:pt x="2107" y="5699"/>
                  <a:pt x="2097" y="5693"/>
                  <a:pt x="2087" y="5693"/>
                </a:cubicBezTo>
                <a:cubicBezTo>
                  <a:pt x="2086" y="5693"/>
                  <a:pt x="2085" y="5693"/>
                  <a:pt x="2083" y="5693"/>
                </a:cubicBezTo>
                <a:lnTo>
                  <a:pt x="2001" y="5698"/>
                </a:lnTo>
                <a:lnTo>
                  <a:pt x="1881" y="5505"/>
                </a:lnTo>
                <a:cubicBezTo>
                  <a:pt x="1876" y="5497"/>
                  <a:pt x="1866" y="5489"/>
                  <a:pt x="1856" y="5489"/>
                </a:cubicBezTo>
                <a:cubicBezTo>
                  <a:pt x="1855" y="5489"/>
                  <a:pt x="1853" y="5489"/>
                  <a:pt x="1851" y="5490"/>
                </a:cubicBezTo>
                <a:lnTo>
                  <a:pt x="1764" y="5496"/>
                </a:lnTo>
                <a:cubicBezTo>
                  <a:pt x="1752" y="5496"/>
                  <a:pt x="1742" y="5503"/>
                  <a:pt x="1737" y="5516"/>
                </a:cubicBezTo>
                <a:lnTo>
                  <a:pt x="1651" y="5721"/>
                </a:lnTo>
                <a:lnTo>
                  <a:pt x="1584" y="5726"/>
                </a:lnTo>
                <a:lnTo>
                  <a:pt x="1470" y="5534"/>
                </a:lnTo>
                <a:cubicBezTo>
                  <a:pt x="1464" y="5524"/>
                  <a:pt x="1453" y="5518"/>
                  <a:pt x="1442" y="5518"/>
                </a:cubicBezTo>
                <a:cubicBezTo>
                  <a:pt x="1442" y="5518"/>
                  <a:pt x="1441" y="5518"/>
                  <a:pt x="1440" y="5518"/>
                </a:cubicBezTo>
                <a:lnTo>
                  <a:pt x="1340" y="5524"/>
                </a:lnTo>
                <a:cubicBezTo>
                  <a:pt x="1321" y="5526"/>
                  <a:pt x="1309" y="5542"/>
                  <a:pt x="1310" y="5560"/>
                </a:cubicBezTo>
                <a:lnTo>
                  <a:pt x="1331" y="5852"/>
                </a:lnTo>
                <a:lnTo>
                  <a:pt x="1159" y="5865"/>
                </a:lnTo>
                <a:lnTo>
                  <a:pt x="1054" y="5772"/>
                </a:lnTo>
                <a:cubicBezTo>
                  <a:pt x="1048" y="5767"/>
                  <a:pt x="1040" y="5764"/>
                  <a:pt x="1032" y="5764"/>
                </a:cubicBezTo>
                <a:cubicBezTo>
                  <a:pt x="1031" y="5764"/>
                  <a:pt x="1031" y="5764"/>
                  <a:pt x="1030" y="5764"/>
                </a:cubicBezTo>
                <a:lnTo>
                  <a:pt x="857" y="5776"/>
                </a:lnTo>
                <a:cubicBezTo>
                  <a:pt x="841" y="5777"/>
                  <a:pt x="830" y="5789"/>
                  <a:pt x="827" y="5803"/>
                </a:cubicBezTo>
                <a:lnTo>
                  <a:pt x="820" y="5841"/>
                </a:lnTo>
                <a:lnTo>
                  <a:pt x="597" y="5903"/>
                </a:lnTo>
                <a:cubicBezTo>
                  <a:pt x="594" y="5904"/>
                  <a:pt x="590" y="5906"/>
                  <a:pt x="587" y="5908"/>
                </a:cubicBezTo>
                <a:lnTo>
                  <a:pt x="366" y="6062"/>
                </a:lnTo>
                <a:cubicBezTo>
                  <a:pt x="362" y="6065"/>
                  <a:pt x="358" y="6069"/>
                  <a:pt x="356" y="6074"/>
                </a:cubicBezTo>
                <a:lnTo>
                  <a:pt x="228" y="6324"/>
                </a:lnTo>
                <a:cubicBezTo>
                  <a:pt x="226" y="6328"/>
                  <a:pt x="225" y="6333"/>
                  <a:pt x="225" y="6336"/>
                </a:cubicBezTo>
                <a:lnTo>
                  <a:pt x="204" y="6694"/>
                </a:lnTo>
                <a:lnTo>
                  <a:pt x="183" y="6696"/>
                </a:lnTo>
                <a:cubicBezTo>
                  <a:pt x="164" y="6698"/>
                  <a:pt x="152" y="6713"/>
                  <a:pt x="153" y="6731"/>
                </a:cubicBezTo>
                <a:cubicBezTo>
                  <a:pt x="154" y="6739"/>
                  <a:pt x="157" y="6746"/>
                  <a:pt x="162" y="6751"/>
                </a:cubicBezTo>
                <a:lnTo>
                  <a:pt x="101" y="6820"/>
                </a:lnTo>
                <a:cubicBezTo>
                  <a:pt x="96" y="6828"/>
                  <a:pt x="93" y="6835"/>
                  <a:pt x="93" y="6844"/>
                </a:cubicBezTo>
                <a:lnTo>
                  <a:pt x="100" y="6934"/>
                </a:lnTo>
                <a:lnTo>
                  <a:pt x="7" y="7049"/>
                </a:lnTo>
                <a:cubicBezTo>
                  <a:pt x="3" y="7055"/>
                  <a:pt x="1" y="7064"/>
                  <a:pt x="1" y="7072"/>
                </a:cubicBezTo>
                <a:lnTo>
                  <a:pt x="8" y="7180"/>
                </a:lnTo>
                <a:cubicBezTo>
                  <a:pt x="8" y="7189"/>
                  <a:pt x="13" y="7198"/>
                  <a:pt x="20" y="7204"/>
                </a:cubicBezTo>
                <a:lnTo>
                  <a:pt x="134" y="7296"/>
                </a:lnTo>
                <a:lnTo>
                  <a:pt x="252" y="7397"/>
                </a:lnTo>
                <a:lnTo>
                  <a:pt x="357" y="7484"/>
                </a:lnTo>
                <a:lnTo>
                  <a:pt x="362" y="7565"/>
                </a:lnTo>
                <a:cubicBezTo>
                  <a:pt x="362" y="7572"/>
                  <a:pt x="365" y="7578"/>
                  <a:pt x="369" y="7584"/>
                </a:cubicBezTo>
                <a:lnTo>
                  <a:pt x="389" y="7610"/>
                </a:lnTo>
                <a:cubicBezTo>
                  <a:pt x="392" y="7615"/>
                  <a:pt x="398" y="7617"/>
                  <a:pt x="403" y="7620"/>
                </a:cubicBezTo>
                <a:lnTo>
                  <a:pt x="596" y="7697"/>
                </a:lnTo>
                <a:lnTo>
                  <a:pt x="814" y="7886"/>
                </a:lnTo>
                <a:lnTo>
                  <a:pt x="835" y="8177"/>
                </a:lnTo>
                <a:lnTo>
                  <a:pt x="742" y="8292"/>
                </a:lnTo>
                <a:cubicBezTo>
                  <a:pt x="738" y="8298"/>
                  <a:pt x="736" y="8307"/>
                  <a:pt x="736" y="8315"/>
                </a:cubicBezTo>
                <a:lnTo>
                  <a:pt x="774" y="8843"/>
                </a:lnTo>
                <a:cubicBezTo>
                  <a:pt x="774" y="8848"/>
                  <a:pt x="775" y="8853"/>
                  <a:pt x="778" y="8856"/>
                </a:cubicBezTo>
                <a:lnTo>
                  <a:pt x="902" y="9066"/>
                </a:lnTo>
                <a:cubicBezTo>
                  <a:pt x="903" y="9068"/>
                  <a:pt x="905" y="9072"/>
                  <a:pt x="908" y="9074"/>
                </a:cubicBezTo>
                <a:lnTo>
                  <a:pt x="1013" y="9165"/>
                </a:lnTo>
                <a:lnTo>
                  <a:pt x="1019" y="9254"/>
                </a:lnTo>
                <a:cubicBezTo>
                  <a:pt x="1019" y="9266"/>
                  <a:pt x="1029" y="9278"/>
                  <a:pt x="1040" y="9282"/>
                </a:cubicBezTo>
                <a:lnTo>
                  <a:pt x="1263" y="9364"/>
                </a:lnTo>
                <a:lnTo>
                  <a:pt x="1356" y="9463"/>
                </a:lnTo>
                <a:lnTo>
                  <a:pt x="1599" y="9868"/>
                </a:lnTo>
                <a:lnTo>
                  <a:pt x="1607" y="9970"/>
                </a:lnTo>
                <a:cubicBezTo>
                  <a:pt x="1607" y="9975"/>
                  <a:pt x="1610" y="9981"/>
                  <a:pt x="1612" y="9986"/>
                </a:cubicBezTo>
                <a:lnTo>
                  <a:pt x="1617" y="9994"/>
                </a:lnTo>
                <a:lnTo>
                  <a:pt x="1615" y="9996"/>
                </a:lnTo>
                <a:cubicBezTo>
                  <a:pt x="1611" y="10003"/>
                  <a:pt x="1610" y="10010"/>
                  <a:pt x="1610" y="10017"/>
                </a:cubicBezTo>
                <a:lnTo>
                  <a:pt x="1612" y="10057"/>
                </a:lnTo>
                <a:lnTo>
                  <a:pt x="1519" y="10162"/>
                </a:lnTo>
                <a:cubicBezTo>
                  <a:pt x="1511" y="10172"/>
                  <a:pt x="1509" y="10188"/>
                  <a:pt x="1516" y="10199"/>
                </a:cubicBezTo>
                <a:lnTo>
                  <a:pt x="1627" y="10390"/>
                </a:lnTo>
                <a:lnTo>
                  <a:pt x="1555" y="10477"/>
                </a:lnTo>
                <a:cubicBezTo>
                  <a:pt x="1552" y="10482"/>
                  <a:pt x="1550" y="10488"/>
                  <a:pt x="1549" y="10494"/>
                </a:cubicBezTo>
                <a:lnTo>
                  <a:pt x="1544" y="10532"/>
                </a:lnTo>
                <a:cubicBezTo>
                  <a:pt x="1544" y="10537"/>
                  <a:pt x="1544" y="10541"/>
                  <a:pt x="1545" y="10545"/>
                </a:cubicBezTo>
                <a:lnTo>
                  <a:pt x="1571" y="10641"/>
                </a:lnTo>
                <a:cubicBezTo>
                  <a:pt x="1573" y="10647"/>
                  <a:pt x="1576" y="10654"/>
                  <a:pt x="1582" y="10657"/>
                </a:cubicBezTo>
                <a:lnTo>
                  <a:pt x="1660" y="10725"/>
                </a:lnTo>
                <a:lnTo>
                  <a:pt x="1683" y="11037"/>
                </a:lnTo>
                <a:cubicBezTo>
                  <a:pt x="1684" y="11047"/>
                  <a:pt x="1688" y="11055"/>
                  <a:pt x="1694" y="11060"/>
                </a:cubicBezTo>
                <a:lnTo>
                  <a:pt x="1810" y="11160"/>
                </a:lnTo>
                <a:cubicBezTo>
                  <a:pt x="1816" y="11165"/>
                  <a:pt x="1823" y="11168"/>
                  <a:pt x="1831" y="11168"/>
                </a:cubicBezTo>
                <a:cubicBezTo>
                  <a:pt x="1840" y="11168"/>
                  <a:pt x="1849" y="11164"/>
                  <a:pt x="1855" y="11157"/>
                </a:cubicBezTo>
                <a:lnTo>
                  <a:pt x="1906" y="11100"/>
                </a:lnTo>
                <a:lnTo>
                  <a:pt x="1908" y="11131"/>
                </a:lnTo>
                <a:cubicBezTo>
                  <a:pt x="1908" y="11140"/>
                  <a:pt x="1914" y="11150"/>
                  <a:pt x="1920" y="11155"/>
                </a:cubicBezTo>
                <a:lnTo>
                  <a:pt x="2000" y="11220"/>
                </a:lnTo>
                <a:lnTo>
                  <a:pt x="1829" y="11321"/>
                </a:lnTo>
                <a:cubicBezTo>
                  <a:pt x="1819" y="11327"/>
                  <a:pt x="1814" y="11338"/>
                  <a:pt x="1814" y="11350"/>
                </a:cubicBezTo>
                <a:cubicBezTo>
                  <a:pt x="1814" y="11362"/>
                  <a:pt x="1821" y="11373"/>
                  <a:pt x="1833" y="11378"/>
                </a:cubicBezTo>
                <a:lnTo>
                  <a:pt x="1880" y="11397"/>
                </a:lnTo>
                <a:cubicBezTo>
                  <a:pt x="1882" y="11399"/>
                  <a:pt x="1887" y="11400"/>
                  <a:pt x="1889" y="11400"/>
                </a:cubicBezTo>
                <a:cubicBezTo>
                  <a:pt x="1892" y="11402"/>
                  <a:pt x="1894" y="11404"/>
                  <a:pt x="1897" y="11405"/>
                </a:cubicBezTo>
                <a:lnTo>
                  <a:pt x="2040" y="11463"/>
                </a:lnTo>
                <a:lnTo>
                  <a:pt x="2054" y="11660"/>
                </a:lnTo>
                <a:cubicBezTo>
                  <a:pt x="2055" y="11677"/>
                  <a:pt x="2071" y="11690"/>
                  <a:pt x="2086" y="11690"/>
                </a:cubicBezTo>
                <a:cubicBezTo>
                  <a:pt x="2087" y="11690"/>
                  <a:pt x="2089" y="11690"/>
                  <a:pt x="2090" y="11690"/>
                </a:cubicBezTo>
                <a:lnTo>
                  <a:pt x="2267" y="11677"/>
                </a:lnTo>
                <a:lnTo>
                  <a:pt x="2272" y="11753"/>
                </a:lnTo>
                <a:cubicBezTo>
                  <a:pt x="2273" y="11761"/>
                  <a:pt x="2277" y="11770"/>
                  <a:pt x="2284" y="11776"/>
                </a:cubicBezTo>
                <a:lnTo>
                  <a:pt x="2397" y="11860"/>
                </a:lnTo>
                <a:lnTo>
                  <a:pt x="2409" y="12041"/>
                </a:lnTo>
                <a:lnTo>
                  <a:pt x="2320" y="12145"/>
                </a:lnTo>
                <a:lnTo>
                  <a:pt x="2126" y="12160"/>
                </a:lnTo>
                <a:cubicBezTo>
                  <a:pt x="2120" y="12160"/>
                  <a:pt x="2113" y="12162"/>
                  <a:pt x="2107" y="12166"/>
                </a:cubicBezTo>
                <a:cubicBezTo>
                  <a:pt x="2094" y="12175"/>
                  <a:pt x="2090" y="12195"/>
                  <a:pt x="2099" y="12209"/>
                </a:cubicBezTo>
                <a:lnTo>
                  <a:pt x="2222" y="12417"/>
                </a:lnTo>
                <a:cubicBezTo>
                  <a:pt x="2228" y="12426"/>
                  <a:pt x="2237" y="12433"/>
                  <a:pt x="2247" y="12433"/>
                </a:cubicBezTo>
                <a:cubicBezTo>
                  <a:pt x="2249" y="12433"/>
                  <a:pt x="2250" y="12433"/>
                  <a:pt x="2252" y="12433"/>
                </a:cubicBezTo>
                <a:lnTo>
                  <a:pt x="2341" y="12426"/>
                </a:lnTo>
                <a:lnTo>
                  <a:pt x="2453" y="12510"/>
                </a:lnTo>
                <a:lnTo>
                  <a:pt x="2560" y="12604"/>
                </a:lnTo>
                <a:cubicBezTo>
                  <a:pt x="2564" y="12608"/>
                  <a:pt x="2569" y="12610"/>
                  <a:pt x="2574" y="12612"/>
                </a:cubicBezTo>
                <a:lnTo>
                  <a:pt x="2908" y="12703"/>
                </a:lnTo>
                <a:lnTo>
                  <a:pt x="3232" y="12780"/>
                </a:lnTo>
                <a:lnTo>
                  <a:pt x="3333" y="12873"/>
                </a:lnTo>
                <a:lnTo>
                  <a:pt x="3450" y="13063"/>
                </a:lnTo>
                <a:lnTo>
                  <a:pt x="3362" y="13254"/>
                </a:lnTo>
                <a:lnTo>
                  <a:pt x="3162" y="13373"/>
                </a:lnTo>
                <a:cubicBezTo>
                  <a:pt x="3156" y="13377"/>
                  <a:pt x="3151" y="13383"/>
                  <a:pt x="3147" y="13389"/>
                </a:cubicBezTo>
                <a:lnTo>
                  <a:pt x="3062" y="13616"/>
                </a:lnTo>
                <a:cubicBezTo>
                  <a:pt x="3059" y="13622"/>
                  <a:pt x="3059" y="13625"/>
                  <a:pt x="3059" y="13630"/>
                </a:cubicBezTo>
                <a:lnTo>
                  <a:pt x="3065" y="13726"/>
                </a:lnTo>
                <a:lnTo>
                  <a:pt x="2975" y="13831"/>
                </a:lnTo>
                <a:lnTo>
                  <a:pt x="2873" y="13939"/>
                </a:lnTo>
                <a:cubicBezTo>
                  <a:pt x="2866" y="13945"/>
                  <a:pt x="2864" y="13955"/>
                  <a:pt x="2864" y="13963"/>
                </a:cubicBezTo>
                <a:lnTo>
                  <a:pt x="2878" y="14166"/>
                </a:lnTo>
                <a:lnTo>
                  <a:pt x="2786" y="14265"/>
                </a:lnTo>
                <a:cubicBezTo>
                  <a:pt x="2779" y="14272"/>
                  <a:pt x="2777" y="14280"/>
                  <a:pt x="2777" y="14289"/>
                </a:cubicBezTo>
                <a:cubicBezTo>
                  <a:pt x="2777" y="14296"/>
                  <a:pt x="2781" y="14306"/>
                  <a:pt x="2787" y="14311"/>
                </a:cubicBezTo>
                <a:lnTo>
                  <a:pt x="2880" y="14395"/>
                </a:lnTo>
                <a:lnTo>
                  <a:pt x="2809" y="14472"/>
                </a:lnTo>
                <a:lnTo>
                  <a:pt x="2745" y="14476"/>
                </a:lnTo>
                <a:cubicBezTo>
                  <a:pt x="2740" y="14470"/>
                  <a:pt x="2735" y="14463"/>
                  <a:pt x="2727" y="14460"/>
                </a:cubicBezTo>
                <a:cubicBezTo>
                  <a:pt x="2722" y="14458"/>
                  <a:pt x="2717" y="14456"/>
                  <a:pt x="2713" y="14456"/>
                </a:cubicBezTo>
                <a:cubicBezTo>
                  <a:pt x="2706" y="14456"/>
                  <a:pt x="2700" y="14458"/>
                  <a:pt x="2695" y="14462"/>
                </a:cubicBezTo>
                <a:lnTo>
                  <a:pt x="2664" y="14483"/>
                </a:lnTo>
                <a:cubicBezTo>
                  <a:pt x="2658" y="14488"/>
                  <a:pt x="2653" y="14494"/>
                  <a:pt x="2652" y="14503"/>
                </a:cubicBezTo>
                <a:lnTo>
                  <a:pt x="2600" y="14715"/>
                </a:lnTo>
                <a:lnTo>
                  <a:pt x="2501" y="14942"/>
                </a:lnTo>
                <a:lnTo>
                  <a:pt x="2409" y="15048"/>
                </a:lnTo>
                <a:lnTo>
                  <a:pt x="2309" y="15171"/>
                </a:lnTo>
                <a:cubicBezTo>
                  <a:pt x="2308" y="15173"/>
                  <a:pt x="2307" y="15175"/>
                  <a:pt x="2305" y="15178"/>
                </a:cubicBezTo>
                <a:lnTo>
                  <a:pt x="2214" y="15383"/>
                </a:lnTo>
                <a:lnTo>
                  <a:pt x="2115" y="15497"/>
                </a:lnTo>
                <a:cubicBezTo>
                  <a:pt x="2111" y="15499"/>
                  <a:pt x="2110" y="15502"/>
                  <a:pt x="2109" y="15506"/>
                </a:cubicBezTo>
                <a:lnTo>
                  <a:pt x="2029" y="15697"/>
                </a:lnTo>
                <a:cubicBezTo>
                  <a:pt x="2027" y="15701"/>
                  <a:pt x="2027" y="15706"/>
                  <a:pt x="2027" y="15711"/>
                </a:cubicBezTo>
                <a:lnTo>
                  <a:pt x="2044" y="15946"/>
                </a:lnTo>
                <a:cubicBezTo>
                  <a:pt x="2045" y="15963"/>
                  <a:pt x="2060" y="15976"/>
                  <a:pt x="2076" y="15976"/>
                </a:cubicBezTo>
                <a:cubicBezTo>
                  <a:pt x="2077" y="15976"/>
                  <a:pt x="2078" y="15976"/>
                  <a:pt x="2079" y="15976"/>
                </a:cubicBezTo>
                <a:lnTo>
                  <a:pt x="2289" y="15961"/>
                </a:lnTo>
                <a:cubicBezTo>
                  <a:pt x="2294" y="15961"/>
                  <a:pt x="2299" y="15960"/>
                  <a:pt x="2303" y="15957"/>
                </a:cubicBezTo>
                <a:lnTo>
                  <a:pt x="2506" y="15837"/>
                </a:lnTo>
                <a:lnTo>
                  <a:pt x="2553" y="15834"/>
                </a:lnTo>
                <a:lnTo>
                  <a:pt x="2558" y="15903"/>
                </a:lnTo>
                <a:lnTo>
                  <a:pt x="2487" y="16113"/>
                </a:lnTo>
                <a:cubicBezTo>
                  <a:pt x="2486" y="16117"/>
                  <a:pt x="2486" y="16123"/>
                  <a:pt x="2486" y="16127"/>
                </a:cubicBezTo>
                <a:lnTo>
                  <a:pt x="2495" y="16235"/>
                </a:lnTo>
                <a:cubicBezTo>
                  <a:pt x="2496" y="16243"/>
                  <a:pt x="2500" y="16252"/>
                  <a:pt x="2506" y="16257"/>
                </a:cubicBezTo>
                <a:cubicBezTo>
                  <a:pt x="2511" y="16261"/>
                  <a:pt x="2518" y="16265"/>
                  <a:pt x="2525" y="16265"/>
                </a:cubicBezTo>
                <a:cubicBezTo>
                  <a:pt x="2526" y="16265"/>
                  <a:pt x="2528" y="16265"/>
                  <a:pt x="2529" y="16264"/>
                </a:cubicBezTo>
                <a:lnTo>
                  <a:pt x="2716" y="16252"/>
                </a:lnTo>
                <a:lnTo>
                  <a:pt x="2817" y="16356"/>
                </a:lnTo>
                <a:cubicBezTo>
                  <a:pt x="2820" y="16360"/>
                  <a:pt x="2824" y="16362"/>
                  <a:pt x="2829" y="16363"/>
                </a:cubicBezTo>
                <a:lnTo>
                  <a:pt x="3059" y="16449"/>
                </a:lnTo>
                <a:cubicBezTo>
                  <a:pt x="3063" y="16450"/>
                  <a:pt x="3066" y="16451"/>
                  <a:pt x="3070" y="16451"/>
                </a:cubicBezTo>
                <a:cubicBezTo>
                  <a:pt x="3079" y="16451"/>
                  <a:pt x="3089" y="16446"/>
                  <a:pt x="3095" y="16438"/>
                </a:cubicBezTo>
                <a:lnTo>
                  <a:pt x="3174" y="16341"/>
                </a:lnTo>
                <a:lnTo>
                  <a:pt x="3485" y="16319"/>
                </a:lnTo>
                <a:lnTo>
                  <a:pt x="3575" y="16404"/>
                </a:lnTo>
                <a:cubicBezTo>
                  <a:pt x="3582" y="16409"/>
                  <a:pt x="3588" y="16413"/>
                  <a:pt x="3597" y="16413"/>
                </a:cubicBezTo>
                <a:cubicBezTo>
                  <a:pt x="3598" y="16413"/>
                  <a:pt x="3599" y="16413"/>
                  <a:pt x="3600" y="16413"/>
                </a:cubicBezTo>
                <a:lnTo>
                  <a:pt x="3676" y="16408"/>
                </a:lnTo>
                <a:lnTo>
                  <a:pt x="3687" y="16554"/>
                </a:lnTo>
                <a:lnTo>
                  <a:pt x="2860" y="16612"/>
                </a:lnTo>
                <a:cubicBezTo>
                  <a:pt x="2852" y="16613"/>
                  <a:pt x="2843" y="16617"/>
                  <a:pt x="2838" y="16623"/>
                </a:cubicBezTo>
                <a:cubicBezTo>
                  <a:pt x="2833" y="16631"/>
                  <a:pt x="2830" y="16638"/>
                  <a:pt x="2830" y="16647"/>
                </a:cubicBezTo>
                <a:lnTo>
                  <a:pt x="2835" y="16722"/>
                </a:lnTo>
                <a:lnTo>
                  <a:pt x="2798" y="16725"/>
                </a:lnTo>
                <a:lnTo>
                  <a:pt x="2792" y="16649"/>
                </a:lnTo>
                <a:cubicBezTo>
                  <a:pt x="2791" y="16637"/>
                  <a:pt x="2782" y="16626"/>
                  <a:pt x="2771" y="16621"/>
                </a:cubicBezTo>
                <a:cubicBezTo>
                  <a:pt x="2767" y="16620"/>
                  <a:pt x="2764" y="16620"/>
                  <a:pt x="2761" y="16620"/>
                </a:cubicBezTo>
                <a:cubicBezTo>
                  <a:pt x="2751" y="16620"/>
                  <a:pt x="2742" y="16624"/>
                  <a:pt x="2735" y="16631"/>
                </a:cubicBezTo>
                <a:lnTo>
                  <a:pt x="2628" y="16747"/>
                </a:lnTo>
                <a:cubicBezTo>
                  <a:pt x="2622" y="16754"/>
                  <a:pt x="2620" y="16763"/>
                  <a:pt x="2620" y="16772"/>
                </a:cubicBezTo>
                <a:lnTo>
                  <a:pt x="2638" y="17058"/>
                </a:lnTo>
                <a:lnTo>
                  <a:pt x="2604" y="17060"/>
                </a:lnTo>
                <a:lnTo>
                  <a:pt x="2490" y="16868"/>
                </a:lnTo>
                <a:cubicBezTo>
                  <a:pt x="2485" y="16860"/>
                  <a:pt x="2476" y="16855"/>
                  <a:pt x="2466" y="16853"/>
                </a:cubicBezTo>
                <a:cubicBezTo>
                  <a:pt x="2455" y="16853"/>
                  <a:pt x="2445" y="16857"/>
                  <a:pt x="2438" y="16865"/>
                </a:cubicBezTo>
                <a:lnTo>
                  <a:pt x="2338" y="16981"/>
                </a:lnTo>
                <a:cubicBezTo>
                  <a:pt x="2333" y="16987"/>
                  <a:pt x="2330" y="16995"/>
                  <a:pt x="2330" y="17003"/>
                </a:cubicBezTo>
                <a:lnTo>
                  <a:pt x="2360" y="17430"/>
                </a:lnTo>
                <a:cubicBezTo>
                  <a:pt x="2361" y="17440"/>
                  <a:pt x="2366" y="17448"/>
                  <a:pt x="2372" y="17453"/>
                </a:cubicBezTo>
                <a:cubicBezTo>
                  <a:pt x="2377" y="17458"/>
                  <a:pt x="2384" y="17461"/>
                  <a:pt x="2392" y="17461"/>
                </a:cubicBezTo>
                <a:cubicBezTo>
                  <a:pt x="2393" y="17461"/>
                  <a:pt x="2395" y="17461"/>
                  <a:pt x="2396" y="17461"/>
                </a:cubicBezTo>
                <a:lnTo>
                  <a:pt x="2397" y="17461"/>
                </a:lnTo>
                <a:lnTo>
                  <a:pt x="2490" y="17537"/>
                </a:lnTo>
                <a:lnTo>
                  <a:pt x="2505" y="17732"/>
                </a:lnTo>
                <a:lnTo>
                  <a:pt x="2312" y="17946"/>
                </a:lnTo>
                <a:cubicBezTo>
                  <a:pt x="2307" y="17951"/>
                  <a:pt x="2304" y="17960"/>
                  <a:pt x="2304" y="17970"/>
                </a:cubicBezTo>
                <a:lnTo>
                  <a:pt x="2312" y="18078"/>
                </a:lnTo>
                <a:cubicBezTo>
                  <a:pt x="2313" y="18088"/>
                  <a:pt x="2319" y="18097"/>
                  <a:pt x="2326" y="18102"/>
                </a:cubicBezTo>
                <a:lnTo>
                  <a:pt x="2419" y="18168"/>
                </a:lnTo>
                <a:lnTo>
                  <a:pt x="2335" y="18360"/>
                </a:lnTo>
                <a:cubicBezTo>
                  <a:pt x="2330" y="18371"/>
                  <a:pt x="2331" y="18381"/>
                  <a:pt x="2336" y="18390"/>
                </a:cubicBezTo>
                <a:lnTo>
                  <a:pt x="2456" y="18594"/>
                </a:lnTo>
                <a:lnTo>
                  <a:pt x="2472" y="18810"/>
                </a:lnTo>
                <a:cubicBezTo>
                  <a:pt x="2474" y="18824"/>
                  <a:pt x="2482" y="18835"/>
                  <a:pt x="2495" y="18839"/>
                </a:cubicBezTo>
                <a:lnTo>
                  <a:pt x="2710" y="18914"/>
                </a:lnTo>
                <a:lnTo>
                  <a:pt x="2793" y="19010"/>
                </a:lnTo>
                <a:lnTo>
                  <a:pt x="2799" y="19088"/>
                </a:lnTo>
                <a:lnTo>
                  <a:pt x="2740" y="19171"/>
                </a:lnTo>
                <a:lnTo>
                  <a:pt x="2643" y="19086"/>
                </a:lnTo>
                <a:lnTo>
                  <a:pt x="2534" y="18999"/>
                </a:lnTo>
                <a:cubicBezTo>
                  <a:pt x="2528" y="18995"/>
                  <a:pt x="2521" y="18992"/>
                  <a:pt x="2513" y="18992"/>
                </a:cubicBezTo>
                <a:cubicBezTo>
                  <a:pt x="2505" y="18992"/>
                  <a:pt x="2496" y="18995"/>
                  <a:pt x="2490" y="19002"/>
                </a:cubicBezTo>
                <a:lnTo>
                  <a:pt x="2396" y="19102"/>
                </a:lnTo>
                <a:cubicBezTo>
                  <a:pt x="2388" y="19109"/>
                  <a:pt x="2386" y="19117"/>
                  <a:pt x="2386" y="19127"/>
                </a:cubicBezTo>
                <a:lnTo>
                  <a:pt x="2394" y="19235"/>
                </a:lnTo>
                <a:cubicBezTo>
                  <a:pt x="2396" y="19244"/>
                  <a:pt x="2399" y="19251"/>
                  <a:pt x="2406" y="19257"/>
                </a:cubicBezTo>
                <a:lnTo>
                  <a:pt x="2522" y="19357"/>
                </a:lnTo>
                <a:cubicBezTo>
                  <a:pt x="2527" y="19361"/>
                  <a:pt x="2535" y="19365"/>
                  <a:pt x="2542" y="19365"/>
                </a:cubicBezTo>
                <a:cubicBezTo>
                  <a:pt x="2543" y="19365"/>
                  <a:pt x="2544" y="19365"/>
                  <a:pt x="2545" y="19365"/>
                </a:cubicBezTo>
                <a:lnTo>
                  <a:pt x="2601" y="19361"/>
                </a:lnTo>
                <a:lnTo>
                  <a:pt x="2536" y="19518"/>
                </a:lnTo>
                <a:lnTo>
                  <a:pt x="2448" y="19525"/>
                </a:lnTo>
                <a:cubicBezTo>
                  <a:pt x="2439" y="19526"/>
                  <a:pt x="2430" y="19530"/>
                  <a:pt x="2425" y="19537"/>
                </a:cubicBezTo>
                <a:cubicBezTo>
                  <a:pt x="2420" y="19543"/>
                  <a:pt x="2418" y="19551"/>
                  <a:pt x="2418" y="19560"/>
                </a:cubicBezTo>
                <a:lnTo>
                  <a:pt x="2425" y="19662"/>
                </a:lnTo>
                <a:cubicBezTo>
                  <a:pt x="2427" y="19678"/>
                  <a:pt x="2441" y="19692"/>
                  <a:pt x="2456" y="19692"/>
                </a:cubicBezTo>
                <a:cubicBezTo>
                  <a:pt x="2457" y="19692"/>
                  <a:pt x="2459" y="19692"/>
                  <a:pt x="2460" y="19692"/>
                </a:cubicBezTo>
                <a:lnTo>
                  <a:pt x="2536" y="19687"/>
                </a:lnTo>
                <a:lnTo>
                  <a:pt x="2539" y="19736"/>
                </a:lnTo>
                <a:cubicBezTo>
                  <a:pt x="2539" y="19749"/>
                  <a:pt x="2549" y="19761"/>
                  <a:pt x="2560" y="19765"/>
                </a:cubicBezTo>
                <a:cubicBezTo>
                  <a:pt x="2564" y="19766"/>
                  <a:pt x="2567" y="19766"/>
                  <a:pt x="2571" y="19766"/>
                </a:cubicBezTo>
                <a:cubicBezTo>
                  <a:pt x="2580" y="19766"/>
                  <a:pt x="2588" y="19763"/>
                  <a:pt x="2595" y="19756"/>
                </a:cubicBezTo>
                <a:lnTo>
                  <a:pt x="2674" y="19677"/>
                </a:lnTo>
                <a:lnTo>
                  <a:pt x="2752" y="19672"/>
                </a:lnTo>
                <a:lnTo>
                  <a:pt x="2778" y="20041"/>
                </a:lnTo>
                <a:lnTo>
                  <a:pt x="2594" y="20053"/>
                </a:lnTo>
                <a:cubicBezTo>
                  <a:pt x="2583" y="20054"/>
                  <a:pt x="2573" y="20062"/>
                  <a:pt x="2568" y="20072"/>
                </a:cubicBezTo>
                <a:cubicBezTo>
                  <a:pt x="2562" y="20082"/>
                  <a:pt x="2562" y="20094"/>
                  <a:pt x="2569" y="20104"/>
                </a:cubicBezTo>
                <a:lnTo>
                  <a:pt x="2692" y="20306"/>
                </a:lnTo>
                <a:cubicBezTo>
                  <a:pt x="2698" y="20315"/>
                  <a:pt x="2708" y="20322"/>
                  <a:pt x="2718" y="20322"/>
                </a:cubicBezTo>
                <a:cubicBezTo>
                  <a:pt x="2719" y="20322"/>
                  <a:pt x="2720" y="20322"/>
                  <a:pt x="2722" y="20322"/>
                </a:cubicBezTo>
                <a:lnTo>
                  <a:pt x="2886" y="20309"/>
                </a:lnTo>
                <a:lnTo>
                  <a:pt x="2891" y="20380"/>
                </a:lnTo>
                <a:cubicBezTo>
                  <a:pt x="2891" y="20385"/>
                  <a:pt x="2892" y="20391"/>
                  <a:pt x="2897" y="20396"/>
                </a:cubicBezTo>
                <a:lnTo>
                  <a:pt x="3020" y="20575"/>
                </a:lnTo>
                <a:lnTo>
                  <a:pt x="3034" y="20777"/>
                </a:lnTo>
                <a:cubicBezTo>
                  <a:pt x="3034" y="20781"/>
                  <a:pt x="3036" y="20786"/>
                  <a:pt x="3038" y="20790"/>
                </a:cubicBezTo>
                <a:lnTo>
                  <a:pt x="3157" y="21006"/>
                </a:lnTo>
                <a:cubicBezTo>
                  <a:pt x="3162" y="21016"/>
                  <a:pt x="3171" y="21023"/>
                  <a:pt x="3182" y="21023"/>
                </a:cubicBezTo>
                <a:cubicBezTo>
                  <a:pt x="3184" y="21023"/>
                  <a:pt x="3186" y="21023"/>
                  <a:pt x="3188" y="21023"/>
                </a:cubicBezTo>
                <a:lnTo>
                  <a:pt x="3380" y="21010"/>
                </a:lnTo>
                <a:lnTo>
                  <a:pt x="3385" y="21088"/>
                </a:lnTo>
                <a:cubicBezTo>
                  <a:pt x="3386" y="21105"/>
                  <a:pt x="3401" y="21119"/>
                  <a:pt x="3416" y="21119"/>
                </a:cubicBezTo>
                <a:cubicBezTo>
                  <a:pt x="3417" y="21119"/>
                  <a:pt x="3418" y="21118"/>
                  <a:pt x="3419" y="21118"/>
                </a:cubicBezTo>
                <a:lnTo>
                  <a:pt x="4042" y="21074"/>
                </a:lnTo>
                <a:lnTo>
                  <a:pt x="4138" y="21157"/>
                </a:lnTo>
                <a:lnTo>
                  <a:pt x="4145" y="21244"/>
                </a:lnTo>
                <a:cubicBezTo>
                  <a:pt x="4146" y="21261"/>
                  <a:pt x="4161" y="21275"/>
                  <a:pt x="4176" y="21275"/>
                </a:cubicBezTo>
                <a:cubicBezTo>
                  <a:pt x="4177" y="21275"/>
                  <a:pt x="4178" y="21275"/>
                  <a:pt x="4179" y="21275"/>
                </a:cubicBezTo>
                <a:lnTo>
                  <a:pt x="4259" y="21269"/>
                </a:lnTo>
                <a:cubicBezTo>
                  <a:pt x="4263" y="21269"/>
                  <a:pt x="4268" y="21267"/>
                  <a:pt x="4272" y="21265"/>
                </a:cubicBezTo>
                <a:lnTo>
                  <a:pt x="4481" y="21150"/>
                </a:lnTo>
                <a:cubicBezTo>
                  <a:pt x="4494" y="21142"/>
                  <a:pt x="4500" y="21131"/>
                  <a:pt x="4499" y="21118"/>
                </a:cubicBezTo>
                <a:lnTo>
                  <a:pt x="4494" y="21042"/>
                </a:lnTo>
                <a:lnTo>
                  <a:pt x="4575" y="21036"/>
                </a:lnTo>
                <a:lnTo>
                  <a:pt x="4777" y="21121"/>
                </a:lnTo>
                <a:lnTo>
                  <a:pt x="4903" y="21314"/>
                </a:lnTo>
                <a:cubicBezTo>
                  <a:pt x="4909" y="21322"/>
                  <a:pt x="4919" y="21329"/>
                  <a:pt x="4929" y="21329"/>
                </a:cubicBezTo>
                <a:cubicBezTo>
                  <a:pt x="4930" y="21329"/>
                  <a:pt x="4932" y="21329"/>
                  <a:pt x="4933" y="21329"/>
                </a:cubicBezTo>
                <a:lnTo>
                  <a:pt x="5104" y="21317"/>
                </a:lnTo>
                <a:lnTo>
                  <a:pt x="5108" y="21380"/>
                </a:lnTo>
                <a:lnTo>
                  <a:pt x="5022" y="21479"/>
                </a:lnTo>
                <a:cubicBezTo>
                  <a:pt x="5016" y="21485"/>
                  <a:pt x="5014" y="21493"/>
                  <a:pt x="5014" y="21503"/>
                </a:cubicBezTo>
                <a:lnTo>
                  <a:pt x="5022" y="21610"/>
                </a:lnTo>
                <a:cubicBezTo>
                  <a:pt x="5022" y="21617"/>
                  <a:pt x="5025" y="21622"/>
                  <a:pt x="5028" y="21627"/>
                </a:cubicBezTo>
                <a:lnTo>
                  <a:pt x="5250" y="21924"/>
                </a:lnTo>
                <a:lnTo>
                  <a:pt x="5377" y="22207"/>
                </a:lnTo>
                <a:lnTo>
                  <a:pt x="5192" y="22317"/>
                </a:lnTo>
                <a:cubicBezTo>
                  <a:pt x="5179" y="22325"/>
                  <a:pt x="5174" y="22341"/>
                  <a:pt x="5178" y="22354"/>
                </a:cubicBezTo>
                <a:cubicBezTo>
                  <a:pt x="5183" y="22369"/>
                  <a:pt x="5195" y="22378"/>
                  <a:pt x="5208" y="22378"/>
                </a:cubicBezTo>
                <a:cubicBezTo>
                  <a:pt x="5210" y="22378"/>
                  <a:pt x="5211" y="22378"/>
                  <a:pt x="5212" y="22378"/>
                </a:cubicBezTo>
                <a:lnTo>
                  <a:pt x="5496" y="22358"/>
                </a:lnTo>
                <a:lnTo>
                  <a:pt x="5510" y="22544"/>
                </a:lnTo>
                <a:cubicBezTo>
                  <a:pt x="5511" y="22559"/>
                  <a:pt x="5521" y="22571"/>
                  <a:pt x="5536" y="22573"/>
                </a:cubicBezTo>
                <a:lnTo>
                  <a:pt x="5866" y="22637"/>
                </a:lnTo>
                <a:lnTo>
                  <a:pt x="5874" y="22637"/>
                </a:lnTo>
                <a:lnTo>
                  <a:pt x="5969" y="22630"/>
                </a:lnTo>
                <a:lnTo>
                  <a:pt x="6168" y="22712"/>
                </a:lnTo>
                <a:lnTo>
                  <a:pt x="6189" y="23004"/>
                </a:lnTo>
                <a:cubicBezTo>
                  <a:pt x="6191" y="23013"/>
                  <a:pt x="6194" y="23021"/>
                  <a:pt x="6201" y="23026"/>
                </a:cubicBezTo>
                <a:cubicBezTo>
                  <a:pt x="6207" y="23030"/>
                  <a:pt x="6215" y="23034"/>
                  <a:pt x="6222" y="23034"/>
                </a:cubicBezTo>
                <a:cubicBezTo>
                  <a:pt x="6223" y="23034"/>
                  <a:pt x="6223" y="23034"/>
                  <a:pt x="6224" y="23034"/>
                </a:cubicBezTo>
                <a:lnTo>
                  <a:pt x="6712" y="23000"/>
                </a:lnTo>
                <a:lnTo>
                  <a:pt x="6725" y="23200"/>
                </a:lnTo>
                <a:cubicBezTo>
                  <a:pt x="6727" y="23216"/>
                  <a:pt x="6742" y="23229"/>
                  <a:pt x="6759" y="23229"/>
                </a:cubicBezTo>
                <a:cubicBezTo>
                  <a:pt x="6761" y="23229"/>
                  <a:pt x="6763" y="23229"/>
                  <a:pt x="6765" y="23229"/>
                </a:cubicBezTo>
                <a:lnTo>
                  <a:pt x="6958" y="23216"/>
                </a:lnTo>
                <a:lnTo>
                  <a:pt x="7058" y="23380"/>
                </a:lnTo>
                <a:lnTo>
                  <a:pt x="6973" y="23471"/>
                </a:lnTo>
                <a:lnTo>
                  <a:pt x="6775" y="23702"/>
                </a:lnTo>
                <a:lnTo>
                  <a:pt x="6578" y="23827"/>
                </a:lnTo>
                <a:lnTo>
                  <a:pt x="6484" y="23923"/>
                </a:lnTo>
                <a:cubicBezTo>
                  <a:pt x="6482" y="23924"/>
                  <a:pt x="6480" y="23924"/>
                  <a:pt x="6479" y="23924"/>
                </a:cubicBezTo>
                <a:lnTo>
                  <a:pt x="6283" y="23843"/>
                </a:lnTo>
                <a:cubicBezTo>
                  <a:pt x="6280" y="23842"/>
                  <a:pt x="6277" y="23841"/>
                  <a:pt x="6273" y="23841"/>
                </a:cubicBezTo>
                <a:cubicBezTo>
                  <a:pt x="6272" y="23841"/>
                  <a:pt x="6270" y="23841"/>
                  <a:pt x="6269" y="23841"/>
                </a:cubicBezTo>
                <a:lnTo>
                  <a:pt x="6175" y="23847"/>
                </a:lnTo>
                <a:cubicBezTo>
                  <a:pt x="6157" y="23848"/>
                  <a:pt x="6144" y="23864"/>
                  <a:pt x="6145" y="23883"/>
                </a:cubicBezTo>
                <a:lnTo>
                  <a:pt x="6175" y="24301"/>
                </a:lnTo>
                <a:cubicBezTo>
                  <a:pt x="6175" y="24307"/>
                  <a:pt x="6176" y="24312"/>
                  <a:pt x="6178" y="24316"/>
                </a:cubicBezTo>
                <a:lnTo>
                  <a:pt x="6415" y="24721"/>
                </a:lnTo>
                <a:lnTo>
                  <a:pt x="6422" y="24835"/>
                </a:lnTo>
                <a:cubicBezTo>
                  <a:pt x="6422" y="24845"/>
                  <a:pt x="6427" y="24853"/>
                  <a:pt x="6436" y="24858"/>
                </a:cubicBezTo>
                <a:lnTo>
                  <a:pt x="6543" y="24940"/>
                </a:lnTo>
                <a:cubicBezTo>
                  <a:pt x="6546" y="24942"/>
                  <a:pt x="6550" y="24944"/>
                  <a:pt x="6552" y="24945"/>
                </a:cubicBezTo>
                <a:lnTo>
                  <a:pt x="6767" y="25018"/>
                </a:lnTo>
                <a:cubicBezTo>
                  <a:pt x="6770" y="25019"/>
                  <a:pt x="6773" y="25020"/>
                  <a:pt x="6776" y="25020"/>
                </a:cubicBezTo>
                <a:cubicBezTo>
                  <a:pt x="6784" y="25020"/>
                  <a:pt x="6790" y="25017"/>
                  <a:pt x="6797" y="25012"/>
                </a:cubicBezTo>
                <a:cubicBezTo>
                  <a:pt x="6806" y="25004"/>
                  <a:pt x="6811" y="24994"/>
                  <a:pt x="6810" y="24983"/>
                </a:cubicBezTo>
                <a:lnTo>
                  <a:pt x="6805" y="24918"/>
                </a:lnTo>
                <a:lnTo>
                  <a:pt x="6969" y="24832"/>
                </a:lnTo>
                <a:lnTo>
                  <a:pt x="6978" y="24832"/>
                </a:lnTo>
                <a:lnTo>
                  <a:pt x="7073" y="24899"/>
                </a:lnTo>
                <a:cubicBezTo>
                  <a:pt x="7079" y="24903"/>
                  <a:pt x="7085" y="24905"/>
                  <a:pt x="7092" y="24905"/>
                </a:cubicBezTo>
                <a:cubicBezTo>
                  <a:pt x="7097" y="24905"/>
                  <a:pt x="7101" y="24904"/>
                  <a:pt x="7105" y="24902"/>
                </a:cubicBezTo>
                <a:lnTo>
                  <a:pt x="7301" y="24806"/>
                </a:lnTo>
                <a:lnTo>
                  <a:pt x="7397" y="24800"/>
                </a:lnTo>
                <a:cubicBezTo>
                  <a:pt x="7406" y="24800"/>
                  <a:pt x="7415" y="24795"/>
                  <a:pt x="7421" y="24789"/>
                </a:cubicBezTo>
                <a:lnTo>
                  <a:pt x="7518" y="24669"/>
                </a:lnTo>
                <a:lnTo>
                  <a:pt x="7612" y="24663"/>
                </a:lnTo>
                <a:lnTo>
                  <a:pt x="7821" y="24763"/>
                </a:lnTo>
                <a:cubicBezTo>
                  <a:pt x="7826" y="24765"/>
                  <a:pt x="7830" y="24766"/>
                  <a:pt x="7835" y="24766"/>
                </a:cubicBezTo>
                <a:cubicBezTo>
                  <a:pt x="7842" y="24766"/>
                  <a:pt x="7848" y="24764"/>
                  <a:pt x="7854" y="24759"/>
                </a:cubicBezTo>
                <a:lnTo>
                  <a:pt x="8034" y="24632"/>
                </a:lnTo>
                <a:lnTo>
                  <a:pt x="8125" y="24626"/>
                </a:lnTo>
                <a:lnTo>
                  <a:pt x="8230" y="24727"/>
                </a:lnTo>
                <a:lnTo>
                  <a:pt x="8367" y="24902"/>
                </a:lnTo>
                <a:lnTo>
                  <a:pt x="8453" y="25002"/>
                </a:lnTo>
                <a:lnTo>
                  <a:pt x="8492" y="25533"/>
                </a:lnTo>
                <a:cubicBezTo>
                  <a:pt x="8493" y="25550"/>
                  <a:pt x="8508" y="25563"/>
                  <a:pt x="8523" y="25563"/>
                </a:cubicBezTo>
                <a:cubicBezTo>
                  <a:pt x="8524" y="25563"/>
                  <a:pt x="8525" y="25563"/>
                  <a:pt x="8526" y="25563"/>
                </a:cubicBezTo>
                <a:lnTo>
                  <a:pt x="9055" y="25525"/>
                </a:lnTo>
                <a:cubicBezTo>
                  <a:pt x="9065" y="25525"/>
                  <a:pt x="9073" y="25520"/>
                  <a:pt x="9078" y="25513"/>
                </a:cubicBezTo>
                <a:lnTo>
                  <a:pt x="9170" y="25402"/>
                </a:lnTo>
                <a:lnTo>
                  <a:pt x="9231" y="25398"/>
                </a:lnTo>
                <a:lnTo>
                  <a:pt x="9237" y="25480"/>
                </a:lnTo>
                <a:cubicBezTo>
                  <a:pt x="9237" y="25485"/>
                  <a:pt x="9240" y="25490"/>
                  <a:pt x="9243" y="25496"/>
                </a:cubicBezTo>
                <a:lnTo>
                  <a:pt x="9380" y="25697"/>
                </a:lnTo>
                <a:cubicBezTo>
                  <a:pt x="9386" y="25705"/>
                  <a:pt x="9395" y="25712"/>
                  <a:pt x="9404" y="25712"/>
                </a:cubicBezTo>
                <a:cubicBezTo>
                  <a:pt x="9406" y="25712"/>
                  <a:pt x="9408" y="25712"/>
                  <a:pt x="9409" y="25711"/>
                </a:cubicBezTo>
                <a:lnTo>
                  <a:pt x="9573" y="25700"/>
                </a:lnTo>
                <a:lnTo>
                  <a:pt x="9578" y="25767"/>
                </a:lnTo>
                <a:cubicBezTo>
                  <a:pt x="9578" y="25769"/>
                  <a:pt x="9580" y="25774"/>
                  <a:pt x="9581" y="25777"/>
                </a:cubicBezTo>
                <a:lnTo>
                  <a:pt x="9702" y="26084"/>
                </a:lnTo>
                <a:lnTo>
                  <a:pt x="9708" y="26181"/>
                </a:lnTo>
                <a:cubicBezTo>
                  <a:pt x="9710" y="26190"/>
                  <a:pt x="9713" y="26198"/>
                  <a:pt x="9721" y="26204"/>
                </a:cubicBezTo>
                <a:cubicBezTo>
                  <a:pt x="9726" y="26208"/>
                  <a:pt x="9732" y="26211"/>
                  <a:pt x="9740" y="26211"/>
                </a:cubicBezTo>
                <a:cubicBezTo>
                  <a:pt x="9741" y="26211"/>
                  <a:pt x="9742" y="26211"/>
                  <a:pt x="9744" y="26211"/>
                </a:cubicBezTo>
                <a:lnTo>
                  <a:pt x="10163" y="26181"/>
                </a:lnTo>
                <a:lnTo>
                  <a:pt x="10255" y="26266"/>
                </a:lnTo>
                <a:cubicBezTo>
                  <a:pt x="10262" y="26272"/>
                  <a:pt x="10270" y="26274"/>
                  <a:pt x="10279" y="26274"/>
                </a:cubicBezTo>
                <a:cubicBezTo>
                  <a:pt x="10286" y="26274"/>
                  <a:pt x="10295" y="26271"/>
                  <a:pt x="10301" y="26264"/>
                </a:cubicBezTo>
                <a:lnTo>
                  <a:pt x="10384" y="26173"/>
                </a:lnTo>
                <a:lnTo>
                  <a:pt x="10388" y="26173"/>
                </a:lnTo>
                <a:lnTo>
                  <a:pt x="10478" y="26258"/>
                </a:lnTo>
                <a:cubicBezTo>
                  <a:pt x="10483" y="26263"/>
                  <a:pt x="10491" y="26267"/>
                  <a:pt x="10500" y="26267"/>
                </a:cubicBezTo>
                <a:cubicBezTo>
                  <a:pt x="10501" y="26267"/>
                  <a:pt x="10502" y="26267"/>
                  <a:pt x="10503" y="26267"/>
                </a:cubicBezTo>
                <a:lnTo>
                  <a:pt x="10611" y="26259"/>
                </a:lnTo>
                <a:cubicBezTo>
                  <a:pt x="10619" y="26258"/>
                  <a:pt x="10629" y="26254"/>
                  <a:pt x="10634" y="26246"/>
                </a:cubicBezTo>
                <a:lnTo>
                  <a:pt x="10718" y="26134"/>
                </a:lnTo>
                <a:lnTo>
                  <a:pt x="10913" y="25926"/>
                </a:lnTo>
                <a:lnTo>
                  <a:pt x="11092" y="25913"/>
                </a:lnTo>
                <a:lnTo>
                  <a:pt x="11097" y="25981"/>
                </a:lnTo>
                <a:cubicBezTo>
                  <a:pt x="11098" y="25988"/>
                  <a:pt x="11101" y="25996"/>
                  <a:pt x="11107" y="26002"/>
                </a:cubicBezTo>
                <a:lnTo>
                  <a:pt x="11210" y="26096"/>
                </a:lnTo>
                <a:cubicBezTo>
                  <a:pt x="11211" y="26099"/>
                  <a:pt x="11213" y="26100"/>
                  <a:pt x="11216" y="26102"/>
                </a:cubicBezTo>
                <a:lnTo>
                  <a:pt x="11555" y="26284"/>
                </a:lnTo>
                <a:cubicBezTo>
                  <a:pt x="11560" y="26286"/>
                  <a:pt x="11565" y="26288"/>
                  <a:pt x="11571" y="26288"/>
                </a:cubicBezTo>
                <a:cubicBezTo>
                  <a:pt x="11576" y="26288"/>
                  <a:pt x="11582" y="26286"/>
                  <a:pt x="11586" y="26284"/>
                </a:cubicBezTo>
                <a:lnTo>
                  <a:pt x="11782" y="26173"/>
                </a:lnTo>
                <a:cubicBezTo>
                  <a:pt x="11794" y="26167"/>
                  <a:pt x="11800" y="26155"/>
                  <a:pt x="11799" y="26142"/>
                </a:cubicBezTo>
                <a:lnTo>
                  <a:pt x="11796" y="26106"/>
                </a:lnTo>
                <a:lnTo>
                  <a:pt x="11966" y="26251"/>
                </a:lnTo>
                <a:cubicBezTo>
                  <a:pt x="11973" y="26257"/>
                  <a:pt x="11980" y="26260"/>
                  <a:pt x="11988" y="26260"/>
                </a:cubicBezTo>
                <a:cubicBezTo>
                  <a:pt x="11993" y="26260"/>
                  <a:pt x="11998" y="26258"/>
                  <a:pt x="12003" y="26256"/>
                </a:cubicBezTo>
                <a:lnTo>
                  <a:pt x="12178" y="26159"/>
                </a:lnTo>
                <a:lnTo>
                  <a:pt x="12181" y="26215"/>
                </a:lnTo>
                <a:cubicBezTo>
                  <a:pt x="12183" y="26224"/>
                  <a:pt x="12186" y="26232"/>
                  <a:pt x="12193" y="26237"/>
                </a:cubicBezTo>
                <a:cubicBezTo>
                  <a:pt x="12199" y="26242"/>
                  <a:pt x="12207" y="26245"/>
                  <a:pt x="12214" y="26245"/>
                </a:cubicBezTo>
                <a:cubicBezTo>
                  <a:pt x="12215" y="26245"/>
                  <a:pt x="12216" y="26245"/>
                  <a:pt x="12216" y="26245"/>
                </a:cubicBezTo>
                <a:lnTo>
                  <a:pt x="12419" y="26231"/>
                </a:lnTo>
                <a:cubicBezTo>
                  <a:pt x="12428" y="26230"/>
                  <a:pt x="12436" y="26225"/>
                  <a:pt x="12441" y="26219"/>
                </a:cubicBezTo>
                <a:cubicBezTo>
                  <a:pt x="12446" y="26212"/>
                  <a:pt x="12450" y="26205"/>
                  <a:pt x="12450" y="26195"/>
                </a:cubicBezTo>
                <a:lnTo>
                  <a:pt x="12444" y="26128"/>
                </a:lnTo>
                <a:lnTo>
                  <a:pt x="12705" y="26110"/>
                </a:lnTo>
                <a:lnTo>
                  <a:pt x="12710" y="26178"/>
                </a:lnTo>
                <a:cubicBezTo>
                  <a:pt x="12711" y="26185"/>
                  <a:pt x="12714" y="26193"/>
                  <a:pt x="12719" y="26198"/>
                </a:cubicBezTo>
                <a:lnTo>
                  <a:pt x="12814" y="26297"/>
                </a:lnTo>
                <a:cubicBezTo>
                  <a:pt x="12820" y="26304"/>
                  <a:pt x="12828" y="26307"/>
                  <a:pt x="12836" y="26307"/>
                </a:cubicBezTo>
                <a:cubicBezTo>
                  <a:pt x="12841" y="26307"/>
                  <a:pt x="12846" y="26306"/>
                  <a:pt x="12850" y="26305"/>
                </a:cubicBezTo>
                <a:cubicBezTo>
                  <a:pt x="12863" y="26298"/>
                  <a:pt x="12871" y="26285"/>
                  <a:pt x="12870" y="26272"/>
                </a:cubicBezTo>
                <a:lnTo>
                  <a:pt x="12865" y="26199"/>
                </a:lnTo>
                <a:lnTo>
                  <a:pt x="13047" y="26186"/>
                </a:lnTo>
                <a:lnTo>
                  <a:pt x="13267" y="26290"/>
                </a:lnTo>
                <a:cubicBezTo>
                  <a:pt x="13270" y="26292"/>
                  <a:pt x="13274" y="26294"/>
                  <a:pt x="13278" y="26294"/>
                </a:cubicBezTo>
                <a:cubicBezTo>
                  <a:pt x="13280" y="26294"/>
                  <a:pt x="13281" y="26293"/>
                  <a:pt x="13283" y="26293"/>
                </a:cubicBezTo>
                <a:lnTo>
                  <a:pt x="13477" y="26279"/>
                </a:lnTo>
                <a:cubicBezTo>
                  <a:pt x="13487" y="26278"/>
                  <a:pt x="13496" y="26273"/>
                  <a:pt x="13501" y="26266"/>
                </a:cubicBezTo>
                <a:lnTo>
                  <a:pt x="13592" y="26147"/>
                </a:lnTo>
                <a:lnTo>
                  <a:pt x="13675" y="26142"/>
                </a:lnTo>
                <a:lnTo>
                  <a:pt x="13696" y="26428"/>
                </a:lnTo>
                <a:lnTo>
                  <a:pt x="13604" y="26522"/>
                </a:lnTo>
                <a:lnTo>
                  <a:pt x="13394" y="26646"/>
                </a:lnTo>
                <a:cubicBezTo>
                  <a:pt x="13391" y="26648"/>
                  <a:pt x="13388" y="26651"/>
                  <a:pt x="13386" y="26654"/>
                </a:cubicBezTo>
                <a:lnTo>
                  <a:pt x="13293" y="26778"/>
                </a:lnTo>
                <a:cubicBezTo>
                  <a:pt x="13288" y="26785"/>
                  <a:pt x="13285" y="26794"/>
                  <a:pt x="13287" y="26803"/>
                </a:cubicBezTo>
                <a:cubicBezTo>
                  <a:pt x="13289" y="26813"/>
                  <a:pt x="13293" y="26820"/>
                  <a:pt x="13300" y="26825"/>
                </a:cubicBezTo>
                <a:lnTo>
                  <a:pt x="13406" y="26898"/>
                </a:lnTo>
                <a:cubicBezTo>
                  <a:pt x="13412" y="26902"/>
                  <a:pt x="13417" y="26904"/>
                  <a:pt x="13423" y="26904"/>
                </a:cubicBezTo>
                <a:cubicBezTo>
                  <a:pt x="13424" y="26904"/>
                  <a:pt x="13426" y="26903"/>
                  <a:pt x="13427" y="26903"/>
                </a:cubicBezTo>
                <a:lnTo>
                  <a:pt x="13612" y="26891"/>
                </a:lnTo>
                <a:lnTo>
                  <a:pt x="13616" y="26945"/>
                </a:lnTo>
                <a:lnTo>
                  <a:pt x="13524" y="27058"/>
                </a:lnTo>
                <a:lnTo>
                  <a:pt x="13423" y="27174"/>
                </a:lnTo>
                <a:cubicBezTo>
                  <a:pt x="13418" y="27180"/>
                  <a:pt x="13415" y="27189"/>
                  <a:pt x="13415" y="27198"/>
                </a:cubicBezTo>
                <a:lnTo>
                  <a:pt x="13422" y="27298"/>
                </a:lnTo>
                <a:cubicBezTo>
                  <a:pt x="13423" y="27314"/>
                  <a:pt x="13437" y="27328"/>
                  <a:pt x="13452" y="27328"/>
                </a:cubicBezTo>
                <a:cubicBezTo>
                  <a:pt x="13454" y="27328"/>
                  <a:pt x="13455" y="27328"/>
                  <a:pt x="13456" y="27328"/>
                </a:cubicBezTo>
                <a:lnTo>
                  <a:pt x="13548" y="27321"/>
                </a:lnTo>
                <a:lnTo>
                  <a:pt x="13778" y="27609"/>
                </a:lnTo>
                <a:lnTo>
                  <a:pt x="13799" y="27912"/>
                </a:lnTo>
                <a:lnTo>
                  <a:pt x="13714" y="28218"/>
                </a:lnTo>
                <a:lnTo>
                  <a:pt x="13200" y="28255"/>
                </a:lnTo>
                <a:cubicBezTo>
                  <a:pt x="13191" y="28255"/>
                  <a:pt x="13184" y="28258"/>
                  <a:pt x="13178" y="28265"/>
                </a:cubicBezTo>
                <a:lnTo>
                  <a:pt x="13085" y="28366"/>
                </a:lnTo>
                <a:cubicBezTo>
                  <a:pt x="13081" y="28370"/>
                  <a:pt x="13078" y="28376"/>
                  <a:pt x="13076" y="28381"/>
                </a:cubicBezTo>
                <a:lnTo>
                  <a:pt x="12995" y="28698"/>
                </a:lnTo>
                <a:lnTo>
                  <a:pt x="12698" y="28823"/>
                </a:lnTo>
                <a:cubicBezTo>
                  <a:pt x="12685" y="28828"/>
                  <a:pt x="12678" y="28841"/>
                  <a:pt x="12679" y="28856"/>
                </a:cubicBezTo>
                <a:lnTo>
                  <a:pt x="12715" y="29364"/>
                </a:lnTo>
                <a:cubicBezTo>
                  <a:pt x="12716" y="29376"/>
                  <a:pt x="12724" y="29388"/>
                  <a:pt x="12737" y="29392"/>
                </a:cubicBezTo>
                <a:cubicBezTo>
                  <a:pt x="12741" y="29393"/>
                  <a:pt x="12745" y="29394"/>
                  <a:pt x="12748" y="29394"/>
                </a:cubicBezTo>
                <a:cubicBezTo>
                  <a:pt x="12758" y="29394"/>
                  <a:pt x="12766" y="29390"/>
                  <a:pt x="12772" y="29382"/>
                </a:cubicBezTo>
                <a:lnTo>
                  <a:pt x="12858" y="29283"/>
                </a:lnTo>
                <a:lnTo>
                  <a:pt x="12954" y="29277"/>
                </a:lnTo>
                <a:cubicBezTo>
                  <a:pt x="12961" y="29276"/>
                  <a:pt x="12969" y="29272"/>
                  <a:pt x="12974" y="29267"/>
                </a:cubicBezTo>
                <a:lnTo>
                  <a:pt x="13012" y="29228"/>
                </a:lnTo>
                <a:lnTo>
                  <a:pt x="13021" y="29356"/>
                </a:lnTo>
                <a:cubicBezTo>
                  <a:pt x="13022" y="29366"/>
                  <a:pt x="13026" y="29374"/>
                  <a:pt x="13033" y="29379"/>
                </a:cubicBezTo>
                <a:cubicBezTo>
                  <a:pt x="13038" y="29384"/>
                  <a:pt x="13045" y="29387"/>
                  <a:pt x="13052" y="29387"/>
                </a:cubicBezTo>
                <a:cubicBezTo>
                  <a:pt x="13053" y="29387"/>
                  <a:pt x="13054" y="29387"/>
                  <a:pt x="13056" y="29387"/>
                </a:cubicBezTo>
                <a:lnTo>
                  <a:pt x="13170" y="29379"/>
                </a:lnTo>
                <a:cubicBezTo>
                  <a:pt x="13179" y="29377"/>
                  <a:pt x="13188" y="29375"/>
                  <a:pt x="13193" y="29369"/>
                </a:cubicBezTo>
                <a:lnTo>
                  <a:pt x="13481" y="29059"/>
                </a:lnTo>
                <a:lnTo>
                  <a:pt x="13639" y="29047"/>
                </a:lnTo>
                <a:lnTo>
                  <a:pt x="13656" y="29292"/>
                </a:lnTo>
                <a:lnTo>
                  <a:pt x="13261" y="29528"/>
                </a:lnTo>
                <a:cubicBezTo>
                  <a:pt x="13257" y="29530"/>
                  <a:pt x="13253" y="29532"/>
                  <a:pt x="13251" y="29536"/>
                </a:cubicBezTo>
                <a:lnTo>
                  <a:pt x="13165" y="29652"/>
                </a:lnTo>
                <a:cubicBezTo>
                  <a:pt x="13154" y="29666"/>
                  <a:pt x="13158" y="29683"/>
                  <a:pt x="13169" y="29695"/>
                </a:cubicBezTo>
                <a:lnTo>
                  <a:pt x="13273" y="29792"/>
                </a:lnTo>
                <a:lnTo>
                  <a:pt x="13366" y="29861"/>
                </a:lnTo>
                <a:lnTo>
                  <a:pt x="13212" y="29948"/>
                </a:lnTo>
                <a:lnTo>
                  <a:pt x="13011" y="29866"/>
                </a:lnTo>
                <a:cubicBezTo>
                  <a:pt x="13008" y="29864"/>
                  <a:pt x="13004" y="29863"/>
                  <a:pt x="13001" y="29863"/>
                </a:cubicBezTo>
                <a:cubicBezTo>
                  <a:pt x="12999" y="29863"/>
                  <a:pt x="12998" y="29863"/>
                  <a:pt x="12996" y="29863"/>
                </a:cubicBezTo>
                <a:lnTo>
                  <a:pt x="12888" y="29871"/>
                </a:lnTo>
                <a:cubicBezTo>
                  <a:pt x="12881" y="29871"/>
                  <a:pt x="12872" y="29875"/>
                  <a:pt x="12867" y="29880"/>
                </a:cubicBezTo>
                <a:lnTo>
                  <a:pt x="12767" y="29981"/>
                </a:lnTo>
                <a:lnTo>
                  <a:pt x="12685" y="29988"/>
                </a:lnTo>
                <a:cubicBezTo>
                  <a:pt x="12667" y="29989"/>
                  <a:pt x="12654" y="30005"/>
                  <a:pt x="12655" y="30023"/>
                </a:cubicBezTo>
                <a:lnTo>
                  <a:pt x="12663" y="30131"/>
                </a:lnTo>
                <a:cubicBezTo>
                  <a:pt x="12663" y="30139"/>
                  <a:pt x="12667" y="30147"/>
                  <a:pt x="12672" y="30152"/>
                </a:cubicBezTo>
                <a:lnTo>
                  <a:pt x="12773" y="30254"/>
                </a:lnTo>
                <a:cubicBezTo>
                  <a:pt x="12779" y="30259"/>
                  <a:pt x="12786" y="30263"/>
                  <a:pt x="12793" y="30263"/>
                </a:cubicBezTo>
                <a:cubicBezTo>
                  <a:pt x="12795" y="30263"/>
                  <a:pt x="12797" y="30263"/>
                  <a:pt x="12798" y="30262"/>
                </a:cubicBezTo>
                <a:lnTo>
                  <a:pt x="13105" y="30240"/>
                </a:lnTo>
                <a:lnTo>
                  <a:pt x="13206" y="30324"/>
                </a:lnTo>
                <a:lnTo>
                  <a:pt x="13212" y="30410"/>
                </a:lnTo>
                <a:cubicBezTo>
                  <a:pt x="13214" y="30423"/>
                  <a:pt x="13224" y="30434"/>
                  <a:pt x="13237" y="30438"/>
                </a:cubicBezTo>
                <a:lnTo>
                  <a:pt x="13435" y="30490"/>
                </a:lnTo>
                <a:lnTo>
                  <a:pt x="13354" y="30571"/>
                </a:lnTo>
                <a:lnTo>
                  <a:pt x="13276" y="30493"/>
                </a:lnTo>
                <a:cubicBezTo>
                  <a:pt x="13270" y="30487"/>
                  <a:pt x="13261" y="30484"/>
                  <a:pt x="13252" y="30484"/>
                </a:cubicBezTo>
                <a:cubicBezTo>
                  <a:pt x="13248" y="30484"/>
                  <a:pt x="13244" y="30484"/>
                  <a:pt x="13240" y="30486"/>
                </a:cubicBezTo>
                <a:cubicBezTo>
                  <a:pt x="13226" y="30493"/>
                  <a:pt x="13219" y="30506"/>
                  <a:pt x="13220" y="30519"/>
                </a:cubicBezTo>
                <a:lnTo>
                  <a:pt x="13236" y="30736"/>
                </a:lnTo>
                <a:cubicBezTo>
                  <a:pt x="13237" y="30745"/>
                  <a:pt x="13241" y="30754"/>
                  <a:pt x="13247" y="30759"/>
                </a:cubicBezTo>
                <a:lnTo>
                  <a:pt x="13325" y="30827"/>
                </a:lnTo>
                <a:lnTo>
                  <a:pt x="13277" y="30895"/>
                </a:lnTo>
                <a:lnTo>
                  <a:pt x="13081" y="30723"/>
                </a:lnTo>
                <a:cubicBezTo>
                  <a:pt x="13075" y="30718"/>
                  <a:pt x="13067" y="30715"/>
                  <a:pt x="13059" y="30715"/>
                </a:cubicBezTo>
                <a:cubicBezTo>
                  <a:pt x="13051" y="30715"/>
                  <a:pt x="13043" y="30719"/>
                  <a:pt x="13037" y="30724"/>
                </a:cubicBezTo>
                <a:lnTo>
                  <a:pt x="12935" y="30827"/>
                </a:lnTo>
                <a:cubicBezTo>
                  <a:pt x="12929" y="30833"/>
                  <a:pt x="12925" y="30842"/>
                  <a:pt x="12925" y="30850"/>
                </a:cubicBezTo>
                <a:lnTo>
                  <a:pt x="12940" y="31062"/>
                </a:lnTo>
                <a:lnTo>
                  <a:pt x="12841" y="31168"/>
                </a:lnTo>
                <a:cubicBezTo>
                  <a:pt x="12835" y="31175"/>
                  <a:pt x="12831" y="31184"/>
                  <a:pt x="12832" y="31193"/>
                </a:cubicBezTo>
                <a:cubicBezTo>
                  <a:pt x="12834" y="31202"/>
                  <a:pt x="12837" y="31212"/>
                  <a:pt x="12845" y="31217"/>
                </a:cubicBezTo>
                <a:lnTo>
                  <a:pt x="12957" y="31301"/>
                </a:lnTo>
                <a:lnTo>
                  <a:pt x="12969" y="31463"/>
                </a:lnTo>
                <a:lnTo>
                  <a:pt x="12790" y="31475"/>
                </a:lnTo>
                <a:cubicBezTo>
                  <a:pt x="12778" y="31477"/>
                  <a:pt x="12766" y="31486"/>
                  <a:pt x="12762" y="31499"/>
                </a:cubicBezTo>
                <a:lnTo>
                  <a:pt x="12669" y="31818"/>
                </a:lnTo>
                <a:cubicBezTo>
                  <a:pt x="12668" y="31822"/>
                  <a:pt x="12668" y="31826"/>
                  <a:pt x="12668" y="31829"/>
                </a:cubicBezTo>
                <a:lnTo>
                  <a:pt x="12676" y="31938"/>
                </a:lnTo>
                <a:cubicBezTo>
                  <a:pt x="12678" y="31949"/>
                  <a:pt x="12684" y="31959"/>
                  <a:pt x="12695" y="31965"/>
                </a:cubicBezTo>
                <a:lnTo>
                  <a:pt x="12913" y="32058"/>
                </a:lnTo>
                <a:lnTo>
                  <a:pt x="13146" y="32151"/>
                </a:lnTo>
                <a:cubicBezTo>
                  <a:pt x="13150" y="32153"/>
                  <a:pt x="13153" y="32154"/>
                  <a:pt x="13156" y="32154"/>
                </a:cubicBezTo>
                <a:cubicBezTo>
                  <a:pt x="13157" y="32154"/>
                  <a:pt x="13158" y="32154"/>
                  <a:pt x="13160" y="32154"/>
                </a:cubicBezTo>
                <a:lnTo>
                  <a:pt x="13450" y="32133"/>
                </a:lnTo>
                <a:lnTo>
                  <a:pt x="13561" y="32217"/>
                </a:lnTo>
                <a:lnTo>
                  <a:pt x="13568" y="32303"/>
                </a:lnTo>
                <a:cubicBezTo>
                  <a:pt x="13569" y="32312"/>
                  <a:pt x="13573" y="32321"/>
                  <a:pt x="13579" y="32326"/>
                </a:cubicBezTo>
                <a:cubicBezTo>
                  <a:pt x="13585" y="32330"/>
                  <a:pt x="13592" y="32333"/>
                  <a:pt x="13599" y="32333"/>
                </a:cubicBezTo>
                <a:cubicBezTo>
                  <a:pt x="13600" y="32333"/>
                  <a:pt x="13601" y="32333"/>
                  <a:pt x="13602" y="32333"/>
                </a:cubicBezTo>
                <a:lnTo>
                  <a:pt x="13797" y="32319"/>
                </a:lnTo>
                <a:cubicBezTo>
                  <a:pt x="13805" y="32319"/>
                  <a:pt x="13814" y="32315"/>
                  <a:pt x="13819" y="32308"/>
                </a:cubicBezTo>
                <a:lnTo>
                  <a:pt x="13899" y="32222"/>
                </a:lnTo>
                <a:lnTo>
                  <a:pt x="13992" y="32297"/>
                </a:lnTo>
                <a:cubicBezTo>
                  <a:pt x="13997" y="32302"/>
                  <a:pt x="14005" y="32305"/>
                  <a:pt x="14012" y="32305"/>
                </a:cubicBezTo>
                <a:cubicBezTo>
                  <a:pt x="14013" y="32305"/>
                  <a:pt x="14014" y="32305"/>
                  <a:pt x="14016" y="32305"/>
                </a:cubicBezTo>
                <a:lnTo>
                  <a:pt x="14200" y="32292"/>
                </a:lnTo>
                <a:lnTo>
                  <a:pt x="14205" y="32368"/>
                </a:lnTo>
                <a:cubicBezTo>
                  <a:pt x="14206" y="32380"/>
                  <a:pt x="14214" y="32391"/>
                  <a:pt x="14226" y="32396"/>
                </a:cubicBezTo>
                <a:lnTo>
                  <a:pt x="14450" y="32480"/>
                </a:lnTo>
                <a:cubicBezTo>
                  <a:pt x="14454" y="32482"/>
                  <a:pt x="14457" y="32483"/>
                  <a:pt x="14461" y="32483"/>
                </a:cubicBezTo>
                <a:cubicBezTo>
                  <a:pt x="14462" y="32483"/>
                  <a:pt x="14463" y="32483"/>
                  <a:pt x="14464" y="32483"/>
                </a:cubicBezTo>
                <a:lnTo>
                  <a:pt x="14661" y="32469"/>
                </a:lnTo>
                <a:lnTo>
                  <a:pt x="14867" y="32661"/>
                </a:lnTo>
                <a:cubicBezTo>
                  <a:pt x="14874" y="32667"/>
                  <a:pt x="14881" y="32671"/>
                  <a:pt x="14889" y="32671"/>
                </a:cubicBezTo>
                <a:cubicBezTo>
                  <a:pt x="14890" y="32671"/>
                  <a:pt x="14891" y="32671"/>
                  <a:pt x="14892" y="32671"/>
                </a:cubicBezTo>
                <a:lnTo>
                  <a:pt x="15093" y="32656"/>
                </a:lnTo>
                <a:lnTo>
                  <a:pt x="15423" y="33050"/>
                </a:lnTo>
                <a:cubicBezTo>
                  <a:pt x="15430" y="33057"/>
                  <a:pt x="15439" y="33061"/>
                  <a:pt x="15448" y="33061"/>
                </a:cubicBezTo>
                <a:cubicBezTo>
                  <a:pt x="15450" y="33061"/>
                  <a:pt x="15452" y="33061"/>
                  <a:pt x="15461" y="33069"/>
                </a:cubicBezTo>
                <a:cubicBezTo>
                  <a:pt x="15471" y="33068"/>
                  <a:pt x="15481" y="33062"/>
                  <a:pt x="15486" y="33052"/>
                </a:cubicBezTo>
                <a:lnTo>
                  <a:pt x="15577" y="32851"/>
                </a:lnTo>
                <a:lnTo>
                  <a:pt x="15876" y="32830"/>
                </a:lnTo>
                <a:cubicBezTo>
                  <a:pt x="15886" y="32830"/>
                  <a:pt x="15895" y="32825"/>
                  <a:pt x="15900" y="32818"/>
                </a:cubicBezTo>
                <a:lnTo>
                  <a:pt x="16000" y="32697"/>
                </a:lnTo>
                <a:cubicBezTo>
                  <a:pt x="16002" y="32693"/>
                  <a:pt x="16004" y="32689"/>
                  <a:pt x="16005" y="32687"/>
                </a:cubicBezTo>
                <a:lnTo>
                  <a:pt x="16080" y="32495"/>
                </a:lnTo>
                <a:lnTo>
                  <a:pt x="16504" y="32667"/>
                </a:lnTo>
                <a:cubicBezTo>
                  <a:pt x="16507" y="32668"/>
                  <a:pt x="16518" y="32668"/>
                  <a:pt x="16523" y="32668"/>
                </a:cubicBezTo>
                <a:lnTo>
                  <a:pt x="17031" y="32632"/>
                </a:lnTo>
                <a:lnTo>
                  <a:pt x="17130" y="32730"/>
                </a:lnTo>
                <a:cubicBezTo>
                  <a:pt x="17135" y="32735"/>
                  <a:pt x="17144" y="32739"/>
                  <a:pt x="17152" y="32739"/>
                </a:cubicBezTo>
                <a:cubicBezTo>
                  <a:pt x="17153" y="32739"/>
                  <a:pt x="17154" y="32739"/>
                  <a:pt x="17155" y="32739"/>
                </a:cubicBezTo>
                <a:lnTo>
                  <a:pt x="17262" y="32731"/>
                </a:lnTo>
                <a:lnTo>
                  <a:pt x="17277" y="32730"/>
                </a:lnTo>
                <a:lnTo>
                  <a:pt x="17673" y="32702"/>
                </a:lnTo>
                <a:cubicBezTo>
                  <a:pt x="17677" y="32702"/>
                  <a:pt x="17681" y="32700"/>
                  <a:pt x="17684" y="32699"/>
                </a:cubicBezTo>
                <a:lnTo>
                  <a:pt x="17990" y="32563"/>
                </a:lnTo>
                <a:lnTo>
                  <a:pt x="18079" y="32557"/>
                </a:lnTo>
                <a:lnTo>
                  <a:pt x="18201" y="32655"/>
                </a:lnTo>
                <a:cubicBezTo>
                  <a:pt x="18206" y="32659"/>
                  <a:pt x="18214" y="32661"/>
                  <a:pt x="18220" y="32661"/>
                </a:cubicBezTo>
                <a:cubicBezTo>
                  <a:pt x="18222" y="32661"/>
                  <a:pt x="18223" y="32661"/>
                  <a:pt x="18224" y="32661"/>
                </a:cubicBezTo>
                <a:lnTo>
                  <a:pt x="18848" y="32616"/>
                </a:lnTo>
                <a:lnTo>
                  <a:pt x="18932" y="32682"/>
                </a:lnTo>
                <a:lnTo>
                  <a:pt x="18848" y="32772"/>
                </a:lnTo>
                <a:cubicBezTo>
                  <a:pt x="18838" y="32782"/>
                  <a:pt x="18837" y="32796"/>
                  <a:pt x="18843" y="32808"/>
                </a:cubicBezTo>
                <a:cubicBezTo>
                  <a:pt x="18847" y="32819"/>
                  <a:pt x="18859" y="32827"/>
                  <a:pt x="18872" y="32827"/>
                </a:cubicBezTo>
                <a:cubicBezTo>
                  <a:pt x="18872" y="32827"/>
                  <a:pt x="18873" y="32827"/>
                  <a:pt x="18874" y="32827"/>
                </a:cubicBezTo>
                <a:lnTo>
                  <a:pt x="19286" y="32798"/>
                </a:lnTo>
                <a:cubicBezTo>
                  <a:pt x="19294" y="32796"/>
                  <a:pt x="19303" y="32792"/>
                  <a:pt x="19308" y="32786"/>
                </a:cubicBezTo>
                <a:lnTo>
                  <a:pt x="19406" y="32674"/>
                </a:lnTo>
                <a:lnTo>
                  <a:pt x="19586" y="32567"/>
                </a:lnTo>
                <a:cubicBezTo>
                  <a:pt x="19588" y="32567"/>
                  <a:pt x="19591" y="32566"/>
                  <a:pt x="19593" y="32566"/>
                </a:cubicBezTo>
                <a:lnTo>
                  <a:pt x="19813" y="32648"/>
                </a:lnTo>
                <a:cubicBezTo>
                  <a:pt x="19817" y="32649"/>
                  <a:pt x="19821" y="32650"/>
                  <a:pt x="19824" y="32650"/>
                </a:cubicBezTo>
                <a:cubicBezTo>
                  <a:pt x="19825" y="32650"/>
                  <a:pt x="19826" y="32650"/>
                  <a:pt x="19828" y="32650"/>
                </a:cubicBezTo>
                <a:lnTo>
                  <a:pt x="19915" y="32642"/>
                </a:lnTo>
                <a:cubicBezTo>
                  <a:pt x="19924" y="32642"/>
                  <a:pt x="19932" y="32639"/>
                  <a:pt x="19937" y="32632"/>
                </a:cubicBezTo>
                <a:lnTo>
                  <a:pt x="20039" y="32523"/>
                </a:lnTo>
                <a:cubicBezTo>
                  <a:pt x="20045" y="32516"/>
                  <a:pt x="20047" y="32507"/>
                  <a:pt x="20047" y="32499"/>
                </a:cubicBezTo>
                <a:lnTo>
                  <a:pt x="20041" y="32416"/>
                </a:lnTo>
                <a:lnTo>
                  <a:pt x="20193" y="32406"/>
                </a:lnTo>
                <a:lnTo>
                  <a:pt x="20207" y="32584"/>
                </a:lnTo>
                <a:cubicBezTo>
                  <a:pt x="20208" y="32595"/>
                  <a:pt x="20214" y="32605"/>
                  <a:pt x="20223" y="32610"/>
                </a:cubicBezTo>
                <a:cubicBezTo>
                  <a:pt x="20228" y="32613"/>
                  <a:pt x="20233" y="32614"/>
                  <a:pt x="20239" y="32614"/>
                </a:cubicBezTo>
                <a:cubicBezTo>
                  <a:pt x="20244" y="32614"/>
                  <a:pt x="20250" y="32613"/>
                  <a:pt x="20254" y="32610"/>
                </a:cubicBezTo>
                <a:lnTo>
                  <a:pt x="20456" y="32500"/>
                </a:lnTo>
                <a:cubicBezTo>
                  <a:pt x="20468" y="32494"/>
                  <a:pt x="20474" y="32481"/>
                  <a:pt x="20473" y="32469"/>
                </a:cubicBezTo>
                <a:lnTo>
                  <a:pt x="20467" y="32386"/>
                </a:lnTo>
                <a:lnTo>
                  <a:pt x="20643" y="32374"/>
                </a:lnTo>
                <a:lnTo>
                  <a:pt x="20842" y="32462"/>
                </a:lnTo>
                <a:lnTo>
                  <a:pt x="20854" y="32653"/>
                </a:lnTo>
                <a:cubicBezTo>
                  <a:pt x="20856" y="32662"/>
                  <a:pt x="20859" y="32672"/>
                  <a:pt x="20868" y="32677"/>
                </a:cubicBezTo>
                <a:lnTo>
                  <a:pt x="20986" y="32765"/>
                </a:lnTo>
                <a:cubicBezTo>
                  <a:pt x="20992" y="32769"/>
                  <a:pt x="20999" y="32772"/>
                  <a:pt x="21006" y="32772"/>
                </a:cubicBezTo>
                <a:cubicBezTo>
                  <a:pt x="21012" y="32772"/>
                  <a:pt x="21017" y="32770"/>
                  <a:pt x="21023" y="32767"/>
                </a:cubicBezTo>
                <a:lnTo>
                  <a:pt x="21202" y="32662"/>
                </a:lnTo>
                <a:lnTo>
                  <a:pt x="21312" y="32655"/>
                </a:lnTo>
                <a:lnTo>
                  <a:pt x="21634" y="32731"/>
                </a:lnTo>
                <a:cubicBezTo>
                  <a:pt x="21638" y="32733"/>
                  <a:pt x="21642" y="32733"/>
                  <a:pt x="21644" y="32733"/>
                </a:cubicBezTo>
                <a:lnTo>
                  <a:pt x="22056" y="32704"/>
                </a:lnTo>
                <a:lnTo>
                  <a:pt x="22272" y="32905"/>
                </a:lnTo>
                <a:cubicBezTo>
                  <a:pt x="22274" y="32907"/>
                  <a:pt x="22279" y="32910"/>
                  <a:pt x="22283" y="32911"/>
                </a:cubicBezTo>
                <a:lnTo>
                  <a:pt x="22498" y="32996"/>
                </a:lnTo>
                <a:cubicBezTo>
                  <a:pt x="22502" y="32999"/>
                  <a:pt x="22505" y="33000"/>
                  <a:pt x="22509" y="33000"/>
                </a:cubicBezTo>
                <a:cubicBezTo>
                  <a:pt x="22510" y="33000"/>
                  <a:pt x="22512" y="33000"/>
                  <a:pt x="22513" y="33000"/>
                </a:cubicBezTo>
                <a:lnTo>
                  <a:pt x="22810" y="32979"/>
                </a:lnTo>
                <a:cubicBezTo>
                  <a:pt x="22814" y="32979"/>
                  <a:pt x="22819" y="32978"/>
                  <a:pt x="22822" y="32975"/>
                </a:cubicBezTo>
                <a:lnTo>
                  <a:pt x="23040" y="32859"/>
                </a:lnTo>
                <a:cubicBezTo>
                  <a:pt x="23046" y="32856"/>
                  <a:pt x="23051" y="32850"/>
                  <a:pt x="23054" y="32843"/>
                </a:cubicBezTo>
                <a:lnTo>
                  <a:pt x="23153" y="32610"/>
                </a:lnTo>
                <a:cubicBezTo>
                  <a:pt x="23158" y="32596"/>
                  <a:pt x="23154" y="32580"/>
                  <a:pt x="23143" y="32572"/>
                </a:cubicBezTo>
                <a:lnTo>
                  <a:pt x="23091" y="32531"/>
                </a:lnTo>
                <a:lnTo>
                  <a:pt x="23321" y="32514"/>
                </a:lnTo>
                <a:cubicBezTo>
                  <a:pt x="23329" y="32512"/>
                  <a:pt x="23337" y="32509"/>
                  <a:pt x="23343" y="32502"/>
                </a:cubicBezTo>
                <a:cubicBezTo>
                  <a:pt x="23348" y="32496"/>
                  <a:pt x="23351" y="32488"/>
                  <a:pt x="23351" y="32479"/>
                </a:cubicBezTo>
                <a:lnTo>
                  <a:pt x="23336" y="32276"/>
                </a:lnTo>
                <a:lnTo>
                  <a:pt x="23421" y="32058"/>
                </a:lnTo>
                <a:cubicBezTo>
                  <a:pt x="23425" y="32048"/>
                  <a:pt x="23424" y="32036"/>
                  <a:pt x="23418" y="32027"/>
                </a:cubicBezTo>
                <a:cubicBezTo>
                  <a:pt x="23412" y="32019"/>
                  <a:pt x="23403" y="32014"/>
                  <a:pt x="23394" y="32014"/>
                </a:cubicBezTo>
                <a:cubicBezTo>
                  <a:pt x="23392" y="32014"/>
                  <a:pt x="23390" y="32014"/>
                  <a:pt x="23388" y="32015"/>
                </a:cubicBezTo>
                <a:lnTo>
                  <a:pt x="23295" y="32021"/>
                </a:lnTo>
                <a:lnTo>
                  <a:pt x="23091" y="31929"/>
                </a:lnTo>
                <a:lnTo>
                  <a:pt x="22864" y="31839"/>
                </a:lnTo>
                <a:lnTo>
                  <a:pt x="22742" y="31747"/>
                </a:lnTo>
                <a:lnTo>
                  <a:pt x="22419" y="31556"/>
                </a:lnTo>
                <a:lnTo>
                  <a:pt x="22200" y="31465"/>
                </a:lnTo>
                <a:lnTo>
                  <a:pt x="21988" y="31275"/>
                </a:lnTo>
                <a:lnTo>
                  <a:pt x="21960" y="30869"/>
                </a:lnTo>
                <a:cubicBezTo>
                  <a:pt x="21958" y="30860"/>
                  <a:pt x="21955" y="30850"/>
                  <a:pt x="21946" y="30845"/>
                </a:cubicBezTo>
                <a:lnTo>
                  <a:pt x="21833" y="30760"/>
                </a:lnTo>
                <a:lnTo>
                  <a:pt x="21718" y="30662"/>
                </a:lnTo>
                <a:lnTo>
                  <a:pt x="21705" y="30465"/>
                </a:lnTo>
                <a:lnTo>
                  <a:pt x="21701" y="30454"/>
                </a:lnTo>
                <a:lnTo>
                  <a:pt x="21592" y="30235"/>
                </a:lnTo>
                <a:cubicBezTo>
                  <a:pt x="21587" y="30224"/>
                  <a:pt x="21576" y="30216"/>
                  <a:pt x="21563" y="30216"/>
                </a:cubicBezTo>
                <a:cubicBezTo>
                  <a:pt x="21563" y="30216"/>
                  <a:pt x="21562" y="30216"/>
                  <a:pt x="21561" y="30216"/>
                </a:cubicBezTo>
                <a:lnTo>
                  <a:pt x="21484" y="30222"/>
                </a:lnTo>
                <a:lnTo>
                  <a:pt x="21481" y="30161"/>
                </a:lnTo>
                <a:cubicBezTo>
                  <a:pt x="21481" y="30149"/>
                  <a:pt x="21473" y="30138"/>
                  <a:pt x="21461" y="30133"/>
                </a:cubicBezTo>
                <a:lnTo>
                  <a:pt x="21241" y="30043"/>
                </a:lnTo>
                <a:lnTo>
                  <a:pt x="20915" y="29847"/>
                </a:lnTo>
                <a:cubicBezTo>
                  <a:pt x="20909" y="29844"/>
                  <a:pt x="20903" y="29842"/>
                  <a:pt x="20897" y="29842"/>
                </a:cubicBezTo>
                <a:cubicBezTo>
                  <a:pt x="20891" y="29842"/>
                  <a:pt x="20885" y="29844"/>
                  <a:pt x="20880" y="29847"/>
                </a:cubicBezTo>
                <a:cubicBezTo>
                  <a:pt x="20870" y="29854"/>
                  <a:pt x="20864" y="29866"/>
                  <a:pt x="20865" y="29877"/>
                </a:cubicBezTo>
                <a:lnTo>
                  <a:pt x="20872" y="29974"/>
                </a:lnTo>
                <a:lnTo>
                  <a:pt x="20807" y="30054"/>
                </a:lnTo>
                <a:lnTo>
                  <a:pt x="20708" y="29975"/>
                </a:lnTo>
                <a:cubicBezTo>
                  <a:pt x="20706" y="29972"/>
                  <a:pt x="20703" y="29971"/>
                  <a:pt x="20701" y="29970"/>
                </a:cubicBezTo>
                <a:lnTo>
                  <a:pt x="20508" y="29886"/>
                </a:lnTo>
                <a:lnTo>
                  <a:pt x="20582" y="29470"/>
                </a:lnTo>
                <a:lnTo>
                  <a:pt x="20576" y="29380"/>
                </a:lnTo>
                <a:lnTo>
                  <a:pt x="20661" y="29274"/>
                </a:lnTo>
                <a:cubicBezTo>
                  <a:pt x="20665" y="29269"/>
                  <a:pt x="20667" y="29261"/>
                  <a:pt x="20667" y="29252"/>
                </a:cubicBezTo>
                <a:lnTo>
                  <a:pt x="20653" y="29058"/>
                </a:lnTo>
                <a:lnTo>
                  <a:pt x="20752" y="28943"/>
                </a:lnTo>
                <a:cubicBezTo>
                  <a:pt x="20758" y="28936"/>
                  <a:pt x="20760" y="28927"/>
                  <a:pt x="20759" y="28918"/>
                </a:cubicBezTo>
                <a:cubicBezTo>
                  <a:pt x="20758" y="28909"/>
                  <a:pt x="20754" y="28901"/>
                  <a:pt x="20747" y="28896"/>
                </a:cubicBezTo>
                <a:lnTo>
                  <a:pt x="20634" y="28813"/>
                </a:lnTo>
                <a:lnTo>
                  <a:pt x="20615" y="28538"/>
                </a:lnTo>
                <a:lnTo>
                  <a:pt x="20713" y="28313"/>
                </a:lnTo>
                <a:cubicBezTo>
                  <a:pt x="20716" y="28308"/>
                  <a:pt x="20716" y="28303"/>
                  <a:pt x="20716" y="28297"/>
                </a:cubicBezTo>
                <a:lnTo>
                  <a:pt x="20702" y="28120"/>
                </a:lnTo>
                <a:lnTo>
                  <a:pt x="20757" y="28116"/>
                </a:lnTo>
                <a:lnTo>
                  <a:pt x="20856" y="28201"/>
                </a:lnTo>
                <a:cubicBezTo>
                  <a:pt x="20862" y="28205"/>
                  <a:pt x="20868" y="28209"/>
                  <a:pt x="20876" y="28209"/>
                </a:cubicBezTo>
                <a:cubicBezTo>
                  <a:pt x="20877" y="28209"/>
                  <a:pt x="20878" y="28209"/>
                  <a:pt x="20879" y="28209"/>
                </a:cubicBezTo>
                <a:cubicBezTo>
                  <a:pt x="20889" y="28207"/>
                  <a:pt x="20896" y="28204"/>
                  <a:pt x="20901" y="28196"/>
                </a:cubicBezTo>
                <a:lnTo>
                  <a:pt x="21094" y="27966"/>
                </a:lnTo>
                <a:lnTo>
                  <a:pt x="21297" y="27749"/>
                </a:lnTo>
                <a:cubicBezTo>
                  <a:pt x="21300" y="27747"/>
                  <a:pt x="21302" y="27744"/>
                  <a:pt x="21304" y="27740"/>
                </a:cubicBezTo>
                <a:lnTo>
                  <a:pt x="21379" y="27560"/>
                </a:lnTo>
                <a:lnTo>
                  <a:pt x="21446" y="27628"/>
                </a:lnTo>
                <a:cubicBezTo>
                  <a:pt x="21451" y="27635"/>
                  <a:pt x="21459" y="27638"/>
                  <a:pt x="21467" y="27638"/>
                </a:cubicBezTo>
                <a:cubicBezTo>
                  <a:pt x="21470" y="27638"/>
                  <a:pt x="21472" y="27638"/>
                  <a:pt x="21474" y="27637"/>
                </a:cubicBezTo>
                <a:cubicBezTo>
                  <a:pt x="21484" y="27636"/>
                  <a:pt x="21493" y="27629"/>
                  <a:pt x="21498" y="27619"/>
                </a:cubicBezTo>
                <a:lnTo>
                  <a:pt x="21599" y="27394"/>
                </a:lnTo>
                <a:cubicBezTo>
                  <a:pt x="21603" y="27386"/>
                  <a:pt x="21603" y="27376"/>
                  <a:pt x="21599" y="27368"/>
                </a:cubicBezTo>
                <a:lnTo>
                  <a:pt x="21460" y="27056"/>
                </a:lnTo>
                <a:cubicBezTo>
                  <a:pt x="21454" y="27045"/>
                  <a:pt x="21444" y="27037"/>
                  <a:pt x="21432" y="27037"/>
                </a:cubicBezTo>
                <a:cubicBezTo>
                  <a:pt x="21430" y="27037"/>
                  <a:pt x="21429" y="27037"/>
                  <a:pt x="21427" y="27038"/>
                </a:cubicBezTo>
                <a:lnTo>
                  <a:pt x="21132" y="27058"/>
                </a:lnTo>
                <a:lnTo>
                  <a:pt x="20945" y="26987"/>
                </a:lnTo>
                <a:lnTo>
                  <a:pt x="21016" y="26791"/>
                </a:lnTo>
                <a:lnTo>
                  <a:pt x="21111" y="26696"/>
                </a:lnTo>
                <a:lnTo>
                  <a:pt x="21200" y="26690"/>
                </a:lnTo>
                <a:cubicBezTo>
                  <a:pt x="21212" y="26689"/>
                  <a:pt x="21224" y="26679"/>
                  <a:pt x="21228" y="26668"/>
                </a:cubicBezTo>
                <a:cubicBezTo>
                  <a:pt x="21233" y="26654"/>
                  <a:pt x="21229" y="26642"/>
                  <a:pt x="21221" y="26633"/>
                </a:cubicBezTo>
                <a:lnTo>
                  <a:pt x="21106" y="26527"/>
                </a:lnTo>
                <a:lnTo>
                  <a:pt x="20766" y="26333"/>
                </a:lnTo>
                <a:lnTo>
                  <a:pt x="20330" y="26062"/>
                </a:lnTo>
                <a:lnTo>
                  <a:pt x="20113" y="25859"/>
                </a:lnTo>
                <a:cubicBezTo>
                  <a:pt x="20107" y="25853"/>
                  <a:pt x="20097" y="25851"/>
                  <a:pt x="20089" y="25851"/>
                </a:cubicBezTo>
                <a:cubicBezTo>
                  <a:pt x="20081" y="25852"/>
                  <a:pt x="20071" y="25856"/>
                  <a:pt x="20066" y="25862"/>
                </a:cubicBezTo>
                <a:lnTo>
                  <a:pt x="19967" y="25977"/>
                </a:lnTo>
                <a:lnTo>
                  <a:pt x="19758" y="25991"/>
                </a:lnTo>
                <a:cubicBezTo>
                  <a:pt x="19749" y="25992"/>
                  <a:pt x="19740" y="25996"/>
                  <a:pt x="19735" y="26003"/>
                </a:cubicBezTo>
                <a:cubicBezTo>
                  <a:pt x="19730" y="26009"/>
                  <a:pt x="19728" y="26017"/>
                  <a:pt x="19728" y="26026"/>
                </a:cubicBezTo>
                <a:lnTo>
                  <a:pt x="19734" y="26113"/>
                </a:lnTo>
                <a:lnTo>
                  <a:pt x="19664" y="26199"/>
                </a:lnTo>
                <a:lnTo>
                  <a:pt x="19474" y="26117"/>
                </a:lnTo>
                <a:lnTo>
                  <a:pt x="19379" y="26036"/>
                </a:lnTo>
                <a:lnTo>
                  <a:pt x="19357" y="25716"/>
                </a:lnTo>
                <a:cubicBezTo>
                  <a:pt x="19357" y="25703"/>
                  <a:pt x="19348" y="25691"/>
                  <a:pt x="19336" y="25687"/>
                </a:cubicBezTo>
                <a:lnTo>
                  <a:pt x="19105" y="25603"/>
                </a:lnTo>
                <a:cubicBezTo>
                  <a:pt x="19102" y="25602"/>
                  <a:pt x="19098" y="25602"/>
                  <a:pt x="19092" y="25602"/>
                </a:cubicBezTo>
                <a:lnTo>
                  <a:pt x="18889" y="25616"/>
                </a:lnTo>
                <a:cubicBezTo>
                  <a:pt x="18881" y="25617"/>
                  <a:pt x="18874" y="25619"/>
                  <a:pt x="18869" y="25627"/>
                </a:cubicBezTo>
                <a:lnTo>
                  <a:pt x="18818" y="25680"/>
                </a:lnTo>
                <a:lnTo>
                  <a:pt x="18786" y="25236"/>
                </a:lnTo>
                <a:lnTo>
                  <a:pt x="18975" y="24904"/>
                </a:lnTo>
                <a:cubicBezTo>
                  <a:pt x="18980" y="24895"/>
                  <a:pt x="18980" y="24883"/>
                  <a:pt x="18977" y="24874"/>
                </a:cubicBezTo>
                <a:cubicBezTo>
                  <a:pt x="18973" y="24865"/>
                  <a:pt x="18963" y="24858"/>
                  <a:pt x="18953" y="24856"/>
                </a:cubicBezTo>
                <a:lnTo>
                  <a:pt x="18638" y="24792"/>
                </a:lnTo>
                <a:lnTo>
                  <a:pt x="18556" y="24712"/>
                </a:lnTo>
                <a:lnTo>
                  <a:pt x="18631" y="24612"/>
                </a:lnTo>
                <a:cubicBezTo>
                  <a:pt x="18636" y="24604"/>
                  <a:pt x="18638" y="24597"/>
                  <a:pt x="18638" y="24589"/>
                </a:cubicBezTo>
                <a:lnTo>
                  <a:pt x="18616" y="24278"/>
                </a:lnTo>
                <a:cubicBezTo>
                  <a:pt x="18616" y="24270"/>
                  <a:pt x="18612" y="24263"/>
                  <a:pt x="18607" y="24258"/>
                </a:cubicBezTo>
                <a:lnTo>
                  <a:pt x="18501" y="24154"/>
                </a:lnTo>
                <a:lnTo>
                  <a:pt x="18391" y="23994"/>
                </a:lnTo>
                <a:lnTo>
                  <a:pt x="18469" y="23799"/>
                </a:lnTo>
                <a:lnTo>
                  <a:pt x="18550" y="23794"/>
                </a:lnTo>
                <a:cubicBezTo>
                  <a:pt x="18568" y="23792"/>
                  <a:pt x="18581" y="23777"/>
                  <a:pt x="18579" y="23759"/>
                </a:cubicBezTo>
                <a:lnTo>
                  <a:pt x="18556" y="23433"/>
                </a:lnTo>
                <a:cubicBezTo>
                  <a:pt x="18555" y="23425"/>
                  <a:pt x="18551" y="23416"/>
                  <a:pt x="18545" y="23411"/>
                </a:cubicBezTo>
                <a:cubicBezTo>
                  <a:pt x="18539" y="23407"/>
                  <a:pt x="18533" y="23403"/>
                  <a:pt x="18526" y="23403"/>
                </a:cubicBezTo>
                <a:cubicBezTo>
                  <a:pt x="18524" y="23403"/>
                  <a:pt x="18523" y="23403"/>
                  <a:pt x="18521" y="23404"/>
                </a:cubicBezTo>
                <a:lnTo>
                  <a:pt x="18479" y="23406"/>
                </a:lnTo>
                <a:lnTo>
                  <a:pt x="18618" y="23152"/>
                </a:lnTo>
                <a:lnTo>
                  <a:pt x="18805" y="23237"/>
                </a:lnTo>
                <a:lnTo>
                  <a:pt x="18907" y="23423"/>
                </a:lnTo>
                <a:cubicBezTo>
                  <a:pt x="18911" y="23430"/>
                  <a:pt x="18918" y="23435"/>
                  <a:pt x="18925" y="23437"/>
                </a:cubicBezTo>
                <a:lnTo>
                  <a:pt x="19150" y="23527"/>
                </a:lnTo>
                <a:lnTo>
                  <a:pt x="19255" y="23630"/>
                </a:lnTo>
                <a:cubicBezTo>
                  <a:pt x="19261" y="23636"/>
                  <a:pt x="19271" y="23639"/>
                  <a:pt x="19280" y="23639"/>
                </a:cubicBezTo>
                <a:cubicBezTo>
                  <a:pt x="19289" y="23639"/>
                  <a:pt x="19298" y="23634"/>
                  <a:pt x="19303" y="23628"/>
                </a:cubicBezTo>
                <a:lnTo>
                  <a:pt x="19495" y="23389"/>
                </a:lnTo>
                <a:cubicBezTo>
                  <a:pt x="19501" y="23383"/>
                  <a:pt x="19504" y="23374"/>
                  <a:pt x="19504" y="23365"/>
                </a:cubicBezTo>
                <a:lnTo>
                  <a:pt x="19495" y="23258"/>
                </a:lnTo>
                <a:cubicBezTo>
                  <a:pt x="19495" y="23253"/>
                  <a:pt x="19494" y="23248"/>
                  <a:pt x="19492" y="23243"/>
                </a:cubicBezTo>
                <a:lnTo>
                  <a:pt x="19379" y="23042"/>
                </a:lnTo>
                <a:lnTo>
                  <a:pt x="19248" y="22733"/>
                </a:lnTo>
                <a:cubicBezTo>
                  <a:pt x="19244" y="22725"/>
                  <a:pt x="19238" y="22720"/>
                  <a:pt x="19230" y="22717"/>
                </a:cubicBezTo>
                <a:lnTo>
                  <a:pt x="19067" y="22647"/>
                </a:lnTo>
                <a:lnTo>
                  <a:pt x="19212" y="22567"/>
                </a:lnTo>
                <a:lnTo>
                  <a:pt x="19414" y="22552"/>
                </a:lnTo>
                <a:cubicBezTo>
                  <a:pt x="19432" y="22551"/>
                  <a:pt x="19445" y="22535"/>
                  <a:pt x="19443" y="22517"/>
                </a:cubicBezTo>
                <a:lnTo>
                  <a:pt x="19400" y="21899"/>
                </a:lnTo>
                <a:lnTo>
                  <a:pt x="19578" y="21886"/>
                </a:lnTo>
                <a:cubicBezTo>
                  <a:pt x="19586" y="21886"/>
                  <a:pt x="19593" y="21882"/>
                  <a:pt x="19598" y="21876"/>
                </a:cubicBezTo>
                <a:lnTo>
                  <a:pt x="19707" y="21766"/>
                </a:lnTo>
                <a:cubicBezTo>
                  <a:pt x="19708" y="21764"/>
                  <a:pt x="19711" y="21761"/>
                  <a:pt x="19712" y="21759"/>
                </a:cubicBezTo>
                <a:lnTo>
                  <a:pt x="19811" y="21561"/>
                </a:lnTo>
                <a:lnTo>
                  <a:pt x="19998" y="21329"/>
                </a:lnTo>
                <a:cubicBezTo>
                  <a:pt x="20000" y="21327"/>
                  <a:pt x="20002" y="21323"/>
                  <a:pt x="20004" y="21321"/>
                </a:cubicBezTo>
                <a:lnTo>
                  <a:pt x="20089" y="21111"/>
                </a:lnTo>
                <a:cubicBezTo>
                  <a:pt x="20092" y="21108"/>
                  <a:pt x="20092" y="21103"/>
                  <a:pt x="20092" y="21098"/>
                </a:cubicBezTo>
                <a:lnTo>
                  <a:pt x="20078" y="20905"/>
                </a:lnTo>
                <a:lnTo>
                  <a:pt x="20149" y="20900"/>
                </a:lnTo>
                <a:lnTo>
                  <a:pt x="20244" y="20984"/>
                </a:lnTo>
                <a:lnTo>
                  <a:pt x="20354" y="21100"/>
                </a:lnTo>
                <a:cubicBezTo>
                  <a:pt x="20360" y="21106"/>
                  <a:pt x="20369" y="21110"/>
                  <a:pt x="20378" y="21110"/>
                </a:cubicBezTo>
                <a:cubicBezTo>
                  <a:pt x="20384" y="21110"/>
                  <a:pt x="20391" y="21108"/>
                  <a:pt x="20396" y="21104"/>
                </a:cubicBezTo>
                <a:lnTo>
                  <a:pt x="20597" y="20965"/>
                </a:lnTo>
                <a:cubicBezTo>
                  <a:pt x="20601" y="20962"/>
                  <a:pt x="20604" y="20958"/>
                  <a:pt x="20607" y="20953"/>
                </a:cubicBezTo>
                <a:lnTo>
                  <a:pt x="20710" y="20739"/>
                </a:lnTo>
                <a:lnTo>
                  <a:pt x="20792" y="20526"/>
                </a:lnTo>
                <a:lnTo>
                  <a:pt x="20971" y="20412"/>
                </a:lnTo>
                <a:lnTo>
                  <a:pt x="21066" y="20406"/>
                </a:lnTo>
                <a:lnTo>
                  <a:pt x="21296" y="20605"/>
                </a:lnTo>
                <a:cubicBezTo>
                  <a:pt x="21302" y="20610"/>
                  <a:pt x="21310" y="20612"/>
                  <a:pt x="21317" y="20612"/>
                </a:cubicBezTo>
                <a:cubicBezTo>
                  <a:pt x="21322" y="20612"/>
                  <a:pt x="21327" y="20611"/>
                  <a:pt x="21332" y="20609"/>
                </a:cubicBezTo>
                <a:cubicBezTo>
                  <a:pt x="21344" y="20604"/>
                  <a:pt x="21352" y="20590"/>
                  <a:pt x="21351" y="20578"/>
                </a:cubicBezTo>
                <a:lnTo>
                  <a:pt x="21342" y="20470"/>
                </a:lnTo>
                <a:lnTo>
                  <a:pt x="21413" y="20278"/>
                </a:lnTo>
                <a:lnTo>
                  <a:pt x="21697" y="20259"/>
                </a:lnTo>
                <a:lnTo>
                  <a:pt x="21802" y="20345"/>
                </a:lnTo>
                <a:cubicBezTo>
                  <a:pt x="21805" y="20348"/>
                  <a:pt x="21807" y="20349"/>
                  <a:pt x="21810" y="20350"/>
                </a:cubicBezTo>
                <a:lnTo>
                  <a:pt x="22029" y="20444"/>
                </a:lnTo>
                <a:cubicBezTo>
                  <a:pt x="22034" y="20447"/>
                  <a:pt x="22039" y="20447"/>
                  <a:pt x="22044" y="20447"/>
                </a:cubicBezTo>
                <a:lnTo>
                  <a:pt x="22347" y="20426"/>
                </a:lnTo>
                <a:lnTo>
                  <a:pt x="22454" y="20523"/>
                </a:lnTo>
                <a:cubicBezTo>
                  <a:pt x="22460" y="20527"/>
                  <a:pt x="22468" y="20531"/>
                  <a:pt x="22476" y="20531"/>
                </a:cubicBezTo>
                <a:cubicBezTo>
                  <a:pt x="22477" y="20531"/>
                  <a:pt x="22478" y="20531"/>
                  <a:pt x="22478" y="20531"/>
                </a:cubicBezTo>
                <a:lnTo>
                  <a:pt x="22790" y="20509"/>
                </a:lnTo>
                <a:lnTo>
                  <a:pt x="22881" y="20595"/>
                </a:lnTo>
                <a:cubicBezTo>
                  <a:pt x="22888" y="20600"/>
                  <a:pt x="22895" y="20603"/>
                  <a:pt x="22903" y="20603"/>
                </a:cubicBezTo>
                <a:cubicBezTo>
                  <a:pt x="22908" y="20603"/>
                  <a:pt x="22913" y="20602"/>
                  <a:pt x="22918" y="20600"/>
                </a:cubicBezTo>
                <a:cubicBezTo>
                  <a:pt x="22929" y="20595"/>
                  <a:pt x="22937" y="20582"/>
                  <a:pt x="22936" y="20569"/>
                </a:cubicBezTo>
                <a:lnTo>
                  <a:pt x="22920" y="20351"/>
                </a:lnTo>
                <a:cubicBezTo>
                  <a:pt x="22920" y="20344"/>
                  <a:pt x="22916" y="20335"/>
                  <a:pt x="22911" y="20330"/>
                </a:cubicBezTo>
                <a:lnTo>
                  <a:pt x="22817" y="20236"/>
                </a:lnTo>
                <a:lnTo>
                  <a:pt x="22814" y="20179"/>
                </a:lnTo>
                <a:lnTo>
                  <a:pt x="22869" y="20176"/>
                </a:lnTo>
                <a:lnTo>
                  <a:pt x="23416" y="20239"/>
                </a:lnTo>
                <a:lnTo>
                  <a:pt x="23741" y="20324"/>
                </a:lnTo>
                <a:cubicBezTo>
                  <a:pt x="23744" y="20325"/>
                  <a:pt x="23747" y="20325"/>
                  <a:pt x="23750" y="20325"/>
                </a:cubicBezTo>
                <a:cubicBezTo>
                  <a:pt x="23763" y="20325"/>
                  <a:pt x="23774" y="20317"/>
                  <a:pt x="23779" y="20306"/>
                </a:cubicBezTo>
                <a:lnTo>
                  <a:pt x="23873" y="20088"/>
                </a:lnTo>
                <a:cubicBezTo>
                  <a:pt x="23876" y="20082"/>
                  <a:pt x="23876" y="20077"/>
                  <a:pt x="23876" y="20072"/>
                </a:cubicBezTo>
                <a:lnTo>
                  <a:pt x="23862" y="19887"/>
                </a:lnTo>
                <a:lnTo>
                  <a:pt x="23924" y="19882"/>
                </a:lnTo>
                <a:cubicBezTo>
                  <a:pt x="23941" y="19881"/>
                  <a:pt x="23955" y="19866"/>
                  <a:pt x="23954" y="19848"/>
                </a:cubicBezTo>
                <a:lnTo>
                  <a:pt x="23947" y="19747"/>
                </a:lnTo>
                <a:cubicBezTo>
                  <a:pt x="23947" y="19740"/>
                  <a:pt x="23943" y="19731"/>
                  <a:pt x="23938" y="19726"/>
                </a:cubicBezTo>
                <a:lnTo>
                  <a:pt x="23887" y="19676"/>
                </a:lnTo>
                <a:lnTo>
                  <a:pt x="24236" y="19651"/>
                </a:lnTo>
                <a:cubicBezTo>
                  <a:pt x="24246" y="19651"/>
                  <a:pt x="24257" y="19645"/>
                  <a:pt x="24262" y="19635"/>
                </a:cubicBezTo>
                <a:cubicBezTo>
                  <a:pt x="24267" y="19625"/>
                  <a:pt x="24266" y="19614"/>
                  <a:pt x="24261" y="19603"/>
                </a:cubicBezTo>
                <a:lnTo>
                  <a:pt x="24163" y="19438"/>
                </a:lnTo>
                <a:lnTo>
                  <a:pt x="24219" y="19434"/>
                </a:lnTo>
                <a:cubicBezTo>
                  <a:pt x="24228" y="19434"/>
                  <a:pt x="24236" y="19429"/>
                  <a:pt x="24241" y="19423"/>
                </a:cubicBezTo>
                <a:lnTo>
                  <a:pt x="24334" y="19318"/>
                </a:lnTo>
                <a:lnTo>
                  <a:pt x="24529" y="19408"/>
                </a:lnTo>
                <a:cubicBezTo>
                  <a:pt x="24532" y="19410"/>
                  <a:pt x="24536" y="19411"/>
                  <a:pt x="24540" y="19411"/>
                </a:cubicBezTo>
                <a:cubicBezTo>
                  <a:pt x="24542" y="19411"/>
                  <a:pt x="24543" y="19411"/>
                  <a:pt x="24544" y="19411"/>
                </a:cubicBezTo>
                <a:lnTo>
                  <a:pt x="24756" y="19396"/>
                </a:lnTo>
                <a:cubicBezTo>
                  <a:pt x="24773" y="19395"/>
                  <a:pt x="24787" y="19380"/>
                  <a:pt x="24785" y="19361"/>
                </a:cubicBezTo>
                <a:lnTo>
                  <a:pt x="24772" y="19176"/>
                </a:lnTo>
                <a:lnTo>
                  <a:pt x="24934" y="19164"/>
                </a:lnTo>
                <a:cubicBezTo>
                  <a:pt x="24944" y="19163"/>
                  <a:pt x="24954" y="19157"/>
                  <a:pt x="24960" y="19147"/>
                </a:cubicBezTo>
                <a:cubicBezTo>
                  <a:pt x="24965" y="19137"/>
                  <a:pt x="24966" y="19125"/>
                  <a:pt x="24961" y="19116"/>
                </a:cubicBezTo>
                <a:lnTo>
                  <a:pt x="24870" y="18932"/>
                </a:lnTo>
                <a:lnTo>
                  <a:pt x="24935" y="18850"/>
                </a:lnTo>
                <a:lnTo>
                  <a:pt x="25033" y="18744"/>
                </a:lnTo>
                <a:lnTo>
                  <a:pt x="25230" y="18633"/>
                </a:lnTo>
                <a:lnTo>
                  <a:pt x="25319" y="18715"/>
                </a:lnTo>
                <a:lnTo>
                  <a:pt x="25424" y="18901"/>
                </a:lnTo>
                <a:cubicBezTo>
                  <a:pt x="25430" y="18911"/>
                  <a:pt x="25442" y="18917"/>
                  <a:pt x="25453" y="18917"/>
                </a:cubicBezTo>
                <a:cubicBezTo>
                  <a:pt x="25454" y="18917"/>
                  <a:pt x="25454" y="18917"/>
                  <a:pt x="25455" y="18917"/>
                </a:cubicBezTo>
                <a:lnTo>
                  <a:pt x="25679" y="18901"/>
                </a:lnTo>
                <a:lnTo>
                  <a:pt x="26093" y="18777"/>
                </a:lnTo>
                <a:lnTo>
                  <a:pt x="26309" y="18761"/>
                </a:lnTo>
                <a:cubicBezTo>
                  <a:pt x="26317" y="18760"/>
                  <a:pt x="26326" y="18756"/>
                  <a:pt x="26331" y="18750"/>
                </a:cubicBezTo>
                <a:cubicBezTo>
                  <a:pt x="26336" y="18742"/>
                  <a:pt x="26339" y="18735"/>
                  <a:pt x="26339" y="18726"/>
                </a:cubicBezTo>
                <a:lnTo>
                  <a:pt x="26318" y="18433"/>
                </a:lnTo>
                <a:lnTo>
                  <a:pt x="26484" y="18317"/>
                </a:lnTo>
                <a:lnTo>
                  <a:pt x="26809" y="18184"/>
                </a:lnTo>
                <a:cubicBezTo>
                  <a:pt x="26813" y="18182"/>
                  <a:pt x="26817" y="18179"/>
                  <a:pt x="26820" y="18175"/>
                </a:cubicBezTo>
                <a:lnTo>
                  <a:pt x="27117" y="17840"/>
                </a:lnTo>
                <a:lnTo>
                  <a:pt x="27203" y="17724"/>
                </a:lnTo>
                <a:cubicBezTo>
                  <a:pt x="27209" y="17717"/>
                  <a:pt x="27210" y="17709"/>
                  <a:pt x="27210" y="17701"/>
                </a:cubicBezTo>
                <a:lnTo>
                  <a:pt x="27194" y="17485"/>
                </a:lnTo>
                <a:cubicBezTo>
                  <a:pt x="27194" y="17480"/>
                  <a:pt x="27193" y="17475"/>
                  <a:pt x="27190" y="17471"/>
                </a:cubicBezTo>
                <a:lnTo>
                  <a:pt x="27081" y="17269"/>
                </a:lnTo>
                <a:cubicBezTo>
                  <a:pt x="27078" y="17267"/>
                  <a:pt x="27075" y="17263"/>
                  <a:pt x="27073" y="17261"/>
                </a:cubicBezTo>
                <a:lnTo>
                  <a:pt x="26841" y="17065"/>
                </a:lnTo>
                <a:cubicBezTo>
                  <a:pt x="26836" y="17061"/>
                  <a:pt x="26829" y="17057"/>
                  <a:pt x="26822" y="17057"/>
                </a:cubicBezTo>
                <a:cubicBezTo>
                  <a:pt x="26821" y="17057"/>
                  <a:pt x="26819" y="17057"/>
                  <a:pt x="26818" y="17058"/>
                </a:cubicBezTo>
                <a:lnTo>
                  <a:pt x="26718" y="17064"/>
                </a:lnTo>
                <a:cubicBezTo>
                  <a:pt x="26710" y="17064"/>
                  <a:pt x="26703" y="17068"/>
                  <a:pt x="26697" y="17073"/>
                </a:cubicBezTo>
                <a:lnTo>
                  <a:pt x="26601" y="17169"/>
                </a:lnTo>
                <a:lnTo>
                  <a:pt x="26391" y="17298"/>
                </a:lnTo>
                <a:lnTo>
                  <a:pt x="25783" y="17341"/>
                </a:lnTo>
                <a:lnTo>
                  <a:pt x="25477" y="17255"/>
                </a:lnTo>
                <a:lnTo>
                  <a:pt x="25472" y="17184"/>
                </a:lnTo>
                <a:cubicBezTo>
                  <a:pt x="25472" y="17178"/>
                  <a:pt x="25471" y="17173"/>
                  <a:pt x="25469" y="17169"/>
                </a:cubicBezTo>
                <a:lnTo>
                  <a:pt x="25344" y="16954"/>
                </a:lnTo>
                <a:cubicBezTo>
                  <a:pt x="25339" y="16945"/>
                  <a:pt x="25330" y="16937"/>
                  <a:pt x="25319" y="16937"/>
                </a:cubicBezTo>
                <a:cubicBezTo>
                  <a:pt x="25317" y="16937"/>
                  <a:pt x="25315" y="16937"/>
                  <a:pt x="25314" y="16938"/>
                </a:cubicBezTo>
                <a:lnTo>
                  <a:pt x="25117" y="16951"/>
                </a:lnTo>
                <a:cubicBezTo>
                  <a:pt x="25107" y="16951"/>
                  <a:pt x="25100" y="16956"/>
                  <a:pt x="25095" y="16962"/>
                </a:cubicBezTo>
                <a:lnTo>
                  <a:pt x="24880" y="17200"/>
                </a:lnTo>
                <a:lnTo>
                  <a:pt x="24787" y="17293"/>
                </a:lnTo>
                <a:lnTo>
                  <a:pt x="24617" y="17304"/>
                </a:lnTo>
                <a:lnTo>
                  <a:pt x="24408" y="17132"/>
                </a:lnTo>
                <a:lnTo>
                  <a:pt x="24181" y="16820"/>
                </a:lnTo>
                <a:lnTo>
                  <a:pt x="24160" y="16533"/>
                </a:lnTo>
                <a:cubicBezTo>
                  <a:pt x="24160" y="16523"/>
                  <a:pt x="24155" y="16514"/>
                  <a:pt x="24149" y="16509"/>
                </a:cubicBezTo>
                <a:lnTo>
                  <a:pt x="24025" y="16410"/>
                </a:lnTo>
                <a:lnTo>
                  <a:pt x="23919" y="16318"/>
                </a:lnTo>
                <a:lnTo>
                  <a:pt x="23913" y="16231"/>
                </a:lnTo>
                <a:cubicBezTo>
                  <a:pt x="23913" y="16222"/>
                  <a:pt x="23909" y="16214"/>
                  <a:pt x="23903" y="16209"/>
                </a:cubicBezTo>
                <a:lnTo>
                  <a:pt x="23680" y="16008"/>
                </a:lnTo>
                <a:lnTo>
                  <a:pt x="23652" y="15607"/>
                </a:lnTo>
                <a:lnTo>
                  <a:pt x="23736" y="15288"/>
                </a:lnTo>
                <a:cubicBezTo>
                  <a:pt x="23738" y="15275"/>
                  <a:pt x="23735" y="15263"/>
                  <a:pt x="23726" y="15254"/>
                </a:cubicBezTo>
                <a:lnTo>
                  <a:pt x="23610" y="15154"/>
                </a:lnTo>
                <a:cubicBezTo>
                  <a:pt x="23607" y="15152"/>
                  <a:pt x="23605" y="15150"/>
                  <a:pt x="23602" y="15149"/>
                </a:cubicBezTo>
                <a:lnTo>
                  <a:pt x="23409" y="15064"/>
                </a:lnTo>
                <a:lnTo>
                  <a:pt x="23373" y="14546"/>
                </a:lnTo>
                <a:cubicBezTo>
                  <a:pt x="23372" y="14534"/>
                  <a:pt x="23362" y="14522"/>
                  <a:pt x="23351" y="14518"/>
                </a:cubicBezTo>
                <a:cubicBezTo>
                  <a:pt x="23347" y="14517"/>
                  <a:pt x="23344" y="14517"/>
                  <a:pt x="23341" y="14517"/>
                </a:cubicBezTo>
                <a:cubicBezTo>
                  <a:pt x="23331" y="14517"/>
                  <a:pt x="23322" y="14521"/>
                  <a:pt x="23316" y="14527"/>
                </a:cubicBezTo>
                <a:lnTo>
                  <a:pt x="23215" y="14637"/>
                </a:lnTo>
                <a:cubicBezTo>
                  <a:pt x="23207" y="14643"/>
                  <a:pt x="23205" y="14652"/>
                  <a:pt x="23205" y="14661"/>
                </a:cubicBezTo>
                <a:lnTo>
                  <a:pt x="23211" y="14763"/>
                </a:lnTo>
                <a:lnTo>
                  <a:pt x="23039" y="15200"/>
                </a:lnTo>
                <a:lnTo>
                  <a:pt x="22842" y="15524"/>
                </a:lnTo>
                <a:lnTo>
                  <a:pt x="22228" y="15783"/>
                </a:lnTo>
                <a:lnTo>
                  <a:pt x="22048" y="15887"/>
                </a:lnTo>
                <a:lnTo>
                  <a:pt x="21726" y="15511"/>
                </a:lnTo>
                <a:lnTo>
                  <a:pt x="21705" y="15225"/>
                </a:lnTo>
                <a:lnTo>
                  <a:pt x="21898" y="15118"/>
                </a:lnTo>
                <a:lnTo>
                  <a:pt x="22179" y="15003"/>
                </a:lnTo>
                <a:lnTo>
                  <a:pt x="22400" y="15179"/>
                </a:lnTo>
                <a:cubicBezTo>
                  <a:pt x="22407" y="15184"/>
                  <a:pt x="22414" y="15187"/>
                  <a:pt x="22421" y="15187"/>
                </a:cubicBezTo>
                <a:cubicBezTo>
                  <a:pt x="22430" y="15187"/>
                  <a:pt x="22440" y="15182"/>
                  <a:pt x="22446" y="15174"/>
                </a:cubicBezTo>
                <a:lnTo>
                  <a:pt x="22534" y="15065"/>
                </a:lnTo>
                <a:cubicBezTo>
                  <a:pt x="22538" y="15060"/>
                  <a:pt x="22540" y="15050"/>
                  <a:pt x="22540" y="15043"/>
                </a:cubicBezTo>
                <a:lnTo>
                  <a:pt x="22517" y="14720"/>
                </a:lnTo>
                <a:lnTo>
                  <a:pt x="22614" y="14508"/>
                </a:lnTo>
                <a:lnTo>
                  <a:pt x="22701" y="14306"/>
                </a:lnTo>
                <a:cubicBezTo>
                  <a:pt x="22705" y="14296"/>
                  <a:pt x="22705" y="14286"/>
                  <a:pt x="22700" y="14278"/>
                </a:cubicBezTo>
                <a:lnTo>
                  <a:pt x="22585" y="14066"/>
                </a:lnTo>
                <a:cubicBezTo>
                  <a:pt x="22580" y="14059"/>
                  <a:pt x="22574" y="14054"/>
                  <a:pt x="22566" y="14051"/>
                </a:cubicBezTo>
                <a:lnTo>
                  <a:pt x="22369" y="13981"/>
                </a:lnTo>
                <a:lnTo>
                  <a:pt x="22363" y="13885"/>
                </a:lnTo>
                <a:cubicBezTo>
                  <a:pt x="22362" y="13877"/>
                  <a:pt x="22358" y="13868"/>
                  <a:pt x="22351" y="13863"/>
                </a:cubicBezTo>
                <a:cubicBezTo>
                  <a:pt x="22346" y="13859"/>
                  <a:pt x="22340" y="13855"/>
                  <a:pt x="22332" y="13855"/>
                </a:cubicBezTo>
                <a:cubicBezTo>
                  <a:pt x="22331" y="13855"/>
                  <a:pt x="22329" y="13856"/>
                  <a:pt x="22327" y="13856"/>
                </a:cubicBezTo>
                <a:lnTo>
                  <a:pt x="22213" y="13863"/>
                </a:lnTo>
                <a:cubicBezTo>
                  <a:pt x="22205" y="13863"/>
                  <a:pt x="22195" y="13868"/>
                  <a:pt x="22190" y="13875"/>
                </a:cubicBezTo>
                <a:lnTo>
                  <a:pt x="22098" y="13988"/>
                </a:lnTo>
                <a:lnTo>
                  <a:pt x="21809" y="14009"/>
                </a:lnTo>
                <a:cubicBezTo>
                  <a:pt x="21802" y="14010"/>
                  <a:pt x="21794" y="14013"/>
                  <a:pt x="21789" y="14018"/>
                </a:cubicBezTo>
                <a:lnTo>
                  <a:pt x="21686" y="14114"/>
                </a:lnTo>
                <a:lnTo>
                  <a:pt x="21281" y="14359"/>
                </a:lnTo>
                <a:lnTo>
                  <a:pt x="21103" y="14372"/>
                </a:lnTo>
                <a:lnTo>
                  <a:pt x="20978" y="14085"/>
                </a:lnTo>
                <a:lnTo>
                  <a:pt x="20744" y="13758"/>
                </a:lnTo>
                <a:cubicBezTo>
                  <a:pt x="20742" y="13755"/>
                  <a:pt x="20740" y="13753"/>
                  <a:pt x="20738" y="13752"/>
                </a:cubicBezTo>
                <a:lnTo>
                  <a:pt x="20649" y="13680"/>
                </a:lnTo>
                <a:lnTo>
                  <a:pt x="20718" y="13606"/>
                </a:lnTo>
                <a:lnTo>
                  <a:pt x="20821" y="13598"/>
                </a:lnTo>
                <a:cubicBezTo>
                  <a:pt x="20839" y="13597"/>
                  <a:pt x="20852" y="13581"/>
                  <a:pt x="20851" y="13562"/>
                </a:cubicBezTo>
                <a:lnTo>
                  <a:pt x="20828" y="13245"/>
                </a:lnTo>
                <a:cubicBezTo>
                  <a:pt x="20828" y="13242"/>
                  <a:pt x="20827" y="13238"/>
                  <a:pt x="20826" y="13234"/>
                </a:cubicBezTo>
                <a:lnTo>
                  <a:pt x="20687" y="12917"/>
                </a:lnTo>
                <a:cubicBezTo>
                  <a:pt x="20685" y="12915"/>
                  <a:pt x="20682" y="12912"/>
                  <a:pt x="20681" y="12909"/>
                </a:cubicBezTo>
                <a:lnTo>
                  <a:pt x="20447" y="12622"/>
                </a:lnTo>
                <a:lnTo>
                  <a:pt x="20539" y="12420"/>
                </a:lnTo>
                <a:lnTo>
                  <a:pt x="20627" y="12325"/>
                </a:lnTo>
                <a:lnTo>
                  <a:pt x="20731" y="12317"/>
                </a:lnTo>
                <a:cubicBezTo>
                  <a:pt x="20739" y="12316"/>
                  <a:pt x="20748" y="12312"/>
                  <a:pt x="20753" y="12306"/>
                </a:cubicBezTo>
                <a:cubicBezTo>
                  <a:pt x="20758" y="12299"/>
                  <a:pt x="20760" y="12291"/>
                  <a:pt x="20760" y="12282"/>
                </a:cubicBezTo>
                <a:lnTo>
                  <a:pt x="20753" y="12166"/>
                </a:lnTo>
                <a:cubicBezTo>
                  <a:pt x="20752" y="12160"/>
                  <a:pt x="20750" y="12155"/>
                  <a:pt x="20747" y="12149"/>
                </a:cubicBezTo>
                <a:lnTo>
                  <a:pt x="20623" y="11977"/>
                </a:lnTo>
                <a:lnTo>
                  <a:pt x="20586" y="11443"/>
                </a:lnTo>
                <a:cubicBezTo>
                  <a:pt x="20583" y="11435"/>
                  <a:pt x="20580" y="11427"/>
                  <a:pt x="20573" y="11422"/>
                </a:cubicBezTo>
                <a:cubicBezTo>
                  <a:pt x="20568" y="11417"/>
                  <a:pt x="20561" y="11414"/>
                  <a:pt x="20554" y="11414"/>
                </a:cubicBezTo>
                <a:cubicBezTo>
                  <a:pt x="20553" y="11414"/>
                  <a:pt x="20551" y="11414"/>
                  <a:pt x="20550" y="11414"/>
                </a:cubicBezTo>
                <a:lnTo>
                  <a:pt x="20358" y="11427"/>
                </a:lnTo>
                <a:lnTo>
                  <a:pt x="20346" y="11256"/>
                </a:lnTo>
                <a:cubicBezTo>
                  <a:pt x="20344" y="11251"/>
                  <a:pt x="20344" y="11248"/>
                  <a:pt x="20342" y="11244"/>
                </a:cubicBezTo>
                <a:lnTo>
                  <a:pt x="20234" y="11032"/>
                </a:lnTo>
                <a:cubicBezTo>
                  <a:pt x="20233" y="11029"/>
                  <a:pt x="20228" y="11025"/>
                  <a:pt x="20226" y="11022"/>
                </a:cubicBezTo>
                <a:lnTo>
                  <a:pt x="20113" y="10926"/>
                </a:lnTo>
                <a:lnTo>
                  <a:pt x="19999" y="10722"/>
                </a:lnTo>
                <a:cubicBezTo>
                  <a:pt x="19994" y="10711"/>
                  <a:pt x="19984" y="10704"/>
                  <a:pt x="19973" y="10704"/>
                </a:cubicBezTo>
                <a:cubicBezTo>
                  <a:pt x="19971" y="10704"/>
                  <a:pt x="19970" y="10704"/>
                  <a:pt x="19968" y="10704"/>
                </a:cubicBezTo>
                <a:lnTo>
                  <a:pt x="19885" y="10709"/>
                </a:lnTo>
                <a:lnTo>
                  <a:pt x="19880" y="10641"/>
                </a:lnTo>
                <a:cubicBezTo>
                  <a:pt x="19879" y="10631"/>
                  <a:pt x="19874" y="10624"/>
                  <a:pt x="19868" y="10619"/>
                </a:cubicBezTo>
                <a:lnTo>
                  <a:pt x="19760" y="10525"/>
                </a:lnTo>
                <a:cubicBezTo>
                  <a:pt x="19754" y="10520"/>
                  <a:pt x="19746" y="10517"/>
                  <a:pt x="19739" y="10517"/>
                </a:cubicBezTo>
                <a:cubicBezTo>
                  <a:pt x="19730" y="10517"/>
                  <a:pt x="19721" y="10521"/>
                  <a:pt x="19714" y="10527"/>
                </a:cubicBezTo>
                <a:lnTo>
                  <a:pt x="19648" y="10598"/>
                </a:lnTo>
                <a:lnTo>
                  <a:pt x="19540" y="10331"/>
                </a:lnTo>
                <a:lnTo>
                  <a:pt x="19295" y="9920"/>
                </a:lnTo>
                <a:lnTo>
                  <a:pt x="19164" y="9515"/>
                </a:lnTo>
                <a:lnTo>
                  <a:pt x="19040" y="9306"/>
                </a:lnTo>
                <a:cubicBezTo>
                  <a:pt x="19037" y="9301"/>
                  <a:pt x="19034" y="9296"/>
                  <a:pt x="19029" y="9293"/>
                </a:cubicBezTo>
                <a:lnTo>
                  <a:pt x="18703" y="9109"/>
                </a:lnTo>
                <a:lnTo>
                  <a:pt x="18682" y="8807"/>
                </a:lnTo>
                <a:cubicBezTo>
                  <a:pt x="18682" y="8798"/>
                  <a:pt x="18677" y="8788"/>
                  <a:pt x="18671" y="8783"/>
                </a:cubicBezTo>
                <a:lnTo>
                  <a:pt x="18557" y="8692"/>
                </a:lnTo>
                <a:lnTo>
                  <a:pt x="18348" y="8491"/>
                </a:lnTo>
                <a:lnTo>
                  <a:pt x="18334" y="8307"/>
                </a:lnTo>
                <a:cubicBezTo>
                  <a:pt x="18334" y="8303"/>
                  <a:pt x="18333" y="8298"/>
                  <a:pt x="18331" y="8294"/>
                </a:cubicBezTo>
                <a:lnTo>
                  <a:pt x="18206" y="8070"/>
                </a:lnTo>
                <a:cubicBezTo>
                  <a:pt x="18203" y="8067"/>
                  <a:pt x="18201" y="8064"/>
                  <a:pt x="18198" y="8062"/>
                </a:cubicBezTo>
                <a:lnTo>
                  <a:pt x="17973" y="7872"/>
                </a:lnTo>
                <a:lnTo>
                  <a:pt x="17839" y="7475"/>
                </a:lnTo>
                <a:cubicBezTo>
                  <a:pt x="17837" y="7470"/>
                  <a:pt x="17834" y="7466"/>
                  <a:pt x="17829" y="7463"/>
                </a:cubicBezTo>
                <a:lnTo>
                  <a:pt x="17728" y="7369"/>
                </a:lnTo>
                <a:cubicBezTo>
                  <a:pt x="17725" y="7366"/>
                  <a:pt x="17723" y="7364"/>
                  <a:pt x="17719" y="7362"/>
                </a:cubicBezTo>
                <a:lnTo>
                  <a:pt x="17514" y="7277"/>
                </a:lnTo>
                <a:lnTo>
                  <a:pt x="17507" y="7188"/>
                </a:lnTo>
                <a:cubicBezTo>
                  <a:pt x="17506" y="7177"/>
                  <a:pt x="17498" y="7166"/>
                  <a:pt x="17488" y="7161"/>
                </a:cubicBezTo>
                <a:lnTo>
                  <a:pt x="17282" y="7068"/>
                </a:lnTo>
                <a:lnTo>
                  <a:pt x="17177" y="6977"/>
                </a:lnTo>
                <a:lnTo>
                  <a:pt x="17031" y="6459"/>
                </a:lnTo>
                <a:cubicBezTo>
                  <a:pt x="17027" y="6446"/>
                  <a:pt x="17014" y="6435"/>
                  <a:pt x="17000" y="6435"/>
                </a:cubicBezTo>
                <a:cubicBezTo>
                  <a:pt x="16999" y="6435"/>
                  <a:pt x="16998" y="6435"/>
                  <a:pt x="16997" y="6435"/>
                </a:cubicBezTo>
                <a:lnTo>
                  <a:pt x="16915" y="6440"/>
                </a:lnTo>
                <a:lnTo>
                  <a:pt x="16902" y="6262"/>
                </a:lnTo>
                <a:cubicBezTo>
                  <a:pt x="16901" y="6257"/>
                  <a:pt x="16900" y="6252"/>
                  <a:pt x="16897" y="6248"/>
                </a:cubicBezTo>
                <a:lnTo>
                  <a:pt x="16773" y="6047"/>
                </a:lnTo>
                <a:cubicBezTo>
                  <a:pt x="16767" y="6037"/>
                  <a:pt x="16757" y="6030"/>
                  <a:pt x="16746" y="6030"/>
                </a:cubicBezTo>
                <a:cubicBezTo>
                  <a:pt x="16742" y="6030"/>
                  <a:pt x="16739" y="6031"/>
                  <a:pt x="16735" y="6032"/>
                </a:cubicBezTo>
                <a:cubicBezTo>
                  <a:pt x="16729" y="6033"/>
                  <a:pt x="16724" y="6037"/>
                  <a:pt x="16720" y="6043"/>
                </a:cubicBezTo>
                <a:lnTo>
                  <a:pt x="16667" y="5951"/>
                </a:lnTo>
                <a:lnTo>
                  <a:pt x="16652" y="5735"/>
                </a:lnTo>
                <a:cubicBezTo>
                  <a:pt x="16652" y="5725"/>
                  <a:pt x="16647" y="5716"/>
                  <a:pt x="16640" y="5711"/>
                </a:cubicBezTo>
                <a:lnTo>
                  <a:pt x="16538" y="5627"/>
                </a:lnTo>
                <a:lnTo>
                  <a:pt x="16422" y="5414"/>
                </a:lnTo>
                <a:lnTo>
                  <a:pt x="16294" y="5240"/>
                </a:lnTo>
                <a:cubicBezTo>
                  <a:pt x="16288" y="5232"/>
                  <a:pt x="16279" y="5226"/>
                  <a:pt x="16270" y="5226"/>
                </a:cubicBezTo>
                <a:cubicBezTo>
                  <a:pt x="16268" y="5226"/>
                  <a:pt x="16267" y="5226"/>
                  <a:pt x="16266" y="5226"/>
                </a:cubicBezTo>
                <a:lnTo>
                  <a:pt x="16080" y="5240"/>
                </a:lnTo>
                <a:lnTo>
                  <a:pt x="16070" y="5087"/>
                </a:lnTo>
                <a:lnTo>
                  <a:pt x="16255" y="5074"/>
                </a:lnTo>
                <a:cubicBezTo>
                  <a:pt x="16262" y="5073"/>
                  <a:pt x="16272" y="5069"/>
                  <a:pt x="16277" y="5063"/>
                </a:cubicBezTo>
                <a:lnTo>
                  <a:pt x="16384" y="4940"/>
                </a:lnTo>
                <a:cubicBezTo>
                  <a:pt x="16389" y="4934"/>
                  <a:pt x="16392" y="4925"/>
                  <a:pt x="16392" y="4917"/>
                </a:cubicBezTo>
                <a:lnTo>
                  <a:pt x="16327" y="3994"/>
                </a:lnTo>
                <a:lnTo>
                  <a:pt x="16396" y="3988"/>
                </a:lnTo>
                <a:cubicBezTo>
                  <a:pt x="16410" y="3987"/>
                  <a:pt x="16422" y="3978"/>
                  <a:pt x="16426" y="3964"/>
                </a:cubicBezTo>
                <a:lnTo>
                  <a:pt x="16504" y="3639"/>
                </a:lnTo>
                <a:cubicBezTo>
                  <a:pt x="16505" y="3634"/>
                  <a:pt x="16505" y="3632"/>
                  <a:pt x="16505" y="3628"/>
                </a:cubicBezTo>
                <a:lnTo>
                  <a:pt x="16474" y="3195"/>
                </a:lnTo>
                <a:cubicBezTo>
                  <a:pt x="16474" y="3191"/>
                  <a:pt x="16473" y="3187"/>
                  <a:pt x="16471" y="3184"/>
                </a:cubicBezTo>
                <a:lnTo>
                  <a:pt x="16239" y="2691"/>
                </a:lnTo>
                <a:lnTo>
                  <a:pt x="16319" y="2491"/>
                </a:lnTo>
                <a:lnTo>
                  <a:pt x="16502" y="2263"/>
                </a:lnTo>
                <a:cubicBezTo>
                  <a:pt x="16505" y="2260"/>
                  <a:pt x="16506" y="2258"/>
                  <a:pt x="16507" y="2255"/>
                </a:cubicBezTo>
                <a:lnTo>
                  <a:pt x="16601" y="2030"/>
                </a:lnTo>
                <a:cubicBezTo>
                  <a:pt x="16605" y="2023"/>
                  <a:pt x="16605" y="2013"/>
                  <a:pt x="16601" y="2005"/>
                </a:cubicBezTo>
                <a:lnTo>
                  <a:pt x="16473" y="1707"/>
                </a:lnTo>
                <a:lnTo>
                  <a:pt x="16450" y="1395"/>
                </a:lnTo>
                <a:cubicBezTo>
                  <a:pt x="16450" y="1390"/>
                  <a:pt x="16449" y="1384"/>
                  <a:pt x="16447" y="1380"/>
                </a:cubicBezTo>
                <a:lnTo>
                  <a:pt x="16329" y="1177"/>
                </a:lnTo>
                <a:cubicBezTo>
                  <a:pt x="16327" y="1172"/>
                  <a:pt x="16322" y="1167"/>
                  <a:pt x="16317" y="1165"/>
                </a:cubicBezTo>
                <a:lnTo>
                  <a:pt x="16131" y="1070"/>
                </a:lnTo>
                <a:lnTo>
                  <a:pt x="16208" y="879"/>
                </a:lnTo>
                <a:cubicBezTo>
                  <a:pt x="16212" y="869"/>
                  <a:pt x="16210" y="857"/>
                  <a:pt x="16204" y="848"/>
                </a:cubicBezTo>
                <a:cubicBezTo>
                  <a:pt x="16199" y="840"/>
                  <a:pt x="16190" y="835"/>
                  <a:pt x="16181" y="835"/>
                </a:cubicBezTo>
                <a:cubicBezTo>
                  <a:pt x="16179" y="835"/>
                  <a:pt x="16178" y="835"/>
                  <a:pt x="16176" y="836"/>
                </a:cubicBezTo>
                <a:lnTo>
                  <a:pt x="16085" y="842"/>
                </a:lnTo>
                <a:lnTo>
                  <a:pt x="15974" y="758"/>
                </a:lnTo>
                <a:cubicBezTo>
                  <a:pt x="15969" y="753"/>
                  <a:pt x="15962" y="750"/>
                  <a:pt x="15955" y="750"/>
                </a:cubicBezTo>
                <a:cubicBezTo>
                  <a:pt x="15954" y="750"/>
                  <a:pt x="15953" y="750"/>
                  <a:pt x="15952" y="750"/>
                </a:cubicBezTo>
                <a:lnTo>
                  <a:pt x="15835" y="759"/>
                </a:lnTo>
                <a:cubicBezTo>
                  <a:pt x="15822" y="760"/>
                  <a:pt x="15812" y="768"/>
                  <a:pt x="15806" y="779"/>
                </a:cubicBezTo>
                <a:lnTo>
                  <a:pt x="15728" y="976"/>
                </a:lnTo>
                <a:lnTo>
                  <a:pt x="15674" y="979"/>
                </a:lnTo>
                <a:lnTo>
                  <a:pt x="15568" y="796"/>
                </a:lnTo>
                <a:cubicBezTo>
                  <a:pt x="15565" y="792"/>
                  <a:pt x="15563" y="790"/>
                  <a:pt x="15560" y="787"/>
                </a:cubicBezTo>
                <a:lnTo>
                  <a:pt x="15428" y="679"/>
                </a:lnTo>
                <a:cubicBezTo>
                  <a:pt x="15423" y="673"/>
                  <a:pt x="15416" y="671"/>
                  <a:pt x="15409" y="671"/>
                </a:cubicBezTo>
                <a:cubicBezTo>
                  <a:pt x="15408" y="671"/>
                  <a:pt x="15407" y="671"/>
                  <a:pt x="15406" y="671"/>
                </a:cubicBezTo>
                <a:lnTo>
                  <a:pt x="15323" y="676"/>
                </a:lnTo>
                <a:lnTo>
                  <a:pt x="15231" y="613"/>
                </a:lnTo>
                <a:lnTo>
                  <a:pt x="15218" y="425"/>
                </a:lnTo>
                <a:cubicBezTo>
                  <a:pt x="15216" y="408"/>
                  <a:pt x="15201" y="395"/>
                  <a:pt x="15186" y="395"/>
                </a:cubicBezTo>
                <a:cubicBezTo>
                  <a:pt x="15185" y="395"/>
                  <a:pt x="15184" y="395"/>
                  <a:pt x="15183" y="395"/>
                </a:cubicBezTo>
                <a:lnTo>
                  <a:pt x="14851" y="419"/>
                </a:lnTo>
                <a:cubicBezTo>
                  <a:pt x="14841" y="419"/>
                  <a:pt x="14833" y="424"/>
                  <a:pt x="14828" y="431"/>
                </a:cubicBezTo>
                <a:lnTo>
                  <a:pt x="14750" y="526"/>
                </a:lnTo>
                <a:lnTo>
                  <a:pt x="14574" y="540"/>
                </a:lnTo>
                <a:lnTo>
                  <a:pt x="14466" y="342"/>
                </a:lnTo>
                <a:cubicBezTo>
                  <a:pt x="14464" y="337"/>
                  <a:pt x="14460" y="333"/>
                  <a:pt x="14456" y="331"/>
                </a:cubicBezTo>
                <a:lnTo>
                  <a:pt x="14360" y="266"/>
                </a:lnTo>
                <a:lnTo>
                  <a:pt x="14448" y="178"/>
                </a:lnTo>
                <a:cubicBezTo>
                  <a:pt x="14454" y="171"/>
                  <a:pt x="14456" y="162"/>
                  <a:pt x="14456" y="154"/>
                </a:cubicBezTo>
                <a:lnTo>
                  <a:pt x="14448" y="31"/>
                </a:lnTo>
                <a:cubicBezTo>
                  <a:pt x="14446" y="21"/>
                  <a:pt x="14442" y="14"/>
                  <a:pt x="14435" y="9"/>
                </a:cubicBezTo>
                <a:cubicBezTo>
                  <a:pt x="14430" y="4"/>
                  <a:pt x="14421" y="0"/>
                  <a:pt x="14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880;p51">
            <a:extLst>
              <a:ext uri="{FF2B5EF4-FFF2-40B4-BE49-F238E27FC236}">
                <a16:creationId xmlns:a16="http://schemas.microsoft.com/office/drawing/2014/main" id="{99B02938-383A-1E56-0BA1-124B79099F16}"/>
              </a:ext>
            </a:extLst>
          </p:cNvPr>
          <p:cNvSpPr/>
          <p:nvPr/>
        </p:nvSpPr>
        <p:spPr>
          <a:xfrm>
            <a:off x="3119564" y="2575293"/>
            <a:ext cx="5927" cy="5038"/>
          </a:xfrm>
          <a:custGeom>
            <a:avLst/>
            <a:gdLst/>
            <a:ahLst/>
            <a:cxnLst/>
            <a:rect l="l" t="t" r="r" b="b"/>
            <a:pathLst>
              <a:path w="80" h="68" extrusionOk="0">
                <a:moveTo>
                  <a:pt x="48" y="0"/>
                </a:moveTo>
                <a:cubicBezTo>
                  <a:pt x="46" y="0"/>
                  <a:pt x="45" y="0"/>
                  <a:pt x="44" y="0"/>
                </a:cubicBezTo>
                <a:lnTo>
                  <a:pt x="31" y="2"/>
                </a:lnTo>
                <a:cubicBezTo>
                  <a:pt x="13" y="4"/>
                  <a:pt x="0" y="18"/>
                  <a:pt x="0" y="35"/>
                </a:cubicBezTo>
                <a:lnTo>
                  <a:pt x="0" y="37"/>
                </a:lnTo>
                <a:cubicBezTo>
                  <a:pt x="1" y="55"/>
                  <a:pt x="16" y="67"/>
                  <a:pt x="33" y="67"/>
                </a:cubicBezTo>
                <a:lnTo>
                  <a:pt x="36" y="67"/>
                </a:lnTo>
                <a:lnTo>
                  <a:pt x="49" y="66"/>
                </a:lnTo>
                <a:cubicBezTo>
                  <a:pt x="67" y="65"/>
                  <a:pt x="80" y="50"/>
                  <a:pt x="80" y="34"/>
                </a:cubicBezTo>
                <a:lnTo>
                  <a:pt x="80" y="31"/>
                </a:lnTo>
                <a:cubicBezTo>
                  <a:pt x="79" y="14"/>
                  <a:pt x="64" y="0"/>
                  <a:pt x="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881;p51">
            <a:extLst>
              <a:ext uri="{FF2B5EF4-FFF2-40B4-BE49-F238E27FC236}">
                <a16:creationId xmlns:a16="http://schemas.microsoft.com/office/drawing/2014/main" id="{7F30C726-6B3A-5482-01C0-94E79D88924B}"/>
              </a:ext>
            </a:extLst>
          </p:cNvPr>
          <p:cNvSpPr/>
          <p:nvPr/>
        </p:nvSpPr>
        <p:spPr>
          <a:xfrm>
            <a:off x="3440878" y="2977290"/>
            <a:ext cx="5038" cy="5038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31" y="0"/>
                </a:moveTo>
                <a:cubicBezTo>
                  <a:pt x="13" y="1"/>
                  <a:pt x="0" y="17"/>
                  <a:pt x="1" y="34"/>
                </a:cubicBezTo>
                <a:lnTo>
                  <a:pt x="1" y="42"/>
                </a:lnTo>
                <a:lnTo>
                  <a:pt x="1" y="44"/>
                </a:lnTo>
                <a:cubicBezTo>
                  <a:pt x="3" y="58"/>
                  <a:pt x="17" y="68"/>
                  <a:pt x="32" y="68"/>
                </a:cubicBezTo>
                <a:lnTo>
                  <a:pt x="37" y="68"/>
                </a:lnTo>
                <a:cubicBezTo>
                  <a:pt x="43" y="68"/>
                  <a:pt x="47" y="65"/>
                  <a:pt x="51" y="63"/>
                </a:cubicBezTo>
                <a:cubicBezTo>
                  <a:pt x="61" y="54"/>
                  <a:pt x="68" y="42"/>
                  <a:pt x="67" y="29"/>
                </a:cubicBezTo>
                <a:cubicBezTo>
                  <a:pt x="65" y="13"/>
                  <a:pt x="51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882;p51">
            <a:extLst>
              <a:ext uri="{FF2B5EF4-FFF2-40B4-BE49-F238E27FC236}">
                <a16:creationId xmlns:a16="http://schemas.microsoft.com/office/drawing/2014/main" id="{86A345E5-A5B7-CEC0-CBE0-4F53A498B18A}"/>
              </a:ext>
            </a:extLst>
          </p:cNvPr>
          <p:cNvSpPr/>
          <p:nvPr/>
        </p:nvSpPr>
        <p:spPr>
          <a:xfrm>
            <a:off x="4542845" y="3550576"/>
            <a:ext cx="1260" cy="74"/>
          </a:xfrm>
          <a:custGeom>
            <a:avLst/>
            <a:gdLst/>
            <a:ahLst/>
            <a:cxnLst/>
            <a:rect l="l" t="t" r="r" b="b"/>
            <a:pathLst>
              <a:path w="17" h="1" extrusionOk="0">
                <a:moveTo>
                  <a:pt x="1" y="0"/>
                </a:moveTo>
                <a:lnTo>
                  <a:pt x="16" y="0"/>
                </a:lnTo>
                <a:close/>
              </a:path>
            </a:pathLst>
          </a:custGeom>
          <a:solidFill>
            <a:srgbClr val="C8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883;p51">
            <a:extLst>
              <a:ext uri="{FF2B5EF4-FFF2-40B4-BE49-F238E27FC236}">
                <a16:creationId xmlns:a16="http://schemas.microsoft.com/office/drawing/2014/main" id="{3B3CB584-97BB-8C93-AE3A-EDFDFB6B3BB0}"/>
              </a:ext>
            </a:extLst>
          </p:cNvPr>
          <p:cNvSpPr/>
          <p:nvPr/>
        </p:nvSpPr>
        <p:spPr>
          <a:xfrm>
            <a:off x="4540475" y="3548058"/>
            <a:ext cx="6001" cy="4964"/>
          </a:xfrm>
          <a:custGeom>
            <a:avLst/>
            <a:gdLst/>
            <a:ahLst/>
            <a:cxnLst/>
            <a:rect l="l" t="t" r="r" b="b"/>
            <a:pathLst>
              <a:path w="81" h="67" extrusionOk="0">
                <a:moveTo>
                  <a:pt x="51" y="1"/>
                </a:moveTo>
                <a:cubicBezTo>
                  <a:pt x="49" y="1"/>
                  <a:pt x="48" y="1"/>
                  <a:pt x="46" y="1"/>
                </a:cubicBezTo>
                <a:lnTo>
                  <a:pt x="31" y="2"/>
                </a:lnTo>
                <a:cubicBezTo>
                  <a:pt x="13" y="3"/>
                  <a:pt x="0" y="18"/>
                  <a:pt x="0" y="34"/>
                </a:cubicBezTo>
                <a:lnTo>
                  <a:pt x="0" y="37"/>
                </a:lnTo>
                <a:cubicBezTo>
                  <a:pt x="1" y="54"/>
                  <a:pt x="16" y="67"/>
                  <a:pt x="33" y="67"/>
                </a:cubicBezTo>
                <a:lnTo>
                  <a:pt x="36" y="67"/>
                </a:lnTo>
                <a:lnTo>
                  <a:pt x="51" y="66"/>
                </a:lnTo>
                <a:cubicBezTo>
                  <a:pt x="68" y="65"/>
                  <a:pt x="81" y="50"/>
                  <a:pt x="81" y="33"/>
                </a:cubicBezTo>
                <a:lnTo>
                  <a:pt x="81" y="30"/>
                </a:lnTo>
                <a:cubicBezTo>
                  <a:pt x="80" y="14"/>
                  <a:pt x="66" y="1"/>
                  <a:pt x="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884;p51">
            <a:extLst>
              <a:ext uri="{FF2B5EF4-FFF2-40B4-BE49-F238E27FC236}">
                <a16:creationId xmlns:a16="http://schemas.microsoft.com/office/drawing/2014/main" id="{885A992E-CDB5-428E-9BE5-C42C2C8227C6}"/>
              </a:ext>
            </a:extLst>
          </p:cNvPr>
          <p:cNvSpPr/>
          <p:nvPr/>
        </p:nvSpPr>
        <p:spPr>
          <a:xfrm>
            <a:off x="2835071" y="2514689"/>
            <a:ext cx="70234" cy="49416"/>
          </a:xfrm>
          <a:custGeom>
            <a:avLst/>
            <a:gdLst/>
            <a:ahLst/>
            <a:cxnLst/>
            <a:rect l="l" t="t" r="r" b="b"/>
            <a:pathLst>
              <a:path w="948" h="667" extrusionOk="0">
                <a:moveTo>
                  <a:pt x="717" y="0"/>
                </a:moveTo>
                <a:lnTo>
                  <a:pt x="421" y="238"/>
                </a:lnTo>
                <a:lnTo>
                  <a:pt x="290" y="30"/>
                </a:lnTo>
                <a:lnTo>
                  <a:pt x="196" y="140"/>
                </a:lnTo>
                <a:lnTo>
                  <a:pt x="203" y="254"/>
                </a:lnTo>
                <a:lnTo>
                  <a:pt x="212" y="363"/>
                </a:lnTo>
                <a:lnTo>
                  <a:pt x="0" y="473"/>
                </a:lnTo>
                <a:lnTo>
                  <a:pt x="102" y="465"/>
                </a:lnTo>
                <a:lnTo>
                  <a:pt x="218" y="457"/>
                </a:lnTo>
                <a:lnTo>
                  <a:pt x="327" y="566"/>
                </a:lnTo>
                <a:lnTo>
                  <a:pt x="334" y="666"/>
                </a:lnTo>
                <a:lnTo>
                  <a:pt x="443" y="559"/>
                </a:lnTo>
                <a:lnTo>
                  <a:pt x="436" y="441"/>
                </a:lnTo>
                <a:lnTo>
                  <a:pt x="644" y="427"/>
                </a:lnTo>
                <a:lnTo>
                  <a:pt x="747" y="420"/>
                </a:lnTo>
                <a:lnTo>
                  <a:pt x="740" y="326"/>
                </a:lnTo>
                <a:lnTo>
                  <a:pt x="832" y="210"/>
                </a:lnTo>
                <a:lnTo>
                  <a:pt x="948" y="86"/>
                </a:lnTo>
                <a:lnTo>
                  <a:pt x="7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885;p51">
            <a:extLst>
              <a:ext uri="{FF2B5EF4-FFF2-40B4-BE49-F238E27FC236}">
                <a16:creationId xmlns:a16="http://schemas.microsoft.com/office/drawing/2014/main" id="{8725AB0A-8818-1BAE-BF53-115A87595C91}"/>
              </a:ext>
            </a:extLst>
          </p:cNvPr>
          <p:cNvSpPr/>
          <p:nvPr/>
        </p:nvSpPr>
        <p:spPr>
          <a:xfrm>
            <a:off x="2832552" y="2512245"/>
            <a:ext cx="75346" cy="54306"/>
          </a:xfrm>
          <a:custGeom>
            <a:avLst/>
            <a:gdLst/>
            <a:ahLst/>
            <a:cxnLst/>
            <a:rect l="l" t="t" r="r" b="b"/>
            <a:pathLst>
              <a:path w="1017" h="733" extrusionOk="0">
                <a:moveTo>
                  <a:pt x="755" y="72"/>
                </a:moveTo>
                <a:lnTo>
                  <a:pt x="924" y="134"/>
                </a:lnTo>
                <a:lnTo>
                  <a:pt x="839" y="224"/>
                </a:lnTo>
                <a:lnTo>
                  <a:pt x="747" y="339"/>
                </a:lnTo>
                <a:cubicBezTo>
                  <a:pt x="742" y="344"/>
                  <a:pt x="740" y="354"/>
                  <a:pt x="740" y="361"/>
                </a:cubicBezTo>
                <a:lnTo>
                  <a:pt x="744" y="422"/>
                </a:lnTo>
                <a:lnTo>
                  <a:pt x="466" y="442"/>
                </a:lnTo>
                <a:cubicBezTo>
                  <a:pt x="448" y="443"/>
                  <a:pt x="434" y="459"/>
                  <a:pt x="435" y="478"/>
                </a:cubicBezTo>
                <a:lnTo>
                  <a:pt x="444" y="579"/>
                </a:lnTo>
                <a:lnTo>
                  <a:pt x="396" y="627"/>
                </a:lnTo>
                <a:lnTo>
                  <a:pt x="393" y="597"/>
                </a:lnTo>
                <a:cubicBezTo>
                  <a:pt x="393" y="589"/>
                  <a:pt x="388" y="581"/>
                  <a:pt x="383" y="575"/>
                </a:cubicBezTo>
                <a:lnTo>
                  <a:pt x="275" y="467"/>
                </a:lnTo>
                <a:cubicBezTo>
                  <a:pt x="269" y="462"/>
                  <a:pt x="261" y="458"/>
                  <a:pt x="252" y="458"/>
                </a:cubicBezTo>
                <a:cubicBezTo>
                  <a:pt x="252" y="458"/>
                  <a:pt x="251" y="458"/>
                  <a:pt x="248" y="459"/>
                </a:cubicBezTo>
                <a:lnTo>
                  <a:pt x="189" y="463"/>
                </a:lnTo>
                <a:lnTo>
                  <a:pt x="189" y="463"/>
                </a:lnTo>
                <a:lnTo>
                  <a:pt x="258" y="427"/>
                </a:lnTo>
                <a:cubicBezTo>
                  <a:pt x="269" y="420"/>
                  <a:pt x="277" y="408"/>
                  <a:pt x="276" y="395"/>
                </a:cubicBezTo>
                <a:lnTo>
                  <a:pt x="261" y="186"/>
                </a:lnTo>
                <a:lnTo>
                  <a:pt x="318" y="120"/>
                </a:lnTo>
                <a:lnTo>
                  <a:pt x="425" y="291"/>
                </a:lnTo>
                <a:cubicBezTo>
                  <a:pt x="430" y="299"/>
                  <a:pt x="438" y="304"/>
                  <a:pt x="448" y="306"/>
                </a:cubicBezTo>
                <a:cubicBezTo>
                  <a:pt x="450" y="306"/>
                  <a:pt x="451" y="306"/>
                  <a:pt x="453" y="306"/>
                </a:cubicBezTo>
                <a:cubicBezTo>
                  <a:pt x="460" y="306"/>
                  <a:pt x="467" y="304"/>
                  <a:pt x="474" y="299"/>
                </a:cubicBezTo>
                <a:lnTo>
                  <a:pt x="755" y="72"/>
                </a:lnTo>
                <a:close/>
                <a:moveTo>
                  <a:pt x="749" y="0"/>
                </a:moveTo>
                <a:cubicBezTo>
                  <a:pt x="742" y="0"/>
                  <a:pt x="734" y="2"/>
                  <a:pt x="729" y="7"/>
                </a:cubicBezTo>
                <a:lnTo>
                  <a:pt x="461" y="224"/>
                </a:lnTo>
                <a:lnTo>
                  <a:pt x="350" y="47"/>
                </a:lnTo>
                <a:cubicBezTo>
                  <a:pt x="345" y="37"/>
                  <a:pt x="335" y="31"/>
                  <a:pt x="325" y="31"/>
                </a:cubicBezTo>
                <a:cubicBezTo>
                  <a:pt x="324" y="31"/>
                  <a:pt x="323" y="31"/>
                  <a:pt x="322" y="31"/>
                </a:cubicBezTo>
                <a:cubicBezTo>
                  <a:pt x="313" y="31"/>
                  <a:pt x="304" y="36"/>
                  <a:pt x="298" y="42"/>
                </a:cubicBezTo>
                <a:lnTo>
                  <a:pt x="205" y="152"/>
                </a:lnTo>
                <a:cubicBezTo>
                  <a:pt x="200" y="158"/>
                  <a:pt x="198" y="166"/>
                  <a:pt x="198" y="176"/>
                </a:cubicBezTo>
                <a:lnTo>
                  <a:pt x="211" y="377"/>
                </a:lnTo>
                <a:lnTo>
                  <a:pt x="21" y="476"/>
                </a:lnTo>
                <a:cubicBezTo>
                  <a:pt x="6" y="483"/>
                  <a:pt x="0" y="499"/>
                  <a:pt x="3" y="514"/>
                </a:cubicBezTo>
                <a:cubicBezTo>
                  <a:pt x="7" y="526"/>
                  <a:pt x="18" y="538"/>
                  <a:pt x="32" y="538"/>
                </a:cubicBezTo>
                <a:cubicBezTo>
                  <a:pt x="34" y="538"/>
                  <a:pt x="36" y="537"/>
                  <a:pt x="38" y="537"/>
                </a:cubicBezTo>
                <a:lnTo>
                  <a:pt x="240" y="522"/>
                </a:lnTo>
                <a:lnTo>
                  <a:pt x="329" y="613"/>
                </a:lnTo>
                <a:lnTo>
                  <a:pt x="335" y="701"/>
                </a:lnTo>
                <a:cubicBezTo>
                  <a:pt x="336" y="714"/>
                  <a:pt x="345" y="725"/>
                  <a:pt x="356" y="730"/>
                </a:cubicBezTo>
                <a:cubicBezTo>
                  <a:pt x="360" y="733"/>
                  <a:pt x="365" y="733"/>
                  <a:pt x="368" y="733"/>
                </a:cubicBezTo>
                <a:cubicBezTo>
                  <a:pt x="377" y="733"/>
                  <a:pt x="385" y="730"/>
                  <a:pt x="392" y="724"/>
                </a:cubicBezTo>
                <a:lnTo>
                  <a:pt x="501" y="615"/>
                </a:lnTo>
                <a:cubicBezTo>
                  <a:pt x="507" y="609"/>
                  <a:pt x="510" y="599"/>
                  <a:pt x="510" y="590"/>
                </a:cubicBezTo>
                <a:lnTo>
                  <a:pt x="503" y="506"/>
                </a:lnTo>
                <a:lnTo>
                  <a:pt x="782" y="486"/>
                </a:lnTo>
                <a:cubicBezTo>
                  <a:pt x="789" y="485"/>
                  <a:pt x="799" y="481"/>
                  <a:pt x="804" y="474"/>
                </a:cubicBezTo>
                <a:cubicBezTo>
                  <a:pt x="809" y="468"/>
                  <a:pt x="812" y="460"/>
                  <a:pt x="812" y="452"/>
                </a:cubicBezTo>
                <a:lnTo>
                  <a:pt x="807" y="369"/>
                </a:lnTo>
                <a:lnTo>
                  <a:pt x="890" y="265"/>
                </a:lnTo>
                <a:lnTo>
                  <a:pt x="1006" y="141"/>
                </a:lnTo>
                <a:cubicBezTo>
                  <a:pt x="1013" y="134"/>
                  <a:pt x="1016" y="122"/>
                  <a:pt x="1013" y="111"/>
                </a:cubicBezTo>
                <a:cubicBezTo>
                  <a:pt x="1011" y="101"/>
                  <a:pt x="1003" y="92"/>
                  <a:pt x="992" y="88"/>
                </a:cubicBezTo>
                <a:lnTo>
                  <a:pt x="761" y="2"/>
                </a:lnTo>
                <a:cubicBezTo>
                  <a:pt x="757" y="1"/>
                  <a:pt x="753" y="0"/>
                  <a:pt x="7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886;p51">
            <a:extLst>
              <a:ext uri="{FF2B5EF4-FFF2-40B4-BE49-F238E27FC236}">
                <a16:creationId xmlns:a16="http://schemas.microsoft.com/office/drawing/2014/main" id="{26115175-A9CD-B6A3-853B-08E6C23528FE}"/>
              </a:ext>
            </a:extLst>
          </p:cNvPr>
          <p:cNvSpPr/>
          <p:nvPr/>
        </p:nvSpPr>
        <p:spPr>
          <a:xfrm>
            <a:off x="2854260" y="2477127"/>
            <a:ext cx="32153" cy="30153"/>
          </a:xfrm>
          <a:custGeom>
            <a:avLst/>
            <a:gdLst/>
            <a:ahLst/>
            <a:cxnLst/>
            <a:rect l="l" t="t" r="r" b="b"/>
            <a:pathLst>
              <a:path w="434" h="407" extrusionOk="0">
                <a:moveTo>
                  <a:pt x="210" y="1"/>
                </a:moveTo>
                <a:lnTo>
                  <a:pt x="116" y="116"/>
                </a:lnTo>
                <a:lnTo>
                  <a:pt x="1" y="125"/>
                </a:lnTo>
                <a:lnTo>
                  <a:pt x="7" y="212"/>
                </a:lnTo>
                <a:lnTo>
                  <a:pt x="124" y="204"/>
                </a:lnTo>
                <a:lnTo>
                  <a:pt x="224" y="197"/>
                </a:lnTo>
                <a:lnTo>
                  <a:pt x="239" y="406"/>
                </a:lnTo>
                <a:lnTo>
                  <a:pt x="340" y="298"/>
                </a:lnTo>
                <a:lnTo>
                  <a:pt x="434" y="182"/>
                </a:lnTo>
                <a:lnTo>
                  <a:pt x="428" y="95"/>
                </a:lnTo>
                <a:lnTo>
                  <a:pt x="21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887;p51">
            <a:extLst>
              <a:ext uri="{FF2B5EF4-FFF2-40B4-BE49-F238E27FC236}">
                <a16:creationId xmlns:a16="http://schemas.microsoft.com/office/drawing/2014/main" id="{E900540D-153C-9412-EC26-5BFF438F136A}"/>
              </a:ext>
            </a:extLst>
          </p:cNvPr>
          <p:cNvSpPr/>
          <p:nvPr/>
        </p:nvSpPr>
        <p:spPr>
          <a:xfrm>
            <a:off x="2851814" y="2474682"/>
            <a:ext cx="36895" cy="34969"/>
          </a:xfrm>
          <a:custGeom>
            <a:avLst/>
            <a:gdLst/>
            <a:ahLst/>
            <a:cxnLst/>
            <a:rect l="l" t="t" r="r" b="b"/>
            <a:pathLst>
              <a:path w="498" h="472" extrusionOk="0">
                <a:moveTo>
                  <a:pt x="252" y="74"/>
                </a:moveTo>
                <a:lnTo>
                  <a:pt x="429" y="149"/>
                </a:lnTo>
                <a:lnTo>
                  <a:pt x="434" y="204"/>
                </a:lnTo>
                <a:lnTo>
                  <a:pt x="349" y="308"/>
                </a:lnTo>
                <a:lnTo>
                  <a:pt x="298" y="361"/>
                </a:lnTo>
                <a:lnTo>
                  <a:pt x="289" y="227"/>
                </a:lnTo>
                <a:cubicBezTo>
                  <a:pt x="288" y="217"/>
                  <a:pt x="284" y="210"/>
                  <a:pt x="277" y="205"/>
                </a:cubicBezTo>
                <a:cubicBezTo>
                  <a:pt x="272" y="200"/>
                  <a:pt x="264" y="196"/>
                  <a:pt x="257" y="196"/>
                </a:cubicBezTo>
                <a:lnTo>
                  <a:pt x="255" y="196"/>
                </a:lnTo>
                <a:lnTo>
                  <a:pt x="70" y="210"/>
                </a:lnTo>
                <a:lnTo>
                  <a:pt x="69" y="187"/>
                </a:lnTo>
                <a:lnTo>
                  <a:pt x="152" y="181"/>
                </a:lnTo>
                <a:cubicBezTo>
                  <a:pt x="162" y="181"/>
                  <a:pt x="170" y="176"/>
                  <a:pt x="175" y="169"/>
                </a:cubicBezTo>
                <a:lnTo>
                  <a:pt x="252" y="74"/>
                </a:lnTo>
                <a:close/>
                <a:moveTo>
                  <a:pt x="240" y="1"/>
                </a:moveTo>
                <a:cubicBezTo>
                  <a:pt x="231" y="1"/>
                  <a:pt x="221" y="5"/>
                  <a:pt x="215" y="13"/>
                </a:cubicBezTo>
                <a:lnTo>
                  <a:pt x="132" y="117"/>
                </a:lnTo>
                <a:lnTo>
                  <a:pt x="30" y="126"/>
                </a:lnTo>
                <a:cubicBezTo>
                  <a:pt x="22" y="127"/>
                  <a:pt x="13" y="130"/>
                  <a:pt x="8" y="137"/>
                </a:cubicBezTo>
                <a:cubicBezTo>
                  <a:pt x="2" y="143"/>
                  <a:pt x="0" y="152"/>
                  <a:pt x="0" y="160"/>
                </a:cubicBezTo>
                <a:lnTo>
                  <a:pt x="7" y="247"/>
                </a:lnTo>
                <a:cubicBezTo>
                  <a:pt x="8" y="257"/>
                  <a:pt x="12" y="264"/>
                  <a:pt x="18" y="269"/>
                </a:cubicBezTo>
                <a:cubicBezTo>
                  <a:pt x="24" y="274"/>
                  <a:pt x="31" y="278"/>
                  <a:pt x="38" y="278"/>
                </a:cubicBezTo>
                <a:cubicBezTo>
                  <a:pt x="39" y="278"/>
                  <a:pt x="40" y="278"/>
                  <a:pt x="41" y="278"/>
                </a:cubicBezTo>
                <a:lnTo>
                  <a:pt x="226" y="264"/>
                </a:lnTo>
                <a:lnTo>
                  <a:pt x="240" y="441"/>
                </a:lnTo>
                <a:cubicBezTo>
                  <a:pt x="241" y="455"/>
                  <a:pt x="250" y="466"/>
                  <a:pt x="262" y="470"/>
                </a:cubicBezTo>
                <a:cubicBezTo>
                  <a:pt x="264" y="471"/>
                  <a:pt x="268" y="471"/>
                  <a:pt x="272" y="471"/>
                </a:cubicBezTo>
                <a:cubicBezTo>
                  <a:pt x="282" y="471"/>
                  <a:pt x="289" y="467"/>
                  <a:pt x="292" y="461"/>
                </a:cubicBezTo>
                <a:lnTo>
                  <a:pt x="394" y="352"/>
                </a:lnTo>
                <a:lnTo>
                  <a:pt x="489" y="236"/>
                </a:lnTo>
                <a:cubicBezTo>
                  <a:pt x="494" y="230"/>
                  <a:pt x="497" y="220"/>
                  <a:pt x="497" y="212"/>
                </a:cubicBezTo>
                <a:lnTo>
                  <a:pt x="491" y="126"/>
                </a:lnTo>
                <a:cubicBezTo>
                  <a:pt x="489" y="113"/>
                  <a:pt x="482" y="103"/>
                  <a:pt x="471" y="98"/>
                </a:cubicBezTo>
                <a:lnTo>
                  <a:pt x="252" y="4"/>
                </a:lnTo>
                <a:cubicBezTo>
                  <a:pt x="248" y="2"/>
                  <a:pt x="244" y="1"/>
                  <a:pt x="2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888;p51">
            <a:extLst>
              <a:ext uri="{FF2B5EF4-FFF2-40B4-BE49-F238E27FC236}">
                <a16:creationId xmlns:a16="http://schemas.microsoft.com/office/drawing/2014/main" id="{1E509EDE-A82D-DE83-41AD-8D4438582E36}"/>
              </a:ext>
            </a:extLst>
          </p:cNvPr>
          <p:cNvSpPr/>
          <p:nvPr/>
        </p:nvSpPr>
        <p:spPr>
          <a:xfrm>
            <a:off x="2916418" y="2415561"/>
            <a:ext cx="235002" cy="172252"/>
          </a:xfrm>
          <a:custGeom>
            <a:avLst/>
            <a:gdLst/>
            <a:ahLst/>
            <a:cxnLst/>
            <a:rect l="l" t="t" r="r" b="b"/>
            <a:pathLst>
              <a:path w="3172" h="2325" extrusionOk="0">
                <a:moveTo>
                  <a:pt x="1988" y="0"/>
                </a:moveTo>
                <a:lnTo>
                  <a:pt x="1888" y="8"/>
                </a:lnTo>
                <a:lnTo>
                  <a:pt x="1677" y="132"/>
                </a:lnTo>
                <a:lnTo>
                  <a:pt x="1670" y="24"/>
                </a:lnTo>
                <a:lnTo>
                  <a:pt x="1452" y="39"/>
                </a:lnTo>
                <a:lnTo>
                  <a:pt x="1359" y="46"/>
                </a:lnTo>
                <a:lnTo>
                  <a:pt x="1258" y="52"/>
                </a:lnTo>
                <a:lnTo>
                  <a:pt x="1141" y="60"/>
                </a:lnTo>
                <a:lnTo>
                  <a:pt x="1041" y="176"/>
                </a:lnTo>
                <a:lnTo>
                  <a:pt x="940" y="184"/>
                </a:lnTo>
                <a:lnTo>
                  <a:pt x="730" y="198"/>
                </a:lnTo>
                <a:lnTo>
                  <a:pt x="614" y="207"/>
                </a:lnTo>
                <a:lnTo>
                  <a:pt x="514" y="214"/>
                </a:lnTo>
                <a:lnTo>
                  <a:pt x="397" y="222"/>
                </a:lnTo>
                <a:lnTo>
                  <a:pt x="404" y="323"/>
                </a:lnTo>
                <a:lnTo>
                  <a:pt x="412" y="439"/>
                </a:lnTo>
                <a:lnTo>
                  <a:pt x="317" y="446"/>
                </a:lnTo>
                <a:lnTo>
                  <a:pt x="209" y="453"/>
                </a:lnTo>
                <a:lnTo>
                  <a:pt x="102" y="461"/>
                </a:lnTo>
                <a:lnTo>
                  <a:pt x="1" y="577"/>
                </a:lnTo>
                <a:lnTo>
                  <a:pt x="8" y="677"/>
                </a:lnTo>
                <a:lnTo>
                  <a:pt x="15" y="786"/>
                </a:lnTo>
                <a:lnTo>
                  <a:pt x="24" y="894"/>
                </a:lnTo>
                <a:lnTo>
                  <a:pt x="239" y="879"/>
                </a:lnTo>
                <a:lnTo>
                  <a:pt x="246" y="967"/>
                </a:lnTo>
                <a:lnTo>
                  <a:pt x="254" y="1076"/>
                </a:lnTo>
                <a:lnTo>
                  <a:pt x="146" y="1083"/>
                </a:lnTo>
                <a:lnTo>
                  <a:pt x="152" y="1184"/>
                </a:lnTo>
                <a:lnTo>
                  <a:pt x="176" y="1517"/>
                </a:lnTo>
                <a:lnTo>
                  <a:pt x="407" y="1705"/>
                </a:lnTo>
                <a:lnTo>
                  <a:pt x="501" y="1697"/>
                </a:lnTo>
                <a:lnTo>
                  <a:pt x="494" y="1604"/>
                </a:lnTo>
                <a:lnTo>
                  <a:pt x="604" y="1487"/>
                </a:lnTo>
                <a:lnTo>
                  <a:pt x="704" y="1479"/>
                </a:lnTo>
                <a:lnTo>
                  <a:pt x="828" y="1579"/>
                </a:lnTo>
                <a:lnTo>
                  <a:pt x="727" y="1799"/>
                </a:lnTo>
                <a:lnTo>
                  <a:pt x="740" y="2008"/>
                </a:lnTo>
                <a:lnTo>
                  <a:pt x="747" y="2087"/>
                </a:lnTo>
                <a:lnTo>
                  <a:pt x="1051" y="1986"/>
                </a:lnTo>
                <a:lnTo>
                  <a:pt x="1146" y="1869"/>
                </a:lnTo>
                <a:lnTo>
                  <a:pt x="1155" y="1877"/>
                </a:lnTo>
                <a:lnTo>
                  <a:pt x="1161" y="1868"/>
                </a:lnTo>
                <a:lnTo>
                  <a:pt x="1276" y="1969"/>
                </a:lnTo>
                <a:lnTo>
                  <a:pt x="1377" y="1962"/>
                </a:lnTo>
                <a:lnTo>
                  <a:pt x="1369" y="1853"/>
                </a:lnTo>
                <a:lnTo>
                  <a:pt x="1385" y="1862"/>
                </a:lnTo>
                <a:lnTo>
                  <a:pt x="1385" y="1852"/>
                </a:lnTo>
                <a:lnTo>
                  <a:pt x="1588" y="1947"/>
                </a:lnTo>
                <a:lnTo>
                  <a:pt x="1618" y="1945"/>
                </a:lnTo>
                <a:lnTo>
                  <a:pt x="1681" y="1941"/>
                </a:lnTo>
                <a:lnTo>
                  <a:pt x="1696" y="1940"/>
                </a:lnTo>
                <a:lnTo>
                  <a:pt x="1703" y="2047"/>
                </a:lnTo>
                <a:lnTo>
                  <a:pt x="1820" y="2149"/>
                </a:lnTo>
                <a:lnTo>
                  <a:pt x="1852" y="2147"/>
                </a:lnTo>
                <a:lnTo>
                  <a:pt x="1929" y="2142"/>
                </a:lnTo>
                <a:lnTo>
                  <a:pt x="2122" y="2127"/>
                </a:lnTo>
                <a:lnTo>
                  <a:pt x="2137" y="2127"/>
                </a:lnTo>
                <a:lnTo>
                  <a:pt x="2258" y="2324"/>
                </a:lnTo>
                <a:lnTo>
                  <a:pt x="2456" y="2213"/>
                </a:lnTo>
                <a:lnTo>
                  <a:pt x="2666" y="2090"/>
                </a:lnTo>
                <a:lnTo>
                  <a:pt x="2666" y="2096"/>
                </a:lnTo>
                <a:lnTo>
                  <a:pt x="2681" y="2088"/>
                </a:lnTo>
                <a:lnTo>
                  <a:pt x="2689" y="2196"/>
                </a:lnTo>
                <a:lnTo>
                  <a:pt x="2691" y="2196"/>
                </a:lnTo>
                <a:lnTo>
                  <a:pt x="2883" y="2183"/>
                </a:lnTo>
                <a:lnTo>
                  <a:pt x="2899" y="2181"/>
                </a:lnTo>
                <a:lnTo>
                  <a:pt x="2991" y="1958"/>
                </a:lnTo>
                <a:lnTo>
                  <a:pt x="2883" y="1965"/>
                </a:lnTo>
                <a:lnTo>
                  <a:pt x="2767" y="1864"/>
                </a:lnTo>
                <a:lnTo>
                  <a:pt x="2759" y="1757"/>
                </a:lnTo>
                <a:lnTo>
                  <a:pt x="2853" y="1655"/>
                </a:lnTo>
                <a:lnTo>
                  <a:pt x="2859" y="1648"/>
                </a:lnTo>
                <a:lnTo>
                  <a:pt x="2976" y="1741"/>
                </a:lnTo>
                <a:lnTo>
                  <a:pt x="3083" y="1835"/>
                </a:lnTo>
                <a:lnTo>
                  <a:pt x="3091" y="1841"/>
                </a:lnTo>
                <a:lnTo>
                  <a:pt x="3171" y="1726"/>
                </a:lnTo>
                <a:lnTo>
                  <a:pt x="3165" y="1626"/>
                </a:lnTo>
                <a:lnTo>
                  <a:pt x="3069" y="1515"/>
                </a:lnTo>
                <a:lnTo>
                  <a:pt x="2845" y="1437"/>
                </a:lnTo>
                <a:lnTo>
                  <a:pt x="2830" y="1213"/>
                </a:lnTo>
                <a:lnTo>
                  <a:pt x="2706" y="1003"/>
                </a:lnTo>
                <a:lnTo>
                  <a:pt x="2800" y="786"/>
                </a:lnTo>
                <a:lnTo>
                  <a:pt x="2685" y="706"/>
                </a:lnTo>
                <a:lnTo>
                  <a:pt x="2677" y="598"/>
                </a:lnTo>
                <a:lnTo>
                  <a:pt x="2879" y="374"/>
                </a:lnTo>
                <a:lnTo>
                  <a:pt x="2863" y="149"/>
                </a:lnTo>
                <a:lnTo>
                  <a:pt x="2748" y="56"/>
                </a:lnTo>
                <a:lnTo>
                  <a:pt x="2733" y="57"/>
                </a:lnTo>
                <a:lnTo>
                  <a:pt x="2639" y="65"/>
                </a:lnTo>
                <a:lnTo>
                  <a:pt x="2206" y="94"/>
                </a:lnTo>
                <a:lnTo>
                  <a:pt x="2103" y="102"/>
                </a:lnTo>
                <a:lnTo>
                  <a:pt x="19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89;p51">
            <a:extLst>
              <a:ext uri="{FF2B5EF4-FFF2-40B4-BE49-F238E27FC236}">
                <a16:creationId xmlns:a16="http://schemas.microsoft.com/office/drawing/2014/main" id="{BECF49D0-70D2-CE11-A59C-59742D86F5A4}"/>
              </a:ext>
            </a:extLst>
          </p:cNvPr>
          <p:cNvSpPr/>
          <p:nvPr/>
        </p:nvSpPr>
        <p:spPr>
          <a:xfrm>
            <a:off x="2913751" y="2413338"/>
            <a:ext cx="239817" cy="176845"/>
          </a:xfrm>
          <a:custGeom>
            <a:avLst/>
            <a:gdLst/>
            <a:ahLst/>
            <a:cxnLst/>
            <a:rect l="l" t="t" r="r" b="b"/>
            <a:pathLst>
              <a:path w="3237" h="2387" extrusionOk="0">
                <a:moveTo>
                  <a:pt x="2011" y="61"/>
                </a:moveTo>
                <a:lnTo>
                  <a:pt x="2117" y="154"/>
                </a:lnTo>
                <a:cubicBezTo>
                  <a:pt x="2122" y="158"/>
                  <a:pt x="2128" y="162"/>
                  <a:pt x="2135" y="162"/>
                </a:cubicBezTo>
                <a:cubicBezTo>
                  <a:pt x="2137" y="162"/>
                  <a:pt x="2138" y="162"/>
                  <a:pt x="2140" y="161"/>
                </a:cubicBezTo>
                <a:lnTo>
                  <a:pt x="2771" y="118"/>
                </a:lnTo>
                <a:lnTo>
                  <a:pt x="2865" y="192"/>
                </a:lnTo>
                <a:lnTo>
                  <a:pt x="2879" y="389"/>
                </a:lnTo>
                <a:lnTo>
                  <a:pt x="2687" y="603"/>
                </a:lnTo>
                <a:cubicBezTo>
                  <a:pt x="2682" y="608"/>
                  <a:pt x="2679" y="617"/>
                  <a:pt x="2679" y="627"/>
                </a:cubicBezTo>
                <a:lnTo>
                  <a:pt x="2687" y="735"/>
                </a:lnTo>
                <a:cubicBezTo>
                  <a:pt x="2689" y="744"/>
                  <a:pt x="2693" y="754"/>
                  <a:pt x="2701" y="759"/>
                </a:cubicBezTo>
                <a:lnTo>
                  <a:pt x="2794" y="825"/>
                </a:lnTo>
                <a:lnTo>
                  <a:pt x="2711" y="1017"/>
                </a:lnTo>
                <a:cubicBezTo>
                  <a:pt x="2706" y="1028"/>
                  <a:pt x="2707" y="1038"/>
                  <a:pt x="2712" y="1047"/>
                </a:cubicBezTo>
                <a:lnTo>
                  <a:pt x="2832" y="1251"/>
                </a:lnTo>
                <a:lnTo>
                  <a:pt x="2847" y="1467"/>
                </a:lnTo>
                <a:cubicBezTo>
                  <a:pt x="2848" y="1480"/>
                  <a:pt x="2858" y="1492"/>
                  <a:pt x="2869" y="1496"/>
                </a:cubicBezTo>
                <a:lnTo>
                  <a:pt x="3086" y="1571"/>
                </a:lnTo>
                <a:lnTo>
                  <a:pt x="3169" y="1667"/>
                </a:lnTo>
                <a:lnTo>
                  <a:pt x="3174" y="1745"/>
                </a:lnTo>
                <a:lnTo>
                  <a:pt x="3121" y="1820"/>
                </a:lnTo>
                <a:lnTo>
                  <a:pt x="3030" y="1742"/>
                </a:lnTo>
                <a:lnTo>
                  <a:pt x="2915" y="1649"/>
                </a:lnTo>
                <a:cubicBezTo>
                  <a:pt x="2909" y="1645"/>
                  <a:pt x="2903" y="1642"/>
                  <a:pt x="2896" y="1642"/>
                </a:cubicBezTo>
                <a:cubicBezTo>
                  <a:pt x="2887" y="1642"/>
                  <a:pt x="2878" y="1646"/>
                  <a:pt x="2871" y="1653"/>
                </a:cubicBezTo>
                <a:lnTo>
                  <a:pt x="2769" y="1762"/>
                </a:lnTo>
                <a:cubicBezTo>
                  <a:pt x="2763" y="1768"/>
                  <a:pt x="2760" y="1777"/>
                  <a:pt x="2760" y="1787"/>
                </a:cubicBezTo>
                <a:lnTo>
                  <a:pt x="2768" y="1894"/>
                </a:lnTo>
                <a:cubicBezTo>
                  <a:pt x="2769" y="1903"/>
                  <a:pt x="2773" y="1912"/>
                  <a:pt x="2779" y="1917"/>
                </a:cubicBezTo>
                <a:lnTo>
                  <a:pt x="2895" y="2017"/>
                </a:lnTo>
                <a:cubicBezTo>
                  <a:pt x="2901" y="2021"/>
                  <a:pt x="2907" y="2025"/>
                  <a:pt x="2914" y="2025"/>
                </a:cubicBezTo>
                <a:cubicBezTo>
                  <a:pt x="2916" y="2025"/>
                  <a:pt x="2917" y="2024"/>
                  <a:pt x="2919" y="2024"/>
                </a:cubicBezTo>
                <a:lnTo>
                  <a:pt x="2975" y="2021"/>
                </a:lnTo>
                <a:lnTo>
                  <a:pt x="2975" y="2021"/>
                </a:lnTo>
                <a:lnTo>
                  <a:pt x="2910" y="2178"/>
                </a:lnTo>
                <a:lnTo>
                  <a:pt x="2753" y="2190"/>
                </a:lnTo>
                <a:lnTo>
                  <a:pt x="2748" y="2115"/>
                </a:lnTo>
                <a:cubicBezTo>
                  <a:pt x="2748" y="2103"/>
                  <a:pt x="2742" y="2093"/>
                  <a:pt x="2732" y="2089"/>
                </a:cubicBezTo>
                <a:cubicBezTo>
                  <a:pt x="2726" y="2086"/>
                  <a:pt x="2720" y="2084"/>
                  <a:pt x="2715" y="2084"/>
                </a:cubicBezTo>
                <a:cubicBezTo>
                  <a:pt x="2712" y="2084"/>
                  <a:pt x="2709" y="2085"/>
                  <a:pt x="2707" y="2085"/>
                </a:cubicBezTo>
                <a:cubicBezTo>
                  <a:pt x="2705" y="2085"/>
                  <a:pt x="2703" y="2085"/>
                  <a:pt x="2701" y="2085"/>
                </a:cubicBezTo>
                <a:cubicBezTo>
                  <a:pt x="2695" y="2085"/>
                  <a:pt x="2689" y="2086"/>
                  <a:pt x="2685" y="2090"/>
                </a:cubicBezTo>
                <a:lnTo>
                  <a:pt x="2475" y="2213"/>
                </a:lnTo>
                <a:lnTo>
                  <a:pt x="2305" y="2309"/>
                </a:lnTo>
                <a:lnTo>
                  <a:pt x="2201" y="2139"/>
                </a:lnTo>
                <a:cubicBezTo>
                  <a:pt x="2195" y="2129"/>
                  <a:pt x="2185" y="2123"/>
                  <a:pt x="2173" y="2123"/>
                </a:cubicBezTo>
                <a:cubicBezTo>
                  <a:pt x="2173" y="2123"/>
                  <a:pt x="2171" y="2123"/>
                  <a:pt x="2175" y="2124"/>
                </a:cubicBezTo>
                <a:lnTo>
                  <a:pt x="1872" y="2147"/>
                </a:lnTo>
                <a:lnTo>
                  <a:pt x="1776" y="2064"/>
                </a:lnTo>
                <a:lnTo>
                  <a:pt x="1769" y="1968"/>
                </a:lnTo>
                <a:cubicBezTo>
                  <a:pt x="1769" y="1952"/>
                  <a:pt x="1755" y="1938"/>
                  <a:pt x="1740" y="1938"/>
                </a:cubicBezTo>
                <a:cubicBezTo>
                  <a:pt x="1738" y="1938"/>
                  <a:pt x="1736" y="1938"/>
                  <a:pt x="1734" y="1939"/>
                </a:cubicBezTo>
                <a:lnTo>
                  <a:pt x="1634" y="1945"/>
                </a:lnTo>
                <a:lnTo>
                  <a:pt x="1437" y="1853"/>
                </a:lnTo>
                <a:cubicBezTo>
                  <a:pt x="1433" y="1852"/>
                  <a:pt x="1428" y="1851"/>
                  <a:pt x="1423" y="1851"/>
                </a:cubicBezTo>
                <a:cubicBezTo>
                  <a:pt x="1420" y="1851"/>
                  <a:pt x="1417" y="1851"/>
                  <a:pt x="1414" y="1852"/>
                </a:cubicBezTo>
                <a:cubicBezTo>
                  <a:pt x="1413" y="1852"/>
                  <a:pt x="1411" y="1852"/>
                  <a:pt x="1409" y="1852"/>
                </a:cubicBezTo>
                <a:cubicBezTo>
                  <a:pt x="1402" y="1852"/>
                  <a:pt x="1396" y="1853"/>
                  <a:pt x="1390" y="1857"/>
                </a:cubicBezTo>
                <a:cubicBezTo>
                  <a:pt x="1380" y="1864"/>
                  <a:pt x="1375" y="1874"/>
                  <a:pt x="1377" y="1887"/>
                </a:cubicBezTo>
                <a:lnTo>
                  <a:pt x="1382" y="1962"/>
                </a:lnTo>
                <a:lnTo>
                  <a:pt x="1327" y="1966"/>
                </a:lnTo>
                <a:lnTo>
                  <a:pt x="1222" y="1873"/>
                </a:lnTo>
                <a:cubicBezTo>
                  <a:pt x="1217" y="1868"/>
                  <a:pt x="1208" y="1866"/>
                  <a:pt x="1201" y="1866"/>
                </a:cubicBezTo>
                <a:cubicBezTo>
                  <a:pt x="1198" y="1866"/>
                  <a:pt x="1195" y="1866"/>
                  <a:pt x="1192" y="1867"/>
                </a:cubicBezTo>
                <a:lnTo>
                  <a:pt x="1184" y="1867"/>
                </a:lnTo>
                <a:cubicBezTo>
                  <a:pt x="1176" y="1867"/>
                  <a:pt x="1167" y="1872"/>
                  <a:pt x="1161" y="1878"/>
                </a:cubicBezTo>
                <a:lnTo>
                  <a:pt x="1073" y="1986"/>
                </a:lnTo>
                <a:lnTo>
                  <a:pt x="817" y="2071"/>
                </a:lnTo>
                <a:lnTo>
                  <a:pt x="800" y="1832"/>
                </a:lnTo>
                <a:lnTo>
                  <a:pt x="898" y="1622"/>
                </a:lnTo>
                <a:cubicBezTo>
                  <a:pt x="904" y="1609"/>
                  <a:pt x="900" y="1592"/>
                  <a:pt x="889" y="1583"/>
                </a:cubicBezTo>
                <a:lnTo>
                  <a:pt x="765" y="1483"/>
                </a:lnTo>
                <a:cubicBezTo>
                  <a:pt x="760" y="1478"/>
                  <a:pt x="752" y="1476"/>
                  <a:pt x="746" y="1476"/>
                </a:cubicBezTo>
                <a:cubicBezTo>
                  <a:pt x="744" y="1476"/>
                  <a:pt x="743" y="1476"/>
                  <a:pt x="742" y="1476"/>
                </a:cubicBezTo>
                <a:lnTo>
                  <a:pt x="641" y="1483"/>
                </a:lnTo>
                <a:cubicBezTo>
                  <a:pt x="632" y="1484"/>
                  <a:pt x="624" y="1487"/>
                  <a:pt x="619" y="1493"/>
                </a:cubicBezTo>
                <a:lnTo>
                  <a:pt x="510" y="1611"/>
                </a:lnTo>
                <a:cubicBezTo>
                  <a:pt x="503" y="1617"/>
                  <a:pt x="500" y="1626"/>
                  <a:pt x="500" y="1635"/>
                </a:cubicBezTo>
                <a:lnTo>
                  <a:pt x="504" y="1696"/>
                </a:lnTo>
                <a:lnTo>
                  <a:pt x="457" y="1700"/>
                </a:lnTo>
                <a:lnTo>
                  <a:pt x="247" y="1529"/>
                </a:lnTo>
                <a:lnTo>
                  <a:pt x="219" y="1143"/>
                </a:lnTo>
                <a:lnTo>
                  <a:pt x="295" y="1138"/>
                </a:lnTo>
                <a:cubicBezTo>
                  <a:pt x="313" y="1137"/>
                  <a:pt x="326" y="1121"/>
                  <a:pt x="324" y="1103"/>
                </a:cubicBezTo>
                <a:lnTo>
                  <a:pt x="311" y="906"/>
                </a:lnTo>
                <a:cubicBezTo>
                  <a:pt x="309" y="890"/>
                  <a:pt x="294" y="876"/>
                  <a:pt x="280" y="876"/>
                </a:cubicBezTo>
                <a:cubicBezTo>
                  <a:pt x="278" y="876"/>
                  <a:pt x="277" y="876"/>
                  <a:pt x="275" y="877"/>
                </a:cubicBezTo>
                <a:lnTo>
                  <a:pt x="90" y="889"/>
                </a:lnTo>
                <a:lnTo>
                  <a:pt x="71" y="617"/>
                </a:lnTo>
                <a:lnTo>
                  <a:pt x="155" y="520"/>
                </a:lnTo>
                <a:lnTo>
                  <a:pt x="451" y="500"/>
                </a:lnTo>
                <a:cubicBezTo>
                  <a:pt x="459" y="499"/>
                  <a:pt x="468" y="494"/>
                  <a:pt x="473" y="488"/>
                </a:cubicBezTo>
                <a:cubicBezTo>
                  <a:pt x="478" y="482"/>
                  <a:pt x="480" y="474"/>
                  <a:pt x="480" y="465"/>
                </a:cubicBezTo>
                <a:lnTo>
                  <a:pt x="468" y="280"/>
                </a:lnTo>
                <a:lnTo>
                  <a:pt x="1079" y="237"/>
                </a:lnTo>
                <a:cubicBezTo>
                  <a:pt x="1087" y="236"/>
                  <a:pt x="1097" y="232"/>
                  <a:pt x="1102" y="226"/>
                </a:cubicBezTo>
                <a:lnTo>
                  <a:pt x="1194" y="120"/>
                </a:lnTo>
                <a:lnTo>
                  <a:pt x="1676" y="86"/>
                </a:lnTo>
                <a:lnTo>
                  <a:pt x="1681" y="161"/>
                </a:lnTo>
                <a:cubicBezTo>
                  <a:pt x="1681" y="172"/>
                  <a:pt x="1687" y="182"/>
                  <a:pt x="1698" y="187"/>
                </a:cubicBezTo>
                <a:cubicBezTo>
                  <a:pt x="1702" y="190"/>
                  <a:pt x="1707" y="191"/>
                  <a:pt x="1712" y="191"/>
                </a:cubicBezTo>
                <a:cubicBezTo>
                  <a:pt x="1718" y="191"/>
                  <a:pt x="1723" y="190"/>
                  <a:pt x="1729" y="186"/>
                </a:cubicBezTo>
                <a:lnTo>
                  <a:pt x="1932" y="67"/>
                </a:lnTo>
                <a:lnTo>
                  <a:pt x="2011" y="61"/>
                </a:lnTo>
                <a:close/>
                <a:moveTo>
                  <a:pt x="2022" y="0"/>
                </a:moveTo>
                <a:cubicBezTo>
                  <a:pt x="2021" y="0"/>
                  <a:pt x="2020" y="1"/>
                  <a:pt x="2018" y="1"/>
                </a:cubicBezTo>
                <a:lnTo>
                  <a:pt x="1917" y="7"/>
                </a:lnTo>
                <a:cubicBezTo>
                  <a:pt x="1912" y="7"/>
                  <a:pt x="1907" y="8"/>
                  <a:pt x="1904" y="11"/>
                </a:cubicBezTo>
                <a:lnTo>
                  <a:pt x="1739" y="107"/>
                </a:lnTo>
                <a:lnTo>
                  <a:pt x="1735" y="51"/>
                </a:lnTo>
                <a:cubicBezTo>
                  <a:pt x="1734" y="43"/>
                  <a:pt x="1730" y="34"/>
                  <a:pt x="1724" y="29"/>
                </a:cubicBezTo>
                <a:cubicBezTo>
                  <a:pt x="1719" y="25"/>
                  <a:pt x="1713" y="21"/>
                  <a:pt x="1706" y="21"/>
                </a:cubicBezTo>
                <a:cubicBezTo>
                  <a:pt x="1704" y="21"/>
                  <a:pt x="1702" y="21"/>
                  <a:pt x="1701" y="22"/>
                </a:cubicBezTo>
                <a:lnTo>
                  <a:pt x="1172" y="59"/>
                </a:lnTo>
                <a:cubicBezTo>
                  <a:pt x="1165" y="60"/>
                  <a:pt x="1155" y="64"/>
                  <a:pt x="1150" y="71"/>
                </a:cubicBezTo>
                <a:lnTo>
                  <a:pt x="1057" y="176"/>
                </a:lnTo>
                <a:lnTo>
                  <a:pt x="426" y="221"/>
                </a:lnTo>
                <a:cubicBezTo>
                  <a:pt x="408" y="222"/>
                  <a:pt x="395" y="237"/>
                  <a:pt x="396" y="256"/>
                </a:cubicBezTo>
                <a:lnTo>
                  <a:pt x="410" y="440"/>
                </a:lnTo>
                <a:lnTo>
                  <a:pt x="131" y="460"/>
                </a:lnTo>
                <a:cubicBezTo>
                  <a:pt x="123" y="461"/>
                  <a:pt x="114" y="465"/>
                  <a:pt x="109" y="472"/>
                </a:cubicBezTo>
                <a:lnTo>
                  <a:pt x="9" y="587"/>
                </a:lnTo>
                <a:cubicBezTo>
                  <a:pt x="4" y="594"/>
                  <a:pt x="0" y="602"/>
                  <a:pt x="0" y="611"/>
                </a:cubicBezTo>
                <a:lnTo>
                  <a:pt x="22" y="929"/>
                </a:lnTo>
                <a:cubicBezTo>
                  <a:pt x="24" y="938"/>
                  <a:pt x="28" y="945"/>
                  <a:pt x="35" y="950"/>
                </a:cubicBezTo>
                <a:cubicBezTo>
                  <a:pt x="40" y="955"/>
                  <a:pt x="47" y="959"/>
                  <a:pt x="55" y="959"/>
                </a:cubicBezTo>
                <a:cubicBezTo>
                  <a:pt x="56" y="959"/>
                  <a:pt x="57" y="959"/>
                  <a:pt x="58" y="959"/>
                </a:cubicBezTo>
                <a:lnTo>
                  <a:pt x="243" y="945"/>
                </a:lnTo>
                <a:lnTo>
                  <a:pt x="251" y="1076"/>
                </a:lnTo>
                <a:lnTo>
                  <a:pt x="176" y="1082"/>
                </a:lnTo>
                <a:cubicBezTo>
                  <a:pt x="159" y="1084"/>
                  <a:pt x="145" y="1099"/>
                  <a:pt x="146" y="1117"/>
                </a:cubicBezTo>
                <a:lnTo>
                  <a:pt x="177" y="1550"/>
                </a:lnTo>
                <a:cubicBezTo>
                  <a:pt x="177" y="1560"/>
                  <a:pt x="183" y="1569"/>
                  <a:pt x="190" y="1574"/>
                </a:cubicBezTo>
                <a:lnTo>
                  <a:pt x="421" y="1762"/>
                </a:lnTo>
                <a:cubicBezTo>
                  <a:pt x="426" y="1766"/>
                  <a:pt x="433" y="1768"/>
                  <a:pt x="440" y="1768"/>
                </a:cubicBezTo>
                <a:cubicBezTo>
                  <a:pt x="441" y="1768"/>
                  <a:pt x="443" y="1768"/>
                  <a:pt x="444" y="1768"/>
                </a:cubicBezTo>
                <a:lnTo>
                  <a:pt x="538" y="1762"/>
                </a:lnTo>
                <a:cubicBezTo>
                  <a:pt x="546" y="1761"/>
                  <a:pt x="555" y="1756"/>
                  <a:pt x="561" y="1750"/>
                </a:cubicBezTo>
                <a:cubicBezTo>
                  <a:pt x="566" y="1743"/>
                  <a:pt x="568" y="1736"/>
                  <a:pt x="568" y="1726"/>
                </a:cubicBezTo>
                <a:lnTo>
                  <a:pt x="563" y="1647"/>
                </a:lnTo>
                <a:lnTo>
                  <a:pt x="654" y="1549"/>
                </a:lnTo>
                <a:lnTo>
                  <a:pt x="728" y="1544"/>
                </a:lnTo>
                <a:lnTo>
                  <a:pt x="823" y="1621"/>
                </a:lnTo>
                <a:lnTo>
                  <a:pt x="732" y="1816"/>
                </a:lnTo>
                <a:cubicBezTo>
                  <a:pt x="729" y="1820"/>
                  <a:pt x="729" y="1826"/>
                  <a:pt x="729" y="1831"/>
                </a:cubicBezTo>
                <a:lnTo>
                  <a:pt x="750" y="2120"/>
                </a:lnTo>
                <a:cubicBezTo>
                  <a:pt x="750" y="2129"/>
                  <a:pt x="757" y="2139"/>
                  <a:pt x="765" y="2144"/>
                </a:cubicBezTo>
                <a:cubicBezTo>
                  <a:pt x="771" y="2147"/>
                  <a:pt x="778" y="2150"/>
                  <a:pt x="785" y="2150"/>
                </a:cubicBezTo>
                <a:cubicBezTo>
                  <a:pt x="788" y="2150"/>
                  <a:pt x="791" y="2149"/>
                  <a:pt x="794" y="2148"/>
                </a:cubicBezTo>
                <a:lnTo>
                  <a:pt x="1099" y="2047"/>
                </a:lnTo>
                <a:cubicBezTo>
                  <a:pt x="1106" y="2044"/>
                  <a:pt x="1111" y="2041"/>
                  <a:pt x="1115" y="2036"/>
                </a:cubicBezTo>
                <a:lnTo>
                  <a:pt x="1195" y="1940"/>
                </a:lnTo>
                <a:lnTo>
                  <a:pt x="1196" y="1940"/>
                </a:lnTo>
                <a:lnTo>
                  <a:pt x="1294" y="2024"/>
                </a:lnTo>
                <a:cubicBezTo>
                  <a:pt x="1299" y="2029"/>
                  <a:pt x="1306" y="2032"/>
                  <a:pt x="1314" y="2032"/>
                </a:cubicBezTo>
                <a:cubicBezTo>
                  <a:pt x="1315" y="2032"/>
                  <a:pt x="1316" y="2032"/>
                  <a:pt x="1317" y="2032"/>
                </a:cubicBezTo>
                <a:lnTo>
                  <a:pt x="1417" y="2026"/>
                </a:lnTo>
                <a:cubicBezTo>
                  <a:pt x="1435" y="2024"/>
                  <a:pt x="1448" y="2008"/>
                  <a:pt x="1447" y="1991"/>
                </a:cubicBezTo>
                <a:lnTo>
                  <a:pt x="1443" y="1929"/>
                </a:lnTo>
                <a:lnTo>
                  <a:pt x="1443" y="1929"/>
                </a:lnTo>
                <a:lnTo>
                  <a:pt x="1612" y="2007"/>
                </a:lnTo>
                <a:cubicBezTo>
                  <a:pt x="1615" y="2010"/>
                  <a:pt x="1620" y="2011"/>
                  <a:pt x="1624" y="2011"/>
                </a:cubicBezTo>
                <a:cubicBezTo>
                  <a:pt x="1625" y="2011"/>
                  <a:pt x="1627" y="2011"/>
                  <a:pt x="1628" y="2010"/>
                </a:cubicBezTo>
                <a:lnTo>
                  <a:pt x="1703" y="2005"/>
                </a:lnTo>
                <a:lnTo>
                  <a:pt x="1708" y="2080"/>
                </a:lnTo>
                <a:cubicBezTo>
                  <a:pt x="1710" y="2090"/>
                  <a:pt x="1713" y="2097"/>
                  <a:pt x="1721" y="2102"/>
                </a:cubicBezTo>
                <a:lnTo>
                  <a:pt x="1836" y="2203"/>
                </a:lnTo>
                <a:cubicBezTo>
                  <a:pt x="1842" y="2208"/>
                  <a:pt x="1849" y="2211"/>
                  <a:pt x="1856" y="2211"/>
                </a:cubicBezTo>
                <a:cubicBezTo>
                  <a:pt x="1857" y="2211"/>
                  <a:pt x="1858" y="2210"/>
                  <a:pt x="1859" y="2210"/>
                </a:cubicBezTo>
                <a:lnTo>
                  <a:pt x="2158" y="2190"/>
                </a:lnTo>
                <a:lnTo>
                  <a:pt x="2267" y="2371"/>
                </a:lnTo>
                <a:cubicBezTo>
                  <a:pt x="2272" y="2381"/>
                  <a:pt x="2284" y="2386"/>
                  <a:pt x="2294" y="2386"/>
                </a:cubicBezTo>
                <a:cubicBezTo>
                  <a:pt x="2299" y="2386"/>
                  <a:pt x="2305" y="2385"/>
                  <a:pt x="2308" y="2385"/>
                </a:cubicBezTo>
                <a:lnTo>
                  <a:pt x="2508" y="2273"/>
                </a:lnTo>
                <a:lnTo>
                  <a:pt x="2687" y="2168"/>
                </a:lnTo>
                <a:lnTo>
                  <a:pt x="2691" y="2231"/>
                </a:lnTo>
                <a:cubicBezTo>
                  <a:pt x="2692" y="2241"/>
                  <a:pt x="2697" y="2248"/>
                  <a:pt x="2703" y="2253"/>
                </a:cubicBezTo>
                <a:cubicBezTo>
                  <a:pt x="2710" y="2258"/>
                  <a:pt x="2717" y="2262"/>
                  <a:pt x="2726" y="2262"/>
                </a:cubicBezTo>
                <a:cubicBezTo>
                  <a:pt x="2726" y="2262"/>
                  <a:pt x="2727" y="2261"/>
                  <a:pt x="2728" y="2261"/>
                </a:cubicBezTo>
                <a:lnTo>
                  <a:pt x="2935" y="2247"/>
                </a:lnTo>
                <a:cubicBezTo>
                  <a:pt x="2946" y="2247"/>
                  <a:pt x="2956" y="2240"/>
                  <a:pt x="2962" y="2227"/>
                </a:cubicBezTo>
                <a:lnTo>
                  <a:pt x="3054" y="2002"/>
                </a:lnTo>
                <a:cubicBezTo>
                  <a:pt x="3057" y="1992"/>
                  <a:pt x="3056" y="1980"/>
                  <a:pt x="3050" y="1971"/>
                </a:cubicBezTo>
                <a:cubicBezTo>
                  <a:pt x="3045" y="1963"/>
                  <a:pt x="3035" y="1958"/>
                  <a:pt x="3026" y="1958"/>
                </a:cubicBezTo>
                <a:cubicBezTo>
                  <a:pt x="3024" y="1958"/>
                  <a:pt x="3023" y="1958"/>
                  <a:pt x="3021" y="1958"/>
                </a:cubicBezTo>
                <a:lnTo>
                  <a:pt x="2926" y="1965"/>
                </a:lnTo>
                <a:lnTo>
                  <a:pt x="2830" y="1881"/>
                </a:lnTo>
                <a:lnTo>
                  <a:pt x="2825" y="1800"/>
                </a:lnTo>
                <a:lnTo>
                  <a:pt x="2896" y="1725"/>
                </a:lnTo>
                <a:lnTo>
                  <a:pt x="2988" y="1798"/>
                </a:lnTo>
                <a:lnTo>
                  <a:pt x="3103" y="1898"/>
                </a:lnTo>
                <a:cubicBezTo>
                  <a:pt x="3109" y="1903"/>
                  <a:pt x="3117" y="1907"/>
                  <a:pt x="3125" y="1907"/>
                </a:cubicBezTo>
                <a:cubicBezTo>
                  <a:pt x="3126" y="1907"/>
                  <a:pt x="3127" y="1906"/>
                  <a:pt x="3128" y="1906"/>
                </a:cubicBezTo>
                <a:cubicBezTo>
                  <a:pt x="3138" y="1906"/>
                  <a:pt x="3145" y="1901"/>
                  <a:pt x="3150" y="1893"/>
                </a:cubicBezTo>
                <a:lnTo>
                  <a:pt x="3231" y="1778"/>
                </a:lnTo>
                <a:cubicBezTo>
                  <a:pt x="3234" y="1772"/>
                  <a:pt x="3237" y="1766"/>
                  <a:pt x="3237" y="1757"/>
                </a:cubicBezTo>
                <a:lnTo>
                  <a:pt x="3229" y="1657"/>
                </a:lnTo>
                <a:cubicBezTo>
                  <a:pt x="3229" y="1649"/>
                  <a:pt x="3227" y="1643"/>
                  <a:pt x="3222" y="1638"/>
                </a:cubicBezTo>
                <a:lnTo>
                  <a:pt x="3125" y="1527"/>
                </a:lnTo>
                <a:cubicBezTo>
                  <a:pt x="3122" y="1523"/>
                  <a:pt x="3117" y="1519"/>
                  <a:pt x="3112" y="1518"/>
                </a:cubicBezTo>
                <a:lnTo>
                  <a:pt x="2909" y="1446"/>
                </a:lnTo>
                <a:lnTo>
                  <a:pt x="2894" y="1245"/>
                </a:lnTo>
                <a:cubicBezTo>
                  <a:pt x="2894" y="1240"/>
                  <a:pt x="2893" y="1235"/>
                  <a:pt x="2890" y="1231"/>
                </a:cubicBezTo>
                <a:lnTo>
                  <a:pt x="2774" y="1034"/>
                </a:lnTo>
                <a:lnTo>
                  <a:pt x="2862" y="832"/>
                </a:lnTo>
                <a:cubicBezTo>
                  <a:pt x="2867" y="818"/>
                  <a:pt x="2863" y="801"/>
                  <a:pt x="2849" y="792"/>
                </a:cubicBezTo>
                <a:lnTo>
                  <a:pt x="2748" y="720"/>
                </a:lnTo>
                <a:lnTo>
                  <a:pt x="2743" y="641"/>
                </a:lnTo>
                <a:lnTo>
                  <a:pt x="2936" y="428"/>
                </a:lnTo>
                <a:cubicBezTo>
                  <a:pt x="2941" y="423"/>
                  <a:pt x="2944" y="413"/>
                  <a:pt x="2944" y="404"/>
                </a:cubicBezTo>
                <a:lnTo>
                  <a:pt x="2927" y="179"/>
                </a:lnTo>
                <a:cubicBezTo>
                  <a:pt x="2927" y="170"/>
                  <a:pt x="2923" y="160"/>
                  <a:pt x="2916" y="155"/>
                </a:cubicBezTo>
                <a:lnTo>
                  <a:pt x="2800" y="63"/>
                </a:lnTo>
                <a:cubicBezTo>
                  <a:pt x="2796" y="59"/>
                  <a:pt x="2788" y="56"/>
                  <a:pt x="2781" y="56"/>
                </a:cubicBezTo>
                <a:cubicBezTo>
                  <a:pt x="2780" y="56"/>
                  <a:pt x="2779" y="56"/>
                  <a:pt x="2778" y="56"/>
                </a:cubicBezTo>
                <a:lnTo>
                  <a:pt x="2146" y="101"/>
                </a:lnTo>
                <a:lnTo>
                  <a:pt x="2041" y="8"/>
                </a:lnTo>
                <a:cubicBezTo>
                  <a:pt x="2036" y="4"/>
                  <a:pt x="2029" y="0"/>
                  <a:pt x="2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90;p51">
            <a:extLst>
              <a:ext uri="{FF2B5EF4-FFF2-40B4-BE49-F238E27FC236}">
                <a16:creationId xmlns:a16="http://schemas.microsoft.com/office/drawing/2014/main" id="{D9E1A1C1-1A37-5F1D-CA6B-11A2699E54F9}"/>
              </a:ext>
            </a:extLst>
          </p:cNvPr>
          <p:cNvSpPr/>
          <p:nvPr/>
        </p:nvSpPr>
        <p:spPr>
          <a:xfrm>
            <a:off x="3123046" y="2577293"/>
            <a:ext cx="6964" cy="518"/>
          </a:xfrm>
          <a:custGeom>
            <a:avLst/>
            <a:gdLst/>
            <a:ahLst/>
            <a:cxnLst/>
            <a:rect l="l" t="t" r="r" b="b"/>
            <a:pathLst>
              <a:path w="94" h="7" extrusionOk="0">
                <a:moveTo>
                  <a:pt x="0" y="7"/>
                </a:moveTo>
                <a:lnTo>
                  <a:pt x="0" y="7"/>
                </a:lnTo>
                <a:lnTo>
                  <a:pt x="94" y="0"/>
                </a:lnTo>
                <a:close/>
              </a:path>
            </a:pathLst>
          </a:custGeom>
          <a:solidFill>
            <a:srgbClr val="78CA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91;p51">
            <a:extLst>
              <a:ext uri="{FF2B5EF4-FFF2-40B4-BE49-F238E27FC236}">
                <a16:creationId xmlns:a16="http://schemas.microsoft.com/office/drawing/2014/main" id="{8AF5AA09-8719-80FA-2FB7-9E10B8CA816A}"/>
              </a:ext>
            </a:extLst>
          </p:cNvPr>
          <p:cNvSpPr/>
          <p:nvPr/>
        </p:nvSpPr>
        <p:spPr>
          <a:xfrm>
            <a:off x="3120602" y="2574775"/>
            <a:ext cx="11854" cy="5409"/>
          </a:xfrm>
          <a:custGeom>
            <a:avLst/>
            <a:gdLst/>
            <a:ahLst/>
            <a:cxnLst/>
            <a:rect l="l" t="t" r="r" b="b"/>
            <a:pathLst>
              <a:path w="160" h="73" extrusionOk="0">
                <a:moveTo>
                  <a:pt x="127" y="1"/>
                </a:moveTo>
                <a:cubicBezTo>
                  <a:pt x="126" y="1"/>
                  <a:pt x="125" y="1"/>
                  <a:pt x="124" y="1"/>
                </a:cubicBezTo>
                <a:lnTo>
                  <a:pt x="30" y="8"/>
                </a:lnTo>
                <a:cubicBezTo>
                  <a:pt x="13" y="9"/>
                  <a:pt x="1" y="24"/>
                  <a:pt x="1" y="41"/>
                </a:cubicBezTo>
                <a:lnTo>
                  <a:pt x="1" y="43"/>
                </a:lnTo>
                <a:cubicBezTo>
                  <a:pt x="2" y="61"/>
                  <a:pt x="17" y="73"/>
                  <a:pt x="33" y="73"/>
                </a:cubicBezTo>
                <a:lnTo>
                  <a:pt x="35" y="73"/>
                </a:lnTo>
                <a:lnTo>
                  <a:pt x="129" y="67"/>
                </a:lnTo>
                <a:cubicBezTo>
                  <a:pt x="147" y="66"/>
                  <a:pt x="159" y="51"/>
                  <a:pt x="159" y="34"/>
                </a:cubicBezTo>
                <a:lnTo>
                  <a:pt x="159" y="31"/>
                </a:lnTo>
                <a:cubicBezTo>
                  <a:pt x="158" y="15"/>
                  <a:pt x="142" y="1"/>
                  <a:pt x="1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92;p51">
            <a:extLst>
              <a:ext uri="{FF2B5EF4-FFF2-40B4-BE49-F238E27FC236}">
                <a16:creationId xmlns:a16="http://schemas.microsoft.com/office/drawing/2014/main" id="{8DA4D7C0-E098-5954-279C-36EC55B25F2E}"/>
              </a:ext>
            </a:extLst>
          </p:cNvPr>
          <p:cNvSpPr/>
          <p:nvPr/>
        </p:nvSpPr>
        <p:spPr>
          <a:xfrm>
            <a:off x="3109488" y="2735988"/>
            <a:ext cx="1186" cy="74"/>
          </a:xfrm>
          <a:custGeom>
            <a:avLst/>
            <a:gdLst/>
            <a:ahLst/>
            <a:cxnLst/>
            <a:rect l="l" t="t" r="r" b="b"/>
            <a:pathLst>
              <a:path w="16" h="1" extrusionOk="0">
                <a:moveTo>
                  <a:pt x="16" y="0"/>
                </a:moveTo>
                <a:lnTo>
                  <a:pt x="0" y="0"/>
                </a:lnTo>
                <a:close/>
              </a:path>
            </a:pathLst>
          </a:custGeom>
          <a:solidFill>
            <a:srgbClr val="78CA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93;p51">
            <a:extLst>
              <a:ext uri="{FF2B5EF4-FFF2-40B4-BE49-F238E27FC236}">
                <a16:creationId xmlns:a16="http://schemas.microsoft.com/office/drawing/2014/main" id="{1A6609F7-E2D0-A55B-BAF1-65DDC6794FAE}"/>
              </a:ext>
            </a:extLst>
          </p:cNvPr>
          <p:cNvSpPr/>
          <p:nvPr/>
        </p:nvSpPr>
        <p:spPr>
          <a:xfrm>
            <a:off x="3106970" y="2733395"/>
            <a:ext cx="6075" cy="5038"/>
          </a:xfrm>
          <a:custGeom>
            <a:avLst/>
            <a:gdLst/>
            <a:ahLst/>
            <a:cxnLst/>
            <a:rect l="l" t="t" r="r" b="b"/>
            <a:pathLst>
              <a:path w="82" h="68" extrusionOk="0">
                <a:moveTo>
                  <a:pt x="48" y="1"/>
                </a:moveTo>
                <a:cubicBezTo>
                  <a:pt x="48" y="1"/>
                  <a:pt x="47" y="1"/>
                  <a:pt x="47" y="1"/>
                </a:cubicBezTo>
                <a:lnTo>
                  <a:pt x="31" y="3"/>
                </a:lnTo>
                <a:cubicBezTo>
                  <a:pt x="14" y="4"/>
                  <a:pt x="1" y="19"/>
                  <a:pt x="1" y="35"/>
                </a:cubicBezTo>
                <a:lnTo>
                  <a:pt x="1" y="37"/>
                </a:lnTo>
                <a:cubicBezTo>
                  <a:pt x="3" y="55"/>
                  <a:pt x="16" y="68"/>
                  <a:pt x="34" y="68"/>
                </a:cubicBezTo>
                <a:lnTo>
                  <a:pt x="36" y="68"/>
                </a:lnTo>
                <a:lnTo>
                  <a:pt x="52" y="66"/>
                </a:lnTo>
                <a:cubicBezTo>
                  <a:pt x="68" y="65"/>
                  <a:pt x="82" y="51"/>
                  <a:pt x="82" y="34"/>
                </a:cubicBezTo>
                <a:lnTo>
                  <a:pt x="82" y="31"/>
                </a:lnTo>
                <a:cubicBezTo>
                  <a:pt x="81" y="14"/>
                  <a:pt x="64" y="1"/>
                  <a:pt x="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94;p51">
            <a:extLst>
              <a:ext uri="{FF2B5EF4-FFF2-40B4-BE49-F238E27FC236}">
                <a16:creationId xmlns:a16="http://schemas.microsoft.com/office/drawing/2014/main" id="{88B7503B-AC43-B2A5-9B29-48E962112859}"/>
              </a:ext>
            </a:extLst>
          </p:cNvPr>
          <p:cNvSpPr/>
          <p:nvPr/>
        </p:nvSpPr>
        <p:spPr>
          <a:xfrm>
            <a:off x="2815215" y="2552845"/>
            <a:ext cx="362282" cy="184846"/>
          </a:xfrm>
          <a:custGeom>
            <a:avLst/>
            <a:gdLst/>
            <a:ahLst/>
            <a:cxnLst/>
            <a:rect l="l" t="t" r="r" b="b"/>
            <a:pathLst>
              <a:path w="4890" h="2495" extrusionOk="0">
                <a:moveTo>
                  <a:pt x="2735" y="0"/>
                </a:moveTo>
                <a:lnTo>
                  <a:pt x="2743" y="109"/>
                </a:lnTo>
                <a:lnTo>
                  <a:pt x="2629" y="118"/>
                </a:lnTo>
                <a:lnTo>
                  <a:pt x="2521" y="24"/>
                </a:lnTo>
                <a:lnTo>
                  <a:pt x="2512" y="16"/>
                </a:lnTo>
                <a:lnTo>
                  <a:pt x="2417" y="133"/>
                </a:lnTo>
                <a:lnTo>
                  <a:pt x="2113" y="234"/>
                </a:lnTo>
                <a:lnTo>
                  <a:pt x="2000" y="270"/>
                </a:lnTo>
                <a:lnTo>
                  <a:pt x="2007" y="379"/>
                </a:lnTo>
                <a:lnTo>
                  <a:pt x="2016" y="488"/>
                </a:lnTo>
                <a:lnTo>
                  <a:pt x="2022" y="591"/>
                </a:lnTo>
                <a:lnTo>
                  <a:pt x="2037" y="799"/>
                </a:lnTo>
                <a:lnTo>
                  <a:pt x="2046" y="906"/>
                </a:lnTo>
                <a:lnTo>
                  <a:pt x="2059" y="1124"/>
                </a:lnTo>
                <a:lnTo>
                  <a:pt x="1959" y="1239"/>
                </a:lnTo>
                <a:lnTo>
                  <a:pt x="1865" y="1349"/>
                </a:lnTo>
                <a:lnTo>
                  <a:pt x="1756" y="1357"/>
                </a:lnTo>
                <a:lnTo>
                  <a:pt x="1525" y="1161"/>
                </a:lnTo>
                <a:lnTo>
                  <a:pt x="1416" y="1070"/>
                </a:lnTo>
                <a:lnTo>
                  <a:pt x="1400" y="844"/>
                </a:lnTo>
                <a:lnTo>
                  <a:pt x="1168" y="650"/>
                </a:lnTo>
                <a:lnTo>
                  <a:pt x="1068" y="656"/>
                </a:lnTo>
                <a:lnTo>
                  <a:pt x="959" y="563"/>
                </a:lnTo>
                <a:lnTo>
                  <a:pt x="950" y="453"/>
                </a:lnTo>
                <a:lnTo>
                  <a:pt x="741" y="469"/>
                </a:lnTo>
                <a:lnTo>
                  <a:pt x="533" y="593"/>
                </a:lnTo>
                <a:lnTo>
                  <a:pt x="424" y="702"/>
                </a:lnTo>
                <a:lnTo>
                  <a:pt x="323" y="711"/>
                </a:lnTo>
                <a:lnTo>
                  <a:pt x="242" y="926"/>
                </a:lnTo>
                <a:lnTo>
                  <a:pt x="260" y="1150"/>
                </a:lnTo>
                <a:lnTo>
                  <a:pt x="166" y="1368"/>
                </a:lnTo>
                <a:lnTo>
                  <a:pt x="63" y="1572"/>
                </a:lnTo>
                <a:lnTo>
                  <a:pt x="1" y="2223"/>
                </a:lnTo>
                <a:lnTo>
                  <a:pt x="326" y="2090"/>
                </a:lnTo>
                <a:lnTo>
                  <a:pt x="340" y="2088"/>
                </a:lnTo>
                <a:lnTo>
                  <a:pt x="341" y="2088"/>
                </a:lnTo>
                <a:lnTo>
                  <a:pt x="520" y="2076"/>
                </a:lnTo>
                <a:lnTo>
                  <a:pt x="630" y="1960"/>
                </a:lnTo>
                <a:lnTo>
                  <a:pt x="643" y="1958"/>
                </a:lnTo>
                <a:lnTo>
                  <a:pt x="737" y="1952"/>
                </a:lnTo>
                <a:lnTo>
                  <a:pt x="860" y="1942"/>
                </a:lnTo>
                <a:lnTo>
                  <a:pt x="880" y="1941"/>
                </a:lnTo>
                <a:lnTo>
                  <a:pt x="1157" y="1921"/>
                </a:lnTo>
                <a:lnTo>
                  <a:pt x="1257" y="1915"/>
                </a:lnTo>
                <a:lnTo>
                  <a:pt x="1466" y="1785"/>
                </a:lnTo>
                <a:lnTo>
                  <a:pt x="1699" y="1768"/>
                </a:lnTo>
                <a:lnTo>
                  <a:pt x="1799" y="1762"/>
                </a:lnTo>
                <a:lnTo>
                  <a:pt x="2117" y="1851"/>
                </a:lnTo>
                <a:lnTo>
                  <a:pt x="2322" y="1724"/>
                </a:lnTo>
                <a:lnTo>
                  <a:pt x="2327" y="1729"/>
                </a:lnTo>
                <a:lnTo>
                  <a:pt x="2335" y="1723"/>
                </a:lnTo>
                <a:lnTo>
                  <a:pt x="2452" y="1831"/>
                </a:lnTo>
                <a:lnTo>
                  <a:pt x="2662" y="1925"/>
                </a:lnTo>
                <a:lnTo>
                  <a:pt x="2994" y="2012"/>
                </a:lnTo>
                <a:lnTo>
                  <a:pt x="3089" y="2005"/>
                </a:lnTo>
                <a:lnTo>
                  <a:pt x="3213" y="2207"/>
                </a:lnTo>
                <a:lnTo>
                  <a:pt x="3552" y="2399"/>
                </a:lnTo>
                <a:lnTo>
                  <a:pt x="3661" y="2494"/>
                </a:lnTo>
                <a:lnTo>
                  <a:pt x="3988" y="2472"/>
                </a:lnTo>
                <a:lnTo>
                  <a:pt x="4027" y="2468"/>
                </a:lnTo>
                <a:lnTo>
                  <a:pt x="4079" y="2466"/>
                </a:lnTo>
                <a:lnTo>
                  <a:pt x="4188" y="2458"/>
                </a:lnTo>
                <a:lnTo>
                  <a:pt x="4191" y="2458"/>
                </a:lnTo>
                <a:lnTo>
                  <a:pt x="4282" y="2348"/>
                </a:lnTo>
                <a:lnTo>
                  <a:pt x="4291" y="2355"/>
                </a:lnTo>
                <a:lnTo>
                  <a:pt x="4297" y="2347"/>
                </a:lnTo>
                <a:lnTo>
                  <a:pt x="4407" y="2437"/>
                </a:lnTo>
                <a:lnTo>
                  <a:pt x="4608" y="2325"/>
                </a:lnTo>
                <a:lnTo>
                  <a:pt x="4688" y="2211"/>
                </a:lnTo>
                <a:lnTo>
                  <a:pt x="4594" y="2109"/>
                </a:lnTo>
                <a:lnTo>
                  <a:pt x="4478" y="2015"/>
                </a:lnTo>
                <a:lnTo>
                  <a:pt x="4666" y="1893"/>
                </a:lnTo>
                <a:lnTo>
                  <a:pt x="4875" y="1768"/>
                </a:lnTo>
                <a:lnTo>
                  <a:pt x="4889" y="1767"/>
                </a:lnTo>
                <a:lnTo>
                  <a:pt x="4772" y="1551"/>
                </a:lnTo>
                <a:lnTo>
                  <a:pt x="4756" y="1339"/>
                </a:lnTo>
                <a:lnTo>
                  <a:pt x="4629" y="1154"/>
                </a:lnTo>
                <a:lnTo>
                  <a:pt x="4621" y="1052"/>
                </a:lnTo>
                <a:lnTo>
                  <a:pt x="4534" y="1059"/>
                </a:lnTo>
                <a:lnTo>
                  <a:pt x="4425" y="1066"/>
                </a:lnTo>
                <a:lnTo>
                  <a:pt x="4302" y="865"/>
                </a:lnTo>
                <a:lnTo>
                  <a:pt x="4504" y="851"/>
                </a:lnTo>
                <a:lnTo>
                  <a:pt x="4519" y="849"/>
                </a:lnTo>
                <a:lnTo>
                  <a:pt x="4503" y="624"/>
                </a:lnTo>
                <a:lnTo>
                  <a:pt x="4488" y="416"/>
                </a:lnTo>
                <a:lnTo>
                  <a:pt x="4379" y="424"/>
                </a:lnTo>
                <a:lnTo>
                  <a:pt x="4277" y="525"/>
                </a:lnTo>
                <a:lnTo>
                  <a:pt x="4276" y="513"/>
                </a:lnTo>
                <a:lnTo>
                  <a:pt x="4271" y="431"/>
                </a:lnTo>
                <a:lnTo>
                  <a:pt x="4163" y="438"/>
                </a:lnTo>
                <a:lnTo>
                  <a:pt x="4155" y="337"/>
                </a:lnTo>
                <a:lnTo>
                  <a:pt x="4141" y="338"/>
                </a:lnTo>
                <a:lnTo>
                  <a:pt x="4057" y="343"/>
                </a:lnTo>
                <a:lnTo>
                  <a:pt x="4055" y="343"/>
                </a:lnTo>
                <a:lnTo>
                  <a:pt x="4041" y="344"/>
                </a:lnTo>
                <a:lnTo>
                  <a:pt x="4032" y="243"/>
                </a:lnTo>
                <a:lnTo>
                  <a:pt x="4032" y="237"/>
                </a:lnTo>
                <a:lnTo>
                  <a:pt x="3822" y="360"/>
                </a:lnTo>
                <a:lnTo>
                  <a:pt x="3624" y="471"/>
                </a:lnTo>
                <a:lnTo>
                  <a:pt x="3613" y="477"/>
                </a:lnTo>
                <a:lnTo>
                  <a:pt x="3489" y="274"/>
                </a:lnTo>
                <a:lnTo>
                  <a:pt x="3488" y="274"/>
                </a:lnTo>
                <a:lnTo>
                  <a:pt x="3295" y="289"/>
                </a:lnTo>
                <a:lnTo>
                  <a:pt x="3218" y="294"/>
                </a:lnTo>
                <a:lnTo>
                  <a:pt x="3178" y="296"/>
                </a:lnTo>
                <a:lnTo>
                  <a:pt x="3056" y="196"/>
                </a:lnTo>
                <a:lnTo>
                  <a:pt x="3047" y="88"/>
                </a:lnTo>
                <a:lnTo>
                  <a:pt x="2984" y="92"/>
                </a:lnTo>
                <a:lnTo>
                  <a:pt x="2939" y="96"/>
                </a:lnTo>
                <a:lnTo>
                  <a:pt x="2751" y="9"/>
                </a:lnTo>
                <a:lnTo>
                  <a:pt x="27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95;p51">
            <a:extLst>
              <a:ext uri="{FF2B5EF4-FFF2-40B4-BE49-F238E27FC236}">
                <a16:creationId xmlns:a16="http://schemas.microsoft.com/office/drawing/2014/main" id="{D30DB1FE-CFF5-D445-608C-8F193AB413F9}"/>
              </a:ext>
            </a:extLst>
          </p:cNvPr>
          <p:cNvSpPr/>
          <p:nvPr/>
        </p:nvSpPr>
        <p:spPr>
          <a:xfrm>
            <a:off x="2812919" y="2550177"/>
            <a:ext cx="367246" cy="189959"/>
          </a:xfrm>
          <a:custGeom>
            <a:avLst/>
            <a:gdLst/>
            <a:ahLst/>
            <a:cxnLst/>
            <a:rect l="l" t="t" r="r" b="b"/>
            <a:pathLst>
              <a:path w="4957" h="2564" extrusionOk="0">
                <a:moveTo>
                  <a:pt x="2804" y="88"/>
                </a:moveTo>
                <a:lnTo>
                  <a:pt x="2958" y="160"/>
                </a:lnTo>
                <a:cubicBezTo>
                  <a:pt x="2961" y="163"/>
                  <a:pt x="2965" y="164"/>
                  <a:pt x="2969" y="164"/>
                </a:cubicBezTo>
                <a:cubicBezTo>
                  <a:pt x="2971" y="164"/>
                  <a:pt x="2972" y="164"/>
                  <a:pt x="2973" y="163"/>
                </a:cubicBezTo>
                <a:lnTo>
                  <a:pt x="3048" y="158"/>
                </a:lnTo>
                <a:lnTo>
                  <a:pt x="3053" y="233"/>
                </a:lnTo>
                <a:cubicBezTo>
                  <a:pt x="3053" y="243"/>
                  <a:pt x="3059" y="252"/>
                  <a:pt x="3066" y="257"/>
                </a:cubicBezTo>
                <a:lnTo>
                  <a:pt x="3188" y="357"/>
                </a:lnTo>
                <a:cubicBezTo>
                  <a:pt x="3193" y="362"/>
                  <a:pt x="3200" y="365"/>
                  <a:pt x="3206" y="365"/>
                </a:cubicBezTo>
                <a:cubicBezTo>
                  <a:pt x="3208" y="365"/>
                  <a:pt x="3210" y="365"/>
                  <a:pt x="3212" y="364"/>
                </a:cubicBezTo>
                <a:lnTo>
                  <a:pt x="3503" y="344"/>
                </a:lnTo>
                <a:lnTo>
                  <a:pt x="3616" y="530"/>
                </a:lnTo>
                <a:cubicBezTo>
                  <a:pt x="3622" y="540"/>
                  <a:pt x="3633" y="546"/>
                  <a:pt x="3644" y="546"/>
                </a:cubicBezTo>
                <a:cubicBezTo>
                  <a:pt x="3649" y="546"/>
                  <a:pt x="3655" y="545"/>
                  <a:pt x="3660" y="541"/>
                </a:cubicBezTo>
                <a:lnTo>
                  <a:pt x="3871" y="425"/>
                </a:lnTo>
                <a:lnTo>
                  <a:pt x="4036" y="327"/>
                </a:lnTo>
                <a:lnTo>
                  <a:pt x="4040" y="383"/>
                </a:lnTo>
                <a:cubicBezTo>
                  <a:pt x="4041" y="400"/>
                  <a:pt x="4057" y="413"/>
                  <a:pt x="4074" y="413"/>
                </a:cubicBezTo>
                <a:cubicBezTo>
                  <a:pt x="4075" y="413"/>
                  <a:pt x="4075" y="413"/>
                  <a:pt x="4076" y="413"/>
                </a:cubicBezTo>
                <a:lnTo>
                  <a:pt x="4157" y="408"/>
                </a:lnTo>
                <a:lnTo>
                  <a:pt x="4162" y="478"/>
                </a:lnTo>
                <a:cubicBezTo>
                  <a:pt x="4164" y="495"/>
                  <a:pt x="4179" y="508"/>
                  <a:pt x="4194" y="508"/>
                </a:cubicBezTo>
                <a:cubicBezTo>
                  <a:pt x="4195" y="508"/>
                  <a:pt x="4197" y="508"/>
                  <a:pt x="4198" y="508"/>
                </a:cubicBezTo>
                <a:lnTo>
                  <a:pt x="4274" y="503"/>
                </a:lnTo>
                <a:lnTo>
                  <a:pt x="4277" y="564"/>
                </a:lnTo>
                <a:cubicBezTo>
                  <a:pt x="4279" y="577"/>
                  <a:pt x="4286" y="588"/>
                  <a:pt x="4298" y="592"/>
                </a:cubicBezTo>
                <a:cubicBezTo>
                  <a:pt x="4301" y="594"/>
                  <a:pt x="4305" y="594"/>
                  <a:pt x="4309" y="594"/>
                </a:cubicBezTo>
                <a:cubicBezTo>
                  <a:pt x="4317" y="594"/>
                  <a:pt x="4325" y="591"/>
                  <a:pt x="4332" y="585"/>
                </a:cubicBezTo>
                <a:lnTo>
                  <a:pt x="4426" y="491"/>
                </a:lnTo>
                <a:lnTo>
                  <a:pt x="4489" y="486"/>
                </a:lnTo>
                <a:lnTo>
                  <a:pt x="4515" y="854"/>
                </a:lnTo>
                <a:lnTo>
                  <a:pt x="4331" y="867"/>
                </a:lnTo>
                <a:cubicBezTo>
                  <a:pt x="4321" y="868"/>
                  <a:pt x="4310" y="875"/>
                  <a:pt x="4305" y="885"/>
                </a:cubicBezTo>
                <a:cubicBezTo>
                  <a:pt x="4300" y="895"/>
                  <a:pt x="4300" y="908"/>
                  <a:pt x="4306" y="918"/>
                </a:cubicBezTo>
                <a:lnTo>
                  <a:pt x="4430" y="1119"/>
                </a:lnTo>
                <a:cubicBezTo>
                  <a:pt x="4435" y="1128"/>
                  <a:pt x="4444" y="1136"/>
                  <a:pt x="4454" y="1136"/>
                </a:cubicBezTo>
                <a:cubicBezTo>
                  <a:pt x="4456" y="1136"/>
                  <a:pt x="4457" y="1135"/>
                  <a:pt x="4459" y="1135"/>
                </a:cubicBezTo>
                <a:lnTo>
                  <a:pt x="4624" y="1123"/>
                </a:lnTo>
                <a:lnTo>
                  <a:pt x="4629" y="1192"/>
                </a:lnTo>
                <a:cubicBezTo>
                  <a:pt x="4629" y="1197"/>
                  <a:pt x="4630" y="1203"/>
                  <a:pt x="4634" y="1208"/>
                </a:cubicBezTo>
                <a:lnTo>
                  <a:pt x="4758" y="1388"/>
                </a:lnTo>
                <a:lnTo>
                  <a:pt x="4771" y="1590"/>
                </a:lnTo>
                <a:cubicBezTo>
                  <a:pt x="4771" y="1593"/>
                  <a:pt x="4773" y="1598"/>
                  <a:pt x="4776" y="1602"/>
                </a:cubicBezTo>
                <a:lnTo>
                  <a:pt x="4876" y="1785"/>
                </a:lnTo>
                <a:lnTo>
                  <a:pt x="4682" y="1902"/>
                </a:lnTo>
                <a:lnTo>
                  <a:pt x="4493" y="2024"/>
                </a:lnTo>
                <a:cubicBezTo>
                  <a:pt x="4485" y="2030"/>
                  <a:pt x="4479" y="2040"/>
                  <a:pt x="4479" y="2050"/>
                </a:cubicBezTo>
                <a:cubicBezTo>
                  <a:pt x="4478" y="2061"/>
                  <a:pt x="4483" y="2071"/>
                  <a:pt x="4490" y="2077"/>
                </a:cubicBezTo>
                <a:lnTo>
                  <a:pt x="4603" y="2168"/>
                </a:lnTo>
                <a:lnTo>
                  <a:pt x="4680" y="2251"/>
                </a:lnTo>
                <a:lnTo>
                  <a:pt x="4618" y="2337"/>
                </a:lnTo>
                <a:lnTo>
                  <a:pt x="4443" y="2435"/>
                </a:lnTo>
                <a:lnTo>
                  <a:pt x="4350" y="2358"/>
                </a:lnTo>
                <a:cubicBezTo>
                  <a:pt x="4344" y="2353"/>
                  <a:pt x="4337" y="2351"/>
                  <a:pt x="4330" y="2351"/>
                </a:cubicBezTo>
                <a:cubicBezTo>
                  <a:pt x="4327" y="2351"/>
                  <a:pt x="4324" y="2351"/>
                  <a:pt x="4321" y="2352"/>
                </a:cubicBezTo>
                <a:cubicBezTo>
                  <a:pt x="4320" y="2352"/>
                  <a:pt x="4318" y="2352"/>
                  <a:pt x="4317" y="2352"/>
                </a:cubicBezTo>
                <a:cubicBezTo>
                  <a:pt x="4308" y="2352"/>
                  <a:pt x="4297" y="2356"/>
                  <a:pt x="4290" y="2364"/>
                </a:cubicBezTo>
                <a:lnTo>
                  <a:pt x="4206" y="2462"/>
                </a:lnTo>
                <a:lnTo>
                  <a:pt x="3703" y="2498"/>
                </a:lnTo>
                <a:lnTo>
                  <a:pt x="3600" y="2408"/>
                </a:lnTo>
                <a:lnTo>
                  <a:pt x="3267" y="2218"/>
                </a:lnTo>
                <a:lnTo>
                  <a:pt x="3150" y="2022"/>
                </a:lnTo>
                <a:cubicBezTo>
                  <a:pt x="3145" y="2013"/>
                  <a:pt x="3136" y="2006"/>
                  <a:pt x="3125" y="2006"/>
                </a:cubicBezTo>
                <a:cubicBezTo>
                  <a:pt x="3123" y="2006"/>
                  <a:pt x="3122" y="2006"/>
                  <a:pt x="3120" y="2006"/>
                </a:cubicBezTo>
                <a:lnTo>
                  <a:pt x="3032" y="2013"/>
                </a:lnTo>
                <a:lnTo>
                  <a:pt x="2709" y="1928"/>
                </a:lnTo>
                <a:lnTo>
                  <a:pt x="2504" y="1836"/>
                </a:lnTo>
                <a:lnTo>
                  <a:pt x="2391" y="1733"/>
                </a:lnTo>
                <a:cubicBezTo>
                  <a:pt x="2386" y="1726"/>
                  <a:pt x="2378" y="1724"/>
                  <a:pt x="2371" y="1724"/>
                </a:cubicBezTo>
                <a:cubicBezTo>
                  <a:pt x="2367" y="1724"/>
                  <a:pt x="2363" y="1724"/>
                  <a:pt x="2360" y="1725"/>
                </a:cubicBezTo>
                <a:cubicBezTo>
                  <a:pt x="2358" y="1725"/>
                  <a:pt x="2357" y="1725"/>
                  <a:pt x="2355" y="1725"/>
                </a:cubicBezTo>
                <a:cubicBezTo>
                  <a:pt x="2349" y="1725"/>
                  <a:pt x="2343" y="1727"/>
                  <a:pt x="2338" y="1730"/>
                </a:cubicBezTo>
                <a:lnTo>
                  <a:pt x="2147" y="1848"/>
                </a:lnTo>
                <a:lnTo>
                  <a:pt x="1843" y="1763"/>
                </a:lnTo>
                <a:cubicBezTo>
                  <a:pt x="1840" y="1762"/>
                  <a:pt x="1837" y="1761"/>
                  <a:pt x="1834" y="1761"/>
                </a:cubicBezTo>
                <a:cubicBezTo>
                  <a:pt x="1833" y="1761"/>
                  <a:pt x="1831" y="1761"/>
                  <a:pt x="1830" y="1762"/>
                </a:cubicBezTo>
                <a:lnTo>
                  <a:pt x="1497" y="1785"/>
                </a:lnTo>
                <a:cubicBezTo>
                  <a:pt x="1492" y="1786"/>
                  <a:pt x="1486" y="1788"/>
                  <a:pt x="1483" y="1790"/>
                </a:cubicBezTo>
                <a:lnTo>
                  <a:pt x="1281" y="1916"/>
                </a:lnTo>
                <a:lnTo>
                  <a:pt x="662" y="1961"/>
                </a:lnTo>
                <a:cubicBezTo>
                  <a:pt x="652" y="1962"/>
                  <a:pt x="645" y="1964"/>
                  <a:pt x="640" y="1971"/>
                </a:cubicBezTo>
                <a:lnTo>
                  <a:pt x="539" y="2078"/>
                </a:lnTo>
                <a:lnTo>
                  <a:pt x="357" y="2092"/>
                </a:lnTo>
                <a:cubicBezTo>
                  <a:pt x="354" y="2092"/>
                  <a:pt x="349" y="2093"/>
                  <a:pt x="346" y="2094"/>
                </a:cubicBezTo>
                <a:lnTo>
                  <a:pt x="70" y="2207"/>
                </a:lnTo>
                <a:lnTo>
                  <a:pt x="70" y="2207"/>
                </a:lnTo>
                <a:lnTo>
                  <a:pt x="128" y="1615"/>
                </a:lnTo>
                <a:lnTo>
                  <a:pt x="229" y="1415"/>
                </a:lnTo>
                <a:lnTo>
                  <a:pt x="322" y="1198"/>
                </a:lnTo>
                <a:cubicBezTo>
                  <a:pt x="324" y="1193"/>
                  <a:pt x="324" y="1188"/>
                  <a:pt x="324" y="1183"/>
                </a:cubicBezTo>
                <a:lnTo>
                  <a:pt x="309" y="966"/>
                </a:lnTo>
                <a:lnTo>
                  <a:pt x="380" y="777"/>
                </a:lnTo>
                <a:lnTo>
                  <a:pt x="459" y="773"/>
                </a:lnTo>
                <a:cubicBezTo>
                  <a:pt x="466" y="773"/>
                  <a:pt x="474" y="768"/>
                  <a:pt x="480" y="763"/>
                </a:cubicBezTo>
                <a:lnTo>
                  <a:pt x="586" y="656"/>
                </a:lnTo>
                <a:lnTo>
                  <a:pt x="786" y="538"/>
                </a:lnTo>
                <a:lnTo>
                  <a:pt x="954" y="526"/>
                </a:lnTo>
                <a:lnTo>
                  <a:pt x="960" y="602"/>
                </a:lnTo>
                <a:cubicBezTo>
                  <a:pt x="961" y="611"/>
                  <a:pt x="965" y="618"/>
                  <a:pt x="971" y="624"/>
                </a:cubicBezTo>
                <a:lnTo>
                  <a:pt x="1080" y="718"/>
                </a:lnTo>
                <a:cubicBezTo>
                  <a:pt x="1087" y="723"/>
                  <a:pt x="1093" y="727"/>
                  <a:pt x="1101" y="727"/>
                </a:cubicBezTo>
                <a:cubicBezTo>
                  <a:pt x="1102" y="727"/>
                  <a:pt x="1103" y="727"/>
                  <a:pt x="1104" y="727"/>
                </a:cubicBezTo>
                <a:lnTo>
                  <a:pt x="1192" y="720"/>
                </a:lnTo>
                <a:lnTo>
                  <a:pt x="1402" y="895"/>
                </a:lnTo>
                <a:lnTo>
                  <a:pt x="1417" y="1107"/>
                </a:lnTo>
                <a:cubicBezTo>
                  <a:pt x="1418" y="1114"/>
                  <a:pt x="1422" y="1123"/>
                  <a:pt x="1428" y="1129"/>
                </a:cubicBezTo>
                <a:lnTo>
                  <a:pt x="1770" y="1418"/>
                </a:lnTo>
                <a:cubicBezTo>
                  <a:pt x="1775" y="1423"/>
                  <a:pt x="1781" y="1426"/>
                  <a:pt x="1789" y="1426"/>
                </a:cubicBezTo>
                <a:cubicBezTo>
                  <a:pt x="1790" y="1426"/>
                  <a:pt x="1791" y="1426"/>
                  <a:pt x="1793" y="1425"/>
                </a:cubicBezTo>
                <a:lnTo>
                  <a:pt x="1901" y="1418"/>
                </a:lnTo>
                <a:cubicBezTo>
                  <a:pt x="1908" y="1416"/>
                  <a:pt x="1917" y="1413"/>
                  <a:pt x="1923" y="1406"/>
                </a:cubicBezTo>
                <a:lnTo>
                  <a:pt x="2118" y="1181"/>
                </a:lnTo>
                <a:cubicBezTo>
                  <a:pt x="2124" y="1174"/>
                  <a:pt x="2126" y="1166"/>
                  <a:pt x="2126" y="1158"/>
                </a:cubicBezTo>
                <a:lnTo>
                  <a:pt x="2067" y="330"/>
                </a:lnTo>
                <a:lnTo>
                  <a:pt x="2462" y="200"/>
                </a:lnTo>
                <a:cubicBezTo>
                  <a:pt x="2467" y="197"/>
                  <a:pt x="2472" y="194"/>
                  <a:pt x="2476" y="189"/>
                </a:cubicBezTo>
                <a:lnTo>
                  <a:pt x="2548" y="99"/>
                </a:lnTo>
                <a:lnTo>
                  <a:pt x="2640" y="177"/>
                </a:lnTo>
                <a:cubicBezTo>
                  <a:pt x="2646" y="182"/>
                  <a:pt x="2653" y="185"/>
                  <a:pt x="2660" y="185"/>
                </a:cubicBezTo>
                <a:cubicBezTo>
                  <a:pt x="2661" y="185"/>
                  <a:pt x="2662" y="185"/>
                  <a:pt x="2663" y="185"/>
                </a:cubicBezTo>
                <a:lnTo>
                  <a:pt x="2778" y="177"/>
                </a:lnTo>
                <a:cubicBezTo>
                  <a:pt x="2786" y="176"/>
                  <a:pt x="2795" y="172"/>
                  <a:pt x="2800" y="166"/>
                </a:cubicBezTo>
                <a:cubicBezTo>
                  <a:pt x="2806" y="159"/>
                  <a:pt x="2808" y="151"/>
                  <a:pt x="2808" y="143"/>
                </a:cubicBezTo>
                <a:lnTo>
                  <a:pt x="2804" y="88"/>
                </a:lnTo>
                <a:close/>
                <a:moveTo>
                  <a:pt x="2770" y="1"/>
                </a:moveTo>
                <a:cubicBezTo>
                  <a:pt x="2764" y="1"/>
                  <a:pt x="2757" y="3"/>
                  <a:pt x="2751" y="7"/>
                </a:cubicBezTo>
                <a:cubicBezTo>
                  <a:pt x="2741" y="14"/>
                  <a:pt x="2736" y="24"/>
                  <a:pt x="2737" y="35"/>
                </a:cubicBezTo>
                <a:lnTo>
                  <a:pt x="2742" y="111"/>
                </a:lnTo>
                <a:lnTo>
                  <a:pt x="2673" y="116"/>
                </a:lnTo>
                <a:lnTo>
                  <a:pt x="2568" y="25"/>
                </a:lnTo>
                <a:cubicBezTo>
                  <a:pt x="2561" y="20"/>
                  <a:pt x="2554" y="16"/>
                  <a:pt x="2546" y="16"/>
                </a:cubicBezTo>
                <a:cubicBezTo>
                  <a:pt x="2545" y="16"/>
                  <a:pt x="2544" y="17"/>
                  <a:pt x="2543" y="17"/>
                </a:cubicBezTo>
                <a:cubicBezTo>
                  <a:pt x="2536" y="17"/>
                  <a:pt x="2527" y="22"/>
                  <a:pt x="2521" y="29"/>
                </a:cubicBezTo>
                <a:lnTo>
                  <a:pt x="2433" y="136"/>
                </a:lnTo>
                <a:lnTo>
                  <a:pt x="2024" y="272"/>
                </a:lnTo>
                <a:cubicBezTo>
                  <a:pt x="2010" y="277"/>
                  <a:pt x="2001" y="292"/>
                  <a:pt x="2002" y="306"/>
                </a:cubicBezTo>
                <a:lnTo>
                  <a:pt x="2062" y="1145"/>
                </a:lnTo>
                <a:lnTo>
                  <a:pt x="1883" y="1351"/>
                </a:lnTo>
                <a:lnTo>
                  <a:pt x="1802" y="1357"/>
                </a:lnTo>
                <a:lnTo>
                  <a:pt x="1481" y="1086"/>
                </a:lnTo>
                <a:lnTo>
                  <a:pt x="1467" y="875"/>
                </a:lnTo>
                <a:cubicBezTo>
                  <a:pt x="1466" y="867"/>
                  <a:pt x="1461" y="858"/>
                  <a:pt x="1455" y="853"/>
                </a:cubicBezTo>
                <a:lnTo>
                  <a:pt x="1224" y="659"/>
                </a:lnTo>
                <a:cubicBezTo>
                  <a:pt x="1218" y="654"/>
                  <a:pt x="1210" y="651"/>
                  <a:pt x="1203" y="651"/>
                </a:cubicBezTo>
                <a:cubicBezTo>
                  <a:pt x="1202" y="651"/>
                  <a:pt x="1201" y="651"/>
                  <a:pt x="1200" y="651"/>
                </a:cubicBezTo>
                <a:lnTo>
                  <a:pt x="1113" y="657"/>
                </a:lnTo>
                <a:lnTo>
                  <a:pt x="1025" y="581"/>
                </a:lnTo>
                <a:lnTo>
                  <a:pt x="1018" y="485"/>
                </a:lnTo>
                <a:cubicBezTo>
                  <a:pt x="1017" y="469"/>
                  <a:pt x="1003" y="456"/>
                  <a:pt x="987" y="456"/>
                </a:cubicBezTo>
                <a:cubicBezTo>
                  <a:pt x="986" y="456"/>
                  <a:pt x="984" y="456"/>
                  <a:pt x="982" y="456"/>
                </a:cubicBezTo>
                <a:lnTo>
                  <a:pt x="774" y="470"/>
                </a:lnTo>
                <a:cubicBezTo>
                  <a:pt x="770" y="470"/>
                  <a:pt x="764" y="472"/>
                  <a:pt x="761" y="474"/>
                </a:cubicBezTo>
                <a:lnTo>
                  <a:pt x="550" y="598"/>
                </a:lnTo>
                <a:cubicBezTo>
                  <a:pt x="548" y="599"/>
                  <a:pt x="547" y="600"/>
                  <a:pt x="544" y="603"/>
                </a:cubicBezTo>
                <a:lnTo>
                  <a:pt x="444" y="704"/>
                </a:lnTo>
                <a:lnTo>
                  <a:pt x="356" y="711"/>
                </a:lnTo>
                <a:cubicBezTo>
                  <a:pt x="342" y="711"/>
                  <a:pt x="331" y="720"/>
                  <a:pt x="327" y="732"/>
                </a:cubicBezTo>
                <a:lnTo>
                  <a:pt x="247" y="947"/>
                </a:lnTo>
                <a:cubicBezTo>
                  <a:pt x="245" y="952"/>
                  <a:pt x="245" y="956"/>
                  <a:pt x="245" y="961"/>
                </a:cubicBezTo>
                <a:lnTo>
                  <a:pt x="261" y="1179"/>
                </a:lnTo>
                <a:lnTo>
                  <a:pt x="170" y="1385"/>
                </a:lnTo>
                <a:lnTo>
                  <a:pt x="68" y="1589"/>
                </a:lnTo>
                <a:cubicBezTo>
                  <a:pt x="65" y="1593"/>
                  <a:pt x="64" y="1597"/>
                  <a:pt x="64" y="1601"/>
                </a:cubicBezTo>
                <a:lnTo>
                  <a:pt x="2" y="2253"/>
                </a:lnTo>
                <a:cubicBezTo>
                  <a:pt x="1" y="2265"/>
                  <a:pt x="6" y="2276"/>
                  <a:pt x="15" y="2283"/>
                </a:cubicBezTo>
                <a:cubicBezTo>
                  <a:pt x="20" y="2287"/>
                  <a:pt x="27" y="2289"/>
                  <a:pt x="33" y="2289"/>
                </a:cubicBezTo>
                <a:cubicBezTo>
                  <a:pt x="37" y="2289"/>
                  <a:pt x="42" y="2288"/>
                  <a:pt x="45" y="2286"/>
                </a:cubicBezTo>
                <a:lnTo>
                  <a:pt x="366" y="2155"/>
                </a:lnTo>
                <a:lnTo>
                  <a:pt x="375" y="2155"/>
                </a:lnTo>
                <a:lnTo>
                  <a:pt x="372" y="2123"/>
                </a:lnTo>
                <a:lnTo>
                  <a:pt x="376" y="2155"/>
                </a:lnTo>
                <a:lnTo>
                  <a:pt x="556" y="2143"/>
                </a:lnTo>
                <a:cubicBezTo>
                  <a:pt x="565" y="2141"/>
                  <a:pt x="573" y="2139"/>
                  <a:pt x="578" y="2132"/>
                </a:cubicBezTo>
                <a:lnTo>
                  <a:pt x="678" y="2024"/>
                </a:lnTo>
                <a:lnTo>
                  <a:pt x="1294" y="1981"/>
                </a:lnTo>
                <a:cubicBezTo>
                  <a:pt x="1299" y="1979"/>
                  <a:pt x="1304" y="1978"/>
                  <a:pt x="1308" y="1976"/>
                </a:cubicBezTo>
                <a:lnTo>
                  <a:pt x="1510" y="1849"/>
                </a:lnTo>
                <a:lnTo>
                  <a:pt x="1829" y="1827"/>
                </a:lnTo>
                <a:lnTo>
                  <a:pt x="2141" y="1916"/>
                </a:lnTo>
                <a:cubicBezTo>
                  <a:pt x="2144" y="1917"/>
                  <a:pt x="2147" y="1917"/>
                  <a:pt x="2150" y="1917"/>
                </a:cubicBezTo>
                <a:cubicBezTo>
                  <a:pt x="2156" y="1917"/>
                  <a:pt x="2162" y="1915"/>
                  <a:pt x="2167" y="1912"/>
                </a:cubicBezTo>
                <a:lnTo>
                  <a:pt x="2355" y="1795"/>
                </a:lnTo>
                <a:lnTo>
                  <a:pt x="2360" y="1795"/>
                </a:lnTo>
                <a:lnTo>
                  <a:pt x="2460" y="1888"/>
                </a:lnTo>
                <a:cubicBezTo>
                  <a:pt x="2463" y="1890"/>
                  <a:pt x="2466" y="1893"/>
                  <a:pt x="2469" y="1894"/>
                </a:cubicBezTo>
                <a:lnTo>
                  <a:pt x="2684" y="1990"/>
                </a:lnTo>
                <a:lnTo>
                  <a:pt x="3017" y="2077"/>
                </a:lnTo>
                <a:cubicBezTo>
                  <a:pt x="3021" y="2078"/>
                  <a:pt x="3024" y="2078"/>
                  <a:pt x="3027" y="2078"/>
                </a:cubicBezTo>
                <a:lnTo>
                  <a:pt x="3102" y="2074"/>
                </a:lnTo>
                <a:lnTo>
                  <a:pt x="3215" y="2258"/>
                </a:lnTo>
                <a:cubicBezTo>
                  <a:pt x="3218" y="2264"/>
                  <a:pt x="3222" y="2268"/>
                  <a:pt x="3227" y="2270"/>
                </a:cubicBezTo>
                <a:lnTo>
                  <a:pt x="3562" y="2460"/>
                </a:lnTo>
                <a:lnTo>
                  <a:pt x="3670" y="2555"/>
                </a:lnTo>
                <a:cubicBezTo>
                  <a:pt x="3676" y="2560"/>
                  <a:pt x="3683" y="2563"/>
                  <a:pt x="3692" y="2563"/>
                </a:cubicBezTo>
                <a:cubicBezTo>
                  <a:pt x="3692" y="2563"/>
                  <a:pt x="3693" y="2563"/>
                  <a:pt x="3697" y="2559"/>
                </a:cubicBezTo>
                <a:lnTo>
                  <a:pt x="4226" y="2522"/>
                </a:lnTo>
                <a:cubicBezTo>
                  <a:pt x="4234" y="2520"/>
                  <a:pt x="4244" y="2517"/>
                  <a:pt x="4249" y="2509"/>
                </a:cubicBezTo>
                <a:lnTo>
                  <a:pt x="4327" y="2419"/>
                </a:lnTo>
                <a:lnTo>
                  <a:pt x="4329" y="2419"/>
                </a:lnTo>
                <a:lnTo>
                  <a:pt x="4422" y="2494"/>
                </a:lnTo>
                <a:cubicBezTo>
                  <a:pt x="4428" y="2498"/>
                  <a:pt x="4435" y="2501"/>
                  <a:pt x="4442" y="2501"/>
                </a:cubicBezTo>
                <a:cubicBezTo>
                  <a:pt x="4448" y="2501"/>
                  <a:pt x="4453" y="2499"/>
                  <a:pt x="4458" y="2497"/>
                </a:cubicBezTo>
                <a:lnTo>
                  <a:pt x="4658" y="2384"/>
                </a:lnTo>
                <a:cubicBezTo>
                  <a:pt x="4662" y="2382"/>
                  <a:pt x="4666" y="2378"/>
                  <a:pt x="4668" y="2374"/>
                </a:cubicBezTo>
                <a:lnTo>
                  <a:pt x="4749" y="2259"/>
                </a:lnTo>
                <a:cubicBezTo>
                  <a:pt x="4757" y="2248"/>
                  <a:pt x="4756" y="2231"/>
                  <a:pt x="4745" y="2220"/>
                </a:cubicBezTo>
                <a:lnTo>
                  <a:pt x="4646" y="2114"/>
                </a:lnTo>
                <a:lnTo>
                  <a:pt x="4566" y="2049"/>
                </a:lnTo>
                <a:lnTo>
                  <a:pt x="4715" y="1952"/>
                </a:lnTo>
                <a:lnTo>
                  <a:pt x="4918" y="1831"/>
                </a:lnTo>
                <a:lnTo>
                  <a:pt x="4926" y="1831"/>
                </a:lnTo>
                <a:cubicBezTo>
                  <a:pt x="4936" y="1830"/>
                  <a:pt x="4946" y="1823"/>
                  <a:pt x="4952" y="1815"/>
                </a:cubicBezTo>
                <a:cubicBezTo>
                  <a:pt x="4957" y="1805"/>
                  <a:pt x="4957" y="1794"/>
                  <a:pt x="4952" y="1784"/>
                </a:cubicBezTo>
                <a:lnTo>
                  <a:pt x="4837" y="1573"/>
                </a:lnTo>
                <a:lnTo>
                  <a:pt x="4822" y="1370"/>
                </a:lnTo>
                <a:cubicBezTo>
                  <a:pt x="4822" y="1365"/>
                  <a:pt x="4821" y="1360"/>
                  <a:pt x="4817" y="1355"/>
                </a:cubicBezTo>
                <a:lnTo>
                  <a:pt x="4693" y="1175"/>
                </a:lnTo>
                <a:lnTo>
                  <a:pt x="4687" y="1082"/>
                </a:lnTo>
                <a:cubicBezTo>
                  <a:pt x="4686" y="1064"/>
                  <a:pt x="4670" y="1051"/>
                  <a:pt x="4655" y="1051"/>
                </a:cubicBezTo>
                <a:cubicBezTo>
                  <a:pt x="4654" y="1051"/>
                  <a:pt x="4653" y="1051"/>
                  <a:pt x="4652" y="1052"/>
                </a:cubicBezTo>
                <a:lnTo>
                  <a:pt x="4475" y="1065"/>
                </a:lnTo>
                <a:lnTo>
                  <a:pt x="4390" y="926"/>
                </a:lnTo>
                <a:lnTo>
                  <a:pt x="4554" y="914"/>
                </a:lnTo>
                <a:cubicBezTo>
                  <a:pt x="4573" y="913"/>
                  <a:pt x="4585" y="896"/>
                  <a:pt x="4584" y="879"/>
                </a:cubicBezTo>
                <a:lnTo>
                  <a:pt x="4553" y="446"/>
                </a:lnTo>
                <a:cubicBezTo>
                  <a:pt x="4552" y="429"/>
                  <a:pt x="4538" y="415"/>
                  <a:pt x="4522" y="415"/>
                </a:cubicBezTo>
                <a:cubicBezTo>
                  <a:pt x="4521" y="415"/>
                  <a:pt x="4519" y="415"/>
                  <a:pt x="4517" y="415"/>
                </a:cubicBezTo>
                <a:lnTo>
                  <a:pt x="4410" y="424"/>
                </a:lnTo>
                <a:cubicBezTo>
                  <a:pt x="4402" y="424"/>
                  <a:pt x="4394" y="427"/>
                  <a:pt x="4389" y="432"/>
                </a:cubicBezTo>
                <a:lnTo>
                  <a:pt x="4338" y="483"/>
                </a:lnTo>
                <a:lnTo>
                  <a:pt x="4337" y="461"/>
                </a:lnTo>
                <a:cubicBezTo>
                  <a:pt x="4335" y="452"/>
                  <a:pt x="4332" y="444"/>
                  <a:pt x="4325" y="438"/>
                </a:cubicBezTo>
                <a:cubicBezTo>
                  <a:pt x="4319" y="434"/>
                  <a:pt x="4313" y="431"/>
                  <a:pt x="4305" y="431"/>
                </a:cubicBezTo>
                <a:cubicBezTo>
                  <a:pt x="4304" y="431"/>
                  <a:pt x="4303" y="431"/>
                  <a:pt x="4302" y="431"/>
                </a:cubicBezTo>
                <a:lnTo>
                  <a:pt x="4226" y="436"/>
                </a:lnTo>
                <a:lnTo>
                  <a:pt x="4221" y="365"/>
                </a:lnTo>
                <a:cubicBezTo>
                  <a:pt x="4220" y="349"/>
                  <a:pt x="4206" y="336"/>
                  <a:pt x="4191" y="336"/>
                </a:cubicBezTo>
                <a:cubicBezTo>
                  <a:pt x="4189" y="336"/>
                  <a:pt x="4188" y="336"/>
                  <a:pt x="4186" y="336"/>
                </a:cubicBezTo>
                <a:lnTo>
                  <a:pt x="4104" y="343"/>
                </a:lnTo>
                <a:lnTo>
                  <a:pt x="4099" y="267"/>
                </a:lnTo>
                <a:cubicBezTo>
                  <a:pt x="4099" y="256"/>
                  <a:pt x="4093" y="246"/>
                  <a:pt x="4082" y="240"/>
                </a:cubicBezTo>
                <a:cubicBezTo>
                  <a:pt x="4078" y="238"/>
                  <a:pt x="4074" y="237"/>
                  <a:pt x="4070" y="237"/>
                </a:cubicBezTo>
                <a:cubicBezTo>
                  <a:pt x="4063" y="237"/>
                  <a:pt x="4056" y="239"/>
                  <a:pt x="4051" y="243"/>
                </a:cubicBezTo>
                <a:lnTo>
                  <a:pt x="3842" y="365"/>
                </a:lnTo>
                <a:lnTo>
                  <a:pt x="3659" y="467"/>
                </a:lnTo>
                <a:lnTo>
                  <a:pt x="3552" y="292"/>
                </a:lnTo>
                <a:cubicBezTo>
                  <a:pt x="3547" y="282"/>
                  <a:pt x="3536" y="276"/>
                  <a:pt x="3525" y="276"/>
                </a:cubicBezTo>
                <a:cubicBezTo>
                  <a:pt x="3524" y="276"/>
                  <a:pt x="3522" y="276"/>
                  <a:pt x="3521" y="276"/>
                </a:cubicBezTo>
                <a:lnTo>
                  <a:pt x="3224" y="297"/>
                </a:lnTo>
                <a:lnTo>
                  <a:pt x="3123" y="213"/>
                </a:lnTo>
                <a:lnTo>
                  <a:pt x="3116" y="119"/>
                </a:lnTo>
                <a:cubicBezTo>
                  <a:pt x="3115" y="102"/>
                  <a:pt x="3101" y="88"/>
                  <a:pt x="3086" y="88"/>
                </a:cubicBezTo>
                <a:cubicBezTo>
                  <a:pt x="3085" y="88"/>
                  <a:pt x="3083" y="88"/>
                  <a:pt x="3082" y="88"/>
                </a:cubicBezTo>
                <a:lnTo>
                  <a:pt x="2981" y="96"/>
                </a:lnTo>
                <a:lnTo>
                  <a:pt x="2784" y="4"/>
                </a:lnTo>
                <a:cubicBezTo>
                  <a:pt x="2780" y="2"/>
                  <a:pt x="2775" y="1"/>
                  <a:pt x="27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96;p51">
            <a:extLst>
              <a:ext uri="{FF2B5EF4-FFF2-40B4-BE49-F238E27FC236}">
                <a16:creationId xmlns:a16="http://schemas.microsoft.com/office/drawing/2014/main" id="{C39F1DBF-9964-9183-545E-200F9487A9AE}"/>
              </a:ext>
            </a:extLst>
          </p:cNvPr>
          <p:cNvSpPr/>
          <p:nvPr/>
        </p:nvSpPr>
        <p:spPr>
          <a:xfrm>
            <a:off x="2815215" y="2680423"/>
            <a:ext cx="313237" cy="222557"/>
          </a:xfrm>
          <a:custGeom>
            <a:avLst/>
            <a:gdLst/>
            <a:ahLst/>
            <a:cxnLst/>
            <a:rect l="l" t="t" r="r" b="b"/>
            <a:pathLst>
              <a:path w="4228" h="3004" extrusionOk="0">
                <a:moveTo>
                  <a:pt x="3972" y="750"/>
                </a:moveTo>
                <a:lnTo>
                  <a:pt x="3972" y="751"/>
                </a:lnTo>
                <a:lnTo>
                  <a:pt x="3972" y="751"/>
                </a:lnTo>
                <a:lnTo>
                  <a:pt x="3988" y="750"/>
                </a:lnTo>
                <a:close/>
                <a:moveTo>
                  <a:pt x="2335" y="1"/>
                </a:moveTo>
                <a:lnTo>
                  <a:pt x="2327" y="7"/>
                </a:lnTo>
                <a:lnTo>
                  <a:pt x="2126" y="131"/>
                </a:lnTo>
                <a:lnTo>
                  <a:pt x="2117" y="129"/>
                </a:lnTo>
                <a:lnTo>
                  <a:pt x="1799" y="40"/>
                </a:lnTo>
                <a:lnTo>
                  <a:pt x="1699" y="46"/>
                </a:lnTo>
                <a:lnTo>
                  <a:pt x="1474" y="62"/>
                </a:lnTo>
                <a:lnTo>
                  <a:pt x="1271" y="192"/>
                </a:lnTo>
                <a:lnTo>
                  <a:pt x="1171" y="198"/>
                </a:lnTo>
                <a:lnTo>
                  <a:pt x="880" y="219"/>
                </a:lnTo>
                <a:lnTo>
                  <a:pt x="860" y="220"/>
                </a:lnTo>
                <a:lnTo>
                  <a:pt x="737" y="230"/>
                </a:lnTo>
                <a:lnTo>
                  <a:pt x="643" y="236"/>
                </a:lnTo>
                <a:lnTo>
                  <a:pt x="528" y="354"/>
                </a:lnTo>
                <a:lnTo>
                  <a:pt x="341" y="366"/>
                </a:lnTo>
                <a:lnTo>
                  <a:pt x="340" y="366"/>
                </a:lnTo>
                <a:lnTo>
                  <a:pt x="13" y="500"/>
                </a:lnTo>
                <a:lnTo>
                  <a:pt x="1" y="501"/>
                </a:lnTo>
                <a:lnTo>
                  <a:pt x="23" y="818"/>
                </a:lnTo>
                <a:lnTo>
                  <a:pt x="31" y="927"/>
                </a:lnTo>
                <a:lnTo>
                  <a:pt x="37" y="1029"/>
                </a:lnTo>
                <a:lnTo>
                  <a:pt x="168" y="1347"/>
                </a:lnTo>
                <a:lnTo>
                  <a:pt x="192" y="1672"/>
                </a:lnTo>
                <a:lnTo>
                  <a:pt x="417" y="1656"/>
                </a:lnTo>
                <a:lnTo>
                  <a:pt x="424" y="1750"/>
                </a:lnTo>
                <a:lnTo>
                  <a:pt x="526" y="1852"/>
                </a:lnTo>
                <a:lnTo>
                  <a:pt x="626" y="1845"/>
                </a:lnTo>
                <a:lnTo>
                  <a:pt x="751" y="1946"/>
                </a:lnTo>
                <a:lnTo>
                  <a:pt x="803" y="1941"/>
                </a:lnTo>
                <a:lnTo>
                  <a:pt x="887" y="1833"/>
                </a:lnTo>
                <a:lnTo>
                  <a:pt x="1057" y="1763"/>
                </a:lnTo>
                <a:lnTo>
                  <a:pt x="1249" y="1815"/>
                </a:lnTo>
                <a:lnTo>
                  <a:pt x="1341" y="1989"/>
                </a:lnTo>
                <a:lnTo>
                  <a:pt x="1385" y="2076"/>
                </a:lnTo>
                <a:lnTo>
                  <a:pt x="1388" y="2093"/>
                </a:lnTo>
                <a:lnTo>
                  <a:pt x="1392" y="2094"/>
                </a:lnTo>
                <a:lnTo>
                  <a:pt x="1392" y="2108"/>
                </a:lnTo>
                <a:lnTo>
                  <a:pt x="1434" y="2260"/>
                </a:lnTo>
                <a:lnTo>
                  <a:pt x="1408" y="2415"/>
                </a:lnTo>
                <a:lnTo>
                  <a:pt x="1372" y="2432"/>
                </a:lnTo>
                <a:lnTo>
                  <a:pt x="1489" y="2422"/>
                </a:lnTo>
                <a:lnTo>
                  <a:pt x="1423" y="2541"/>
                </a:lnTo>
                <a:lnTo>
                  <a:pt x="1424" y="2556"/>
                </a:lnTo>
                <a:lnTo>
                  <a:pt x="1615" y="2669"/>
                </a:lnTo>
                <a:lnTo>
                  <a:pt x="1777" y="2701"/>
                </a:lnTo>
                <a:lnTo>
                  <a:pt x="2022" y="2865"/>
                </a:lnTo>
                <a:lnTo>
                  <a:pt x="2025" y="2916"/>
                </a:lnTo>
                <a:lnTo>
                  <a:pt x="2199" y="2903"/>
                </a:lnTo>
                <a:lnTo>
                  <a:pt x="2205" y="2903"/>
                </a:lnTo>
                <a:lnTo>
                  <a:pt x="2212" y="3003"/>
                </a:lnTo>
                <a:lnTo>
                  <a:pt x="2423" y="2989"/>
                </a:lnTo>
                <a:lnTo>
                  <a:pt x="2525" y="2881"/>
                </a:lnTo>
                <a:lnTo>
                  <a:pt x="2618" y="2662"/>
                </a:lnTo>
                <a:lnTo>
                  <a:pt x="2632" y="2661"/>
                </a:lnTo>
                <a:lnTo>
                  <a:pt x="2733" y="2655"/>
                </a:lnTo>
                <a:lnTo>
                  <a:pt x="2819" y="2648"/>
                </a:lnTo>
                <a:lnTo>
                  <a:pt x="3036" y="2524"/>
                </a:lnTo>
                <a:lnTo>
                  <a:pt x="3041" y="2529"/>
                </a:lnTo>
                <a:lnTo>
                  <a:pt x="3051" y="2523"/>
                </a:lnTo>
                <a:lnTo>
                  <a:pt x="3152" y="2617"/>
                </a:lnTo>
                <a:lnTo>
                  <a:pt x="3144" y="2516"/>
                </a:lnTo>
                <a:lnTo>
                  <a:pt x="3228" y="2510"/>
                </a:lnTo>
                <a:lnTo>
                  <a:pt x="3233" y="2510"/>
                </a:lnTo>
                <a:lnTo>
                  <a:pt x="3324" y="2285"/>
                </a:lnTo>
                <a:lnTo>
                  <a:pt x="3317" y="2170"/>
                </a:lnTo>
                <a:lnTo>
                  <a:pt x="3296" y="1874"/>
                </a:lnTo>
                <a:lnTo>
                  <a:pt x="3288" y="1765"/>
                </a:lnTo>
                <a:lnTo>
                  <a:pt x="3706" y="1628"/>
                </a:lnTo>
                <a:lnTo>
                  <a:pt x="3698" y="1518"/>
                </a:lnTo>
                <a:lnTo>
                  <a:pt x="3713" y="1518"/>
                </a:lnTo>
                <a:lnTo>
                  <a:pt x="4024" y="1496"/>
                </a:lnTo>
                <a:lnTo>
                  <a:pt x="4227" y="1264"/>
                </a:lnTo>
                <a:lnTo>
                  <a:pt x="3785" y="1192"/>
                </a:lnTo>
                <a:lnTo>
                  <a:pt x="3972" y="751"/>
                </a:lnTo>
                <a:lnTo>
                  <a:pt x="3972" y="751"/>
                </a:lnTo>
                <a:lnTo>
                  <a:pt x="3661" y="772"/>
                </a:lnTo>
                <a:lnTo>
                  <a:pt x="3552" y="677"/>
                </a:lnTo>
                <a:lnTo>
                  <a:pt x="3213" y="485"/>
                </a:lnTo>
                <a:lnTo>
                  <a:pt x="3089" y="283"/>
                </a:lnTo>
                <a:lnTo>
                  <a:pt x="2994" y="290"/>
                </a:lnTo>
                <a:lnTo>
                  <a:pt x="2662" y="203"/>
                </a:lnTo>
                <a:lnTo>
                  <a:pt x="2452" y="109"/>
                </a:lnTo>
                <a:lnTo>
                  <a:pt x="23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97;p51">
            <a:extLst>
              <a:ext uri="{FF2B5EF4-FFF2-40B4-BE49-F238E27FC236}">
                <a16:creationId xmlns:a16="http://schemas.microsoft.com/office/drawing/2014/main" id="{B2D361CB-D40F-422E-C82A-5F85973A3DD2}"/>
              </a:ext>
            </a:extLst>
          </p:cNvPr>
          <p:cNvSpPr/>
          <p:nvPr/>
        </p:nvSpPr>
        <p:spPr>
          <a:xfrm>
            <a:off x="2812771" y="2678423"/>
            <a:ext cx="318424" cy="227224"/>
          </a:xfrm>
          <a:custGeom>
            <a:avLst/>
            <a:gdLst/>
            <a:ahLst/>
            <a:cxnLst/>
            <a:rect l="l" t="t" r="r" b="b"/>
            <a:pathLst>
              <a:path w="4298" h="3067" extrusionOk="0">
                <a:moveTo>
                  <a:pt x="2364" y="63"/>
                </a:moveTo>
                <a:lnTo>
                  <a:pt x="2462" y="153"/>
                </a:lnTo>
                <a:cubicBezTo>
                  <a:pt x="2465" y="155"/>
                  <a:pt x="2468" y="158"/>
                  <a:pt x="2471" y="159"/>
                </a:cubicBezTo>
                <a:lnTo>
                  <a:pt x="2686" y="256"/>
                </a:lnTo>
                <a:lnTo>
                  <a:pt x="3019" y="342"/>
                </a:lnTo>
                <a:cubicBezTo>
                  <a:pt x="3023" y="344"/>
                  <a:pt x="3026" y="344"/>
                  <a:pt x="3029" y="344"/>
                </a:cubicBezTo>
                <a:lnTo>
                  <a:pt x="3104" y="339"/>
                </a:lnTo>
                <a:lnTo>
                  <a:pt x="3217" y="523"/>
                </a:lnTo>
                <a:cubicBezTo>
                  <a:pt x="3220" y="528"/>
                  <a:pt x="3224" y="533"/>
                  <a:pt x="3229" y="535"/>
                </a:cubicBezTo>
                <a:lnTo>
                  <a:pt x="3564" y="725"/>
                </a:lnTo>
                <a:lnTo>
                  <a:pt x="3672" y="820"/>
                </a:lnTo>
                <a:cubicBezTo>
                  <a:pt x="3677" y="825"/>
                  <a:pt x="3686" y="828"/>
                  <a:pt x="3692" y="828"/>
                </a:cubicBezTo>
                <a:cubicBezTo>
                  <a:pt x="3693" y="828"/>
                  <a:pt x="3694" y="828"/>
                  <a:pt x="3695" y="828"/>
                </a:cubicBezTo>
                <a:lnTo>
                  <a:pt x="3952" y="810"/>
                </a:lnTo>
                <a:lnTo>
                  <a:pt x="3786" y="1202"/>
                </a:lnTo>
                <a:cubicBezTo>
                  <a:pt x="3782" y="1210"/>
                  <a:pt x="3782" y="1221"/>
                  <a:pt x="3787" y="1230"/>
                </a:cubicBezTo>
                <a:cubicBezTo>
                  <a:pt x="3793" y="1240"/>
                  <a:pt x="3800" y="1246"/>
                  <a:pt x="3810" y="1247"/>
                </a:cubicBezTo>
                <a:lnTo>
                  <a:pt x="4195" y="1309"/>
                </a:lnTo>
                <a:lnTo>
                  <a:pt x="4039" y="1488"/>
                </a:lnTo>
                <a:lnTo>
                  <a:pt x="3727" y="1510"/>
                </a:lnTo>
                <a:cubicBezTo>
                  <a:pt x="3709" y="1511"/>
                  <a:pt x="3696" y="1527"/>
                  <a:pt x="3698" y="1545"/>
                </a:cubicBezTo>
                <a:lnTo>
                  <a:pt x="3704" y="1628"/>
                </a:lnTo>
                <a:lnTo>
                  <a:pt x="3309" y="1758"/>
                </a:lnTo>
                <a:cubicBezTo>
                  <a:pt x="3295" y="1764"/>
                  <a:pt x="3287" y="1778"/>
                  <a:pt x="3288" y="1792"/>
                </a:cubicBezTo>
                <a:lnTo>
                  <a:pt x="3324" y="2304"/>
                </a:lnTo>
                <a:lnTo>
                  <a:pt x="3242" y="2504"/>
                </a:lnTo>
                <a:lnTo>
                  <a:pt x="3174" y="2509"/>
                </a:lnTo>
                <a:cubicBezTo>
                  <a:pt x="3167" y="2510"/>
                  <a:pt x="3157" y="2513"/>
                  <a:pt x="3152" y="2520"/>
                </a:cubicBezTo>
                <a:cubicBezTo>
                  <a:pt x="3147" y="2526"/>
                  <a:pt x="3144" y="2535"/>
                  <a:pt x="3144" y="2543"/>
                </a:cubicBezTo>
                <a:lnTo>
                  <a:pt x="3145" y="2562"/>
                </a:lnTo>
                <a:lnTo>
                  <a:pt x="3105" y="2524"/>
                </a:lnTo>
                <a:cubicBezTo>
                  <a:pt x="3099" y="2518"/>
                  <a:pt x="3092" y="2515"/>
                  <a:pt x="3084" y="2515"/>
                </a:cubicBezTo>
                <a:cubicBezTo>
                  <a:pt x="3081" y="2515"/>
                  <a:pt x="3077" y="2515"/>
                  <a:pt x="3074" y="2516"/>
                </a:cubicBezTo>
                <a:cubicBezTo>
                  <a:pt x="3072" y="2516"/>
                  <a:pt x="3071" y="2516"/>
                  <a:pt x="3069" y="2516"/>
                </a:cubicBezTo>
                <a:cubicBezTo>
                  <a:pt x="3063" y="2516"/>
                  <a:pt x="3058" y="2517"/>
                  <a:pt x="3053" y="2520"/>
                </a:cubicBezTo>
                <a:lnTo>
                  <a:pt x="2843" y="2641"/>
                </a:lnTo>
                <a:lnTo>
                  <a:pt x="2555" y="2662"/>
                </a:lnTo>
                <a:cubicBezTo>
                  <a:pt x="2538" y="2663"/>
                  <a:pt x="2524" y="2677"/>
                  <a:pt x="2524" y="2694"/>
                </a:cubicBezTo>
                <a:lnTo>
                  <a:pt x="2524" y="2697"/>
                </a:lnTo>
                <a:cubicBezTo>
                  <a:pt x="2525" y="2714"/>
                  <a:pt x="2542" y="2728"/>
                  <a:pt x="2557" y="2728"/>
                </a:cubicBezTo>
                <a:cubicBezTo>
                  <a:pt x="2558" y="2728"/>
                  <a:pt x="2559" y="2728"/>
                  <a:pt x="2560" y="2727"/>
                </a:cubicBezTo>
                <a:lnTo>
                  <a:pt x="2600" y="2724"/>
                </a:lnTo>
                <a:lnTo>
                  <a:pt x="2530" y="2889"/>
                </a:lnTo>
                <a:lnTo>
                  <a:pt x="2441" y="2984"/>
                </a:lnTo>
                <a:lnTo>
                  <a:pt x="2277" y="2995"/>
                </a:lnTo>
                <a:lnTo>
                  <a:pt x="2271" y="2927"/>
                </a:lnTo>
                <a:cubicBezTo>
                  <a:pt x="2269" y="2918"/>
                  <a:pt x="2263" y="2911"/>
                  <a:pt x="2257" y="2905"/>
                </a:cubicBezTo>
                <a:cubicBezTo>
                  <a:pt x="2251" y="2900"/>
                  <a:pt x="2240" y="2897"/>
                  <a:pt x="2232" y="2897"/>
                </a:cubicBezTo>
                <a:cubicBezTo>
                  <a:pt x="2231" y="2897"/>
                  <a:pt x="2231" y="2897"/>
                  <a:pt x="2233" y="2890"/>
                </a:cubicBezTo>
                <a:lnTo>
                  <a:pt x="2233" y="2890"/>
                </a:lnTo>
                <a:lnTo>
                  <a:pt x="2091" y="2900"/>
                </a:lnTo>
                <a:lnTo>
                  <a:pt x="2090" y="2882"/>
                </a:lnTo>
                <a:cubicBezTo>
                  <a:pt x="2089" y="2871"/>
                  <a:pt x="2084" y="2863"/>
                  <a:pt x="2076" y="2858"/>
                </a:cubicBezTo>
                <a:lnTo>
                  <a:pt x="1832" y="2693"/>
                </a:lnTo>
                <a:cubicBezTo>
                  <a:pt x="1829" y="2691"/>
                  <a:pt x="1825" y="2689"/>
                  <a:pt x="1821" y="2688"/>
                </a:cubicBezTo>
                <a:lnTo>
                  <a:pt x="1663" y="2657"/>
                </a:lnTo>
                <a:lnTo>
                  <a:pt x="1498" y="2558"/>
                </a:lnTo>
                <a:lnTo>
                  <a:pt x="1554" y="2458"/>
                </a:lnTo>
                <a:cubicBezTo>
                  <a:pt x="1559" y="2447"/>
                  <a:pt x="1559" y="2434"/>
                  <a:pt x="1552" y="2423"/>
                </a:cubicBezTo>
                <a:cubicBezTo>
                  <a:pt x="1546" y="2416"/>
                  <a:pt x="1537" y="2409"/>
                  <a:pt x="1527" y="2409"/>
                </a:cubicBezTo>
                <a:cubicBezTo>
                  <a:pt x="1525" y="2409"/>
                  <a:pt x="1524" y="2410"/>
                  <a:pt x="1523" y="2410"/>
                </a:cubicBezTo>
                <a:lnTo>
                  <a:pt x="1481" y="2412"/>
                </a:lnTo>
                <a:lnTo>
                  <a:pt x="1481" y="2412"/>
                </a:lnTo>
                <a:lnTo>
                  <a:pt x="1502" y="2285"/>
                </a:lnTo>
                <a:cubicBezTo>
                  <a:pt x="1502" y="2279"/>
                  <a:pt x="1502" y="2274"/>
                  <a:pt x="1500" y="2270"/>
                </a:cubicBezTo>
                <a:lnTo>
                  <a:pt x="1460" y="2122"/>
                </a:lnTo>
                <a:lnTo>
                  <a:pt x="1458" y="2110"/>
                </a:lnTo>
                <a:cubicBezTo>
                  <a:pt x="1458" y="2105"/>
                  <a:pt x="1456" y="2100"/>
                  <a:pt x="1452" y="2094"/>
                </a:cubicBezTo>
                <a:lnTo>
                  <a:pt x="1311" y="1817"/>
                </a:lnTo>
                <a:cubicBezTo>
                  <a:pt x="1306" y="1809"/>
                  <a:pt x="1300" y="1804"/>
                  <a:pt x="1291" y="1802"/>
                </a:cubicBezTo>
                <a:lnTo>
                  <a:pt x="1098" y="1750"/>
                </a:lnTo>
                <a:cubicBezTo>
                  <a:pt x="1095" y="1749"/>
                  <a:pt x="1092" y="1749"/>
                  <a:pt x="1089" y="1749"/>
                </a:cubicBezTo>
                <a:cubicBezTo>
                  <a:pt x="1085" y="1749"/>
                  <a:pt x="1081" y="1750"/>
                  <a:pt x="1077" y="1751"/>
                </a:cubicBezTo>
                <a:lnTo>
                  <a:pt x="910" y="1822"/>
                </a:lnTo>
                <a:cubicBezTo>
                  <a:pt x="904" y="1824"/>
                  <a:pt x="900" y="1828"/>
                  <a:pt x="896" y="1832"/>
                </a:cubicBezTo>
                <a:lnTo>
                  <a:pt x="821" y="1929"/>
                </a:lnTo>
                <a:lnTo>
                  <a:pt x="795" y="1931"/>
                </a:lnTo>
                <a:lnTo>
                  <a:pt x="680" y="1838"/>
                </a:lnTo>
                <a:cubicBezTo>
                  <a:pt x="676" y="1834"/>
                  <a:pt x="670" y="1831"/>
                  <a:pt x="663" y="1831"/>
                </a:cubicBezTo>
                <a:cubicBezTo>
                  <a:pt x="662" y="1831"/>
                  <a:pt x="660" y="1832"/>
                  <a:pt x="659" y="1832"/>
                </a:cubicBezTo>
                <a:lnTo>
                  <a:pt x="572" y="1838"/>
                </a:lnTo>
                <a:lnTo>
                  <a:pt x="490" y="1756"/>
                </a:lnTo>
                <a:lnTo>
                  <a:pt x="486" y="1674"/>
                </a:lnTo>
                <a:cubicBezTo>
                  <a:pt x="484" y="1657"/>
                  <a:pt x="469" y="1643"/>
                  <a:pt x="454" y="1643"/>
                </a:cubicBezTo>
                <a:cubicBezTo>
                  <a:pt x="452" y="1643"/>
                  <a:pt x="451" y="1643"/>
                  <a:pt x="450" y="1644"/>
                </a:cubicBezTo>
                <a:lnTo>
                  <a:pt x="258" y="1657"/>
                </a:lnTo>
                <a:lnTo>
                  <a:pt x="237" y="1364"/>
                </a:lnTo>
                <a:cubicBezTo>
                  <a:pt x="237" y="1360"/>
                  <a:pt x="235" y="1357"/>
                  <a:pt x="234" y="1354"/>
                </a:cubicBezTo>
                <a:lnTo>
                  <a:pt x="105" y="1042"/>
                </a:lnTo>
                <a:lnTo>
                  <a:pt x="70" y="547"/>
                </a:lnTo>
                <a:lnTo>
                  <a:pt x="383" y="418"/>
                </a:lnTo>
                <a:lnTo>
                  <a:pt x="565" y="404"/>
                </a:lnTo>
                <a:cubicBezTo>
                  <a:pt x="572" y="404"/>
                  <a:pt x="580" y="401"/>
                  <a:pt x="586" y="396"/>
                </a:cubicBezTo>
                <a:lnTo>
                  <a:pt x="692" y="288"/>
                </a:lnTo>
                <a:lnTo>
                  <a:pt x="1307" y="245"/>
                </a:lnTo>
                <a:cubicBezTo>
                  <a:pt x="1313" y="245"/>
                  <a:pt x="1319" y="242"/>
                  <a:pt x="1323" y="240"/>
                </a:cubicBezTo>
                <a:lnTo>
                  <a:pt x="1519" y="115"/>
                </a:lnTo>
                <a:lnTo>
                  <a:pt x="1830" y="92"/>
                </a:lnTo>
                <a:lnTo>
                  <a:pt x="2152" y="184"/>
                </a:lnTo>
                <a:cubicBezTo>
                  <a:pt x="2154" y="184"/>
                  <a:pt x="2157" y="185"/>
                  <a:pt x="2160" y="185"/>
                </a:cubicBezTo>
                <a:cubicBezTo>
                  <a:pt x="2166" y="185"/>
                  <a:pt x="2172" y="183"/>
                  <a:pt x="2178" y="180"/>
                </a:cubicBezTo>
                <a:lnTo>
                  <a:pt x="2364" y="63"/>
                </a:lnTo>
                <a:close/>
                <a:moveTo>
                  <a:pt x="2370" y="1"/>
                </a:moveTo>
                <a:cubicBezTo>
                  <a:pt x="2364" y="1"/>
                  <a:pt x="2358" y="2"/>
                  <a:pt x="2353" y="6"/>
                </a:cubicBezTo>
                <a:lnTo>
                  <a:pt x="2157" y="128"/>
                </a:lnTo>
                <a:lnTo>
                  <a:pt x="1842" y="39"/>
                </a:lnTo>
                <a:cubicBezTo>
                  <a:pt x="1840" y="38"/>
                  <a:pt x="1837" y="38"/>
                  <a:pt x="1835" y="38"/>
                </a:cubicBezTo>
                <a:cubicBezTo>
                  <a:pt x="1833" y="38"/>
                  <a:pt x="1832" y="38"/>
                  <a:pt x="1831" y="38"/>
                </a:cubicBezTo>
                <a:lnTo>
                  <a:pt x="1506" y="62"/>
                </a:lnTo>
                <a:cubicBezTo>
                  <a:pt x="1501" y="62"/>
                  <a:pt x="1496" y="64"/>
                  <a:pt x="1491" y="67"/>
                </a:cubicBezTo>
                <a:lnTo>
                  <a:pt x="1295" y="192"/>
                </a:lnTo>
                <a:lnTo>
                  <a:pt x="675" y="236"/>
                </a:lnTo>
                <a:cubicBezTo>
                  <a:pt x="668" y="236"/>
                  <a:pt x="660" y="240"/>
                  <a:pt x="654" y="245"/>
                </a:cubicBezTo>
                <a:lnTo>
                  <a:pt x="548" y="353"/>
                </a:lnTo>
                <a:lnTo>
                  <a:pt x="371" y="366"/>
                </a:lnTo>
                <a:cubicBezTo>
                  <a:pt x="367" y="367"/>
                  <a:pt x="364" y="367"/>
                  <a:pt x="362" y="369"/>
                </a:cubicBezTo>
                <a:lnTo>
                  <a:pt x="41" y="500"/>
                </a:lnTo>
                <a:lnTo>
                  <a:pt x="32" y="500"/>
                </a:lnTo>
                <a:cubicBezTo>
                  <a:pt x="14" y="501"/>
                  <a:pt x="1" y="517"/>
                  <a:pt x="3" y="536"/>
                </a:cubicBezTo>
                <a:lnTo>
                  <a:pt x="40" y="1063"/>
                </a:lnTo>
                <a:cubicBezTo>
                  <a:pt x="40" y="1067"/>
                  <a:pt x="41" y="1069"/>
                  <a:pt x="43" y="1073"/>
                </a:cubicBezTo>
                <a:lnTo>
                  <a:pt x="171" y="1385"/>
                </a:lnTo>
                <a:lnTo>
                  <a:pt x="194" y="1705"/>
                </a:lnTo>
                <a:cubicBezTo>
                  <a:pt x="195" y="1722"/>
                  <a:pt x="210" y="1736"/>
                  <a:pt x="224" y="1736"/>
                </a:cubicBezTo>
                <a:cubicBezTo>
                  <a:pt x="226" y="1736"/>
                  <a:pt x="227" y="1735"/>
                  <a:pt x="229" y="1735"/>
                </a:cubicBezTo>
                <a:lnTo>
                  <a:pt x="421" y="1723"/>
                </a:lnTo>
                <a:lnTo>
                  <a:pt x="425" y="1783"/>
                </a:lnTo>
                <a:cubicBezTo>
                  <a:pt x="425" y="1791"/>
                  <a:pt x="430" y="1799"/>
                  <a:pt x="435" y="1804"/>
                </a:cubicBezTo>
                <a:lnTo>
                  <a:pt x="536" y="1906"/>
                </a:lnTo>
                <a:cubicBezTo>
                  <a:pt x="541" y="1912"/>
                  <a:pt x="549" y="1915"/>
                  <a:pt x="558" y="1915"/>
                </a:cubicBezTo>
                <a:cubicBezTo>
                  <a:pt x="559" y="1915"/>
                  <a:pt x="560" y="1915"/>
                  <a:pt x="561" y="1915"/>
                </a:cubicBezTo>
                <a:lnTo>
                  <a:pt x="648" y="1908"/>
                </a:lnTo>
                <a:lnTo>
                  <a:pt x="763" y="2001"/>
                </a:lnTo>
                <a:cubicBezTo>
                  <a:pt x="767" y="2005"/>
                  <a:pt x="773" y="2008"/>
                  <a:pt x="779" y="2008"/>
                </a:cubicBezTo>
                <a:cubicBezTo>
                  <a:pt x="781" y="2008"/>
                  <a:pt x="783" y="2007"/>
                  <a:pt x="785" y="2007"/>
                </a:cubicBezTo>
                <a:lnTo>
                  <a:pt x="838" y="2004"/>
                </a:lnTo>
                <a:cubicBezTo>
                  <a:pt x="847" y="2002"/>
                  <a:pt x="856" y="1999"/>
                  <a:pt x="862" y="1990"/>
                </a:cubicBezTo>
                <a:lnTo>
                  <a:pt x="941" y="1889"/>
                </a:lnTo>
                <a:lnTo>
                  <a:pt x="1091" y="1827"/>
                </a:lnTo>
                <a:lnTo>
                  <a:pt x="1258" y="1872"/>
                </a:lnTo>
                <a:lnTo>
                  <a:pt x="1384" y="2113"/>
                </a:lnTo>
                <a:lnTo>
                  <a:pt x="1390" y="2131"/>
                </a:lnTo>
                <a:cubicBezTo>
                  <a:pt x="1390" y="2132"/>
                  <a:pt x="1392" y="2135"/>
                  <a:pt x="1393" y="2137"/>
                </a:cubicBezTo>
                <a:lnTo>
                  <a:pt x="1433" y="2291"/>
                </a:lnTo>
                <a:lnTo>
                  <a:pt x="1410" y="2421"/>
                </a:lnTo>
                <a:lnTo>
                  <a:pt x="1392" y="2431"/>
                </a:lnTo>
                <a:cubicBezTo>
                  <a:pt x="1377" y="2437"/>
                  <a:pt x="1369" y="2453"/>
                  <a:pt x="1373" y="2468"/>
                </a:cubicBezTo>
                <a:cubicBezTo>
                  <a:pt x="1377" y="2483"/>
                  <a:pt x="1390" y="2493"/>
                  <a:pt x="1405" y="2493"/>
                </a:cubicBezTo>
                <a:cubicBezTo>
                  <a:pt x="1406" y="2493"/>
                  <a:pt x="1406" y="2493"/>
                  <a:pt x="1407" y="2493"/>
                </a:cubicBezTo>
                <a:lnTo>
                  <a:pt x="1462" y="2489"/>
                </a:lnTo>
                <a:lnTo>
                  <a:pt x="1462" y="2489"/>
                </a:lnTo>
                <a:lnTo>
                  <a:pt x="1426" y="2554"/>
                </a:lnTo>
                <a:cubicBezTo>
                  <a:pt x="1424" y="2559"/>
                  <a:pt x="1423" y="2565"/>
                  <a:pt x="1423" y="2572"/>
                </a:cubicBezTo>
                <a:lnTo>
                  <a:pt x="1424" y="2587"/>
                </a:lnTo>
                <a:cubicBezTo>
                  <a:pt x="1424" y="2597"/>
                  <a:pt x="1430" y="2608"/>
                  <a:pt x="1439" y="2613"/>
                </a:cubicBezTo>
                <a:lnTo>
                  <a:pt x="1631" y="2725"/>
                </a:lnTo>
                <a:cubicBezTo>
                  <a:pt x="1633" y="2727"/>
                  <a:pt x="1637" y="2730"/>
                  <a:pt x="1641" y="2730"/>
                </a:cubicBezTo>
                <a:lnTo>
                  <a:pt x="1798" y="2760"/>
                </a:lnTo>
                <a:lnTo>
                  <a:pt x="2023" y="2911"/>
                </a:lnTo>
                <a:lnTo>
                  <a:pt x="2025" y="2946"/>
                </a:lnTo>
                <a:cubicBezTo>
                  <a:pt x="2027" y="2954"/>
                  <a:pt x="2030" y="2963"/>
                  <a:pt x="2037" y="2968"/>
                </a:cubicBezTo>
                <a:cubicBezTo>
                  <a:pt x="2042" y="2972"/>
                  <a:pt x="2048" y="2976"/>
                  <a:pt x="2055" y="2976"/>
                </a:cubicBezTo>
                <a:cubicBezTo>
                  <a:pt x="2057" y="2976"/>
                  <a:pt x="2058" y="2976"/>
                  <a:pt x="2060" y="2975"/>
                </a:cubicBezTo>
                <a:lnTo>
                  <a:pt x="2207" y="2965"/>
                </a:lnTo>
                <a:lnTo>
                  <a:pt x="2212" y="3032"/>
                </a:lnTo>
                <a:cubicBezTo>
                  <a:pt x="2214" y="3050"/>
                  <a:pt x="2228" y="3063"/>
                  <a:pt x="2245" y="3063"/>
                </a:cubicBezTo>
                <a:cubicBezTo>
                  <a:pt x="2246" y="3063"/>
                  <a:pt x="2246" y="3063"/>
                  <a:pt x="2247" y="3067"/>
                </a:cubicBezTo>
                <a:lnTo>
                  <a:pt x="2459" y="3052"/>
                </a:lnTo>
                <a:cubicBezTo>
                  <a:pt x="2467" y="3051"/>
                  <a:pt x="2475" y="3048"/>
                  <a:pt x="2481" y="3042"/>
                </a:cubicBezTo>
                <a:lnTo>
                  <a:pt x="2582" y="2934"/>
                </a:lnTo>
                <a:cubicBezTo>
                  <a:pt x="2585" y="2931"/>
                  <a:pt x="2587" y="2928"/>
                  <a:pt x="2589" y="2925"/>
                </a:cubicBezTo>
                <a:lnTo>
                  <a:pt x="2674" y="2724"/>
                </a:lnTo>
                <a:lnTo>
                  <a:pt x="2857" y="2712"/>
                </a:lnTo>
                <a:cubicBezTo>
                  <a:pt x="2862" y="2712"/>
                  <a:pt x="2867" y="2710"/>
                  <a:pt x="2871" y="2708"/>
                </a:cubicBezTo>
                <a:lnTo>
                  <a:pt x="3071" y="2592"/>
                </a:lnTo>
                <a:lnTo>
                  <a:pt x="3078" y="2592"/>
                </a:lnTo>
                <a:lnTo>
                  <a:pt x="3164" y="2671"/>
                </a:lnTo>
                <a:cubicBezTo>
                  <a:pt x="3170" y="2677"/>
                  <a:pt x="3178" y="2680"/>
                  <a:pt x="3186" y="2680"/>
                </a:cubicBezTo>
                <a:cubicBezTo>
                  <a:pt x="3191" y="2680"/>
                  <a:pt x="3196" y="2679"/>
                  <a:pt x="3200" y="2676"/>
                </a:cubicBezTo>
                <a:cubicBezTo>
                  <a:pt x="3212" y="2671"/>
                  <a:pt x="3220" y="2658"/>
                  <a:pt x="3219" y="2645"/>
                </a:cubicBezTo>
                <a:lnTo>
                  <a:pt x="3214" y="2577"/>
                </a:lnTo>
                <a:lnTo>
                  <a:pt x="3269" y="2573"/>
                </a:lnTo>
                <a:cubicBezTo>
                  <a:pt x="3281" y="2573"/>
                  <a:pt x="3292" y="2566"/>
                  <a:pt x="3297" y="2554"/>
                </a:cubicBezTo>
                <a:lnTo>
                  <a:pt x="3391" y="2329"/>
                </a:lnTo>
                <a:cubicBezTo>
                  <a:pt x="3393" y="2324"/>
                  <a:pt x="3393" y="2319"/>
                  <a:pt x="3393" y="2314"/>
                </a:cubicBezTo>
                <a:lnTo>
                  <a:pt x="3357" y="1819"/>
                </a:lnTo>
                <a:lnTo>
                  <a:pt x="3752" y="1689"/>
                </a:lnTo>
                <a:cubicBezTo>
                  <a:pt x="3767" y="1684"/>
                  <a:pt x="3776" y="1671"/>
                  <a:pt x="3774" y="1656"/>
                </a:cubicBezTo>
                <a:lnTo>
                  <a:pt x="3769" y="1580"/>
                </a:lnTo>
                <a:lnTo>
                  <a:pt x="4062" y="1559"/>
                </a:lnTo>
                <a:cubicBezTo>
                  <a:pt x="4071" y="1559"/>
                  <a:pt x="4079" y="1556"/>
                  <a:pt x="4084" y="1549"/>
                </a:cubicBezTo>
                <a:lnTo>
                  <a:pt x="4287" y="1318"/>
                </a:lnTo>
                <a:cubicBezTo>
                  <a:pt x="4294" y="1308"/>
                  <a:pt x="4298" y="1297"/>
                  <a:pt x="4293" y="1285"/>
                </a:cubicBezTo>
                <a:cubicBezTo>
                  <a:pt x="4288" y="1275"/>
                  <a:pt x="4279" y="1266"/>
                  <a:pt x="4267" y="1265"/>
                </a:cubicBezTo>
                <a:lnTo>
                  <a:pt x="3865" y="1199"/>
                </a:lnTo>
                <a:lnTo>
                  <a:pt x="4028" y="814"/>
                </a:lnTo>
                <a:cubicBezTo>
                  <a:pt x="4044" y="812"/>
                  <a:pt x="4055" y="797"/>
                  <a:pt x="4054" y="780"/>
                </a:cubicBezTo>
                <a:cubicBezTo>
                  <a:pt x="4053" y="764"/>
                  <a:pt x="4041" y="749"/>
                  <a:pt x="4025" y="749"/>
                </a:cubicBezTo>
                <a:cubicBezTo>
                  <a:pt x="4023" y="749"/>
                  <a:pt x="4021" y="750"/>
                  <a:pt x="4019" y="750"/>
                </a:cubicBezTo>
                <a:lnTo>
                  <a:pt x="4003" y="751"/>
                </a:lnTo>
                <a:lnTo>
                  <a:pt x="4001" y="751"/>
                </a:lnTo>
                <a:lnTo>
                  <a:pt x="3705" y="772"/>
                </a:lnTo>
                <a:lnTo>
                  <a:pt x="3602" y="682"/>
                </a:lnTo>
                <a:lnTo>
                  <a:pt x="3269" y="492"/>
                </a:lnTo>
                <a:lnTo>
                  <a:pt x="3151" y="298"/>
                </a:lnTo>
                <a:cubicBezTo>
                  <a:pt x="3144" y="289"/>
                  <a:pt x="3135" y="283"/>
                  <a:pt x="3124" y="283"/>
                </a:cubicBezTo>
                <a:cubicBezTo>
                  <a:pt x="3123" y="283"/>
                  <a:pt x="3122" y="283"/>
                  <a:pt x="3121" y="283"/>
                </a:cubicBezTo>
                <a:lnTo>
                  <a:pt x="3033" y="289"/>
                </a:lnTo>
                <a:lnTo>
                  <a:pt x="2710" y="205"/>
                </a:lnTo>
                <a:lnTo>
                  <a:pt x="2504" y="112"/>
                </a:lnTo>
                <a:lnTo>
                  <a:pt x="2392" y="10"/>
                </a:lnTo>
                <a:cubicBezTo>
                  <a:pt x="2386" y="4"/>
                  <a:pt x="2378" y="1"/>
                  <a:pt x="2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98;p51">
            <a:extLst>
              <a:ext uri="{FF2B5EF4-FFF2-40B4-BE49-F238E27FC236}">
                <a16:creationId xmlns:a16="http://schemas.microsoft.com/office/drawing/2014/main" id="{E10CAC4F-8214-8C57-52E9-C70221A1A33B}"/>
              </a:ext>
            </a:extLst>
          </p:cNvPr>
          <p:cNvSpPr/>
          <p:nvPr/>
        </p:nvSpPr>
        <p:spPr>
          <a:xfrm>
            <a:off x="3442878" y="2973067"/>
            <a:ext cx="1555" cy="7038"/>
          </a:xfrm>
          <a:custGeom>
            <a:avLst/>
            <a:gdLst/>
            <a:ahLst/>
            <a:cxnLst/>
            <a:rect l="l" t="t" r="r" b="b"/>
            <a:pathLst>
              <a:path w="21" h="95" extrusionOk="0">
                <a:moveTo>
                  <a:pt x="0" y="1"/>
                </a:moveTo>
                <a:lnTo>
                  <a:pt x="6" y="89"/>
                </a:lnTo>
                <a:lnTo>
                  <a:pt x="21" y="95"/>
                </a:lnTo>
                <a:lnTo>
                  <a:pt x="0" y="1"/>
                </a:lnTo>
                <a:close/>
              </a:path>
            </a:pathLst>
          </a:custGeom>
          <a:solidFill>
            <a:srgbClr val="E4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99;p51">
            <a:extLst>
              <a:ext uri="{FF2B5EF4-FFF2-40B4-BE49-F238E27FC236}">
                <a16:creationId xmlns:a16="http://schemas.microsoft.com/office/drawing/2014/main" id="{C70030A8-F988-E4D6-9581-CF4AC4246643}"/>
              </a:ext>
            </a:extLst>
          </p:cNvPr>
          <p:cNvSpPr/>
          <p:nvPr/>
        </p:nvSpPr>
        <p:spPr>
          <a:xfrm>
            <a:off x="3440360" y="2970697"/>
            <a:ext cx="6668" cy="11780"/>
          </a:xfrm>
          <a:custGeom>
            <a:avLst/>
            <a:gdLst/>
            <a:ahLst/>
            <a:cxnLst/>
            <a:rect l="l" t="t" r="r" b="b"/>
            <a:pathLst>
              <a:path w="90" h="159" extrusionOk="0">
                <a:moveTo>
                  <a:pt x="35" y="0"/>
                </a:moveTo>
                <a:cubicBezTo>
                  <a:pt x="33" y="0"/>
                  <a:pt x="31" y="0"/>
                  <a:pt x="29" y="1"/>
                </a:cubicBezTo>
                <a:cubicBezTo>
                  <a:pt x="12" y="3"/>
                  <a:pt x="1" y="18"/>
                  <a:pt x="2" y="35"/>
                </a:cubicBezTo>
                <a:lnTo>
                  <a:pt x="8" y="123"/>
                </a:lnTo>
                <a:cubicBezTo>
                  <a:pt x="9" y="137"/>
                  <a:pt x="18" y="148"/>
                  <a:pt x="30" y="153"/>
                </a:cubicBezTo>
                <a:lnTo>
                  <a:pt x="44" y="158"/>
                </a:lnTo>
                <a:cubicBezTo>
                  <a:pt x="48" y="159"/>
                  <a:pt x="51" y="159"/>
                  <a:pt x="55" y="159"/>
                </a:cubicBezTo>
                <a:cubicBezTo>
                  <a:pt x="63" y="159"/>
                  <a:pt x="71" y="155"/>
                  <a:pt x="76" y="150"/>
                </a:cubicBezTo>
                <a:cubicBezTo>
                  <a:pt x="85" y="142"/>
                  <a:pt x="89" y="130"/>
                  <a:pt x="86" y="118"/>
                </a:cubicBezTo>
                <a:lnTo>
                  <a:pt x="65" y="25"/>
                </a:lnTo>
                <a:cubicBezTo>
                  <a:pt x="62" y="11"/>
                  <a:pt x="51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900;p51">
            <a:extLst>
              <a:ext uri="{FF2B5EF4-FFF2-40B4-BE49-F238E27FC236}">
                <a16:creationId xmlns:a16="http://schemas.microsoft.com/office/drawing/2014/main" id="{423E1EF5-8F20-1887-B654-294BE40438E6}"/>
              </a:ext>
            </a:extLst>
          </p:cNvPr>
          <p:cNvSpPr/>
          <p:nvPr/>
        </p:nvSpPr>
        <p:spPr>
          <a:xfrm>
            <a:off x="2965167" y="2682571"/>
            <a:ext cx="502084" cy="416367"/>
          </a:xfrm>
          <a:custGeom>
            <a:avLst/>
            <a:gdLst/>
            <a:ahLst/>
            <a:cxnLst/>
            <a:rect l="l" t="t" r="r" b="b"/>
            <a:pathLst>
              <a:path w="6777" h="5620" extrusionOk="0">
                <a:moveTo>
                  <a:pt x="3089" y="1"/>
                </a:moveTo>
                <a:lnTo>
                  <a:pt x="2981" y="8"/>
                </a:lnTo>
                <a:lnTo>
                  <a:pt x="2977" y="8"/>
                </a:lnTo>
                <a:lnTo>
                  <a:pt x="2865" y="16"/>
                </a:lnTo>
                <a:lnTo>
                  <a:pt x="2657" y="141"/>
                </a:lnTo>
                <a:lnTo>
                  <a:pt x="2469" y="263"/>
                </a:lnTo>
                <a:lnTo>
                  <a:pt x="2584" y="357"/>
                </a:lnTo>
                <a:lnTo>
                  <a:pt x="2679" y="459"/>
                </a:lnTo>
                <a:lnTo>
                  <a:pt x="2599" y="573"/>
                </a:lnTo>
                <a:lnTo>
                  <a:pt x="2388" y="690"/>
                </a:lnTo>
                <a:lnTo>
                  <a:pt x="2383" y="686"/>
                </a:lnTo>
                <a:lnTo>
                  <a:pt x="2273" y="596"/>
                </a:lnTo>
                <a:lnTo>
                  <a:pt x="2267" y="604"/>
                </a:lnTo>
                <a:lnTo>
                  <a:pt x="2180" y="706"/>
                </a:lnTo>
                <a:lnTo>
                  <a:pt x="2167" y="707"/>
                </a:lnTo>
                <a:lnTo>
                  <a:pt x="2164" y="707"/>
                </a:lnTo>
                <a:lnTo>
                  <a:pt x="2071" y="714"/>
                </a:lnTo>
                <a:lnTo>
                  <a:pt x="2003" y="717"/>
                </a:lnTo>
                <a:lnTo>
                  <a:pt x="1964" y="721"/>
                </a:lnTo>
                <a:lnTo>
                  <a:pt x="1774" y="1163"/>
                </a:lnTo>
                <a:lnTo>
                  <a:pt x="2217" y="1235"/>
                </a:lnTo>
                <a:lnTo>
                  <a:pt x="2016" y="1466"/>
                </a:lnTo>
                <a:lnTo>
                  <a:pt x="2000" y="1467"/>
                </a:lnTo>
                <a:lnTo>
                  <a:pt x="1689" y="1489"/>
                </a:lnTo>
                <a:lnTo>
                  <a:pt x="1696" y="1597"/>
                </a:lnTo>
                <a:lnTo>
                  <a:pt x="1279" y="1735"/>
                </a:lnTo>
                <a:lnTo>
                  <a:pt x="1287" y="1845"/>
                </a:lnTo>
                <a:lnTo>
                  <a:pt x="1308" y="2141"/>
                </a:lnTo>
                <a:lnTo>
                  <a:pt x="1315" y="2256"/>
                </a:lnTo>
                <a:lnTo>
                  <a:pt x="1222" y="2480"/>
                </a:lnTo>
                <a:lnTo>
                  <a:pt x="1209" y="2481"/>
                </a:lnTo>
                <a:lnTo>
                  <a:pt x="1204" y="2481"/>
                </a:lnTo>
                <a:lnTo>
                  <a:pt x="1128" y="2486"/>
                </a:lnTo>
                <a:lnTo>
                  <a:pt x="1136" y="2595"/>
                </a:lnTo>
                <a:lnTo>
                  <a:pt x="1136" y="2595"/>
                </a:lnTo>
                <a:lnTo>
                  <a:pt x="1128" y="2588"/>
                </a:lnTo>
                <a:lnTo>
                  <a:pt x="1027" y="2494"/>
                </a:lnTo>
                <a:lnTo>
                  <a:pt x="1017" y="2500"/>
                </a:lnTo>
                <a:lnTo>
                  <a:pt x="810" y="2617"/>
                </a:lnTo>
                <a:lnTo>
                  <a:pt x="795" y="2619"/>
                </a:lnTo>
                <a:lnTo>
                  <a:pt x="709" y="2626"/>
                </a:lnTo>
                <a:lnTo>
                  <a:pt x="608" y="2632"/>
                </a:lnTo>
                <a:lnTo>
                  <a:pt x="514" y="2851"/>
                </a:lnTo>
                <a:lnTo>
                  <a:pt x="405" y="2960"/>
                </a:lnTo>
                <a:lnTo>
                  <a:pt x="399" y="2960"/>
                </a:lnTo>
                <a:lnTo>
                  <a:pt x="188" y="2974"/>
                </a:lnTo>
                <a:lnTo>
                  <a:pt x="181" y="2874"/>
                </a:lnTo>
                <a:lnTo>
                  <a:pt x="175" y="2874"/>
                </a:lnTo>
                <a:lnTo>
                  <a:pt x="1" y="2887"/>
                </a:lnTo>
                <a:lnTo>
                  <a:pt x="13" y="3067"/>
                </a:lnTo>
                <a:lnTo>
                  <a:pt x="60" y="3224"/>
                </a:lnTo>
                <a:lnTo>
                  <a:pt x="145" y="3292"/>
                </a:lnTo>
                <a:lnTo>
                  <a:pt x="168" y="3603"/>
                </a:lnTo>
                <a:lnTo>
                  <a:pt x="231" y="3677"/>
                </a:lnTo>
                <a:lnTo>
                  <a:pt x="366" y="3835"/>
                </a:lnTo>
                <a:lnTo>
                  <a:pt x="467" y="3929"/>
                </a:lnTo>
                <a:lnTo>
                  <a:pt x="475" y="4026"/>
                </a:lnTo>
                <a:lnTo>
                  <a:pt x="509" y="4116"/>
                </a:lnTo>
                <a:lnTo>
                  <a:pt x="534" y="4463"/>
                </a:lnTo>
                <a:lnTo>
                  <a:pt x="511" y="4538"/>
                </a:lnTo>
                <a:lnTo>
                  <a:pt x="511" y="4552"/>
                </a:lnTo>
                <a:lnTo>
                  <a:pt x="506" y="4554"/>
                </a:lnTo>
                <a:lnTo>
                  <a:pt x="475" y="4656"/>
                </a:lnTo>
                <a:lnTo>
                  <a:pt x="96" y="4953"/>
                </a:lnTo>
                <a:lnTo>
                  <a:pt x="190" y="5075"/>
                </a:lnTo>
                <a:lnTo>
                  <a:pt x="382" y="5105"/>
                </a:lnTo>
                <a:lnTo>
                  <a:pt x="334" y="5437"/>
                </a:lnTo>
                <a:lnTo>
                  <a:pt x="339" y="5509"/>
                </a:lnTo>
                <a:lnTo>
                  <a:pt x="357" y="5527"/>
                </a:lnTo>
                <a:lnTo>
                  <a:pt x="360" y="5527"/>
                </a:lnTo>
                <a:lnTo>
                  <a:pt x="362" y="5521"/>
                </a:lnTo>
                <a:lnTo>
                  <a:pt x="471" y="5514"/>
                </a:lnTo>
                <a:lnTo>
                  <a:pt x="471" y="5515"/>
                </a:lnTo>
                <a:lnTo>
                  <a:pt x="485" y="5514"/>
                </a:lnTo>
                <a:lnTo>
                  <a:pt x="590" y="5619"/>
                </a:lnTo>
                <a:lnTo>
                  <a:pt x="613" y="5589"/>
                </a:lnTo>
                <a:lnTo>
                  <a:pt x="665" y="5507"/>
                </a:lnTo>
                <a:lnTo>
                  <a:pt x="774" y="5384"/>
                </a:lnTo>
                <a:lnTo>
                  <a:pt x="785" y="5342"/>
                </a:lnTo>
                <a:lnTo>
                  <a:pt x="782" y="5288"/>
                </a:lnTo>
                <a:lnTo>
                  <a:pt x="804" y="5272"/>
                </a:lnTo>
                <a:lnTo>
                  <a:pt x="808" y="5259"/>
                </a:lnTo>
                <a:lnTo>
                  <a:pt x="995" y="5127"/>
                </a:lnTo>
                <a:lnTo>
                  <a:pt x="1214" y="5135"/>
                </a:lnTo>
                <a:lnTo>
                  <a:pt x="1344" y="5126"/>
                </a:lnTo>
                <a:lnTo>
                  <a:pt x="1394" y="5121"/>
                </a:lnTo>
                <a:lnTo>
                  <a:pt x="1727" y="5010"/>
                </a:lnTo>
                <a:lnTo>
                  <a:pt x="1742" y="5009"/>
                </a:lnTo>
                <a:lnTo>
                  <a:pt x="2045" y="4988"/>
                </a:lnTo>
                <a:lnTo>
                  <a:pt x="2378" y="5053"/>
                </a:lnTo>
                <a:lnTo>
                  <a:pt x="2596" y="5161"/>
                </a:lnTo>
                <a:lnTo>
                  <a:pt x="3016" y="5231"/>
                </a:lnTo>
                <a:lnTo>
                  <a:pt x="3131" y="5223"/>
                </a:lnTo>
                <a:lnTo>
                  <a:pt x="3240" y="5318"/>
                </a:lnTo>
                <a:lnTo>
                  <a:pt x="3486" y="5302"/>
                </a:lnTo>
                <a:lnTo>
                  <a:pt x="3543" y="5297"/>
                </a:lnTo>
                <a:lnTo>
                  <a:pt x="3652" y="5187"/>
                </a:lnTo>
                <a:lnTo>
                  <a:pt x="3749" y="5181"/>
                </a:lnTo>
                <a:lnTo>
                  <a:pt x="3885" y="5170"/>
                </a:lnTo>
                <a:lnTo>
                  <a:pt x="3991" y="5265"/>
                </a:lnTo>
                <a:lnTo>
                  <a:pt x="4020" y="5307"/>
                </a:lnTo>
                <a:lnTo>
                  <a:pt x="4080" y="5364"/>
                </a:lnTo>
                <a:lnTo>
                  <a:pt x="4172" y="5144"/>
                </a:lnTo>
                <a:lnTo>
                  <a:pt x="4292" y="5178"/>
                </a:lnTo>
                <a:lnTo>
                  <a:pt x="4431" y="5446"/>
                </a:lnTo>
                <a:lnTo>
                  <a:pt x="4440" y="5436"/>
                </a:lnTo>
                <a:lnTo>
                  <a:pt x="4471" y="5355"/>
                </a:lnTo>
                <a:lnTo>
                  <a:pt x="4499" y="5236"/>
                </a:lnTo>
                <a:lnTo>
                  <a:pt x="4505" y="5230"/>
                </a:lnTo>
                <a:lnTo>
                  <a:pt x="4505" y="5229"/>
                </a:lnTo>
                <a:lnTo>
                  <a:pt x="4606" y="5119"/>
                </a:lnTo>
                <a:lnTo>
                  <a:pt x="4621" y="5118"/>
                </a:lnTo>
                <a:lnTo>
                  <a:pt x="4626" y="5118"/>
                </a:lnTo>
                <a:lnTo>
                  <a:pt x="4708" y="5113"/>
                </a:lnTo>
                <a:lnTo>
                  <a:pt x="4714" y="5111"/>
                </a:lnTo>
                <a:lnTo>
                  <a:pt x="5043" y="5188"/>
                </a:lnTo>
                <a:lnTo>
                  <a:pt x="5134" y="5082"/>
                </a:lnTo>
                <a:lnTo>
                  <a:pt x="5188" y="5078"/>
                </a:lnTo>
                <a:lnTo>
                  <a:pt x="5251" y="5073"/>
                </a:lnTo>
                <a:lnTo>
                  <a:pt x="5483" y="5277"/>
                </a:lnTo>
                <a:lnTo>
                  <a:pt x="5526" y="5274"/>
                </a:lnTo>
                <a:lnTo>
                  <a:pt x="5510" y="5048"/>
                </a:lnTo>
                <a:lnTo>
                  <a:pt x="5548" y="4965"/>
                </a:lnTo>
                <a:lnTo>
                  <a:pt x="5408" y="4743"/>
                </a:lnTo>
                <a:lnTo>
                  <a:pt x="5470" y="4499"/>
                </a:lnTo>
                <a:lnTo>
                  <a:pt x="5457" y="4304"/>
                </a:lnTo>
                <a:lnTo>
                  <a:pt x="5614" y="4132"/>
                </a:lnTo>
                <a:lnTo>
                  <a:pt x="5729" y="4125"/>
                </a:lnTo>
                <a:lnTo>
                  <a:pt x="5923" y="4110"/>
                </a:lnTo>
                <a:lnTo>
                  <a:pt x="6051" y="4160"/>
                </a:lnTo>
                <a:lnTo>
                  <a:pt x="6151" y="4152"/>
                </a:lnTo>
                <a:lnTo>
                  <a:pt x="6254" y="4146"/>
                </a:lnTo>
                <a:lnTo>
                  <a:pt x="6463" y="4130"/>
                </a:lnTo>
                <a:lnTo>
                  <a:pt x="6454" y="4016"/>
                </a:lnTo>
                <a:lnTo>
                  <a:pt x="6454" y="4010"/>
                </a:lnTo>
                <a:lnTo>
                  <a:pt x="6239" y="3936"/>
                </a:lnTo>
                <a:lnTo>
                  <a:pt x="6131" y="3855"/>
                </a:lnTo>
                <a:lnTo>
                  <a:pt x="6121" y="3733"/>
                </a:lnTo>
                <a:lnTo>
                  <a:pt x="6007" y="3538"/>
                </a:lnTo>
                <a:lnTo>
                  <a:pt x="5884" y="3322"/>
                </a:lnTo>
                <a:lnTo>
                  <a:pt x="5875" y="3214"/>
                </a:lnTo>
                <a:lnTo>
                  <a:pt x="5860" y="3003"/>
                </a:lnTo>
                <a:lnTo>
                  <a:pt x="5854" y="2903"/>
                </a:lnTo>
                <a:lnTo>
                  <a:pt x="5860" y="2903"/>
                </a:lnTo>
                <a:lnTo>
                  <a:pt x="5947" y="2896"/>
                </a:lnTo>
                <a:lnTo>
                  <a:pt x="5962" y="2895"/>
                </a:lnTo>
                <a:lnTo>
                  <a:pt x="6162" y="2976"/>
                </a:lnTo>
                <a:lnTo>
                  <a:pt x="6171" y="2981"/>
                </a:lnTo>
                <a:lnTo>
                  <a:pt x="6279" y="2872"/>
                </a:lnTo>
                <a:lnTo>
                  <a:pt x="6474" y="2751"/>
                </a:lnTo>
                <a:lnTo>
                  <a:pt x="6574" y="2633"/>
                </a:lnTo>
                <a:lnTo>
                  <a:pt x="6675" y="2516"/>
                </a:lnTo>
                <a:lnTo>
                  <a:pt x="6776" y="2408"/>
                </a:lnTo>
                <a:lnTo>
                  <a:pt x="6654" y="2205"/>
                </a:lnTo>
                <a:lnTo>
                  <a:pt x="6640" y="2206"/>
                </a:lnTo>
                <a:lnTo>
                  <a:pt x="6441" y="2221"/>
                </a:lnTo>
                <a:lnTo>
                  <a:pt x="6437" y="2221"/>
                </a:lnTo>
                <a:lnTo>
                  <a:pt x="6420" y="1989"/>
                </a:lnTo>
                <a:lnTo>
                  <a:pt x="6218" y="2003"/>
                </a:lnTo>
                <a:lnTo>
                  <a:pt x="6103" y="2011"/>
                </a:lnTo>
                <a:lnTo>
                  <a:pt x="5900" y="2026"/>
                </a:lnTo>
                <a:lnTo>
                  <a:pt x="5894" y="1932"/>
                </a:lnTo>
                <a:lnTo>
                  <a:pt x="5879" y="1715"/>
                </a:lnTo>
                <a:lnTo>
                  <a:pt x="5655" y="1622"/>
                </a:lnTo>
                <a:lnTo>
                  <a:pt x="5552" y="1628"/>
                </a:lnTo>
                <a:lnTo>
                  <a:pt x="5221" y="1566"/>
                </a:lnTo>
                <a:lnTo>
                  <a:pt x="5213" y="1458"/>
                </a:lnTo>
                <a:lnTo>
                  <a:pt x="5205" y="1349"/>
                </a:lnTo>
                <a:lnTo>
                  <a:pt x="5199" y="1350"/>
                </a:lnTo>
                <a:lnTo>
                  <a:pt x="4887" y="1372"/>
                </a:lnTo>
                <a:lnTo>
                  <a:pt x="4887" y="1372"/>
                </a:lnTo>
                <a:lnTo>
                  <a:pt x="5098" y="1247"/>
                </a:lnTo>
                <a:lnTo>
                  <a:pt x="4958" y="938"/>
                </a:lnTo>
                <a:lnTo>
                  <a:pt x="4733" y="634"/>
                </a:lnTo>
                <a:lnTo>
                  <a:pt x="4725" y="525"/>
                </a:lnTo>
                <a:lnTo>
                  <a:pt x="4820" y="417"/>
                </a:lnTo>
                <a:lnTo>
                  <a:pt x="4812" y="308"/>
                </a:lnTo>
                <a:lnTo>
                  <a:pt x="4610" y="321"/>
                </a:lnTo>
                <a:lnTo>
                  <a:pt x="4479" y="122"/>
                </a:lnTo>
                <a:lnTo>
                  <a:pt x="4261" y="28"/>
                </a:lnTo>
                <a:lnTo>
                  <a:pt x="4152" y="35"/>
                </a:lnTo>
                <a:lnTo>
                  <a:pt x="4161" y="143"/>
                </a:lnTo>
                <a:lnTo>
                  <a:pt x="3950" y="261"/>
                </a:lnTo>
                <a:lnTo>
                  <a:pt x="3855" y="267"/>
                </a:lnTo>
                <a:lnTo>
                  <a:pt x="3849" y="165"/>
                </a:lnTo>
                <a:lnTo>
                  <a:pt x="3734" y="65"/>
                </a:lnTo>
                <a:lnTo>
                  <a:pt x="3719" y="66"/>
                </a:lnTo>
                <a:lnTo>
                  <a:pt x="3711" y="66"/>
                </a:lnTo>
                <a:lnTo>
                  <a:pt x="3523" y="80"/>
                </a:lnTo>
                <a:lnTo>
                  <a:pt x="3416" y="87"/>
                </a:lnTo>
                <a:lnTo>
                  <a:pt x="3298" y="97"/>
                </a:lnTo>
                <a:lnTo>
                  <a:pt x="3128" y="108"/>
                </a:lnTo>
                <a:lnTo>
                  <a:pt x="3096" y="111"/>
                </a:lnTo>
                <a:lnTo>
                  <a:pt x="30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901;p51">
            <a:extLst>
              <a:ext uri="{FF2B5EF4-FFF2-40B4-BE49-F238E27FC236}">
                <a16:creationId xmlns:a16="http://schemas.microsoft.com/office/drawing/2014/main" id="{63064220-B224-6F1F-06E6-428C9397F459}"/>
              </a:ext>
            </a:extLst>
          </p:cNvPr>
          <p:cNvSpPr/>
          <p:nvPr/>
        </p:nvSpPr>
        <p:spPr>
          <a:xfrm>
            <a:off x="2962723" y="2679607"/>
            <a:ext cx="507491" cy="421702"/>
          </a:xfrm>
          <a:custGeom>
            <a:avLst/>
            <a:gdLst/>
            <a:ahLst/>
            <a:cxnLst/>
            <a:rect l="l" t="t" r="r" b="b"/>
            <a:pathLst>
              <a:path w="6850" h="5692" extrusionOk="0">
                <a:moveTo>
                  <a:pt x="3087" y="75"/>
                </a:moveTo>
                <a:lnTo>
                  <a:pt x="3092" y="153"/>
                </a:lnTo>
                <a:cubicBezTo>
                  <a:pt x="3093" y="171"/>
                  <a:pt x="3108" y="184"/>
                  <a:pt x="3124" y="184"/>
                </a:cubicBezTo>
                <a:cubicBezTo>
                  <a:pt x="3125" y="184"/>
                  <a:pt x="3126" y="184"/>
                  <a:pt x="3127" y="183"/>
                </a:cubicBezTo>
                <a:lnTo>
                  <a:pt x="3749" y="139"/>
                </a:lnTo>
                <a:lnTo>
                  <a:pt x="3846" y="222"/>
                </a:lnTo>
                <a:lnTo>
                  <a:pt x="3852" y="309"/>
                </a:lnTo>
                <a:cubicBezTo>
                  <a:pt x="3853" y="327"/>
                  <a:pt x="3868" y="340"/>
                  <a:pt x="3884" y="340"/>
                </a:cubicBezTo>
                <a:cubicBezTo>
                  <a:pt x="3885" y="340"/>
                  <a:pt x="3886" y="340"/>
                  <a:pt x="3887" y="340"/>
                </a:cubicBezTo>
                <a:lnTo>
                  <a:pt x="3981" y="333"/>
                </a:lnTo>
                <a:cubicBezTo>
                  <a:pt x="3985" y="333"/>
                  <a:pt x="3991" y="331"/>
                  <a:pt x="3994" y="329"/>
                </a:cubicBezTo>
                <a:lnTo>
                  <a:pt x="4204" y="214"/>
                </a:lnTo>
                <a:cubicBezTo>
                  <a:pt x="4215" y="206"/>
                  <a:pt x="4222" y="195"/>
                  <a:pt x="4221" y="182"/>
                </a:cubicBezTo>
                <a:lnTo>
                  <a:pt x="4215" y="106"/>
                </a:lnTo>
                <a:lnTo>
                  <a:pt x="4283" y="101"/>
                </a:lnTo>
                <a:lnTo>
                  <a:pt x="4485" y="188"/>
                </a:lnTo>
                <a:lnTo>
                  <a:pt x="4611" y="380"/>
                </a:lnTo>
                <a:cubicBezTo>
                  <a:pt x="4617" y="388"/>
                  <a:pt x="4626" y="394"/>
                  <a:pt x="4637" y="394"/>
                </a:cubicBezTo>
                <a:cubicBezTo>
                  <a:pt x="4638" y="394"/>
                  <a:pt x="4640" y="394"/>
                  <a:pt x="4641" y="394"/>
                </a:cubicBezTo>
                <a:lnTo>
                  <a:pt x="4811" y="382"/>
                </a:lnTo>
                <a:lnTo>
                  <a:pt x="4815" y="445"/>
                </a:lnTo>
                <a:lnTo>
                  <a:pt x="4730" y="544"/>
                </a:lnTo>
                <a:cubicBezTo>
                  <a:pt x="4725" y="550"/>
                  <a:pt x="4721" y="558"/>
                  <a:pt x="4721" y="568"/>
                </a:cubicBezTo>
                <a:lnTo>
                  <a:pt x="4730" y="675"/>
                </a:lnTo>
                <a:cubicBezTo>
                  <a:pt x="4730" y="682"/>
                  <a:pt x="4732" y="687"/>
                  <a:pt x="4736" y="693"/>
                </a:cubicBezTo>
                <a:lnTo>
                  <a:pt x="4957" y="989"/>
                </a:lnTo>
                <a:lnTo>
                  <a:pt x="5085" y="1272"/>
                </a:lnTo>
                <a:lnTo>
                  <a:pt x="4899" y="1382"/>
                </a:lnTo>
                <a:cubicBezTo>
                  <a:pt x="4887" y="1390"/>
                  <a:pt x="4882" y="1406"/>
                  <a:pt x="4886" y="1419"/>
                </a:cubicBezTo>
                <a:cubicBezTo>
                  <a:pt x="4891" y="1434"/>
                  <a:pt x="4902" y="1443"/>
                  <a:pt x="4916" y="1443"/>
                </a:cubicBezTo>
                <a:cubicBezTo>
                  <a:pt x="4917" y="1443"/>
                  <a:pt x="4918" y="1443"/>
                  <a:pt x="4919" y="1443"/>
                </a:cubicBezTo>
                <a:lnTo>
                  <a:pt x="5205" y="1423"/>
                </a:lnTo>
                <a:lnTo>
                  <a:pt x="5217" y="1609"/>
                </a:lnTo>
                <a:cubicBezTo>
                  <a:pt x="5219" y="1624"/>
                  <a:pt x="5230" y="1636"/>
                  <a:pt x="5243" y="1638"/>
                </a:cubicBezTo>
                <a:lnTo>
                  <a:pt x="5574" y="1702"/>
                </a:lnTo>
                <a:lnTo>
                  <a:pt x="5581" y="1702"/>
                </a:lnTo>
                <a:lnTo>
                  <a:pt x="5677" y="1695"/>
                </a:lnTo>
                <a:lnTo>
                  <a:pt x="5876" y="1777"/>
                </a:lnTo>
                <a:lnTo>
                  <a:pt x="5897" y="2069"/>
                </a:lnTo>
                <a:cubicBezTo>
                  <a:pt x="5898" y="2078"/>
                  <a:pt x="5902" y="2086"/>
                  <a:pt x="5908" y="2091"/>
                </a:cubicBezTo>
                <a:cubicBezTo>
                  <a:pt x="5914" y="2096"/>
                  <a:pt x="5922" y="2099"/>
                  <a:pt x="5930" y="2099"/>
                </a:cubicBezTo>
                <a:cubicBezTo>
                  <a:pt x="5931" y="2099"/>
                  <a:pt x="5931" y="2099"/>
                  <a:pt x="5932" y="2099"/>
                </a:cubicBezTo>
                <a:lnTo>
                  <a:pt x="6419" y="2065"/>
                </a:lnTo>
                <a:lnTo>
                  <a:pt x="6433" y="2265"/>
                </a:lnTo>
                <a:cubicBezTo>
                  <a:pt x="6434" y="2281"/>
                  <a:pt x="6450" y="2294"/>
                  <a:pt x="6467" y="2294"/>
                </a:cubicBezTo>
                <a:cubicBezTo>
                  <a:pt x="6468" y="2294"/>
                  <a:pt x="6470" y="2294"/>
                  <a:pt x="6472" y="2294"/>
                </a:cubicBezTo>
                <a:lnTo>
                  <a:pt x="6666" y="2281"/>
                </a:lnTo>
                <a:lnTo>
                  <a:pt x="6766" y="2445"/>
                </a:lnTo>
                <a:lnTo>
                  <a:pt x="6680" y="2536"/>
                </a:lnTo>
                <a:lnTo>
                  <a:pt x="6482" y="2767"/>
                </a:lnTo>
                <a:lnTo>
                  <a:pt x="6286" y="2892"/>
                </a:lnTo>
                <a:lnTo>
                  <a:pt x="6194" y="2985"/>
                </a:lnTo>
                <a:lnTo>
                  <a:pt x="6003" y="2907"/>
                </a:lnTo>
                <a:cubicBezTo>
                  <a:pt x="6001" y="2906"/>
                  <a:pt x="5998" y="2904"/>
                  <a:pt x="5994" y="2904"/>
                </a:cubicBezTo>
                <a:cubicBezTo>
                  <a:pt x="5993" y="2904"/>
                  <a:pt x="5991" y="2904"/>
                  <a:pt x="5990" y="2905"/>
                </a:cubicBezTo>
                <a:lnTo>
                  <a:pt x="5881" y="2912"/>
                </a:lnTo>
                <a:cubicBezTo>
                  <a:pt x="5863" y="2913"/>
                  <a:pt x="5850" y="2930"/>
                  <a:pt x="5851" y="2948"/>
                </a:cubicBezTo>
                <a:lnTo>
                  <a:pt x="5881" y="3367"/>
                </a:lnTo>
                <a:cubicBezTo>
                  <a:pt x="5881" y="3373"/>
                  <a:pt x="5882" y="3378"/>
                  <a:pt x="5886" y="3381"/>
                </a:cubicBezTo>
                <a:lnTo>
                  <a:pt x="6121" y="3786"/>
                </a:lnTo>
                <a:lnTo>
                  <a:pt x="6128" y="3900"/>
                </a:lnTo>
                <a:cubicBezTo>
                  <a:pt x="6128" y="3910"/>
                  <a:pt x="6133" y="3919"/>
                  <a:pt x="6142" y="3924"/>
                </a:cubicBezTo>
                <a:lnTo>
                  <a:pt x="6250" y="4005"/>
                </a:lnTo>
                <a:cubicBezTo>
                  <a:pt x="6252" y="4008"/>
                  <a:pt x="6256" y="4009"/>
                  <a:pt x="6258" y="4010"/>
                </a:cubicBezTo>
                <a:lnTo>
                  <a:pt x="6454" y="4076"/>
                </a:lnTo>
                <a:lnTo>
                  <a:pt x="6459" y="4143"/>
                </a:lnTo>
                <a:lnTo>
                  <a:pt x="6086" y="4169"/>
                </a:lnTo>
                <a:lnTo>
                  <a:pt x="5967" y="4123"/>
                </a:lnTo>
                <a:cubicBezTo>
                  <a:pt x="5963" y="4121"/>
                  <a:pt x="5960" y="4120"/>
                  <a:pt x="5957" y="4120"/>
                </a:cubicBezTo>
                <a:cubicBezTo>
                  <a:pt x="5956" y="4120"/>
                  <a:pt x="5954" y="4120"/>
                  <a:pt x="5953" y="4120"/>
                </a:cubicBezTo>
                <a:lnTo>
                  <a:pt x="5642" y="4143"/>
                </a:lnTo>
                <a:cubicBezTo>
                  <a:pt x="5633" y="4143"/>
                  <a:pt x="5625" y="4146"/>
                  <a:pt x="5620" y="4153"/>
                </a:cubicBezTo>
                <a:lnTo>
                  <a:pt x="5464" y="4325"/>
                </a:lnTo>
                <a:cubicBezTo>
                  <a:pt x="5457" y="4332"/>
                  <a:pt x="5454" y="4341"/>
                  <a:pt x="5454" y="4349"/>
                </a:cubicBezTo>
                <a:lnTo>
                  <a:pt x="5467" y="4540"/>
                </a:lnTo>
                <a:lnTo>
                  <a:pt x="5407" y="4779"/>
                </a:lnTo>
                <a:cubicBezTo>
                  <a:pt x="5403" y="4789"/>
                  <a:pt x="5404" y="4797"/>
                  <a:pt x="5410" y="4805"/>
                </a:cubicBezTo>
                <a:lnTo>
                  <a:pt x="5542" y="5012"/>
                </a:lnTo>
                <a:lnTo>
                  <a:pt x="5511" y="5078"/>
                </a:lnTo>
                <a:cubicBezTo>
                  <a:pt x="5508" y="5082"/>
                  <a:pt x="5508" y="5088"/>
                  <a:pt x="5508" y="5094"/>
                </a:cubicBezTo>
                <a:lnTo>
                  <a:pt x="5521" y="5283"/>
                </a:lnTo>
                <a:lnTo>
                  <a:pt x="5521" y="5283"/>
                </a:lnTo>
                <a:lnTo>
                  <a:pt x="5302" y="5092"/>
                </a:lnTo>
                <a:cubicBezTo>
                  <a:pt x="5296" y="5087"/>
                  <a:pt x="5289" y="5083"/>
                  <a:pt x="5281" y="5083"/>
                </a:cubicBezTo>
                <a:cubicBezTo>
                  <a:pt x="5280" y="5083"/>
                  <a:pt x="5279" y="5083"/>
                  <a:pt x="5278" y="5083"/>
                </a:cubicBezTo>
                <a:lnTo>
                  <a:pt x="5163" y="5092"/>
                </a:lnTo>
                <a:cubicBezTo>
                  <a:pt x="5155" y="5093"/>
                  <a:pt x="5146" y="5097"/>
                  <a:pt x="5141" y="5103"/>
                </a:cubicBezTo>
                <a:lnTo>
                  <a:pt x="5064" y="5195"/>
                </a:lnTo>
                <a:lnTo>
                  <a:pt x="4754" y="5123"/>
                </a:lnTo>
                <a:lnTo>
                  <a:pt x="4738" y="5123"/>
                </a:lnTo>
                <a:lnTo>
                  <a:pt x="4637" y="5130"/>
                </a:lnTo>
                <a:cubicBezTo>
                  <a:pt x="4628" y="5130"/>
                  <a:pt x="4620" y="5134"/>
                  <a:pt x="4615" y="5141"/>
                </a:cubicBezTo>
                <a:lnTo>
                  <a:pt x="4513" y="5250"/>
                </a:lnTo>
                <a:cubicBezTo>
                  <a:pt x="4512" y="5252"/>
                  <a:pt x="4512" y="5253"/>
                  <a:pt x="4511" y="5254"/>
                </a:cubicBezTo>
                <a:lnTo>
                  <a:pt x="4509" y="5255"/>
                </a:lnTo>
                <a:cubicBezTo>
                  <a:pt x="4506" y="5259"/>
                  <a:pt x="4502" y="5264"/>
                  <a:pt x="4501" y="5271"/>
                </a:cubicBezTo>
                <a:lnTo>
                  <a:pt x="4473" y="5385"/>
                </a:lnTo>
                <a:lnTo>
                  <a:pt x="4462" y="5414"/>
                </a:lnTo>
                <a:lnTo>
                  <a:pt x="4353" y="5205"/>
                </a:lnTo>
                <a:cubicBezTo>
                  <a:pt x="4350" y="5196"/>
                  <a:pt x="4342" y="5191"/>
                  <a:pt x="4334" y="5187"/>
                </a:cubicBezTo>
                <a:lnTo>
                  <a:pt x="4214" y="5153"/>
                </a:lnTo>
                <a:cubicBezTo>
                  <a:pt x="4211" y="5152"/>
                  <a:pt x="4208" y="5151"/>
                  <a:pt x="4204" y="5151"/>
                </a:cubicBezTo>
                <a:cubicBezTo>
                  <a:pt x="4192" y="5151"/>
                  <a:pt x="4180" y="5159"/>
                  <a:pt x="4175" y="5171"/>
                </a:cubicBezTo>
                <a:lnTo>
                  <a:pt x="4102" y="5348"/>
                </a:lnTo>
                <a:lnTo>
                  <a:pt x="4080" y="5328"/>
                </a:lnTo>
                <a:lnTo>
                  <a:pt x="4046" y="5281"/>
                </a:lnTo>
                <a:lnTo>
                  <a:pt x="3938" y="5186"/>
                </a:lnTo>
                <a:cubicBezTo>
                  <a:pt x="3932" y="5182"/>
                  <a:pt x="3925" y="5178"/>
                  <a:pt x="3917" y="5178"/>
                </a:cubicBezTo>
                <a:cubicBezTo>
                  <a:pt x="3916" y="5178"/>
                  <a:pt x="3915" y="5178"/>
                  <a:pt x="3915" y="5178"/>
                </a:cubicBezTo>
                <a:lnTo>
                  <a:pt x="3683" y="5196"/>
                </a:lnTo>
                <a:cubicBezTo>
                  <a:pt x="3675" y="5196"/>
                  <a:pt x="3668" y="5200"/>
                  <a:pt x="3663" y="5204"/>
                </a:cubicBezTo>
                <a:lnTo>
                  <a:pt x="3562" y="5306"/>
                </a:lnTo>
                <a:lnTo>
                  <a:pt x="3285" y="5326"/>
                </a:lnTo>
                <a:lnTo>
                  <a:pt x="3186" y="5239"/>
                </a:lnTo>
                <a:cubicBezTo>
                  <a:pt x="3181" y="5235"/>
                  <a:pt x="3173" y="5232"/>
                  <a:pt x="3167" y="5232"/>
                </a:cubicBezTo>
                <a:cubicBezTo>
                  <a:pt x="3165" y="5232"/>
                  <a:pt x="3164" y="5232"/>
                  <a:pt x="3163" y="5232"/>
                </a:cubicBezTo>
                <a:lnTo>
                  <a:pt x="3056" y="5239"/>
                </a:lnTo>
                <a:lnTo>
                  <a:pt x="2640" y="5170"/>
                </a:lnTo>
                <a:lnTo>
                  <a:pt x="2427" y="5064"/>
                </a:lnTo>
                <a:cubicBezTo>
                  <a:pt x="2425" y="5062"/>
                  <a:pt x="2421" y="5061"/>
                  <a:pt x="2419" y="5061"/>
                </a:cubicBezTo>
                <a:lnTo>
                  <a:pt x="2086" y="4996"/>
                </a:lnTo>
                <a:lnTo>
                  <a:pt x="2077" y="4996"/>
                </a:lnTo>
                <a:lnTo>
                  <a:pt x="1759" y="5019"/>
                </a:lnTo>
                <a:cubicBezTo>
                  <a:pt x="1757" y="5019"/>
                  <a:pt x="1754" y="5019"/>
                  <a:pt x="1752" y="5020"/>
                </a:cubicBezTo>
                <a:lnTo>
                  <a:pt x="1422" y="5130"/>
                </a:lnTo>
                <a:lnTo>
                  <a:pt x="1248" y="5144"/>
                </a:lnTo>
                <a:lnTo>
                  <a:pt x="1029" y="5135"/>
                </a:lnTo>
                <a:cubicBezTo>
                  <a:pt x="1023" y="5137"/>
                  <a:pt x="1016" y="5138"/>
                  <a:pt x="1010" y="5142"/>
                </a:cubicBezTo>
                <a:lnTo>
                  <a:pt x="823" y="5272"/>
                </a:lnTo>
                <a:cubicBezTo>
                  <a:pt x="817" y="5276"/>
                  <a:pt x="813" y="5282"/>
                  <a:pt x="811" y="5290"/>
                </a:cubicBezTo>
                <a:lnTo>
                  <a:pt x="796" y="5303"/>
                </a:lnTo>
                <a:cubicBezTo>
                  <a:pt x="786" y="5310"/>
                  <a:pt x="780" y="5321"/>
                  <a:pt x="782" y="5332"/>
                </a:cubicBezTo>
                <a:lnTo>
                  <a:pt x="786" y="5379"/>
                </a:lnTo>
                <a:lnTo>
                  <a:pt x="778" y="5409"/>
                </a:lnTo>
                <a:lnTo>
                  <a:pt x="671" y="5530"/>
                </a:lnTo>
                <a:lnTo>
                  <a:pt x="622" y="5609"/>
                </a:lnTo>
                <a:lnTo>
                  <a:pt x="620" y="5611"/>
                </a:lnTo>
                <a:lnTo>
                  <a:pt x="541" y="5530"/>
                </a:lnTo>
                <a:cubicBezTo>
                  <a:pt x="535" y="5525"/>
                  <a:pt x="526" y="5521"/>
                  <a:pt x="518" y="5521"/>
                </a:cubicBezTo>
                <a:cubicBezTo>
                  <a:pt x="516" y="5521"/>
                  <a:pt x="515" y="5521"/>
                  <a:pt x="509" y="5520"/>
                </a:cubicBezTo>
                <a:lnTo>
                  <a:pt x="500" y="5521"/>
                </a:lnTo>
                <a:lnTo>
                  <a:pt x="495" y="5521"/>
                </a:lnTo>
                <a:lnTo>
                  <a:pt x="396" y="5527"/>
                </a:lnTo>
                <a:lnTo>
                  <a:pt x="393" y="5480"/>
                </a:lnTo>
                <a:lnTo>
                  <a:pt x="441" y="5149"/>
                </a:lnTo>
                <a:cubicBezTo>
                  <a:pt x="443" y="5131"/>
                  <a:pt x="432" y="5115"/>
                  <a:pt x="414" y="5112"/>
                </a:cubicBezTo>
                <a:lnTo>
                  <a:pt x="235" y="5084"/>
                </a:lnTo>
                <a:lnTo>
                  <a:pt x="167" y="4998"/>
                </a:lnTo>
                <a:lnTo>
                  <a:pt x="520" y="4722"/>
                </a:lnTo>
                <a:cubicBezTo>
                  <a:pt x="525" y="4718"/>
                  <a:pt x="529" y="4713"/>
                  <a:pt x="531" y="4706"/>
                </a:cubicBezTo>
                <a:lnTo>
                  <a:pt x="560" y="4615"/>
                </a:lnTo>
                <a:cubicBezTo>
                  <a:pt x="566" y="4608"/>
                  <a:pt x="571" y="4599"/>
                  <a:pt x="570" y="4589"/>
                </a:cubicBezTo>
                <a:lnTo>
                  <a:pt x="570" y="4582"/>
                </a:lnTo>
                <a:lnTo>
                  <a:pt x="592" y="4512"/>
                </a:lnTo>
                <a:cubicBezTo>
                  <a:pt x="593" y="4509"/>
                  <a:pt x="593" y="4504"/>
                  <a:pt x="593" y="4500"/>
                </a:cubicBezTo>
                <a:lnTo>
                  <a:pt x="568" y="4152"/>
                </a:lnTo>
                <a:cubicBezTo>
                  <a:pt x="567" y="4150"/>
                  <a:pt x="567" y="4146"/>
                  <a:pt x="566" y="4144"/>
                </a:cubicBezTo>
                <a:lnTo>
                  <a:pt x="532" y="4059"/>
                </a:lnTo>
                <a:lnTo>
                  <a:pt x="525" y="3968"/>
                </a:lnTo>
                <a:cubicBezTo>
                  <a:pt x="525" y="3959"/>
                  <a:pt x="521" y="3951"/>
                  <a:pt x="515" y="3946"/>
                </a:cubicBezTo>
                <a:lnTo>
                  <a:pt x="417" y="3857"/>
                </a:lnTo>
                <a:lnTo>
                  <a:pt x="224" y="3630"/>
                </a:lnTo>
                <a:lnTo>
                  <a:pt x="204" y="3329"/>
                </a:lnTo>
                <a:cubicBezTo>
                  <a:pt x="204" y="3321"/>
                  <a:pt x="198" y="3311"/>
                  <a:pt x="192" y="3306"/>
                </a:cubicBezTo>
                <a:lnTo>
                  <a:pt x="115" y="3245"/>
                </a:lnTo>
                <a:lnTo>
                  <a:pt x="74" y="3104"/>
                </a:lnTo>
                <a:lnTo>
                  <a:pt x="63" y="2957"/>
                </a:lnTo>
                <a:lnTo>
                  <a:pt x="178" y="2949"/>
                </a:lnTo>
                <a:lnTo>
                  <a:pt x="183" y="3016"/>
                </a:lnTo>
                <a:cubicBezTo>
                  <a:pt x="185" y="3034"/>
                  <a:pt x="200" y="3047"/>
                  <a:pt x="215" y="3047"/>
                </a:cubicBezTo>
                <a:cubicBezTo>
                  <a:pt x="216" y="3047"/>
                  <a:pt x="217" y="3047"/>
                  <a:pt x="218" y="3047"/>
                </a:cubicBezTo>
                <a:lnTo>
                  <a:pt x="435" y="3031"/>
                </a:lnTo>
                <a:cubicBezTo>
                  <a:pt x="442" y="3031"/>
                  <a:pt x="450" y="3027"/>
                  <a:pt x="456" y="3022"/>
                </a:cubicBezTo>
                <a:lnTo>
                  <a:pt x="565" y="2912"/>
                </a:lnTo>
                <a:cubicBezTo>
                  <a:pt x="567" y="2910"/>
                  <a:pt x="570" y="2906"/>
                  <a:pt x="571" y="2902"/>
                </a:cubicBezTo>
                <a:lnTo>
                  <a:pt x="657" y="2702"/>
                </a:lnTo>
                <a:lnTo>
                  <a:pt x="839" y="2689"/>
                </a:lnTo>
                <a:cubicBezTo>
                  <a:pt x="844" y="2689"/>
                  <a:pt x="849" y="2687"/>
                  <a:pt x="853" y="2685"/>
                </a:cubicBezTo>
                <a:lnTo>
                  <a:pt x="1049" y="2573"/>
                </a:lnTo>
                <a:lnTo>
                  <a:pt x="1141" y="2657"/>
                </a:lnTo>
                <a:cubicBezTo>
                  <a:pt x="1147" y="2663"/>
                  <a:pt x="1155" y="2666"/>
                  <a:pt x="1163" y="2666"/>
                </a:cubicBezTo>
                <a:cubicBezTo>
                  <a:pt x="1168" y="2666"/>
                  <a:pt x="1173" y="2665"/>
                  <a:pt x="1177" y="2662"/>
                </a:cubicBezTo>
                <a:cubicBezTo>
                  <a:pt x="1190" y="2657"/>
                  <a:pt x="1197" y="2645"/>
                  <a:pt x="1196" y="2631"/>
                </a:cubicBezTo>
                <a:lnTo>
                  <a:pt x="1191" y="2556"/>
                </a:lnTo>
                <a:lnTo>
                  <a:pt x="1252" y="2552"/>
                </a:lnTo>
                <a:cubicBezTo>
                  <a:pt x="1264" y="2552"/>
                  <a:pt x="1274" y="2544"/>
                  <a:pt x="1279" y="2532"/>
                </a:cubicBezTo>
                <a:lnTo>
                  <a:pt x="1373" y="2307"/>
                </a:lnTo>
                <a:cubicBezTo>
                  <a:pt x="1375" y="2303"/>
                  <a:pt x="1375" y="2298"/>
                  <a:pt x="1375" y="2293"/>
                </a:cubicBezTo>
                <a:lnTo>
                  <a:pt x="1341" y="1798"/>
                </a:lnTo>
                <a:lnTo>
                  <a:pt x="1734" y="1668"/>
                </a:lnTo>
                <a:cubicBezTo>
                  <a:pt x="1749" y="1663"/>
                  <a:pt x="1758" y="1648"/>
                  <a:pt x="1757" y="1635"/>
                </a:cubicBezTo>
                <a:lnTo>
                  <a:pt x="1752" y="1559"/>
                </a:lnTo>
                <a:lnTo>
                  <a:pt x="2046" y="1538"/>
                </a:lnTo>
                <a:cubicBezTo>
                  <a:pt x="2055" y="1537"/>
                  <a:pt x="2062" y="1533"/>
                  <a:pt x="2067" y="1527"/>
                </a:cubicBezTo>
                <a:lnTo>
                  <a:pt x="2269" y="1294"/>
                </a:lnTo>
                <a:cubicBezTo>
                  <a:pt x="2278" y="1286"/>
                  <a:pt x="2280" y="1274"/>
                  <a:pt x="2276" y="1262"/>
                </a:cubicBezTo>
                <a:cubicBezTo>
                  <a:pt x="2270" y="1252"/>
                  <a:pt x="2262" y="1242"/>
                  <a:pt x="2250" y="1241"/>
                </a:cubicBezTo>
                <a:lnTo>
                  <a:pt x="1849" y="1177"/>
                </a:lnTo>
                <a:lnTo>
                  <a:pt x="2013" y="791"/>
                </a:lnTo>
                <a:lnTo>
                  <a:pt x="2211" y="777"/>
                </a:lnTo>
                <a:cubicBezTo>
                  <a:pt x="2218" y="776"/>
                  <a:pt x="2228" y="772"/>
                  <a:pt x="2233" y="765"/>
                </a:cubicBezTo>
                <a:lnTo>
                  <a:pt x="2306" y="680"/>
                </a:lnTo>
                <a:lnTo>
                  <a:pt x="2397" y="755"/>
                </a:lnTo>
                <a:cubicBezTo>
                  <a:pt x="2404" y="760"/>
                  <a:pt x="2411" y="763"/>
                  <a:pt x="2418" y="763"/>
                </a:cubicBezTo>
                <a:cubicBezTo>
                  <a:pt x="2423" y="763"/>
                  <a:pt x="2429" y="761"/>
                  <a:pt x="2434" y="758"/>
                </a:cubicBezTo>
                <a:lnTo>
                  <a:pt x="2643" y="642"/>
                </a:lnTo>
                <a:cubicBezTo>
                  <a:pt x="2647" y="640"/>
                  <a:pt x="2650" y="636"/>
                  <a:pt x="2654" y="632"/>
                </a:cubicBezTo>
                <a:lnTo>
                  <a:pt x="2734" y="518"/>
                </a:lnTo>
                <a:cubicBezTo>
                  <a:pt x="2743" y="506"/>
                  <a:pt x="2742" y="489"/>
                  <a:pt x="2732" y="477"/>
                </a:cubicBezTo>
                <a:lnTo>
                  <a:pt x="2633" y="372"/>
                </a:lnTo>
                <a:lnTo>
                  <a:pt x="2552" y="307"/>
                </a:lnTo>
                <a:lnTo>
                  <a:pt x="2702" y="209"/>
                </a:lnTo>
                <a:lnTo>
                  <a:pt x="2904" y="89"/>
                </a:lnTo>
                <a:lnTo>
                  <a:pt x="3087" y="75"/>
                </a:lnTo>
                <a:close/>
                <a:moveTo>
                  <a:pt x="3126" y="1"/>
                </a:moveTo>
                <a:cubicBezTo>
                  <a:pt x="3125" y="1"/>
                  <a:pt x="3124" y="1"/>
                  <a:pt x="3123" y="1"/>
                </a:cubicBezTo>
                <a:lnTo>
                  <a:pt x="2899" y="17"/>
                </a:lnTo>
                <a:cubicBezTo>
                  <a:pt x="2894" y="18"/>
                  <a:pt x="2889" y="20"/>
                  <a:pt x="2885" y="22"/>
                </a:cubicBezTo>
                <a:lnTo>
                  <a:pt x="2675" y="148"/>
                </a:lnTo>
                <a:lnTo>
                  <a:pt x="2487" y="271"/>
                </a:lnTo>
                <a:cubicBezTo>
                  <a:pt x="2479" y="277"/>
                  <a:pt x="2472" y="286"/>
                  <a:pt x="2472" y="297"/>
                </a:cubicBezTo>
                <a:cubicBezTo>
                  <a:pt x="2471" y="307"/>
                  <a:pt x="2477" y="318"/>
                  <a:pt x="2484" y="324"/>
                </a:cubicBezTo>
                <a:lnTo>
                  <a:pt x="2596" y="413"/>
                </a:lnTo>
                <a:lnTo>
                  <a:pt x="2673" y="496"/>
                </a:lnTo>
                <a:lnTo>
                  <a:pt x="2612" y="583"/>
                </a:lnTo>
                <a:lnTo>
                  <a:pt x="2429" y="685"/>
                </a:lnTo>
                <a:lnTo>
                  <a:pt x="2330" y="605"/>
                </a:lnTo>
                <a:cubicBezTo>
                  <a:pt x="2323" y="600"/>
                  <a:pt x="2316" y="598"/>
                  <a:pt x="2309" y="598"/>
                </a:cubicBezTo>
                <a:cubicBezTo>
                  <a:pt x="2300" y="598"/>
                  <a:pt x="2290" y="602"/>
                  <a:pt x="2284" y="609"/>
                </a:cubicBezTo>
                <a:lnTo>
                  <a:pt x="2200" y="708"/>
                </a:lnTo>
                <a:lnTo>
                  <a:pt x="1997" y="723"/>
                </a:lnTo>
                <a:cubicBezTo>
                  <a:pt x="1984" y="723"/>
                  <a:pt x="1974" y="730"/>
                  <a:pt x="1969" y="741"/>
                </a:cubicBezTo>
                <a:lnTo>
                  <a:pt x="1780" y="1183"/>
                </a:lnTo>
                <a:cubicBezTo>
                  <a:pt x="1776" y="1192"/>
                  <a:pt x="1776" y="1203"/>
                  <a:pt x="1781" y="1212"/>
                </a:cubicBezTo>
                <a:cubicBezTo>
                  <a:pt x="1786" y="1220"/>
                  <a:pt x="1795" y="1228"/>
                  <a:pt x="1805" y="1229"/>
                </a:cubicBezTo>
                <a:lnTo>
                  <a:pt x="2190" y="1291"/>
                </a:lnTo>
                <a:lnTo>
                  <a:pt x="2035" y="1468"/>
                </a:lnTo>
                <a:lnTo>
                  <a:pt x="1722" y="1490"/>
                </a:lnTo>
                <a:cubicBezTo>
                  <a:pt x="1713" y="1491"/>
                  <a:pt x="1705" y="1495"/>
                  <a:pt x="1700" y="1502"/>
                </a:cubicBezTo>
                <a:cubicBezTo>
                  <a:pt x="1695" y="1509"/>
                  <a:pt x="1692" y="1516"/>
                  <a:pt x="1692" y="1525"/>
                </a:cubicBezTo>
                <a:lnTo>
                  <a:pt x="1698" y="1609"/>
                </a:lnTo>
                <a:lnTo>
                  <a:pt x="1304" y="1739"/>
                </a:lnTo>
                <a:cubicBezTo>
                  <a:pt x="1290" y="1744"/>
                  <a:pt x="1280" y="1759"/>
                  <a:pt x="1281" y="1772"/>
                </a:cubicBezTo>
                <a:lnTo>
                  <a:pt x="1318" y="2285"/>
                </a:lnTo>
                <a:lnTo>
                  <a:pt x="1237" y="2483"/>
                </a:lnTo>
                <a:lnTo>
                  <a:pt x="1162" y="2489"/>
                </a:lnTo>
                <a:cubicBezTo>
                  <a:pt x="1154" y="2490"/>
                  <a:pt x="1145" y="2494"/>
                  <a:pt x="1140" y="2500"/>
                </a:cubicBezTo>
                <a:cubicBezTo>
                  <a:pt x="1135" y="2506"/>
                  <a:pt x="1131" y="2515"/>
                  <a:pt x="1131" y="2524"/>
                </a:cubicBezTo>
                <a:lnTo>
                  <a:pt x="1133" y="2550"/>
                </a:lnTo>
                <a:lnTo>
                  <a:pt x="1083" y="2504"/>
                </a:lnTo>
                <a:cubicBezTo>
                  <a:pt x="1077" y="2499"/>
                  <a:pt x="1069" y="2496"/>
                  <a:pt x="1061" y="2496"/>
                </a:cubicBezTo>
                <a:cubicBezTo>
                  <a:pt x="1055" y="2496"/>
                  <a:pt x="1050" y="2497"/>
                  <a:pt x="1045" y="2500"/>
                </a:cubicBezTo>
                <a:lnTo>
                  <a:pt x="835" y="2621"/>
                </a:lnTo>
                <a:lnTo>
                  <a:pt x="640" y="2635"/>
                </a:lnTo>
                <a:cubicBezTo>
                  <a:pt x="628" y="2636"/>
                  <a:pt x="618" y="2644"/>
                  <a:pt x="613" y="2655"/>
                </a:cubicBezTo>
                <a:lnTo>
                  <a:pt x="521" y="2868"/>
                </a:lnTo>
                <a:lnTo>
                  <a:pt x="425" y="2963"/>
                </a:lnTo>
                <a:lnTo>
                  <a:pt x="254" y="2975"/>
                </a:lnTo>
                <a:lnTo>
                  <a:pt x="248" y="2907"/>
                </a:lnTo>
                <a:cubicBezTo>
                  <a:pt x="246" y="2899"/>
                  <a:pt x="240" y="2891"/>
                  <a:pt x="234" y="2885"/>
                </a:cubicBezTo>
                <a:cubicBezTo>
                  <a:pt x="227" y="2881"/>
                  <a:pt x="218" y="2877"/>
                  <a:pt x="211" y="2877"/>
                </a:cubicBezTo>
                <a:cubicBezTo>
                  <a:pt x="210" y="2877"/>
                  <a:pt x="208" y="2878"/>
                  <a:pt x="207" y="2878"/>
                </a:cubicBezTo>
                <a:lnTo>
                  <a:pt x="32" y="2889"/>
                </a:lnTo>
                <a:cubicBezTo>
                  <a:pt x="14" y="2891"/>
                  <a:pt x="1" y="2906"/>
                  <a:pt x="2" y="2925"/>
                </a:cubicBezTo>
                <a:lnTo>
                  <a:pt x="16" y="3111"/>
                </a:lnTo>
                <a:lnTo>
                  <a:pt x="63" y="3270"/>
                </a:lnTo>
                <a:cubicBezTo>
                  <a:pt x="64" y="3276"/>
                  <a:pt x="68" y="3282"/>
                  <a:pt x="74" y="3286"/>
                </a:cubicBezTo>
                <a:lnTo>
                  <a:pt x="148" y="3344"/>
                </a:lnTo>
                <a:lnTo>
                  <a:pt x="169" y="3641"/>
                </a:lnTo>
                <a:cubicBezTo>
                  <a:pt x="169" y="3650"/>
                  <a:pt x="171" y="3656"/>
                  <a:pt x="177" y="3661"/>
                </a:cubicBezTo>
                <a:lnTo>
                  <a:pt x="379" y="3898"/>
                </a:lnTo>
                <a:lnTo>
                  <a:pt x="469" y="3983"/>
                </a:lnTo>
                <a:lnTo>
                  <a:pt x="474" y="4066"/>
                </a:lnTo>
                <a:cubicBezTo>
                  <a:pt x="476" y="4068"/>
                  <a:pt x="476" y="4072"/>
                  <a:pt x="478" y="4074"/>
                </a:cubicBezTo>
                <a:lnTo>
                  <a:pt x="511" y="4161"/>
                </a:lnTo>
                <a:lnTo>
                  <a:pt x="535" y="4498"/>
                </a:lnTo>
                <a:lnTo>
                  <a:pt x="513" y="4568"/>
                </a:lnTo>
                <a:cubicBezTo>
                  <a:pt x="511" y="4571"/>
                  <a:pt x="511" y="4573"/>
                  <a:pt x="511" y="4576"/>
                </a:cubicBezTo>
                <a:lnTo>
                  <a:pt x="508" y="4584"/>
                </a:lnTo>
                <a:lnTo>
                  <a:pt x="479" y="4676"/>
                </a:lnTo>
                <a:lnTo>
                  <a:pt x="109" y="4967"/>
                </a:lnTo>
                <a:cubicBezTo>
                  <a:pt x="96" y="4977"/>
                  <a:pt x="93" y="4998"/>
                  <a:pt x="104" y="5012"/>
                </a:cubicBezTo>
                <a:lnTo>
                  <a:pt x="198" y="5135"/>
                </a:lnTo>
                <a:cubicBezTo>
                  <a:pt x="204" y="5143"/>
                  <a:pt x="212" y="5146"/>
                  <a:pt x="219" y="5148"/>
                </a:cubicBezTo>
                <a:lnTo>
                  <a:pt x="380" y="5172"/>
                </a:lnTo>
                <a:lnTo>
                  <a:pt x="336" y="5479"/>
                </a:lnTo>
                <a:lnTo>
                  <a:pt x="340" y="5551"/>
                </a:lnTo>
                <a:cubicBezTo>
                  <a:pt x="340" y="5559"/>
                  <a:pt x="344" y="5566"/>
                  <a:pt x="349" y="5572"/>
                </a:cubicBezTo>
                <a:lnTo>
                  <a:pt x="368" y="5591"/>
                </a:lnTo>
                <a:cubicBezTo>
                  <a:pt x="374" y="5597"/>
                  <a:pt x="384" y="5601"/>
                  <a:pt x="393" y="5601"/>
                </a:cubicBezTo>
                <a:cubicBezTo>
                  <a:pt x="394" y="5601"/>
                  <a:pt x="395" y="5601"/>
                  <a:pt x="396" y="5601"/>
                </a:cubicBezTo>
                <a:cubicBezTo>
                  <a:pt x="402" y="5601"/>
                  <a:pt x="407" y="5598"/>
                  <a:pt x="411" y="5593"/>
                </a:cubicBezTo>
                <a:lnTo>
                  <a:pt x="499" y="5587"/>
                </a:lnTo>
                <a:lnTo>
                  <a:pt x="506" y="5587"/>
                </a:lnTo>
                <a:lnTo>
                  <a:pt x="599" y="5682"/>
                </a:lnTo>
                <a:cubicBezTo>
                  <a:pt x="607" y="5687"/>
                  <a:pt x="614" y="5691"/>
                  <a:pt x="623" y="5691"/>
                </a:cubicBezTo>
                <a:cubicBezTo>
                  <a:pt x="623" y="5691"/>
                  <a:pt x="624" y="5691"/>
                  <a:pt x="631" y="5686"/>
                </a:cubicBezTo>
                <a:cubicBezTo>
                  <a:pt x="640" y="5686"/>
                  <a:pt x="649" y="5681"/>
                  <a:pt x="655" y="5675"/>
                </a:cubicBezTo>
                <a:lnTo>
                  <a:pt x="681" y="5642"/>
                </a:lnTo>
                <a:lnTo>
                  <a:pt x="728" y="5564"/>
                </a:lnTo>
                <a:lnTo>
                  <a:pt x="837" y="5441"/>
                </a:lnTo>
                <a:cubicBezTo>
                  <a:pt x="839" y="5437"/>
                  <a:pt x="842" y="5434"/>
                  <a:pt x="843" y="5429"/>
                </a:cubicBezTo>
                <a:lnTo>
                  <a:pt x="854" y="5387"/>
                </a:lnTo>
                <a:cubicBezTo>
                  <a:pt x="857" y="5384"/>
                  <a:pt x="857" y="5380"/>
                  <a:pt x="857" y="5377"/>
                </a:cubicBezTo>
                <a:lnTo>
                  <a:pt x="853" y="5342"/>
                </a:lnTo>
                <a:lnTo>
                  <a:pt x="862" y="5336"/>
                </a:lnTo>
                <a:cubicBezTo>
                  <a:pt x="868" y="5331"/>
                  <a:pt x="872" y="5326"/>
                  <a:pt x="874" y="5318"/>
                </a:cubicBezTo>
                <a:lnTo>
                  <a:pt x="1044" y="5197"/>
                </a:lnTo>
                <a:lnTo>
                  <a:pt x="1254" y="5203"/>
                </a:lnTo>
                <a:lnTo>
                  <a:pt x="1436" y="5191"/>
                </a:lnTo>
                <a:cubicBezTo>
                  <a:pt x="1440" y="5191"/>
                  <a:pt x="1442" y="5191"/>
                  <a:pt x="1445" y="5189"/>
                </a:cubicBezTo>
                <a:lnTo>
                  <a:pt x="1770" y="5078"/>
                </a:lnTo>
                <a:lnTo>
                  <a:pt x="2082" y="5056"/>
                </a:lnTo>
                <a:lnTo>
                  <a:pt x="2406" y="5120"/>
                </a:lnTo>
                <a:lnTo>
                  <a:pt x="2619" y="5226"/>
                </a:lnTo>
                <a:cubicBezTo>
                  <a:pt x="2622" y="5227"/>
                  <a:pt x="2627" y="5228"/>
                  <a:pt x="2629" y="5228"/>
                </a:cubicBezTo>
                <a:lnTo>
                  <a:pt x="3057" y="5300"/>
                </a:lnTo>
                <a:lnTo>
                  <a:pt x="3159" y="5294"/>
                </a:lnTo>
                <a:lnTo>
                  <a:pt x="3258" y="5379"/>
                </a:lnTo>
                <a:cubicBezTo>
                  <a:pt x="3263" y="5384"/>
                  <a:pt x="3270" y="5387"/>
                  <a:pt x="3278" y="5387"/>
                </a:cubicBezTo>
                <a:cubicBezTo>
                  <a:pt x="3279" y="5387"/>
                  <a:pt x="3280" y="5387"/>
                  <a:pt x="3280" y="5387"/>
                </a:cubicBezTo>
                <a:lnTo>
                  <a:pt x="3584" y="5364"/>
                </a:lnTo>
                <a:cubicBezTo>
                  <a:pt x="3592" y="5364"/>
                  <a:pt x="3600" y="5361"/>
                  <a:pt x="3605" y="5356"/>
                </a:cubicBezTo>
                <a:lnTo>
                  <a:pt x="3705" y="5254"/>
                </a:lnTo>
                <a:lnTo>
                  <a:pt x="3910" y="5239"/>
                </a:lnTo>
                <a:lnTo>
                  <a:pt x="4003" y="5321"/>
                </a:lnTo>
                <a:lnTo>
                  <a:pt x="4037" y="5368"/>
                </a:lnTo>
                <a:lnTo>
                  <a:pt x="4098" y="5425"/>
                </a:lnTo>
                <a:cubicBezTo>
                  <a:pt x="4104" y="5430"/>
                  <a:pt x="4111" y="5433"/>
                  <a:pt x="4119" y="5433"/>
                </a:cubicBezTo>
                <a:cubicBezTo>
                  <a:pt x="4121" y="5433"/>
                  <a:pt x="4124" y="5433"/>
                  <a:pt x="4127" y="5432"/>
                </a:cubicBezTo>
                <a:cubicBezTo>
                  <a:pt x="4137" y="5430"/>
                  <a:pt x="4147" y="5424"/>
                  <a:pt x="4150" y="5413"/>
                </a:cubicBezTo>
                <a:lnTo>
                  <a:pt x="4230" y="5221"/>
                </a:lnTo>
                <a:lnTo>
                  <a:pt x="4308" y="5243"/>
                </a:lnTo>
                <a:lnTo>
                  <a:pt x="4441" y="5499"/>
                </a:lnTo>
                <a:cubicBezTo>
                  <a:pt x="4447" y="5508"/>
                  <a:pt x="4457" y="5514"/>
                  <a:pt x="4467" y="5515"/>
                </a:cubicBezTo>
                <a:cubicBezTo>
                  <a:pt x="4469" y="5516"/>
                  <a:pt x="4471" y="5516"/>
                  <a:pt x="4473" y="5516"/>
                </a:cubicBezTo>
                <a:cubicBezTo>
                  <a:pt x="4482" y="5516"/>
                  <a:pt x="4491" y="5512"/>
                  <a:pt x="4497" y="5504"/>
                </a:cubicBezTo>
                <a:lnTo>
                  <a:pt x="4506" y="5492"/>
                </a:lnTo>
                <a:cubicBezTo>
                  <a:pt x="4508" y="5489"/>
                  <a:pt x="4509" y="5487"/>
                  <a:pt x="4511" y="5483"/>
                </a:cubicBezTo>
                <a:lnTo>
                  <a:pt x="4542" y="5399"/>
                </a:lnTo>
                <a:lnTo>
                  <a:pt x="4568" y="5289"/>
                </a:lnTo>
                <a:cubicBezTo>
                  <a:pt x="4569" y="5288"/>
                  <a:pt x="4570" y="5286"/>
                  <a:pt x="4572" y="5284"/>
                </a:cubicBezTo>
                <a:lnTo>
                  <a:pt x="4660" y="5187"/>
                </a:lnTo>
                <a:lnTo>
                  <a:pt x="4752" y="5181"/>
                </a:lnTo>
                <a:lnTo>
                  <a:pt x="5075" y="5255"/>
                </a:lnTo>
                <a:cubicBezTo>
                  <a:pt x="5079" y="5256"/>
                  <a:pt x="5082" y="5257"/>
                  <a:pt x="5085" y="5257"/>
                </a:cubicBezTo>
                <a:cubicBezTo>
                  <a:pt x="5094" y="5257"/>
                  <a:pt x="5102" y="5252"/>
                  <a:pt x="5108" y="5245"/>
                </a:cubicBezTo>
                <a:lnTo>
                  <a:pt x="5189" y="5150"/>
                </a:lnTo>
                <a:lnTo>
                  <a:pt x="5278" y="5144"/>
                </a:lnTo>
                <a:lnTo>
                  <a:pt x="5501" y="5337"/>
                </a:lnTo>
                <a:cubicBezTo>
                  <a:pt x="5507" y="5342"/>
                  <a:pt x="5514" y="5346"/>
                  <a:pt x="5522" y="5346"/>
                </a:cubicBezTo>
                <a:cubicBezTo>
                  <a:pt x="5522" y="5346"/>
                  <a:pt x="5523" y="5346"/>
                  <a:pt x="5524" y="5346"/>
                </a:cubicBezTo>
                <a:lnTo>
                  <a:pt x="5568" y="5343"/>
                </a:lnTo>
                <a:cubicBezTo>
                  <a:pt x="5586" y="5342"/>
                  <a:pt x="5599" y="5326"/>
                  <a:pt x="5597" y="5307"/>
                </a:cubicBezTo>
                <a:lnTo>
                  <a:pt x="5581" y="5092"/>
                </a:lnTo>
                <a:lnTo>
                  <a:pt x="5617" y="5016"/>
                </a:lnTo>
                <a:cubicBezTo>
                  <a:pt x="5622" y="5005"/>
                  <a:pt x="5622" y="4994"/>
                  <a:pt x="5616" y="4984"/>
                </a:cubicBezTo>
                <a:lnTo>
                  <a:pt x="5483" y="4774"/>
                </a:lnTo>
                <a:lnTo>
                  <a:pt x="5542" y="4542"/>
                </a:lnTo>
                <a:cubicBezTo>
                  <a:pt x="5543" y="4539"/>
                  <a:pt x="5543" y="4536"/>
                  <a:pt x="5543" y="4531"/>
                </a:cubicBezTo>
                <a:lnTo>
                  <a:pt x="5529" y="4351"/>
                </a:lnTo>
                <a:lnTo>
                  <a:pt x="5668" y="4200"/>
                </a:lnTo>
                <a:lnTo>
                  <a:pt x="5958" y="4180"/>
                </a:lnTo>
                <a:lnTo>
                  <a:pt x="6078" y="4224"/>
                </a:lnTo>
                <a:cubicBezTo>
                  <a:pt x="6082" y="4227"/>
                  <a:pt x="6086" y="4228"/>
                  <a:pt x="6089" y="4228"/>
                </a:cubicBezTo>
                <a:cubicBezTo>
                  <a:pt x="6090" y="4228"/>
                  <a:pt x="6091" y="4228"/>
                  <a:pt x="6092" y="4227"/>
                </a:cubicBezTo>
                <a:lnTo>
                  <a:pt x="6503" y="4198"/>
                </a:lnTo>
                <a:cubicBezTo>
                  <a:pt x="6522" y="4197"/>
                  <a:pt x="6534" y="4182"/>
                  <a:pt x="6533" y="4164"/>
                </a:cubicBezTo>
                <a:lnTo>
                  <a:pt x="6524" y="4042"/>
                </a:lnTo>
                <a:cubicBezTo>
                  <a:pt x="6523" y="4030"/>
                  <a:pt x="6515" y="4018"/>
                  <a:pt x="6502" y="4014"/>
                </a:cubicBezTo>
                <a:lnTo>
                  <a:pt x="6292" y="3942"/>
                </a:lnTo>
                <a:lnTo>
                  <a:pt x="6199" y="3873"/>
                </a:lnTo>
                <a:lnTo>
                  <a:pt x="6191" y="3765"/>
                </a:lnTo>
                <a:cubicBezTo>
                  <a:pt x="6191" y="3760"/>
                  <a:pt x="6190" y="3755"/>
                  <a:pt x="6187" y="3751"/>
                </a:cubicBezTo>
                <a:lnTo>
                  <a:pt x="5951" y="3347"/>
                </a:lnTo>
                <a:lnTo>
                  <a:pt x="5924" y="2967"/>
                </a:lnTo>
                <a:lnTo>
                  <a:pt x="5993" y="2961"/>
                </a:lnTo>
                <a:lnTo>
                  <a:pt x="6196" y="3045"/>
                </a:lnTo>
                <a:cubicBezTo>
                  <a:pt x="6199" y="3045"/>
                  <a:pt x="6203" y="3046"/>
                  <a:pt x="6207" y="3046"/>
                </a:cubicBezTo>
                <a:cubicBezTo>
                  <a:pt x="6216" y="3046"/>
                  <a:pt x="6224" y="3043"/>
                  <a:pt x="6231" y="3036"/>
                </a:cubicBezTo>
                <a:lnTo>
                  <a:pt x="6333" y="2932"/>
                </a:lnTo>
                <a:lnTo>
                  <a:pt x="6528" y="2810"/>
                </a:lnTo>
                <a:cubicBezTo>
                  <a:pt x="6531" y="2807"/>
                  <a:pt x="6533" y="2806"/>
                  <a:pt x="6536" y="2803"/>
                </a:cubicBezTo>
                <a:lnTo>
                  <a:pt x="6736" y="2571"/>
                </a:lnTo>
                <a:lnTo>
                  <a:pt x="6838" y="2463"/>
                </a:lnTo>
                <a:cubicBezTo>
                  <a:pt x="6849" y="2452"/>
                  <a:pt x="6850" y="2437"/>
                  <a:pt x="6841" y="2423"/>
                </a:cubicBezTo>
                <a:lnTo>
                  <a:pt x="6718" y="2220"/>
                </a:lnTo>
                <a:cubicBezTo>
                  <a:pt x="6712" y="2210"/>
                  <a:pt x="6702" y="2204"/>
                  <a:pt x="6691" y="2204"/>
                </a:cubicBezTo>
                <a:cubicBezTo>
                  <a:pt x="6690" y="2204"/>
                  <a:pt x="6689" y="2204"/>
                  <a:pt x="6688" y="2204"/>
                </a:cubicBezTo>
                <a:lnTo>
                  <a:pt x="6503" y="2218"/>
                </a:lnTo>
                <a:lnTo>
                  <a:pt x="6489" y="2019"/>
                </a:lnTo>
                <a:cubicBezTo>
                  <a:pt x="6487" y="2010"/>
                  <a:pt x="6484" y="2001"/>
                  <a:pt x="6477" y="1996"/>
                </a:cubicBezTo>
                <a:cubicBezTo>
                  <a:pt x="6471" y="1992"/>
                  <a:pt x="6465" y="1989"/>
                  <a:pt x="6458" y="1989"/>
                </a:cubicBezTo>
                <a:cubicBezTo>
                  <a:pt x="6456" y="1989"/>
                  <a:pt x="6455" y="1989"/>
                  <a:pt x="6454" y="1989"/>
                </a:cubicBezTo>
                <a:lnTo>
                  <a:pt x="5967" y="2022"/>
                </a:lnTo>
                <a:lnTo>
                  <a:pt x="5948" y="1744"/>
                </a:lnTo>
                <a:cubicBezTo>
                  <a:pt x="5948" y="1733"/>
                  <a:pt x="5940" y="1722"/>
                  <a:pt x="5928" y="1717"/>
                </a:cubicBezTo>
                <a:lnTo>
                  <a:pt x="5703" y="1623"/>
                </a:lnTo>
                <a:cubicBezTo>
                  <a:pt x="5700" y="1621"/>
                  <a:pt x="5696" y="1620"/>
                  <a:pt x="5693" y="1620"/>
                </a:cubicBezTo>
                <a:cubicBezTo>
                  <a:pt x="5691" y="1620"/>
                  <a:pt x="5690" y="1620"/>
                  <a:pt x="5689" y="1620"/>
                </a:cubicBezTo>
                <a:lnTo>
                  <a:pt x="5591" y="1626"/>
                </a:lnTo>
                <a:lnTo>
                  <a:pt x="5289" y="1569"/>
                </a:lnTo>
                <a:lnTo>
                  <a:pt x="5276" y="1379"/>
                </a:lnTo>
                <a:cubicBezTo>
                  <a:pt x="5276" y="1369"/>
                  <a:pt x="5268" y="1361"/>
                  <a:pt x="5262" y="1356"/>
                </a:cubicBezTo>
                <a:cubicBezTo>
                  <a:pt x="5256" y="1351"/>
                  <a:pt x="5246" y="1348"/>
                  <a:pt x="5238" y="1348"/>
                </a:cubicBezTo>
                <a:cubicBezTo>
                  <a:pt x="5237" y="1348"/>
                  <a:pt x="5236" y="1348"/>
                  <a:pt x="5235" y="1348"/>
                </a:cubicBezTo>
                <a:lnTo>
                  <a:pt x="5061" y="1360"/>
                </a:lnTo>
                <a:lnTo>
                  <a:pt x="5153" y="1307"/>
                </a:lnTo>
                <a:cubicBezTo>
                  <a:pt x="5167" y="1297"/>
                  <a:pt x="5172" y="1281"/>
                  <a:pt x="5165" y="1265"/>
                </a:cubicBezTo>
                <a:lnTo>
                  <a:pt x="5022" y="949"/>
                </a:lnTo>
                <a:lnTo>
                  <a:pt x="4804" y="653"/>
                </a:lnTo>
                <a:lnTo>
                  <a:pt x="4797" y="568"/>
                </a:lnTo>
                <a:lnTo>
                  <a:pt x="4883" y="469"/>
                </a:lnTo>
                <a:cubicBezTo>
                  <a:pt x="4888" y="462"/>
                  <a:pt x="4891" y="454"/>
                  <a:pt x="4891" y="445"/>
                </a:cubicBezTo>
                <a:lnTo>
                  <a:pt x="4883" y="337"/>
                </a:lnTo>
                <a:cubicBezTo>
                  <a:pt x="4882" y="320"/>
                  <a:pt x="4868" y="307"/>
                  <a:pt x="4852" y="307"/>
                </a:cubicBezTo>
                <a:cubicBezTo>
                  <a:pt x="4851" y="307"/>
                  <a:pt x="4849" y="307"/>
                  <a:pt x="4847" y="307"/>
                </a:cubicBezTo>
                <a:lnTo>
                  <a:pt x="4664" y="320"/>
                </a:lnTo>
                <a:lnTo>
                  <a:pt x="4543" y="135"/>
                </a:lnTo>
                <a:cubicBezTo>
                  <a:pt x="4539" y="130"/>
                  <a:pt x="4534" y="126"/>
                  <a:pt x="4529" y="124"/>
                </a:cubicBezTo>
                <a:lnTo>
                  <a:pt x="4310" y="30"/>
                </a:lnTo>
                <a:cubicBezTo>
                  <a:pt x="4306" y="28"/>
                  <a:pt x="4302" y="27"/>
                  <a:pt x="4298" y="27"/>
                </a:cubicBezTo>
                <a:cubicBezTo>
                  <a:pt x="4297" y="27"/>
                  <a:pt x="4296" y="27"/>
                  <a:pt x="4295" y="27"/>
                </a:cubicBezTo>
                <a:lnTo>
                  <a:pt x="4186" y="36"/>
                </a:lnTo>
                <a:cubicBezTo>
                  <a:pt x="4169" y="37"/>
                  <a:pt x="4155" y="52"/>
                  <a:pt x="4157" y="70"/>
                </a:cubicBezTo>
                <a:lnTo>
                  <a:pt x="4163" y="157"/>
                </a:lnTo>
                <a:lnTo>
                  <a:pt x="3978" y="260"/>
                </a:lnTo>
                <a:lnTo>
                  <a:pt x="3924" y="265"/>
                </a:lnTo>
                <a:lnTo>
                  <a:pt x="3919" y="197"/>
                </a:lnTo>
                <a:cubicBezTo>
                  <a:pt x="3918" y="188"/>
                  <a:pt x="3913" y="179"/>
                  <a:pt x="3907" y="174"/>
                </a:cubicBezTo>
                <a:lnTo>
                  <a:pt x="3791" y="74"/>
                </a:lnTo>
                <a:cubicBezTo>
                  <a:pt x="3785" y="70"/>
                  <a:pt x="3780" y="66"/>
                  <a:pt x="3773" y="66"/>
                </a:cubicBezTo>
                <a:cubicBezTo>
                  <a:pt x="3771" y="66"/>
                  <a:pt x="3769" y="66"/>
                  <a:pt x="3768" y="67"/>
                </a:cubicBezTo>
                <a:lnTo>
                  <a:pt x="3164" y="109"/>
                </a:lnTo>
                <a:lnTo>
                  <a:pt x="3159" y="31"/>
                </a:lnTo>
                <a:cubicBezTo>
                  <a:pt x="3158" y="22"/>
                  <a:pt x="3153" y="15"/>
                  <a:pt x="3147" y="9"/>
                </a:cubicBezTo>
                <a:cubicBezTo>
                  <a:pt x="3141" y="5"/>
                  <a:pt x="3134" y="1"/>
                  <a:pt x="31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902;p51">
            <a:extLst>
              <a:ext uri="{FF2B5EF4-FFF2-40B4-BE49-F238E27FC236}">
                <a16:creationId xmlns:a16="http://schemas.microsoft.com/office/drawing/2014/main" id="{F088DFAC-3291-40EE-23BE-5956754E80DE}"/>
              </a:ext>
            </a:extLst>
          </p:cNvPr>
          <p:cNvSpPr/>
          <p:nvPr/>
        </p:nvSpPr>
        <p:spPr>
          <a:xfrm>
            <a:off x="3002211" y="2877494"/>
            <a:ext cx="8001" cy="741"/>
          </a:xfrm>
          <a:custGeom>
            <a:avLst/>
            <a:gdLst/>
            <a:ahLst/>
            <a:cxnLst/>
            <a:rect l="l" t="t" r="r" b="b"/>
            <a:pathLst>
              <a:path w="108" h="10" extrusionOk="0">
                <a:moveTo>
                  <a:pt x="1" y="9"/>
                </a:moveTo>
                <a:lnTo>
                  <a:pt x="108" y="1"/>
                </a:lnTo>
                <a:lnTo>
                  <a:pt x="108" y="1"/>
                </a:lnTo>
                <a:close/>
              </a:path>
            </a:pathLst>
          </a:custGeom>
          <a:solidFill>
            <a:srgbClr val="E4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903;p51">
            <a:extLst>
              <a:ext uri="{FF2B5EF4-FFF2-40B4-BE49-F238E27FC236}">
                <a16:creationId xmlns:a16="http://schemas.microsoft.com/office/drawing/2014/main" id="{135A1A9A-62B4-F98E-1B61-55988814BC97}"/>
              </a:ext>
            </a:extLst>
          </p:cNvPr>
          <p:cNvSpPr/>
          <p:nvPr/>
        </p:nvSpPr>
        <p:spPr>
          <a:xfrm>
            <a:off x="2999766" y="2875124"/>
            <a:ext cx="12965" cy="5482"/>
          </a:xfrm>
          <a:custGeom>
            <a:avLst/>
            <a:gdLst/>
            <a:ahLst/>
            <a:cxnLst/>
            <a:rect l="l" t="t" r="r" b="b"/>
            <a:pathLst>
              <a:path w="175" h="74" extrusionOk="0">
                <a:moveTo>
                  <a:pt x="143" y="0"/>
                </a:moveTo>
                <a:cubicBezTo>
                  <a:pt x="142" y="0"/>
                  <a:pt x="140" y="0"/>
                  <a:pt x="139" y="1"/>
                </a:cubicBezTo>
                <a:lnTo>
                  <a:pt x="31" y="8"/>
                </a:lnTo>
                <a:cubicBezTo>
                  <a:pt x="14" y="10"/>
                  <a:pt x="0" y="23"/>
                  <a:pt x="0" y="41"/>
                </a:cubicBezTo>
                <a:lnTo>
                  <a:pt x="0" y="43"/>
                </a:lnTo>
                <a:cubicBezTo>
                  <a:pt x="2" y="60"/>
                  <a:pt x="16" y="73"/>
                  <a:pt x="34" y="73"/>
                </a:cubicBezTo>
                <a:lnTo>
                  <a:pt x="36" y="73"/>
                </a:lnTo>
                <a:lnTo>
                  <a:pt x="144" y="65"/>
                </a:lnTo>
                <a:cubicBezTo>
                  <a:pt x="161" y="64"/>
                  <a:pt x="174" y="50"/>
                  <a:pt x="174" y="33"/>
                </a:cubicBezTo>
                <a:lnTo>
                  <a:pt x="174" y="31"/>
                </a:lnTo>
                <a:cubicBezTo>
                  <a:pt x="172" y="14"/>
                  <a:pt x="158" y="0"/>
                  <a:pt x="1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904;p51">
            <a:extLst>
              <a:ext uri="{FF2B5EF4-FFF2-40B4-BE49-F238E27FC236}">
                <a16:creationId xmlns:a16="http://schemas.microsoft.com/office/drawing/2014/main" id="{46B626E9-E120-08AB-7DCA-F688112DA61E}"/>
              </a:ext>
            </a:extLst>
          </p:cNvPr>
          <p:cNvSpPr/>
          <p:nvPr/>
        </p:nvSpPr>
        <p:spPr>
          <a:xfrm>
            <a:off x="3441397" y="2970697"/>
            <a:ext cx="5630" cy="11780"/>
          </a:xfrm>
          <a:custGeom>
            <a:avLst/>
            <a:gdLst/>
            <a:ahLst/>
            <a:cxnLst/>
            <a:rect l="l" t="t" r="r" b="b"/>
            <a:pathLst>
              <a:path w="76" h="159" extrusionOk="0">
                <a:moveTo>
                  <a:pt x="36" y="0"/>
                </a:moveTo>
                <a:cubicBezTo>
                  <a:pt x="34" y="0"/>
                  <a:pt x="33" y="0"/>
                  <a:pt x="32" y="1"/>
                </a:cubicBezTo>
                <a:cubicBezTo>
                  <a:pt x="14" y="2"/>
                  <a:pt x="0" y="17"/>
                  <a:pt x="2" y="35"/>
                </a:cubicBezTo>
                <a:lnTo>
                  <a:pt x="9" y="129"/>
                </a:lnTo>
                <a:cubicBezTo>
                  <a:pt x="10" y="146"/>
                  <a:pt x="24" y="159"/>
                  <a:pt x="41" y="159"/>
                </a:cubicBezTo>
                <a:lnTo>
                  <a:pt x="44" y="159"/>
                </a:lnTo>
                <a:cubicBezTo>
                  <a:pt x="62" y="158"/>
                  <a:pt x="75" y="142"/>
                  <a:pt x="73" y="123"/>
                </a:cubicBezTo>
                <a:lnTo>
                  <a:pt x="67" y="30"/>
                </a:lnTo>
                <a:cubicBezTo>
                  <a:pt x="66" y="14"/>
                  <a:pt x="50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905;p51">
            <a:extLst>
              <a:ext uri="{FF2B5EF4-FFF2-40B4-BE49-F238E27FC236}">
                <a16:creationId xmlns:a16="http://schemas.microsoft.com/office/drawing/2014/main" id="{869BAA51-BFF9-016A-927D-4A589B5448D5}"/>
              </a:ext>
            </a:extLst>
          </p:cNvPr>
          <p:cNvSpPr/>
          <p:nvPr/>
        </p:nvSpPr>
        <p:spPr>
          <a:xfrm>
            <a:off x="2944868" y="3326315"/>
            <a:ext cx="2371" cy="222"/>
          </a:xfrm>
          <a:custGeom>
            <a:avLst/>
            <a:gdLst/>
            <a:ahLst/>
            <a:cxnLst/>
            <a:rect l="l" t="t" r="r" b="b"/>
            <a:pathLst>
              <a:path w="32" h="3" extrusionOk="0">
                <a:moveTo>
                  <a:pt x="31" y="1"/>
                </a:moveTo>
                <a:lnTo>
                  <a:pt x="0" y="3"/>
                </a:lnTo>
                <a:close/>
              </a:path>
            </a:pathLst>
          </a:custGeom>
          <a:solidFill>
            <a:srgbClr val="CD7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906;p51">
            <a:extLst>
              <a:ext uri="{FF2B5EF4-FFF2-40B4-BE49-F238E27FC236}">
                <a16:creationId xmlns:a16="http://schemas.microsoft.com/office/drawing/2014/main" id="{2BA3FC3D-A690-8BD6-BFCA-CF3F0454F4D5}"/>
              </a:ext>
            </a:extLst>
          </p:cNvPr>
          <p:cNvSpPr/>
          <p:nvPr/>
        </p:nvSpPr>
        <p:spPr>
          <a:xfrm>
            <a:off x="2942423" y="3323796"/>
            <a:ext cx="7187" cy="5112"/>
          </a:xfrm>
          <a:custGeom>
            <a:avLst/>
            <a:gdLst/>
            <a:ahLst/>
            <a:cxnLst/>
            <a:rect l="l" t="t" r="r" b="b"/>
            <a:pathLst>
              <a:path w="97" h="69" extrusionOk="0">
                <a:moveTo>
                  <a:pt x="66" y="1"/>
                </a:moveTo>
                <a:cubicBezTo>
                  <a:pt x="64" y="1"/>
                  <a:pt x="63" y="1"/>
                  <a:pt x="61" y="1"/>
                </a:cubicBezTo>
                <a:lnTo>
                  <a:pt x="30" y="4"/>
                </a:lnTo>
                <a:cubicBezTo>
                  <a:pt x="13" y="5"/>
                  <a:pt x="1" y="20"/>
                  <a:pt x="1" y="37"/>
                </a:cubicBezTo>
                <a:lnTo>
                  <a:pt x="1" y="40"/>
                </a:lnTo>
                <a:cubicBezTo>
                  <a:pt x="2" y="56"/>
                  <a:pt x="16" y="69"/>
                  <a:pt x="33" y="69"/>
                </a:cubicBezTo>
                <a:lnTo>
                  <a:pt x="35" y="69"/>
                </a:lnTo>
                <a:lnTo>
                  <a:pt x="66" y="67"/>
                </a:lnTo>
                <a:cubicBezTo>
                  <a:pt x="84" y="66"/>
                  <a:pt x="97" y="51"/>
                  <a:pt x="97" y="35"/>
                </a:cubicBezTo>
                <a:lnTo>
                  <a:pt x="97" y="31"/>
                </a:lnTo>
                <a:cubicBezTo>
                  <a:pt x="96" y="15"/>
                  <a:pt x="83" y="1"/>
                  <a:pt x="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907;p51">
            <a:extLst>
              <a:ext uri="{FF2B5EF4-FFF2-40B4-BE49-F238E27FC236}">
                <a16:creationId xmlns:a16="http://schemas.microsoft.com/office/drawing/2014/main" id="{A68AEA73-F57F-288F-5FAA-7F6390569405}"/>
              </a:ext>
            </a:extLst>
          </p:cNvPr>
          <p:cNvSpPr/>
          <p:nvPr/>
        </p:nvSpPr>
        <p:spPr>
          <a:xfrm>
            <a:off x="2920567" y="3382473"/>
            <a:ext cx="5556" cy="4297"/>
          </a:xfrm>
          <a:custGeom>
            <a:avLst/>
            <a:gdLst/>
            <a:ahLst/>
            <a:cxnLst/>
            <a:rect l="l" t="t" r="r" b="b"/>
            <a:pathLst>
              <a:path w="75" h="58" extrusionOk="0">
                <a:moveTo>
                  <a:pt x="21" y="1"/>
                </a:moveTo>
                <a:lnTo>
                  <a:pt x="0" y="13"/>
                </a:lnTo>
                <a:lnTo>
                  <a:pt x="33" y="42"/>
                </a:lnTo>
                <a:lnTo>
                  <a:pt x="74" y="58"/>
                </a:lnTo>
                <a:lnTo>
                  <a:pt x="74" y="58"/>
                </a:lnTo>
                <a:lnTo>
                  <a:pt x="21" y="1"/>
                </a:lnTo>
                <a:close/>
              </a:path>
            </a:pathLst>
          </a:custGeom>
          <a:solidFill>
            <a:srgbClr val="CD7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908;p51">
            <a:extLst>
              <a:ext uri="{FF2B5EF4-FFF2-40B4-BE49-F238E27FC236}">
                <a16:creationId xmlns:a16="http://schemas.microsoft.com/office/drawing/2014/main" id="{219B4B53-BD25-5EEB-C602-C4295A02E009}"/>
              </a:ext>
            </a:extLst>
          </p:cNvPr>
          <p:cNvSpPr/>
          <p:nvPr/>
        </p:nvSpPr>
        <p:spPr>
          <a:xfrm>
            <a:off x="2917974" y="3380028"/>
            <a:ext cx="10742" cy="9261"/>
          </a:xfrm>
          <a:custGeom>
            <a:avLst/>
            <a:gdLst/>
            <a:ahLst/>
            <a:cxnLst/>
            <a:rect l="l" t="t" r="r" b="b"/>
            <a:pathLst>
              <a:path w="145" h="125" extrusionOk="0">
                <a:moveTo>
                  <a:pt x="55" y="1"/>
                </a:moveTo>
                <a:cubicBezTo>
                  <a:pt x="50" y="1"/>
                  <a:pt x="44" y="2"/>
                  <a:pt x="39" y="5"/>
                </a:cubicBezTo>
                <a:lnTo>
                  <a:pt x="18" y="17"/>
                </a:lnTo>
                <a:cubicBezTo>
                  <a:pt x="9" y="22"/>
                  <a:pt x="4" y="32"/>
                  <a:pt x="3" y="42"/>
                </a:cubicBezTo>
                <a:cubicBezTo>
                  <a:pt x="1" y="52"/>
                  <a:pt x="5" y="63"/>
                  <a:pt x="13" y="69"/>
                </a:cubicBezTo>
                <a:lnTo>
                  <a:pt x="47" y="99"/>
                </a:lnTo>
                <a:cubicBezTo>
                  <a:pt x="50" y="101"/>
                  <a:pt x="53" y="104"/>
                  <a:pt x="57" y="105"/>
                </a:cubicBezTo>
                <a:lnTo>
                  <a:pt x="98" y="121"/>
                </a:lnTo>
                <a:cubicBezTo>
                  <a:pt x="102" y="124"/>
                  <a:pt x="105" y="124"/>
                  <a:pt x="109" y="124"/>
                </a:cubicBezTo>
                <a:cubicBezTo>
                  <a:pt x="119" y="124"/>
                  <a:pt x="130" y="119"/>
                  <a:pt x="135" y="109"/>
                </a:cubicBezTo>
                <a:cubicBezTo>
                  <a:pt x="144" y="95"/>
                  <a:pt x="143" y="79"/>
                  <a:pt x="133" y="68"/>
                </a:cubicBezTo>
                <a:lnTo>
                  <a:pt x="79" y="11"/>
                </a:lnTo>
                <a:cubicBezTo>
                  <a:pt x="72" y="4"/>
                  <a:pt x="64" y="1"/>
                  <a:pt x="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909;p51">
            <a:extLst>
              <a:ext uri="{FF2B5EF4-FFF2-40B4-BE49-F238E27FC236}">
                <a16:creationId xmlns:a16="http://schemas.microsoft.com/office/drawing/2014/main" id="{F7364192-261D-FE78-8589-FC7A7074153E}"/>
              </a:ext>
            </a:extLst>
          </p:cNvPr>
          <p:cNvSpPr/>
          <p:nvPr/>
        </p:nvSpPr>
        <p:spPr>
          <a:xfrm>
            <a:off x="2933310" y="2950248"/>
            <a:ext cx="1032690" cy="543204"/>
          </a:xfrm>
          <a:custGeom>
            <a:avLst/>
            <a:gdLst/>
            <a:ahLst/>
            <a:cxnLst/>
            <a:rect l="l" t="t" r="r" b="b"/>
            <a:pathLst>
              <a:path w="13939" h="7332" extrusionOk="0">
                <a:moveTo>
                  <a:pt x="8246" y="1"/>
                </a:moveTo>
                <a:lnTo>
                  <a:pt x="8137" y="8"/>
                </a:lnTo>
                <a:lnTo>
                  <a:pt x="7949" y="144"/>
                </a:lnTo>
                <a:lnTo>
                  <a:pt x="7941" y="141"/>
                </a:lnTo>
                <a:lnTo>
                  <a:pt x="7725" y="38"/>
                </a:lnTo>
                <a:lnTo>
                  <a:pt x="7710" y="38"/>
                </a:lnTo>
                <a:lnTo>
                  <a:pt x="7616" y="44"/>
                </a:lnTo>
                <a:lnTo>
                  <a:pt x="7516" y="176"/>
                </a:lnTo>
                <a:lnTo>
                  <a:pt x="7455" y="180"/>
                </a:lnTo>
                <a:lnTo>
                  <a:pt x="7414" y="183"/>
                </a:lnTo>
                <a:lnTo>
                  <a:pt x="7204" y="285"/>
                </a:lnTo>
                <a:lnTo>
                  <a:pt x="7199" y="282"/>
                </a:lnTo>
                <a:lnTo>
                  <a:pt x="7087" y="206"/>
                </a:lnTo>
                <a:lnTo>
                  <a:pt x="7080" y="210"/>
                </a:lnTo>
                <a:lnTo>
                  <a:pt x="6893" y="308"/>
                </a:lnTo>
                <a:lnTo>
                  <a:pt x="6907" y="517"/>
                </a:lnTo>
                <a:lnTo>
                  <a:pt x="6893" y="517"/>
                </a:lnTo>
                <a:lnTo>
                  <a:pt x="6684" y="533"/>
                </a:lnTo>
                <a:lnTo>
                  <a:pt x="6581" y="539"/>
                </a:lnTo>
                <a:lnTo>
                  <a:pt x="6481" y="547"/>
                </a:lnTo>
                <a:lnTo>
                  <a:pt x="6353" y="497"/>
                </a:lnTo>
                <a:lnTo>
                  <a:pt x="6159" y="512"/>
                </a:lnTo>
                <a:lnTo>
                  <a:pt x="6044" y="519"/>
                </a:lnTo>
                <a:lnTo>
                  <a:pt x="5887" y="691"/>
                </a:lnTo>
                <a:lnTo>
                  <a:pt x="5900" y="886"/>
                </a:lnTo>
                <a:lnTo>
                  <a:pt x="5838" y="1130"/>
                </a:lnTo>
                <a:lnTo>
                  <a:pt x="5978" y="1352"/>
                </a:lnTo>
                <a:lnTo>
                  <a:pt x="5940" y="1435"/>
                </a:lnTo>
                <a:lnTo>
                  <a:pt x="5956" y="1661"/>
                </a:lnTo>
                <a:lnTo>
                  <a:pt x="5956" y="1668"/>
                </a:lnTo>
                <a:lnTo>
                  <a:pt x="5913" y="1664"/>
                </a:lnTo>
                <a:lnTo>
                  <a:pt x="5681" y="1460"/>
                </a:lnTo>
                <a:lnTo>
                  <a:pt x="5618" y="1465"/>
                </a:lnTo>
                <a:lnTo>
                  <a:pt x="5580" y="1469"/>
                </a:lnTo>
                <a:lnTo>
                  <a:pt x="5486" y="1576"/>
                </a:lnTo>
                <a:lnTo>
                  <a:pt x="5473" y="1575"/>
                </a:lnTo>
                <a:lnTo>
                  <a:pt x="5144" y="1498"/>
                </a:lnTo>
                <a:lnTo>
                  <a:pt x="5138" y="1500"/>
                </a:lnTo>
                <a:lnTo>
                  <a:pt x="5056" y="1505"/>
                </a:lnTo>
                <a:lnTo>
                  <a:pt x="5051" y="1505"/>
                </a:lnTo>
                <a:lnTo>
                  <a:pt x="4935" y="1617"/>
                </a:lnTo>
                <a:lnTo>
                  <a:pt x="4929" y="1623"/>
                </a:lnTo>
                <a:lnTo>
                  <a:pt x="4901" y="1742"/>
                </a:lnTo>
                <a:lnTo>
                  <a:pt x="4870" y="1823"/>
                </a:lnTo>
                <a:lnTo>
                  <a:pt x="4863" y="1839"/>
                </a:lnTo>
                <a:lnTo>
                  <a:pt x="4861" y="1833"/>
                </a:lnTo>
                <a:lnTo>
                  <a:pt x="4722" y="1565"/>
                </a:lnTo>
                <a:lnTo>
                  <a:pt x="4602" y="1531"/>
                </a:lnTo>
                <a:lnTo>
                  <a:pt x="4510" y="1751"/>
                </a:lnTo>
                <a:lnTo>
                  <a:pt x="4503" y="1771"/>
                </a:lnTo>
                <a:lnTo>
                  <a:pt x="4450" y="1694"/>
                </a:lnTo>
                <a:lnTo>
                  <a:pt x="4421" y="1652"/>
                </a:lnTo>
                <a:lnTo>
                  <a:pt x="4315" y="1557"/>
                </a:lnTo>
                <a:lnTo>
                  <a:pt x="4179" y="1568"/>
                </a:lnTo>
                <a:lnTo>
                  <a:pt x="4089" y="1574"/>
                </a:lnTo>
                <a:lnTo>
                  <a:pt x="3988" y="1683"/>
                </a:lnTo>
                <a:lnTo>
                  <a:pt x="3916" y="1689"/>
                </a:lnTo>
                <a:lnTo>
                  <a:pt x="3670" y="1705"/>
                </a:lnTo>
                <a:lnTo>
                  <a:pt x="3561" y="1610"/>
                </a:lnTo>
                <a:lnTo>
                  <a:pt x="3446" y="1618"/>
                </a:lnTo>
                <a:lnTo>
                  <a:pt x="3026" y="1548"/>
                </a:lnTo>
                <a:lnTo>
                  <a:pt x="2808" y="1440"/>
                </a:lnTo>
                <a:lnTo>
                  <a:pt x="2475" y="1375"/>
                </a:lnTo>
                <a:lnTo>
                  <a:pt x="2172" y="1396"/>
                </a:lnTo>
                <a:lnTo>
                  <a:pt x="1839" y="1507"/>
                </a:lnTo>
                <a:lnTo>
                  <a:pt x="1824" y="1508"/>
                </a:lnTo>
                <a:lnTo>
                  <a:pt x="1774" y="1513"/>
                </a:lnTo>
                <a:lnTo>
                  <a:pt x="1644" y="1522"/>
                </a:lnTo>
                <a:lnTo>
                  <a:pt x="1425" y="1514"/>
                </a:lnTo>
                <a:lnTo>
                  <a:pt x="1238" y="1646"/>
                </a:lnTo>
                <a:lnTo>
                  <a:pt x="1234" y="1659"/>
                </a:lnTo>
                <a:lnTo>
                  <a:pt x="1215" y="1729"/>
                </a:lnTo>
                <a:lnTo>
                  <a:pt x="1204" y="1771"/>
                </a:lnTo>
                <a:lnTo>
                  <a:pt x="1095" y="1894"/>
                </a:lnTo>
                <a:lnTo>
                  <a:pt x="1043" y="1976"/>
                </a:lnTo>
                <a:lnTo>
                  <a:pt x="1022" y="2010"/>
                </a:lnTo>
                <a:lnTo>
                  <a:pt x="1020" y="2006"/>
                </a:lnTo>
                <a:lnTo>
                  <a:pt x="915" y="1901"/>
                </a:lnTo>
                <a:lnTo>
                  <a:pt x="901" y="1902"/>
                </a:lnTo>
                <a:lnTo>
                  <a:pt x="790" y="1914"/>
                </a:lnTo>
                <a:lnTo>
                  <a:pt x="787" y="1914"/>
                </a:lnTo>
                <a:lnTo>
                  <a:pt x="808" y="1937"/>
                </a:lnTo>
                <a:lnTo>
                  <a:pt x="757" y="2253"/>
                </a:lnTo>
                <a:lnTo>
                  <a:pt x="822" y="2336"/>
                </a:lnTo>
                <a:lnTo>
                  <a:pt x="769" y="2427"/>
                </a:lnTo>
                <a:lnTo>
                  <a:pt x="931" y="2524"/>
                </a:lnTo>
                <a:lnTo>
                  <a:pt x="1019" y="2678"/>
                </a:lnTo>
                <a:lnTo>
                  <a:pt x="1224" y="2911"/>
                </a:lnTo>
                <a:lnTo>
                  <a:pt x="1147" y="2953"/>
                </a:lnTo>
                <a:lnTo>
                  <a:pt x="1157" y="3090"/>
                </a:lnTo>
                <a:lnTo>
                  <a:pt x="1240" y="3120"/>
                </a:lnTo>
                <a:lnTo>
                  <a:pt x="1330" y="3267"/>
                </a:lnTo>
                <a:lnTo>
                  <a:pt x="1267" y="3504"/>
                </a:lnTo>
                <a:lnTo>
                  <a:pt x="1150" y="3598"/>
                </a:lnTo>
                <a:lnTo>
                  <a:pt x="939" y="3585"/>
                </a:lnTo>
                <a:lnTo>
                  <a:pt x="735" y="3788"/>
                </a:lnTo>
                <a:lnTo>
                  <a:pt x="679" y="3908"/>
                </a:lnTo>
                <a:lnTo>
                  <a:pt x="598" y="4104"/>
                </a:lnTo>
                <a:lnTo>
                  <a:pt x="483" y="4141"/>
                </a:lnTo>
                <a:lnTo>
                  <a:pt x="398" y="4271"/>
                </a:lnTo>
                <a:lnTo>
                  <a:pt x="364" y="4410"/>
                </a:lnTo>
                <a:lnTo>
                  <a:pt x="330" y="4646"/>
                </a:lnTo>
                <a:lnTo>
                  <a:pt x="337" y="4739"/>
                </a:lnTo>
                <a:lnTo>
                  <a:pt x="346" y="4861"/>
                </a:lnTo>
                <a:lnTo>
                  <a:pt x="323" y="4952"/>
                </a:lnTo>
                <a:lnTo>
                  <a:pt x="338" y="5066"/>
                </a:lnTo>
                <a:lnTo>
                  <a:pt x="283" y="5153"/>
                </a:lnTo>
                <a:lnTo>
                  <a:pt x="307" y="5229"/>
                </a:lnTo>
                <a:lnTo>
                  <a:pt x="195" y="5308"/>
                </a:lnTo>
                <a:lnTo>
                  <a:pt x="136" y="5392"/>
                </a:lnTo>
                <a:lnTo>
                  <a:pt x="174" y="5521"/>
                </a:lnTo>
                <a:lnTo>
                  <a:pt x="79" y="5527"/>
                </a:lnTo>
                <a:lnTo>
                  <a:pt x="30" y="5626"/>
                </a:lnTo>
                <a:lnTo>
                  <a:pt x="1" y="5751"/>
                </a:lnTo>
                <a:lnTo>
                  <a:pt x="43" y="5821"/>
                </a:lnTo>
                <a:lnTo>
                  <a:pt x="26" y="5974"/>
                </a:lnTo>
                <a:lnTo>
                  <a:pt x="51" y="6031"/>
                </a:lnTo>
                <a:lnTo>
                  <a:pt x="77" y="6042"/>
                </a:lnTo>
                <a:lnTo>
                  <a:pt x="129" y="6012"/>
                </a:lnTo>
                <a:lnTo>
                  <a:pt x="247" y="6040"/>
                </a:lnTo>
                <a:lnTo>
                  <a:pt x="283" y="6073"/>
                </a:lnTo>
                <a:lnTo>
                  <a:pt x="442" y="6025"/>
                </a:lnTo>
                <a:lnTo>
                  <a:pt x="746" y="6003"/>
                </a:lnTo>
                <a:lnTo>
                  <a:pt x="943" y="6034"/>
                </a:lnTo>
                <a:lnTo>
                  <a:pt x="1103" y="6095"/>
                </a:lnTo>
                <a:lnTo>
                  <a:pt x="1230" y="6157"/>
                </a:lnTo>
                <a:lnTo>
                  <a:pt x="1421" y="6182"/>
                </a:lnTo>
                <a:lnTo>
                  <a:pt x="1525" y="6029"/>
                </a:lnTo>
                <a:lnTo>
                  <a:pt x="1712" y="5980"/>
                </a:lnTo>
                <a:lnTo>
                  <a:pt x="1833" y="5972"/>
                </a:lnTo>
                <a:lnTo>
                  <a:pt x="2149" y="6094"/>
                </a:lnTo>
                <a:lnTo>
                  <a:pt x="2258" y="6014"/>
                </a:lnTo>
                <a:lnTo>
                  <a:pt x="2475" y="5802"/>
                </a:lnTo>
                <a:lnTo>
                  <a:pt x="2551" y="5812"/>
                </a:lnTo>
                <a:lnTo>
                  <a:pt x="2730" y="5798"/>
                </a:lnTo>
                <a:lnTo>
                  <a:pt x="2932" y="5770"/>
                </a:lnTo>
                <a:lnTo>
                  <a:pt x="2963" y="5694"/>
                </a:lnTo>
                <a:lnTo>
                  <a:pt x="2998" y="5568"/>
                </a:lnTo>
                <a:lnTo>
                  <a:pt x="3302" y="5438"/>
                </a:lnTo>
                <a:lnTo>
                  <a:pt x="3398" y="5472"/>
                </a:lnTo>
                <a:lnTo>
                  <a:pt x="3398" y="5472"/>
                </a:lnTo>
                <a:lnTo>
                  <a:pt x="3396" y="5454"/>
                </a:lnTo>
                <a:lnTo>
                  <a:pt x="3396" y="5454"/>
                </a:lnTo>
                <a:lnTo>
                  <a:pt x="3435" y="5484"/>
                </a:lnTo>
                <a:lnTo>
                  <a:pt x="3495" y="5505"/>
                </a:lnTo>
                <a:lnTo>
                  <a:pt x="3634" y="5535"/>
                </a:lnTo>
                <a:lnTo>
                  <a:pt x="3919" y="5417"/>
                </a:lnTo>
                <a:lnTo>
                  <a:pt x="4025" y="5292"/>
                </a:lnTo>
                <a:lnTo>
                  <a:pt x="4127" y="5198"/>
                </a:lnTo>
                <a:lnTo>
                  <a:pt x="4141" y="5197"/>
                </a:lnTo>
                <a:lnTo>
                  <a:pt x="4446" y="5177"/>
                </a:lnTo>
                <a:lnTo>
                  <a:pt x="4452" y="5262"/>
                </a:lnTo>
                <a:lnTo>
                  <a:pt x="4676" y="5246"/>
                </a:lnTo>
                <a:lnTo>
                  <a:pt x="4792" y="5356"/>
                </a:lnTo>
                <a:lnTo>
                  <a:pt x="4900" y="5442"/>
                </a:lnTo>
                <a:lnTo>
                  <a:pt x="4981" y="5342"/>
                </a:lnTo>
                <a:lnTo>
                  <a:pt x="5103" y="5334"/>
                </a:lnTo>
                <a:lnTo>
                  <a:pt x="5111" y="5333"/>
                </a:lnTo>
                <a:lnTo>
                  <a:pt x="5218" y="5426"/>
                </a:lnTo>
                <a:lnTo>
                  <a:pt x="5424" y="5525"/>
                </a:lnTo>
                <a:lnTo>
                  <a:pt x="5415" y="5412"/>
                </a:lnTo>
                <a:lnTo>
                  <a:pt x="5421" y="5415"/>
                </a:lnTo>
                <a:lnTo>
                  <a:pt x="5420" y="5412"/>
                </a:lnTo>
                <a:lnTo>
                  <a:pt x="5663" y="5512"/>
                </a:lnTo>
                <a:lnTo>
                  <a:pt x="5669" y="5620"/>
                </a:lnTo>
                <a:lnTo>
                  <a:pt x="5677" y="5720"/>
                </a:lnTo>
                <a:lnTo>
                  <a:pt x="5763" y="5714"/>
                </a:lnTo>
                <a:lnTo>
                  <a:pt x="5778" y="5714"/>
                </a:lnTo>
                <a:lnTo>
                  <a:pt x="5793" y="5923"/>
                </a:lnTo>
                <a:lnTo>
                  <a:pt x="5807" y="6141"/>
                </a:lnTo>
                <a:lnTo>
                  <a:pt x="5815" y="6249"/>
                </a:lnTo>
                <a:lnTo>
                  <a:pt x="5918" y="6243"/>
                </a:lnTo>
                <a:lnTo>
                  <a:pt x="6018" y="6234"/>
                </a:lnTo>
                <a:lnTo>
                  <a:pt x="6149" y="6436"/>
                </a:lnTo>
                <a:lnTo>
                  <a:pt x="6165" y="6652"/>
                </a:lnTo>
                <a:lnTo>
                  <a:pt x="6259" y="6646"/>
                </a:lnTo>
                <a:lnTo>
                  <a:pt x="6362" y="6639"/>
                </a:lnTo>
                <a:lnTo>
                  <a:pt x="6381" y="6636"/>
                </a:lnTo>
                <a:lnTo>
                  <a:pt x="6388" y="6732"/>
                </a:lnTo>
                <a:lnTo>
                  <a:pt x="6395" y="6848"/>
                </a:lnTo>
                <a:lnTo>
                  <a:pt x="6503" y="6949"/>
                </a:lnTo>
                <a:lnTo>
                  <a:pt x="6621" y="7051"/>
                </a:lnTo>
                <a:lnTo>
                  <a:pt x="6730" y="7144"/>
                </a:lnTo>
                <a:lnTo>
                  <a:pt x="6723" y="7260"/>
                </a:lnTo>
                <a:lnTo>
                  <a:pt x="6824" y="7138"/>
                </a:lnTo>
                <a:lnTo>
                  <a:pt x="6940" y="7245"/>
                </a:lnTo>
                <a:lnTo>
                  <a:pt x="7048" y="7332"/>
                </a:lnTo>
                <a:lnTo>
                  <a:pt x="7149" y="7326"/>
                </a:lnTo>
                <a:lnTo>
                  <a:pt x="7127" y="7014"/>
                </a:lnTo>
                <a:lnTo>
                  <a:pt x="7227" y="6789"/>
                </a:lnTo>
                <a:lnTo>
                  <a:pt x="7335" y="6781"/>
                </a:lnTo>
                <a:lnTo>
                  <a:pt x="7436" y="6883"/>
                </a:lnTo>
                <a:lnTo>
                  <a:pt x="7646" y="6759"/>
                </a:lnTo>
                <a:lnTo>
                  <a:pt x="7847" y="6534"/>
                </a:lnTo>
                <a:lnTo>
                  <a:pt x="7951" y="6526"/>
                </a:lnTo>
                <a:lnTo>
                  <a:pt x="7957" y="6621"/>
                </a:lnTo>
                <a:lnTo>
                  <a:pt x="8071" y="6612"/>
                </a:lnTo>
                <a:lnTo>
                  <a:pt x="8058" y="6410"/>
                </a:lnTo>
                <a:lnTo>
                  <a:pt x="8049" y="6301"/>
                </a:lnTo>
                <a:lnTo>
                  <a:pt x="8035" y="6093"/>
                </a:lnTo>
                <a:lnTo>
                  <a:pt x="8153" y="6295"/>
                </a:lnTo>
                <a:lnTo>
                  <a:pt x="8261" y="6396"/>
                </a:lnTo>
                <a:lnTo>
                  <a:pt x="8268" y="6504"/>
                </a:lnTo>
                <a:lnTo>
                  <a:pt x="8398" y="6706"/>
                </a:lnTo>
                <a:lnTo>
                  <a:pt x="8183" y="6722"/>
                </a:lnTo>
                <a:lnTo>
                  <a:pt x="8190" y="6829"/>
                </a:lnTo>
                <a:lnTo>
                  <a:pt x="8198" y="6938"/>
                </a:lnTo>
                <a:lnTo>
                  <a:pt x="8205" y="7040"/>
                </a:lnTo>
                <a:lnTo>
                  <a:pt x="8429" y="7140"/>
                </a:lnTo>
                <a:lnTo>
                  <a:pt x="8639" y="7219"/>
                </a:lnTo>
                <a:lnTo>
                  <a:pt x="8956" y="6987"/>
                </a:lnTo>
                <a:lnTo>
                  <a:pt x="9144" y="6871"/>
                </a:lnTo>
                <a:lnTo>
                  <a:pt x="9253" y="6864"/>
                </a:lnTo>
                <a:lnTo>
                  <a:pt x="9361" y="6748"/>
                </a:lnTo>
                <a:lnTo>
                  <a:pt x="9485" y="7065"/>
                </a:lnTo>
                <a:lnTo>
                  <a:pt x="9585" y="6942"/>
                </a:lnTo>
                <a:lnTo>
                  <a:pt x="9679" y="6725"/>
                </a:lnTo>
                <a:lnTo>
                  <a:pt x="9672" y="6615"/>
                </a:lnTo>
                <a:lnTo>
                  <a:pt x="9765" y="6609"/>
                </a:lnTo>
                <a:lnTo>
                  <a:pt x="9897" y="6709"/>
                </a:lnTo>
                <a:lnTo>
                  <a:pt x="9990" y="6594"/>
                </a:lnTo>
                <a:lnTo>
                  <a:pt x="10090" y="6586"/>
                </a:lnTo>
                <a:lnTo>
                  <a:pt x="10416" y="6563"/>
                </a:lnTo>
                <a:lnTo>
                  <a:pt x="10423" y="6672"/>
                </a:lnTo>
                <a:lnTo>
                  <a:pt x="10526" y="6665"/>
                </a:lnTo>
                <a:lnTo>
                  <a:pt x="10518" y="6556"/>
                </a:lnTo>
                <a:lnTo>
                  <a:pt x="10626" y="6548"/>
                </a:lnTo>
                <a:lnTo>
                  <a:pt x="10698" y="6223"/>
                </a:lnTo>
                <a:lnTo>
                  <a:pt x="10908" y="6099"/>
                </a:lnTo>
                <a:lnTo>
                  <a:pt x="10923" y="6317"/>
                </a:lnTo>
                <a:lnTo>
                  <a:pt x="11046" y="6307"/>
                </a:lnTo>
                <a:lnTo>
                  <a:pt x="11333" y="5960"/>
                </a:lnTo>
                <a:lnTo>
                  <a:pt x="11543" y="5844"/>
                </a:lnTo>
                <a:lnTo>
                  <a:pt x="11624" y="5729"/>
                </a:lnTo>
                <a:lnTo>
                  <a:pt x="11730" y="5614"/>
                </a:lnTo>
                <a:lnTo>
                  <a:pt x="11833" y="5606"/>
                </a:lnTo>
                <a:lnTo>
                  <a:pt x="12063" y="5698"/>
                </a:lnTo>
                <a:lnTo>
                  <a:pt x="12158" y="5584"/>
                </a:lnTo>
                <a:lnTo>
                  <a:pt x="12048" y="5483"/>
                </a:lnTo>
                <a:lnTo>
                  <a:pt x="12243" y="5365"/>
                </a:lnTo>
                <a:lnTo>
                  <a:pt x="12337" y="5149"/>
                </a:lnTo>
                <a:lnTo>
                  <a:pt x="12446" y="5032"/>
                </a:lnTo>
                <a:lnTo>
                  <a:pt x="12546" y="5026"/>
                </a:lnTo>
                <a:lnTo>
                  <a:pt x="12640" y="4902"/>
                </a:lnTo>
                <a:lnTo>
                  <a:pt x="12634" y="4802"/>
                </a:lnTo>
                <a:lnTo>
                  <a:pt x="12755" y="4894"/>
                </a:lnTo>
                <a:lnTo>
                  <a:pt x="12849" y="4886"/>
                </a:lnTo>
                <a:lnTo>
                  <a:pt x="12856" y="4786"/>
                </a:lnTo>
                <a:lnTo>
                  <a:pt x="12856" y="4770"/>
                </a:lnTo>
                <a:lnTo>
                  <a:pt x="12819" y="4264"/>
                </a:lnTo>
                <a:lnTo>
                  <a:pt x="13130" y="4132"/>
                </a:lnTo>
                <a:lnTo>
                  <a:pt x="13217" y="3799"/>
                </a:lnTo>
                <a:lnTo>
                  <a:pt x="13311" y="3699"/>
                </a:lnTo>
                <a:lnTo>
                  <a:pt x="13420" y="3692"/>
                </a:lnTo>
                <a:lnTo>
                  <a:pt x="13629" y="3676"/>
                </a:lnTo>
                <a:lnTo>
                  <a:pt x="13831" y="3662"/>
                </a:lnTo>
                <a:lnTo>
                  <a:pt x="13845" y="3662"/>
                </a:lnTo>
                <a:lnTo>
                  <a:pt x="13938" y="3327"/>
                </a:lnTo>
                <a:lnTo>
                  <a:pt x="13917" y="3008"/>
                </a:lnTo>
                <a:lnTo>
                  <a:pt x="13668" y="2700"/>
                </a:lnTo>
                <a:lnTo>
                  <a:pt x="13561" y="2706"/>
                </a:lnTo>
                <a:lnTo>
                  <a:pt x="13553" y="2606"/>
                </a:lnTo>
                <a:lnTo>
                  <a:pt x="13654" y="2490"/>
                </a:lnTo>
                <a:lnTo>
                  <a:pt x="13754" y="2366"/>
                </a:lnTo>
                <a:lnTo>
                  <a:pt x="13748" y="2265"/>
                </a:lnTo>
                <a:lnTo>
                  <a:pt x="13620" y="2274"/>
                </a:lnTo>
                <a:lnTo>
                  <a:pt x="13530" y="2281"/>
                </a:lnTo>
                <a:lnTo>
                  <a:pt x="13423" y="2208"/>
                </a:lnTo>
                <a:lnTo>
                  <a:pt x="13516" y="2085"/>
                </a:lnTo>
                <a:lnTo>
                  <a:pt x="13725" y="1960"/>
                </a:lnTo>
                <a:lnTo>
                  <a:pt x="13834" y="1852"/>
                </a:lnTo>
                <a:lnTo>
                  <a:pt x="13811" y="1519"/>
                </a:lnTo>
                <a:lnTo>
                  <a:pt x="13696" y="1527"/>
                </a:lnTo>
                <a:lnTo>
                  <a:pt x="13595" y="1658"/>
                </a:lnTo>
                <a:lnTo>
                  <a:pt x="13581" y="1658"/>
                </a:lnTo>
                <a:lnTo>
                  <a:pt x="13386" y="1673"/>
                </a:lnTo>
                <a:lnTo>
                  <a:pt x="13160" y="1565"/>
                </a:lnTo>
                <a:lnTo>
                  <a:pt x="13145" y="1566"/>
                </a:lnTo>
                <a:lnTo>
                  <a:pt x="13130" y="1568"/>
                </a:lnTo>
                <a:lnTo>
                  <a:pt x="12949" y="1580"/>
                </a:lnTo>
                <a:lnTo>
                  <a:pt x="12959" y="1703"/>
                </a:lnTo>
                <a:lnTo>
                  <a:pt x="12943" y="1687"/>
                </a:lnTo>
                <a:lnTo>
                  <a:pt x="12848" y="1586"/>
                </a:lnTo>
                <a:lnTo>
                  <a:pt x="12842" y="1487"/>
                </a:lnTo>
                <a:lnTo>
                  <a:pt x="12770" y="1492"/>
                </a:lnTo>
                <a:lnTo>
                  <a:pt x="12740" y="1493"/>
                </a:lnTo>
                <a:lnTo>
                  <a:pt x="12525" y="1508"/>
                </a:lnTo>
                <a:lnTo>
                  <a:pt x="12531" y="1609"/>
                </a:lnTo>
                <a:lnTo>
                  <a:pt x="12432" y="1617"/>
                </a:lnTo>
                <a:lnTo>
                  <a:pt x="12319" y="1625"/>
                </a:lnTo>
                <a:lnTo>
                  <a:pt x="12313" y="1524"/>
                </a:lnTo>
                <a:lnTo>
                  <a:pt x="12299" y="1531"/>
                </a:lnTo>
                <a:lnTo>
                  <a:pt x="12098" y="1641"/>
                </a:lnTo>
                <a:lnTo>
                  <a:pt x="12095" y="1637"/>
                </a:lnTo>
                <a:lnTo>
                  <a:pt x="11988" y="1547"/>
                </a:lnTo>
                <a:lnTo>
                  <a:pt x="11872" y="1446"/>
                </a:lnTo>
                <a:lnTo>
                  <a:pt x="11872" y="1453"/>
                </a:lnTo>
                <a:lnTo>
                  <a:pt x="11880" y="1554"/>
                </a:lnTo>
                <a:lnTo>
                  <a:pt x="11684" y="1669"/>
                </a:lnTo>
                <a:lnTo>
                  <a:pt x="11678" y="1667"/>
                </a:lnTo>
                <a:lnTo>
                  <a:pt x="11338" y="1484"/>
                </a:lnTo>
                <a:lnTo>
                  <a:pt x="11236" y="1389"/>
                </a:lnTo>
                <a:lnTo>
                  <a:pt x="11229" y="1288"/>
                </a:lnTo>
                <a:lnTo>
                  <a:pt x="11012" y="1303"/>
                </a:lnTo>
                <a:lnTo>
                  <a:pt x="10817" y="1521"/>
                </a:lnTo>
                <a:lnTo>
                  <a:pt x="10723" y="1636"/>
                </a:lnTo>
                <a:lnTo>
                  <a:pt x="10667" y="1641"/>
                </a:lnTo>
                <a:lnTo>
                  <a:pt x="10607" y="1644"/>
                </a:lnTo>
                <a:lnTo>
                  <a:pt x="10499" y="1543"/>
                </a:lnTo>
                <a:lnTo>
                  <a:pt x="10491" y="1552"/>
                </a:lnTo>
                <a:lnTo>
                  <a:pt x="10390" y="1659"/>
                </a:lnTo>
                <a:lnTo>
                  <a:pt x="10383" y="1653"/>
                </a:lnTo>
                <a:lnTo>
                  <a:pt x="10281" y="1558"/>
                </a:lnTo>
                <a:lnTo>
                  <a:pt x="10273" y="1559"/>
                </a:lnTo>
                <a:lnTo>
                  <a:pt x="10180" y="1566"/>
                </a:lnTo>
                <a:lnTo>
                  <a:pt x="9976" y="1580"/>
                </a:lnTo>
                <a:lnTo>
                  <a:pt x="9969" y="1580"/>
                </a:lnTo>
                <a:lnTo>
                  <a:pt x="9847" y="1590"/>
                </a:lnTo>
                <a:lnTo>
                  <a:pt x="9839" y="1487"/>
                </a:lnTo>
                <a:lnTo>
                  <a:pt x="9716" y="1175"/>
                </a:lnTo>
                <a:lnTo>
                  <a:pt x="9709" y="1075"/>
                </a:lnTo>
                <a:lnTo>
                  <a:pt x="9512" y="1089"/>
                </a:lnTo>
                <a:lnTo>
                  <a:pt x="9376" y="887"/>
                </a:lnTo>
                <a:lnTo>
                  <a:pt x="9367" y="772"/>
                </a:lnTo>
                <a:lnTo>
                  <a:pt x="9352" y="773"/>
                </a:lnTo>
                <a:lnTo>
                  <a:pt x="9273" y="778"/>
                </a:lnTo>
                <a:lnTo>
                  <a:pt x="9167" y="902"/>
                </a:lnTo>
                <a:lnTo>
                  <a:pt x="9158" y="902"/>
                </a:lnTo>
                <a:lnTo>
                  <a:pt x="8847" y="924"/>
                </a:lnTo>
                <a:lnTo>
                  <a:pt x="8631" y="940"/>
                </a:lnTo>
                <a:lnTo>
                  <a:pt x="8622" y="824"/>
                </a:lnTo>
                <a:lnTo>
                  <a:pt x="8606" y="608"/>
                </a:lnTo>
                <a:lnTo>
                  <a:pt x="8592" y="397"/>
                </a:lnTo>
                <a:lnTo>
                  <a:pt x="8498" y="289"/>
                </a:lnTo>
                <a:lnTo>
                  <a:pt x="8362" y="116"/>
                </a:lnTo>
                <a:lnTo>
                  <a:pt x="82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910;p51">
            <a:extLst>
              <a:ext uri="{FF2B5EF4-FFF2-40B4-BE49-F238E27FC236}">
                <a16:creationId xmlns:a16="http://schemas.microsoft.com/office/drawing/2014/main" id="{E2FC3AF8-2ED3-D80E-2AFA-9AD8337D9B57}"/>
              </a:ext>
            </a:extLst>
          </p:cNvPr>
          <p:cNvSpPr/>
          <p:nvPr/>
        </p:nvSpPr>
        <p:spPr>
          <a:xfrm>
            <a:off x="2930643" y="2948099"/>
            <a:ext cx="1038024" cy="547945"/>
          </a:xfrm>
          <a:custGeom>
            <a:avLst/>
            <a:gdLst/>
            <a:ahLst/>
            <a:cxnLst/>
            <a:rect l="l" t="t" r="r" b="b"/>
            <a:pathLst>
              <a:path w="14011" h="7396" extrusionOk="0">
                <a:moveTo>
                  <a:pt x="8263" y="59"/>
                </a:moveTo>
                <a:lnTo>
                  <a:pt x="8368" y="161"/>
                </a:lnTo>
                <a:lnTo>
                  <a:pt x="8504" y="335"/>
                </a:lnTo>
                <a:lnTo>
                  <a:pt x="8591" y="435"/>
                </a:lnTo>
                <a:lnTo>
                  <a:pt x="8629" y="966"/>
                </a:lnTo>
                <a:cubicBezTo>
                  <a:pt x="8631" y="983"/>
                  <a:pt x="8645" y="996"/>
                  <a:pt x="8660" y="996"/>
                </a:cubicBezTo>
                <a:cubicBezTo>
                  <a:pt x="8661" y="996"/>
                  <a:pt x="8663" y="996"/>
                  <a:pt x="8664" y="996"/>
                </a:cubicBezTo>
                <a:lnTo>
                  <a:pt x="9201" y="958"/>
                </a:lnTo>
                <a:cubicBezTo>
                  <a:pt x="9209" y="957"/>
                  <a:pt x="9218" y="953"/>
                  <a:pt x="9223" y="947"/>
                </a:cubicBezTo>
                <a:lnTo>
                  <a:pt x="9320" y="834"/>
                </a:lnTo>
                <a:lnTo>
                  <a:pt x="9369" y="829"/>
                </a:lnTo>
                <a:lnTo>
                  <a:pt x="9375" y="912"/>
                </a:lnTo>
                <a:cubicBezTo>
                  <a:pt x="9375" y="917"/>
                  <a:pt x="9378" y="922"/>
                  <a:pt x="9381" y="927"/>
                </a:cubicBezTo>
                <a:lnTo>
                  <a:pt x="9518" y="1129"/>
                </a:lnTo>
                <a:cubicBezTo>
                  <a:pt x="9525" y="1137"/>
                  <a:pt x="9533" y="1143"/>
                  <a:pt x="9543" y="1143"/>
                </a:cubicBezTo>
                <a:cubicBezTo>
                  <a:pt x="9545" y="1143"/>
                  <a:pt x="9546" y="1143"/>
                  <a:pt x="9547" y="1143"/>
                </a:cubicBezTo>
                <a:lnTo>
                  <a:pt x="9711" y="1131"/>
                </a:lnTo>
                <a:lnTo>
                  <a:pt x="9716" y="1199"/>
                </a:lnTo>
                <a:cubicBezTo>
                  <a:pt x="9716" y="1202"/>
                  <a:pt x="9718" y="1205"/>
                  <a:pt x="9719" y="1208"/>
                </a:cubicBezTo>
                <a:lnTo>
                  <a:pt x="9840" y="1516"/>
                </a:lnTo>
                <a:lnTo>
                  <a:pt x="9846" y="1613"/>
                </a:lnTo>
                <a:cubicBezTo>
                  <a:pt x="9848" y="1622"/>
                  <a:pt x="9851" y="1630"/>
                  <a:pt x="9859" y="1635"/>
                </a:cubicBezTo>
                <a:cubicBezTo>
                  <a:pt x="9864" y="1640"/>
                  <a:pt x="9870" y="1643"/>
                  <a:pt x="9877" y="1643"/>
                </a:cubicBezTo>
                <a:cubicBezTo>
                  <a:pt x="9878" y="1643"/>
                  <a:pt x="9880" y="1643"/>
                  <a:pt x="9882" y="1643"/>
                </a:cubicBezTo>
                <a:lnTo>
                  <a:pt x="10301" y="1613"/>
                </a:lnTo>
                <a:lnTo>
                  <a:pt x="10400" y="1704"/>
                </a:lnTo>
                <a:cubicBezTo>
                  <a:pt x="10406" y="1710"/>
                  <a:pt x="10414" y="1713"/>
                  <a:pt x="10421" y="1713"/>
                </a:cubicBezTo>
                <a:cubicBezTo>
                  <a:pt x="10430" y="1713"/>
                  <a:pt x="10439" y="1710"/>
                  <a:pt x="10445" y="1703"/>
                </a:cubicBezTo>
                <a:lnTo>
                  <a:pt x="10531" y="1610"/>
                </a:lnTo>
                <a:lnTo>
                  <a:pt x="10616" y="1689"/>
                </a:lnTo>
                <a:cubicBezTo>
                  <a:pt x="10621" y="1696"/>
                  <a:pt x="10629" y="1699"/>
                  <a:pt x="10637" y="1699"/>
                </a:cubicBezTo>
                <a:cubicBezTo>
                  <a:pt x="10638" y="1699"/>
                  <a:pt x="10639" y="1699"/>
                  <a:pt x="10641" y="1699"/>
                </a:cubicBezTo>
                <a:lnTo>
                  <a:pt x="10756" y="1691"/>
                </a:lnTo>
                <a:cubicBezTo>
                  <a:pt x="10765" y="1691"/>
                  <a:pt x="10775" y="1686"/>
                  <a:pt x="10780" y="1679"/>
                </a:cubicBezTo>
                <a:lnTo>
                  <a:pt x="10871" y="1564"/>
                </a:lnTo>
                <a:lnTo>
                  <a:pt x="11058" y="1358"/>
                </a:lnTo>
                <a:lnTo>
                  <a:pt x="11230" y="1346"/>
                </a:lnTo>
                <a:lnTo>
                  <a:pt x="11235" y="1413"/>
                </a:lnTo>
                <a:cubicBezTo>
                  <a:pt x="11236" y="1422"/>
                  <a:pt x="11239" y="1429"/>
                  <a:pt x="11245" y="1434"/>
                </a:cubicBezTo>
                <a:lnTo>
                  <a:pt x="11346" y="1530"/>
                </a:lnTo>
                <a:cubicBezTo>
                  <a:pt x="11349" y="1532"/>
                  <a:pt x="11351" y="1533"/>
                  <a:pt x="11354" y="1535"/>
                </a:cubicBezTo>
                <a:lnTo>
                  <a:pt x="11699" y="1720"/>
                </a:lnTo>
                <a:cubicBezTo>
                  <a:pt x="11704" y="1723"/>
                  <a:pt x="11709" y="1724"/>
                  <a:pt x="11714" y="1724"/>
                </a:cubicBezTo>
                <a:cubicBezTo>
                  <a:pt x="11720" y="1724"/>
                  <a:pt x="11725" y="1722"/>
                  <a:pt x="11731" y="1720"/>
                </a:cubicBezTo>
                <a:lnTo>
                  <a:pt x="11926" y="1605"/>
                </a:lnTo>
                <a:cubicBezTo>
                  <a:pt x="11937" y="1599"/>
                  <a:pt x="11943" y="1587"/>
                  <a:pt x="11942" y="1575"/>
                </a:cubicBezTo>
                <a:lnTo>
                  <a:pt x="11939" y="1546"/>
                </a:lnTo>
                <a:lnTo>
                  <a:pt x="11939" y="1546"/>
                </a:lnTo>
                <a:lnTo>
                  <a:pt x="12106" y="1687"/>
                </a:lnTo>
                <a:cubicBezTo>
                  <a:pt x="12112" y="1693"/>
                  <a:pt x="12119" y="1695"/>
                  <a:pt x="12127" y="1695"/>
                </a:cubicBezTo>
                <a:cubicBezTo>
                  <a:pt x="12132" y="1695"/>
                  <a:pt x="12137" y="1694"/>
                  <a:pt x="12142" y="1691"/>
                </a:cubicBezTo>
                <a:lnTo>
                  <a:pt x="12314" y="1599"/>
                </a:lnTo>
                <a:lnTo>
                  <a:pt x="12318" y="1648"/>
                </a:lnTo>
                <a:cubicBezTo>
                  <a:pt x="12319" y="1657"/>
                  <a:pt x="12323" y="1665"/>
                  <a:pt x="12329" y="1671"/>
                </a:cubicBezTo>
                <a:cubicBezTo>
                  <a:pt x="12335" y="1675"/>
                  <a:pt x="12343" y="1678"/>
                  <a:pt x="12350" y="1678"/>
                </a:cubicBezTo>
                <a:cubicBezTo>
                  <a:pt x="12351" y="1678"/>
                  <a:pt x="12352" y="1678"/>
                  <a:pt x="12353" y="1678"/>
                </a:cubicBezTo>
                <a:lnTo>
                  <a:pt x="12564" y="1663"/>
                </a:lnTo>
                <a:cubicBezTo>
                  <a:pt x="12572" y="1662"/>
                  <a:pt x="12580" y="1658"/>
                  <a:pt x="12586" y="1652"/>
                </a:cubicBezTo>
                <a:cubicBezTo>
                  <a:pt x="12591" y="1646"/>
                  <a:pt x="12594" y="1637"/>
                  <a:pt x="12594" y="1629"/>
                </a:cubicBezTo>
                <a:lnTo>
                  <a:pt x="12589" y="1561"/>
                </a:lnTo>
                <a:lnTo>
                  <a:pt x="12841" y="1543"/>
                </a:lnTo>
                <a:lnTo>
                  <a:pt x="12846" y="1610"/>
                </a:lnTo>
                <a:cubicBezTo>
                  <a:pt x="12848" y="1619"/>
                  <a:pt x="12850" y="1626"/>
                  <a:pt x="12855" y="1631"/>
                </a:cubicBezTo>
                <a:lnTo>
                  <a:pt x="12966" y="1747"/>
                </a:lnTo>
                <a:cubicBezTo>
                  <a:pt x="12972" y="1754"/>
                  <a:pt x="12981" y="1757"/>
                  <a:pt x="12990" y="1757"/>
                </a:cubicBezTo>
                <a:cubicBezTo>
                  <a:pt x="12994" y="1757"/>
                  <a:pt x="12998" y="1757"/>
                  <a:pt x="13002" y="1755"/>
                </a:cubicBezTo>
                <a:cubicBezTo>
                  <a:pt x="13016" y="1749"/>
                  <a:pt x="13023" y="1735"/>
                  <a:pt x="13022" y="1723"/>
                </a:cubicBezTo>
                <a:lnTo>
                  <a:pt x="13016" y="1632"/>
                </a:lnTo>
                <a:lnTo>
                  <a:pt x="13183" y="1621"/>
                </a:lnTo>
                <a:lnTo>
                  <a:pt x="13403" y="1725"/>
                </a:lnTo>
                <a:cubicBezTo>
                  <a:pt x="13406" y="1727"/>
                  <a:pt x="13410" y="1728"/>
                  <a:pt x="13414" y="1728"/>
                </a:cubicBezTo>
                <a:cubicBezTo>
                  <a:pt x="13416" y="1728"/>
                  <a:pt x="13417" y="1728"/>
                  <a:pt x="13418" y="1728"/>
                </a:cubicBezTo>
                <a:lnTo>
                  <a:pt x="13629" y="1713"/>
                </a:lnTo>
                <a:cubicBezTo>
                  <a:pt x="13637" y="1712"/>
                  <a:pt x="13646" y="1708"/>
                  <a:pt x="13652" y="1700"/>
                </a:cubicBezTo>
                <a:lnTo>
                  <a:pt x="13743" y="1582"/>
                </a:lnTo>
                <a:lnTo>
                  <a:pt x="13812" y="1577"/>
                </a:lnTo>
                <a:lnTo>
                  <a:pt x="13833" y="1863"/>
                </a:lnTo>
                <a:lnTo>
                  <a:pt x="13740" y="1957"/>
                </a:lnTo>
                <a:lnTo>
                  <a:pt x="13531" y="2080"/>
                </a:lnTo>
                <a:cubicBezTo>
                  <a:pt x="13527" y="2083"/>
                  <a:pt x="13525" y="2085"/>
                  <a:pt x="13522" y="2089"/>
                </a:cubicBezTo>
                <a:lnTo>
                  <a:pt x="13429" y="2213"/>
                </a:lnTo>
                <a:cubicBezTo>
                  <a:pt x="13424" y="2219"/>
                  <a:pt x="13422" y="2229"/>
                  <a:pt x="13423" y="2238"/>
                </a:cubicBezTo>
                <a:cubicBezTo>
                  <a:pt x="13426" y="2246"/>
                  <a:pt x="13429" y="2255"/>
                  <a:pt x="13437" y="2260"/>
                </a:cubicBezTo>
                <a:lnTo>
                  <a:pt x="13542" y="2333"/>
                </a:lnTo>
                <a:cubicBezTo>
                  <a:pt x="13548" y="2336"/>
                  <a:pt x="13553" y="2338"/>
                  <a:pt x="13559" y="2338"/>
                </a:cubicBezTo>
                <a:cubicBezTo>
                  <a:pt x="13561" y="2338"/>
                  <a:pt x="13562" y="2338"/>
                  <a:pt x="13563" y="2338"/>
                </a:cubicBezTo>
                <a:lnTo>
                  <a:pt x="13749" y="2325"/>
                </a:lnTo>
                <a:lnTo>
                  <a:pt x="13752" y="2380"/>
                </a:lnTo>
                <a:lnTo>
                  <a:pt x="13661" y="2493"/>
                </a:lnTo>
                <a:lnTo>
                  <a:pt x="13559" y="2609"/>
                </a:lnTo>
                <a:cubicBezTo>
                  <a:pt x="13554" y="2615"/>
                  <a:pt x="13552" y="2623"/>
                  <a:pt x="13552" y="2632"/>
                </a:cubicBezTo>
                <a:lnTo>
                  <a:pt x="13558" y="2733"/>
                </a:lnTo>
                <a:cubicBezTo>
                  <a:pt x="13559" y="2748"/>
                  <a:pt x="13573" y="2763"/>
                  <a:pt x="13588" y="2763"/>
                </a:cubicBezTo>
                <a:cubicBezTo>
                  <a:pt x="13590" y="2763"/>
                  <a:pt x="13592" y="2762"/>
                  <a:pt x="13593" y="2762"/>
                </a:cubicBezTo>
                <a:lnTo>
                  <a:pt x="13684" y="2756"/>
                </a:lnTo>
                <a:lnTo>
                  <a:pt x="13915" y="3043"/>
                </a:lnTo>
                <a:lnTo>
                  <a:pt x="13936" y="3347"/>
                </a:lnTo>
                <a:lnTo>
                  <a:pt x="13850" y="3652"/>
                </a:lnTo>
                <a:lnTo>
                  <a:pt x="13337" y="3689"/>
                </a:lnTo>
                <a:cubicBezTo>
                  <a:pt x="13328" y="3689"/>
                  <a:pt x="13320" y="3693"/>
                  <a:pt x="13314" y="3699"/>
                </a:cubicBezTo>
                <a:lnTo>
                  <a:pt x="13221" y="3801"/>
                </a:lnTo>
                <a:cubicBezTo>
                  <a:pt x="13218" y="3805"/>
                  <a:pt x="13214" y="3810"/>
                  <a:pt x="13213" y="3816"/>
                </a:cubicBezTo>
                <a:lnTo>
                  <a:pt x="13131" y="4133"/>
                </a:lnTo>
                <a:lnTo>
                  <a:pt x="12834" y="4258"/>
                </a:lnTo>
                <a:cubicBezTo>
                  <a:pt x="12822" y="4263"/>
                  <a:pt x="12814" y="4276"/>
                  <a:pt x="12815" y="4290"/>
                </a:cubicBezTo>
                <a:lnTo>
                  <a:pt x="12851" y="4797"/>
                </a:lnTo>
                <a:lnTo>
                  <a:pt x="12853" y="4807"/>
                </a:lnTo>
                <a:lnTo>
                  <a:pt x="12848" y="4880"/>
                </a:lnTo>
                <a:lnTo>
                  <a:pt x="12794" y="4884"/>
                </a:lnTo>
                <a:lnTo>
                  <a:pt x="12682" y="4799"/>
                </a:lnTo>
                <a:cubicBezTo>
                  <a:pt x="12676" y="4795"/>
                  <a:pt x="12669" y="4792"/>
                  <a:pt x="12662" y="4792"/>
                </a:cubicBezTo>
                <a:cubicBezTo>
                  <a:pt x="12657" y="4792"/>
                  <a:pt x="12652" y="4794"/>
                  <a:pt x="12647" y="4796"/>
                </a:cubicBezTo>
                <a:cubicBezTo>
                  <a:pt x="12635" y="4803"/>
                  <a:pt x="12629" y="4815"/>
                  <a:pt x="12630" y="4828"/>
                </a:cubicBezTo>
                <a:lnTo>
                  <a:pt x="12637" y="4916"/>
                </a:lnTo>
                <a:lnTo>
                  <a:pt x="12558" y="5018"/>
                </a:lnTo>
                <a:lnTo>
                  <a:pt x="12473" y="5024"/>
                </a:lnTo>
                <a:cubicBezTo>
                  <a:pt x="12464" y="5024"/>
                  <a:pt x="12455" y="5029"/>
                  <a:pt x="12450" y="5035"/>
                </a:cubicBezTo>
                <a:lnTo>
                  <a:pt x="12343" y="5151"/>
                </a:lnTo>
                <a:cubicBezTo>
                  <a:pt x="12340" y="5155"/>
                  <a:pt x="12338" y="5157"/>
                  <a:pt x="12336" y="5161"/>
                </a:cubicBezTo>
                <a:lnTo>
                  <a:pt x="12246" y="5368"/>
                </a:lnTo>
                <a:lnTo>
                  <a:pt x="12060" y="5478"/>
                </a:lnTo>
                <a:cubicBezTo>
                  <a:pt x="12051" y="5484"/>
                  <a:pt x="12046" y="5493"/>
                  <a:pt x="12044" y="5503"/>
                </a:cubicBezTo>
                <a:cubicBezTo>
                  <a:pt x="12043" y="5514"/>
                  <a:pt x="12047" y="5524"/>
                  <a:pt x="12054" y="5530"/>
                </a:cubicBezTo>
                <a:lnTo>
                  <a:pt x="12142" y="5612"/>
                </a:lnTo>
                <a:lnTo>
                  <a:pt x="12083" y="5684"/>
                </a:lnTo>
                <a:lnTo>
                  <a:pt x="11874" y="5601"/>
                </a:lnTo>
                <a:cubicBezTo>
                  <a:pt x="11871" y="5599"/>
                  <a:pt x="11868" y="5598"/>
                  <a:pt x="11864" y="5598"/>
                </a:cubicBezTo>
                <a:cubicBezTo>
                  <a:pt x="11862" y="5598"/>
                  <a:pt x="11861" y="5598"/>
                  <a:pt x="11860" y="5598"/>
                </a:cubicBezTo>
                <a:lnTo>
                  <a:pt x="11758" y="5606"/>
                </a:lnTo>
                <a:cubicBezTo>
                  <a:pt x="11749" y="5606"/>
                  <a:pt x="11741" y="5610"/>
                  <a:pt x="11736" y="5617"/>
                </a:cubicBezTo>
                <a:lnTo>
                  <a:pt x="11626" y="5737"/>
                </a:lnTo>
                <a:lnTo>
                  <a:pt x="11550" y="5844"/>
                </a:lnTo>
                <a:lnTo>
                  <a:pt x="11346" y="5956"/>
                </a:lnTo>
                <a:cubicBezTo>
                  <a:pt x="11343" y="5958"/>
                  <a:pt x="11340" y="5961"/>
                  <a:pt x="11338" y="5964"/>
                </a:cubicBezTo>
                <a:lnTo>
                  <a:pt x="11059" y="6301"/>
                </a:lnTo>
                <a:lnTo>
                  <a:pt x="10982" y="6306"/>
                </a:lnTo>
                <a:lnTo>
                  <a:pt x="10970" y="6122"/>
                </a:lnTo>
                <a:cubicBezTo>
                  <a:pt x="10970" y="6111"/>
                  <a:pt x="10963" y="6101"/>
                  <a:pt x="10953" y="6096"/>
                </a:cubicBezTo>
                <a:cubicBezTo>
                  <a:pt x="10949" y="6093"/>
                  <a:pt x="10944" y="6092"/>
                  <a:pt x="10939" y="6092"/>
                </a:cubicBezTo>
                <a:cubicBezTo>
                  <a:pt x="10932" y="6092"/>
                  <a:pt x="10926" y="6094"/>
                  <a:pt x="10922" y="6097"/>
                </a:cubicBezTo>
                <a:lnTo>
                  <a:pt x="10711" y="6221"/>
                </a:lnTo>
                <a:cubicBezTo>
                  <a:pt x="10704" y="6224"/>
                  <a:pt x="10698" y="6232"/>
                  <a:pt x="10696" y="6242"/>
                </a:cubicBezTo>
                <a:lnTo>
                  <a:pt x="10630" y="6543"/>
                </a:lnTo>
                <a:lnTo>
                  <a:pt x="10545" y="6550"/>
                </a:lnTo>
                <a:cubicBezTo>
                  <a:pt x="10527" y="6551"/>
                  <a:pt x="10514" y="6566"/>
                  <a:pt x="10516" y="6585"/>
                </a:cubicBezTo>
                <a:lnTo>
                  <a:pt x="10521" y="6660"/>
                </a:lnTo>
                <a:lnTo>
                  <a:pt x="10484" y="6663"/>
                </a:lnTo>
                <a:lnTo>
                  <a:pt x="10479" y="6587"/>
                </a:lnTo>
                <a:cubicBezTo>
                  <a:pt x="10477" y="6570"/>
                  <a:pt x="10462" y="6557"/>
                  <a:pt x="10446" y="6557"/>
                </a:cubicBezTo>
                <a:cubicBezTo>
                  <a:pt x="10445" y="6557"/>
                  <a:pt x="10444" y="6557"/>
                  <a:pt x="10444" y="6557"/>
                </a:cubicBezTo>
                <a:lnTo>
                  <a:pt x="10018" y="6587"/>
                </a:lnTo>
                <a:cubicBezTo>
                  <a:pt x="10009" y="6587"/>
                  <a:pt x="10000" y="6592"/>
                  <a:pt x="9995" y="6599"/>
                </a:cubicBezTo>
                <a:lnTo>
                  <a:pt x="9920" y="6690"/>
                </a:lnTo>
                <a:lnTo>
                  <a:pt x="9815" y="6609"/>
                </a:lnTo>
                <a:cubicBezTo>
                  <a:pt x="9810" y="6605"/>
                  <a:pt x="9803" y="6603"/>
                  <a:pt x="9797" y="6603"/>
                </a:cubicBezTo>
                <a:cubicBezTo>
                  <a:pt x="9795" y="6603"/>
                  <a:pt x="9794" y="6603"/>
                  <a:pt x="9793" y="6603"/>
                </a:cubicBezTo>
                <a:lnTo>
                  <a:pt x="9699" y="6609"/>
                </a:lnTo>
                <a:cubicBezTo>
                  <a:pt x="9691" y="6611"/>
                  <a:pt x="9683" y="6614"/>
                  <a:pt x="9677" y="6622"/>
                </a:cubicBezTo>
                <a:cubicBezTo>
                  <a:pt x="9672" y="6628"/>
                  <a:pt x="9669" y="6635"/>
                  <a:pt x="9669" y="6644"/>
                </a:cubicBezTo>
                <a:lnTo>
                  <a:pt x="9677" y="6744"/>
                </a:lnTo>
                <a:lnTo>
                  <a:pt x="9589" y="6952"/>
                </a:lnTo>
                <a:lnTo>
                  <a:pt x="9526" y="7028"/>
                </a:lnTo>
                <a:lnTo>
                  <a:pt x="9423" y="6760"/>
                </a:lnTo>
                <a:cubicBezTo>
                  <a:pt x="9419" y="6750"/>
                  <a:pt x="9409" y="6743"/>
                  <a:pt x="9398" y="6741"/>
                </a:cubicBezTo>
                <a:cubicBezTo>
                  <a:pt x="9396" y="6741"/>
                  <a:pt x="9394" y="6740"/>
                  <a:pt x="9391" y="6740"/>
                </a:cubicBezTo>
                <a:cubicBezTo>
                  <a:pt x="9383" y="6740"/>
                  <a:pt x="9375" y="6744"/>
                  <a:pt x="9368" y="6750"/>
                </a:cubicBezTo>
                <a:lnTo>
                  <a:pt x="9268" y="6858"/>
                </a:lnTo>
                <a:lnTo>
                  <a:pt x="9173" y="6864"/>
                </a:lnTo>
                <a:cubicBezTo>
                  <a:pt x="9168" y="6866"/>
                  <a:pt x="9163" y="6867"/>
                  <a:pt x="9159" y="6869"/>
                </a:cubicBezTo>
                <a:lnTo>
                  <a:pt x="8969" y="6987"/>
                </a:lnTo>
                <a:lnTo>
                  <a:pt x="8664" y="7210"/>
                </a:lnTo>
                <a:lnTo>
                  <a:pt x="8473" y="7137"/>
                </a:lnTo>
                <a:lnTo>
                  <a:pt x="8267" y="7045"/>
                </a:lnTo>
                <a:lnTo>
                  <a:pt x="8248" y="6779"/>
                </a:lnTo>
                <a:lnTo>
                  <a:pt x="8433" y="6765"/>
                </a:lnTo>
                <a:cubicBezTo>
                  <a:pt x="8445" y="6764"/>
                  <a:pt x="8455" y="6758"/>
                  <a:pt x="8460" y="6748"/>
                </a:cubicBezTo>
                <a:cubicBezTo>
                  <a:pt x="8465" y="6737"/>
                  <a:pt x="8465" y="6724"/>
                  <a:pt x="8459" y="6715"/>
                </a:cubicBezTo>
                <a:lnTo>
                  <a:pt x="8332" y="6520"/>
                </a:lnTo>
                <a:lnTo>
                  <a:pt x="8326" y="6420"/>
                </a:lnTo>
                <a:cubicBezTo>
                  <a:pt x="8325" y="6410"/>
                  <a:pt x="8322" y="6403"/>
                  <a:pt x="8316" y="6398"/>
                </a:cubicBezTo>
                <a:lnTo>
                  <a:pt x="8211" y="6300"/>
                </a:lnTo>
                <a:lnTo>
                  <a:pt x="8097" y="6102"/>
                </a:lnTo>
                <a:cubicBezTo>
                  <a:pt x="8091" y="6092"/>
                  <a:pt x="8081" y="6086"/>
                  <a:pt x="8069" y="6086"/>
                </a:cubicBezTo>
                <a:cubicBezTo>
                  <a:pt x="8066" y="6086"/>
                  <a:pt x="8063" y="6087"/>
                  <a:pt x="8059" y="6087"/>
                </a:cubicBezTo>
                <a:cubicBezTo>
                  <a:pt x="8045" y="6093"/>
                  <a:pt x="8034" y="6106"/>
                  <a:pt x="8035" y="6122"/>
                </a:cubicBezTo>
                <a:lnTo>
                  <a:pt x="8071" y="6608"/>
                </a:lnTo>
                <a:lnTo>
                  <a:pt x="8022" y="6612"/>
                </a:lnTo>
                <a:lnTo>
                  <a:pt x="8018" y="6551"/>
                </a:lnTo>
                <a:cubicBezTo>
                  <a:pt x="8017" y="6541"/>
                  <a:pt x="8013" y="6534"/>
                  <a:pt x="8006" y="6529"/>
                </a:cubicBezTo>
                <a:cubicBezTo>
                  <a:pt x="8001" y="6524"/>
                  <a:pt x="7993" y="6520"/>
                  <a:pt x="7985" y="6520"/>
                </a:cubicBezTo>
                <a:cubicBezTo>
                  <a:pt x="7984" y="6520"/>
                  <a:pt x="7983" y="6520"/>
                  <a:pt x="7982" y="6521"/>
                </a:cubicBezTo>
                <a:lnTo>
                  <a:pt x="7880" y="6529"/>
                </a:lnTo>
                <a:cubicBezTo>
                  <a:pt x="7871" y="6529"/>
                  <a:pt x="7863" y="6533"/>
                  <a:pt x="7857" y="6539"/>
                </a:cubicBezTo>
                <a:lnTo>
                  <a:pt x="7660" y="6762"/>
                </a:lnTo>
                <a:lnTo>
                  <a:pt x="7476" y="6869"/>
                </a:lnTo>
                <a:lnTo>
                  <a:pt x="7393" y="6786"/>
                </a:lnTo>
                <a:cubicBezTo>
                  <a:pt x="7388" y="6781"/>
                  <a:pt x="7381" y="6777"/>
                  <a:pt x="7373" y="6777"/>
                </a:cubicBezTo>
                <a:cubicBezTo>
                  <a:pt x="7371" y="6777"/>
                  <a:pt x="7370" y="6777"/>
                  <a:pt x="7368" y="6778"/>
                </a:cubicBezTo>
                <a:lnTo>
                  <a:pt x="7261" y="6785"/>
                </a:lnTo>
                <a:cubicBezTo>
                  <a:pt x="7248" y="6787"/>
                  <a:pt x="7238" y="6794"/>
                  <a:pt x="7233" y="6805"/>
                </a:cubicBezTo>
                <a:lnTo>
                  <a:pt x="7134" y="7030"/>
                </a:lnTo>
                <a:cubicBezTo>
                  <a:pt x="7132" y="7035"/>
                  <a:pt x="7132" y="7040"/>
                  <a:pt x="7132" y="7045"/>
                </a:cubicBezTo>
                <a:lnTo>
                  <a:pt x="7151" y="7324"/>
                </a:lnTo>
                <a:lnTo>
                  <a:pt x="7095" y="7329"/>
                </a:lnTo>
                <a:lnTo>
                  <a:pt x="6998" y="7250"/>
                </a:lnTo>
                <a:lnTo>
                  <a:pt x="6882" y="7143"/>
                </a:lnTo>
                <a:cubicBezTo>
                  <a:pt x="6876" y="7137"/>
                  <a:pt x="6867" y="7134"/>
                  <a:pt x="6860" y="7134"/>
                </a:cubicBezTo>
                <a:cubicBezTo>
                  <a:pt x="6858" y="7134"/>
                  <a:pt x="6858" y="7134"/>
                  <a:pt x="6856" y="7137"/>
                </a:cubicBezTo>
                <a:cubicBezTo>
                  <a:pt x="6846" y="7137"/>
                  <a:pt x="6837" y="7142"/>
                  <a:pt x="6832" y="7148"/>
                </a:cubicBezTo>
                <a:lnTo>
                  <a:pt x="6794" y="7194"/>
                </a:lnTo>
                <a:lnTo>
                  <a:pt x="6795" y="7177"/>
                </a:lnTo>
                <a:cubicBezTo>
                  <a:pt x="6795" y="7168"/>
                  <a:pt x="6792" y="7158"/>
                  <a:pt x="6784" y="7151"/>
                </a:cubicBezTo>
                <a:lnTo>
                  <a:pt x="6559" y="6956"/>
                </a:lnTo>
                <a:lnTo>
                  <a:pt x="6460" y="6863"/>
                </a:lnTo>
                <a:lnTo>
                  <a:pt x="6446" y="6665"/>
                </a:lnTo>
                <a:cubicBezTo>
                  <a:pt x="6444" y="6656"/>
                  <a:pt x="6440" y="6649"/>
                  <a:pt x="6434" y="6643"/>
                </a:cubicBezTo>
                <a:cubicBezTo>
                  <a:pt x="6428" y="6639"/>
                  <a:pt x="6421" y="6635"/>
                  <a:pt x="6413" y="6635"/>
                </a:cubicBezTo>
                <a:cubicBezTo>
                  <a:pt x="6412" y="6635"/>
                  <a:pt x="6411" y="6635"/>
                  <a:pt x="6410" y="6635"/>
                </a:cubicBezTo>
                <a:lnTo>
                  <a:pt x="6226" y="6649"/>
                </a:lnTo>
                <a:lnTo>
                  <a:pt x="6212" y="6463"/>
                </a:lnTo>
                <a:cubicBezTo>
                  <a:pt x="6212" y="6459"/>
                  <a:pt x="6210" y="6453"/>
                  <a:pt x="6207" y="6448"/>
                </a:cubicBezTo>
                <a:lnTo>
                  <a:pt x="6076" y="6248"/>
                </a:lnTo>
                <a:cubicBezTo>
                  <a:pt x="6070" y="6239"/>
                  <a:pt x="6060" y="6233"/>
                  <a:pt x="6048" y="6233"/>
                </a:cubicBezTo>
                <a:cubicBezTo>
                  <a:pt x="6048" y="6233"/>
                  <a:pt x="6047" y="6233"/>
                  <a:pt x="6046" y="6233"/>
                </a:cubicBezTo>
                <a:lnTo>
                  <a:pt x="5876" y="6245"/>
                </a:lnTo>
                <a:lnTo>
                  <a:pt x="5841" y="5742"/>
                </a:lnTo>
                <a:cubicBezTo>
                  <a:pt x="5840" y="5732"/>
                  <a:pt x="5835" y="5724"/>
                  <a:pt x="5829" y="5719"/>
                </a:cubicBezTo>
                <a:cubicBezTo>
                  <a:pt x="5823" y="5714"/>
                  <a:pt x="5816" y="5711"/>
                  <a:pt x="5809" y="5711"/>
                </a:cubicBezTo>
                <a:cubicBezTo>
                  <a:pt x="5808" y="5711"/>
                  <a:pt x="5806" y="5711"/>
                  <a:pt x="5805" y="5712"/>
                </a:cubicBezTo>
                <a:lnTo>
                  <a:pt x="5738" y="5717"/>
                </a:lnTo>
                <a:lnTo>
                  <a:pt x="5725" y="5540"/>
                </a:lnTo>
                <a:cubicBezTo>
                  <a:pt x="5725" y="5528"/>
                  <a:pt x="5717" y="5518"/>
                  <a:pt x="5705" y="5513"/>
                </a:cubicBezTo>
                <a:lnTo>
                  <a:pt x="5465" y="5412"/>
                </a:lnTo>
                <a:cubicBezTo>
                  <a:pt x="5460" y="5411"/>
                  <a:pt x="5455" y="5411"/>
                  <a:pt x="5450" y="5411"/>
                </a:cubicBezTo>
                <a:cubicBezTo>
                  <a:pt x="5442" y="5411"/>
                  <a:pt x="5433" y="5412"/>
                  <a:pt x="5426" y="5417"/>
                </a:cubicBezTo>
                <a:cubicBezTo>
                  <a:pt x="5418" y="5424"/>
                  <a:pt x="5413" y="5435"/>
                  <a:pt x="5414" y="5446"/>
                </a:cubicBezTo>
                <a:lnTo>
                  <a:pt x="5418" y="5503"/>
                </a:lnTo>
                <a:lnTo>
                  <a:pt x="5418" y="5503"/>
                </a:lnTo>
                <a:lnTo>
                  <a:pt x="5268" y="5430"/>
                </a:lnTo>
                <a:lnTo>
                  <a:pt x="5164" y="5341"/>
                </a:lnTo>
                <a:cubicBezTo>
                  <a:pt x="5159" y="5335"/>
                  <a:pt x="5147" y="5332"/>
                  <a:pt x="5137" y="5332"/>
                </a:cubicBezTo>
                <a:cubicBezTo>
                  <a:pt x="5136" y="5332"/>
                  <a:pt x="5134" y="5332"/>
                  <a:pt x="5133" y="5333"/>
                </a:cubicBezTo>
                <a:lnTo>
                  <a:pt x="5010" y="5342"/>
                </a:lnTo>
                <a:cubicBezTo>
                  <a:pt x="5001" y="5342"/>
                  <a:pt x="4992" y="5347"/>
                  <a:pt x="4987" y="5353"/>
                </a:cubicBezTo>
                <a:lnTo>
                  <a:pt x="4926" y="5427"/>
                </a:lnTo>
                <a:lnTo>
                  <a:pt x="4846" y="5364"/>
                </a:lnTo>
                <a:lnTo>
                  <a:pt x="4729" y="5254"/>
                </a:lnTo>
                <a:cubicBezTo>
                  <a:pt x="4723" y="5249"/>
                  <a:pt x="4715" y="5245"/>
                  <a:pt x="4707" y="5245"/>
                </a:cubicBezTo>
                <a:cubicBezTo>
                  <a:pt x="4706" y="5245"/>
                  <a:pt x="4706" y="5245"/>
                  <a:pt x="4705" y="5245"/>
                </a:cubicBezTo>
                <a:lnTo>
                  <a:pt x="4513" y="5259"/>
                </a:lnTo>
                <a:lnTo>
                  <a:pt x="4509" y="5206"/>
                </a:lnTo>
                <a:cubicBezTo>
                  <a:pt x="4508" y="5196"/>
                  <a:pt x="4504" y="5188"/>
                  <a:pt x="4497" y="5183"/>
                </a:cubicBezTo>
                <a:cubicBezTo>
                  <a:pt x="4492" y="5178"/>
                  <a:pt x="4484" y="5175"/>
                  <a:pt x="4477" y="5175"/>
                </a:cubicBezTo>
                <a:cubicBezTo>
                  <a:pt x="4476" y="5175"/>
                  <a:pt x="4475" y="5175"/>
                  <a:pt x="4474" y="5175"/>
                </a:cubicBezTo>
                <a:lnTo>
                  <a:pt x="4155" y="5197"/>
                </a:lnTo>
                <a:cubicBezTo>
                  <a:pt x="4148" y="5197"/>
                  <a:pt x="4140" y="5200"/>
                  <a:pt x="4135" y="5206"/>
                </a:cubicBezTo>
                <a:lnTo>
                  <a:pt x="4030" y="5301"/>
                </a:lnTo>
                <a:lnTo>
                  <a:pt x="3929" y="5420"/>
                </a:lnTo>
                <a:lnTo>
                  <a:pt x="3660" y="5529"/>
                </a:lnTo>
                <a:lnTo>
                  <a:pt x="3535" y="5503"/>
                </a:lnTo>
                <a:lnTo>
                  <a:pt x="3479" y="5484"/>
                </a:lnTo>
                <a:lnTo>
                  <a:pt x="3447" y="5458"/>
                </a:lnTo>
                <a:cubicBezTo>
                  <a:pt x="3441" y="5452"/>
                  <a:pt x="3435" y="5449"/>
                  <a:pt x="3427" y="5449"/>
                </a:cubicBezTo>
                <a:cubicBezTo>
                  <a:pt x="3422" y="5449"/>
                  <a:pt x="3417" y="5451"/>
                  <a:pt x="3411" y="5453"/>
                </a:cubicBezTo>
                <a:cubicBezTo>
                  <a:pt x="3409" y="5455"/>
                  <a:pt x="3406" y="5456"/>
                  <a:pt x="3405" y="5458"/>
                </a:cubicBezTo>
                <a:lnTo>
                  <a:pt x="3342" y="5436"/>
                </a:lnTo>
                <a:cubicBezTo>
                  <a:pt x="3339" y="5435"/>
                  <a:pt x="3336" y="5434"/>
                  <a:pt x="3333" y="5434"/>
                </a:cubicBezTo>
                <a:cubicBezTo>
                  <a:pt x="3328" y="5434"/>
                  <a:pt x="3323" y="5435"/>
                  <a:pt x="3318" y="5437"/>
                </a:cubicBezTo>
                <a:lnTo>
                  <a:pt x="3015" y="5567"/>
                </a:lnTo>
                <a:cubicBezTo>
                  <a:pt x="3005" y="5571"/>
                  <a:pt x="2999" y="5578"/>
                  <a:pt x="2997" y="5588"/>
                </a:cubicBezTo>
                <a:lnTo>
                  <a:pt x="2964" y="5711"/>
                </a:lnTo>
                <a:lnTo>
                  <a:pt x="2940" y="5769"/>
                </a:lnTo>
                <a:lnTo>
                  <a:pt x="2759" y="5795"/>
                </a:lnTo>
                <a:lnTo>
                  <a:pt x="2584" y="5807"/>
                </a:lnTo>
                <a:lnTo>
                  <a:pt x="2510" y="5799"/>
                </a:lnTo>
                <a:cubicBezTo>
                  <a:pt x="2508" y="5799"/>
                  <a:pt x="2506" y="5798"/>
                  <a:pt x="2505" y="5798"/>
                </a:cubicBezTo>
                <a:cubicBezTo>
                  <a:pt x="2497" y="5798"/>
                  <a:pt x="2489" y="5802"/>
                  <a:pt x="2484" y="5807"/>
                </a:cubicBezTo>
                <a:lnTo>
                  <a:pt x="2270" y="6016"/>
                </a:lnTo>
                <a:lnTo>
                  <a:pt x="2176" y="6085"/>
                </a:lnTo>
                <a:lnTo>
                  <a:pt x="1878" y="5969"/>
                </a:lnTo>
                <a:cubicBezTo>
                  <a:pt x="1873" y="5967"/>
                  <a:pt x="1868" y="5967"/>
                  <a:pt x="1863" y="5967"/>
                </a:cubicBezTo>
                <a:lnTo>
                  <a:pt x="1734" y="5976"/>
                </a:lnTo>
                <a:lnTo>
                  <a:pt x="1548" y="6024"/>
                </a:lnTo>
                <a:cubicBezTo>
                  <a:pt x="1541" y="6025"/>
                  <a:pt x="1534" y="6030"/>
                  <a:pt x="1530" y="6036"/>
                </a:cubicBezTo>
                <a:lnTo>
                  <a:pt x="1436" y="6174"/>
                </a:lnTo>
                <a:lnTo>
                  <a:pt x="1271" y="6153"/>
                </a:lnTo>
                <a:lnTo>
                  <a:pt x="1146" y="6091"/>
                </a:lnTo>
                <a:lnTo>
                  <a:pt x="980" y="6028"/>
                </a:lnTo>
                <a:lnTo>
                  <a:pt x="776" y="5997"/>
                </a:lnTo>
                <a:lnTo>
                  <a:pt x="464" y="6020"/>
                </a:lnTo>
                <a:lnTo>
                  <a:pt x="323" y="6062"/>
                </a:lnTo>
                <a:lnTo>
                  <a:pt x="301" y="6041"/>
                </a:lnTo>
                <a:cubicBezTo>
                  <a:pt x="296" y="6036"/>
                  <a:pt x="291" y="6034"/>
                  <a:pt x="286" y="6033"/>
                </a:cubicBezTo>
                <a:lnTo>
                  <a:pt x="167" y="6005"/>
                </a:lnTo>
                <a:cubicBezTo>
                  <a:pt x="165" y="6005"/>
                  <a:pt x="164" y="6005"/>
                  <a:pt x="162" y="6005"/>
                </a:cubicBezTo>
                <a:cubicBezTo>
                  <a:pt x="156" y="6005"/>
                  <a:pt x="150" y="6006"/>
                  <a:pt x="144" y="6009"/>
                </a:cubicBezTo>
                <a:lnTo>
                  <a:pt x="106" y="6031"/>
                </a:lnTo>
                <a:lnTo>
                  <a:pt x="90" y="5995"/>
                </a:lnTo>
                <a:lnTo>
                  <a:pt x="108" y="5851"/>
                </a:lnTo>
                <a:cubicBezTo>
                  <a:pt x="109" y="5843"/>
                  <a:pt x="108" y="5837"/>
                  <a:pt x="104" y="5830"/>
                </a:cubicBezTo>
                <a:lnTo>
                  <a:pt x="68" y="5773"/>
                </a:lnTo>
                <a:lnTo>
                  <a:pt x="93" y="5664"/>
                </a:lnTo>
                <a:lnTo>
                  <a:pt x="134" y="5586"/>
                </a:lnTo>
                <a:lnTo>
                  <a:pt x="209" y="5580"/>
                </a:lnTo>
                <a:cubicBezTo>
                  <a:pt x="219" y="5578"/>
                  <a:pt x="229" y="5573"/>
                  <a:pt x="234" y="5566"/>
                </a:cubicBezTo>
                <a:cubicBezTo>
                  <a:pt x="239" y="5557"/>
                  <a:pt x="240" y="5547"/>
                  <a:pt x="238" y="5539"/>
                </a:cubicBezTo>
                <a:lnTo>
                  <a:pt x="204" y="5425"/>
                </a:lnTo>
                <a:lnTo>
                  <a:pt x="250" y="5359"/>
                </a:lnTo>
                <a:lnTo>
                  <a:pt x="358" y="5282"/>
                </a:lnTo>
                <a:cubicBezTo>
                  <a:pt x="368" y="5273"/>
                  <a:pt x="373" y="5259"/>
                  <a:pt x="369" y="5245"/>
                </a:cubicBezTo>
                <a:lnTo>
                  <a:pt x="350" y="5185"/>
                </a:lnTo>
                <a:lnTo>
                  <a:pt x="397" y="5109"/>
                </a:lnTo>
                <a:cubicBezTo>
                  <a:pt x="402" y="5102"/>
                  <a:pt x="404" y="5094"/>
                  <a:pt x="402" y="5087"/>
                </a:cubicBezTo>
                <a:lnTo>
                  <a:pt x="387" y="4979"/>
                </a:lnTo>
                <a:lnTo>
                  <a:pt x="408" y="4895"/>
                </a:lnTo>
                <a:cubicBezTo>
                  <a:pt x="410" y="4891"/>
                  <a:pt x="410" y="4889"/>
                  <a:pt x="410" y="4885"/>
                </a:cubicBezTo>
                <a:lnTo>
                  <a:pt x="394" y="4676"/>
                </a:lnTo>
                <a:lnTo>
                  <a:pt x="427" y="4443"/>
                </a:lnTo>
                <a:lnTo>
                  <a:pt x="460" y="4308"/>
                </a:lnTo>
                <a:lnTo>
                  <a:pt x="536" y="4193"/>
                </a:lnTo>
                <a:lnTo>
                  <a:pt x="640" y="4160"/>
                </a:lnTo>
                <a:cubicBezTo>
                  <a:pt x="649" y="4157"/>
                  <a:pt x="655" y="4151"/>
                  <a:pt x="660" y="4141"/>
                </a:cubicBezTo>
                <a:lnTo>
                  <a:pt x="740" y="3948"/>
                </a:lnTo>
                <a:lnTo>
                  <a:pt x="795" y="3832"/>
                </a:lnTo>
                <a:lnTo>
                  <a:pt x="983" y="3644"/>
                </a:lnTo>
                <a:lnTo>
                  <a:pt x="1180" y="3656"/>
                </a:lnTo>
                <a:cubicBezTo>
                  <a:pt x="1181" y="3656"/>
                  <a:pt x="1183" y="3656"/>
                  <a:pt x="1184" y="3656"/>
                </a:cubicBezTo>
                <a:cubicBezTo>
                  <a:pt x="1190" y="3656"/>
                  <a:pt x="1197" y="3654"/>
                  <a:pt x="1202" y="3650"/>
                </a:cubicBezTo>
                <a:lnTo>
                  <a:pt x="1319" y="3555"/>
                </a:lnTo>
                <a:cubicBezTo>
                  <a:pt x="1324" y="3551"/>
                  <a:pt x="1328" y="3545"/>
                  <a:pt x="1329" y="3538"/>
                </a:cubicBezTo>
                <a:lnTo>
                  <a:pt x="1394" y="3301"/>
                </a:lnTo>
                <a:cubicBezTo>
                  <a:pt x="1396" y="3292"/>
                  <a:pt x="1395" y="3282"/>
                  <a:pt x="1389" y="3275"/>
                </a:cubicBezTo>
                <a:lnTo>
                  <a:pt x="1298" y="3129"/>
                </a:lnTo>
                <a:cubicBezTo>
                  <a:pt x="1296" y="3124"/>
                  <a:pt x="1290" y="3119"/>
                  <a:pt x="1282" y="3116"/>
                </a:cubicBezTo>
                <a:lnTo>
                  <a:pt x="1220" y="3093"/>
                </a:lnTo>
                <a:lnTo>
                  <a:pt x="1213" y="2998"/>
                </a:lnTo>
                <a:lnTo>
                  <a:pt x="1272" y="2965"/>
                </a:lnTo>
                <a:cubicBezTo>
                  <a:pt x="1281" y="2960"/>
                  <a:pt x="1287" y="2952"/>
                  <a:pt x="1290" y="2942"/>
                </a:cubicBezTo>
                <a:cubicBezTo>
                  <a:pt x="1291" y="2932"/>
                  <a:pt x="1287" y="2922"/>
                  <a:pt x="1281" y="2915"/>
                </a:cubicBezTo>
                <a:lnTo>
                  <a:pt x="1079" y="2687"/>
                </a:lnTo>
                <a:lnTo>
                  <a:pt x="990" y="2533"/>
                </a:lnTo>
                <a:cubicBezTo>
                  <a:pt x="988" y="2528"/>
                  <a:pt x="983" y="2524"/>
                  <a:pt x="978" y="2521"/>
                </a:cubicBezTo>
                <a:lnTo>
                  <a:pt x="845" y="2441"/>
                </a:lnTo>
                <a:lnTo>
                  <a:pt x="881" y="2379"/>
                </a:lnTo>
                <a:cubicBezTo>
                  <a:pt x="889" y="2366"/>
                  <a:pt x="887" y="2353"/>
                  <a:pt x="879" y="2342"/>
                </a:cubicBezTo>
                <a:lnTo>
                  <a:pt x="823" y="2270"/>
                </a:lnTo>
                <a:lnTo>
                  <a:pt x="873" y="1968"/>
                </a:lnTo>
                <a:lnTo>
                  <a:pt x="935" y="1960"/>
                </a:lnTo>
                <a:lnTo>
                  <a:pt x="1032" y="2058"/>
                </a:lnTo>
                <a:cubicBezTo>
                  <a:pt x="1041" y="2064"/>
                  <a:pt x="1050" y="2067"/>
                  <a:pt x="1060" y="2067"/>
                </a:cubicBezTo>
                <a:cubicBezTo>
                  <a:pt x="1069" y="2066"/>
                  <a:pt x="1078" y="2061"/>
                  <a:pt x="1083" y="2052"/>
                </a:cubicBezTo>
                <a:lnTo>
                  <a:pt x="1152" y="1941"/>
                </a:lnTo>
                <a:lnTo>
                  <a:pt x="1260" y="1819"/>
                </a:lnTo>
                <a:cubicBezTo>
                  <a:pt x="1263" y="1814"/>
                  <a:pt x="1266" y="1811"/>
                  <a:pt x="1267" y="1806"/>
                </a:cubicBezTo>
                <a:lnTo>
                  <a:pt x="1297" y="1695"/>
                </a:lnTo>
                <a:lnTo>
                  <a:pt x="1465" y="1574"/>
                </a:lnTo>
                <a:lnTo>
                  <a:pt x="1677" y="1580"/>
                </a:lnTo>
                <a:lnTo>
                  <a:pt x="1874" y="1567"/>
                </a:lnTo>
                <a:cubicBezTo>
                  <a:pt x="1876" y="1567"/>
                  <a:pt x="1879" y="1567"/>
                  <a:pt x="1881" y="1564"/>
                </a:cubicBezTo>
                <a:lnTo>
                  <a:pt x="2210" y="1454"/>
                </a:lnTo>
                <a:lnTo>
                  <a:pt x="2505" y="1433"/>
                </a:lnTo>
                <a:lnTo>
                  <a:pt x="2828" y="1497"/>
                </a:lnTo>
                <a:lnTo>
                  <a:pt x="3042" y="1603"/>
                </a:lnTo>
                <a:cubicBezTo>
                  <a:pt x="3045" y="1604"/>
                  <a:pt x="3048" y="1605"/>
                  <a:pt x="3051" y="1605"/>
                </a:cubicBezTo>
                <a:lnTo>
                  <a:pt x="3479" y="1677"/>
                </a:lnTo>
                <a:lnTo>
                  <a:pt x="3581" y="1671"/>
                </a:lnTo>
                <a:lnTo>
                  <a:pt x="3680" y="1756"/>
                </a:lnTo>
                <a:cubicBezTo>
                  <a:pt x="3686" y="1761"/>
                  <a:pt x="3692" y="1765"/>
                  <a:pt x="3700" y="1765"/>
                </a:cubicBezTo>
                <a:cubicBezTo>
                  <a:pt x="3701" y="1765"/>
                  <a:pt x="3702" y="1764"/>
                  <a:pt x="3703" y="1764"/>
                </a:cubicBezTo>
                <a:lnTo>
                  <a:pt x="4021" y="1741"/>
                </a:lnTo>
                <a:cubicBezTo>
                  <a:pt x="4030" y="1741"/>
                  <a:pt x="4037" y="1738"/>
                  <a:pt x="4042" y="1731"/>
                </a:cubicBezTo>
                <a:lnTo>
                  <a:pt x="4135" y="1631"/>
                </a:lnTo>
                <a:lnTo>
                  <a:pt x="4333" y="1617"/>
                </a:lnTo>
                <a:lnTo>
                  <a:pt x="4426" y="1698"/>
                </a:lnTo>
                <a:lnTo>
                  <a:pt x="4508" y="1814"/>
                </a:lnTo>
                <a:cubicBezTo>
                  <a:pt x="4513" y="1823"/>
                  <a:pt x="4521" y="1830"/>
                  <a:pt x="4531" y="1830"/>
                </a:cubicBezTo>
                <a:cubicBezTo>
                  <a:pt x="4533" y="1830"/>
                  <a:pt x="4535" y="1829"/>
                  <a:pt x="4537" y="1829"/>
                </a:cubicBezTo>
                <a:cubicBezTo>
                  <a:pt x="4550" y="1828"/>
                  <a:pt x="4558" y="1822"/>
                  <a:pt x="4563" y="1809"/>
                </a:cubicBezTo>
                <a:lnTo>
                  <a:pt x="4651" y="1598"/>
                </a:lnTo>
                <a:lnTo>
                  <a:pt x="4729" y="1620"/>
                </a:lnTo>
                <a:lnTo>
                  <a:pt x="4865" y="1881"/>
                </a:lnTo>
                <a:cubicBezTo>
                  <a:pt x="4872" y="1890"/>
                  <a:pt x="4881" y="1898"/>
                  <a:pt x="4892" y="1898"/>
                </a:cubicBezTo>
                <a:cubicBezTo>
                  <a:pt x="4894" y="1898"/>
                  <a:pt x="4895" y="1898"/>
                  <a:pt x="4896" y="1898"/>
                </a:cubicBezTo>
                <a:cubicBezTo>
                  <a:pt x="4910" y="1898"/>
                  <a:pt x="4920" y="1889"/>
                  <a:pt x="4925" y="1877"/>
                </a:cubicBezTo>
                <a:lnTo>
                  <a:pt x="4963" y="1776"/>
                </a:lnTo>
                <a:lnTo>
                  <a:pt x="4989" y="1666"/>
                </a:lnTo>
                <a:lnTo>
                  <a:pt x="5096" y="1563"/>
                </a:lnTo>
                <a:lnTo>
                  <a:pt x="5172" y="1558"/>
                </a:lnTo>
                <a:lnTo>
                  <a:pt x="5508" y="1635"/>
                </a:lnTo>
                <a:cubicBezTo>
                  <a:pt x="5510" y="1636"/>
                  <a:pt x="5513" y="1636"/>
                  <a:pt x="5515" y="1636"/>
                </a:cubicBezTo>
                <a:cubicBezTo>
                  <a:pt x="5524" y="1636"/>
                  <a:pt x="5533" y="1632"/>
                  <a:pt x="5540" y="1625"/>
                </a:cubicBezTo>
                <a:lnTo>
                  <a:pt x="5625" y="1526"/>
                </a:lnTo>
                <a:lnTo>
                  <a:pt x="5698" y="1521"/>
                </a:lnTo>
                <a:lnTo>
                  <a:pt x="5921" y="1714"/>
                </a:lnTo>
                <a:cubicBezTo>
                  <a:pt x="5926" y="1719"/>
                  <a:pt x="5934" y="1723"/>
                  <a:pt x="5941" y="1723"/>
                </a:cubicBezTo>
                <a:lnTo>
                  <a:pt x="5983" y="1726"/>
                </a:lnTo>
                <a:cubicBezTo>
                  <a:pt x="5984" y="1726"/>
                  <a:pt x="5985" y="1726"/>
                  <a:pt x="5986" y="1726"/>
                </a:cubicBezTo>
                <a:cubicBezTo>
                  <a:pt x="5995" y="1726"/>
                  <a:pt x="6003" y="1719"/>
                  <a:pt x="6008" y="1713"/>
                </a:cubicBezTo>
                <a:cubicBezTo>
                  <a:pt x="6014" y="1707"/>
                  <a:pt x="6018" y="1694"/>
                  <a:pt x="6018" y="1684"/>
                </a:cubicBezTo>
                <a:lnTo>
                  <a:pt x="6002" y="1469"/>
                </a:lnTo>
                <a:lnTo>
                  <a:pt x="6036" y="1393"/>
                </a:lnTo>
                <a:cubicBezTo>
                  <a:pt x="6042" y="1382"/>
                  <a:pt x="6042" y="1371"/>
                  <a:pt x="6035" y="1361"/>
                </a:cubicBezTo>
                <a:lnTo>
                  <a:pt x="5903" y="1151"/>
                </a:lnTo>
                <a:lnTo>
                  <a:pt x="5961" y="919"/>
                </a:lnTo>
                <a:cubicBezTo>
                  <a:pt x="5962" y="916"/>
                  <a:pt x="5962" y="913"/>
                  <a:pt x="5962" y="908"/>
                </a:cubicBezTo>
                <a:lnTo>
                  <a:pt x="5950" y="728"/>
                </a:lnTo>
                <a:lnTo>
                  <a:pt x="6087" y="577"/>
                </a:lnTo>
                <a:lnTo>
                  <a:pt x="6378" y="557"/>
                </a:lnTo>
                <a:lnTo>
                  <a:pt x="6498" y="601"/>
                </a:lnTo>
                <a:cubicBezTo>
                  <a:pt x="6502" y="604"/>
                  <a:pt x="6505" y="605"/>
                  <a:pt x="6509" y="605"/>
                </a:cubicBezTo>
                <a:cubicBezTo>
                  <a:pt x="6510" y="605"/>
                  <a:pt x="6511" y="605"/>
                  <a:pt x="6512" y="604"/>
                </a:cubicBezTo>
                <a:lnTo>
                  <a:pt x="6938" y="574"/>
                </a:lnTo>
                <a:cubicBezTo>
                  <a:pt x="6956" y="573"/>
                  <a:pt x="6968" y="558"/>
                  <a:pt x="6967" y="539"/>
                </a:cubicBezTo>
                <a:lnTo>
                  <a:pt x="6955" y="351"/>
                </a:lnTo>
                <a:lnTo>
                  <a:pt x="7114" y="268"/>
                </a:lnTo>
                <a:lnTo>
                  <a:pt x="7213" y="338"/>
                </a:lnTo>
                <a:cubicBezTo>
                  <a:pt x="7218" y="341"/>
                  <a:pt x="7225" y="343"/>
                  <a:pt x="7232" y="343"/>
                </a:cubicBezTo>
                <a:cubicBezTo>
                  <a:pt x="7237" y="343"/>
                  <a:pt x="7242" y="342"/>
                  <a:pt x="7246" y="340"/>
                </a:cubicBezTo>
                <a:lnTo>
                  <a:pt x="7451" y="240"/>
                </a:lnTo>
                <a:lnTo>
                  <a:pt x="7548" y="234"/>
                </a:lnTo>
                <a:cubicBezTo>
                  <a:pt x="7557" y="232"/>
                  <a:pt x="7566" y="229"/>
                  <a:pt x="7571" y="220"/>
                </a:cubicBezTo>
                <a:lnTo>
                  <a:pt x="7663" y="102"/>
                </a:lnTo>
                <a:lnTo>
                  <a:pt x="7748" y="95"/>
                </a:lnTo>
                <a:lnTo>
                  <a:pt x="7966" y="199"/>
                </a:lnTo>
                <a:cubicBezTo>
                  <a:pt x="7971" y="202"/>
                  <a:pt x="7976" y="203"/>
                  <a:pt x="7981" y="203"/>
                </a:cubicBezTo>
                <a:cubicBezTo>
                  <a:pt x="7988" y="203"/>
                  <a:pt x="7994" y="201"/>
                  <a:pt x="7999" y="197"/>
                </a:cubicBezTo>
                <a:lnTo>
                  <a:pt x="8179" y="65"/>
                </a:lnTo>
                <a:lnTo>
                  <a:pt x="8263" y="59"/>
                </a:lnTo>
                <a:close/>
                <a:moveTo>
                  <a:pt x="8281" y="0"/>
                </a:moveTo>
                <a:cubicBezTo>
                  <a:pt x="8280" y="0"/>
                  <a:pt x="8279" y="0"/>
                  <a:pt x="8278" y="1"/>
                </a:cubicBezTo>
                <a:lnTo>
                  <a:pt x="8170" y="9"/>
                </a:lnTo>
                <a:cubicBezTo>
                  <a:pt x="8164" y="10"/>
                  <a:pt x="8158" y="11"/>
                  <a:pt x="8153" y="15"/>
                </a:cubicBezTo>
                <a:lnTo>
                  <a:pt x="7981" y="140"/>
                </a:lnTo>
                <a:lnTo>
                  <a:pt x="7773" y="41"/>
                </a:lnTo>
                <a:cubicBezTo>
                  <a:pt x="7769" y="39"/>
                  <a:pt x="7765" y="38"/>
                  <a:pt x="7760" y="38"/>
                </a:cubicBezTo>
                <a:cubicBezTo>
                  <a:pt x="7759" y="38"/>
                  <a:pt x="7758" y="38"/>
                  <a:pt x="7756" y="38"/>
                </a:cubicBezTo>
                <a:lnTo>
                  <a:pt x="7648" y="46"/>
                </a:lnTo>
                <a:cubicBezTo>
                  <a:pt x="7639" y="47"/>
                  <a:pt x="7630" y="52"/>
                  <a:pt x="7625" y="59"/>
                </a:cubicBezTo>
                <a:lnTo>
                  <a:pt x="7534" y="178"/>
                </a:lnTo>
                <a:lnTo>
                  <a:pt x="7446" y="184"/>
                </a:lnTo>
                <a:cubicBezTo>
                  <a:pt x="7443" y="184"/>
                  <a:pt x="7439" y="186"/>
                  <a:pt x="7435" y="187"/>
                </a:cubicBezTo>
                <a:lnTo>
                  <a:pt x="7241" y="282"/>
                </a:lnTo>
                <a:lnTo>
                  <a:pt x="7142" y="213"/>
                </a:lnTo>
                <a:cubicBezTo>
                  <a:pt x="7136" y="208"/>
                  <a:pt x="7129" y="206"/>
                  <a:pt x="7123" y="206"/>
                </a:cubicBezTo>
                <a:cubicBezTo>
                  <a:pt x="7118" y="206"/>
                  <a:pt x="7112" y="208"/>
                  <a:pt x="7108" y="210"/>
                </a:cubicBezTo>
                <a:lnTo>
                  <a:pt x="6912" y="312"/>
                </a:lnTo>
                <a:cubicBezTo>
                  <a:pt x="6902" y="318"/>
                  <a:pt x="6893" y="330"/>
                  <a:pt x="6894" y="343"/>
                </a:cubicBezTo>
                <a:lnTo>
                  <a:pt x="6908" y="520"/>
                </a:lnTo>
                <a:lnTo>
                  <a:pt x="6522" y="547"/>
                </a:lnTo>
                <a:lnTo>
                  <a:pt x="6402" y="501"/>
                </a:lnTo>
                <a:cubicBezTo>
                  <a:pt x="6398" y="500"/>
                  <a:pt x="6395" y="499"/>
                  <a:pt x="6391" y="499"/>
                </a:cubicBezTo>
                <a:cubicBezTo>
                  <a:pt x="6390" y="499"/>
                  <a:pt x="6389" y="499"/>
                  <a:pt x="6387" y="499"/>
                </a:cubicBezTo>
                <a:lnTo>
                  <a:pt x="6076" y="521"/>
                </a:lnTo>
                <a:cubicBezTo>
                  <a:pt x="6067" y="521"/>
                  <a:pt x="6059" y="525"/>
                  <a:pt x="6054" y="532"/>
                </a:cubicBezTo>
                <a:lnTo>
                  <a:pt x="5898" y="703"/>
                </a:lnTo>
                <a:cubicBezTo>
                  <a:pt x="5892" y="710"/>
                  <a:pt x="5888" y="719"/>
                  <a:pt x="5888" y="728"/>
                </a:cubicBezTo>
                <a:lnTo>
                  <a:pt x="5902" y="918"/>
                </a:lnTo>
                <a:lnTo>
                  <a:pt x="5841" y="1157"/>
                </a:lnTo>
                <a:cubicBezTo>
                  <a:pt x="5837" y="1167"/>
                  <a:pt x="5840" y="1176"/>
                  <a:pt x="5845" y="1183"/>
                </a:cubicBezTo>
                <a:lnTo>
                  <a:pt x="5976" y="1391"/>
                </a:lnTo>
                <a:lnTo>
                  <a:pt x="5945" y="1457"/>
                </a:lnTo>
                <a:cubicBezTo>
                  <a:pt x="5942" y="1461"/>
                  <a:pt x="5942" y="1468"/>
                  <a:pt x="5942" y="1473"/>
                </a:cubicBezTo>
                <a:lnTo>
                  <a:pt x="5955" y="1661"/>
                </a:lnTo>
                <a:lnTo>
                  <a:pt x="5736" y="1470"/>
                </a:lnTo>
                <a:cubicBezTo>
                  <a:pt x="5731" y="1465"/>
                  <a:pt x="5723" y="1462"/>
                  <a:pt x="5716" y="1462"/>
                </a:cubicBezTo>
                <a:cubicBezTo>
                  <a:pt x="5715" y="1462"/>
                  <a:pt x="5714" y="1462"/>
                  <a:pt x="5713" y="1462"/>
                </a:cubicBezTo>
                <a:lnTo>
                  <a:pt x="5613" y="1469"/>
                </a:lnTo>
                <a:cubicBezTo>
                  <a:pt x="5605" y="1470"/>
                  <a:pt x="5596" y="1474"/>
                  <a:pt x="5591" y="1480"/>
                </a:cubicBezTo>
                <a:lnTo>
                  <a:pt x="5508" y="1576"/>
                </a:lnTo>
                <a:lnTo>
                  <a:pt x="5187" y="1501"/>
                </a:lnTo>
                <a:lnTo>
                  <a:pt x="5171" y="1501"/>
                </a:lnTo>
                <a:lnTo>
                  <a:pt x="5083" y="1508"/>
                </a:lnTo>
                <a:cubicBezTo>
                  <a:pt x="5076" y="1509"/>
                  <a:pt x="5069" y="1511"/>
                  <a:pt x="5064" y="1517"/>
                </a:cubicBezTo>
                <a:lnTo>
                  <a:pt x="4942" y="1634"/>
                </a:lnTo>
                <a:cubicBezTo>
                  <a:pt x="4939" y="1638"/>
                  <a:pt x="4935" y="1644"/>
                  <a:pt x="4934" y="1650"/>
                </a:cubicBezTo>
                <a:lnTo>
                  <a:pt x="4906" y="1764"/>
                </a:lnTo>
                <a:lnTo>
                  <a:pt x="4895" y="1792"/>
                </a:lnTo>
                <a:lnTo>
                  <a:pt x="4786" y="1583"/>
                </a:lnTo>
                <a:cubicBezTo>
                  <a:pt x="4783" y="1574"/>
                  <a:pt x="4775" y="1569"/>
                  <a:pt x="4767" y="1567"/>
                </a:cubicBezTo>
                <a:lnTo>
                  <a:pt x="4647" y="1531"/>
                </a:lnTo>
                <a:cubicBezTo>
                  <a:pt x="4644" y="1530"/>
                  <a:pt x="4641" y="1530"/>
                  <a:pt x="4638" y="1530"/>
                </a:cubicBezTo>
                <a:cubicBezTo>
                  <a:pt x="4625" y="1530"/>
                  <a:pt x="4613" y="1537"/>
                  <a:pt x="4608" y="1550"/>
                </a:cubicBezTo>
                <a:lnTo>
                  <a:pt x="4533" y="1734"/>
                </a:lnTo>
                <a:lnTo>
                  <a:pt x="4479" y="1660"/>
                </a:lnTo>
                <a:lnTo>
                  <a:pt x="4371" y="1565"/>
                </a:lnTo>
                <a:cubicBezTo>
                  <a:pt x="4365" y="1560"/>
                  <a:pt x="4359" y="1557"/>
                  <a:pt x="4351" y="1557"/>
                </a:cubicBezTo>
                <a:cubicBezTo>
                  <a:pt x="4350" y="1557"/>
                  <a:pt x="4349" y="1557"/>
                  <a:pt x="4348" y="1557"/>
                </a:cubicBezTo>
                <a:lnTo>
                  <a:pt x="4123" y="1573"/>
                </a:lnTo>
                <a:cubicBezTo>
                  <a:pt x="4113" y="1573"/>
                  <a:pt x="4106" y="1577"/>
                  <a:pt x="4101" y="1583"/>
                </a:cubicBezTo>
                <a:lnTo>
                  <a:pt x="4008" y="1683"/>
                </a:lnTo>
                <a:lnTo>
                  <a:pt x="3717" y="1704"/>
                </a:lnTo>
                <a:lnTo>
                  <a:pt x="3618" y="1619"/>
                </a:lnTo>
                <a:cubicBezTo>
                  <a:pt x="3612" y="1614"/>
                  <a:pt x="3604" y="1610"/>
                  <a:pt x="3596" y="1610"/>
                </a:cubicBezTo>
                <a:cubicBezTo>
                  <a:pt x="3595" y="1610"/>
                  <a:pt x="3595" y="1610"/>
                  <a:pt x="3594" y="1610"/>
                </a:cubicBezTo>
                <a:lnTo>
                  <a:pt x="3487" y="1619"/>
                </a:lnTo>
                <a:lnTo>
                  <a:pt x="3072" y="1548"/>
                </a:lnTo>
                <a:lnTo>
                  <a:pt x="2859" y="1443"/>
                </a:lnTo>
                <a:cubicBezTo>
                  <a:pt x="2857" y="1442"/>
                  <a:pt x="2853" y="1440"/>
                  <a:pt x="2851" y="1440"/>
                </a:cubicBezTo>
                <a:lnTo>
                  <a:pt x="2518" y="1375"/>
                </a:lnTo>
                <a:lnTo>
                  <a:pt x="2509" y="1375"/>
                </a:lnTo>
                <a:lnTo>
                  <a:pt x="2206" y="1397"/>
                </a:lnTo>
                <a:cubicBezTo>
                  <a:pt x="2203" y="1397"/>
                  <a:pt x="2201" y="1397"/>
                  <a:pt x="2197" y="1398"/>
                </a:cubicBezTo>
                <a:lnTo>
                  <a:pt x="1868" y="1509"/>
                </a:lnTo>
                <a:lnTo>
                  <a:pt x="1680" y="1522"/>
                </a:lnTo>
                <a:lnTo>
                  <a:pt x="1461" y="1514"/>
                </a:lnTo>
                <a:cubicBezTo>
                  <a:pt x="1454" y="1516"/>
                  <a:pt x="1448" y="1517"/>
                  <a:pt x="1442" y="1521"/>
                </a:cubicBezTo>
                <a:lnTo>
                  <a:pt x="1255" y="1651"/>
                </a:lnTo>
                <a:cubicBezTo>
                  <a:pt x="1249" y="1655"/>
                  <a:pt x="1245" y="1661"/>
                  <a:pt x="1243" y="1669"/>
                </a:cubicBezTo>
                <a:lnTo>
                  <a:pt x="1209" y="1787"/>
                </a:lnTo>
                <a:lnTo>
                  <a:pt x="1103" y="1908"/>
                </a:lnTo>
                <a:lnTo>
                  <a:pt x="1052" y="1989"/>
                </a:lnTo>
                <a:lnTo>
                  <a:pt x="973" y="1910"/>
                </a:lnTo>
                <a:cubicBezTo>
                  <a:pt x="966" y="1904"/>
                  <a:pt x="958" y="1901"/>
                  <a:pt x="950" y="1901"/>
                </a:cubicBezTo>
                <a:cubicBezTo>
                  <a:pt x="948" y="1901"/>
                  <a:pt x="947" y="1901"/>
                  <a:pt x="946" y="1901"/>
                </a:cubicBezTo>
                <a:lnTo>
                  <a:pt x="818" y="1915"/>
                </a:lnTo>
                <a:cubicBezTo>
                  <a:pt x="805" y="1916"/>
                  <a:pt x="795" y="1925"/>
                  <a:pt x="791" y="1936"/>
                </a:cubicBezTo>
                <a:cubicBezTo>
                  <a:pt x="787" y="1948"/>
                  <a:pt x="790" y="1961"/>
                  <a:pt x="798" y="1969"/>
                </a:cubicBezTo>
                <a:lnTo>
                  <a:pt x="807" y="1979"/>
                </a:lnTo>
                <a:lnTo>
                  <a:pt x="760" y="2279"/>
                </a:lnTo>
                <a:cubicBezTo>
                  <a:pt x="758" y="2286"/>
                  <a:pt x="761" y="2295"/>
                  <a:pt x="766" y="2303"/>
                </a:cubicBezTo>
                <a:lnTo>
                  <a:pt x="818" y="2369"/>
                </a:lnTo>
                <a:lnTo>
                  <a:pt x="776" y="2441"/>
                </a:lnTo>
                <a:cubicBezTo>
                  <a:pt x="767" y="2457"/>
                  <a:pt x="772" y="2477"/>
                  <a:pt x="788" y="2485"/>
                </a:cubicBezTo>
                <a:lnTo>
                  <a:pt x="942" y="2579"/>
                </a:lnTo>
                <a:lnTo>
                  <a:pt x="1030" y="2731"/>
                </a:lnTo>
                <a:lnTo>
                  <a:pt x="1208" y="2933"/>
                </a:lnTo>
                <a:lnTo>
                  <a:pt x="1167" y="2954"/>
                </a:lnTo>
                <a:cubicBezTo>
                  <a:pt x="1155" y="2962"/>
                  <a:pt x="1149" y="2973"/>
                  <a:pt x="1150" y="2986"/>
                </a:cubicBezTo>
                <a:lnTo>
                  <a:pt x="1159" y="3123"/>
                </a:lnTo>
                <a:cubicBezTo>
                  <a:pt x="1159" y="3136"/>
                  <a:pt x="1168" y="3146"/>
                  <a:pt x="1180" y="3151"/>
                </a:cubicBezTo>
                <a:lnTo>
                  <a:pt x="1251" y="3178"/>
                </a:lnTo>
                <a:lnTo>
                  <a:pt x="1328" y="3303"/>
                </a:lnTo>
                <a:lnTo>
                  <a:pt x="1271" y="3517"/>
                </a:lnTo>
                <a:lnTo>
                  <a:pt x="1172" y="3597"/>
                </a:lnTo>
                <a:lnTo>
                  <a:pt x="974" y="3583"/>
                </a:lnTo>
                <a:cubicBezTo>
                  <a:pt x="973" y="3583"/>
                  <a:pt x="971" y="3583"/>
                  <a:pt x="970" y="3583"/>
                </a:cubicBezTo>
                <a:cubicBezTo>
                  <a:pt x="962" y="3583"/>
                  <a:pt x="955" y="3587"/>
                  <a:pt x="949" y="3593"/>
                </a:cubicBezTo>
                <a:lnTo>
                  <a:pt x="746" y="3796"/>
                </a:lnTo>
                <a:cubicBezTo>
                  <a:pt x="744" y="3798"/>
                  <a:pt x="741" y="3801"/>
                  <a:pt x="740" y="3805"/>
                </a:cubicBezTo>
                <a:lnTo>
                  <a:pt x="682" y="3927"/>
                </a:lnTo>
                <a:lnTo>
                  <a:pt x="608" y="4108"/>
                </a:lnTo>
                <a:lnTo>
                  <a:pt x="507" y="4140"/>
                </a:lnTo>
                <a:cubicBezTo>
                  <a:pt x="500" y="4144"/>
                  <a:pt x="494" y="4147"/>
                  <a:pt x="490" y="4154"/>
                </a:cubicBezTo>
                <a:lnTo>
                  <a:pt x="406" y="4282"/>
                </a:lnTo>
                <a:cubicBezTo>
                  <a:pt x="404" y="4286"/>
                  <a:pt x="402" y="4289"/>
                  <a:pt x="401" y="4292"/>
                </a:cubicBezTo>
                <a:lnTo>
                  <a:pt x="368" y="4436"/>
                </a:lnTo>
                <a:lnTo>
                  <a:pt x="333" y="4678"/>
                </a:lnTo>
                <a:lnTo>
                  <a:pt x="347" y="4890"/>
                </a:lnTo>
                <a:lnTo>
                  <a:pt x="326" y="4974"/>
                </a:lnTo>
                <a:cubicBezTo>
                  <a:pt x="324" y="4979"/>
                  <a:pt x="324" y="4984"/>
                  <a:pt x="324" y="4988"/>
                </a:cubicBezTo>
                <a:lnTo>
                  <a:pt x="339" y="5091"/>
                </a:lnTo>
                <a:lnTo>
                  <a:pt x="291" y="5167"/>
                </a:lnTo>
                <a:cubicBezTo>
                  <a:pt x="286" y="5176"/>
                  <a:pt x="285" y="5186"/>
                  <a:pt x="287" y="5195"/>
                </a:cubicBezTo>
                <a:lnTo>
                  <a:pt x="302" y="5247"/>
                </a:lnTo>
                <a:lnTo>
                  <a:pt x="210" y="5313"/>
                </a:lnTo>
                <a:lnTo>
                  <a:pt x="202" y="5321"/>
                </a:lnTo>
                <a:lnTo>
                  <a:pt x="142" y="5405"/>
                </a:lnTo>
                <a:cubicBezTo>
                  <a:pt x="136" y="5415"/>
                  <a:pt x="135" y="5425"/>
                  <a:pt x="137" y="5435"/>
                </a:cubicBezTo>
                <a:lnTo>
                  <a:pt x="163" y="5524"/>
                </a:lnTo>
                <a:lnTo>
                  <a:pt x="110" y="5528"/>
                </a:lnTo>
                <a:cubicBezTo>
                  <a:pt x="99" y="5528"/>
                  <a:pt x="89" y="5535"/>
                  <a:pt x="84" y="5545"/>
                </a:cubicBezTo>
                <a:lnTo>
                  <a:pt x="33" y="5643"/>
                </a:lnTo>
                <a:cubicBezTo>
                  <a:pt x="32" y="5645"/>
                  <a:pt x="31" y="5648"/>
                  <a:pt x="31" y="5650"/>
                </a:cubicBezTo>
                <a:lnTo>
                  <a:pt x="2" y="5776"/>
                </a:lnTo>
                <a:cubicBezTo>
                  <a:pt x="0" y="5784"/>
                  <a:pt x="2" y="5792"/>
                  <a:pt x="6" y="5800"/>
                </a:cubicBezTo>
                <a:lnTo>
                  <a:pt x="42" y="5860"/>
                </a:lnTo>
                <a:lnTo>
                  <a:pt x="25" y="6002"/>
                </a:lnTo>
                <a:cubicBezTo>
                  <a:pt x="25" y="6007"/>
                  <a:pt x="25" y="6014"/>
                  <a:pt x="28" y="6019"/>
                </a:cubicBezTo>
                <a:lnTo>
                  <a:pt x="53" y="6076"/>
                </a:lnTo>
                <a:cubicBezTo>
                  <a:pt x="57" y="6083"/>
                  <a:pt x="63" y="6091"/>
                  <a:pt x="71" y="6093"/>
                </a:cubicBezTo>
                <a:lnTo>
                  <a:pt x="97" y="6103"/>
                </a:lnTo>
                <a:cubicBezTo>
                  <a:pt x="102" y="6105"/>
                  <a:pt x="106" y="6106"/>
                  <a:pt x="110" y="6106"/>
                </a:cubicBezTo>
                <a:cubicBezTo>
                  <a:pt x="115" y="6106"/>
                  <a:pt x="120" y="6104"/>
                  <a:pt x="125" y="6101"/>
                </a:cubicBezTo>
                <a:lnTo>
                  <a:pt x="166" y="6077"/>
                </a:lnTo>
                <a:lnTo>
                  <a:pt x="264" y="6099"/>
                </a:lnTo>
                <a:lnTo>
                  <a:pt x="293" y="6128"/>
                </a:lnTo>
                <a:cubicBezTo>
                  <a:pt x="300" y="6133"/>
                  <a:pt x="308" y="6137"/>
                  <a:pt x="317" y="6137"/>
                </a:cubicBezTo>
                <a:cubicBezTo>
                  <a:pt x="320" y="6137"/>
                  <a:pt x="323" y="6136"/>
                  <a:pt x="326" y="6135"/>
                </a:cubicBezTo>
                <a:lnTo>
                  <a:pt x="477" y="6088"/>
                </a:lnTo>
                <a:lnTo>
                  <a:pt x="774" y="6067"/>
                </a:lnTo>
                <a:lnTo>
                  <a:pt x="965" y="6096"/>
                </a:lnTo>
                <a:lnTo>
                  <a:pt x="1120" y="6155"/>
                </a:lnTo>
                <a:lnTo>
                  <a:pt x="1248" y="6219"/>
                </a:lnTo>
                <a:cubicBezTo>
                  <a:pt x="1250" y="6221"/>
                  <a:pt x="1254" y="6222"/>
                  <a:pt x="1258" y="6222"/>
                </a:cubicBezTo>
                <a:lnTo>
                  <a:pt x="1449" y="6245"/>
                </a:lnTo>
                <a:cubicBezTo>
                  <a:pt x="1451" y="6245"/>
                  <a:pt x="1453" y="6245"/>
                  <a:pt x="1455" y="6245"/>
                </a:cubicBezTo>
                <a:cubicBezTo>
                  <a:pt x="1466" y="6245"/>
                  <a:pt x="1475" y="6240"/>
                  <a:pt x="1480" y="6231"/>
                </a:cubicBezTo>
                <a:lnTo>
                  <a:pt x="1578" y="6087"/>
                </a:lnTo>
                <a:lnTo>
                  <a:pt x="1746" y="6044"/>
                </a:lnTo>
                <a:lnTo>
                  <a:pt x="1862" y="6035"/>
                </a:lnTo>
                <a:lnTo>
                  <a:pt x="2170" y="6155"/>
                </a:lnTo>
                <a:cubicBezTo>
                  <a:pt x="2174" y="6157"/>
                  <a:pt x="2179" y="6158"/>
                  <a:pt x="2183" y="6158"/>
                </a:cubicBezTo>
                <a:cubicBezTo>
                  <a:pt x="2189" y="6158"/>
                  <a:pt x="2196" y="6155"/>
                  <a:pt x="2202" y="6151"/>
                </a:cubicBezTo>
                <a:lnTo>
                  <a:pt x="2315" y="6068"/>
                </a:lnTo>
                <a:lnTo>
                  <a:pt x="2521" y="5868"/>
                </a:lnTo>
                <a:lnTo>
                  <a:pt x="2587" y="5875"/>
                </a:lnTo>
                <a:lnTo>
                  <a:pt x="2769" y="5863"/>
                </a:lnTo>
                <a:lnTo>
                  <a:pt x="2971" y="5834"/>
                </a:lnTo>
                <a:cubicBezTo>
                  <a:pt x="2983" y="5832"/>
                  <a:pt x="2993" y="5825"/>
                  <a:pt x="2997" y="5815"/>
                </a:cubicBezTo>
                <a:lnTo>
                  <a:pt x="3029" y="5734"/>
                </a:lnTo>
                <a:lnTo>
                  <a:pt x="3060" y="5624"/>
                </a:lnTo>
                <a:lnTo>
                  <a:pt x="3337" y="5504"/>
                </a:lnTo>
                <a:lnTo>
                  <a:pt x="3421" y="5534"/>
                </a:lnTo>
                <a:cubicBezTo>
                  <a:pt x="3424" y="5535"/>
                  <a:pt x="3427" y="5535"/>
                  <a:pt x="3431" y="5535"/>
                </a:cubicBezTo>
                <a:cubicBezTo>
                  <a:pt x="3433" y="5535"/>
                  <a:pt x="3436" y="5535"/>
                  <a:pt x="3439" y="5535"/>
                </a:cubicBezTo>
                <a:lnTo>
                  <a:pt x="3447" y="5541"/>
                </a:lnTo>
                <a:cubicBezTo>
                  <a:pt x="3451" y="5544"/>
                  <a:pt x="3453" y="5545"/>
                  <a:pt x="3457" y="5546"/>
                </a:cubicBezTo>
                <a:lnTo>
                  <a:pt x="3522" y="5568"/>
                </a:lnTo>
                <a:lnTo>
                  <a:pt x="3661" y="5597"/>
                </a:lnTo>
                <a:cubicBezTo>
                  <a:pt x="3664" y="5597"/>
                  <a:pt x="3667" y="5598"/>
                  <a:pt x="3670" y="5598"/>
                </a:cubicBezTo>
                <a:cubicBezTo>
                  <a:pt x="3673" y="5598"/>
                  <a:pt x="3677" y="5597"/>
                  <a:pt x="3681" y="5596"/>
                </a:cubicBezTo>
                <a:lnTo>
                  <a:pt x="3964" y="5478"/>
                </a:lnTo>
                <a:cubicBezTo>
                  <a:pt x="3970" y="5476"/>
                  <a:pt x="3974" y="5473"/>
                  <a:pt x="3978" y="5469"/>
                </a:cubicBezTo>
                <a:lnTo>
                  <a:pt x="4082" y="5347"/>
                </a:lnTo>
                <a:lnTo>
                  <a:pt x="4176" y="5261"/>
                </a:lnTo>
                <a:lnTo>
                  <a:pt x="4451" y="5242"/>
                </a:lnTo>
                <a:lnTo>
                  <a:pt x="4454" y="5295"/>
                </a:lnTo>
                <a:cubicBezTo>
                  <a:pt x="4456" y="5304"/>
                  <a:pt x="4459" y="5312"/>
                  <a:pt x="4466" y="5317"/>
                </a:cubicBezTo>
                <a:cubicBezTo>
                  <a:pt x="4472" y="5322"/>
                  <a:pt x="4478" y="5325"/>
                  <a:pt x="4486" y="5325"/>
                </a:cubicBezTo>
                <a:cubicBezTo>
                  <a:pt x="4487" y="5325"/>
                  <a:pt x="4488" y="5325"/>
                  <a:pt x="4489" y="5325"/>
                </a:cubicBezTo>
                <a:lnTo>
                  <a:pt x="4698" y="5311"/>
                </a:lnTo>
                <a:lnTo>
                  <a:pt x="4807" y="5411"/>
                </a:lnTo>
                <a:lnTo>
                  <a:pt x="4914" y="5497"/>
                </a:lnTo>
                <a:cubicBezTo>
                  <a:pt x="4920" y="5502"/>
                  <a:pt x="4927" y="5504"/>
                  <a:pt x="4934" y="5504"/>
                </a:cubicBezTo>
                <a:cubicBezTo>
                  <a:pt x="4943" y="5504"/>
                  <a:pt x="4952" y="5500"/>
                  <a:pt x="4959" y="5492"/>
                </a:cubicBezTo>
                <a:lnTo>
                  <a:pt x="5031" y="5403"/>
                </a:lnTo>
                <a:lnTo>
                  <a:pt x="5134" y="5395"/>
                </a:lnTo>
                <a:lnTo>
                  <a:pt x="5231" y="5479"/>
                </a:lnTo>
                <a:cubicBezTo>
                  <a:pt x="5234" y="5483"/>
                  <a:pt x="5237" y="5484"/>
                  <a:pt x="5239" y="5485"/>
                </a:cubicBezTo>
                <a:lnTo>
                  <a:pt x="5443" y="5584"/>
                </a:lnTo>
                <a:cubicBezTo>
                  <a:pt x="5447" y="5586"/>
                  <a:pt x="5452" y="5587"/>
                  <a:pt x="5458" y="5587"/>
                </a:cubicBezTo>
                <a:cubicBezTo>
                  <a:pt x="5464" y="5587"/>
                  <a:pt x="5471" y="5585"/>
                  <a:pt x="5476" y="5581"/>
                </a:cubicBezTo>
                <a:cubicBezTo>
                  <a:pt x="5485" y="5576"/>
                  <a:pt x="5492" y="5565"/>
                  <a:pt x="5490" y="5552"/>
                </a:cubicBezTo>
                <a:lnTo>
                  <a:pt x="5487" y="5489"/>
                </a:lnTo>
                <a:lnTo>
                  <a:pt x="5666" y="5563"/>
                </a:lnTo>
                <a:lnTo>
                  <a:pt x="5679" y="5752"/>
                </a:lnTo>
                <a:cubicBezTo>
                  <a:pt x="5680" y="5761"/>
                  <a:pt x="5684" y="5769"/>
                  <a:pt x="5691" y="5774"/>
                </a:cubicBezTo>
                <a:cubicBezTo>
                  <a:pt x="5696" y="5779"/>
                  <a:pt x="5704" y="5783"/>
                  <a:pt x="5711" y="5783"/>
                </a:cubicBezTo>
                <a:cubicBezTo>
                  <a:pt x="5712" y="5783"/>
                  <a:pt x="5713" y="5782"/>
                  <a:pt x="5714" y="5782"/>
                </a:cubicBezTo>
                <a:lnTo>
                  <a:pt x="5781" y="5777"/>
                </a:lnTo>
                <a:lnTo>
                  <a:pt x="5817" y="6280"/>
                </a:lnTo>
                <a:cubicBezTo>
                  <a:pt x="5819" y="6297"/>
                  <a:pt x="5831" y="6311"/>
                  <a:pt x="5846" y="6311"/>
                </a:cubicBezTo>
                <a:cubicBezTo>
                  <a:pt x="5848" y="6311"/>
                  <a:pt x="5850" y="6311"/>
                  <a:pt x="5852" y="6310"/>
                </a:cubicBezTo>
                <a:lnTo>
                  <a:pt x="6035" y="6298"/>
                </a:lnTo>
                <a:lnTo>
                  <a:pt x="6152" y="6475"/>
                </a:lnTo>
                <a:lnTo>
                  <a:pt x="6165" y="6683"/>
                </a:lnTo>
                <a:cubicBezTo>
                  <a:pt x="6167" y="6699"/>
                  <a:pt x="6181" y="6713"/>
                  <a:pt x="6196" y="6713"/>
                </a:cubicBezTo>
                <a:cubicBezTo>
                  <a:pt x="6198" y="6713"/>
                  <a:pt x="6199" y="6712"/>
                  <a:pt x="6201" y="6712"/>
                </a:cubicBezTo>
                <a:lnTo>
                  <a:pt x="6386" y="6700"/>
                </a:lnTo>
                <a:lnTo>
                  <a:pt x="6399" y="6878"/>
                </a:lnTo>
                <a:cubicBezTo>
                  <a:pt x="6400" y="6887"/>
                  <a:pt x="6403" y="6894"/>
                  <a:pt x="6409" y="6900"/>
                </a:cubicBezTo>
                <a:lnTo>
                  <a:pt x="6518" y="7002"/>
                </a:lnTo>
                <a:lnTo>
                  <a:pt x="6732" y="7186"/>
                </a:lnTo>
                <a:lnTo>
                  <a:pt x="6727" y="7287"/>
                </a:lnTo>
                <a:cubicBezTo>
                  <a:pt x="6726" y="7300"/>
                  <a:pt x="6735" y="7314"/>
                  <a:pt x="6747" y="7319"/>
                </a:cubicBezTo>
                <a:cubicBezTo>
                  <a:pt x="6751" y="7320"/>
                  <a:pt x="6754" y="7321"/>
                  <a:pt x="6758" y="7321"/>
                </a:cubicBezTo>
                <a:cubicBezTo>
                  <a:pt x="6768" y="7321"/>
                  <a:pt x="6777" y="7317"/>
                  <a:pt x="6784" y="7309"/>
                </a:cubicBezTo>
                <a:lnTo>
                  <a:pt x="6862" y="7214"/>
                </a:lnTo>
                <a:lnTo>
                  <a:pt x="6955" y="7298"/>
                </a:lnTo>
                <a:lnTo>
                  <a:pt x="7063" y="7385"/>
                </a:lnTo>
                <a:cubicBezTo>
                  <a:pt x="7069" y="7391"/>
                  <a:pt x="7075" y="7393"/>
                  <a:pt x="7084" y="7393"/>
                </a:cubicBezTo>
                <a:cubicBezTo>
                  <a:pt x="7085" y="7393"/>
                  <a:pt x="7085" y="7393"/>
                  <a:pt x="7087" y="7395"/>
                </a:cubicBezTo>
                <a:lnTo>
                  <a:pt x="7189" y="7389"/>
                </a:lnTo>
                <a:cubicBezTo>
                  <a:pt x="7196" y="7388"/>
                  <a:pt x="7206" y="7384"/>
                  <a:pt x="7211" y="7378"/>
                </a:cubicBezTo>
                <a:cubicBezTo>
                  <a:pt x="7216" y="7371"/>
                  <a:pt x="7218" y="7363"/>
                  <a:pt x="7218" y="7354"/>
                </a:cubicBezTo>
                <a:lnTo>
                  <a:pt x="7197" y="7051"/>
                </a:lnTo>
                <a:lnTo>
                  <a:pt x="7286" y="6852"/>
                </a:lnTo>
                <a:lnTo>
                  <a:pt x="7361" y="6846"/>
                </a:lnTo>
                <a:lnTo>
                  <a:pt x="7451" y="6937"/>
                </a:lnTo>
                <a:cubicBezTo>
                  <a:pt x="7458" y="6943"/>
                  <a:pt x="7466" y="6947"/>
                  <a:pt x="7474" y="6947"/>
                </a:cubicBezTo>
                <a:cubicBezTo>
                  <a:pt x="7480" y="6947"/>
                  <a:pt x="7486" y="6946"/>
                  <a:pt x="7491" y="6942"/>
                </a:cubicBezTo>
                <a:lnTo>
                  <a:pt x="7700" y="6819"/>
                </a:lnTo>
                <a:cubicBezTo>
                  <a:pt x="7702" y="6817"/>
                  <a:pt x="7705" y="6815"/>
                  <a:pt x="7707" y="6812"/>
                </a:cubicBezTo>
                <a:lnTo>
                  <a:pt x="7900" y="6597"/>
                </a:lnTo>
                <a:lnTo>
                  <a:pt x="7956" y="6592"/>
                </a:lnTo>
                <a:lnTo>
                  <a:pt x="7960" y="6654"/>
                </a:lnTo>
                <a:cubicBezTo>
                  <a:pt x="7961" y="6671"/>
                  <a:pt x="7977" y="6684"/>
                  <a:pt x="7994" y="6684"/>
                </a:cubicBezTo>
                <a:cubicBezTo>
                  <a:pt x="7995" y="6684"/>
                  <a:pt x="7995" y="6684"/>
                  <a:pt x="7996" y="6684"/>
                </a:cubicBezTo>
                <a:lnTo>
                  <a:pt x="8110" y="6676"/>
                </a:lnTo>
                <a:cubicBezTo>
                  <a:pt x="8118" y="6675"/>
                  <a:pt x="8127" y="6671"/>
                  <a:pt x="8132" y="6664"/>
                </a:cubicBezTo>
                <a:cubicBezTo>
                  <a:pt x="8137" y="6658"/>
                  <a:pt x="8140" y="6650"/>
                  <a:pt x="8140" y="6640"/>
                </a:cubicBezTo>
                <a:lnTo>
                  <a:pt x="8113" y="6260"/>
                </a:lnTo>
                <a:lnTo>
                  <a:pt x="8159" y="6340"/>
                </a:lnTo>
                <a:cubicBezTo>
                  <a:pt x="8162" y="6343"/>
                  <a:pt x="8164" y="6346"/>
                  <a:pt x="8166" y="6348"/>
                </a:cubicBezTo>
                <a:lnTo>
                  <a:pt x="8265" y="6440"/>
                </a:lnTo>
                <a:lnTo>
                  <a:pt x="8272" y="6536"/>
                </a:lnTo>
                <a:cubicBezTo>
                  <a:pt x="8272" y="6541"/>
                  <a:pt x="8274" y="6547"/>
                  <a:pt x="8277" y="6552"/>
                </a:cubicBezTo>
                <a:lnTo>
                  <a:pt x="8378" y="6708"/>
                </a:lnTo>
                <a:lnTo>
                  <a:pt x="8217" y="6720"/>
                </a:lnTo>
                <a:cubicBezTo>
                  <a:pt x="8199" y="6722"/>
                  <a:pt x="8185" y="6737"/>
                  <a:pt x="8186" y="6755"/>
                </a:cubicBezTo>
                <a:lnTo>
                  <a:pt x="8209" y="7075"/>
                </a:lnTo>
                <a:cubicBezTo>
                  <a:pt x="8210" y="7086"/>
                  <a:pt x="8218" y="7096"/>
                  <a:pt x="8228" y="7102"/>
                </a:cubicBezTo>
                <a:lnTo>
                  <a:pt x="8455" y="7202"/>
                </a:lnTo>
                <a:lnTo>
                  <a:pt x="8664" y="7281"/>
                </a:lnTo>
                <a:cubicBezTo>
                  <a:pt x="8669" y="7282"/>
                  <a:pt x="8673" y="7283"/>
                  <a:pt x="8677" y="7283"/>
                </a:cubicBezTo>
                <a:cubicBezTo>
                  <a:pt x="8684" y="7283"/>
                  <a:pt x="8690" y="7281"/>
                  <a:pt x="8696" y="7278"/>
                </a:cubicBezTo>
                <a:lnTo>
                  <a:pt x="9012" y="7045"/>
                </a:lnTo>
                <a:lnTo>
                  <a:pt x="9193" y="6934"/>
                </a:lnTo>
                <a:lnTo>
                  <a:pt x="9293" y="6927"/>
                </a:lnTo>
                <a:cubicBezTo>
                  <a:pt x="9303" y="6926"/>
                  <a:pt x="9310" y="6924"/>
                  <a:pt x="9315" y="6916"/>
                </a:cubicBezTo>
                <a:lnTo>
                  <a:pt x="9388" y="6837"/>
                </a:lnTo>
                <a:lnTo>
                  <a:pt x="9492" y="7107"/>
                </a:lnTo>
                <a:cubicBezTo>
                  <a:pt x="9496" y="7118"/>
                  <a:pt x="9506" y="7127"/>
                  <a:pt x="9517" y="7128"/>
                </a:cubicBezTo>
                <a:cubicBezTo>
                  <a:pt x="9518" y="7128"/>
                  <a:pt x="9519" y="7128"/>
                  <a:pt x="9520" y="7128"/>
                </a:cubicBezTo>
                <a:cubicBezTo>
                  <a:pt x="9530" y="7128"/>
                  <a:pt x="9540" y="7124"/>
                  <a:pt x="9547" y="7116"/>
                </a:cubicBezTo>
                <a:lnTo>
                  <a:pt x="9647" y="6993"/>
                </a:lnTo>
                <a:cubicBezTo>
                  <a:pt x="9649" y="6991"/>
                  <a:pt x="9651" y="6988"/>
                  <a:pt x="9652" y="6986"/>
                </a:cubicBezTo>
                <a:lnTo>
                  <a:pt x="9746" y="6767"/>
                </a:lnTo>
                <a:cubicBezTo>
                  <a:pt x="9748" y="6762"/>
                  <a:pt x="9748" y="6757"/>
                  <a:pt x="9748" y="6752"/>
                </a:cubicBezTo>
                <a:lnTo>
                  <a:pt x="9743" y="6676"/>
                </a:lnTo>
                <a:lnTo>
                  <a:pt x="9793" y="6672"/>
                </a:lnTo>
                <a:lnTo>
                  <a:pt x="9914" y="6764"/>
                </a:lnTo>
                <a:cubicBezTo>
                  <a:pt x="9920" y="6769"/>
                  <a:pt x="9927" y="6771"/>
                  <a:pt x="9934" y="6771"/>
                </a:cubicBezTo>
                <a:cubicBezTo>
                  <a:pt x="9944" y="6771"/>
                  <a:pt x="9953" y="6767"/>
                  <a:pt x="9960" y="6759"/>
                </a:cubicBezTo>
                <a:lnTo>
                  <a:pt x="10045" y="6655"/>
                </a:lnTo>
                <a:lnTo>
                  <a:pt x="10424" y="6628"/>
                </a:lnTo>
                <a:lnTo>
                  <a:pt x="10429" y="6703"/>
                </a:lnTo>
                <a:cubicBezTo>
                  <a:pt x="10430" y="6720"/>
                  <a:pt x="10443" y="6733"/>
                  <a:pt x="10460" y="6733"/>
                </a:cubicBezTo>
                <a:cubicBezTo>
                  <a:pt x="10461" y="6733"/>
                  <a:pt x="10463" y="6733"/>
                  <a:pt x="10465" y="6733"/>
                </a:cubicBezTo>
                <a:lnTo>
                  <a:pt x="10566" y="6727"/>
                </a:lnTo>
                <a:cubicBezTo>
                  <a:pt x="10574" y="6726"/>
                  <a:pt x="10583" y="6722"/>
                  <a:pt x="10588" y="6715"/>
                </a:cubicBezTo>
                <a:cubicBezTo>
                  <a:pt x="10594" y="6708"/>
                  <a:pt x="10596" y="6701"/>
                  <a:pt x="10596" y="6691"/>
                </a:cubicBezTo>
                <a:lnTo>
                  <a:pt x="10591" y="6616"/>
                </a:lnTo>
                <a:lnTo>
                  <a:pt x="10667" y="6611"/>
                </a:lnTo>
                <a:cubicBezTo>
                  <a:pt x="10680" y="6609"/>
                  <a:pt x="10694" y="6599"/>
                  <a:pt x="10696" y="6585"/>
                </a:cubicBezTo>
                <a:lnTo>
                  <a:pt x="10765" y="6274"/>
                </a:lnTo>
                <a:lnTo>
                  <a:pt x="10918" y="6184"/>
                </a:lnTo>
                <a:lnTo>
                  <a:pt x="10929" y="6348"/>
                </a:lnTo>
                <a:cubicBezTo>
                  <a:pt x="10930" y="6365"/>
                  <a:pt x="10945" y="6378"/>
                  <a:pt x="10961" y="6378"/>
                </a:cubicBezTo>
                <a:cubicBezTo>
                  <a:pt x="10962" y="6378"/>
                  <a:pt x="10963" y="6378"/>
                  <a:pt x="10964" y="6378"/>
                </a:cubicBezTo>
                <a:lnTo>
                  <a:pt x="11086" y="6369"/>
                </a:lnTo>
                <a:cubicBezTo>
                  <a:pt x="11096" y="6369"/>
                  <a:pt x="11105" y="6363"/>
                  <a:pt x="11110" y="6357"/>
                </a:cubicBezTo>
                <a:lnTo>
                  <a:pt x="11393" y="6015"/>
                </a:lnTo>
                <a:lnTo>
                  <a:pt x="11598" y="5901"/>
                </a:lnTo>
                <a:cubicBezTo>
                  <a:pt x="11602" y="5899"/>
                  <a:pt x="11606" y="5895"/>
                  <a:pt x="11609" y="5891"/>
                </a:cubicBezTo>
                <a:lnTo>
                  <a:pt x="11685" y="5780"/>
                </a:lnTo>
                <a:lnTo>
                  <a:pt x="11784" y="5674"/>
                </a:lnTo>
                <a:lnTo>
                  <a:pt x="11866" y="5669"/>
                </a:lnTo>
                <a:lnTo>
                  <a:pt x="12090" y="5758"/>
                </a:lnTo>
                <a:cubicBezTo>
                  <a:pt x="12094" y="5760"/>
                  <a:pt x="12099" y="5761"/>
                  <a:pt x="12103" y="5761"/>
                </a:cubicBezTo>
                <a:cubicBezTo>
                  <a:pt x="12112" y="5761"/>
                  <a:pt x="12122" y="5757"/>
                  <a:pt x="12127" y="5749"/>
                </a:cubicBezTo>
                <a:lnTo>
                  <a:pt x="12223" y="5633"/>
                </a:lnTo>
                <a:cubicBezTo>
                  <a:pt x="12235" y="5620"/>
                  <a:pt x="12234" y="5601"/>
                  <a:pt x="12220" y="5589"/>
                </a:cubicBezTo>
                <a:lnTo>
                  <a:pt x="12142" y="5518"/>
                </a:lnTo>
                <a:lnTo>
                  <a:pt x="12299" y="5424"/>
                </a:lnTo>
                <a:cubicBezTo>
                  <a:pt x="12304" y="5420"/>
                  <a:pt x="12310" y="5415"/>
                  <a:pt x="12313" y="5409"/>
                </a:cubicBezTo>
                <a:lnTo>
                  <a:pt x="12403" y="5197"/>
                </a:lnTo>
                <a:lnTo>
                  <a:pt x="12500" y="5095"/>
                </a:lnTo>
                <a:lnTo>
                  <a:pt x="12588" y="5088"/>
                </a:lnTo>
                <a:cubicBezTo>
                  <a:pt x="12596" y="5087"/>
                  <a:pt x="12605" y="5083"/>
                  <a:pt x="12610" y="5075"/>
                </a:cubicBezTo>
                <a:lnTo>
                  <a:pt x="12704" y="4951"/>
                </a:lnTo>
                <a:cubicBezTo>
                  <a:pt x="12709" y="4945"/>
                  <a:pt x="12710" y="4937"/>
                  <a:pt x="12710" y="4930"/>
                </a:cubicBezTo>
                <a:lnTo>
                  <a:pt x="12708" y="4900"/>
                </a:lnTo>
                <a:lnTo>
                  <a:pt x="12708" y="4900"/>
                </a:lnTo>
                <a:lnTo>
                  <a:pt x="12773" y="4950"/>
                </a:lnTo>
                <a:cubicBezTo>
                  <a:pt x="12779" y="4955"/>
                  <a:pt x="12785" y="4957"/>
                  <a:pt x="12792" y="4957"/>
                </a:cubicBezTo>
                <a:cubicBezTo>
                  <a:pt x="12793" y="4957"/>
                  <a:pt x="12794" y="4957"/>
                  <a:pt x="12796" y="4957"/>
                </a:cubicBezTo>
                <a:lnTo>
                  <a:pt x="12890" y="4950"/>
                </a:lnTo>
                <a:cubicBezTo>
                  <a:pt x="12905" y="4949"/>
                  <a:pt x="12918" y="4936"/>
                  <a:pt x="12919" y="4920"/>
                </a:cubicBezTo>
                <a:lnTo>
                  <a:pt x="12927" y="4814"/>
                </a:lnTo>
                <a:lnTo>
                  <a:pt x="12892" y="4315"/>
                </a:lnTo>
                <a:lnTo>
                  <a:pt x="13182" y="4192"/>
                </a:lnTo>
                <a:cubicBezTo>
                  <a:pt x="13193" y="4189"/>
                  <a:pt x="13199" y="4181"/>
                  <a:pt x="13202" y="4171"/>
                </a:cubicBezTo>
                <a:lnTo>
                  <a:pt x="13285" y="3846"/>
                </a:lnTo>
                <a:lnTo>
                  <a:pt x="13364" y="3759"/>
                </a:lnTo>
                <a:lnTo>
                  <a:pt x="13887" y="3723"/>
                </a:lnTo>
                <a:cubicBezTo>
                  <a:pt x="13901" y="3723"/>
                  <a:pt x="13912" y="3712"/>
                  <a:pt x="13916" y="3700"/>
                </a:cubicBezTo>
                <a:lnTo>
                  <a:pt x="14010" y="3367"/>
                </a:lnTo>
                <a:cubicBezTo>
                  <a:pt x="14011" y="3363"/>
                  <a:pt x="14011" y="3358"/>
                  <a:pt x="14011" y="3354"/>
                </a:cubicBezTo>
                <a:lnTo>
                  <a:pt x="13989" y="3036"/>
                </a:lnTo>
                <a:cubicBezTo>
                  <a:pt x="13989" y="3029"/>
                  <a:pt x="13986" y="3023"/>
                  <a:pt x="13983" y="3018"/>
                </a:cubicBezTo>
                <a:lnTo>
                  <a:pt x="13735" y="2708"/>
                </a:lnTo>
                <a:cubicBezTo>
                  <a:pt x="13730" y="2702"/>
                  <a:pt x="13722" y="2695"/>
                  <a:pt x="13713" y="2695"/>
                </a:cubicBezTo>
                <a:cubicBezTo>
                  <a:pt x="13711" y="2695"/>
                  <a:pt x="13710" y="2696"/>
                  <a:pt x="13708" y="2696"/>
                </a:cubicBezTo>
                <a:lnTo>
                  <a:pt x="13632" y="2701"/>
                </a:lnTo>
                <a:lnTo>
                  <a:pt x="13629" y="2646"/>
                </a:lnTo>
                <a:lnTo>
                  <a:pt x="13720" y="2540"/>
                </a:lnTo>
                <a:lnTo>
                  <a:pt x="13821" y="2416"/>
                </a:lnTo>
                <a:cubicBezTo>
                  <a:pt x="13827" y="2410"/>
                  <a:pt x="13829" y="2401"/>
                  <a:pt x="13829" y="2393"/>
                </a:cubicBezTo>
                <a:lnTo>
                  <a:pt x="13822" y="2292"/>
                </a:lnTo>
                <a:cubicBezTo>
                  <a:pt x="13821" y="2284"/>
                  <a:pt x="13817" y="2276"/>
                  <a:pt x="13811" y="2270"/>
                </a:cubicBezTo>
                <a:cubicBezTo>
                  <a:pt x="13805" y="2266"/>
                  <a:pt x="13798" y="2263"/>
                  <a:pt x="13792" y="2263"/>
                </a:cubicBezTo>
                <a:cubicBezTo>
                  <a:pt x="13790" y="2263"/>
                  <a:pt x="13789" y="2263"/>
                  <a:pt x="13787" y="2263"/>
                </a:cubicBezTo>
                <a:lnTo>
                  <a:pt x="13582" y="2277"/>
                </a:lnTo>
                <a:lnTo>
                  <a:pt x="13513" y="2230"/>
                </a:lnTo>
                <a:lnTo>
                  <a:pt x="13581" y="2139"/>
                </a:lnTo>
                <a:lnTo>
                  <a:pt x="13790" y="2014"/>
                </a:lnTo>
                <a:lnTo>
                  <a:pt x="13900" y="1905"/>
                </a:lnTo>
                <a:cubicBezTo>
                  <a:pt x="13906" y="1899"/>
                  <a:pt x="13909" y="1889"/>
                  <a:pt x="13909" y="1880"/>
                </a:cubicBezTo>
                <a:lnTo>
                  <a:pt x="13885" y="1547"/>
                </a:lnTo>
                <a:cubicBezTo>
                  <a:pt x="13884" y="1530"/>
                  <a:pt x="13870" y="1516"/>
                  <a:pt x="13853" y="1516"/>
                </a:cubicBezTo>
                <a:cubicBezTo>
                  <a:pt x="13852" y="1516"/>
                  <a:pt x="13851" y="1516"/>
                  <a:pt x="13850" y="1517"/>
                </a:cubicBezTo>
                <a:lnTo>
                  <a:pt x="13734" y="1525"/>
                </a:lnTo>
                <a:cubicBezTo>
                  <a:pt x="13725" y="1526"/>
                  <a:pt x="13716" y="1530"/>
                  <a:pt x="13711" y="1537"/>
                </a:cubicBezTo>
                <a:lnTo>
                  <a:pt x="13619" y="1656"/>
                </a:lnTo>
                <a:lnTo>
                  <a:pt x="13433" y="1670"/>
                </a:lnTo>
                <a:lnTo>
                  <a:pt x="13213" y="1565"/>
                </a:lnTo>
                <a:cubicBezTo>
                  <a:pt x="13210" y="1563"/>
                  <a:pt x="13206" y="1562"/>
                  <a:pt x="13202" y="1562"/>
                </a:cubicBezTo>
                <a:cubicBezTo>
                  <a:pt x="13200" y="1562"/>
                  <a:pt x="13199" y="1562"/>
                  <a:pt x="13198" y="1562"/>
                </a:cubicBezTo>
                <a:lnTo>
                  <a:pt x="12988" y="1577"/>
                </a:lnTo>
                <a:cubicBezTo>
                  <a:pt x="12970" y="1578"/>
                  <a:pt x="12957" y="1594"/>
                  <a:pt x="12958" y="1612"/>
                </a:cubicBezTo>
                <a:lnTo>
                  <a:pt x="12961" y="1645"/>
                </a:lnTo>
                <a:lnTo>
                  <a:pt x="12921" y="1603"/>
                </a:lnTo>
                <a:lnTo>
                  <a:pt x="12915" y="1514"/>
                </a:lnTo>
                <a:cubicBezTo>
                  <a:pt x="12912" y="1505"/>
                  <a:pt x="12909" y="1498"/>
                  <a:pt x="12902" y="1493"/>
                </a:cubicBezTo>
                <a:cubicBezTo>
                  <a:pt x="12896" y="1488"/>
                  <a:pt x="12890" y="1484"/>
                  <a:pt x="12882" y="1484"/>
                </a:cubicBezTo>
                <a:cubicBezTo>
                  <a:pt x="12881" y="1484"/>
                  <a:pt x="12880" y="1484"/>
                  <a:pt x="12879" y="1484"/>
                </a:cubicBezTo>
                <a:lnTo>
                  <a:pt x="12562" y="1506"/>
                </a:lnTo>
                <a:cubicBezTo>
                  <a:pt x="12553" y="1508"/>
                  <a:pt x="12545" y="1511"/>
                  <a:pt x="12540" y="1519"/>
                </a:cubicBezTo>
                <a:cubicBezTo>
                  <a:pt x="12534" y="1525"/>
                  <a:pt x="12531" y="1532"/>
                  <a:pt x="12531" y="1542"/>
                </a:cubicBezTo>
                <a:lnTo>
                  <a:pt x="12537" y="1609"/>
                </a:lnTo>
                <a:lnTo>
                  <a:pt x="12391" y="1620"/>
                </a:lnTo>
                <a:lnTo>
                  <a:pt x="12386" y="1552"/>
                </a:lnTo>
                <a:cubicBezTo>
                  <a:pt x="12385" y="1542"/>
                  <a:pt x="12378" y="1531"/>
                  <a:pt x="12369" y="1526"/>
                </a:cubicBezTo>
                <a:cubicBezTo>
                  <a:pt x="12364" y="1523"/>
                  <a:pt x="12359" y="1522"/>
                  <a:pt x="12353" y="1522"/>
                </a:cubicBezTo>
                <a:cubicBezTo>
                  <a:pt x="12348" y="1522"/>
                  <a:pt x="12342" y="1523"/>
                  <a:pt x="12338" y="1526"/>
                </a:cubicBezTo>
                <a:lnTo>
                  <a:pt x="12141" y="1631"/>
                </a:lnTo>
                <a:lnTo>
                  <a:pt x="11933" y="1452"/>
                </a:lnTo>
                <a:cubicBezTo>
                  <a:pt x="11928" y="1447"/>
                  <a:pt x="11922" y="1445"/>
                  <a:pt x="11916" y="1445"/>
                </a:cubicBezTo>
                <a:cubicBezTo>
                  <a:pt x="11910" y="1445"/>
                  <a:pt x="11904" y="1447"/>
                  <a:pt x="11897" y="1451"/>
                </a:cubicBezTo>
                <a:cubicBezTo>
                  <a:pt x="11886" y="1457"/>
                  <a:pt x="11879" y="1473"/>
                  <a:pt x="11880" y="1485"/>
                </a:cubicBezTo>
                <a:lnTo>
                  <a:pt x="11885" y="1568"/>
                </a:lnTo>
                <a:lnTo>
                  <a:pt x="11722" y="1662"/>
                </a:lnTo>
                <a:lnTo>
                  <a:pt x="11395" y="1488"/>
                </a:lnTo>
                <a:lnTo>
                  <a:pt x="11307" y="1405"/>
                </a:lnTo>
                <a:lnTo>
                  <a:pt x="11301" y="1317"/>
                </a:lnTo>
                <a:cubicBezTo>
                  <a:pt x="11299" y="1307"/>
                  <a:pt x="11295" y="1300"/>
                  <a:pt x="11288" y="1295"/>
                </a:cubicBezTo>
                <a:cubicBezTo>
                  <a:pt x="11283" y="1290"/>
                  <a:pt x="11274" y="1286"/>
                  <a:pt x="11268" y="1286"/>
                </a:cubicBezTo>
                <a:cubicBezTo>
                  <a:pt x="11267" y="1286"/>
                  <a:pt x="11266" y="1286"/>
                  <a:pt x="11265" y="1286"/>
                </a:cubicBezTo>
                <a:lnTo>
                  <a:pt x="11048" y="1302"/>
                </a:lnTo>
                <a:cubicBezTo>
                  <a:pt x="11038" y="1302"/>
                  <a:pt x="11031" y="1306"/>
                  <a:pt x="11026" y="1312"/>
                </a:cubicBezTo>
                <a:lnTo>
                  <a:pt x="10828" y="1531"/>
                </a:lnTo>
                <a:lnTo>
                  <a:pt x="10745" y="1635"/>
                </a:lnTo>
                <a:lnTo>
                  <a:pt x="10656" y="1641"/>
                </a:lnTo>
                <a:lnTo>
                  <a:pt x="10558" y="1550"/>
                </a:lnTo>
                <a:cubicBezTo>
                  <a:pt x="10552" y="1543"/>
                  <a:pt x="10543" y="1540"/>
                  <a:pt x="10535" y="1540"/>
                </a:cubicBezTo>
                <a:cubicBezTo>
                  <a:pt x="10526" y="1540"/>
                  <a:pt x="10518" y="1545"/>
                  <a:pt x="10511" y="1551"/>
                </a:cubicBezTo>
                <a:lnTo>
                  <a:pt x="10426" y="1644"/>
                </a:lnTo>
                <a:lnTo>
                  <a:pt x="10340" y="1563"/>
                </a:lnTo>
                <a:cubicBezTo>
                  <a:pt x="10334" y="1558"/>
                  <a:pt x="10323" y="1556"/>
                  <a:pt x="10313" y="1556"/>
                </a:cubicBezTo>
                <a:cubicBezTo>
                  <a:pt x="10312" y="1556"/>
                  <a:pt x="10310" y="1556"/>
                  <a:pt x="10308" y="1556"/>
                </a:cubicBezTo>
                <a:lnTo>
                  <a:pt x="9914" y="1583"/>
                </a:lnTo>
                <a:lnTo>
                  <a:pt x="9909" y="1514"/>
                </a:lnTo>
                <a:cubicBezTo>
                  <a:pt x="9909" y="1511"/>
                  <a:pt x="9908" y="1508"/>
                  <a:pt x="9906" y="1505"/>
                </a:cubicBezTo>
                <a:lnTo>
                  <a:pt x="9786" y="1198"/>
                </a:lnTo>
                <a:lnTo>
                  <a:pt x="9778" y="1103"/>
                </a:lnTo>
                <a:cubicBezTo>
                  <a:pt x="9777" y="1094"/>
                  <a:pt x="9773" y="1087"/>
                  <a:pt x="9767" y="1081"/>
                </a:cubicBezTo>
                <a:cubicBezTo>
                  <a:pt x="9761" y="1077"/>
                  <a:pt x="9753" y="1073"/>
                  <a:pt x="9746" y="1073"/>
                </a:cubicBezTo>
                <a:cubicBezTo>
                  <a:pt x="9746" y="1073"/>
                  <a:pt x="9745" y="1073"/>
                  <a:pt x="9744" y="1073"/>
                </a:cubicBezTo>
                <a:lnTo>
                  <a:pt x="9565" y="1087"/>
                </a:lnTo>
                <a:lnTo>
                  <a:pt x="9443" y="906"/>
                </a:lnTo>
                <a:lnTo>
                  <a:pt x="9435" y="801"/>
                </a:lnTo>
                <a:cubicBezTo>
                  <a:pt x="9434" y="785"/>
                  <a:pt x="9419" y="772"/>
                  <a:pt x="9400" y="771"/>
                </a:cubicBezTo>
                <a:lnTo>
                  <a:pt x="9307" y="777"/>
                </a:lnTo>
                <a:cubicBezTo>
                  <a:pt x="9298" y="779"/>
                  <a:pt x="9289" y="783"/>
                  <a:pt x="9284" y="790"/>
                </a:cubicBezTo>
                <a:lnTo>
                  <a:pt x="9187" y="902"/>
                </a:lnTo>
                <a:lnTo>
                  <a:pt x="8696" y="938"/>
                </a:lnTo>
                <a:lnTo>
                  <a:pt x="8659" y="427"/>
                </a:lnTo>
                <a:cubicBezTo>
                  <a:pt x="8659" y="420"/>
                  <a:pt x="8657" y="413"/>
                  <a:pt x="8652" y="408"/>
                </a:cubicBezTo>
                <a:lnTo>
                  <a:pt x="8558" y="301"/>
                </a:lnTo>
                <a:lnTo>
                  <a:pt x="8420" y="124"/>
                </a:lnTo>
                <a:lnTo>
                  <a:pt x="8303" y="10"/>
                </a:lnTo>
                <a:cubicBezTo>
                  <a:pt x="8297" y="4"/>
                  <a:pt x="8289" y="0"/>
                  <a:pt x="82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911;p51">
            <a:extLst>
              <a:ext uri="{FF2B5EF4-FFF2-40B4-BE49-F238E27FC236}">
                <a16:creationId xmlns:a16="http://schemas.microsoft.com/office/drawing/2014/main" id="{FD34B022-2690-F98F-0BC7-34F59F592629}"/>
              </a:ext>
            </a:extLst>
          </p:cNvPr>
          <p:cNvSpPr/>
          <p:nvPr/>
        </p:nvSpPr>
        <p:spPr>
          <a:xfrm>
            <a:off x="3202986" y="3333724"/>
            <a:ext cx="254635" cy="248413"/>
          </a:xfrm>
          <a:custGeom>
            <a:avLst/>
            <a:gdLst/>
            <a:ahLst/>
            <a:cxnLst/>
            <a:rect l="l" t="t" r="r" b="b"/>
            <a:pathLst>
              <a:path w="3437" h="3353" extrusionOk="0">
                <a:moveTo>
                  <a:pt x="806" y="1"/>
                </a:moveTo>
                <a:lnTo>
                  <a:pt x="501" y="21"/>
                </a:lnTo>
                <a:lnTo>
                  <a:pt x="400" y="115"/>
                </a:lnTo>
                <a:lnTo>
                  <a:pt x="293" y="240"/>
                </a:lnTo>
                <a:lnTo>
                  <a:pt x="1" y="360"/>
                </a:lnTo>
                <a:lnTo>
                  <a:pt x="92" y="377"/>
                </a:lnTo>
                <a:lnTo>
                  <a:pt x="207" y="478"/>
                </a:lnTo>
                <a:lnTo>
                  <a:pt x="548" y="672"/>
                </a:lnTo>
                <a:lnTo>
                  <a:pt x="525" y="1044"/>
                </a:lnTo>
                <a:lnTo>
                  <a:pt x="787" y="1083"/>
                </a:lnTo>
                <a:lnTo>
                  <a:pt x="1013" y="1171"/>
                </a:lnTo>
                <a:lnTo>
                  <a:pt x="1027" y="1386"/>
                </a:lnTo>
                <a:lnTo>
                  <a:pt x="1144" y="1488"/>
                </a:lnTo>
                <a:lnTo>
                  <a:pt x="1260" y="1588"/>
                </a:lnTo>
                <a:lnTo>
                  <a:pt x="1476" y="1676"/>
                </a:lnTo>
                <a:lnTo>
                  <a:pt x="1484" y="1785"/>
                </a:lnTo>
                <a:lnTo>
                  <a:pt x="1608" y="1993"/>
                </a:lnTo>
                <a:lnTo>
                  <a:pt x="1615" y="2103"/>
                </a:lnTo>
                <a:lnTo>
                  <a:pt x="1630" y="2318"/>
                </a:lnTo>
                <a:lnTo>
                  <a:pt x="1521" y="2327"/>
                </a:lnTo>
                <a:lnTo>
                  <a:pt x="1528" y="2420"/>
                </a:lnTo>
                <a:lnTo>
                  <a:pt x="1536" y="2536"/>
                </a:lnTo>
                <a:lnTo>
                  <a:pt x="1651" y="2630"/>
                </a:lnTo>
                <a:lnTo>
                  <a:pt x="1660" y="2738"/>
                </a:lnTo>
                <a:lnTo>
                  <a:pt x="1675" y="2954"/>
                </a:lnTo>
                <a:lnTo>
                  <a:pt x="1690" y="3165"/>
                </a:lnTo>
                <a:lnTo>
                  <a:pt x="1818" y="3329"/>
                </a:lnTo>
                <a:lnTo>
                  <a:pt x="2031" y="3256"/>
                </a:lnTo>
                <a:lnTo>
                  <a:pt x="2159" y="3319"/>
                </a:lnTo>
                <a:lnTo>
                  <a:pt x="2234" y="3352"/>
                </a:lnTo>
                <a:lnTo>
                  <a:pt x="2304" y="3311"/>
                </a:lnTo>
                <a:lnTo>
                  <a:pt x="2382" y="3189"/>
                </a:lnTo>
                <a:lnTo>
                  <a:pt x="2406" y="3192"/>
                </a:lnTo>
                <a:lnTo>
                  <a:pt x="2411" y="3187"/>
                </a:lnTo>
                <a:lnTo>
                  <a:pt x="2419" y="3193"/>
                </a:lnTo>
                <a:lnTo>
                  <a:pt x="2616" y="3215"/>
                </a:lnTo>
                <a:lnTo>
                  <a:pt x="2692" y="3246"/>
                </a:lnTo>
                <a:lnTo>
                  <a:pt x="2745" y="3266"/>
                </a:lnTo>
                <a:lnTo>
                  <a:pt x="2738" y="3163"/>
                </a:lnTo>
                <a:lnTo>
                  <a:pt x="2731" y="3055"/>
                </a:lnTo>
                <a:lnTo>
                  <a:pt x="2614" y="2962"/>
                </a:lnTo>
                <a:lnTo>
                  <a:pt x="2607" y="2852"/>
                </a:lnTo>
                <a:lnTo>
                  <a:pt x="2707" y="2736"/>
                </a:lnTo>
                <a:lnTo>
                  <a:pt x="2816" y="2729"/>
                </a:lnTo>
                <a:lnTo>
                  <a:pt x="2825" y="2837"/>
                </a:lnTo>
                <a:lnTo>
                  <a:pt x="2925" y="2720"/>
                </a:lnTo>
                <a:lnTo>
                  <a:pt x="3128" y="2707"/>
                </a:lnTo>
                <a:lnTo>
                  <a:pt x="3228" y="2590"/>
                </a:lnTo>
                <a:lnTo>
                  <a:pt x="3336" y="2583"/>
                </a:lnTo>
                <a:lnTo>
                  <a:pt x="3437" y="2576"/>
                </a:lnTo>
                <a:lnTo>
                  <a:pt x="3421" y="2366"/>
                </a:lnTo>
                <a:lnTo>
                  <a:pt x="3314" y="2257"/>
                </a:lnTo>
                <a:lnTo>
                  <a:pt x="3205" y="2265"/>
                </a:lnTo>
                <a:lnTo>
                  <a:pt x="2988" y="2186"/>
                </a:lnTo>
                <a:lnTo>
                  <a:pt x="2982" y="2092"/>
                </a:lnTo>
                <a:lnTo>
                  <a:pt x="3083" y="2084"/>
                </a:lnTo>
                <a:lnTo>
                  <a:pt x="3090" y="1968"/>
                </a:lnTo>
                <a:lnTo>
                  <a:pt x="2981" y="1875"/>
                </a:lnTo>
                <a:lnTo>
                  <a:pt x="2863" y="1773"/>
                </a:lnTo>
                <a:lnTo>
                  <a:pt x="2755" y="1672"/>
                </a:lnTo>
                <a:lnTo>
                  <a:pt x="2748" y="1556"/>
                </a:lnTo>
                <a:lnTo>
                  <a:pt x="2741" y="1460"/>
                </a:lnTo>
                <a:lnTo>
                  <a:pt x="2722" y="1463"/>
                </a:lnTo>
                <a:lnTo>
                  <a:pt x="2625" y="1470"/>
                </a:lnTo>
                <a:lnTo>
                  <a:pt x="2525" y="1476"/>
                </a:lnTo>
                <a:lnTo>
                  <a:pt x="2509" y="1260"/>
                </a:lnTo>
                <a:lnTo>
                  <a:pt x="2378" y="1058"/>
                </a:lnTo>
                <a:lnTo>
                  <a:pt x="2278" y="1067"/>
                </a:lnTo>
                <a:lnTo>
                  <a:pt x="2175" y="1073"/>
                </a:lnTo>
                <a:lnTo>
                  <a:pt x="2167" y="965"/>
                </a:lnTo>
                <a:lnTo>
                  <a:pt x="2153" y="747"/>
                </a:lnTo>
                <a:lnTo>
                  <a:pt x="2138" y="538"/>
                </a:lnTo>
                <a:lnTo>
                  <a:pt x="2123" y="538"/>
                </a:lnTo>
                <a:lnTo>
                  <a:pt x="2037" y="544"/>
                </a:lnTo>
                <a:lnTo>
                  <a:pt x="2029" y="444"/>
                </a:lnTo>
                <a:lnTo>
                  <a:pt x="2023" y="336"/>
                </a:lnTo>
                <a:lnTo>
                  <a:pt x="1780" y="236"/>
                </a:lnTo>
                <a:lnTo>
                  <a:pt x="1781" y="239"/>
                </a:lnTo>
                <a:lnTo>
                  <a:pt x="1790" y="351"/>
                </a:lnTo>
                <a:lnTo>
                  <a:pt x="1784" y="349"/>
                </a:lnTo>
                <a:lnTo>
                  <a:pt x="1578" y="250"/>
                </a:lnTo>
                <a:lnTo>
                  <a:pt x="1471" y="157"/>
                </a:lnTo>
                <a:lnTo>
                  <a:pt x="1463" y="158"/>
                </a:lnTo>
                <a:lnTo>
                  <a:pt x="1355" y="166"/>
                </a:lnTo>
                <a:lnTo>
                  <a:pt x="1268" y="272"/>
                </a:lnTo>
                <a:lnTo>
                  <a:pt x="1260" y="266"/>
                </a:lnTo>
                <a:lnTo>
                  <a:pt x="1152" y="180"/>
                </a:lnTo>
                <a:lnTo>
                  <a:pt x="1036" y="70"/>
                </a:lnTo>
                <a:lnTo>
                  <a:pt x="812" y="86"/>
                </a:lnTo>
                <a:lnTo>
                  <a:pt x="8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912;p51">
            <a:extLst>
              <a:ext uri="{FF2B5EF4-FFF2-40B4-BE49-F238E27FC236}">
                <a16:creationId xmlns:a16="http://schemas.microsoft.com/office/drawing/2014/main" id="{A639FBB6-85B0-46CA-AA08-768974BD10A3}"/>
              </a:ext>
            </a:extLst>
          </p:cNvPr>
          <p:cNvSpPr/>
          <p:nvPr/>
        </p:nvSpPr>
        <p:spPr>
          <a:xfrm>
            <a:off x="3200615" y="3331205"/>
            <a:ext cx="259969" cy="253303"/>
          </a:xfrm>
          <a:custGeom>
            <a:avLst/>
            <a:gdLst/>
            <a:ahLst/>
            <a:cxnLst/>
            <a:rect l="l" t="t" r="r" b="b"/>
            <a:pathLst>
              <a:path w="3509" h="3419" extrusionOk="0">
                <a:moveTo>
                  <a:pt x="807" y="71"/>
                </a:moveTo>
                <a:lnTo>
                  <a:pt x="811" y="124"/>
                </a:lnTo>
                <a:cubicBezTo>
                  <a:pt x="812" y="133"/>
                  <a:pt x="816" y="141"/>
                  <a:pt x="822" y="146"/>
                </a:cubicBezTo>
                <a:cubicBezTo>
                  <a:pt x="828" y="151"/>
                  <a:pt x="835" y="154"/>
                  <a:pt x="843" y="154"/>
                </a:cubicBezTo>
                <a:cubicBezTo>
                  <a:pt x="843" y="154"/>
                  <a:pt x="844" y="154"/>
                  <a:pt x="845" y="154"/>
                </a:cubicBezTo>
                <a:lnTo>
                  <a:pt x="1055" y="140"/>
                </a:lnTo>
                <a:lnTo>
                  <a:pt x="1163" y="240"/>
                </a:lnTo>
                <a:lnTo>
                  <a:pt x="1279" y="332"/>
                </a:lnTo>
                <a:cubicBezTo>
                  <a:pt x="1285" y="337"/>
                  <a:pt x="1292" y="339"/>
                  <a:pt x="1299" y="339"/>
                </a:cubicBezTo>
                <a:cubicBezTo>
                  <a:pt x="1308" y="339"/>
                  <a:pt x="1318" y="335"/>
                  <a:pt x="1324" y="327"/>
                </a:cubicBezTo>
                <a:lnTo>
                  <a:pt x="1402" y="230"/>
                </a:lnTo>
                <a:lnTo>
                  <a:pt x="1491" y="224"/>
                </a:lnTo>
                <a:lnTo>
                  <a:pt x="1589" y="308"/>
                </a:lnTo>
                <a:cubicBezTo>
                  <a:pt x="1592" y="312"/>
                  <a:pt x="1594" y="313"/>
                  <a:pt x="1597" y="314"/>
                </a:cubicBezTo>
                <a:lnTo>
                  <a:pt x="1807" y="416"/>
                </a:lnTo>
                <a:cubicBezTo>
                  <a:pt x="1812" y="418"/>
                  <a:pt x="1816" y="419"/>
                  <a:pt x="1821" y="419"/>
                </a:cubicBezTo>
                <a:cubicBezTo>
                  <a:pt x="1828" y="419"/>
                  <a:pt x="1835" y="417"/>
                  <a:pt x="1839" y="413"/>
                </a:cubicBezTo>
                <a:cubicBezTo>
                  <a:pt x="1849" y="406"/>
                  <a:pt x="1855" y="396"/>
                  <a:pt x="1854" y="384"/>
                </a:cubicBezTo>
                <a:lnTo>
                  <a:pt x="1850" y="321"/>
                </a:lnTo>
                <a:lnTo>
                  <a:pt x="2025" y="392"/>
                </a:lnTo>
                <a:lnTo>
                  <a:pt x="2037" y="581"/>
                </a:lnTo>
                <a:cubicBezTo>
                  <a:pt x="2039" y="590"/>
                  <a:pt x="2043" y="598"/>
                  <a:pt x="2050" y="603"/>
                </a:cubicBezTo>
                <a:cubicBezTo>
                  <a:pt x="2055" y="608"/>
                  <a:pt x="2062" y="612"/>
                  <a:pt x="2070" y="612"/>
                </a:cubicBezTo>
                <a:cubicBezTo>
                  <a:pt x="2071" y="612"/>
                  <a:pt x="2072" y="611"/>
                  <a:pt x="2073" y="611"/>
                </a:cubicBezTo>
                <a:lnTo>
                  <a:pt x="2140" y="606"/>
                </a:lnTo>
                <a:lnTo>
                  <a:pt x="2176" y="1109"/>
                </a:lnTo>
                <a:cubicBezTo>
                  <a:pt x="2177" y="1126"/>
                  <a:pt x="2189" y="1140"/>
                  <a:pt x="2205" y="1140"/>
                </a:cubicBezTo>
                <a:cubicBezTo>
                  <a:pt x="2207" y="1140"/>
                  <a:pt x="2209" y="1140"/>
                  <a:pt x="2211" y="1139"/>
                </a:cubicBezTo>
                <a:lnTo>
                  <a:pt x="2394" y="1127"/>
                </a:lnTo>
                <a:lnTo>
                  <a:pt x="2510" y="1304"/>
                </a:lnTo>
                <a:lnTo>
                  <a:pt x="2525" y="1512"/>
                </a:lnTo>
                <a:cubicBezTo>
                  <a:pt x="2526" y="1529"/>
                  <a:pt x="2539" y="1541"/>
                  <a:pt x="2556" y="1541"/>
                </a:cubicBezTo>
                <a:cubicBezTo>
                  <a:pt x="2557" y="1541"/>
                  <a:pt x="2559" y="1541"/>
                  <a:pt x="2560" y="1541"/>
                </a:cubicBezTo>
                <a:lnTo>
                  <a:pt x="2744" y="1529"/>
                </a:lnTo>
                <a:lnTo>
                  <a:pt x="2758" y="1707"/>
                </a:lnTo>
                <a:cubicBezTo>
                  <a:pt x="2759" y="1716"/>
                  <a:pt x="2761" y="1723"/>
                  <a:pt x="2768" y="1729"/>
                </a:cubicBezTo>
                <a:lnTo>
                  <a:pt x="2878" y="1831"/>
                </a:lnTo>
                <a:lnTo>
                  <a:pt x="2993" y="1931"/>
                </a:lnTo>
                <a:lnTo>
                  <a:pt x="3091" y="2015"/>
                </a:lnTo>
                <a:lnTo>
                  <a:pt x="3087" y="2087"/>
                </a:lnTo>
                <a:lnTo>
                  <a:pt x="3014" y="2092"/>
                </a:lnTo>
                <a:cubicBezTo>
                  <a:pt x="2995" y="2093"/>
                  <a:pt x="2983" y="2109"/>
                  <a:pt x="2984" y="2127"/>
                </a:cubicBezTo>
                <a:lnTo>
                  <a:pt x="2990" y="2221"/>
                </a:lnTo>
                <a:cubicBezTo>
                  <a:pt x="2990" y="2234"/>
                  <a:pt x="2999" y="2245"/>
                  <a:pt x="3011" y="2249"/>
                </a:cubicBezTo>
                <a:lnTo>
                  <a:pt x="3228" y="2329"/>
                </a:lnTo>
                <a:cubicBezTo>
                  <a:pt x="3231" y="2330"/>
                  <a:pt x="3234" y="2331"/>
                  <a:pt x="3238" y="2331"/>
                </a:cubicBezTo>
                <a:cubicBezTo>
                  <a:pt x="3239" y="2331"/>
                  <a:pt x="3240" y="2331"/>
                  <a:pt x="3242" y="2330"/>
                </a:cubicBezTo>
                <a:lnTo>
                  <a:pt x="3336" y="2324"/>
                </a:lnTo>
                <a:lnTo>
                  <a:pt x="3425" y="2414"/>
                </a:lnTo>
                <a:lnTo>
                  <a:pt x="3437" y="2577"/>
                </a:lnTo>
                <a:lnTo>
                  <a:pt x="3260" y="2591"/>
                </a:lnTo>
                <a:cubicBezTo>
                  <a:pt x="3252" y="2592"/>
                  <a:pt x="3243" y="2596"/>
                  <a:pt x="3238" y="2602"/>
                </a:cubicBezTo>
                <a:lnTo>
                  <a:pt x="3145" y="2707"/>
                </a:lnTo>
                <a:lnTo>
                  <a:pt x="2957" y="2721"/>
                </a:lnTo>
                <a:cubicBezTo>
                  <a:pt x="2948" y="2722"/>
                  <a:pt x="2940" y="2726"/>
                  <a:pt x="2935" y="2732"/>
                </a:cubicBezTo>
                <a:lnTo>
                  <a:pt x="2885" y="2790"/>
                </a:lnTo>
                <a:lnTo>
                  <a:pt x="2883" y="2759"/>
                </a:lnTo>
                <a:cubicBezTo>
                  <a:pt x="2881" y="2743"/>
                  <a:pt x="2866" y="2729"/>
                  <a:pt x="2851" y="2729"/>
                </a:cubicBezTo>
                <a:cubicBezTo>
                  <a:pt x="2850" y="2729"/>
                  <a:pt x="2849" y="2729"/>
                  <a:pt x="2847" y="2729"/>
                </a:cubicBezTo>
                <a:lnTo>
                  <a:pt x="2739" y="2738"/>
                </a:lnTo>
                <a:cubicBezTo>
                  <a:pt x="2732" y="2739"/>
                  <a:pt x="2722" y="2743"/>
                  <a:pt x="2717" y="2749"/>
                </a:cubicBezTo>
                <a:lnTo>
                  <a:pt x="2615" y="2865"/>
                </a:lnTo>
                <a:cubicBezTo>
                  <a:pt x="2610" y="2872"/>
                  <a:pt x="2608" y="2879"/>
                  <a:pt x="2608" y="2888"/>
                </a:cubicBezTo>
                <a:lnTo>
                  <a:pt x="2615" y="2997"/>
                </a:lnTo>
                <a:cubicBezTo>
                  <a:pt x="2615" y="3005"/>
                  <a:pt x="2620" y="3014"/>
                  <a:pt x="2628" y="3020"/>
                </a:cubicBezTo>
                <a:lnTo>
                  <a:pt x="2733" y="3106"/>
                </a:lnTo>
                <a:lnTo>
                  <a:pt x="2743" y="3253"/>
                </a:lnTo>
                <a:lnTo>
                  <a:pt x="2662" y="3221"/>
                </a:lnTo>
                <a:cubicBezTo>
                  <a:pt x="2660" y="3220"/>
                  <a:pt x="2656" y="3218"/>
                  <a:pt x="2654" y="3218"/>
                </a:cubicBezTo>
                <a:lnTo>
                  <a:pt x="2464" y="3196"/>
                </a:lnTo>
                <a:cubicBezTo>
                  <a:pt x="2459" y="3192"/>
                  <a:pt x="2452" y="3190"/>
                  <a:pt x="2445" y="3190"/>
                </a:cubicBezTo>
                <a:cubicBezTo>
                  <a:pt x="2441" y="3190"/>
                  <a:pt x="2437" y="3190"/>
                  <a:pt x="2433" y="3191"/>
                </a:cubicBezTo>
                <a:lnTo>
                  <a:pt x="2417" y="3190"/>
                </a:lnTo>
                <a:cubicBezTo>
                  <a:pt x="2416" y="3190"/>
                  <a:pt x="2415" y="3190"/>
                  <a:pt x="2414" y="3190"/>
                </a:cubicBezTo>
                <a:cubicBezTo>
                  <a:pt x="2404" y="3190"/>
                  <a:pt x="2393" y="3195"/>
                  <a:pt x="2386" y="3205"/>
                </a:cubicBezTo>
                <a:lnTo>
                  <a:pt x="2312" y="3320"/>
                </a:lnTo>
                <a:lnTo>
                  <a:pt x="2264" y="3350"/>
                </a:lnTo>
                <a:lnTo>
                  <a:pt x="2206" y="3325"/>
                </a:lnTo>
                <a:lnTo>
                  <a:pt x="2078" y="3262"/>
                </a:lnTo>
                <a:cubicBezTo>
                  <a:pt x="2074" y="3259"/>
                  <a:pt x="2069" y="3258"/>
                  <a:pt x="2063" y="3258"/>
                </a:cubicBezTo>
                <a:cubicBezTo>
                  <a:pt x="2060" y="3258"/>
                  <a:pt x="2056" y="3258"/>
                  <a:pt x="2051" y="3263"/>
                </a:cubicBezTo>
                <a:lnTo>
                  <a:pt x="1859" y="3328"/>
                </a:lnTo>
                <a:lnTo>
                  <a:pt x="1751" y="3189"/>
                </a:lnTo>
                <a:lnTo>
                  <a:pt x="1715" y="2665"/>
                </a:lnTo>
                <a:cubicBezTo>
                  <a:pt x="1715" y="2655"/>
                  <a:pt x="1709" y="2646"/>
                  <a:pt x="1703" y="2641"/>
                </a:cubicBezTo>
                <a:lnTo>
                  <a:pt x="1598" y="2555"/>
                </a:lnTo>
                <a:lnTo>
                  <a:pt x="1586" y="2393"/>
                </a:lnTo>
                <a:lnTo>
                  <a:pt x="1661" y="2388"/>
                </a:lnTo>
                <a:cubicBezTo>
                  <a:pt x="1670" y="2386"/>
                  <a:pt x="1678" y="2382"/>
                  <a:pt x="1683" y="2375"/>
                </a:cubicBezTo>
                <a:cubicBezTo>
                  <a:pt x="1688" y="2369"/>
                  <a:pt x="1692" y="2362"/>
                  <a:pt x="1692" y="2352"/>
                </a:cubicBezTo>
                <a:lnTo>
                  <a:pt x="1668" y="2026"/>
                </a:lnTo>
                <a:cubicBezTo>
                  <a:pt x="1668" y="2021"/>
                  <a:pt x="1667" y="2016"/>
                  <a:pt x="1665" y="2013"/>
                </a:cubicBezTo>
                <a:lnTo>
                  <a:pt x="1545" y="1810"/>
                </a:lnTo>
                <a:lnTo>
                  <a:pt x="1538" y="1708"/>
                </a:lnTo>
                <a:cubicBezTo>
                  <a:pt x="1536" y="1696"/>
                  <a:pt x="1529" y="1686"/>
                  <a:pt x="1517" y="1681"/>
                </a:cubicBezTo>
                <a:lnTo>
                  <a:pt x="1306" y="1596"/>
                </a:lnTo>
                <a:lnTo>
                  <a:pt x="1089" y="1407"/>
                </a:lnTo>
                <a:lnTo>
                  <a:pt x="1074" y="1204"/>
                </a:lnTo>
                <a:cubicBezTo>
                  <a:pt x="1073" y="1191"/>
                  <a:pt x="1066" y="1181"/>
                  <a:pt x="1053" y="1176"/>
                </a:cubicBezTo>
                <a:lnTo>
                  <a:pt x="822" y="1087"/>
                </a:lnTo>
                <a:lnTo>
                  <a:pt x="588" y="1052"/>
                </a:lnTo>
                <a:lnTo>
                  <a:pt x="610" y="709"/>
                </a:lnTo>
                <a:cubicBezTo>
                  <a:pt x="610" y="698"/>
                  <a:pt x="604" y="686"/>
                  <a:pt x="593" y="680"/>
                </a:cubicBezTo>
                <a:lnTo>
                  <a:pt x="257" y="490"/>
                </a:lnTo>
                <a:lnTo>
                  <a:pt x="141" y="390"/>
                </a:lnTo>
                <a:cubicBezTo>
                  <a:pt x="141" y="389"/>
                  <a:pt x="140" y="389"/>
                  <a:pt x="139" y="386"/>
                </a:cubicBezTo>
                <a:lnTo>
                  <a:pt x="335" y="306"/>
                </a:lnTo>
                <a:cubicBezTo>
                  <a:pt x="340" y="303"/>
                  <a:pt x="344" y="301"/>
                  <a:pt x="348" y="297"/>
                </a:cubicBezTo>
                <a:lnTo>
                  <a:pt x="453" y="175"/>
                </a:lnTo>
                <a:lnTo>
                  <a:pt x="546" y="89"/>
                </a:lnTo>
                <a:lnTo>
                  <a:pt x="807" y="71"/>
                </a:lnTo>
                <a:close/>
                <a:moveTo>
                  <a:pt x="838" y="0"/>
                </a:moveTo>
                <a:cubicBezTo>
                  <a:pt x="837" y="0"/>
                  <a:pt x="837" y="0"/>
                  <a:pt x="836" y="0"/>
                </a:cubicBezTo>
                <a:lnTo>
                  <a:pt x="532" y="22"/>
                </a:lnTo>
                <a:cubicBezTo>
                  <a:pt x="523" y="22"/>
                  <a:pt x="517" y="25"/>
                  <a:pt x="512" y="30"/>
                </a:cubicBezTo>
                <a:lnTo>
                  <a:pt x="407" y="126"/>
                </a:lnTo>
                <a:lnTo>
                  <a:pt x="305" y="245"/>
                </a:lnTo>
                <a:lnTo>
                  <a:pt x="22" y="360"/>
                </a:lnTo>
                <a:cubicBezTo>
                  <a:pt x="9" y="368"/>
                  <a:pt x="1" y="380"/>
                  <a:pt x="2" y="395"/>
                </a:cubicBezTo>
                <a:cubicBezTo>
                  <a:pt x="4" y="409"/>
                  <a:pt x="14" y="421"/>
                  <a:pt x="28" y="423"/>
                </a:cubicBezTo>
                <a:lnTo>
                  <a:pt x="109" y="441"/>
                </a:lnTo>
                <a:lnTo>
                  <a:pt x="224" y="540"/>
                </a:lnTo>
                <a:lnTo>
                  <a:pt x="546" y="723"/>
                </a:lnTo>
                <a:lnTo>
                  <a:pt x="523" y="1075"/>
                </a:lnTo>
                <a:cubicBezTo>
                  <a:pt x="522" y="1091"/>
                  <a:pt x="535" y="1106"/>
                  <a:pt x="552" y="1108"/>
                </a:cubicBezTo>
                <a:lnTo>
                  <a:pt x="808" y="1146"/>
                </a:lnTo>
                <a:lnTo>
                  <a:pt x="1012" y="1226"/>
                </a:lnTo>
                <a:lnTo>
                  <a:pt x="1026" y="1421"/>
                </a:lnTo>
                <a:cubicBezTo>
                  <a:pt x="1027" y="1431"/>
                  <a:pt x="1031" y="1439"/>
                  <a:pt x="1038" y="1444"/>
                </a:cubicBezTo>
                <a:lnTo>
                  <a:pt x="1270" y="1645"/>
                </a:lnTo>
                <a:cubicBezTo>
                  <a:pt x="1272" y="1648"/>
                  <a:pt x="1275" y="1649"/>
                  <a:pt x="1279" y="1650"/>
                </a:cubicBezTo>
                <a:lnTo>
                  <a:pt x="1475" y="1731"/>
                </a:lnTo>
                <a:lnTo>
                  <a:pt x="1482" y="1819"/>
                </a:lnTo>
                <a:cubicBezTo>
                  <a:pt x="1482" y="1824"/>
                  <a:pt x="1483" y="1830"/>
                  <a:pt x="1485" y="1833"/>
                </a:cubicBezTo>
                <a:lnTo>
                  <a:pt x="1605" y="2036"/>
                </a:lnTo>
                <a:lnTo>
                  <a:pt x="1626" y="2321"/>
                </a:lnTo>
                <a:lnTo>
                  <a:pt x="1551" y="2326"/>
                </a:lnTo>
                <a:cubicBezTo>
                  <a:pt x="1532" y="2327"/>
                  <a:pt x="1520" y="2343"/>
                  <a:pt x="1521" y="2362"/>
                </a:cubicBezTo>
                <a:lnTo>
                  <a:pt x="1535" y="2571"/>
                </a:lnTo>
                <a:cubicBezTo>
                  <a:pt x="1535" y="2580"/>
                  <a:pt x="1541" y="2590"/>
                  <a:pt x="1547" y="2595"/>
                </a:cubicBezTo>
                <a:lnTo>
                  <a:pt x="1652" y="2680"/>
                </a:lnTo>
                <a:lnTo>
                  <a:pt x="1688" y="3201"/>
                </a:lnTo>
                <a:cubicBezTo>
                  <a:pt x="1688" y="3207"/>
                  <a:pt x="1692" y="3214"/>
                  <a:pt x="1696" y="3220"/>
                </a:cubicBezTo>
                <a:lnTo>
                  <a:pt x="1824" y="3384"/>
                </a:lnTo>
                <a:cubicBezTo>
                  <a:pt x="1831" y="3392"/>
                  <a:pt x="1840" y="3397"/>
                  <a:pt x="1850" y="3397"/>
                </a:cubicBezTo>
                <a:cubicBezTo>
                  <a:pt x="1853" y="3397"/>
                  <a:pt x="1857" y="3396"/>
                  <a:pt x="1860" y="3395"/>
                </a:cubicBezTo>
                <a:lnTo>
                  <a:pt x="2061" y="3327"/>
                </a:lnTo>
                <a:lnTo>
                  <a:pt x="2178" y="3384"/>
                </a:lnTo>
                <a:lnTo>
                  <a:pt x="2254" y="3415"/>
                </a:lnTo>
                <a:cubicBezTo>
                  <a:pt x="2257" y="3417"/>
                  <a:pt x="2263" y="3418"/>
                  <a:pt x="2266" y="3418"/>
                </a:cubicBezTo>
                <a:cubicBezTo>
                  <a:pt x="2274" y="3418"/>
                  <a:pt x="2279" y="3417"/>
                  <a:pt x="2287" y="3414"/>
                </a:cubicBezTo>
                <a:lnTo>
                  <a:pt x="2356" y="3373"/>
                </a:lnTo>
                <a:cubicBezTo>
                  <a:pt x="2360" y="3370"/>
                  <a:pt x="2364" y="3366"/>
                  <a:pt x="2366" y="3362"/>
                </a:cubicBezTo>
                <a:lnTo>
                  <a:pt x="2434" y="3258"/>
                </a:lnTo>
                <a:lnTo>
                  <a:pt x="2443" y="3258"/>
                </a:lnTo>
                <a:cubicBezTo>
                  <a:pt x="2446" y="3258"/>
                  <a:pt x="2448" y="3259"/>
                  <a:pt x="2450" y="3259"/>
                </a:cubicBezTo>
                <a:lnTo>
                  <a:pt x="2644" y="3281"/>
                </a:lnTo>
                <a:lnTo>
                  <a:pt x="2770" y="3331"/>
                </a:lnTo>
                <a:cubicBezTo>
                  <a:pt x="2773" y="3332"/>
                  <a:pt x="2777" y="3332"/>
                  <a:pt x="2780" y="3332"/>
                </a:cubicBezTo>
                <a:cubicBezTo>
                  <a:pt x="2787" y="3332"/>
                  <a:pt x="2795" y="3330"/>
                  <a:pt x="2802" y="3326"/>
                </a:cubicBezTo>
                <a:cubicBezTo>
                  <a:pt x="2811" y="3320"/>
                  <a:pt x="2816" y="3307"/>
                  <a:pt x="2814" y="3297"/>
                </a:cubicBezTo>
                <a:lnTo>
                  <a:pt x="2800" y="3086"/>
                </a:lnTo>
                <a:cubicBezTo>
                  <a:pt x="2800" y="3077"/>
                  <a:pt x="2795" y="3068"/>
                  <a:pt x="2788" y="3062"/>
                </a:cubicBezTo>
                <a:lnTo>
                  <a:pt x="2683" y="2977"/>
                </a:lnTo>
                <a:lnTo>
                  <a:pt x="2678" y="2896"/>
                </a:lnTo>
                <a:lnTo>
                  <a:pt x="2761" y="2800"/>
                </a:lnTo>
                <a:lnTo>
                  <a:pt x="2823" y="2796"/>
                </a:lnTo>
                <a:lnTo>
                  <a:pt x="2829" y="2872"/>
                </a:lnTo>
                <a:cubicBezTo>
                  <a:pt x="2830" y="2884"/>
                  <a:pt x="2838" y="2896"/>
                  <a:pt x="2850" y="2900"/>
                </a:cubicBezTo>
                <a:cubicBezTo>
                  <a:pt x="2855" y="2902"/>
                  <a:pt x="2859" y="2902"/>
                  <a:pt x="2863" y="2902"/>
                </a:cubicBezTo>
                <a:cubicBezTo>
                  <a:pt x="2872" y="2902"/>
                  <a:pt x="2879" y="2898"/>
                  <a:pt x="2886" y="2891"/>
                </a:cubicBezTo>
                <a:lnTo>
                  <a:pt x="2979" y="2785"/>
                </a:lnTo>
                <a:lnTo>
                  <a:pt x="3167" y="2773"/>
                </a:lnTo>
                <a:cubicBezTo>
                  <a:pt x="3175" y="2772"/>
                  <a:pt x="3184" y="2768"/>
                  <a:pt x="3189" y="2760"/>
                </a:cubicBezTo>
                <a:lnTo>
                  <a:pt x="3282" y="2655"/>
                </a:lnTo>
                <a:lnTo>
                  <a:pt x="3477" y="2641"/>
                </a:lnTo>
                <a:cubicBezTo>
                  <a:pt x="3495" y="2640"/>
                  <a:pt x="3509" y="2624"/>
                  <a:pt x="3506" y="2606"/>
                </a:cubicBezTo>
                <a:lnTo>
                  <a:pt x="3493" y="2398"/>
                </a:lnTo>
                <a:cubicBezTo>
                  <a:pt x="3493" y="2390"/>
                  <a:pt x="3489" y="2382"/>
                  <a:pt x="3484" y="2377"/>
                </a:cubicBezTo>
                <a:lnTo>
                  <a:pt x="3374" y="2268"/>
                </a:lnTo>
                <a:cubicBezTo>
                  <a:pt x="3367" y="2262"/>
                  <a:pt x="3360" y="2258"/>
                  <a:pt x="3352" y="2258"/>
                </a:cubicBezTo>
                <a:cubicBezTo>
                  <a:pt x="3351" y="2258"/>
                  <a:pt x="3349" y="2258"/>
                  <a:pt x="3348" y="2259"/>
                </a:cubicBezTo>
                <a:lnTo>
                  <a:pt x="3246" y="2266"/>
                </a:lnTo>
                <a:lnTo>
                  <a:pt x="3056" y="2196"/>
                </a:lnTo>
                <a:lnTo>
                  <a:pt x="3052" y="2155"/>
                </a:lnTo>
                <a:lnTo>
                  <a:pt x="3121" y="2150"/>
                </a:lnTo>
                <a:cubicBezTo>
                  <a:pt x="3137" y="2149"/>
                  <a:pt x="3150" y="2137"/>
                  <a:pt x="3151" y="2119"/>
                </a:cubicBezTo>
                <a:lnTo>
                  <a:pt x="3158" y="2003"/>
                </a:lnTo>
                <a:cubicBezTo>
                  <a:pt x="3158" y="1994"/>
                  <a:pt x="3155" y="1984"/>
                  <a:pt x="3146" y="1977"/>
                </a:cubicBezTo>
                <a:lnTo>
                  <a:pt x="2921" y="1783"/>
                </a:lnTo>
                <a:lnTo>
                  <a:pt x="2822" y="1690"/>
                </a:lnTo>
                <a:lnTo>
                  <a:pt x="2808" y="1492"/>
                </a:lnTo>
                <a:cubicBezTo>
                  <a:pt x="2807" y="1483"/>
                  <a:pt x="2803" y="1476"/>
                  <a:pt x="2796" y="1470"/>
                </a:cubicBezTo>
                <a:cubicBezTo>
                  <a:pt x="2791" y="1466"/>
                  <a:pt x="2783" y="1462"/>
                  <a:pt x="2775" y="1462"/>
                </a:cubicBezTo>
                <a:cubicBezTo>
                  <a:pt x="2774" y="1462"/>
                  <a:pt x="2773" y="1462"/>
                  <a:pt x="2772" y="1462"/>
                </a:cubicBezTo>
                <a:lnTo>
                  <a:pt x="2588" y="1476"/>
                </a:lnTo>
                <a:lnTo>
                  <a:pt x="2575" y="1290"/>
                </a:lnTo>
                <a:cubicBezTo>
                  <a:pt x="2575" y="1285"/>
                  <a:pt x="2572" y="1280"/>
                  <a:pt x="2569" y="1275"/>
                </a:cubicBezTo>
                <a:lnTo>
                  <a:pt x="2438" y="1075"/>
                </a:lnTo>
                <a:cubicBezTo>
                  <a:pt x="2432" y="1066"/>
                  <a:pt x="2422" y="1060"/>
                  <a:pt x="2411" y="1060"/>
                </a:cubicBezTo>
                <a:cubicBezTo>
                  <a:pt x="2410" y="1060"/>
                  <a:pt x="2409" y="1060"/>
                  <a:pt x="2408" y="1060"/>
                </a:cubicBezTo>
                <a:lnTo>
                  <a:pt x="2238" y="1072"/>
                </a:lnTo>
                <a:lnTo>
                  <a:pt x="2203" y="568"/>
                </a:lnTo>
                <a:cubicBezTo>
                  <a:pt x="2202" y="559"/>
                  <a:pt x="2198" y="551"/>
                  <a:pt x="2191" y="546"/>
                </a:cubicBezTo>
                <a:cubicBezTo>
                  <a:pt x="2185" y="542"/>
                  <a:pt x="2179" y="538"/>
                  <a:pt x="2172" y="538"/>
                </a:cubicBezTo>
                <a:cubicBezTo>
                  <a:pt x="2171" y="538"/>
                  <a:pt x="2169" y="538"/>
                  <a:pt x="2167" y="538"/>
                </a:cubicBezTo>
                <a:lnTo>
                  <a:pt x="2100" y="544"/>
                </a:lnTo>
                <a:lnTo>
                  <a:pt x="2087" y="366"/>
                </a:lnTo>
                <a:cubicBezTo>
                  <a:pt x="2087" y="354"/>
                  <a:pt x="2079" y="344"/>
                  <a:pt x="2067" y="339"/>
                </a:cubicBezTo>
                <a:lnTo>
                  <a:pt x="1827" y="239"/>
                </a:lnTo>
                <a:cubicBezTo>
                  <a:pt x="1824" y="237"/>
                  <a:pt x="1820" y="237"/>
                  <a:pt x="1817" y="237"/>
                </a:cubicBezTo>
                <a:cubicBezTo>
                  <a:pt x="1809" y="237"/>
                  <a:pt x="1801" y="240"/>
                  <a:pt x="1796" y="244"/>
                </a:cubicBezTo>
                <a:cubicBezTo>
                  <a:pt x="1786" y="250"/>
                  <a:pt x="1781" y="262"/>
                  <a:pt x="1782" y="274"/>
                </a:cubicBezTo>
                <a:lnTo>
                  <a:pt x="1786" y="331"/>
                </a:lnTo>
                <a:lnTo>
                  <a:pt x="1630" y="255"/>
                </a:lnTo>
                <a:lnTo>
                  <a:pt x="1526" y="166"/>
                </a:lnTo>
                <a:cubicBezTo>
                  <a:pt x="1521" y="160"/>
                  <a:pt x="1508" y="157"/>
                  <a:pt x="1499" y="157"/>
                </a:cubicBezTo>
                <a:cubicBezTo>
                  <a:pt x="1497" y="157"/>
                  <a:pt x="1496" y="157"/>
                  <a:pt x="1495" y="157"/>
                </a:cubicBezTo>
                <a:lnTo>
                  <a:pt x="1387" y="166"/>
                </a:lnTo>
                <a:cubicBezTo>
                  <a:pt x="1377" y="166"/>
                  <a:pt x="1369" y="171"/>
                  <a:pt x="1364" y="177"/>
                </a:cubicBezTo>
                <a:lnTo>
                  <a:pt x="1297" y="259"/>
                </a:lnTo>
                <a:lnTo>
                  <a:pt x="1209" y="189"/>
                </a:lnTo>
                <a:lnTo>
                  <a:pt x="1091" y="79"/>
                </a:lnTo>
                <a:cubicBezTo>
                  <a:pt x="1086" y="74"/>
                  <a:pt x="1078" y="70"/>
                  <a:pt x="1071" y="70"/>
                </a:cubicBezTo>
                <a:cubicBezTo>
                  <a:pt x="1070" y="70"/>
                  <a:pt x="1068" y="71"/>
                  <a:pt x="1067" y="71"/>
                </a:cubicBezTo>
                <a:lnTo>
                  <a:pt x="875" y="83"/>
                </a:lnTo>
                <a:lnTo>
                  <a:pt x="871" y="30"/>
                </a:lnTo>
                <a:cubicBezTo>
                  <a:pt x="870" y="21"/>
                  <a:pt x="866" y="14"/>
                  <a:pt x="860" y="9"/>
                </a:cubicBezTo>
                <a:cubicBezTo>
                  <a:pt x="854" y="4"/>
                  <a:pt x="846" y="0"/>
                  <a:pt x="8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913;p51">
            <a:extLst>
              <a:ext uri="{FF2B5EF4-FFF2-40B4-BE49-F238E27FC236}">
                <a16:creationId xmlns:a16="http://schemas.microsoft.com/office/drawing/2014/main" id="{0AE9BA74-6205-9DC7-07C5-F32354845F9D}"/>
              </a:ext>
            </a:extLst>
          </p:cNvPr>
          <p:cNvSpPr/>
          <p:nvPr/>
        </p:nvSpPr>
        <p:spPr>
          <a:xfrm>
            <a:off x="4673609" y="3501975"/>
            <a:ext cx="1186" cy="445"/>
          </a:xfrm>
          <a:custGeom>
            <a:avLst/>
            <a:gdLst/>
            <a:ahLst/>
            <a:cxnLst/>
            <a:rect l="l" t="t" r="r" b="b"/>
            <a:pathLst>
              <a:path w="16" h="6" extrusionOk="0">
                <a:moveTo>
                  <a:pt x="15" y="0"/>
                </a:moveTo>
                <a:lnTo>
                  <a:pt x="0" y="1"/>
                </a:lnTo>
                <a:lnTo>
                  <a:pt x="12" y="6"/>
                </a:lnTo>
                <a:lnTo>
                  <a:pt x="15" y="0"/>
                </a:lnTo>
                <a:close/>
              </a:path>
            </a:pathLst>
          </a:custGeom>
          <a:solidFill>
            <a:srgbClr val="69BA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914;p51">
            <a:extLst>
              <a:ext uri="{FF2B5EF4-FFF2-40B4-BE49-F238E27FC236}">
                <a16:creationId xmlns:a16="http://schemas.microsoft.com/office/drawing/2014/main" id="{06080043-3DA2-5DAC-26CA-13DFA9CEDF50}"/>
              </a:ext>
            </a:extLst>
          </p:cNvPr>
          <p:cNvSpPr/>
          <p:nvPr/>
        </p:nvSpPr>
        <p:spPr>
          <a:xfrm>
            <a:off x="4671015" y="3499605"/>
            <a:ext cx="6224" cy="5335"/>
          </a:xfrm>
          <a:custGeom>
            <a:avLst/>
            <a:gdLst/>
            <a:ahLst/>
            <a:cxnLst/>
            <a:rect l="l" t="t" r="r" b="b"/>
            <a:pathLst>
              <a:path w="84" h="72" extrusionOk="0">
                <a:moveTo>
                  <a:pt x="50" y="0"/>
                </a:moveTo>
                <a:cubicBezTo>
                  <a:pt x="49" y="0"/>
                  <a:pt x="48" y="0"/>
                  <a:pt x="47" y="0"/>
                </a:cubicBezTo>
                <a:lnTo>
                  <a:pt x="33" y="1"/>
                </a:lnTo>
                <a:cubicBezTo>
                  <a:pt x="18" y="1"/>
                  <a:pt x="5" y="13"/>
                  <a:pt x="3" y="28"/>
                </a:cubicBezTo>
                <a:cubicBezTo>
                  <a:pt x="0" y="44"/>
                  <a:pt x="9" y="58"/>
                  <a:pt x="24" y="64"/>
                </a:cubicBezTo>
                <a:lnTo>
                  <a:pt x="35" y="69"/>
                </a:lnTo>
                <a:cubicBezTo>
                  <a:pt x="40" y="72"/>
                  <a:pt x="44" y="72"/>
                  <a:pt x="47" y="72"/>
                </a:cubicBezTo>
                <a:cubicBezTo>
                  <a:pt x="60" y="72"/>
                  <a:pt x="72" y="64"/>
                  <a:pt x="77" y="49"/>
                </a:cubicBezTo>
                <a:lnTo>
                  <a:pt x="80" y="44"/>
                </a:lnTo>
                <a:cubicBezTo>
                  <a:pt x="83" y="33"/>
                  <a:pt x="82" y="22"/>
                  <a:pt x="76" y="13"/>
                </a:cubicBezTo>
                <a:cubicBezTo>
                  <a:pt x="70" y="5"/>
                  <a:pt x="61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915;p51">
            <a:extLst>
              <a:ext uri="{FF2B5EF4-FFF2-40B4-BE49-F238E27FC236}">
                <a16:creationId xmlns:a16="http://schemas.microsoft.com/office/drawing/2014/main" id="{6859F80F-0134-7455-93C0-3E317720F384}"/>
              </a:ext>
            </a:extLst>
          </p:cNvPr>
          <p:cNvSpPr/>
          <p:nvPr/>
        </p:nvSpPr>
        <p:spPr>
          <a:xfrm>
            <a:off x="4638343" y="3780321"/>
            <a:ext cx="1037" cy="8668"/>
          </a:xfrm>
          <a:custGeom>
            <a:avLst/>
            <a:gdLst/>
            <a:ahLst/>
            <a:cxnLst/>
            <a:rect l="l" t="t" r="r" b="b"/>
            <a:pathLst>
              <a:path w="14" h="117" extrusionOk="0">
                <a:moveTo>
                  <a:pt x="1" y="0"/>
                </a:moveTo>
                <a:lnTo>
                  <a:pt x="8" y="117"/>
                </a:lnTo>
                <a:lnTo>
                  <a:pt x="13" y="100"/>
                </a:lnTo>
                <a:lnTo>
                  <a:pt x="1" y="0"/>
                </a:lnTo>
                <a:close/>
              </a:path>
            </a:pathLst>
          </a:custGeom>
          <a:solidFill>
            <a:srgbClr val="69BA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916;p51">
            <a:extLst>
              <a:ext uri="{FF2B5EF4-FFF2-40B4-BE49-F238E27FC236}">
                <a16:creationId xmlns:a16="http://schemas.microsoft.com/office/drawing/2014/main" id="{40610E82-7155-6ED0-C35D-DECB2E0DC6EA}"/>
              </a:ext>
            </a:extLst>
          </p:cNvPr>
          <p:cNvSpPr/>
          <p:nvPr/>
        </p:nvSpPr>
        <p:spPr>
          <a:xfrm>
            <a:off x="4635825" y="3777802"/>
            <a:ext cx="6075" cy="13558"/>
          </a:xfrm>
          <a:custGeom>
            <a:avLst/>
            <a:gdLst/>
            <a:ahLst/>
            <a:cxnLst/>
            <a:rect l="l" t="t" r="r" b="b"/>
            <a:pathLst>
              <a:path w="82" h="183" extrusionOk="0">
                <a:moveTo>
                  <a:pt x="34" y="1"/>
                </a:moveTo>
                <a:cubicBezTo>
                  <a:pt x="33" y="1"/>
                  <a:pt x="32" y="1"/>
                  <a:pt x="30" y="1"/>
                </a:cubicBezTo>
                <a:cubicBezTo>
                  <a:pt x="13" y="4"/>
                  <a:pt x="0" y="20"/>
                  <a:pt x="1" y="36"/>
                </a:cubicBezTo>
                <a:lnTo>
                  <a:pt x="10" y="154"/>
                </a:lnTo>
                <a:cubicBezTo>
                  <a:pt x="11" y="168"/>
                  <a:pt x="22" y="181"/>
                  <a:pt x="38" y="183"/>
                </a:cubicBezTo>
                <a:lnTo>
                  <a:pt x="42" y="183"/>
                </a:lnTo>
                <a:cubicBezTo>
                  <a:pt x="55" y="183"/>
                  <a:pt x="68" y="175"/>
                  <a:pt x="73" y="162"/>
                </a:cubicBezTo>
                <a:lnTo>
                  <a:pt x="78" y="145"/>
                </a:lnTo>
                <a:cubicBezTo>
                  <a:pt x="79" y="140"/>
                  <a:pt x="81" y="135"/>
                  <a:pt x="79" y="130"/>
                </a:cubicBezTo>
                <a:lnTo>
                  <a:pt x="66" y="30"/>
                </a:lnTo>
                <a:cubicBezTo>
                  <a:pt x="64" y="13"/>
                  <a:pt x="50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917;p51">
            <a:extLst>
              <a:ext uri="{FF2B5EF4-FFF2-40B4-BE49-F238E27FC236}">
                <a16:creationId xmlns:a16="http://schemas.microsoft.com/office/drawing/2014/main" id="{A6A4061B-122E-D92C-548B-ECD607FB0FED}"/>
              </a:ext>
            </a:extLst>
          </p:cNvPr>
          <p:cNvSpPr/>
          <p:nvPr/>
        </p:nvSpPr>
        <p:spPr>
          <a:xfrm>
            <a:off x="4477649" y="3502346"/>
            <a:ext cx="343687" cy="285159"/>
          </a:xfrm>
          <a:custGeom>
            <a:avLst/>
            <a:gdLst/>
            <a:ahLst/>
            <a:cxnLst/>
            <a:rect l="l" t="t" r="r" b="b"/>
            <a:pathLst>
              <a:path w="4639" h="3849" extrusionOk="0">
                <a:moveTo>
                  <a:pt x="2657" y="1"/>
                </a:moveTo>
                <a:lnTo>
                  <a:pt x="2566" y="220"/>
                </a:lnTo>
                <a:lnTo>
                  <a:pt x="2582" y="431"/>
                </a:lnTo>
                <a:lnTo>
                  <a:pt x="2574" y="432"/>
                </a:lnTo>
                <a:lnTo>
                  <a:pt x="2542" y="434"/>
                </a:lnTo>
                <a:lnTo>
                  <a:pt x="2473" y="438"/>
                </a:lnTo>
                <a:lnTo>
                  <a:pt x="2263" y="454"/>
                </a:lnTo>
                <a:lnTo>
                  <a:pt x="2393" y="545"/>
                </a:lnTo>
                <a:lnTo>
                  <a:pt x="2285" y="779"/>
                </a:lnTo>
                <a:lnTo>
                  <a:pt x="2076" y="895"/>
                </a:lnTo>
                <a:lnTo>
                  <a:pt x="2061" y="896"/>
                </a:lnTo>
                <a:lnTo>
                  <a:pt x="1975" y="901"/>
                </a:lnTo>
                <a:lnTo>
                  <a:pt x="1840" y="912"/>
                </a:lnTo>
                <a:lnTo>
                  <a:pt x="1765" y="917"/>
                </a:lnTo>
                <a:lnTo>
                  <a:pt x="1548" y="832"/>
                </a:lnTo>
                <a:lnTo>
                  <a:pt x="1322" y="620"/>
                </a:lnTo>
                <a:lnTo>
                  <a:pt x="1214" y="628"/>
                </a:lnTo>
                <a:lnTo>
                  <a:pt x="896" y="651"/>
                </a:lnTo>
                <a:lnTo>
                  <a:pt x="881" y="651"/>
                </a:lnTo>
                <a:lnTo>
                  <a:pt x="795" y="658"/>
                </a:lnTo>
                <a:lnTo>
                  <a:pt x="811" y="884"/>
                </a:lnTo>
                <a:lnTo>
                  <a:pt x="817" y="984"/>
                </a:lnTo>
                <a:lnTo>
                  <a:pt x="1129" y="1071"/>
                </a:lnTo>
                <a:lnTo>
                  <a:pt x="1253" y="1172"/>
                </a:lnTo>
                <a:lnTo>
                  <a:pt x="1259" y="1250"/>
                </a:lnTo>
                <a:lnTo>
                  <a:pt x="1274" y="1475"/>
                </a:lnTo>
                <a:lnTo>
                  <a:pt x="1160" y="1483"/>
                </a:lnTo>
                <a:lnTo>
                  <a:pt x="855" y="1505"/>
                </a:lnTo>
                <a:lnTo>
                  <a:pt x="861" y="1607"/>
                </a:lnTo>
                <a:lnTo>
                  <a:pt x="847" y="1602"/>
                </a:lnTo>
                <a:lnTo>
                  <a:pt x="847" y="1608"/>
                </a:lnTo>
                <a:lnTo>
                  <a:pt x="623" y="1521"/>
                </a:lnTo>
                <a:lnTo>
                  <a:pt x="490" y="1531"/>
                </a:lnTo>
                <a:lnTo>
                  <a:pt x="412" y="1536"/>
                </a:lnTo>
                <a:lnTo>
                  <a:pt x="188" y="1333"/>
                </a:lnTo>
                <a:lnTo>
                  <a:pt x="103" y="1449"/>
                </a:lnTo>
                <a:lnTo>
                  <a:pt x="1" y="1668"/>
                </a:lnTo>
                <a:lnTo>
                  <a:pt x="225" y="1760"/>
                </a:lnTo>
                <a:lnTo>
                  <a:pt x="233" y="1870"/>
                </a:lnTo>
                <a:lnTo>
                  <a:pt x="350" y="1860"/>
                </a:lnTo>
                <a:lnTo>
                  <a:pt x="450" y="1854"/>
                </a:lnTo>
                <a:lnTo>
                  <a:pt x="770" y="2050"/>
                </a:lnTo>
                <a:lnTo>
                  <a:pt x="683" y="2165"/>
                </a:lnTo>
                <a:lnTo>
                  <a:pt x="480" y="2280"/>
                </a:lnTo>
                <a:lnTo>
                  <a:pt x="798" y="2468"/>
                </a:lnTo>
                <a:lnTo>
                  <a:pt x="907" y="2462"/>
                </a:lnTo>
                <a:lnTo>
                  <a:pt x="1009" y="2454"/>
                </a:lnTo>
                <a:lnTo>
                  <a:pt x="1024" y="2453"/>
                </a:lnTo>
                <a:lnTo>
                  <a:pt x="1235" y="2553"/>
                </a:lnTo>
                <a:lnTo>
                  <a:pt x="1241" y="2656"/>
                </a:lnTo>
                <a:lnTo>
                  <a:pt x="1147" y="2771"/>
                </a:lnTo>
                <a:lnTo>
                  <a:pt x="1131" y="2773"/>
                </a:lnTo>
                <a:lnTo>
                  <a:pt x="944" y="2786"/>
                </a:lnTo>
                <a:lnTo>
                  <a:pt x="1053" y="2879"/>
                </a:lnTo>
                <a:lnTo>
                  <a:pt x="1379" y="2964"/>
                </a:lnTo>
                <a:lnTo>
                  <a:pt x="1611" y="3166"/>
                </a:lnTo>
                <a:lnTo>
                  <a:pt x="1651" y="3164"/>
                </a:lnTo>
                <a:lnTo>
                  <a:pt x="1822" y="3151"/>
                </a:lnTo>
                <a:lnTo>
                  <a:pt x="1889" y="3146"/>
                </a:lnTo>
                <a:lnTo>
                  <a:pt x="1916" y="3145"/>
                </a:lnTo>
                <a:lnTo>
                  <a:pt x="1922" y="3144"/>
                </a:lnTo>
                <a:lnTo>
                  <a:pt x="2039" y="3253"/>
                </a:lnTo>
                <a:lnTo>
                  <a:pt x="1937" y="3362"/>
                </a:lnTo>
                <a:lnTo>
                  <a:pt x="2031" y="3354"/>
                </a:lnTo>
                <a:lnTo>
                  <a:pt x="2046" y="3353"/>
                </a:lnTo>
                <a:lnTo>
                  <a:pt x="2156" y="3455"/>
                </a:lnTo>
                <a:lnTo>
                  <a:pt x="2183" y="3849"/>
                </a:lnTo>
                <a:lnTo>
                  <a:pt x="2256" y="3645"/>
                </a:lnTo>
                <a:lnTo>
                  <a:pt x="2249" y="3536"/>
                </a:lnTo>
                <a:lnTo>
                  <a:pt x="2243" y="3448"/>
                </a:lnTo>
                <a:lnTo>
                  <a:pt x="2459" y="3325"/>
                </a:lnTo>
                <a:lnTo>
                  <a:pt x="2652" y="3093"/>
                </a:lnTo>
                <a:lnTo>
                  <a:pt x="2644" y="2984"/>
                </a:lnTo>
                <a:lnTo>
                  <a:pt x="2738" y="2760"/>
                </a:lnTo>
                <a:lnTo>
                  <a:pt x="2826" y="2544"/>
                </a:lnTo>
                <a:lnTo>
                  <a:pt x="3049" y="2529"/>
                </a:lnTo>
                <a:lnTo>
                  <a:pt x="3128" y="2305"/>
                </a:lnTo>
                <a:lnTo>
                  <a:pt x="3244" y="2296"/>
                </a:lnTo>
                <a:lnTo>
                  <a:pt x="3462" y="2498"/>
                </a:lnTo>
                <a:lnTo>
                  <a:pt x="3592" y="2598"/>
                </a:lnTo>
                <a:lnTo>
                  <a:pt x="3608" y="2807"/>
                </a:lnTo>
                <a:lnTo>
                  <a:pt x="3484" y="2816"/>
                </a:lnTo>
                <a:lnTo>
                  <a:pt x="3615" y="2916"/>
                </a:lnTo>
                <a:lnTo>
                  <a:pt x="3732" y="3134"/>
                </a:lnTo>
                <a:lnTo>
                  <a:pt x="3739" y="3234"/>
                </a:lnTo>
                <a:lnTo>
                  <a:pt x="3523" y="3359"/>
                </a:lnTo>
                <a:lnTo>
                  <a:pt x="3420" y="3365"/>
                </a:lnTo>
                <a:lnTo>
                  <a:pt x="3651" y="3437"/>
                </a:lnTo>
                <a:lnTo>
                  <a:pt x="3853" y="3531"/>
                </a:lnTo>
                <a:lnTo>
                  <a:pt x="3963" y="3415"/>
                </a:lnTo>
                <a:lnTo>
                  <a:pt x="4071" y="3406"/>
                </a:lnTo>
                <a:lnTo>
                  <a:pt x="4498" y="3487"/>
                </a:lnTo>
                <a:lnTo>
                  <a:pt x="4498" y="3487"/>
                </a:lnTo>
                <a:lnTo>
                  <a:pt x="4382" y="3386"/>
                </a:lnTo>
                <a:lnTo>
                  <a:pt x="4484" y="3290"/>
                </a:lnTo>
                <a:lnTo>
                  <a:pt x="4259" y="3197"/>
                </a:lnTo>
                <a:lnTo>
                  <a:pt x="4150" y="2987"/>
                </a:lnTo>
                <a:lnTo>
                  <a:pt x="4236" y="2872"/>
                </a:lnTo>
                <a:lnTo>
                  <a:pt x="4228" y="2764"/>
                </a:lnTo>
                <a:lnTo>
                  <a:pt x="4222" y="2655"/>
                </a:lnTo>
                <a:lnTo>
                  <a:pt x="4330" y="2646"/>
                </a:lnTo>
                <a:lnTo>
                  <a:pt x="4346" y="2864"/>
                </a:lnTo>
                <a:lnTo>
                  <a:pt x="4437" y="2639"/>
                </a:lnTo>
                <a:lnTo>
                  <a:pt x="4424" y="2431"/>
                </a:lnTo>
                <a:lnTo>
                  <a:pt x="4415" y="2328"/>
                </a:lnTo>
                <a:lnTo>
                  <a:pt x="4300" y="2222"/>
                </a:lnTo>
                <a:lnTo>
                  <a:pt x="4176" y="2018"/>
                </a:lnTo>
                <a:lnTo>
                  <a:pt x="4284" y="2010"/>
                </a:lnTo>
                <a:lnTo>
                  <a:pt x="4278" y="1910"/>
                </a:lnTo>
                <a:lnTo>
                  <a:pt x="4262" y="1701"/>
                </a:lnTo>
                <a:lnTo>
                  <a:pt x="4254" y="1584"/>
                </a:lnTo>
                <a:lnTo>
                  <a:pt x="4139" y="1484"/>
                </a:lnTo>
                <a:lnTo>
                  <a:pt x="4130" y="1376"/>
                </a:lnTo>
                <a:lnTo>
                  <a:pt x="4232" y="1266"/>
                </a:lnTo>
                <a:lnTo>
                  <a:pt x="4325" y="1035"/>
                </a:lnTo>
                <a:lnTo>
                  <a:pt x="4427" y="948"/>
                </a:lnTo>
                <a:lnTo>
                  <a:pt x="4638" y="933"/>
                </a:lnTo>
                <a:lnTo>
                  <a:pt x="4630" y="823"/>
                </a:lnTo>
                <a:lnTo>
                  <a:pt x="4529" y="722"/>
                </a:lnTo>
                <a:lnTo>
                  <a:pt x="4311" y="845"/>
                </a:lnTo>
                <a:lnTo>
                  <a:pt x="4094" y="861"/>
                </a:lnTo>
                <a:lnTo>
                  <a:pt x="3891" y="875"/>
                </a:lnTo>
                <a:lnTo>
                  <a:pt x="3769" y="673"/>
                </a:lnTo>
                <a:lnTo>
                  <a:pt x="3560" y="689"/>
                </a:lnTo>
                <a:lnTo>
                  <a:pt x="3450" y="588"/>
                </a:lnTo>
                <a:lnTo>
                  <a:pt x="3312" y="380"/>
                </a:lnTo>
                <a:lnTo>
                  <a:pt x="3202" y="278"/>
                </a:lnTo>
                <a:lnTo>
                  <a:pt x="3094" y="183"/>
                </a:lnTo>
                <a:lnTo>
                  <a:pt x="2969" y="77"/>
                </a:lnTo>
                <a:lnTo>
                  <a:pt x="2876" y="83"/>
                </a:lnTo>
                <a:lnTo>
                  <a:pt x="26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918;p51">
            <a:extLst>
              <a:ext uri="{FF2B5EF4-FFF2-40B4-BE49-F238E27FC236}">
                <a16:creationId xmlns:a16="http://schemas.microsoft.com/office/drawing/2014/main" id="{5D8712F8-BC3D-D673-54C4-2587BD560CC6}"/>
              </a:ext>
            </a:extLst>
          </p:cNvPr>
          <p:cNvSpPr/>
          <p:nvPr/>
        </p:nvSpPr>
        <p:spPr>
          <a:xfrm>
            <a:off x="4475352" y="3500197"/>
            <a:ext cx="348650" cy="289828"/>
          </a:xfrm>
          <a:custGeom>
            <a:avLst/>
            <a:gdLst/>
            <a:ahLst/>
            <a:cxnLst/>
            <a:rect l="l" t="t" r="r" b="b"/>
            <a:pathLst>
              <a:path w="4706" h="3912" extrusionOk="0">
                <a:moveTo>
                  <a:pt x="2699" y="70"/>
                </a:moveTo>
                <a:lnTo>
                  <a:pt x="2889" y="140"/>
                </a:lnTo>
                <a:cubicBezTo>
                  <a:pt x="2892" y="141"/>
                  <a:pt x="2896" y="142"/>
                  <a:pt x="2899" y="142"/>
                </a:cubicBezTo>
                <a:cubicBezTo>
                  <a:pt x="2901" y="142"/>
                  <a:pt x="2902" y="142"/>
                  <a:pt x="2903" y="141"/>
                </a:cubicBezTo>
                <a:lnTo>
                  <a:pt x="2984" y="136"/>
                </a:lnTo>
                <a:lnTo>
                  <a:pt x="3098" y="234"/>
                </a:lnTo>
                <a:lnTo>
                  <a:pt x="3311" y="424"/>
                </a:lnTo>
                <a:lnTo>
                  <a:pt x="3453" y="639"/>
                </a:lnTo>
                <a:lnTo>
                  <a:pt x="3563" y="740"/>
                </a:lnTo>
                <a:cubicBezTo>
                  <a:pt x="3568" y="746"/>
                  <a:pt x="3575" y="750"/>
                  <a:pt x="3583" y="750"/>
                </a:cubicBezTo>
                <a:cubicBezTo>
                  <a:pt x="3584" y="750"/>
                  <a:pt x="3586" y="749"/>
                  <a:pt x="3588" y="749"/>
                </a:cubicBezTo>
                <a:lnTo>
                  <a:pt x="3777" y="737"/>
                </a:lnTo>
                <a:lnTo>
                  <a:pt x="3890" y="921"/>
                </a:lnTo>
                <a:cubicBezTo>
                  <a:pt x="3896" y="930"/>
                  <a:pt x="3906" y="937"/>
                  <a:pt x="3916" y="937"/>
                </a:cubicBezTo>
                <a:cubicBezTo>
                  <a:pt x="3917" y="937"/>
                  <a:pt x="3919" y="937"/>
                  <a:pt x="3921" y="937"/>
                </a:cubicBezTo>
                <a:lnTo>
                  <a:pt x="4339" y="906"/>
                </a:lnTo>
                <a:cubicBezTo>
                  <a:pt x="4344" y="906"/>
                  <a:pt x="4351" y="905"/>
                  <a:pt x="4354" y="903"/>
                </a:cubicBezTo>
                <a:lnTo>
                  <a:pt x="4550" y="791"/>
                </a:lnTo>
                <a:lnTo>
                  <a:pt x="4625" y="867"/>
                </a:lnTo>
                <a:lnTo>
                  <a:pt x="4630" y="931"/>
                </a:lnTo>
                <a:lnTo>
                  <a:pt x="4452" y="945"/>
                </a:lnTo>
                <a:cubicBezTo>
                  <a:pt x="4445" y="946"/>
                  <a:pt x="4438" y="948"/>
                  <a:pt x="4433" y="952"/>
                </a:cubicBezTo>
                <a:lnTo>
                  <a:pt x="4331" y="1039"/>
                </a:lnTo>
                <a:cubicBezTo>
                  <a:pt x="4327" y="1042"/>
                  <a:pt x="4324" y="1046"/>
                  <a:pt x="4322" y="1051"/>
                </a:cubicBezTo>
                <a:lnTo>
                  <a:pt x="4230" y="1278"/>
                </a:lnTo>
                <a:lnTo>
                  <a:pt x="4133" y="1383"/>
                </a:lnTo>
                <a:cubicBezTo>
                  <a:pt x="4126" y="1389"/>
                  <a:pt x="4124" y="1399"/>
                  <a:pt x="4124" y="1408"/>
                </a:cubicBezTo>
                <a:lnTo>
                  <a:pt x="4131" y="1515"/>
                </a:lnTo>
                <a:cubicBezTo>
                  <a:pt x="4133" y="1525"/>
                  <a:pt x="4136" y="1533"/>
                  <a:pt x="4144" y="1538"/>
                </a:cubicBezTo>
                <a:lnTo>
                  <a:pt x="4249" y="1630"/>
                </a:lnTo>
                <a:lnTo>
                  <a:pt x="4276" y="2010"/>
                </a:lnTo>
                <a:lnTo>
                  <a:pt x="4201" y="2015"/>
                </a:lnTo>
                <a:cubicBezTo>
                  <a:pt x="4190" y="2015"/>
                  <a:pt x="4180" y="2022"/>
                  <a:pt x="4175" y="2033"/>
                </a:cubicBezTo>
                <a:cubicBezTo>
                  <a:pt x="4170" y="2043"/>
                  <a:pt x="4171" y="2056"/>
                  <a:pt x="4176" y="2065"/>
                </a:cubicBezTo>
                <a:lnTo>
                  <a:pt x="4300" y="2268"/>
                </a:lnTo>
                <a:lnTo>
                  <a:pt x="4306" y="2274"/>
                </a:lnTo>
                <a:lnTo>
                  <a:pt x="4413" y="2372"/>
                </a:lnTo>
                <a:lnTo>
                  <a:pt x="4434" y="2663"/>
                </a:lnTo>
                <a:lnTo>
                  <a:pt x="4395" y="2752"/>
                </a:lnTo>
                <a:lnTo>
                  <a:pt x="4390" y="2673"/>
                </a:lnTo>
                <a:cubicBezTo>
                  <a:pt x="4389" y="2657"/>
                  <a:pt x="4375" y="2642"/>
                  <a:pt x="4361" y="2642"/>
                </a:cubicBezTo>
                <a:cubicBezTo>
                  <a:pt x="4359" y="2642"/>
                  <a:pt x="4358" y="2643"/>
                  <a:pt x="4356" y="2643"/>
                </a:cubicBezTo>
                <a:lnTo>
                  <a:pt x="4248" y="2650"/>
                </a:lnTo>
                <a:cubicBezTo>
                  <a:pt x="4239" y="2652"/>
                  <a:pt x="4231" y="2656"/>
                  <a:pt x="4226" y="2663"/>
                </a:cubicBezTo>
                <a:cubicBezTo>
                  <a:pt x="4221" y="2669"/>
                  <a:pt x="4217" y="2676"/>
                  <a:pt x="4217" y="2686"/>
                </a:cubicBezTo>
                <a:lnTo>
                  <a:pt x="4232" y="2890"/>
                </a:lnTo>
                <a:lnTo>
                  <a:pt x="4153" y="2996"/>
                </a:lnTo>
                <a:cubicBezTo>
                  <a:pt x="4145" y="3006"/>
                  <a:pt x="4145" y="3019"/>
                  <a:pt x="4150" y="3030"/>
                </a:cubicBezTo>
                <a:lnTo>
                  <a:pt x="4259" y="3241"/>
                </a:lnTo>
                <a:cubicBezTo>
                  <a:pt x="4263" y="3248"/>
                  <a:pt x="4269" y="3253"/>
                  <a:pt x="4276" y="3256"/>
                </a:cubicBezTo>
                <a:lnTo>
                  <a:pt x="4454" y="3330"/>
                </a:lnTo>
                <a:lnTo>
                  <a:pt x="4389" y="3392"/>
                </a:lnTo>
                <a:cubicBezTo>
                  <a:pt x="4383" y="3398"/>
                  <a:pt x="4379" y="3407"/>
                  <a:pt x="4379" y="3416"/>
                </a:cubicBezTo>
                <a:cubicBezTo>
                  <a:pt x="4379" y="3425"/>
                  <a:pt x="4384" y="3433"/>
                  <a:pt x="4390" y="3440"/>
                </a:cubicBezTo>
                <a:lnTo>
                  <a:pt x="4416" y="3461"/>
                </a:lnTo>
                <a:lnTo>
                  <a:pt x="4107" y="3404"/>
                </a:lnTo>
                <a:lnTo>
                  <a:pt x="4099" y="3404"/>
                </a:lnTo>
                <a:lnTo>
                  <a:pt x="3991" y="3412"/>
                </a:lnTo>
                <a:cubicBezTo>
                  <a:pt x="3982" y="3414"/>
                  <a:pt x="3974" y="3416"/>
                  <a:pt x="3969" y="3423"/>
                </a:cubicBezTo>
                <a:lnTo>
                  <a:pt x="3876" y="3522"/>
                </a:lnTo>
                <a:lnTo>
                  <a:pt x="3692" y="3435"/>
                </a:lnTo>
                <a:lnTo>
                  <a:pt x="3590" y="3404"/>
                </a:lnTo>
                <a:lnTo>
                  <a:pt x="3786" y="3293"/>
                </a:lnTo>
                <a:cubicBezTo>
                  <a:pt x="3798" y="3288"/>
                  <a:pt x="3805" y="3275"/>
                  <a:pt x="3803" y="3263"/>
                </a:cubicBezTo>
                <a:lnTo>
                  <a:pt x="3797" y="3163"/>
                </a:lnTo>
                <a:cubicBezTo>
                  <a:pt x="3797" y="3158"/>
                  <a:pt x="3796" y="3153"/>
                  <a:pt x="3793" y="3149"/>
                </a:cubicBezTo>
                <a:lnTo>
                  <a:pt x="3676" y="2931"/>
                </a:lnTo>
                <a:cubicBezTo>
                  <a:pt x="3673" y="2928"/>
                  <a:pt x="3671" y="2924"/>
                  <a:pt x="3667" y="2921"/>
                </a:cubicBezTo>
                <a:lnTo>
                  <a:pt x="3604" y="2874"/>
                </a:lnTo>
                <a:lnTo>
                  <a:pt x="3641" y="2872"/>
                </a:lnTo>
                <a:cubicBezTo>
                  <a:pt x="3649" y="2871"/>
                  <a:pt x="3658" y="2867"/>
                  <a:pt x="3662" y="2861"/>
                </a:cubicBezTo>
                <a:cubicBezTo>
                  <a:pt x="3668" y="2853"/>
                  <a:pt x="3671" y="2846"/>
                  <a:pt x="3671" y="2837"/>
                </a:cubicBezTo>
                <a:lnTo>
                  <a:pt x="3656" y="2627"/>
                </a:lnTo>
                <a:cubicBezTo>
                  <a:pt x="3655" y="2618"/>
                  <a:pt x="3651" y="2609"/>
                  <a:pt x="3644" y="2603"/>
                </a:cubicBezTo>
                <a:lnTo>
                  <a:pt x="3515" y="2507"/>
                </a:lnTo>
                <a:lnTo>
                  <a:pt x="3297" y="2304"/>
                </a:lnTo>
                <a:cubicBezTo>
                  <a:pt x="3292" y="2297"/>
                  <a:pt x="3284" y="2294"/>
                  <a:pt x="3276" y="2294"/>
                </a:cubicBezTo>
                <a:cubicBezTo>
                  <a:pt x="3274" y="2294"/>
                  <a:pt x="3273" y="2294"/>
                  <a:pt x="3272" y="2294"/>
                </a:cubicBezTo>
                <a:lnTo>
                  <a:pt x="3156" y="2302"/>
                </a:lnTo>
                <a:cubicBezTo>
                  <a:pt x="3144" y="2304"/>
                  <a:pt x="3131" y="2312"/>
                  <a:pt x="3128" y="2324"/>
                </a:cubicBezTo>
                <a:lnTo>
                  <a:pt x="3056" y="2527"/>
                </a:lnTo>
                <a:lnTo>
                  <a:pt x="2855" y="2541"/>
                </a:lnTo>
                <a:cubicBezTo>
                  <a:pt x="2843" y="2543"/>
                  <a:pt x="2833" y="2550"/>
                  <a:pt x="2827" y="2562"/>
                </a:cubicBezTo>
                <a:lnTo>
                  <a:pt x="2646" y="3002"/>
                </a:lnTo>
                <a:cubicBezTo>
                  <a:pt x="2644" y="3006"/>
                  <a:pt x="2644" y="3012"/>
                  <a:pt x="2644" y="3017"/>
                </a:cubicBezTo>
                <a:lnTo>
                  <a:pt x="2650" y="3112"/>
                </a:lnTo>
                <a:lnTo>
                  <a:pt x="2469" y="3329"/>
                </a:lnTo>
                <a:lnTo>
                  <a:pt x="2257" y="3450"/>
                </a:lnTo>
                <a:cubicBezTo>
                  <a:pt x="2245" y="3455"/>
                  <a:pt x="2239" y="3467"/>
                  <a:pt x="2240" y="3480"/>
                </a:cubicBezTo>
                <a:lnTo>
                  <a:pt x="2254" y="3670"/>
                </a:lnTo>
                <a:lnTo>
                  <a:pt x="2235" y="3721"/>
                </a:lnTo>
                <a:lnTo>
                  <a:pt x="2218" y="3482"/>
                </a:lnTo>
                <a:cubicBezTo>
                  <a:pt x="2218" y="3474"/>
                  <a:pt x="2214" y="3466"/>
                  <a:pt x="2208" y="3460"/>
                </a:cubicBezTo>
                <a:lnTo>
                  <a:pt x="2099" y="3359"/>
                </a:lnTo>
                <a:cubicBezTo>
                  <a:pt x="2092" y="3352"/>
                  <a:pt x="2084" y="3350"/>
                  <a:pt x="2077" y="3350"/>
                </a:cubicBezTo>
                <a:cubicBezTo>
                  <a:pt x="2077" y="3350"/>
                  <a:pt x="2076" y="3350"/>
                  <a:pt x="2068" y="3347"/>
                </a:cubicBezTo>
                <a:lnTo>
                  <a:pt x="2042" y="3348"/>
                </a:lnTo>
                <a:lnTo>
                  <a:pt x="2087" y="3301"/>
                </a:lnTo>
                <a:cubicBezTo>
                  <a:pt x="2093" y="3295"/>
                  <a:pt x="2095" y="3288"/>
                  <a:pt x="2095" y="3278"/>
                </a:cubicBezTo>
                <a:cubicBezTo>
                  <a:pt x="2095" y="3270"/>
                  <a:pt x="2092" y="3262"/>
                  <a:pt x="2085" y="3256"/>
                </a:cubicBezTo>
                <a:lnTo>
                  <a:pt x="1968" y="3147"/>
                </a:lnTo>
                <a:cubicBezTo>
                  <a:pt x="1963" y="3141"/>
                  <a:pt x="1951" y="3138"/>
                  <a:pt x="1942" y="3138"/>
                </a:cubicBezTo>
                <a:cubicBezTo>
                  <a:pt x="1940" y="3138"/>
                  <a:pt x="1939" y="3138"/>
                  <a:pt x="1937" y="3139"/>
                </a:cubicBezTo>
                <a:lnTo>
                  <a:pt x="1646" y="3159"/>
                </a:lnTo>
                <a:lnTo>
                  <a:pt x="1423" y="2967"/>
                </a:lnTo>
                <a:cubicBezTo>
                  <a:pt x="1419" y="2965"/>
                  <a:pt x="1416" y="2962"/>
                  <a:pt x="1410" y="2961"/>
                </a:cubicBezTo>
                <a:lnTo>
                  <a:pt x="1093" y="2876"/>
                </a:lnTo>
                <a:lnTo>
                  <a:pt x="1049" y="2840"/>
                </a:lnTo>
                <a:lnTo>
                  <a:pt x="1173" y="2830"/>
                </a:lnTo>
                <a:cubicBezTo>
                  <a:pt x="1182" y="2830"/>
                  <a:pt x="1192" y="2825"/>
                  <a:pt x="1197" y="2819"/>
                </a:cubicBezTo>
                <a:lnTo>
                  <a:pt x="1291" y="2702"/>
                </a:lnTo>
                <a:cubicBezTo>
                  <a:pt x="1296" y="2696"/>
                  <a:pt x="1298" y="2687"/>
                  <a:pt x="1298" y="2679"/>
                </a:cubicBezTo>
                <a:lnTo>
                  <a:pt x="1291" y="2577"/>
                </a:lnTo>
                <a:cubicBezTo>
                  <a:pt x="1291" y="2566"/>
                  <a:pt x="1282" y="2556"/>
                  <a:pt x="1272" y="2550"/>
                </a:cubicBezTo>
                <a:lnTo>
                  <a:pt x="1062" y="2450"/>
                </a:lnTo>
                <a:cubicBezTo>
                  <a:pt x="1058" y="2448"/>
                  <a:pt x="1053" y="2447"/>
                  <a:pt x="1048" y="2447"/>
                </a:cubicBezTo>
                <a:cubicBezTo>
                  <a:pt x="1047" y="2447"/>
                  <a:pt x="1045" y="2447"/>
                  <a:pt x="1044" y="2447"/>
                </a:cubicBezTo>
                <a:lnTo>
                  <a:pt x="829" y="2463"/>
                </a:lnTo>
                <a:lnTo>
                  <a:pt x="567" y="2309"/>
                </a:lnTo>
                <a:lnTo>
                  <a:pt x="721" y="2221"/>
                </a:lnTo>
                <a:cubicBezTo>
                  <a:pt x="725" y="2218"/>
                  <a:pt x="729" y="2216"/>
                  <a:pt x="731" y="2212"/>
                </a:cubicBezTo>
                <a:lnTo>
                  <a:pt x="819" y="2096"/>
                </a:lnTo>
                <a:cubicBezTo>
                  <a:pt x="825" y="2088"/>
                  <a:pt x="827" y="2080"/>
                  <a:pt x="825" y="2070"/>
                </a:cubicBezTo>
                <a:cubicBezTo>
                  <a:pt x="823" y="2061"/>
                  <a:pt x="818" y="2054"/>
                  <a:pt x="810" y="2049"/>
                </a:cubicBezTo>
                <a:lnTo>
                  <a:pt x="490" y="1853"/>
                </a:lnTo>
                <a:cubicBezTo>
                  <a:pt x="485" y="1850"/>
                  <a:pt x="478" y="1847"/>
                  <a:pt x="473" y="1847"/>
                </a:cubicBezTo>
                <a:cubicBezTo>
                  <a:pt x="472" y="1847"/>
                  <a:pt x="471" y="1847"/>
                  <a:pt x="470" y="1848"/>
                </a:cubicBezTo>
                <a:lnTo>
                  <a:pt x="286" y="1861"/>
                </a:lnTo>
                <a:lnTo>
                  <a:pt x="281" y="1785"/>
                </a:lnTo>
                <a:cubicBezTo>
                  <a:pt x="281" y="1774"/>
                  <a:pt x="272" y="1763"/>
                  <a:pt x="261" y="1758"/>
                </a:cubicBezTo>
                <a:lnTo>
                  <a:pt x="68" y="1677"/>
                </a:lnTo>
                <a:lnTo>
                  <a:pt x="152" y="1495"/>
                </a:lnTo>
                <a:lnTo>
                  <a:pt x="216" y="1408"/>
                </a:lnTo>
                <a:lnTo>
                  <a:pt x="414" y="1586"/>
                </a:lnTo>
                <a:cubicBezTo>
                  <a:pt x="421" y="1591"/>
                  <a:pt x="428" y="1595"/>
                  <a:pt x="436" y="1595"/>
                </a:cubicBezTo>
                <a:cubicBezTo>
                  <a:pt x="437" y="1595"/>
                  <a:pt x="438" y="1595"/>
                  <a:pt x="439" y="1595"/>
                </a:cubicBezTo>
                <a:lnTo>
                  <a:pt x="642" y="1580"/>
                </a:lnTo>
                <a:lnTo>
                  <a:pt x="860" y="1664"/>
                </a:lnTo>
                <a:cubicBezTo>
                  <a:pt x="862" y="1665"/>
                  <a:pt x="864" y="1666"/>
                  <a:pt x="867" y="1666"/>
                </a:cubicBezTo>
                <a:cubicBezTo>
                  <a:pt x="870" y="1666"/>
                  <a:pt x="873" y="1665"/>
                  <a:pt x="876" y="1664"/>
                </a:cubicBezTo>
                <a:cubicBezTo>
                  <a:pt x="879" y="1665"/>
                  <a:pt x="883" y="1666"/>
                  <a:pt x="886" y="1666"/>
                </a:cubicBezTo>
                <a:cubicBezTo>
                  <a:pt x="893" y="1666"/>
                  <a:pt x="900" y="1663"/>
                  <a:pt x="905" y="1659"/>
                </a:cubicBezTo>
                <a:cubicBezTo>
                  <a:pt x="914" y="1653"/>
                  <a:pt x="919" y="1642"/>
                  <a:pt x="918" y="1631"/>
                </a:cubicBezTo>
                <a:lnTo>
                  <a:pt x="913" y="1561"/>
                </a:lnTo>
                <a:lnTo>
                  <a:pt x="1299" y="1534"/>
                </a:lnTo>
                <a:cubicBezTo>
                  <a:pt x="1318" y="1533"/>
                  <a:pt x="1330" y="1518"/>
                  <a:pt x="1329" y="1499"/>
                </a:cubicBezTo>
                <a:lnTo>
                  <a:pt x="1308" y="1196"/>
                </a:lnTo>
                <a:cubicBezTo>
                  <a:pt x="1308" y="1186"/>
                  <a:pt x="1303" y="1177"/>
                  <a:pt x="1297" y="1172"/>
                </a:cubicBezTo>
                <a:lnTo>
                  <a:pt x="1174" y="1071"/>
                </a:lnTo>
                <a:cubicBezTo>
                  <a:pt x="1172" y="1068"/>
                  <a:pt x="1167" y="1066"/>
                  <a:pt x="1163" y="1065"/>
                </a:cubicBezTo>
                <a:lnTo>
                  <a:pt x="872" y="983"/>
                </a:lnTo>
                <a:lnTo>
                  <a:pt x="853" y="714"/>
                </a:lnTo>
                <a:lnTo>
                  <a:pt x="1334" y="680"/>
                </a:lnTo>
                <a:lnTo>
                  <a:pt x="1551" y="880"/>
                </a:lnTo>
                <a:cubicBezTo>
                  <a:pt x="1553" y="883"/>
                  <a:pt x="1557" y="885"/>
                  <a:pt x="1561" y="888"/>
                </a:cubicBezTo>
                <a:lnTo>
                  <a:pt x="1777" y="973"/>
                </a:lnTo>
                <a:cubicBezTo>
                  <a:pt x="1780" y="975"/>
                  <a:pt x="1784" y="976"/>
                  <a:pt x="1788" y="976"/>
                </a:cubicBezTo>
                <a:cubicBezTo>
                  <a:pt x="1789" y="976"/>
                  <a:pt x="1790" y="976"/>
                  <a:pt x="1791" y="976"/>
                </a:cubicBezTo>
                <a:lnTo>
                  <a:pt x="2103" y="953"/>
                </a:lnTo>
                <a:cubicBezTo>
                  <a:pt x="2106" y="953"/>
                  <a:pt x="2111" y="952"/>
                  <a:pt x="2115" y="950"/>
                </a:cubicBezTo>
                <a:lnTo>
                  <a:pt x="2325" y="833"/>
                </a:lnTo>
                <a:cubicBezTo>
                  <a:pt x="2332" y="831"/>
                  <a:pt x="2337" y="826"/>
                  <a:pt x="2339" y="820"/>
                </a:cubicBezTo>
                <a:lnTo>
                  <a:pt x="2446" y="586"/>
                </a:lnTo>
                <a:cubicBezTo>
                  <a:pt x="2453" y="571"/>
                  <a:pt x="2448" y="554"/>
                  <a:pt x="2436" y="545"/>
                </a:cubicBezTo>
                <a:lnTo>
                  <a:pt x="2381" y="505"/>
                </a:lnTo>
                <a:lnTo>
                  <a:pt x="2609" y="490"/>
                </a:lnTo>
                <a:cubicBezTo>
                  <a:pt x="2617" y="489"/>
                  <a:pt x="2625" y="485"/>
                  <a:pt x="2631" y="478"/>
                </a:cubicBezTo>
                <a:cubicBezTo>
                  <a:pt x="2636" y="472"/>
                  <a:pt x="2639" y="464"/>
                  <a:pt x="2639" y="455"/>
                </a:cubicBezTo>
                <a:lnTo>
                  <a:pt x="2624" y="252"/>
                </a:lnTo>
                <a:lnTo>
                  <a:pt x="2699" y="70"/>
                </a:lnTo>
                <a:close/>
                <a:moveTo>
                  <a:pt x="2690" y="0"/>
                </a:moveTo>
                <a:cubicBezTo>
                  <a:pt x="2678" y="0"/>
                  <a:pt x="2666" y="8"/>
                  <a:pt x="2661" y="20"/>
                </a:cubicBezTo>
                <a:lnTo>
                  <a:pt x="2570" y="239"/>
                </a:lnTo>
                <a:cubicBezTo>
                  <a:pt x="2567" y="243"/>
                  <a:pt x="2567" y="248"/>
                  <a:pt x="2567" y="253"/>
                </a:cubicBezTo>
                <a:lnTo>
                  <a:pt x="2581" y="432"/>
                </a:lnTo>
                <a:lnTo>
                  <a:pt x="2294" y="452"/>
                </a:lnTo>
                <a:cubicBezTo>
                  <a:pt x="2281" y="452"/>
                  <a:pt x="2269" y="463"/>
                  <a:pt x="2265" y="476"/>
                </a:cubicBezTo>
                <a:cubicBezTo>
                  <a:pt x="2261" y="489"/>
                  <a:pt x="2266" y="503"/>
                  <a:pt x="2279" y="512"/>
                </a:cubicBezTo>
                <a:lnTo>
                  <a:pt x="2386" y="587"/>
                </a:lnTo>
                <a:lnTo>
                  <a:pt x="2295" y="786"/>
                </a:lnTo>
                <a:lnTo>
                  <a:pt x="2102" y="893"/>
                </a:lnTo>
                <a:lnTo>
                  <a:pt x="1805" y="914"/>
                </a:lnTo>
                <a:lnTo>
                  <a:pt x="1602" y="832"/>
                </a:lnTo>
                <a:lnTo>
                  <a:pt x="1379" y="627"/>
                </a:lnTo>
                <a:cubicBezTo>
                  <a:pt x="1374" y="622"/>
                  <a:pt x="1365" y="618"/>
                  <a:pt x="1357" y="618"/>
                </a:cubicBezTo>
                <a:cubicBezTo>
                  <a:pt x="1356" y="618"/>
                  <a:pt x="1355" y="618"/>
                  <a:pt x="1354" y="618"/>
                </a:cubicBezTo>
                <a:lnTo>
                  <a:pt x="826" y="655"/>
                </a:lnTo>
                <a:cubicBezTo>
                  <a:pt x="807" y="657"/>
                  <a:pt x="795" y="673"/>
                  <a:pt x="796" y="691"/>
                </a:cubicBezTo>
                <a:lnTo>
                  <a:pt x="819" y="1017"/>
                </a:lnTo>
                <a:cubicBezTo>
                  <a:pt x="819" y="1029"/>
                  <a:pt x="829" y="1041"/>
                  <a:pt x="843" y="1045"/>
                </a:cubicBezTo>
                <a:lnTo>
                  <a:pt x="1149" y="1129"/>
                </a:lnTo>
                <a:lnTo>
                  <a:pt x="1255" y="1218"/>
                </a:lnTo>
                <a:lnTo>
                  <a:pt x="1274" y="1475"/>
                </a:lnTo>
                <a:lnTo>
                  <a:pt x="887" y="1502"/>
                </a:lnTo>
                <a:cubicBezTo>
                  <a:pt x="869" y="1503"/>
                  <a:pt x="855" y="1519"/>
                  <a:pt x="857" y="1537"/>
                </a:cubicBezTo>
                <a:lnTo>
                  <a:pt x="861" y="1595"/>
                </a:lnTo>
                <a:lnTo>
                  <a:pt x="670" y="1520"/>
                </a:lnTo>
                <a:cubicBezTo>
                  <a:pt x="665" y="1518"/>
                  <a:pt x="661" y="1518"/>
                  <a:pt x="655" y="1518"/>
                </a:cubicBezTo>
                <a:lnTo>
                  <a:pt x="459" y="1532"/>
                </a:lnTo>
                <a:lnTo>
                  <a:pt x="244" y="1339"/>
                </a:lnTo>
                <a:cubicBezTo>
                  <a:pt x="239" y="1335"/>
                  <a:pt x="231" y="1331"/>
                  <a:pt x="222" y="1331"/>
                </a:cubicBezTo>
                <a:cubicBezTo>
                  <a:pt x="221" y="1331"/>
                  <a:pt x="220" y="1331"/>
                  <a:pt x="219" y="1331"/>
                </a:cubicBezTo>
                <a:cubicBezTo>
                  <a:pt x="210" y="1332"/>
                  <a:pt x="202" y="1336"/>
                  <a:pt x="196" y="1345"/>
                </a:cubicBezTo>
                <a:lnTo>
                  <a:pt x="106" y="1465"/>
                </a:lnTo>
                <a:lnTo>
                  <a:pt x="5" y="1684"/>
                </a:lnTo>
                <a:cubicBezTo>
                  <a:pt x="1" y="1691"/>
                  <a:pt x="1" y="1702"/>
                  <a:pt x="4" y="1710"/>
                </a:cubicBezTo>
                <a:cubicBezTo>
                  <a:pt x="7" y="1717"/>
                  <a:pt x="14" y="1725"/>
                  <a:pt x="21" y="1728"/>
                </a:cubicBezTo>
                <a:lnTo>
                  <a:pt x="228" y="1814"/>
                </a:lnTo>
                <a:lnTo>
                  <a:pt x="234" y="1903"/>
                </a:lnTo>
                <a:cubicBezTo>
                  <a:pt x="235" y="1912"/>
                  <a:pt x="239" y="1919"/>
                  <a:pt x="245" y="1925"/>
                </a:cubicBezTo>
                <a:cubicBezTo>
                  <a:pt x="251" y="1929"/>
                  <a:pt x="258" y="1933"/>
                  <a:pt x="266" y="1933"/>
                </a:cubicBezTo>
                <a:cubicBezTo>
                  <a:pt x="267" y="1933"/>
                  <a:pt x="268" y="1933"/>
                  <a:pt x="269" y="1933"/>
                </a:cubicBezTo>
                <a:lnTo>
                  <a:pt x="475" y="1918"/>
                </a:lnTo>
                <a:lnTo>
                  <a:pt x="755" y="2089"/>
                </a:lnTo>
                <a:lnTo>
                  <a:pt x="694" y="2169"/>
                </a:lnTo>
                <a:lnTo>
                  <a:pt x="496" y="2282"/>
                </a:lnTo>
                <a:cubicBezTo>
                  <a:pt x="486" y="2288"/>
                  <a:pt x="480" y="2298"/>
                  <a:pt x="480" y="2310"/>
                </a:cubicBezTo>
                <a:cubicBezTo>
                  <a:pt x="480" y="2321"/>
                  <a:pt x="485" y="2334"/>
                  <a:pt x="495" y="2339"/>
                </a:cubicBezTo>
                <a:lnTo>
                  <a:pt x="814" y="2527"/>
                </a:lnTo>
                <a:cubicBezTo>
                  <a:pt x="820" y="2529"/>
                  <a:pt x="826" y="2532"/>
                  <a:pt x="831" y="2532"/>
                </a:cubicBezTo>
                <a:cubicBezTo>
                  <a:pt x="832" y="2532"/>
                  <a:pt x="833" y="2532"/>
                  <a:pt x="834" y="2532"/>
                </a:cubicBezTo>
                <a:lnTo>
                  <a:pt x="1050" y="2516"/>
                </a:lnTo>
                <a:lnTo>
                  <a:pt x="1235" y="2605"/>
                </a:lnTo>
                <a:lnTo>
                  <a:pt x="1241" y="2674"/>
                </a:lnTo>
                <a:lnTo>
                  <a:pt x="1165" y="2769"/>
                </a:lnTo>
                <a:lnTo>
                  <a:pt x="975" y="2783"/>
                </a:lnTo>
                <a:cubicBezTo>
                  <a:pt x="963" y="2784"/>
                  <a:pt x="951" y="2792"/>
                  <a:pt x="947" y="2804"/>
                </a:cubicBezTo>
                <a:cubicBezTo>
                  <a:pt x="942" y="2818"/>
                  <a:pt x="946" y="2830"/>
                  <a:pt x="956" y="2840"/>
                </a:cubicBezTo>
                <a:lnTo>
                  <a:pt x="1066" y="2934"/>
                </a:lnTo>
                <a:cubicBezTo>
                  <a:pt x="1069" y="2936"/>
                  <a:pt x="1073" y="2939"/>
                  <a:pt x="1078" y="2940"/>
                </a:cubicBezTo>
                <a:lnTo>
                  <a:pt x="1396" y="3023"/>
                </a:lnTo>
                <a:lnTo>
                  <a:pt x="1623" y="3220"/>
                </a:lnTo>
                <a:cubicBezTo>
                  <a:pt x="1628" y="3224"/>
                  <a:pt x="1635" y="3228"/>
                  <a:pt x="1642" y="3228"/>
                </a:cubicBezTo>
                <a:cubicBezTo>
                  <a:pt x="1643" y="3228"/>
                  <a:pt x="1644" y="3228"/>
                  <a:pt x="1646" y="3227"/>
                </a:cubicBezTo>
                <a:lnTo>
                  <a:pt x="1942" y="3206"/>
                </a:lnTo>
                <a:lnTo>
                  <a:pt x="2025" y="3283"/>
                </a:lnTo>
                <a:lnTo>
                  <a:pt x="1944" y="3368"/>
                </a:lnTo>
                <a:cubicBezTo>
                  <a:pt x="1936" y="3378"/>
                  <a:pt x="1935" y="3393"/>
                  <a:pt x="1940" y="3404"/>
                </a:cubicBezTo>
                <a:cubicBezTo>
                  <a:pt x="1944" y="3416"/>
                  <a:pt x="1956" y="3423"/>
                  <a:pt x="1968" y="3423"/>
                </a:cubicBezTo>
                <a:cubicBezTo>
                  <a:pt x="1969" y="3423"/>
                  <a:pt x="1970" y="3423"/>
                  <a:pt x="1971" y="3423"/>
                </a:cubicBezTo>
                <a:lnTo>
                  <a:pt x="2065" y="3417"/>
                </a:lnTo>
                <a:lnTo>
                  <a:pt x="2155" y="3499"/>
                </a:lnTo>
                <a:lnTo>
                  <a:pt x="2182" y="3881"/>
                </a:lnTo>
                <a:cubicBezTo>
                  <a:pt x="2183" y="3897"/>
                  <a:pt x="2195" y="3908"/>
                  <a:pt x="2211" y="3911"/>
                </a:cubicBezTo>
                <a:lnTo>
                  <a:pt x="2214" y="3911"/>
                </a:lnTo>
                <a:cubicBezTo>
                  <a:pt x="2229" y="3911"/>
                  <a:pt x="2240" y="3902"/>
                  <a:pt x="2250" y="3894"/>
                </a:cubicBezTo>
                <a:lnTo>
                  <a:pt x="2321" y="3689"/>
                </a:lnTo>
                <a:cubicBezTo>
                  <a:pt x="2322" y="3685"/>
                  <a:pt x="2322" y="3680"/>
                  <a:pt x="2322" y="3677"/>
                </a:cubicBezTo>
                <a:lnTo>
                  <a:pt x="2310" y="3501"/>
                </a:lnTo>
                <a:lnTo>
                  <a:pt x="2509" y="3386"/>
                </a:lnTo>
                <a:cubicBezTo>
                  <a:pt x="2513" y="3383"/>
                  <a:pt x="2515" y="3381"/>
                  <a:pt x="2518" y="3378"/>
                </a:cubicBezTo>
                <a:lnTo>
                  <a:pt x="2712" y="3147"/>
                </a:lnTo>
                <a:cubicBezTo>
                  <a:pt x="2717" y="3140"/>
                  <a:pt x="2719" y="3131"/>
                  <a:pt x="2719" y="3123"/>
                </a:cubicBezTo>
                <a:lnTo>
                  <a:pt x="2713" y="3023"/>
                </a:lnTo>
                <a:lnTo>
                  <a:pt x="2884" y="2608"/>
                </a:lnTo>
                <a:lnTo>
                  <a:pt x="3087" y="2593"/>
                </a:lnTo>
                <a:cubicBezTo>
                  <a:pt x="3099" y="2592"/>
                  <a:pt x="3112" y="2583"/>
                  <a:pt x="3115" y="2571"/>
                </a:cubicBezTo>
                <a:lnTo>
                  <a:pt x="3187" y="2368"/>
                </a:lnTo>
                <a:lnTo>
                  <a:pt x="3268" y="2363"/>
                </a:lnTo>
                <a:lnTo>
                  <a:pt x="3477" y="2559"/>
                </a:lnTo>
                <a:lnTo>
                  <a:pt x="3596" y="2649"/>
                </a:lnTo>
                <a:lnTo>
                  <a:pt x="3607" y="2811"/>
                </a:lnTo>
                <a:lnTo>
                  <a:pt x="3518" y="2817"/>
                </a:lnTo>
                <a:cubicBezTo>
                  <a:pt x="3504" y="2819"/>
                  <a:pt x="3493" y="2827"/>
                  <a:pt x="3489" y="2841"/>
                </a:cubicBezTo>
                <a:cubicBezTo>
                  <a:pt x="3484" y="2853"/>
                  <a:pt x="3490" y="2868"/>
                  <a:pt x="3500" y="2876"/>
                </a:cubicBezTo>
                <a:lnTo>
                  <a:pt x="3625" y="2971"/>
                </a:lnTo>
                <a:lnTo>
                  <a:pt x="3736" y="3176"/>
                </a:lnTo>
                <a:lnTo>
                  <a:pt x="3742" y="3250"/>
                </a:lnTo>
                <a:lnTo>
                  <a:pt x="3549" y="3360"/>
                </a:lnTo>
                <a:lnTo>
                  <a:pt x="3453" y="3367"/>
                </a:lnTo>
                <a:cubicBezTo>
                  <a:pt x="3438" y="3368"/>
                  <a:pt x="3425" y="3380"/>
                  <a:pt x="3424" y="3395"/>
                </a:cubicBezTo>
                <a:cubicBezTo>
                  <a:pt x="3421" y="3410"/>
                  <a:pt x="3431" y="3425"/>
                  <a:pt x="3446" y="3430"/>
                </a:cubicBezTo>
                <a:lnTo>
                  <a:pt x="3672" y="3501"/>
                </a:lnTo>
                <a:lnTo>
                  <a:pt x="3874" y="3596"/>
                </a:lnTo>
                <a:cubicBezTo>
                  <a:pt x="3878" y="3597"/>
                  <a:pt x="3882" y="3598"/>
                  <a:pt x="3887" y="3598"/>
                </a:cubicBezTo>
                <a:cubicBezTo>
                  <a:pt x="3896" y="3598"/>
                  <a:pt x="3904" y="3595"/>
                  <a:pt x="3911" y="3587"/>
                </a:cubicBezTo>
                <a:lnTo>
                  <a:pt x="4012" y="3480"/>
                </a:lnTo>
                <a:lnTo>
                  <a:pt x="4103" y="3473"/>
                </a:lnTo>
                <a:lnTo>
                  <a:pt x="4526" y="3551"/>
                </a:lnTo>
                <a:cubicBezTo>
                  <a:pt x="4528" y="3551"/>
                  <a:pt x="4530" y="3552"/>
                  <a:pt x="4532" y="3552"/>
                </a:cubicBezTo>
                <a:cubicBezTo>
                  <a:pt x="4544" y="3552"/>
                  <a:pt x="4556" y="3544"/>
                  <a:pt x="4561" y="3533"/>
                </a:cubicBezTo>
                <a:cubicBezTo>
                  <a:pt x="4567" y="3520"/>
                  <a:pt x="4565" y="3503"/>
                  <a:pt x="4554" y="3494"/>
                </a:cubicBezTo>
                <a:lnTo>
                  <a:pt x="4465" y="3418"/>
                </a:lnTo>
                <a:lnTo>
                  <a:pt x="4540" y="3347"/>
                </a:lnTo>
                <a:cubicBezTo>
                  <a:pt x="4550" y="3340"/>
                  <a:pt x="4554" y="3328"/>
                  <a:pt x="4551" y="3317"/>
                </a:cubicBezTo>
                <a:cubicBezTo>
                  <a:pt x="4550" y="3305"/>
                  <a:pt x="4541" y="3297"/>
                  <a:pt x="4531" y="3293"/>
                </a:cubicBezTo>
                <a:lnTo>
                  <a:pt x="4317" y="3204"/>
                </a:lnTo>
                <a:lnTo>
                  <a:pt x="4223" y="3023"/>
                </a:lnTo>
                <a:lnTo>
                  <a:pt x="4297" y="2924"/>
                </a:lnTo>
                <a:cubicBezTo>
                  <a:pt x="4302" y="2918"/>
                  <a:pt x="4304" y="2910"/>
                  <a:pt x="4304" y="2902"/>
                </a:cubicBezTo>
                <a:lnTo>
                  <a:pt x="4290" y="2717"/>
                </a:lnTo>
                <a:lnTo>
                  <a:pt x="4333" y="2715"/>
                </a:lnTo>
                <a:lnTo>
                  <a:pt x="4347" y="2899"/>
                </a:lnTo>
                <a:cubicBezTo>
                  <a:pt x="4348" y="2915"/>
                  <a:pt x="4359" y="2927"/>
                  <a:pt x="4374" y="2929"/>
                </a:cubicBezTo>
                <a:cubicBezTo>
                  <a:pt x="4376" y="2930"/>
                  <a:pt x="4378" y="2930"/>
                  <a:pt x="4380" y="2930"/>
                </a:cubicBezTo>
                <a:cubicBezTo>
                  <a:pt x="4392" y="2930"/>
                  <a:pt x="4404" y="2922"/>
                  <a:pt x="4409" y="2910"/>
                </a:cubicBezTo>
                <a:lnTo>
                  <a:pt x="4503" y="2685"/>
                </a:lnTo>
                <a:cubicBezTo>
                  <a:pt x="4505" y="2681"/>
                  <a:pt x="4505" y="2675"/>
                  <a:pt x="4505" y="2670"/>
                </a:cubicBezTo>
                <a:lnTo>
                  <a:pt x="4483" y="2360"/>
                </a:lnTo>
                <a:cubicBezTo>
                  <a:pt x="4483" y="2350"/>
                  <a:pt x="4479" y="2342"/>
                  <a:pt x="4473" y="2337"/>
                </a:cubicBezTo>
                <a:lnTo>
                  <a:pt x="4359" y="2233"/>
                </a:lnTo>
                <a:lnTo>
                  <a:pt x="4265" y="2080"/>
                </a:lnTo>
                <a:lnTo>
                  <a:pt x="4321" y="2076"/>
                </a:lnTo>
                <a:cubicBezTo>
                  <a:pt x="4338" y="2075"/>
                  <a:pt x="4352" y="2059"/>
                  <a:pt x="4351" y="2040"/>
                </a:cubicBezTo>
                <a:lnTo>
                  <a:pt x="4321" y="1615"/>
                </a:lnTo>
                <a:cubicBezTo>
                  <a:pt x="4319" y="1606"/>
                  <a:pt x="4315" y="1598"/>
                  <a:pt x="4309" y="1592"/>
                </a:cubicBezTo>
                <a:lnTo>
                  <a:pt x="4203" y="1501"/>
                </a:lnTo>
                <a:lnTo>
                  <a:pt x="4198" y="1420"/>
                </a:lnTo>
                <a:lnTo>
                  <a:pt x="4289" y="1321"/>
                </a:lnTo>
                <a:cubicBezTo>
                  <a:pt x="4291" y="1317"/>
                  <a:pt x="4294" y="1314"/>
                  <a:pt x="4296" y="1310"/>
                </a:cubicBezTo>
                <a:lnTo>
                  <a:pt x="4385" y="1085"/>
                </a:lnTo>
                <a:lnTo>
                  <a:pt x="4474" y="1011"/>
                </a:lnTo>
                <a:lnTo>
                  <a:pt x="4675" y="997"/>
                </a:lnTo>
                <a:cubicBezTo>
                  <a:pt x="4692" y="996"/>
                  <a:pt x="4706" y="979"/>
                  <a:pt x="4705" y="962"/>
                </a:cubicBezTo>
                <a:lnTo>
                  <a:pt x="4696" y="852"/>
                </a:lnTo>
                <a:cubicBezTo>
                  <a:pt x="4696" y="844"/>
                  <a:pt x="4692" y="837"/>
                  <a:pt x="4687" y="831"/>
                </a:cubicBezTo>
                <a:lnTo>
                  <a:pt x="4586" y="729"/>
                </a:lnTo>
                <a:cubicBezTo>
                  <a:pt x="4580" y="724"/>
                  <a:pt x="4572" y="720"/>
                  <a:pt x="4563" y="720"/>
                </a:cubicBezTo>
                <a:cubicBezTo>
                  <a:pt x="4558" y="720"/>
                  <a:pt x="4552" y="722"/>
                  <a:pt x="4546" y="725"/>
                </a:cubicBezTo>
                <a:lnTo>
                  <a:pt x="4336" y="846"/>
                </a:lnTo>
                <a:lnTo>
                  <a:pt x="3945" y="873"/>
                </a:lnTo>
                <a:lnTo>
                  <a:pt x="3831" y="689"/>
                </a:lnTo>
                <a:cubicBezTo>
                  <a:pt x="3826" y="679"/>
                  <a:pt x="3817" y="673"/>
                  <a:pt x="3806" y="673"/>
                </a:cubicBezTo>
                <a:cubicBezTo>
                  <a:pt x="3804" y="673"/>
                  <a:pt x="3803" y="673"/>
                  <a:pt x="3801" y="673"/>
                </a:cubicBezTo>
                <a:lnTo>
                  <a:pt x="3606" y="687"/>
                </a:lnTo>
                <a:lnTo>
                  <a:pt x="3513" y="601"/>
                </a:lnTo>
                <a:lnTo>
                  <a:pt x="3369" y="387"/>
                </a:lnTo>
                <a:lnTo>
                  <a:pt x="3258" y="285"/>
                </a:lnTo>
                <a:lnTo>
                  <a:pt x="3025" y="83"/>
                </a:lnTo>
                <a:cubicBezTo>
                  <a:pt x="3020" y="78"/>
                  <a:pt x="3012" y="75"/>
                  <a:pt x="3005" y="75"/>
                </a:cubicBezTo>
                <a:cubicBezTo>
                  <a:pt x="3004" y="75"/>
                  <a:pt x="3003" y="75"/>
                  <a:pt x="3002" y="75"/>
                </a:cubicBezTo>
                <a:lnTo>
                  <a:pt x="2915" y="82"/>
                </a:lnTo>
                <a:lnTo>
                  <a:pt x="2702" y="3"/>
                </a:lnTo>
                <a:cubicBezTo>
                  <a:pt x="2698" y="1"/>
                  <a:pt x="2694" y="0"/>
                  <a:pt x="26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919;p51">
            <a:extLst>
              <a:ext uri="{FF2B5EF4-FFF2-40B4-BE49-F238E27FC236}">
                <a16:creationId xmlns:a16="http://schemas.microsoft.com/office/drawing/2014/main" id="{4336C08B-E2AD-F26E-9C5B-F6EA833ED8EF}"/>
              </a:ext>
            </a:extLst>
          </p:cNvPr>
          <p:cNvSpPr/>
          <p:nvPr/>
        </p:nvSpPr>
        <p:spPr>
          <a:xfrm>
            <a:off x="4371186" y="3625850"/>
            <a:ext cx="268415" cy="176179"/>
          </a:xfrm>
          <a:custGeom>
            <a:avLst/>
            <a:gdLst/>
            <a:ahLst/>
            <a:cxnLst/>
            <a:rect l="l" t="t" r="r" b="b"/>
            <a:pathLst>
              <a:path w="3623" h="2378" extrusionOk="0">
                <a:moveTo>
                  <a:pt x="1438" y="1"/>
                </a:moveTo>
                <a:lnTo>
                  <a:pt x="1408" y="4"/>
                </a:lnTo>
                <a:lnTo>
                  <a:pt x="1352" y="8"/>
                </a:lnTo>
                <a:lnTo>
                  <a:pt x="1359" y="115"/>
                </a:lnTo>
                <a:lnTo>
                  <a:pt x="1366" y="223"/>
                </a:lnTo>
                <a:lnTo>
                  <a:pt x="1352" y="224"/>
                </a:lnTo>
                <a:lnTo>
                  <a:pt x="1236" y="233"/>
                </a:lnTo>
                <a:lnTo>
                  <a:pt x="1027" y="248"/>
                </a:lnTo>
                <a:lnTo>
                  <a:pt x="1036" y="363"/>
                </a:lnTo>
                <a:lnTo>
                  <a:pt x="1021" y="364"/>
                </a:lnTo>
                <a:lnTo>
                  <a:pt x="927" y="370"/>
                </a:lnTo>
                <a:lnTo>
                  <a:pt x="725" y="385"/>
                </a:lnTo>
                <a:lnTo>
                  <a:pt x="515" y="502"/>
                </a:lnTo>
                <a:lnTo>
                  <a:pt x="320" y="624"/>
                </a:lnTo>
                <a:lnTo>
                  <a:pt x="9" y="856"/>
                </a:lnTo>
                <a:lnTo>
                  <a:pt x="1" y="858"/>
                </a:lnTo>
                <a:lnTo>
                  <a:pt x="328" y="937"/>
                </a:lnTo>
                <a:lnTo>
                  <a:pt x="335" y="1051"/>
                </a:lnTo>
                <a:lnTo>
                  <a:pt x="437" y="1146"/>
                </a:lnTo>
                <a:lnTo>
                  <a:pt x="358" y="1362"/>
                </a:lnTo>
                <a:lnTo>
                  <a:pt x="365" y="1471"/>
                </a:lnTo>
                <a:lnTo>
                  <a:pt x="475" y="1681"/>
                </a:lnTo>
                <a:lnTo>
                  <a:pt x="590" y="1790"/>
                </a:lnTo>
                <a:lnTo>
                  <a:pt x="707" y="1781"/>
                </a:lnTo>
                <a:lnTo>
                  <a:pt x="808" y="1775"/>
                </a:lnTo>
                <a:lnTo>
                  <a:pt x="916" y="1768"/>
                </a:lnTo>
                <a:lnTo>
                  <a:pt x="1017" y="1759"/>
                </a:lnTo>
                <a:lnTo>
                  <a:pt x="1119" y="1753"/>
                </a:lnTo>
                <a:lnTo>
                  <a:pt x="1219" y="1629"/>
                </a:lnTo>
                <a:lnTo>
                  <a:pt x="1343" y="1737"/>
                </a:lnTo>
                <a:lnTo>
                  <a:pt x="1349" y="1837"/>
                </a:lnTo>
                <a:lnTo>
                  <a:pt x="1561" y="1822"/>
                </a:lnTo>
                <a:lnTo>
                  <a:pt x="1668" y="1815"/>
                </a:lnTo>
                <a:lnTo>
                  <a:pt x="1894" y="1908"/>
                </a:lnTo>
                <a:lnTo>
                  <a:pt x="1899" y="1995"/>
                </a:lnTo>
                <a:lnTo>
                  <a:pt x="2225" y="2182"/>
                </a:lnTo>
                <a:lnTo>
                  <a:pt x="2449" y="2284"/>
                </a:lnTo>
                <a:lnTo>
                  <a:pt x="2557" y="2378"/>
                </a:lnTo>
                <a:lnTo>
                  <a:pt x="2876" y="2354"/>
                </a:lnTo>
                <a:lnTo>
                  <a:pt x="3102" y="2338"/>
                </a:lnTo>
                <a:lnTo>
                  <a:pt x="3195" y="2332"/>
                </a:lnTo>
                <a:lnTo>
                  <a:pt x="3405" y="2216"/>
                </a:lnTo>
                <a:lnTo>
                  <a:pt x="3614" y="2202"/>
                </a:lnTo>
                <a:lnTo>
                  <a:pt x="3607" y="2085"/>
                </a:lnTo>
                <a:lnTo>
                  <a:pt x="3619" y="2185"/>
                </a:lnTo>
                <a:lnTo>
                  <a:pt x="3622" y="2201"/>
                </a:lnTo>
                <a:lnTo>
                  <a:pt x="3620" y="2182"/>
                </a:lnTo>
                <a:lnTo>
                  <a:pt x="3593" y="1788"/>
                </a:lnTo>
                <a:lnTo>
                  <a:pt x="3483" y="1686"/>
                </a:lnTo>
                <a:lnTo>
                  <a:pt x="3468" y="1687"/>
                </a:lnTo>
                <a:lnTo>
                  <a:pt x="3374" y="1695"/>
                </a:lnTo>
                <a:lnTo>
                  <a:pt x="3476" y="1586"/>
                </a:lnTo>
                <a:lnTo>
                  <a:pt x="3359" y="1477"/>
                </a:lnTo>
                <a:lnTo>
                  <a:pt x="3353" y="1478"/>
                </a:lnTo>
                <a:lnTo>
                  <a:pt x="3326" y="1479"/>
                </a:lnTo>
                <a:lnTo>
                  <a:pt x="3259" y="1484"/>
                </a:lnTo>
                <a:lnTo>
                  <a:pt x="3088" y="1497"/>
                </a:lnTo>
                <a:lnTo>
                  <a:pt x="3048" y="1499"/>
                </a:lnTo>
                <a:lnTo>
                  <a:pt x="2816" y="1297"/>
                </a:lnTo>
                <a:lnTo>
                  <a:pt x="2490" y="1212"/>
                </a:lnTo>
                <a:lnTo>
                  <a:pt x="2381" y="1119"/>
                </a:lnTo>
                <a:lnTo>
                  <a:pt x="2568" y="1106"/>
                </a:lnTo>
                <a:lnTo>
                  <a:pt x="2584" y="1104"/>
                </a:lnTo>
                <a:lnTo>
                  <a:pt x="2678" y="989"/>
                </a:lnTo>
                <a:lnTo>
                  <a:pt x="2672" y="886"/>
                </a:lnTo>
                <a:lnTo>
                  <a:pt x="2461" y="786"/>
                </a:lnTo>
                <a:lnTo>
                  <a:pt x="2446" y="787"/>
                </a:lnTo>
                <a:lnTo>
                  <a:pt x="2344" y="795"/>
                </a:lnTo>
                <a:lnTo>
                  <a:pt x="2235" y="801"/>
                </a:lnTo>
                <a:lnTo>
                  <a:pt x="1917" y="613"/>
                </a:lnTo>
                <a:lnTo>
                  <a:pt x="2120" y="498"/>
                </a:lnTo>
                <a:lnTo>
                  <a:pt x="2207" y="383"/>
                </a:lnTo>
                <a:lnTo>
                  <a:pt x="1887" y="187"/>
                </a:lnTo>
                <a:lnTo>
                  <a:pt x="1787" y="193"/>
                </a:lnTo>
                <a:lnTo>
                  <a:pt x="1670" y="203"/>
                </a:lnTo>
                <a:lnTo>
                  <a:pt x="1662" y="93"/>
                </a:lnTo>
                <a:lnTo>
                  <a:pt x="14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920;p51">
            <a:extLst>
              <a:ext uri="{FF2B5EF4-FFF2-40B4-BE49-F238E27FC236}">
                <a16:creationId xmlns:a16="http://schemas.microsoft.com/office/drawing/2014/main" id="{49D448D7-74BB-5150-1117-055E6EC4878E}"/>
              </a:ext>
            </a:extLst>
          </p:cNvPr>
          <p:cNvSpPr/>
          <p:nvPr/>
        </p:nvSpPr>
        <p:spPr>
          <a:xfrm>
            <a:off x="4368445" y="3623479"/>
            <a:ext cx="273156" cy="180994"/>
          </a:xfrm>
          <a:custGeom>
            <a:avLst/>
            <a:gdLst/>
            <a:ahLst/>
            <a:cxnLst/>
            <a:rect l="l" t="t" r="r" b="b"/>
            <a:pathLst>
              <a:path w="3687" h="2443" extrusionOk="0">
                <a:moveTo>
                  <a:pt x="1471" y="65"/>
                </a:moveTo>
                <a:lnTo>
                  <a:pt x="1671" y="147"/>
                </a:lnTo>
                <a:lnTo>
                  <a:pt x="1677" y="236"/>
                </a:lnTo>
                <a:cubicBezTo>
                  <a:pt x="1678" y="245"/>
                  <a:pt x="1682" y="253"/>
                  <a:pt x="1688" y="259"/>
                </a:cubicBezTo>
                <a:cubicBezTo>
                  <a:pt x="1694" y="263"/>
                  <a:pt x="1701" y="266"/>
                  <a:pt x="1709" y="266"/>
                </a:cubicBezTo>
                <a:cubicBezTo>
                  <a:pt x="1710" y="266"/>
                  <a:pt x="1711" y="266"/>
                  <a:pt x="1712" y="266"/>
                </a:cubicBezTo>
                <a:lnTo>
                  <a:pt x="1918" y="251"/>
                </a:lnTo>
                <a:lnTo>
                  <a:pt x="2198" y="422"/>
                </a:lnTo>
                <a:lnTo>
                  <a:pt x="2137" y="503"/>
                </a:lnTo>
                <a:lnTo>
                  <a:pt x="1939" y="615"/>
                </a:lnTo>
                <a:cubicBezTo>
                  <a:pt x="1929" y="621"/>
                  <a:pt x="1923" y="631"/>
                  <a:pt x="1923" y="644"/>
                </a:cubicBezTo>
                <a:cubicBezTo>
                  <a:pt x="1923" y="655"/>
                  <a:pt x="1928" y="667"/>
                  <a:pt x="1938" y="672"/>
                </a:cubicBezTo>
                <a:lnTo>
                  <a:pt x="2257" y="860"/>
                </a:lnTo>
                <a:cubicBezTo>
                  <a:pt x="2263" y="863"/>
                  <a:pt x="2268" y="865"/>
                  <a:pt x="2273" y="865"/>
                </a:cubicBezTo>
                <a:cubicBezTo>
                  <a:pt x="2274" y="865"/>
                  <a:pt x="2275" y="865"/>
                  <a:pt x="2277" y="865"/>
                </a:cubicBezTo>
                <a:lnTo>
                  <a:pt x="2493" y="849"/>
                </a:lnTo>
                <a:lnTo>
                  <a:pt x="2678" y="937"/>
                </a:lnTo>
                <a:lnTo>
                  <a:pt x="2684" y="1008"/>
                </a:lnTo>
                <a:lnTo>
                  <a:pt x="2608" y="1103"/>
                </a:lnTo>
                <a:lnTo>
                  <a:pt x="2418" y="1115"/>
                </a:lnTo>
                <a:cubicBezTo>
                  <a:pt x="2406" y="1118"/>
                  <a:pt x="2394" y="1125"/>
                  <a:pt x="2390" y="1138"/>
                </a:cubicBezTo>
                <a:cubicBezTo>
                  <a:pt x="2385" y="1151"/>
                  <a:pt x="2389" y="1164"/>
                  <a:pt x="2399" y="1173"/>
                </a:cubicBezTo>
                <a:lnTo>
                  <a:pt x="2509" y="1266"/>
                </a:lnTo>
                <a:cubicBezTo>
                  <a:pt x="2512" y="1270"/>
                  <a:pt x="2516" y="1272"/>
                  <a:pt x="2521" y="1274"/>
                </a:cubicBezTo>
                <a:lnTo>
                  <a:pt x="2839" y="1358"/>
                </a:lnTo>
                <a:lnTo>
                  <a:pt x="3066" y="1555"/>
                </a:lnTo>
                <a:cubicBezTo>
                  <a:pt x="3071" y="1559"/>
                  <a:pt x="3079" y="1562"/>
                  <a:pt x="3086" y="1562"/>
                </a:cubicBezTo>
                <a:cubicBezTo>
                  <a:pt x="3087" y="1562"/>
                  <a:pt x="3088" y="1562"/>
                  <a:pt x="3089" y="1562"/>
                </a:cubicBezTo>
                <a:lnTo>
                  <a:pt x="3385" y="1541"/>
                </a:lnTo>
                <a:lnTo>
                  <a:pt x="3468" y="1618"/>
                </a:lnTo>
                <a:lnTo>
                  <a:pt x="3389" y="1703"/>
                </a:lnTo>
                <a:cubicBezTo>
                  <a:pt x="3379" y="1713"/>
                  <a:pt x="3378" y="1728"/>
                  <a:pt x="3383" y="1739"/>
                </a:cubicBezTo>
                <a:cubicBezTo>
                  <a:pt x="3388" y="1749"/>
                  <a:pt x="3399" y="1757"/>
                  <a:pt x="3410" y="1757"/>
                </a:cubicBezTo>
                <a:cubicBezTo>
                  <a:pt x="3412" y="1757"/>
                  <a:pt x="3413" y="1757"/>
                  <a:pt x="3415" y="1757"/>
                </a:cubicBezTo>
                <a:lnTo>
                  <a:pt x="3508" y="1751"/>
                </a:lnTo>
                <a:lnTo>
                  <a:pt x="3598" y="1834"/>
                </a:lnTo>
                <a:lnTo>
                  <a:pt x="3616" y="2097"/>
                </a:lnTo>
                <a:cubicBezTo>
                  <a:pt x="3610" y="2104"/>
                  <a:pt x="3609" y="2111"/>
                  <a:pt x="3609" y="2119"/>
                </a:cubicBezTo>
                <a:lnTo>
                  <a:pt x="3616" y="2204"/>
                </a:lnTo>
                <a:lnTo>
                  <a:pt x="3439" y="2217"/>
                </a:lnTo>
                <a:cubicBezTo>
                  <a:pt x="3435" y="2217"/>
                  <a:pt x="3430" y="2218"/>
                  <a:pt x="3426" y="2220"/>
                </a:cubicBezTo>
                <a:lnTo>
                  <a:pt x="3223" y="2333"/>
                </a:lnTo>
                <a:lnTo>
                  <a:pt x="2606" y="2375"/>
                </a:lnTo>
                <a:lnTo>
                  <a:pt x="2509" y="2291"/>
                </a:lnTo>
                <a:cubicBezTo>
                  <a:pt x="2506" y="2289"/>
                  <a:pt x="2504" y="2287"/>
                  <a:pt x="2500" y="2286"/>
                </a:cubicBezTo>
                <a:lnTo>
                  <a:pt x="2278" y="2186"/>
                </a:lnTo>
                <a:lnTo>
                  <a:pt x="1967" y="2008"/>
                </a:lnTo>
                <a:lnTo>
                  <a:pt x="1965" y="1938"/>
                </a:lnTo>
                <a:cubicBezTo>
                  <a:pt x="1965" y="1927"/>
                  <a:pt x="1958" y="1916"/>
                  <a:pt x="1946" y="1911"/>
                </a:cubicBezTo>
                <a:lnTo>
                  <a:pt x="1723" y="1817"/>
                </a:lnTo>
                <a:cubicBezTo>
                  <a:pt x="1719" y="1815"/>
                  <a:pt x="1716" y="1814"/>
                  <a:pt x="1712" y="1814"/>
                </a:cubicBezTo>
                <a:cubicBezTo>
                  <a:pt x="1711" y="1814"/>
                  <a:pt x="1709" y="1814"/>
                  <a:pt x="1708" y="1814"/>
                </a:cubicBezTo>
                <a:lnTo>
                  <a:pt x="1422" y="1835"/>
                </a:lnTo>
                <a:lnTo>
                  <a:pt x="1416" y="1768"/>
                </a:lnTo>
                <a:cubicBezTo>
                  <a:pt x="1416" y="1759"/>
                  <a:pt x="1412" y="1751"/>
                  <a:pt x="1406" y="1745"/>
                </a:cubicBezTo>
                <a:lnTo>
                  <a:pt x="1282" y="1638"/>
                </a:lnTo>
                <a:cubicBezTo>
                  <a:pt x="1276" y="1633"/>
                  <a:pt x="1269" y="1630"/>
                  <a:pt x="1261" y="1630"/>
                </a:cubicBezTo>
                <a:cubicBezTo>
                  <a:pt x="1260" y="1630"/>
                  <a:pt x="1258" y="1630"/>
                  <a:pt x="1257" y="1630"/>
                </a:cubicBezTo>
                <a:cubicBezTo>
                  <a:pt x="1250" y="1630"/>
                  <a:pt x="1241" y="1635"/>
                  <a:pt x="1235" y="1641"/>
                </a:cubicBezTo>
                <a:lnTo>
                  <a:pt x="1145" y="1755"/>
                </a:lnTo>
                <a:lnTo>
                  <a:pt x="645" y="1790"/>
                </a:lnTo>
                <a:lnTo>
                  <a:pt x="543" y="1694"/>
                </a:lnTo>
                <a:lnTo>
                  <a:pt x="439" y="1495"/>
                </a:lnTo>
                <a:lnTo>
                  <a:pt x="433" y="1401"/>
                </a:lnTo>
                <a:lnTo>
                  <a:pt x="510" y="1191"/>
                </a:lnTo>
                <a:cubicBezTo>
                  <a:pt x="515" y="1178"/>
                  <a:pt x="511" y="1165"/>
                  <a:pt x="501" y="1156"/>
                </a:cubicBezTo>
                <a:lnTo>
                  <a:pt x="409" y="1069"/>
                </a:lnTo>
                <a:lnTo>
                  <a:pt x="401" y="968"/>
                </a:lnTo>
                <a:cubicBezTo>
                  <a:pt x="400" y="953"/>
                  <a:pt x="391" y="942"/>
                  <a:pt x="376" y="937"/>
                </a:cubicBezTo>
                <a:lnTo>
                  <a:pt x="122" y="876"/>
                </a:lnTo>
                <a:lnTo>
                  <a:pt x="377" y="684"/>
                </a:lnTo>
                <a:lnTo>
                  <a:pt x="572" y="563"/>
                </a:lnTo>
                <a:lnTo>
                  <a:pt x="775" y="449"/>
                </a:lnTo>
                <a:lnTo>
                  <a:pt x="1078" y="427"/>
                </a:lnTo>
                <a:cubicBezTo>
                  <a:pt x="1096" y="426"/>
                  <a:pt x="1109" y="411"/>
                  <a:pt x="1108" y="392"/>
                </a:cubicBezTo>
                <a:lnTo>
                  <a:pt x="1101" y="310"/>
                </a:lnTo>
                <a:lnTo>
                  <a:pt x="1408" y="288"/>
                </a:lnTo>
                <a:cubicBezTo>
                  <a:pt x="1427" y="287"/>
                  <a:pt x="1439" y="271"/>
                  <a:pt x="1438" y="252"/>
                </a:cubicBezTo>
                <a:lnTo>
                  <a:pt x="1426" y="68"/>
                </a:lnTo>
                <a:lnTo>
                  <a:pt x="1471" y="65"/>
                </a:lnTo>
                <a:close/>
                <a:moveTo>
                  <a:pt x="1465" y="0"/>
                </a:moveTo>
                <a:lnTo>
                  <a:pt x="1380" y="7"/>
                </a:lnTo>
                <a:cubicBezTo>
                  <a:pt x="1372" y="8"/>
                  <a:pt x="1363" y="12"/>
                  <a:pt x="1358" y="18"/>
                </a:cubicBezTo>
                <a:cubicBezTo>
                  <a:pt x="1353" y="25"/>
                  <a:pt x="1350" y="33"/>
                  <a:pt x="1350" y="42"/>
                </a:cubicBezTo>
                <a:lnTo>
                  <a:pt x="1363" y="226"/>
                </a:lnTo>
                <a:lnTo>
                  <a:pt x="1056" y="249"/>
                </a:lnTo>
                <a:cubicBezTo>
                  <a:pt x="1048" y="250"/>
                  <a:pt x="1039" y="254"/>
                  <a:pt x="1033" y="261"/>
                </a:cubicBezTo>
                <a:cubicBezTo>
                  <a:pt x="1028" y="267"/>
                  <a:pt x="1026" y="275"/>
                  <a:pt x="1026" y="284"/>
                </a:cubicBezTo>
                <a:lnTo>
                  <a:pt x="1032" y="366"/>
                </a:lnTo>
                <a:lnTo>
                  <a:pt x="754" y="386"/>
                </a:lnTo>
                <a:cubicBezTo>
                  <a:pt x="750" y="386"/>
                  <a:pt x="745" y="387"/>
                  <a:pt x="741" y="390"/>
                </a:cubicBezTo>
                <a:lnTo>
                  <a:pt x="530" y="507"/>
                </a:lnTo>
                <a:lnTo>
                  <a:pt x="334" y="631"/>
                </a:lnTo>
                <a:lnTo>
                  <a:pt x="31" y="858"/>
                </a:lnTo>
                <a:cubicBezTo>
                  <a:pt x="15" y="860"/>
                  <a:pt x="3" y="872"/>
                  <a:pt x="2" y="887"/>
                </a:cubicBezTo>
                <a:cubicBezTo>
                  <a:pt x="0" y="905"/>
                  <a:pt x="11" y="919"/>
                  <a:pt x="26" y="923"/>
                </a:cubicBezTo>
                <a:lnTo>
                  <a:pt x="329" y="997"/>
                </a:lnTo>
                <a:lnTo>
                  <a:pt x="336" y="1088"/>
                </a:lnTo>
                <a:cubicBezTo>
                  <a:pt x="338" y="1096"/>
                  <a:pt x="340" y="1104"/>
                  <a:pt x="346" y="1109"/>
                </a:cubicBezTo>
                <a:lnTo>
                  <a:pt x="433" y="1189"/>
                </a:lnTo>
                <a:lnTo>
                  <a:pt x="361" y="1385"/>
                </a:lnTo>
                <a:cubicBezTo>
                  <a:pt x="359" y="1389"/>
                  <a:pt x="359" y="1392"/>
                  <a:pt x="359" y="1398"/>
                </a:cubicBezTo>
                <a:lnTo>
                  <a:pt x="366" y="1506"/>
                </a:lnTo>
                <a:cubicBezTo>
                  <a:pt x="366" y="1511"/>
                  <a:pt x="367" y="1515"/>
                  <a:pt x="370" y="1519"/>
                </a:cubicBezTo>
                <a:lnTo>
                  <a:pt x="479" y="1730"/>
                </a:lnTo>
                <a:cubicBezTo>
                  <a:pt x="480" y="1734"/>
                  <a:pt x="484" y="1736"/>
                  <a:pt x="486" y="1739"/>
                </a:cubicBezTo>
                <a:lnTo>
                  <a:pt x="603" y="1847"/>
                </a:lnTo>
                <a:cubicBezTo>
                  <a:pt x="608" y="1853"/>
                  <a:pt x="616" y="1856"/>
                  <a:pt x="623" y="1856"/>
                </a:cubicBezTo>
                <a:cubicBezTo>
                  <a:pt x="624" y="1856"/>
                  <a:pt x="626" y="1856"/>
                  <a:pt x="627" y="1856"/>
                </a:cubicBezTo>
                <a:lnTo>
                  <a:pt x="1156" y="1818"/>
                </a:lnTo>
                <a:cubicBezTo>
                  <a:pt x="1166" y="1818"/>
                  <a:pt x="1174" y="1813"/>
                  <a:pt x="1179" y="1807"/>
                </a:cubicBezTo>
                <a:lnTo>
                  <a:pt x="1259" y="1709"/>
                </a:lnTo>
                <a:lnTo>
                  <a:pt x="1346" y="1786"/>
                </a:lnTo>
                <a:lnTo>
                  <a:pt x="1353" y="1873"/>
                </a:lnTo>
                <a:cubicBezTo>
                  <a:pt x="1354" y="1882"/>
                  <a:pt x="1358" y="1890"/>
                  <a:pt x="1364" y="1895"/>
                </a:cubicBezTo>
                <a:cubicBezTo>
                  <a:pt x="1370" y="1900"/>
                  <a:pt x="1376" y="1903"/>
                  <a:pt x="1383" y="1903"/>
                </a:cubicBezTo>
                <a:cubicBezTo>
                  <a:pt x="1384" y="1903"/>
                  <a:pt x="1386" y="1903"/>
                  <a:pt x="1387" y="1903"/>
                </a:cubicBezTo>
                <a:lnTo>
                  <a:pt x="1699" y="1881"/>
                </a:lnTo>
                <a:lnTo>
                  <a:pt x="1898" y="1963"/>
                </a:lnTo>
                <a:lnTo>
                  <a:pt x="1903" y="2031"/>
                </a:lnTo>
                <a:cubicBezTo>
                  <a:pt x="1904" y="2041"/>
                  <a:pt x="1911" y="2051"/>
                  <a:pt x="1920" y="2057"/>
                </a:cubicBezTo>
                <a:lnTo>
                  <a:pt x="2248" y="2245"/>
                </a:lnTo>
                <a:lnTo>
                  <a:pt x="2469" y="2344"/>
                </a:lnTo>
                <a:lnTo>
                  <a:pt x="2573" y="2434"/>
                </a:lnTo>
                <a:cubicBezTo>
                  <a:pt x="2578" y="2440"/>
                  <a:pt x="2587" y="2442"/>
                  <a:pt x="2594" y="2442"/>
                </a:cubicBezTo>
                <a:cubicBezTo>
                  <a:pt x="2595" y="2442"/>
                  <a:pt x="2595" y="2442"/>
                  <a:pt x="2592" y="2443"/>
                </a:cubicBezTo>
                <a:lnTo>
                  <a:pt x="3229" y="2397"/>
                </a:lnTo>
                <a:cubicBezTo>
                  <a:pt x="3233" y="2397"/>
                  <a:pt x="3239" y="2396"/>
                  <a:pt x="3243" y="2394"/>
                </a:cubicBezTo>
                <a:lnTo>
                  <a:pt x="3446" y="2282"/>
                </a:lnTo>
                <a:lnTo>
                  <a:pt x="3647" y="2267"/>
                </a:lnTo>
                <a:lnTo>
                  <a:pt x="3656" y="2267"/>
                </a:lnTo>
                <a:cubicBezTo>
                  <a:pt x="3673" y="2265"/>
                  <a:pt x="3686" y="2249"/>
                  <a:pt x="3685" y="2233"/>
                </a:cubicBezTo>
                <a:lnTo>
                  <a:pt x="3656" y="1818"/>
                </a:lnTo>
                <a:cubicBezTo>
                  <a:pt x="3656" y="1809"/>
                  <a:pt x="3652" y="1802"/>
                  <a:pt x="3646" y="1796"/>
                </a:cubicBezTo>
                <a:lnTo>
                  <a:pt x="3536" y="1694"/>
                </a:lnTo>
                <a:cubicBezTo>
                  <a:pt x="3531" y="1689"/>
                  <a:pt x="3524" y="1685"/>
                  <a:pt x="3516" y="1685"/>
                </a:cubicBezTo>
                <a:cubicBezTo>
                  <a:pt x="3515" y="1685"/>
                  <a:pt x="3513" y="1686"/>
                  <a:pt x="3511" y="1686"/>
                </a:cubicBezTo>
                <a:lnTo>
                  <a:pt x="3485" y="1687"/>
                </a:lnTo>
                <a:lnTo>
                  <a:pt x="3530" y="1640"/>
                </a:lnTo>
                <a:cubicBezTo>
                  <a:pt x="3536" y="1634"/>
                  <a:pt x="3540" y="1626"/>
                  <a:pt x="3540" y="1616"/>
                </a:cubicBezTo>
                <a:cubicBezTo>
                  <a:pt x="3540" y="1609"/>
                  <a:pt x="3535" y="1600"/>
                  <a:pt x="3529" y="1594"/>
                </a:cubicBezTo>
                <a:lnTo>
                  <a:pt x="3411" y="1485"/>
                </a:lnTo>
                <a:cubicBezTo>
                  <a:pt x="3406" y="1480"/>
                  <a:pt x="3396" y="1477"/>
                  <a:pt x="3387" y="1477"/>
                </a:cubicBezTo>
                <a:cubicBezTo>
                  <a:pt x="3384" y="1477"/>
                  <a:pt x="3382" y="1477"/>
                  <a:pt x="3380" y="1478"/>
                </a:cubicBezTo>
                <a:lnTo>
                  <a:pt x="3089" y="1499"/>
                </a:lnTo>
                <a:lnTo>
                  <a:pt x="2866" y="1306"/>
                </a:lnTo>
                <a:cubicBezTo>
                  <a:pt x="2863" y="1303"/>
                  <a:pt x="2859" y="1301"/>
                  <a:pt x="2853" y="1299"/>
                </a:cubicBezTo>
                <a:lnTo>
                  <a:pt x="2536" y="1214"/>
                </a:lnTo>
                <a:lnTo>
                  <a:pt x="2493" y="1178"/>
                </a:lnTo>
                <a:lnTo>
                  <a:pt x="2616" y="1169"/>
                </a:lnTo>
                <a:cubicBezTo>
                  <a:pt x="2625" y="1169"/>
                  <a:pt x="2635" y="1163"/>
                  <a:pt x="2640" y="1157"/>
                </a:cubicBezTo>
                <a:lnTo>
                  <a:pt x="2734" y="1042"/>
                </a:lnTo>
                <a:cubicBezTo>
                  <a:pt x="2739" y="1035"/>
                  <a:pt x="2741" y="1026"/>
                  <a:pt x="2741" y="1018"/>
                </a:cubicBezTo>
                <a:lnTo>
                  <a:pt x="2734" y="917"/>
                </a:lnTo>
                <a:cubicBezTo>
                  <a:pt x="2734" y="905"/>
                  <a:pt x="2725" y="895"/>
                  <a:pt x="2715" y="890"/>
                </a:cubicBezTo>
                <a:lnTo>
                  <a:pt x="2505" y="789"/>
                </a:lnTo>
                <a:cubicBezTo>
                  <a:pt x="2501" y="787"/>
                  <a:pt x="2496" y="786"/>
                  <a:pt x="2492" y="786"/>
                </a:cubicBezTo>
                <a:cubicBezTo>
                  <a:pt x="2491" y="786"/>
                  <a:pt x="2489" y="786"/>
                  <a:pt x="2488" y="786"/>
                </a:cubicBezTo>
                <a:lnTo>
                  <a:pt x="2272" y="802"/>
                </a:lnTo>
                <a:lnTo>
                  <a:pt x="2010" y="647"/>
                </a:lnTo>
                <a:lnTo>
                  <a:pt x="2165" y="559"/>
                </a:lnTo>
                <a:cubicBezTo>
                  <a:pt x="2168" y="557"/>
                  <a:pt x="2172" y="554"/>
                  <a:pt x="2176" y="551"/>
                </a:cubicBezTo>
                <a:lnTo>
                  <a:pt x="2262" y="434"/>
                </a:lnTo>
                <a:cubicBezTo>
                  <a:pt x="2269" y="427"/>
                  <a:pt x="2270" y="418"/>
                  <a:pt x="2269" y="408"/>
                </a:cubicBezTo>
                <a:cubicBezTo>
                  <a:pt x="2266" y="400"/>
                  <a:pt x="2261" y="392"/>
                  <a:pt x="2254" y="387"/>
                </a:cubicBezTo>
                <a:lnTo>
                  <a:pt x="1933" y="192"/>
                </a:lnTo>
                <a:cubicBezTo>
                  <a:pt x="1928" y="189"/>
                  <a:pt x="1923" y="186"/>
                  <a:pt x="1918" y="186"/>
                </a:cubicBezTo>
                <a:cubicBezTo>
                  <a:pt x="1916" y="186"/>
                  <a:pt x="1915" y="186"/>
                  <a:pt x="1913" y="187"/>
                </a:cubicBezTo>
                <a:lnTo>
                  <a:pt x="1729" y="199"/>
                </a:lnTo>
                <a:lnTo>
                  <a:pt x="1724" y="124"/>
                </a:lnTo>
                <a:cubicBezTo>
                  <a:pt x="1724" y="112"/>
                  <a:pt x="1715" y="101"/>
                  <a:pt x="1704" y="96"/>
                </a:cubicBezTo>
                <a:lnTo>
                  <a:pt x="1480" y="2"/>
                </a:lnTo>
                <a:cubicBezTo>
                  <a:pt x="1476" y="0"/>
                  <a:pt x="1471" y="0"/>
                  <a:pt x="1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921;p51">
            <a:extLst>
              <a:ext uri="{FF2B5EF4-FFF2-40B4-BE49-F238E27FC236}">
                <a16:creationId xmlns:a16="http://schemas.microsoft.com/office/drawing/2014/main" id="{B172E19B-9732-03C0-652E-C13DCC8B06A4}"/>
              </a:ext>
            </a:extLst>
          </p:cNvPr>
          <p:cNvSpPr/>
          <p:nvPr/>
        </p:nvSpPr>
        <p:spPr>
          <a:xfrm>
            <a:off x="4085360" y="3524054"/>
            <a:ext cx="486747" cy="174252"/>
          </a:xfrm>
          <a:custGeom>
            <a:avLst/>
            <a:gdLst/>
            <a:ahLst/>
            <a:cxnLst/>
            <a:rect l="l" t="t" r="r" b="b"/>
            <a:pathLst>
              <a:path w="6570" h="2352" extrusionOk="0">
                <a:moveTo>
                  <a:pt x="5192" y="0"/>
                </a:moveTo>
                <a:lnTo>
                  <a:pt x="5144" y="4"/>
                </a:lnTo>
                <a:lnTo>
                  <a:pt x="4995" y="15"/>
                </a:lnTo>
                <a:lnTo>
                  <a:pt x="5004" y="129"/>
                </a:lnTo>
                <a:lnTo>
                  <a:pt x="4789" y="248"/>
                </a:lnTo>
                <a:lnTo>
                  <a:pt x="4787" y="242"/>
                </a:lnTo>
                <a:lnTo>
                  <a:pt x="4773" y="30"/>
                </a:lnTo>
                <a:lnTo>
                  <a:pt x="4670" y="37"/>
                </a:lnTo>
                <a:lnTo>
                  <a:pt x="4570" y="45"/>
                </a:lnTo>
                <a:lnTo>
                  <a:pt x="4577" y="160"/>
                </a:lnTo>
                <a:lnTo>
                  <a:pt x="4477" y="269"/>
                </a:lnTo>
                <a:lnTo>
                  <a:pt x="4463" y="270"/>
                </a:lnTo>
                <a:lnTo>
                  <a:pt x="4374" y="276"/>
                </a:lnTo>
                <a:lnTo>
                  <a:pt x="4144" y="191"/>
                </a:lnTo>
                <a:lnTo>
                  <a:pt x="4138" y="195"/>
                </a:lnTo>
                <a:lnTo>
                  <a:pt x="3948" y="306"/>
                </a:lnTo>
                <a:lnTo>
                  <a:pt x="3849" y="422"/>
                </a:lnTo>
                <a:lnTo>
                  <a:pt x="3638" y="438"/>
                </a:lnTo>
                <a:lnTo>
                  <a:pt x="3535" y="445"/>
                </a:lnTo>
                <a:lnTo>
                  <a:pt x="3421" y="452"/>
                </a:lnTo>
                <a:lnTo>
                  <a:pt x="3530" y="337"/>
                </a:lnTo>
                <a:lnTo>
                  <a:pt x="3406" y="243"/>
                </a:lnTo>
                <a:lnTo>
                  <a:pt x="3298" y="250"/>
                </a:lnTo>
                <a:lnTo>
                  <a:pt x="3087" y="265"/>
                </a:lnTo>
                <a:lnTo>
                  <a:pt x="3076" y="266"/>
                </a:lnTo>
                <a:lnTo>
                  <a:pt x="2770" y="287"/>
                </a:lnTo>
                <a:lnTo>
                  <a:pt x="2640" y="181"/>
                </a:lnTo>
                <a:lnTo>
                  <a:pt x="2610" y="182"/>
                </a:lnTo>
                <a:lnTo>
                  <a:pt x="2545" y="188"/>
                </a:lnTo>
                <a:lnTo>
                  <a:pt x="2235" y="325"/>
                </a:lnTo>
                <a:lnTo>
                  <a:pt x="2099" y="335"/>
                </a:lnTo>
                <a:lnTo>
                  <a:pt x="2032" y="339"/>
                </a:lnTo>
                <a:lnTo>
                  <a:pt x="1822" y="354"/>
                </a:lnTo>
                <a:lnTo>
                  <a:pt x="1816" y="354"/>
                </a:lnTo>
                <a:lnTo>
                  <a:pt x="1699" y="363"/>
                </a:lnTo>
                <a:lnTo>
                  <a:pt x="1589" y="255"/>
                </a:lnTo>
                <a:lnTo>
                  <a:pt x="1583" y="255"/>
                </a:lnTo>
                <a:lnTo>
                  <a:pt x="1156" y="285"/>
                </a:lnTo>
                <a:lnTo>
                  <a:pt x="1067" y="292"/>
                </a:lnTo>
                <a:lnTo>
                  <a:pt x="1062" y="292"/>
                </a:lnTo>
                <a:lnTo>
                  <a:pt x="846" y="205"/>
                </a:lnTo>
                <a:lnTo>
                  <a:pt x="620" y="113"/>
                </a:lnTo>
                <a:lnTo>
                  <a:pt x="617" y="118"/>
                </a:lnTo>
                <a:lnTo>
                  <a:pt x="533" y="330"/>
                </a:lnTo>
                <a:lnTo>
                  <a:pt x="426" y="453"/>
                </a:lnTo>
                <a:lnTo>
                  <a:pt x="405" y="455"/>
                </a:lnTo>
                <a:lnTo>
                  <a:pt x="218" y="468"/>
                </a:lnTo>
                <a:lnTo>
                  <a:pt x="109" y="476"/>
                </a:lnTo>
                <a:lnTo>
                  <a:pt x="15" y="693"/>
                </a:lnTo>
                <a:lnTo>
                  <a:pt x="0" y="695"/>
                </a:lnTo>
                <a:lnTo>
                  <a:pt x="340" y="771"/>
                </a:lnTo>
                <a:lnTo>
                  <a:pt x="442" y="764"/>
                </a:lnTo>
                <a:lnTo>
                  <a:pt x="549" y="757"/>
                </a:lnTo>
                <a:lnTo>
                  <a:pt x="658" y="866"/>
                </a:lnTo>
                <a:lnTo>
                  <a:pt x="760" y="858"/>
                </a:lnTo>
                <a:lnTo>
                  <a:pt x="867" y="734"/>
                </a:lnTo>
                <a:lnTo>
                  <a:pt x="970" y="727"/>
                </a:lnTo>
                <a:lnTo>
                  <a:pt x="1085" y="836"/>
                </a:lnTo>
                <a:lnTo>
                  <a:pt x="1311" y="821"/>
                </a:lnTo>
                <a:lnTo>
                  <a:pt x="1325" y="1029"/>
                </a:lnTo>
                <a:lnTo>
                  <a:pt x="1426" y="1023"/>
                </a:lnTo>
                <a:lnTo>
                  <a:pt x="1636" y="1007"/>
                </a:lnTo>
                <a:lnTo>
                  <a:pt x="1738" y="1108"/>
                </a:lnTo>
                <a:lnTo>
                  <a:pt x="1745" y="1218"/>
                </a:lnTo>
                <a:lnTo>
                  <a:pt x="1882" y="1405"/>
                </a:lnTo>
                <a:lnTo>
                  <a:pt x="1990" y="1507"/>
                </a:lnTo>
                <a:lnTo>
                  <a:pt x="2222" y="1702"/>
                </a:lnTo>
                <a:lnTo>
                  <a:pt x="2324" y="1804"/>
                </a:lnTo>
                <a:lnTo>
                  <a:pt x="2333" y="1918"/>
                </a:lnTo>
                <a:lnTo>
                  <a:pt x="2239" y="1924"/>
                </a:lnTo>
                <a:lnTo>
                  <a:pt x="2145" y="2143"/>
                </a:lnTo>
                <a:lnTo>
                  <a:pt x="2151" y="2243"/>
                </a:lnTo>
                <a:lnTo>
                  <a:pt x="2160" y="2351"/>
                </a:lnTo>
                <a:lnTo>
                  <a:pt x="2267" y="2343"/>
                </a:lnTo>
                <a:lnTo>
                  <a:pt x="2260" y="2236"/>
                </a:lnTo>
                <a:lnTo>
                  <a:pt x="2354" y="2228"/>
                </a:lnTo>
                <a:lnTo>
                  <a:pt x="2477" y="2220"/>
                </a:lnTo>
                <a:lnTo>
                  <a:pt x="2890" y="2191"/>
                </a:lnTo>
                <a:lnTo>
                  <a:pt x="2998" y="2082"/>
                </a:lnTo>
                <a:lnTo>
                  <a:pt x="3100" y="2075"/>
                </a:lnTo>
                <a:lnTo>
                  <a:pt x="3193" y="1960"/>
                </a:lnTo>
                <a:lnTo>
                  <a:pt x="3411" y="2053"/>
                </a:lnTo>
                <a:lnTo>
                  <a:pt x="3526" y="2045"/>
                </a:lnTo>
                <a:lnTo>
                  <a:pt x="3532" y="2145"/>
                </a:lnTo>
                <a:lnTo>
                  <a:pt x="3540" y="2253"/>
                </a:lnTo>
                <a:lnTo>
                  <a:pt x="3651" y="2246"/>
                </a:lnTo>
                <a:lnTo>
                  <a:pt x="3859" y="2232"/>
                </a:lnTo>
                <a:lnTo>
                  <a:pt x="3867" y="2230"/>
                </a:lnTo>
                <a:lnTo>
                  <a:pt x="4178" y="1998"/>
                </a:lnTo>
                <a:lnTo>
                  <a:pt x="4373" y="1876"/>
                </a:lnTo>
                <a:lnTo>
                  <a:pt x="4583" y="1759"/>
                </a:lnTo>
                <a:lnTo>
                  <a:pt x="4785" y="1744"/>
                </a:lnTo>
                <a:lnTo>
                  <a:pt x="4791" y="1743"/>
                </a:lnTo>
                <a:lnTo>
                  <a:pt x="4879" y="1738"/>
                </a:lnTo>
                <a:lnTo>
                  <a:pt x="4894" y="1737"/>
                </a:lnTo>
                <a:lnTo>
                  <a:pt x="4885" y="1622"/>
                </a:lnTo>
                <a:lnTo>
                  <a:pt x="5108" y="1607"/>
                </a:lnTo>
                <a:lnTo>
                  <a:pt x="5210" y="1598"/>
                </a:lnTo>
                <a:lnTo>
                  <a:pt x="5224" y="1597"/>
                </a:lnTo>
                <a:lnTo>
                  <a:pt x="5217" y="1489"/>
                </a:lnTo>
                <a:lnTo>
                  <a:pt x="5210" y="1382"/>
                </a:lnTo>
                <a:lnTo>
                  <a:pt x="5266" y="1378"/>
                </a:lnTo>
                <a:lnTo>
                  <a:pt x="5296" y="1375"/>
                </a:lnTo>
                <a:lnTo>
                  <a:pt x="5398" y="1156"/>
                </a:lnTo>
                <a:lnTo>
                  <a:pt x="5483" y="1040"/>
                </a:lnTo>
                <a:lnTo>
                  <a:pt x="5489" y="1033"/>
                </a:lnTo>
                <a:lnTo>
                  <a:pt x="5722" y="1242"/>
                </a:lnTo>
                <a:lnTo>
                  <a:pt x="5785" y="1238"/>
                </a:lnTo>
                <a:lnTo>
                  <a:pt x="5918" y="1228"/>
                </a:lnTo>
                <a:lnTo>
                  <a:pt x="5932" y="1227"/>
                </a:lnTo>
                <a:lnTo>
                  <a:pt x="6142" y="1309"/>
                </a:lnTo>
                <a:lnTo>
                  <a:pt x="6156" y="1314"/>
                </a:lnTo>
                <a:lnTo>
                  <a:pt x="6150" y="1212"/>
                </a:lnTo>
                <a:lnTo>
                  <a:pt x="6455" y="1190"/>
                </a:lnTo>
                <a:lnTo>
                  <a:pt x="6569" y="1182"/>
                </a:lnTo>
                <a:lnTo>
                  <a:pt x="6554" y="957"/>
                </a:lnTo>
                <a:lnTo>
                  <a:pt x="6548" y="879"/>
                </a:lnTo>
                <a:lnTo>
                  <a:pt x="6424" y="778"/>
                </a:lnTo>
                <a:lnTo>
                  <a:pt x="6112" y="691"/>
                </a:lnTo>
                <a:lnTo>
                  <a:pt x="6106" y="591"/>
                </a:lnTo>
                <a:lnTo>
                  <a:pt x="6090" y="365"/>
                </a:lnTo>
                <a:lnTo>
                  <a:pt x="6176" y="358"/>
                </a:lnTo>
                <a:lnTo>
                  <a:pt x="6191" y="358"/>
                </a:lnTo>
                <a:lnTo>
                  <a:pt x="5866" y="280"/>
                </a:lnTo>
                <a:lnTo>
                  <a:pt x="5789" y="285"/>
                </a:lnTo>
                <a:lnTo>
                  <a:pt x="5749" y="289"/>
                </a:lnTo>
                <a:lnTo>
                  <a:pt x="5561" y="403"/>
                </a:lnTo>
                <a:lnTo>
                  <a:pt x="5556" y="399"/>
                </a:lnTo>
                <a:lnTo>
                  <a:pt x="5437" y="310"/>
                </a:lnTo>
                <a:lnTo>
                  <a:pt x="5430" y="202"/>
                </a:lnTo>
                <a:lnTo>
                  <a:pt x="5424" y="99"/>
                </a:lnTo>
                <a:lnTo>
                  <a:pt x="51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922;p51">
            <a:extLst>
              <a:ext uri="{FF2B5EF4-FFF2-40B4-BE49-F238E27FC236}">
                <a16:creationId xmlns:a16="http://schemas.microsoft.com/office/drawing/2014/main" id="{A3575806-57CE-6488-91F4-C54FAB6FA9D8}"/>
              </a:ext>
            </a:extLst>
          </p:cNvPr>
          <p:cNvSpPr/>
          <p:nvPr/>
        </p:nvSpPr>
        <p:spPr>
          <a:xfrm>
            <a:off x="4083063" y="3521535"/>
            <a:ext cx="491711" cy="179142"/>
          </a:xfrm>
          <a:custGeom>
            <a:avLst/>
            <a:gdLst/>
            <a:ahLst/>
            <a:cxnLst/>
            <a:rect l="l" t="t" r="r" b="b"/>
            <a:pathLst>
              <a:path w="6637" h="2418" extrusionOk="0">
                <a:moveTo>
                  <a:pt x="5222" y="68"/>
                </a:moveTo>
                <a:lnTo>
                  <a:pt x="5421" y="156"/>
                </a:lnTo>
                <a:lnTo>
                  <a:pt x="5434" y="347"/>
                </a:lnTo>
                <a:cubicBezTo>
                  <a:pt x="5435" y="356"/>
                  <a:pt x="5439" y="365"/>
                  <a:pt x="5447" y="371"/>
                </a:cubicBezTo>
                <a:lnTo>
                  <a:pt x="5570" y="463"/>
                </a:lnTo>
                <a:cubicBezTo>
                  <a:pt x="5576" y="467"/>
                  <a:pt x="5582" y="469"/>
                  <a:pt x="5589" y="469"/>
                </a:cubicBezTo>
                <a:cubicBezTo>
                  <a:pt x="5595" y="469"/>
                  <a:pt x="5601" y="467"/>
                  <a:pt x="5607" y="464"/>
                </a:cubicBezTo>
                <a:lnTo>
                  <a:pt x="5788" y="354"/>
                </a:lnTo>
                <a:lnTo>
                  <a:pt x="5890" y="346"/>
                </a:lnTo>
                <a:lnTo>
                  <a:pt x="6086" y="392"/>
                </a:lnTo>
                <a:lnTo>
                  <a:pt x="6086" y="401"/>
                </a:lnTo>
                <a:lnTo>
                  <a:pt x="6109" y="726"/>
                </a:lnTo>
                <a:cubicBezTo>
                  <a:pt x="6109" y="739"/>
                  <a:pt x="6119" y="751"/>
                  <a:pt x="6133" y="755"/>
                </a:cubicBezTo>
                <a:lnTo>
                  <a:pt x="6439" y="839"/>
                </a:lnTo>
                <a:lnTo>
                  <a:pt x="6545" y="928"/>
                </a:lnTo>
                <a:lnTo>
                  <a:pt x="6564" y="1184"/>
                </a:lnTo>
                <a:lnTo>
                  <a:pt x="6176" y="1211"/>
                </a:lnTo>
                <a:cubicBezTo>
                  <a:pt x="6159" y="1213"/>
                  <a:pt x="6145" y="1228"/>
                  <a:pt x="6147" y="1246"/>
                </a:cubicBezTo>
                <a:lnTo>
                  <a:pt x="6150" y="1297"/>
                </a:lnTo>
                <a:lnTo>
                  <a:pt x="5975" y="1230"/>
                </a:lnTo>
                <a:cubicBezTo>
                  <a:pt x="5970" y="1226"/>
                  <a:pt x="5966" y="1226"/>
                  <a:pt x="5961" y="1226"/>
                </a:cubicBezTo>
                <a:lnTo>
                  <a:pt x="5764" y="1241"/>
                </a:lnTo>
                <a:lnTo>
                  <a:pt x="5541" y="1041"/>
                </a:lnTo>
                <a:cubicBezTo>
                  <a:pt x="5536" y="1036"/>
                  <a:pt x="5528" y="1033"/>
                  <a:pt x="5520" y="1033"/>
                </a:cubicBezTo>
                <a:cubicBezTo>
                  <a:pt x="5519" y="1033"/>
                  <a:pt x="5518" y="1033"/>
                  <a:pt x="5517" y="1033"/>
                </a:cubicBezTo>
                <a:cubicBezTo>
                  <a:pt x="5508" y="1034"/>
                  <a:pt x="5499" y="1038"/>
                  <a:pt x="5493" y="1046"/>
                </a:cubicBezTo>
                <a:lnTo>
                  <a:pt x="5399" y="1174"/>
                </a:lnTo>
                <a:lnTo>
                  <a:pt x="5305" y="1375"/>
                </a:lnTo>
                <a:lnTo>
                  <a:pt x="5237" y="1380"/>
                </a:lnTo>
                <a:cubicBezTo>
                  <a:pt x="5229" y="1382"/>
                  <a:pt x="5221" y="1386"/>
                  <a:pt x="5215" y="1392"/>
                </a:cubicBezTo>
                <a:cubicBezTo>
                  <a:pt x="5210" y="1398"/>
                  <a:pt x="5207" y="1407"/>
                  <a:pt x="5207" y="1416"/>
                </a:cubicBezTo>
                <a:lnTo>
                  <a:pt x="5221" y="1600"/>
                </a:lnTo>
                <a:lnTo>
                  <a:pt x="4913" y="1622"/>
                </a:lnTo>
                <a:cubicBezTo>
                  <a:pt x="4905" y="1623"/>
                  <a:pt x="4896" y="1627"/>
                  <a:pt x="4891" y="1635"/>
                </a:cubicBezTo>
                <a:cubicBezTo>
                  <a:pt x="4885" y="1641"/>
                  <a:pt x="4883" y="1648"/>
                  <a:pt x="4883" y="1657"/>
                </a:cubicBezTo>
                <a:lnTo>
                  <a:pt x="4889" y="1740"/>
                </a:lnTo>
                <a:lnTo>
                  <a:pt x="4610" y="1759"/>
                </a:lnTo>
                <a:cubicBezTo>
                  <a:pt x="4607" y="1759"/>
                  <a:pt x="4602" y="1761"/>
                  <a:pt x="4598" y="1763"/>
                </a:cubicBezTo>
                <a:lnTo>
                  <a:pt x="4387" y="1881"/>
                </a:lnTo>
                <a:lnTo>
                  <a:pt x="4192" y="2004"/>
                </a:lnTo>
                <a:cubicBezTo>
                  <a:pt x="4191" y="2004"/>
                  <a:pt x="4191" y="2005"/>
                  <a:pt x="4189" y="2005"/>
                </a:cubicBezTo>
                <a:lnTo>
                  <a:pt x="3886" y="2231"/>
                </a:lnTo>
                <a:lnTo>
                  <a:pt x="3600" y="2252"/>
                </a:lnTo>
                <a:lnTo>
                  <a:pt x="3588" y="2075"/>
                </a:lnTo>
                <a:cubicBezTo>
                  <a:pt x="3587" y="2067"/>
                  <a:pt x="3583" y="2058"/>
                  <a:pt x="3577" y="2053"/>
                </a:cubicBezTo>
                <a:cubicBezTo>
                  <a:pt x="3571" y="2049"/>
                  <a:pt x="3564" y="2045"/>
                  <a:pt x="3557" y="2045"/>
                </a:cubicBezTo>
                <a:cubicBezTo>
                  <a:pt x="3556" y="2045"/>
                  <a:pt x="3554" y="2045"/>
                  <a:pt x="3553" y="2046"/>
                </a:cubicBezTo>
                <a:lnTo>
                  <a:pt x="3446" y="2053"/>
                </a:lnTo>
                <a:lnTo>
                  <a:pt x="3235" y="1964"/>
                </a:lnTo>
                <a:cubicBezTo>
                  <a:pt x="3231" y="1961"/>
                  <a:pt x="3226" y="1960"/>
                  <a:pt x="3222" y="1960"/>
                </a:cubicBezTo>
                <a:cubicBezTo>
                  <a:pt x="3213" y="1960"/>
                  <a:pt x="3204" y="1965"/>
                  <a:pt x="3198" y="1973"/>
                </a:cubicBezTo>
                <a:lnTo>
                  <a:pt x="3114" y="2077"/>
                </a:lnTo>
                <a:lnTo>
                  <a:pt x="3026" y="2083"/>
                </a:lnTo>
                <a:cubicBezTo>
                  <a:pt x="3018" y="2083"/>
                  <a:pt x="3010" y="2087"/>
                  <a:pt x="3005" y="2093"/>
                </a:cubicBezTo>
                <a:lnTo>
                  <a:pt x="2906" y="2193"/>
                </a:lnTo>
                <a:lnTo>
                  <a:pt x="2288" y="2236"/>
                </a:lnTo>
                <a:cubicBezTo>
                  <a:pt x="2270" y="2237"/>
                  <a:pt x="2256" y="2254"/>
                  <a:pt x="2258" y="2272"/>
                </a:cubicBezTo>
                <a:lnTo>
                  <a:pt x="2264" y="2348"/>
                </a:lnTo>
                <a:lnTo>
                  <a:pt x="2220" y="2350"/>
                </a:lnTo>
                <a:lnTo>
                  <a:pt x="2208" y="2182"/>
                </a:lnTo>
                <a:lnTo>
                  <a:pt x="2292" y="1991"/>
                </a:lnTo>
                <a:lnTo>
                  <a:pt x="2366" y="1985"/>
                </a:lnTo>
                <a:cubicBezTo>
                  <a:pt x="2384" y="1984"/>
                  <a:pt x="2397" y="1969"/>
                  <a:pt x="2396" y="1950"/>
                </a:cubicBezTo>
                <a:lnTo>
                  <a:pt x="2389" y="1835"/>
                </a:lnTo>
                <a:cubicBezTo>
                  <a:pt x="2389" y="1828"/>
                  <a:pt x="2384" y="1820"/>
                  <a:pt x="2379" y="1815"/>
                </a:cubicBezTo>
                <a:lnTo>
                  <a:pt x="2275" y="1711"/>
                </a:lnTo>
                <a:lnTo>
                  <a:pt x="2045" y="1517"/>
                </a:lnTo>
                <a:lnTo>
                  <a:pt x="1941" y="1420"/>
                </a:lnTo>
                <a:lnTo>
                  <a:pt x="1809" y="1242"/>
                </a:lnTo>
                <a:lnTo>
                  <a:pt x="1802" y="1142"/>
                </a:lnTo>
                <a:cubicBezTo>
                  <a:pt x="1802" y="1134"/>
                  <a:pt x="1798" y="1126"/>
                  <a:pt x="1793" y="1121"/>
                </a:cubicBezTo>
                <a:lnTo>
                  <a:pt x="1692" y="1019"/>
                </a:lnTo>
                <a:cubicBezTo>
                  <a:pt x="1687" y="1014"/>
                  <a:pt x="1680" y="1010"/>
                  <a:pt x="1672" y="1010"/>
                </a:cubicBezTo>
                <a:cubicBezTo>
                  <a:pt x="1670" y="1010"/>
                  <a:pt x="1669" y="1010"/>
                  <a:pt x="1667" y="1011"/>
                </a:cubicBezTo>
                <a:lnTo>
                  <a:pt x="1389" y="1030"/>
                </a:lnTo>
                <a:lnTo>
                  <a:pt x="1375" y="853"/>
                </a:lnTo>
                <a:cubicBezTo>
                  <a:pt x="1374" y="844"/>
                  <a:pt x="1370" y="836"/>
                  <a:pt x="1364" y="831"/>
                </a:cubicBezTo>
                <a:cubicBezTo>
                  <a:pt x="1359" y="826"/>
                  <a:pt x="1352" y="823"/>
                  <a:pt x="1345" y="823"/>
                </a:cubicBezTo>
                <a:cubicBezTo>
                  <a:pt x="1343" y="823"/>
                  <a:pt x="1342" y="823"/>
                  <a:pt x="1340" y="823"/>
                </a:cubicBezTo>
                <a:lnTo>
                  <a:pt x="1130" y="837"/>
                </a:lnTo>
                <a:lnTo>
                  <a:pt x="1022" y="738"/>
                </a:lnTo>
                <a:cubicBezTo>
                  <a:pt x="1017" y="733"/>
                  <a:pt x="1010" y="729"/>
                  <a:pt x="1003" y="729"/>
                </a:cubicBezTo>
                <a:cubicBezTo>
                  <a:pt x="1002" y="729"/>
                  <a:pt x="1000" y="729"/>
                  <a:pt x="999" y="730"/>
                </a:cubicBezTo>
                <a:lnTo>
                  <a:pt x="896" y="737"/>
                </a:lnTo>
                <a:cubicBezTo>
                  <a:pt x="889" y="738"/>
                  <a:pt x="880" y="742"/>
                  <a:pt x="875" y="748"/>
                </a:cubicBezTo>
                <a:lnTo>
                  <a:pt x="777" y="863"/>
                </a:lnTo>
                <a:lnTo>
                  <a:pt x="703" y="868"/>
                </a:lnTo>
                <a:lnTo>
                  <a:pt x="605" y="769"/>
                </a:lnTo>
                <a:cubicBezTo>
                  <a:pt x="599" y="764"/>
                  <a:pt x="592" y="760"/>
                  <a:pt x="584" y="760"/>
                </a:cubicBezTo>
                <a:cubicBezTo>
                  <a:pt x="582" y="760"/>
                  <a:pt x="581" y="761"/>
                  <a:pt x="579" y="761"/>
                </a:cubicBezTo>
                <a:lnTo>
                  <a:pt x="374" y="774"/>
                </a:lnTo>
                <a:lnTo>
                  <a:pt x="90" y="711"/>
                </a:lnTo>
                <a:lnTo>
                  <a:pt x="161" y="543"/>
                </a:lnTo>
                <a:lnTo>
                  <a:pt x="459" y="523"/>
                </a:lnTo>
                <a:cubicBezTo>
                  <a:pt x="468" y="523"/>
                  <a:pt x="476" y="518"/>
                  <a:pt x="481" y="512"/>
                </a:cubicBezTo>
                <a:lnTo>
                  <a:pt x="589" y="388"/>
                </a:lnTo>
                <a:cubicBezTo>
                  <a:pt x="590" y="386"/>
                  <a:pt x="593" y="383"/>
                  <a:pt x="595" y="379"/>
                </a:cubicBezTo>
                <a:lnTo>
                  <a:pt x="667" y="191"/>
                </a:lnTo>
                <a:lnTo>
                  <a:pt x="1079" y="360"/>
                </a:lnTo>
                <a:cubicBezTo>
                  <a:pt x="1083" y="361"/>
                  <a:pt x="1093" y="361"/>
                  <a:pt x="1098" y="361"/>
                </a:cubicBezTo>
                <a:lnTo>
                  <a:pt x="1606" y="325"/>
                </a:lnTo>
                <a:lnTo>
                  <a:pt x="1704" y="423"/>
                </a:lnTo>
                <a:cubicBezTo>
                  <a:pt x="1710" y="428"/>
                  <a:pt x="1717" y="431"/>
                  <a:pt x="1725" y="431"/>
                </a:cubicBezTo>
                <a:cubicBezTo>
                  <a:pt x="1726" y="431"/>
                  <a:pt x="1728" y="431"/>
                  <a:pt x="1729" y="431"/>
                </a:cubicBezTo>
                <a:lnTo>
                  <a:pt x="2265" y="393"/>
                </a:lnTo>
                <a:cubicBezTo>
                  <a:pt x="2269" y="393"/>
                  <a:pt x="2271" y="392"/>
                  <a:pt x="2275" y="391"/>
                </a:cubicBezTo>
                <a:lnTo>
                  <a:pt x="2581" y="256"/>
                </a:lnTo>
                <a:lnTo>
                  <a:pt x="2656" y="251"/>
                </a:lnTo>
                <a:lnTo>
                  <a:pt x="2777" y="349"/>
                </a:lnTo>
                <a:cubicBezTo>
                  <a:pt x="2783" y="353"/>
                  <a:pt x="2790" y="355"/>
                  <a:pt x="2797" y="355"/>
                </a:cubicBezTo>
                <a:cubicBezTo>
                  <a:pt x="2798" y="355"/>
                  <a:pt x="2799" y="355"/>
                  <a:pt x="2801" y="355"/>
                </a:cubicBezTo>
                <a:lnTo>
                  <a:pt x="3425" y="310"/>
                </a:lnTo>
                <a:lnTo>
                  <a:pt x="3509" y="376"/>
                </a:lnTo>
                <a:lnTo>
                  <a:pt x="3425" y="465"/>
                </a:lnTo>
                <a:cubicBezTo>
                  <a:pt x="3415" y="476"/>
                  <a:pt x="3414" y="490"/>
                  <a:pt x="3419" y="502"/>
                </a:cubicBezTo>
                <a:cubicBezTo>
                  <a:pt x="3424" y="513"/>
                  <a:pt x="3436" y="521"/>
                  <a:pt x="3448" y="521"/>
                </a:cubicBezTo>
                <a:cubicBezTo>
                  <a:pt x="3449" y="521"/>
                  <a:pt x="3450" y="521"/>
                  <a:pt x="3451" y="520"/>
                </a:cubicBezTo>
                <a:lnTo>
                  <a:pt x="3877" y="490"/>
                </a:lnTo>
                <a:cubicBezTo>
                  <a:pt x="3885" y="489"/>
                  <a:pt x="3894" y="485"/>
                  <a:pt x="3899" y="479"/>
                </a:cubicBezTo>
                <a:lnTo>
                  <a:pt x="3997" y="366"/>
                </a:lnTo>
                <a:lnTo>
                  <a:pt x="4174" y="261"/>
                </a:lnTo>
                <a:lnTo>
                  <a:pt x="4390" y="341"/>
                </a:lnTo>
                <a:cubicBezTo>
                  <a:pt x="4394" y="343"/>
                  <a:pt x="4397" y="344"/>
                  <a:pt x="4401" y="344"/>
                </a:cubicBezTo>
                <a:cubicBezTo>
                  <a:pt x="4402" y="344"/>
                  <a:pt x="4403" y="344"/>
                  <a:pt x="4404" y="343"/>
                </a:cubicBezTo>
                <a:lnTo>
                  <a:pt x="4505" y="335"/>
                </a:lnTo>
                <a:cubicBezTo>
                  <a:pt x="4515" y="335"/>
                  <a:pt x="4523" y="331"/>
                  <a:pt x="4528" y="325"/>
                </a:cubicBezTo>
                <a:lnTo>
                  <a:pt x="4629" y="215"/>
                </a:lnTo>
                <a:cubicBezTo>
                  <a:pt x="4635" y="209"/>
                  <a:pt x="4639" y="200"/>
                  <a:pt x="4639" y="190"/>
                </a:cubicBezTo>
                <a:lnTo>
                  <a:pt x="4633" y="109"/>
                </a:lnTo>
                <a:lnTo>
                  <a:pt x="4771" y="100"/>
                </a:lnTo>
                <a:lnTo>
                  <a:pt x="4784" y="284"/>
                </a:lnTo>
                <a:cubicBezTo>
                  <a:pt x="4785" y="295"/>
                  <a:pt x="4792" y="305"/>
                  <a:pt x="4801" y="310"/>
                </a:cubicBezTo>
                <a:cubicBezTo>
                  <a:pt x="4806" y="313"/>
                  <a:pt x="4811" y="314"/>
                  <a:pt x="4817" y="314"/>
                </a:cubicBezTo>
                <a:cubicBezTo>
                  <a:pt x="4822" y="314"/>
                  <a:pt x="4828" y="313"/>
                  <a:pt x="4832" y="310"/>
                </a:cubicBezTo>
                <a:lnTo>
                  <a:pt x="5049" y="191"/>
                </a:lnTo>
                <a:cubicBezTo>
                  <a:pt x="5060" y="185"/>
                  <a:pt x="5067" y="174"/>
                  <a:pt x="5065" y="161"/>
                </a:cubicBezTo>
                <a:lnTo>
                  <a:pt x="5060" y="79"/>
                </a:lnTo>
                <a:lnTo>
                  <a:pt x="5222" y="68"/>
                </a:lnTo>
                <a:close/>
                <a:moveTo>
                  <a:pt x="5228" y="0"/>
                </a:moveTo>
                <a:cubicBezTo>
                  <a:pt x="5226" y="0"/>
                  <a:pt x="5224" y="1"/>
                  <a:pt x="5223" y="1"/>
                </a:cubicBezTo>
                <a:lnTo>
                  <a:pt x="5026" y="15"/>
                </a:lnTo>
                <a:cubicBezTo>
                  <a:pt x="5008" y="16"/>
                  <a:pt x="4995" y="32"/>
                  <a:pt x="4997" y="50"/>
                </a:cubicBezTo>
                <a:lnTo>
                  <a:pt x="5003" y="144"/>
                </a:lnTo>
                <a:lnTo>
                  <a:pt x="4849" y="227"/>
                </a:lnTo>
                <a:lnTo>
                  <a:pt x="4837" y="60"/>
                </a:lnTo>
                <a:cubicBezTo>
                  <a:pt x="4837" y="44"/>
                  <a:pt x="4823" y="30"/>
                  <a:pt x="4808" y="30"/>
                </a:cubicBezTo>
                <a:cubicBezTo>
                  <a:pt x="4806" y="30"/>
                  <a:pt x="4804" y="31"/>
                  <a:pt x="4802" y="31"/>
                </a:cubicBezTo>
                <a:lnTo>
                  <a:pt x="4599" y="45"/>
                </a:lnTo>
                <a:cubicBezTo>
                  <a:pt x="4581" y="47"/>
                  <a:pt x="4568" y="62"/>
                  <a:pt x="4570" y="80"/>
                </a:cubicBezTo>
                <a:lnTo>
                  <a:pt x="4576" y="180"/>
                </a:lnTo>
                <a:lnTo>
                  <a:pt x="4493" y="270"/>
                </a:lnTo>
                <a:lnTo>
                  <a:pt x="4411" y="277"/>
                </a:lnTo>
                <a:lnTo>
                  <a:pt x="4187" y="194"/>
                </a:lnTo>
                <a:cubicBezTo>
                  <a:pt x="4184" y="192"/>
                  <a:pt x="4181" y="192"/>
                  <a:pt x="4178" y="192"/>
                </a:cubicBezTo>
                <a:cubicBezTo>
                  <a:pt x="4169" y="192"/>
                  <a:pt x="4158" y="196"/>
                  <a:pt x="4151" y="200"/>
                </a:cubicBezTo>
                <a:lnTo>
                  <a:pt x="3963" y="312"/>
                </a:lnTo>
                <a:cubicBezTo>
                  <a:pt x="3961" y="313"/>
                  <a:pt x="3958" y="315"/>
                  <a:pt x="3956" y="318"/>
                </a:cubicBezTo>
                <a:lnTo>
                  <a:pt x="3863" y="424"/>
                </a:lnTo>
                <a:lnTo>
                  <a:pt x="3532" y="448"/>
                </a:lnTo>
                <a:lnTo>
                  <a:pt x="3532" y="448"/>
                </a:lnTo>
                <a:lnTo>
                  <a:pt x="3584" y="391"/>
                </a:lnTo>
                <a:cubicBezTo>
                  <a:pt x="3591" y="385"/>
                  <a:pt x="3594" y="376"/>
                  <a:pt x="3593" y="366"/>
                </a:cubicBezTo>
                <a:cubicBezTo>
                  <a:pt x="3592" y="357"/>
                  <a:pt x="3588" y="349"/>
                  <a:pt x="3581" y="343"/>
                </a:cubicBezTo>
                <a:lnTo>
                  <a:pt x="3457" y="250"/>
                </a:lnTo>
                <a:cubicBezTo>
                  <a:pt x="3451" y="245"/>
                  <a:pt x="3444" y="242"/>
                  <a:pt x="3438" y="242"/>
                </a:cubicBezTo>
                <a:cubicBezTo>
                  <a:pt x="3437" y="242"/>
                  <a:pt x="3436" y="242"/>
                  <a:pt x="3435" y="242"/>
                </a:cubicBezTo>
                <a:lnTo>
                  <a:pt x="2811" y="287"/>
                </a:lnTo>
                <a:lnTo>
                  <a:pt x="2690" y="189"/>
                </a:lnTo>
                <a:cubicBezTo>
                  <a:pt x="2684" y="185"/>
                  <a:pt x="2678" y="183"/>
                  <a:pt x="2671" y="183"/>
                </a:cubicBezTo>
                <a:cubicBezTo>
                  <a:pt x="2669" y="183"/>
                  <a:pt x="2668" y="183"/>
                  <a:pt x="2667" y="183"/>
                </a:cubicBezTo>
                <a:lnTo>
                  <a:pt x="2573" y="189"/>
                </a:lnTo>
                <a:cubicBezTo>
                  <a:pt x="2569" y="189"/>
                  <a:pt x="2567" y="190"/>
                  <a:pt x="2562" y="192"/>
                </a:cubicBezTo>
                <a:lnTo>
                  <a:pt x="2256" y="328"/>
                </a:lnTo>
                <a:lnTo>
                  <a:pt x="1743" y="364"/>
                </a:lnTo>
                <a:lnTo>
                  <a:pt x="1644" y="266"/>
                </a:lnTo>
                <a:cubicBezTo>
                  <a:pt x="1638" y="261"/>
                  <a:pt x="1624" y="257"/>
                  <a:pt x="1616" y="257"/>
                </a:cubicBezTo>
                <a:cubicBezTo>
                  <a:pt x="1615" y="257"/>
                  <a:pt x="1614" y="257"/>
                  <a:pt x="1613" y="257"/>
                </a:cubicBezTo>
                <a:lnTo>
                  <a:pt x="1098" y="293"/>
                </a:lnTo>
                <a:lnTo>
                  <a:pt x="663" y="116"/>
                </a:lnTo>
                <a:cubicBezTo>
                  <a:pt x="661" y="115"/>
                  <a:pt x="658" y="114"/>
                  <a:pt x="655" y="114"/>
                </a:cubicBezTo>
                <a:cubicBezTo>
                  <a:pt x="649" y="114"/>
                  <a:pt x="643" y="117"/>
                  <a:pt x="637" y="120"/>
                </a:cubicBezTo>
                <a:cubicBezTo>
                  <a:pt x="630" y="122"/>
                  <a:pt x="622" y="132"/>
                  <a:pt x="620" y="140"/>
                </a:cubicBezTo>
                <a:lnTo>
                  <a:pt x="538" y="347"/>
                </a:lnTo>
                <a:lnTo>
                  <a:pt x="444" y="455"/>
                </a:lnTo>
                <a:lnTo>
                  <a:pt x="140" y="477"/>
                </a:lnTo>
                <a:cubicBezTo>
                  <a:pt x="127" y="479"/>
                  <a:pt x="117" y="485"/>
                  <a:pt x="111" y="496"/>
                </a:cubicBezTo>
                <a:lnTo>
                  <a:pt x="26" y="697"/>
                </a:lnTo>
                <a:cubicBezTo>
                  <a:pt x="13" y="700"/>
                  <a:pt x="2" y="711"/>
                  <a:pt x="1" y="726"/>
                </a:cubicBezTo>
                <a:cubicBezTo>
                  <a:pt x="0" y="741"/>
                  <a:pt x="10" y="756"/>
                  <a:pt x="26" y="760"/>
                </a:cubicBezTo>
                <a:lnTo>
                  <a:pt x="364" y="836"/>
                </a:lnTo>
                <a:lnTo>
                  <a:pt x="374" y="836"/>
                </a:lnTo>
                <a:lnTo>
                  <a:pt x="569" y="821"/>
                </a:lnTo>
                <a:lnTo>
                  <a:pt x="666" y="920"/>
                </a:lnTo>
                <a:cubicBezTo>
                  <a:pt x="672" y="926"/>
                  <a:pt x="680" y="930"/>
                  <a:pt x="688" y="930"/>
                </a:cubicBezTo>
                <a:cubicBezTo>
                  <a:pt x="689" y="930"/>
                  <a:pt x="691" y="930"/>
                  <a:pt x="692" y="930"/>
                </a:cubicBezTo>
                <a:lnTo>
                  <a:pt x="793" y="923"/>
                </a:lnTo>
                <a:cubicBezTo>
                  <a:pt x="802" y="922"/>
                  <a:pt x="811" y="918"/>
                  <a:pt x="816" y="912"/>
                </a:cubicBezTo>
                <a:lnTo>
                  <a:pt x="913" y="797"/>
                </a:lnTo>
                <a:lnTo>
                  <a:pt x="988" y="792"/>
                </a:lnTo>
                <a:lnTo>
                  <a:pt x="1094" y="891"/>
                </a:lnTo>
                <a:cubicBezTo>
                  <a:pt x="1100" y="897"/>
                  <a:pt x="1108" y="901"/>
                  <a:pt x="1116" y="901"/>
                </a:cubicBezTo>
                <a:cubicBezTo>
                  <a:pt x="1117" y="901"/>
                  <a:pt x="1118" y="901"/>
                  <a:pt x="1119" y="900"/>
                </a:cubicBezTo>
                <a:lnTo>
                  <a:pt x="1312" y="887"/>
                </a:lnTo>
                <a:lnTo>
                  <a:pt x="1324" y="1064"/>
                </a:lnTo>
                <a:cubicBezTo>
                  <a:pt x="1327" y="1073"/>
                  <a:pt x="1330" y="1081"/>
                  <a:pt x="1337" y="1086"/>
                </a:cubicBezTo>
                <a:cubicBezTo>
                  <a:pt x="1343" y="1090"/>
                  <a:pt x="1349" y="1094"/>
                  <a:pt x="1357" y="1094"/>
                </a:cubicBezTo>
                <a:cubicBezTo>
                  <a:pt x="1358" y="1094"/>
                  <a:pt x="1359" y="1094"/>
                  <a:pt x="1360" y="1094"/>
                </a:cubicBezTo>
                <a:lnTo>
                  <a:pt x="1657" y="1073"/>
                </a:lnTo>
                <a:lnTo>
                  <a:pt x="1739" y="1156"/>
                </a:lnTo>
                <a:lnTo>
                  <a:pt x="1745" y="1252"/>
                </a:lnTo>
                <a:cubicBezTo>
                  <a:pt x="1746" y="1260"/>
                  <a:pt x="1748" y="1265"/>
                  <a:pt x="1751" y="1270"/>
                </a:cubicBezTo>
                <a:lnTo>
                  <a:pt x="1892" y="1460"/>
                </a:lnTo>
                <a:lnTo>
                  <a:pt x="2001" y="1563"/>
                </a:lnTo>
                <a:lnTo>
                  <a:pt x="2230" y="1756"/>
                </a:lnTo>
                <a:lnTo>
                  <a:pt x="2323" y="1850"/>
                </a:lnTo>
                <a:lnTo>
                  <a:pt x="2328" y="1921"/>
                </a:lnTo>
                <a:lnTo>
                  <a:pt x="2267" y="1924"/>
                </a:lnTo>
                <a:cubicBezTo>
                  <a:pt x="2255" y="1926"/>
                  <a:pt x="2245" y="1932"/>
                  <a:pt x="2240" y="1944"/>
                </a:cubicBezTo>
                <a:lnTo>
                  <a:pt x="2146" y="2162"/>
                </a:lnTo>
                <a:cubicBezTo>
                  <a:pt x="2144" y="2168"/>
                  <a:pt x="2144" y="2173"/>
                  <a:pt x="2144" y="2178"/>
                </a:cubicBezTo>
                <a:lnTo>
                  <a:pt x="2157" y="2387"/>
                </a:lnTo>
                <a:cubicBezTo>
                  <a:pt x="2159" y="2397"/>
                  <a:pt x="2163" y="2405"/>
                  <a:pt x="2170" y="2410"/>
                </a:cubicBezTo>
                <a:cubicBezTo>
                  <a:pt x="2175" y="2415"/>
                  <a:pt x="2182" y="2418"/>
                  <a:pt x="2191" y="2418"/>
                </a:cubicBezTo>
                <a:cubicBezTo>
                  <a:pt x="2192" y="2418"/>
                  <a:pt x="2192" y="2418"/>
                  <a:pt x="2199" y="2416"/>
                </a:cubicBezTo>
                <a:lnTo>
                  <a:pt x="2307" y="2408"/>
                </a:lnTo>
                <a:cubicBezTo>
                  <a:pt x="2326" y="2407"/>
                  <a:pt x="2339" y="2391"/>
                  <a:pt x="2338" y="2374"/>
                </a:cubicBezTo>
                <a:lnTo>
                  <a:pt x="2332" y="2298"/>
                </a:lnTo>
                <a:lnTo>
                  <a:pt x="2930" y="2256"/>
                </a:lnTo>
                <a:cubicBezTo>
                  <a:pt x="2937" y="2256"/>
                  <a:pt x="2946" y="2252"/>
                  <a:pt x="2951" y="2247"/>
                </a:cubicBezTo>
                <a:lnTo>
                  <a:pt x="3050" y="2147"/>
                </a:lnTo>
                <a:lnTo>
                  <a:pt x="3139" y="2141"/>
                </a:lnTo>
                <a:cubicBezTo>
                  <a:pt x="3149" y="2141"/>
                  <a:pt x="3157" y="2135"/>
                  <a:pt x="3162" y="2129"/>
                </a:cubicBezTo>
                <a:lnTo>
                  <a:pt x="3239" y="2032"/>
                </a:lnTo>
                <a:lnTo>
                  <a:pt x="3435" y="2116"/>
                </a:lnTo>
                <a:cubicBezTo>
                  <a:pt x="3440" y="2119"/>
                  <a:pt x="3445" y="2119"/>
                  <a:pt x="3451" y="2119"/>
                </a:cubicBezTo>
                <a:lnTo>
                  <a:pt x="3532" y="2113"/>
                </a:lnTo>
                <a:lnTo>
                  <a:pt x="3545" y="2288"/>
                </a:lnTo>
                <a:cubicBezTo>
                  <a:pt x="3546" y="2298"/>
                  <a:pt x="3551" y="2306"/>
                  <a:pt x="3557" y="2311"/>
                </a:cubicBezTo>
                <a:cubicBezTo>
                  <a:pt x="3562" y="2316"/>
                  <a:pt x="3570" y="2319"/>
                  <a:pt x="3577" y="2319"/>
                </a:cubicBezTo>
                <a:cubicBezTo>
                  <a:pt x="3579" y="2319"/>
                  <a:pt x="3580" y="2319"/>
                  <a:pt x="3581" y="2319"/>
                </a:cubicBezTo>
                <a:lnTo>
                  <a:pt x="3907" y="2296"/>
                </a:lnTo>
                <a:cubicBezTo>
                  <a:pt x="3912" y="2296"/>
                  <a:pt x="3919" y="2293"/>
                  <a:pt x="3924" y="2288"/>
                </a:cubicBezTo>
                <a:lnTo>
                  <a:pt x="4234" y="2057"/>
                </a:lnTo>
                <a:lnTo>
                  <a:pt x="4426" y="1936"/>
                </a:lnTo>
                <a:lnTo>
                  <a:pt x="4629" y="1823"/>
                </a:lnTo>
                <a:lnTo>
                  <a:pt x="4932" y="1801"/>
                </a:lnTo>
                <a:cubicBezTo>
                  <a:pt x="4951" y="1799"/>
                  <a:pt x="4963" y="1783"/>
                  <a:pt x="4962" y="1766"/>
                </a:cubicBezTo>
                <a:lnTo>
                  <a:pt x="4956" y="1683"/>
                </a:lnTo>
                <a:lnTo>
                  <a:pt x="5263" y="1662"/>
                </a:lnTo>
                <a:cubicBezTo>
                  <a:pt x="5281" y="1661"/>
                  <a:pt x="5295" y="1645"/>
                  <a:pt x="5293" y="1626"/>
                </a:cubicBezTo>
                <a:lnTo>
                  <a:pt x="5280" y="1442"/>
                </a:lnTo>
                <a:lnTo>
                  <a:pt x="5333" y="1438"/>
                </a:lnTo>
                <a:cubicBezTo>
                  <a:pt x="5346" y="1438"/>
                  <a:pt x="5356" y="1429"/>
                  <a:pt x="5361" y="1419"/>
                </a:cubicBezTo>
                <a:lnTo>
                  <a:pt x="5458" y="1208"/>
                </a:lnTo>
                <a:lnTo>
                  <a:pt x="5529" y="1112"/>
                </a:lnTo>
                <a:lnTo>
                  <a:pt x="5736" y="1298"/>
                </a:lnTo>
                <a:cubicBezTo>
                  <a:pt x="5742" y="1303"/>
                  <a:pt x="5748" y="1307"/>
                  <a:pt x="5756" y="1307"/>
                </a:cubicBezTo>
                <a:cubicBezTo>
                  <a:pt x="5757" y="1307"/>
                  <a:pt x="5758" y="1307"/>
                  <a:pt x="5759" y="1307"/>
                </a:cubicBezTo>
                <a:lnTo>
                  <a:pt x="5962" y="1292"/>
                </a:lnTo>
                <a:lnTo>
                  <a:pt x="6180" y="1376"/>
                </a:lnTo>
                <a:cubicBezTo>
                  <a:pt x="6184" y="1378"/>
                  <a:pt x="6188" y="1379"/>
                  <a:pt x="6192" y="1379"/>
                </a:cubicBezTo>
                <a:cubicBezTo>
                  <a:pt x="6198" y="1379"/>
                  <a:pt x="6205" y="1377"/>
                  <a:pt x="6211" y="1372"/>
                </a:cubicBezTo>
                <a:cubicBezTo>
                  <a:pt x="6220" y="1366"/>
                  <a:pt x="6225" y="1355"/>
                  <a:pt x="6223" y="1344"/>
                </a:cubicBezTo>
                <a:lnTo>
                  <a:pt x="6218" y="1275"/>
                </a:lnTo>
                <a:lnTo>
                  <a:pt x="6605" y="1247"/>
                </a:lnTo>
                <a:cubicBezTo>
                  <a:pt x="6623" y="1246"/>
                  <a:pt x="6637" y="1231"/>
                  <a:pt x="6635" y="1213"/>
                </a:cubicBezTo>
                <a:lnTo>
                  <a:pt x="6614" y="909"/>
                </a:lnTo>
                <a:cubicBezTo>
                  <a:pt x="6614" y="900"/>
                  <a:pt x="6609" y="891"/>
                  <a:pt x="6602" y="886"/>
                </a:cubicBezTo>
                <a:lnTo>
                  <a:pt x="6480" y="784"/>
                </a:lnTo>
                <a:cubicBezTo>
                  <a:pt x="6477" y="782"/>
                  <a:pt x="6472" y="779"/>
                  <a:pt x="6468" y="778"/>
                </a:cubicBezTo>
                <a:lnTo>
                  <a:pt x="6179" y="697"/>
                </a:lnTo>
                <a:lnTo>
                  <a:pt x="6159" y="428"/>
                </a:lnTo>
                <a:lnTo>
                  <a:pt x="6228" y="423"/>
                </a:lnTo>
                <a:cubicBezTo>
                  <a:pt x="6244" y="422"/>
                  <a:pt x="6258" y="408"/>
                  <a:pt x="6259" y="392"/>
                </a:cubicBezTo>
                <a:cubicBezTo>
                  <a:pt x="6260" y="377"/>
                  <a:pt x="6249" y="362"/>
                  <a:pt x="6234" y="359"/>
                </a:cubicBezTo>
                <a:lnTo>
                  <a:pt x="5908" y="281"/>
                </a:lnTo>
                <a:cubicBezTo>
                  <a:pt x="5904" y="279"/>
                  <a:pt x="5901" y="279"/>
                  <a:pt x="5897" y="279"/>
                </a:cubicBezTo>
                <a:lnTo>
                  <a:pt x="5781" y="287"/>
                </a:lnTo>
                <a:cubicBezTo>
                  <a:pt x="5776" y="288"/>
                  <a:pt x="5770" y="289"/>
                  <a:pt x="5767" y="292"/>
                </a:cubicBezTo>
                <a:lnTo>
                  <a:pt x="5598" y="395"/>
                </a:lnTo>
                <a:lnTo>
                  <a:pt x="5504" y="325"/>
                </a:lnTo>
                <a:lnTo>
                  <a:pt x="5489" y="130"/>
                </a:lnTo>
                <a:cubicBezTo>
                  <a:pt x="5488" y="117"/>
                  <a:pt x="5482" y="107"/>
                  <a:pt x="5470" y="102"/>
                </a:cubicBezTo>
                <a:lnTo>
                  <a:pt x="5245" y="3"/>
                </a:lnTo>
                <a:cubicBezTo>
                  <a:pt x="5241" y="1"/>
                  <a:pt x="5234" y="0"/>
                  <a:pt x="52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923;p51">
            <a:extLst>
              <a:ext uri="{FF2B5EF4-FFF2-40B4-BE49-F238E27FC236}">
                <a16:creationId xmlns:a16="http://schemas.microsoft.com/office/drawing/2014/main" id="{3ADF5B7F-2EDB-1168-5B62-AA75A9B4EE10}"/>
              </a:ext>
            </a:extLst>
          </p:cNvPr>
          <p:cNvSpPr/>
          <p:nvPr/>
        </p:nvSpPr>
        <p:spPr>
          <a:xfrm>
            <a:off x="1535293" y="3994359"/>
            <a:ext cx="13114" cy="5482"/>
          </a:xfrm>
          <a:custGeom>
            <a:avLst/>
            <a:gdLst/>
            <a:ahLst/>
            <a:cxnLst/>
            <a:rect l="l" t="t" r="r" b="b"/>
            <a:pathLst>
              <a:path w="177" h="74" extrusionOk="0">
                <a:moveTo>
                  <a:pt x="144" y="0"/>
                </a:moveTo>
                <a:cubicBezTo>
                  <a:pt x="143" y="0"/>
                  <a:pt x="141" y="0"/>
                  <a:pt x="140" y="0"/>
                </a:cubicBezTo>
                <a:lnTo>
                  <a:pt x="31" y="8"/>
                </a:lnTo>
                <a:cubicBezTo>
                  <a:pt x="14" y="9"/>
                  <a:pt x="0" y="24"/>
                  <a:pt x="2" y="43"/>
                </a:cubicBezTo>
                <a:cubicBezTo>
                  <a:pt x="3" y="60"/>
                  <a:pt x="18" y="73"/>
                  <a:pt x="35" y="73"/>
                </a:cubicBezTo>
                <a:lnTo>
                  <a:pt x="37" y="73"/>
                </a:lnTo>
                <a:lnTo>
                  <a:pt x="145" y="65"/>
                </a:lnTo>
                <a:cubicBezTo>
                  <a:pt x="164" y="64"/>
                  <a:pt x="176" y="48"/>
                  <a:pt x="175" y="30"/>
                </a:cubicBezTo>
                <a:cubicBezTo>
                  <a:pt x="174" y="14"/>
                  <a:pt x="159" y="0"/>
                  <a:pt x="1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924;p51">
            <a:extLst>
              <a:ext uri="{FF2B5EF4-FFF2-40B4-BE49-F238E27FC236}">
                <a16:creationId xmlns:a16="http://schemas.microsoft.com/office/drawing/2014/main" id="{B7FB74CC-FF70-86C0-3C45-3B6329C0F93E}"/>
              </a:ext>
            </a:extLst>
          </p:cNvPr>
          <p:cNvSpPr/>
          <p:nvPr/>
        </p:nvSpPr>
        <p:spPr>
          <a:xfrm>
            <a:off x="938597" y="3673339"/>
            <a:ext cx="8742" cy="7705"/>
          </a:xfrm>
          <a:custGeom>
            <a:avLst/>
            <a:gdLst/>
            <a:ahLst/>
            <a:cxnLst/>
            <a:rect l="l" t="t" r="r" b="b"/>
            <a:pathLst>
              <a:path w="118" h="104" extrusionOk="0">
                <a:moveTo>
                  <a:pt x="110" y="1"/>
                </a:moveTo>
                <a:lnTo>
                  <a:pt x="1" y="8"/>
                </a:lnTo>
                <a:lnTo>
                  <a:pt x="8" y="103"/>
                </a:lnTo>
                <a:lnTo>
                  <a:pt x="117" y="96"/>
                </a:lnTo>
                <a:lnTo>
                  <a:pt x="110" y="1"/>
                </a:lnTo>
                <a:close/>
              </a:path>
            </a:pathLst>
          </a:custGeom>
          <a:solidFill>
            <a:srgbClr val="8A5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925;p51">
            <a:extLst>
              <a:ext uri="{FF2B5EF4-FFF2-40B4-BE49-F238E27FC236}">
                <a16:creationId xmlns:a16="http://schemas.microsoft.com/office/drawing/2014/main" id="{D24B9220-7F5A-CC0B-8928-469481AF6F1B}"/>
              </a:ext>
            </a:extLst>
          </p:cNvPr>
          <p:cNvSpPr/>
          <p:nvPr/>
        </p:nvSpPr>
        <p:spPr>
          <a:xfrm>
            <a:off x="936301" y="3671117"/>
            <a:ext cx="13558" cy="12446"/>
          </a:xfrm>
          <a:custGeom>
            <a:avLst/>
            <a:gdLst/>
            <a:ahLst/>
            <a:cxnLst/>
            <a:rect l="l" t="t" r="r" b="b"/>
            <a:pathLst>
              <a:path w="183" h="168" extrusionOk="0">
                <a:moveTo>
                  <a:pt x="112" y="68"/>
                </a:moveTo>
                <a:lnTo>
                  <a:pt x="114" y="97"/>
                </a:lnTo>
                <a:lnTo>
                  <a:pt x="71" y="100"/>
                </a:lnTo>
                <a:lnTo>
                  <a:pt x="68" y="71"/>
                </a:lnTo>
                <a:lnTo>
                  <a:pt x="112" y="68"/>
                </a:lnTo>
                <a:close/>
                <a:moveTo>
                  <a:pt x="145" y="0"/>
                </a:moveTo>
                <a:cubicBezTo>
                  <a:pt x="143" y="0"/>
                  <a:pt x="141" y="0"/>
                  <a:pt x="140" y="1"/>
                </a:cubicBezTo>
                <a:lnTo>
                  <a:pt x="32" y="8"/>
                </a:lnTo>
                <a:cubicBezTo>
                  <a:pt x="14" y="9"/>
                  <a:pt x="0" y="25"/>
                  <a:pt x="2" y="43"/>
                </a:cubicBezTo>
                <a:lnTo>
                  <a:pt x="9" y="137"/>
                </a:lnTo>
                <a:cubicBezTo>
                  <a:pt x="10" y="147"/>
                  <a:pt x="14" y="154"/>
                  <a:pt x="20" y="159"/>
                </a:cubicBezTo>
                <a:cubicBezTo>
                  <a:pt x="25" y="164"/>
                  <a:pt x="34" y="167"/>
                  <a:pt x="41" y="167"/>
                </a:cubicBezTo>
                <a:lnTo>
                  <a:pt x="44" y="167"/>
                </a:lnTo>
                <a:lnTo>
                  <a:pt x="151" y="159"/>
                </a:lnTo>
                <a:cubicBezTo>
                  <a:pt x="170" y="158"/>
                  <a:pt x="182" y="142"/>
                  <a:pt x="181" y="124"/>
                </a:cubicBezTo>
                <a:lnTo>
                  <a:pt x="175" y="30"/>
                </a:lnTo>
                <a:cubicBezTo>
                  <a:pt x="173" y="22"/>
                  <a:pt x="170" y="13"/>
                  <a:pt x="163" y="8"/>
                </a:cubicBezTo>
                <a:cubicBezTo>
                  <a:pt x="158" y="4"/>
                  <a:pt x="152" y="0"/>
                  <a:pt x="1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926;p51">
            <a:extLst>
              <a:ext uri="{FF2B5EF4-FFF2-40B4-BE49-F238E27FC236}">
                <a16:creationId xmlns:a16="http://schemas.microsoft.com/office/drawing/2014/main" id="{31908DCA-DD9D-7615-EC54-CE54B352AC67}"/>
              </a:ext>
            </a:extLst>
          </p:cNvPr>
          <p:cNvSpPr/>
          <p:nvPr/>
        </p:nvSpPr>
        <p:spPr>
          <a:xfrm>
            <a:off x="916520" y="3609254"/>
            <a:ext cx="806578" cy="688414"/>
          </a:xfrm>
          <a:custGeom>
            <a:avLst/>
            <a:gdLst/>
            <a:ahLst/>
            <a:cxnLst/>
            <a:rect l="l" t="t" r="r" b="b"/>
            <a:pathLst>
              <a:path w="10887" h="9292" extrusionOk="0">
                <a:moveTo>
                  <a:pt x="1970" y="1"/>
                </a:moveTo>
                <a:lnTo>
                  <a:pt x="1760" y="118"/>
                </a:lnTo>
                <a:lnTo>
                  <a:pt x="1651" y="126"/>
                </a:lnTo>
                <a:lnTo>
                  <a:pt x="1536" y="31"/>
                </a:lnTo>
                <a:lnTo>
                  <a:pt x="1536" y="31"/>
                </a:lnTo>
                <a:lnTo>
                  <a:pt x="1543" y="134"/>
                </a:lnTo>
                <a:lnTo>
                  <a:pt x="1442" y="140"/>
                </a:lnTo>
                <a:lnTo>
                  <a:pt x="1333" y="149"/>
                </a:lnTo>
                <a:lnTo>
                  <a:pt x="1224" y="156"/>
                </a:lnTo>
                <a:lnTo>
                  <a:pt x="1340" y="256"/>
                </a:lnTo>
                <a:lnTo>
                  <a:pt x="1240" y="373"/>
                </a:lnTo>
                <a:lnTo>
                  <a:pt x="1140" y="489"/>
                </a:lnTo>
                <a:lnTo>
                  <a:pt x="1131" y="380"/>
                </a:lnTo>
                <a:lnTo>
                  <a:pt x="1016" y="280"/>
                </a:lnTo>
                <a:lnTo>
                  <a:pt x="907" y="287"/>
                </a:lnTo>
                <a:lnTo>
                  <a:pt x="798" y="295"/>
                </a:lnTo>
                <a:lnTo>
                  <a:pt x="688" y="193"/>
                </a:lnTo>
                <a:lnTo>
                  <a:pt x="595" y="419"/>
                </a:lnTo>
                <a:lnTo>
                  <a:pt x="480" y="317"/>
                </a:lnTo>
                <a:lnTo>
                  <a:pt x="379" y="433"/>
                </a:lnTo>
                <a:lnTo>
                  <a:pt x="278" y="550"/>
                </a:lnTo>
                <a:lnTo>
                  <a:pt x="394" y="650"/>
                </a:lnTo>
                <a:lnTo>
                  <a:pt x="402" y="750"/>
                </a:lnTo>
                <a:lnTo>
                  <a:pt x="502" y="643"/>
                </a:lnTo>
                <a:lnTo>
                  <a:pt x="510" y="743"/>
                </a:lnTo>
                <a:lnTo>
                  <a:pt x="410" y="868"/>
                </a:lnTo>
                <a:lnTo>
                  <a:pt x="410" y="868"/>
                </a:lnTo>
                <a:lnTo>
                  <a:pt x="625" y="852"/>
                </a:lnTo>
                <a:lnTo>
                  <a:pt x="634" y="946"/>
                </a:lnTo>
                <a:lnTo>
                  <a:pt x="533" y="1068"/>
                </a:lnTo>
                <a:lnTo>
                  <a:pt x="540" y="1171"/>
                </a:lnTo>
                <a:lnTo>
                  <a:pt x="439" y="1287"/>
                </a:lnTo>
                <a:lnTo>
                  <a:pt x="547" y="1279"/>
                </a:lnTo>
                <a:lnTo>
                  <a:pt x="556" y="1394"/>
                </a:lnTo>
                <a:lnTo>
                  <a:pt x="454" y="1503"/>
                </a:lnTo>
                <a:lnTo>
                  <a:pt x="339" y="1409"/>
                </a:lnTo>
                <a:lnTo>
                  <a:pt x="238" y="1519"/>
                </a:lnTo>
                <a:lnTo>
                  <a:pt x="252" y="1728"/>
                </a:lnTo>
                <a:lnTo>
                  <a:pt x="266" y="1727"/>
                </a:lnTo>
                <a:lnTo>
                  <a:pt x="266" y="1721"/>
                </a:lnTo>
                <a:lnTo>
                  <a:pt x="491" y="1705"/>
                </a:lnTo>
                <a:lnTo>
                  <a:pt x="578" y="1698"/>
                </a:lnTo>
                <a:lnTo>
                  <a:pt x="571" y="1604"/>
                </a:lnTo>
                <a:lnTo>
                  <a:pt x="593" y="1614"/>
                </a:lnTo>
                <a:lnTo>
                  <a:pt x="592" y="1589"/>
                </a:lnTo>
                <a:lnTo>
                  <a:pt x="808" y="1682"/>
                </a:lnTo>
                <a:lnTo>
                  <a:pt x="917" y="1675"/>
                </a:lnTo>
                <a:lnTo>
                  <a:pt x="923" y="1775"/>
                </a:lnTo>
                <a:lnTo>
                  <a:pt x="933" y="1891"/>
                </a:lnTo>
                <a:lnTo>
                  <a:pt x="939" y="1993"/>
                </a:lnTo>
                <a:lnTo>
                  <a:pt x="1041" y="1984"/>
                </a:lnTo>
                <a:lnTo>
                  <a:pt x="1157" y="1977"/>
                </a:lnTo>
                <a:lnTo>
                  <a:pt x="1258" y="1969"/>
                </a:lnTo>
                <a:lnTo>
                  <a:pt x="1381" y="2070"/>
                </a:lnTo>
                <a:lnTo>
                  <a:pt x="1491" y="2061"/>
                </a:lnTo>
                <a:lnTo>
                  <a:pt x="1599" y="2163"/>
                </a:lnTo>
                <a:lnTo>
                  <a:pt x="1693" y="2239"/>
                </a:lnTo>
                <a:lnTo>
                  <a:pt x="1693" y="2239"/>
                </a:lnTo>
                <a:lnTo>
                  <a:pt x="1687" y="2174"/>
                </a:lnTo>
                <a:lnTo>
                  <a:pt x="1708" y="2172"/>
                </a:lnTo>
                <a:lnTo>
                  <a:pt x="1707" y="2155"/>
                </a:lnTo>
                <a:lnTo>
                  <a:pt x="1816" y="2148"/>
                </a:lnTo>
                <a:lnTo>
                  <a:pt x="1925" y="2140"/>
                </a:lnTo>
                <a:lnTo>
                  <a:pt x="1931" y="2242"/>
                </a:lnTo>
                <a:lnTo>
                  <a:pt x="2034" y="2234"/>
                </a:lnTo>
                <a:lnTo>
                  <a:pt x="2149" y="2227"/>
                </a:lnTo>
                <a:lnTo>
                  <a:pt x="2250" y="2337"/>
                </a:lnTo>
                <a:lnTo>
                  <a:pt x="2164" y="2444"/>
                </a:lnTo>
                <a:lnTo>
                  <a:pt x="2172" y="2552"/>
                </a:lnTo>
                <a:lnTo>
                  <a:pt x="2178" y="2660"/>
                </a:lnTo>
                <a:lnTo>
                  <a:pt x="2274" y="2654"/>
                </a:lnTo>
                <a:lnTo>
                  <a:pt x="2397" y="2754"/>
                </a:lnTo>
                <a:lnTo>
                  <a:pt x="2405" y="2857"/>
                </a:lnTo>
                <a:lnTo>
                  <a:pt x="2390" y="2857"/>
                </a:lnTo>
                <a:lnTo>
                  <a:pt x="2390" y="2872"/>
                </a:lnTo>
                <a:lnTo>
                  <a:pt x="2289" y="2879"/>
                </a:lnTo>
                <a:lnTo>
                  <a:pt x="2296" y="2972"/>
                </a:lnTo>
                <a:lnTo>
                  <a:pt x="2281" y="2973"/>
                </a:lnTo>
                <a:lnTo>
                  <a:pt x="2282" y="2988"/>
                </a:lnTo>
                <a:lnTo>
                  <a:pt x="2182" y="2996"/>
                </a:lnTo>
                <a:lnTo>
                  <a:pt x="2087" y="3003"/>
                </a:lnTo>
                <a:lnTo>
                  <a:pt x="2095" y="3096"/>
                </a:lnTo>
                <a:lnTo>
                  <a:pt x="2079" y="3097"/>
                </a:lnTo>
                <a:lnTo>
                  <a:pt x="2081" y="3104"/>
                </a:lnTo>
                <a:lnTo>
                  <a:pt x="1972" y="3112"/>
                </a:lnTo>
                <a:lnTo>
                  <a:pt x="1884" y="3117"/>
                </a:lnTo>
                <a:lnTo>
                  <a:pt x="1892" y="3220"/>
                </a:lnTo>
                <a:lnTo>
                  <a:pt x="1871" y="3221"/>
                </a:lnTo>
                <a:lnTo>
                  <a:pt x="1871" y="3236"/>
                </a:lnTo>
                <a:lnTo>
                  <a:pt x="1770" y="3242"/>
                </a:lnTo>
                <a:lnTo>
                  <a:pt x="1682" y="3343"/>
                </a:lnTo>
                <a:lnTo>
                  <a:pt x="1689" y="3444"/>
                </a:lnTo>
                <a:lnTo>
                  <a:pt x="1597" y="3567"/>
                </a:lnTo>
                <a:lnTo>
                  <a:pt x="1603" y="3661"/>
                </a:lnTo>
                <a:lnTo>
                  <a:pt x="1503" y="3783"/>
                </a:lnTo>
                <a:lnTo>
                  <a:pt x="1510" y="3887"/>
                </a:lnTo>
                <a:lnTo>
                  <a:pt x="1519" y="3994"/>
                </a:lnTo>
                <a:lnTo>
                  <a:pt x="1526" y="4108"/>
                </a:lnTo>
                <a:lnTo>
                  <a:pt x="1534" y="4211"/>
                </a:lnTo>
                <a:lnTo>
                  <a:pt x="1510" y="4212"/>
                </a:lnTo>
                <a:lnTo>
                  <a:pt x="1512" y="4227"/>
                </a:lnTo>
                <a:lnTo>
                  <a:pt x="1404" y="4235"/>
                </a:lnTo>
                <a:lnTo>
                  <a:pt x="1318" y="4242"/>
                </a:lnTo>
                <a:lnTo>
                  <a:pt x="1324" y="4327"/>
                </a:lnTo>
                <a:lnTo>
                  <a:pt x="1120" y="4559"/>
                </a:lnTo>
                <a:lnTo>
                  <a:pt x="1128" y="4670"/>
                </a:lnTo>
                <a:lnTo>
                  <a:pt x="1027" y="4785"/>
                </a:lnTo>
                <a:lnTo>
                  <a:pt x="1036" y="4893"/>
                </a:lnTo>
                <a:lnTo>
                  <a:pt x="1021" y="4894"/>
                </a:lnTo>
                <a:lnTo>
                  <a:pt x="1021" y="4902"/>
                </a:lnTo>
                <a:lnTo>
                  <a:pt x="913" y="4909"/>
                </a:lnTo>
                <a:lnTo>
                  <a:pt x="712" y="4832"/>
                </a:lnTo>
                <a:lnTo>
                  <a:pt x="724" y="5017"/>
                </a:lnTo>
                <a:lnTo>
                  <a:pt x="733" y="5126"/>
                </a:lnTo>
                <a:lnTo>
                  <a:pt x="740" y="5233"/>
                </a:lnTo>
                <a:lnTo>
                  <a:pt x="858" y="5335"/>
                </a:lnTo>
                <a:lnTo>
                  <a:pt x="864" y="5443"/>
                </a:lnTo>
                <a:lnTo>
                  <a:pt x="871" y="5550"/>
                </a:lnTo>
                <a:lnTo>
                  <a:pt x="771" y="5668"/>
                </a:lnTo>
                <a:lnTo>
                  <a:pt x="670" y="5769"/>
                </a:lnTo>
                <a:lnTo>
                  <a:pt x="678" y="5886"/>
                </a:lnTo>
                <a:lnTo>
                  <a:pt x="656" y="5888"/>
                </a:lnTo>
                <a:lnTo>
                  <a:pt x="656" y="5901"/>
                </a:lnTo>
                <a:lnTo>
                  <a:pt x="547" y="5909"/>
                </a:lnTo>
                <a:lnTo>
                  <a:pt x="468" y="6001"/>
                </a:lnTo>
                <a:lnTo>
                  <a:pt x="476" y="6118"/>
                </a:lnTo>
                <a:lnTo>
                  <a:pt x="376" y="6225"/>
                </a:lnTo>
                <a:lnTo>
                  <a:pt x="375" y="6226"/>
                </a:lnTo>
                <a:lnTo>
                  <a:pt x="490" y="6326"/>
                </a:lnTo>
                <a:lnTo>
                  <a:pt x="592" y="6320"/>
                </a:lnTo>
                <a:lnTo>
                  <a:pt x="599" y="6428"/>
                </a:lnTo>
                <a:lnTo>
                  <a:pt x="606" y="6529"/>
                </a:lnTo>
                <a:lnTo>
                  <a:pt x="592" y="6531"/>
                </a:lnTo>
                <a:lnTo>
                  <a:pt x="593" y="6545"/>
                </a:lnTo>
                <a:lnTo>
                  <a:pt x="493" y="6553"/>
                </a:lnTo>
                <a:lnTo>
                  <a:pt x="406" y="6659"/>
                </a:lnTo>
                <a:lnTo>
                  <a:pt x="397" y="6659"/>
                </a:lnTo>
                <a:lnTo>
                  <a:pt x="391" y="6669"/>
                </a:lnTo>
                <a:lnTo>
                  <a:pt x="283" y="6677"/>
                </a:lnTo>
                <a:lnTo>
                  <a:pt x="188" y="6683"/>
                </a:lnTo>
                <a:lnTo>
                  <a:pt x="196" y="6777"/>
                </a:lnTo>
                <a:lnTo>
                  <a:pt x="182" y="6778"/>
                </a:lnTo>
                <a:lnTo>
                  <a:pt x="182" y="6793"/>
                </a:lnTo>
                <a:lnTo>
                  <a:pt x="94" y="6799"/>
                </a:lnTo>
                <a:lnTo>
                  <a:pt x="101" y="6892"/>
                </a:lnTo>
                <a:lnTo>
                  <a:pt x="1" y="7008"/>
                </a:lnTo>
                <a:lnTo>
                  <a:pt x="15" y="7219"/>
                </a:lnTo>
                <a:lnTo>
                  <a:pt x="31" y="7437"/>
                </a:lnTo>
                <a:lnTo>
                  <a:pt x="139" y="7429"/>
                </a:lnTo>
                <a:lnTo>
                  <a:pt x="120" y="7437"/>
                </a:lnTo>
                <a:lnTo>
                  <a:pt x="120" y="7437"/>
                </a:lnTo>
                <a:lnTo>
                  <a:pt x="228" y="7429"/>
                </a:lnTo>
                <a:lnTo>
                  <a:pt x="344" y="7537"/>
                </a:lnTo>
                <a:lnTo>
                  <a:pt x="459" y="7631"/>
                </a:lnTo>
                <a:lnTo>
                  <a:pt x="568" y="7732"/>
                </a:lnTo>
                <a:lnTo>
                  <a:pt x="574" y="7840"/>
                </a:lnTo>
                <a:lnTo>
                  <a:pt x="798" y="7927"/>
                </a:lnTo>
                <a:lnTo>
                  <a:pt x="916" y="8034"/>
                </a:lnTo>
                <a:lnTo>
                  <a:pt x="923" y="8136"/>
                </a:lnTo>
                <a:lnTo>
                  <a:pt x="822" y="8251"/>
                </a:lnTo>
                <a:lnTo>
                  <a:pt x="931" y="8245"/>
                </a:lnTo>
                <a:lnTo>
                  <a:pt x="1040" y="8237"/>
                </a:lnTo>
                <a:lnTo>
                  <a:pt x="946" y="8453"/>
                </a:lnTo>
                <a:lnTo>
                  <a:pt x="953" y="8569"/>
                </a:lnTo>
                <a:lnTo>
                  <a:pt x="738" y="8584"/>
                </a:lnTo>
                <a:lnTo>
                  <a:pt x="852" y="8678"/>
                </a:lnTo>
                <a:lnTo>
                  <a:pt x="868" y="8896"/>
                </a:lnTo>
                <a:lnTo>
                  <a:pt x="984" y="8997"/>
                </a:lnTo>
                <a:lnTo>
                  <a:pt x="1093" y="8989"/>
                </a:lnTo>
                <a:lnTo>
                  <a:pt x="1207" y="9082"/>
                </a:lnTo>
                <a:lnTo>
                  <a:pt x="1332" y="9291"/>
                </a:lnTo>
                <a:lnTo>
                  <a:pt x="1426" y="9176"/>
                </a:lnTo>
                <a:lnTo>
                  <a:pt x="1418" y="9068"/>
                </a:lnTo>
                <a:lnTo>
                  <a:pt x="1628" y="8952"/>
                </a:lnTo>
                <a:lnTo>
                  <a:pt x="1845" y="8936"/>
                </a:lnTo>
                <a:lnTo>
                  <a:pt x="1946" y="8820"/>
                </a:lnTo>
                <a:lnTo>
                  <a:pt x="2055" y="8812"/>
                </a:lnTo>
                <a:lnTo>
                  <a:pt x="2272" y="8906"/>
                </a:lnTo>
                <a:lnTo>
                  <a:pt x="2381" y="8898"/>
                </a:lnTo>
                <a:lnTo>
                  <a:pt x="2474" y="8672"/>
                </a:lnTo>
                <a:lnTo>
                  <a:pt x="2683" y="8657"/>
                </a:lnTo>
                <a:lnTo>
                  <a:pt x="2907" y="8752"/>
                </a:lnTo>
                <a:lnTo>
                  <a:pt x="3023" y="8853"/>
                </a:lnTo>
                <a:lnTo>
                  <a:pt x="3248" y="8837"/>
                </a:lnTo>
                <a:lnTo>
                  <a:pt x="3364" y="9038"/>
                </a:lnTo>
                <a:lnTo>
                  <a:pt x="3573" y="9023"/>
                </a:lnTo>
                <a:lnTo>
                  <a:pt x="3899" y="9001"/>
                </a:lnTo>
                <a:lnTo>
                  <a:pt x="4008" y="8994"/>
                </a:lnTo>
                <a:lnTo>
                  <a:pt x="4232" y="9087"/>
                </a:lnTo>
                <a:lnTo>
                  <a:pt x="4327" y="8971"/>
                </a:lnTo>
                <a:lnTo>
                  <a:pt x="4543" y="8955"/>
                </a:lnTo>
                <a:lnTo>
                  <a:pt x="4666" y="9056"/>
                </a:lnTo>
                <a:lnTo>
                  <a:pt x="4768" y="9048"/>
                </a:lnTo>
                <a:lnTo>
                  <a:pt x="4776" y="9157"/>
                </a:lnTo>
                <a:lnTo>
                  <a:pt x="4877" y="9150"/>
                </a:lnTo>
                <a:lnTo>
                  <a:pt x="4986" y="9033"/>
                </a:lnTo>
                <a:lnTo>
                  <a:pt x="4978" y="8924"/>
                </a:lnTo>
                <a:lnTo>
                  <a:pt x="4970" y="8817"/>
                </a:lnTo>
                <a:lnTo>
                  <a:pt x="5180" y="8700"/>
                </a:lnTo>
                <a:lnTo>
                  <a:pt x="5171" y="8593"/>
                </a:lnTo>
                <a:lnTo>
                  <a:pt x="5389" y="8577"/>
                </a:lnTo>
                <a:lnTo>
                  <a:pt x="5482" y="8459"/>
                </a:lnTo>
                <a:lnTo>
                  <a:pt x="5699" y="8444"/>
                </a:lnTo>
                <a:lnTo>
                  <a:pt x="5800" y="8438"/>
                </a:lnTo>
                <a:lnTo>
                  <a:pt x="6025" y="8531"/>
                </a:lnTo>
                <a:lnTo>
                  <a:pt x="6133" y="8414"/>
                </a:lnTo>
                <a:lnTo>
                  <a:pt x="6335" y="8291"/>
                </a:lnTo>
                <a:lnTo>
                  <a:pt x="6320" y="8073"/>
                </a:lnTo>
                <a:lnTo>
                  <a:pt x="6415" y="7965"/>
                </a:lnTo>
                <a:lnTo>
                  <a:pt x="6529" y="7958"/>
                </a:lnTo>
                <a:lnTo>
                  <a:pt x="6624" y="7841"/>
                </a:lnTo>
                <a:lnTo>
                  <a:pt x="6617" y="7734"/>
                </a:lnTo>
                <a:lnTo>
                  <a:pt x="6826" y="7616"/>
                </a:lnTo>
                <a:lnTo>
                  <a:pt x="6926" y="7609"/>
                </a:lnTo>
                <a:lnTo>
                  <a:pt x="7143" y="7594"/>
                </a:lnTo>
                <a:lnTo>
                  <a:pt x="7344" y="7361"/>
                </a:lnTo>
                <a:lnTo>
                  <a:pt x="7236" y="7260"/>
                </a:lnTo>
                <a:lnTo>
                  <a:pt x="7230" y="7152"/>
                </a:lnTo>
                <a:lnTo>
                  <a:pt x="7106" y="7059"/>
                </a:lnTo>
                <a:lnTo>
                  <a:pt x="7097" y="6943"/>
                </a:lnTo>
                <a:lnTo>
                  <a:pt x="7090" y="6844"/>
                </a:lnTo>
                <a:lnTo>
                  <a:pt x="7076" y="6632"/>
                </a:lnTo>
                <a:lnTo>
                  <a:pt x="7060" y="6415"/>
                </a:lnTo>
                <a:lnTo>
                  <a:pt x="7168" y="6298"/>
                </a:lnTo>
                <a:lnTo>
                  <a:pt x="7261" y="6183"/>
                </a:lnTo>
                <a:lnTo>
                  <a:pt x="7470" y="6060"/>
                </a:lnTo>
                <a:lnTo>
                  <a:pt x="7665" y="5834"/>
                </a:lnTo>
                <a:lnTo>
                  <a:pt x="7774" y="5826"/>
                </a:lnTo>
                <a:lnTo>
                  <a:pt x="7883" y="5710"/>
                </a:lnTo>
                <a:lnTo>
                  <a:pt x="8085" y="5477"/>
                </a:lnTo>
                <a:lnTo>
                  <a:pt x="8178" y="5370"/>
                </a:lnTo>
                <a:lnTo>
                  <a:pt x="8387" y="5238"/>
                </a:lnTo>
                <a:lnTo>
                  <a:pt x="8380" y="5137"/>
                </a:lnTo>
                <a:lnTo>
                  <a:pt x="8488" y="5131"/>
                </a:lnTo>
                <a:lnTo>
                  <a:pt x="8481" y="5028"/>
                </a:lnTo>
                <a:lnTo>
                  <a:pt x="8581" y="4905"/>
                </a:lnTo>
                <a:lnTo>
                  <a:pt x="8690" y="4898"/>
                </a:lnTo>
                <a:lnTo>
                  <a:pt x="8893" y="4883"/>
                </a:lnTo>
                <a:lnTo>
                  <a:pt x="9116" y="4867"/>
                </a:lnTo>
                <a:lnTo>
                  <a:pt x="9326" y="4853"/>
                </a:lnTo>
                <a:lnTo>
                  <a:pt x="9442" y="4844"/>
                </a:lnTo>
                <a:lnTo>
                  <a:pt x="9543" y="4837"/>
                </a:lnTo>
                <a:lnTo>
                  <a:pt x="9652" y="4830"/>
                </a:lnTo>
                <a:lnTo>
                  <a:pt x="9855" y="4706"/>
                </a:lnTo>
                <a:lnTo>
                  <a:pt x="9970" y="4699"/>
                </a:lnTo>
                <a:lnTo>
                  <a:pt x="10064" y="4589"/>
                </a:lnTo>
                <a:lnTo>
                  <a:pt x="10281" y="4574"/>
                </a:lnTo>
                <a:lnTo>
                  <a:pt x="10390" y="4565"/>
                </a:lnTo>
                <a:lnTo>
                  <a:pt x="10490" y="4450"/>
                </a:lnTo>
                <a:lnTo>
                  <a:pt x="10599" y="4441"/>
                </a:lnTo>
                <a:lnTo>
                  <a:pt x="10699" y="4326"/>
                </a:lnTo>
                <a:lnTo>
                  <a:pt x="10799" y="4210"/>
                </a:lnTo>
                <a:lnTo>
                  <a:pt x="10793" y="4110"/>
                </a:lnTo>
                <a:lnTo>
                  <a:pt x="10886" y="3994"/>
                </a:lnTo>
                <a:lnTo>
                  <a:pt x="10880" y="3887"/>
                </a:lnTo>
                <a:lnTo>
                  <a:pt x="10865" y="3668"/>
                </a:lnTo>
                <a:lnTo>
                  <a:pt x="10845" y="3645"/>
                </a:lnTo>
                <a:lnTo>
                  <a:pt x="10751" y="3733"/>
                </a:lnTo>
                <a:lnTo>
                  <a:pt x="10668" y="3690"/>
                </a:lnTo>
                <a:lnTo>
                  <a:pt x="10560" y="3696"/>
                </a:lnTo>
                <a:lnTo>
                  <a:pt x="10468" y="3726"/>
                </a:lnTo>
                <a:lnTo>
                  <a:pt x="10344" y="3712"/>
                </a:lnTo>
                <a:lnTo>
                  <a:pt x="10228" y="3626"/>
                </a:lnTo>
                <a:lnTo>
                  <a:pt x="10011" y="3640"/>
                </a:lnTo>
                <a:lnTo>
                  <a:pt x="9933" y="3647"/>
                </a:lnTo>
                <a:lnTo>
                  <a:pt x="9898" y="3686"/>
                </a:lnTo>
                <a:lnTo>
                  <a:pt x="9826" y="3691"/>
                </a:lnTo>
                <a:lnTo>
                  <a:pt x="9723" y="3675"/>
                </a:lnTo>
                <a:lnTo>
                  <a:pt x="9599" y="3642"/>
                </a:lnTo>
                <a:lnTo>
                  <a:pt x="9534" y="3471"/>
                </a:lnTo>
                <a:lnTo>
                  <a:pt x="9542" y="3456"/>
                </a:lnTo>
                <a:lnTo>
                  <a:pt x="9461" y="3462"/>
                </a:lnTo>
                <a:lnTo>
                  <a:pt x="9352" y="3470"/>
                </a:lnTo>
                <a:lnTo>
                  <a:pt x="9245" y="3368"/>
                </a:lnTo>
                <a:lnTo>
                  <a:pt x="9255" y="3207"/>
                </a:lnTo>
                <a:lnTo>
                  <a:pt x="9201" y="3081"/>
                </a:lnTo>
                <a:lnTo>
                  <a:pt x="9065" y="3003"/>
                </a:lnTo>
                <a:lnTo>
                  <a:pt x="8825" y="3092"/>
                </a:lnTo>
                <a:lnTo>
                  <a:pt x="8570" y="3095"/>
                </a:lnTo>
                <a:lnTo>
                  <a:pt x="8564" y="2987"/>
                </a:lnTo>
                <a:lnTo>
                  <a:pt x="8460" y="2994"/>
                </a:lnTo>
                <a:lnTo>
                  <a:pt x="8236" y="2900"/>
                </a:lnTo>
                <a:lnTo>
                  <a:pt x="8127" y="2909"/>
                </a:lnTo>
                <a:lnTo>
                  <a:pt x="8007" y="2806"/>
                </a:lnTo>
                <a:lnTo>
                  <a:pt x="7997" y="2802"/>
                </a:lnTo>
                <a:lnTo>
                  <a:pt x="7996" y="2798"/>
                </a:lnTo>
                <a:lnTo>
                  <a:pt x="7889" y="2707"/>
                </a:lnTo>
                <a:lnTo>
                  <a:pt x="7788" y="2613"/>
                </a:lnTo>
                <a:lnTo>
                  <a:pt x="7672" y="2622"/>
                </a:lnTo>
                <a:lnTo>
                  <a:pt x="7570" y="2629"/>
                </a:lnTo>
                <a:lnTo>
                  <a:pt x="7439" y="2420"/>
                </a:lnTo>
                <a:lnTo>
                  <a:pt x="7339" y="2427"/>
                </a:lnTo>
                <a:lnTo>
                  <a:pt x="7323" y="2414"/>
                </a:lnTo>
                <a:lnTo>
                  <a:pt x="7321" y="2414"/>
                </a:lnTo>
                <a:lnTo>
                  <a:pt x="7206" y="2319"/>
                </a:lnTo>
                <a:lnTo>
                  <a:pt x="7121" y="2239"/>
                </a:lnTo>
                <a:lnTo>
                  <a:pt x="7105" y="2226"/>
                </a:lnTo>
                <a:lnTo>
                  <a:pt x="7004" y="2233"/>
                </a:lnTo>
                <a:lnTo>
                  <a:pt x="6888" y="2241"/>
                </a:lnTo>
                <a:lnTo>
                  <a:pt x="6881" y="2133"/>
                </a:lnTo>
                <a:lnTo>
                  <a:pt x="6873" y="2030"/>
                </a:lnTo>
                <a:lnTo>
                  <a:pt x="6764" y="1930"/>
                </a:lnTo>
                <a:lnTo>
                  <a:pt x="6642" y="1837"/>
                </a:lnTo>
                <a:lnTo>
                  <a:pt x="6655" y="1822"/>
                </a:lnTo>
                <a:lnTo>
                  <a:pt x="6655" y="1822"/>
                </a:lnTo>
                <a:lnTo>
                  <a:pt x="6634" y="1823"/>
                </a:lnTo>
                <a:lnTo>
                  <a:pt x="6509" y="1722"/>
                </a:lnTo>
                <a:lnTo>
                  <a:pt x="6308" y="1736"/>
                </a:lnTo>
                <a:lnTo>
                  <a:pt x="6082" y="1643"/>
                </a:lnTo>
                <a:lnTo>
                  <a:pt x="5961" y="1542"/>
                </a:lnTo>
                <a:lnTo>
                  <a:pt x="5859" y="1550"/>
                </a:lnTo>
                <a:lnTo>
                  <a:pt x="5743" y="1557"/>
                </a:lnTo>
                <a:lnTo>
                  <a:pt x="5534" y="1572"/>
                </a:lnTo>
                <a:lnTo>
                  <a:pt x="5416" y="1472"/>
                </a:lnTo>
                <a:lnTo>
                  <a:pt x="5294" y="1270"/>
                </a:lnTo>
                <a:lnTo>
                  <a:pt x="5083" y="1286"/>
                </a:lnTo>
                <a:lnTo>
                  <a:pt x="4967" y="1185"/>
                </a:lnTo>
                <a:lnTo>
                  <a:pt x="4867" y="1192"/>
                </a:lnTo>
                <a:lnTo>
                  <a:pt x="4650" y="1207"/>
                </a:lnTo>
                <a:lnTo>
                  <a:pt x="4534" y="1216"/>
                </a:lnTo>
                <a:lnTo>
                  <a:pt x="4426" y="1120"/>
                </a:lnTo>
                <a:lnTo>
                  <a:pt x="4309" y="1128"/>
                </a:lnTo>
                <a:lnTo>
                  <a:pt x="4208" y="1136"/>
                </a:lnTo>
                <a:lnTo>
                  <a:pt x="4099" y="1028"/>
                </a:lnTo>
                <a:lnTo>
                  <a:pt x="3976" y="927"/>
                </a:lnTo>
                <a:lnTo>
                  <a:pt x="3874" y="936"/>
                </a:lnTo>
                <a:lnTo>
                  <a:pt x="3650" y="848"/>
                </a:lnTo>
                <a:lnTo>
                  <a:pt x="3536" y="857"/>
                </a:lnTo>
                <a:lnTo>
                  <a:pt x="3317" y="756"/>
                </a:lnTo>
                <a:lnTo>
                  <a:pt x="3311" y="662"/>
                </a:lnTo>
                <a:lnTo>
                  <a:pt x="3093" y="678"/>
                </a:lnTo>
                <a:lnTo>
                  <a:pt x="2976" y="568"/>
                </a:lnTo>
                <a:lnTo>
                  <a:pt x="2874" y="577"/>
                </a:lnTo>
                <a:lnTo>
                  <a:pt x="2665" y="591"/>
                </a:lnTo>
                <a:lnTo>
                  <a:pt x="2542" y="498"/>
                </a:lnTo>
                <a:lnTo>
                  <a:pt x="2426" y="398"/>
                </a:lnTo>
                <a:lnTo>
                  <a:pt x="2225" y="521"/>
                </a:lnTo>
                <a:lnTo>
                  <a:pt x="2092" y="312"/>
                </a:lnTo>
                <a:lnTo>
                  <a:pt x="1984" y="211"/>
                </a:lnTo>
                <a:lnTo>
                  <a:pt x="1978" y="103"/>
                </a:lnTo>
                <a:lnTo>
                  <a:pt x="19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927;p51">
            <a:extLst>
              <a:ext uri="{FF2B5EF4-FFF2-40B4-BE49-F238E27FC236}">
                <a16:creationId xmlns:a16="http://schemas.microsoft.com/office/drawing/2014/main" id="{12396B01-EECF-639A-2067-CE8518D3EC43}"/>
              </a:ext>
            </a:extLst>
          </p:cNvPr>
          <p:cNvSpPr/>
          <p:nvPr/>
        </p:nvSpPr>
        <p:spPr>
          <a:xfrm>
            <a:off x="914149" y="3606883"/>
            <a:ext cx="811394" cy="693155"/>
          </a:xfrm>
          <a:custGeom>
            <a:avLst/>
            <a:gdLst/>
            <a:ahLst/>
            <a:cxnLst/>
            <a:rect l="l" t="t" r="r" b="b"/>
            <a:pathLst>
              <a:path w="10952" h="9356" extrusionOk="0">
                <a:moveTo>
                  <a:pt x="1974" y="83"/>
                </a:moveTo>
                <a:lnTo>
                  <a:pt x="1985" y="241"/>
                </a:lnTo>
                <a:cubicBezTo>
                  <a:pt x="1986" y="250"/>
                  <a:pt x="1989" y="259"/>
                  <a:pt x="1995" y="264"/>
                </a:cubicBezTo>
                <a:lnTo>
                  <a:pt x="2101" y="361"/>
                </a:lnTo>
                <a:lnTo>
                  <a:pt x="2230" y="567"/>
                </a:lnTo>
                <a:cubicBezTo>
                  <a:pt x="2236" y="577"/>
                  <a:pt x="2246" y="582"/>
                  <a:pt x="2257" y="582"/>
                </a:cubicBezTo>
                <a:cubicBezTo>
                  <a:pt x="2263" y="582"/>
                  <a:pt x="2269" y="581"/>
                  <a:pt x="2274" y="577"/>
                </a:cubicBezTo>
                <a:lnTo>
                  <a:pt x="2455" y="467"/>
                </a:lnTo>
                <a:lnTo>
                  <a:pt x="2556" y="553"/>
                </a:lnTo>
                <a:lnTo>
                  <a:pt x="2678" y="646"/>
                </a:lnTo>
                <a:cubicBezTo>
                  <a:pt x="2684" y="650"/>
                  <a:pt x="2690" y="653"/>
                  <a:pt x="2696" y="653"/>
                </a:cubicBezTo>
                <a:cubicBezTo>
                  <a:pt x="2698" y="653"/>
                  <a:pt x="2700" y="653"/>
                  <a:pt x="2701" y="652"/>
                </a:cubicBezTo>
                <a:lnTo>
                  <a:pt x="2998" y="631"/>
                </a:lnTo>
                <a:lnTo>
                  <a:pt x="3104" y="730"/>
                </a:lnTo>
                <a:cubicBezTo>
                  <a:pt x="3110" y="737"/>
                  <a:pt x="3118" y="740"/>
                  <a:pt x="3126" y="740"/>
                </a:cubicBezTo>
                <a:cubicBezTo>
                  <a:pt x="3127" y="740"/>
                  <a:pt x="3128" y="740"/>
                  <a:pt x="3129" y="740"/>
                </a:cubicBezTo>
                <a:lnTo>
                  <a:pt x="3314" y="727"/>
                </a:lnTo>
                <a:lnTo>
                  <a:pt x="3318" y="788"/>
                </a:lnTo>
                <a:cubicBezTo>
                  <a:pt x="3319" y="800"/>
                  <a:pt x="3327" y="811"/>
                  <a:pt x="3337" y="816"/>
                </a:cubicBezTo>
                <a:lnTo>
                  <a:pt x="3556" y="916"/>
                </a:lnTo>
                <a:cubicBezTo>
                  <a:pt x="3561" y="918"/>
                  <a:pt x="3567" y="918"/>
                  <a:pt x="3572" y="918"/>
                </a:cubicBezTo>
                <a:lnTo>
                  <a:pt x="3680" y="910"/>
                </a:lnTo>
                <a:lnTo>
                  <a:pt x="3897" y="995"/>
                </a:lnTo>
                <a:cubicBezTo>
                  <a:pt x="3901" y="997"/>
                  <a:pt x="3904" y="998"/>
                  <a:pt x="3907" y="998"/>
                </a:cubicBezTo>
                <a:cubicBezTo>
                  <a:pt x="3909" y="998"/>
                  <a:pt x="3910" y="998"/>
                  <a:pt x="3911" y="998"/>
                </a:cubicBezTo>
                <a:lnTo>
                  <a:pt x="4001" y="991"/>
                </a:lnTo>
                <a:lnTo>
                  <a:pt x="4112" y="1081"/>
                </a:lnTo>
                <a:lnTo>
                  <a:pt x="4223" y="1188"/>
                </a:lnTo>
                <a:cubicBezTo>
                  <a:pt x="4228" y="1195"/>
                  <a:pt x="4236" y="1198"/>
                  <a:pt x="4244" y="1198"/>
                </a:cubicBezTo>
                <a:cubicBezTo>
                  <a:pt x="4245" y="1198"/>
                  <a:pt x="4246" y="1198"/>
                  <a:pt x="4248" y="1198"/>
                </a:cubicBezTo>
                <a:lnTo>
                  <a:pt x="4451" y="1183"/>
                </a:lnTo>
                <a:lnTo>
                  <a:pt x="4547" y="1270"/>
                </a:lnTo>
                <a:cubicBezTo>
                  <a:pt x="4553" y="1274"/>
                  <a:pt x="4560" y="1278"/>
                  <a:pt x="4566" y="1278"/>
                </a:cubicBezTo>
                <a:cubicBezTo>
                  <a:pt x="4568" y="1278"/>
                  <a:pt x="4570" y="1278"/>
                  <a:pt x="4571" y="1277"/>
                </a:cubicBezTo>
                <a:lnTo>
                  <a:pt x="4992" y="1248"/>
                </a:lnTo>
                <a:lnTo>
                  <a:pt x="5097" y="1339"/>
                </a:lnTo>
                <a:cubicBezTo>
                  <a:pt x="5103" y="1344"/>
                  <a:pt x="5110" y="1348"/>
                  <a:pt x="5117" y="1348"/>
                </a:cubicBezTo>
                <a:cubicBezTo>
                  <a:pt x="5118" y="1348"/>
                  <a:pt x="5119" y="1348"/>
                  <a:pt x="5120" y="1348"/>
                </a:cubicBezTo>
                <a:lnTo>
                  <a:pt x="5312" y="1334"/>
                </a:lnTo>
                <a:lnTo>
                  <a:pt x="5425" y="1520"/>
                </a:lnTo>
                <a:cubicBezTo>
                  <a:pt x="5426" y="1522"/>
                  <a:pt x="5429" y="1525"/>
                  <a:pt x="5431" y="1527"/>
                </a:cubicBezTo>
                <a:lnTo>
                  <a:pt x="5547" y="1628"/>
                </a:lnTo>
                <a:cubicBezTo>
                  <a:pt x="5553" y="1632"/>
                  <a:pt x="5560" y="1635"/>
                  <a:pt x="5568" y="1635"/>
                </a:cubicBezTo>
                <a:cubicBezTo>
                  <a:pt x="5569" y="1635"/>
                  <a:pt x="5570" y="1635"/>
                  <a:pt x="5571" y="1635"/>
                </a:cubicBezTo>
                <a:lnTo>
                  <a:pt x="5984" y="1607"/>
                </a:lnTo>
                <a:lnTo>
                  <a:pt x="6098" y="1699"/>
                </a:lnTo>
                <a:cubicBezTo>
                  <a:pt x="6101" y="1702"/>
                  <a:pt x="6103" y="1703"/>
                  <a:pt x="6106" y="1704"/>
                </a:cubicBezTo>
                <a:lnTo>
                  <a:pt x="6330" y="1797"/>
                </a:lnTo>
                <a:cubicBezTo>
                  <a:pt x="6332" y="1799"/>
                  <a:pt x="6336" y="1800"/>
                  <a:pt x="6340" y="1800"/>
                </a:cubicBezTo>
                <a:cubicBezTo>
                  <a:pt x="6341" y="1800"/>
                  <a:pt x="6342" y="1800"/>
                  <a:pt x="6343" y="1800"/>
                </a:cubicBezTo>
                <a:lnTo>
                  <a:pt x="6534" y="1786"/>
                </a:lnTo>
                <a:lnTo>
                  <a:pt x="6644" y="1878"/>
                </a:lnTo>
                <a:cubicBezTo>
                  <a:pt x="6645" y="1884"/>
                  <a:pt x="6651" y="1890"/>
                  <a:pt x="6656" y="1894"/>
                </a:cubicBezTo>
                <a:lnTo>
                  <a:pt x="6778" y="1984"/>
                </a:lnTo>
                <a:lnTo>
                  <a:pt x="6877" y="2077"/>
                </a:lnTo>
                <a:lnTo>
                  <a:pt x="6890" y="2274"/>
                </a:lnTo>
                <a:cubicBezTo>
                  <a:pt x="6892" y="2284"/>
                  <a:pt x="6895" y="2291"/>
                  <a:pt x="6903" y="2296"/>
                </a:cubicBezTo>
                <a:cubicBezTo>
                  <a:pt x="6908" y="2301"/>
                  <a:pt x="6916" y="2305"/>
                  <a:pt x="6923" y="2305"/>
                </a:cubicBezTo>
                <a:cubicBezTo>
                  <a:pt x="6924" y="2305"/>
                  <a:pt x="6925" y="2305"/>
                  <a:pt x="6925" y="2305"/>
                </a:cubicBezTo>
                <a:lnTo>
                  <a:pt x="7129" y="2290"/>
                </a:lnTo>
                <a:lnTo>
                  <a:pt x="7220" y="2375"/>
                </a:lnTo>
                <a:lnTo>
                  <a:pt x="7336" y="2471"/>
                </a:lnTo>
                <a:cubicBezTo>
                  <a:pt x="7338" y="2472"/>
                  <a:pt x="7340" y="2473"/>
                  <a:pt x="7342" y="2474"/>
                </a:cubicBezTo>
                <a:lnTo>
                  <a:pt x="7352" y="2484"/>
                </a:lnTo>
                <a:cubicBezTo>
                  <a:pt x="7358" y="2488"/>
                  <a:pt x="7365" y="2492"/>
                  <a:pt x="7373" y="2492"/>
                </a:cubicBezTo>
                <a:cubicBezTo>
                  <a:pt x="7374" y="2492"/>
                  <a:pt x="7375" y="2492"/>
                  <a:pt x="7376" y="2492"/>
                </a:cubicBezTo>
                <a:lnTo>
                  <a:pt x="7456" y="2487"/>
                </a:lnTo>
                <a:lnTo>
                  <a:pt x="7577" y="2679"/>
                </a:lnTo>
                <a:cubicBezTo>
                  <a:pt x="7584" y="2689"/>
                  <a:pt x="7593" y="2695"/>
                  <a:pt x="7603" y="2695"/>
                </a:cubicBezTo>
                <a:cubicBezTo>
                  <a:pt x="7605" y="2695"/>
                  <a:pt x="7606" y="2695"/>
                  <a:pt x="7607" y="2695"/>
                </a:cubicBezTo>
                <a:lnTo>
                  <a:pt x="7810" y="2681"/>
                </a:lnTo>
                <a:lnTo>
                  <a:pt x="7903" y="2765"/>
                </a:lnTo>
                <a:lnTo>
                  <a:pt x="8002" y="2848"/>
                </a:lnTo>
                <a:cubicBezTo>
                  <a:pt x="8006" y="2856"/>
                  <a:pt x="8012" y="2863"/>
                  <a:pt x="8020" y="2865"/>
                </a:cubicBezTo>
                <a:lnTo>
                  <a:pt x="8142" y="2966"/>
                </a:lnTo>
                <a:cubicBezTo>
                  <a:pt x="8147" y="2970"/>
                  <a:pt x="8153" y="2973"/>
                  <a:pt x="8161" y="2973"/>
                </a:cubicBezTo>
                <a:cubicBezTo>
                  <a:pt x="8162" y="2973"/>
                  <a:pt x="8163" y="2973"/>
                  <a:pt x="8165" y="2973"/>
                </a:cubicBezTo>
                <a:lnTo>
                  <a:pt x="8264" y="2967"/>
                </a:lnTo>
                <a:lnTo>
                  <a:pt x="8482" y="3056"/>
                </a:lnTo>
                <a:cubicBezTo>
                  <a:pt x="8486" y="3060"/>
                  <a:pt x="8491" y="3060"/>
                  <a:pt x="8497" y="3060"/>
                </a:cubicBezTo>
                <a:lnTo>
                  <a:pt x="8565" y="3054"/>
                </a:lnTo>
                <a:lnTo>
                  <a:pt x="8571" y="3129"/>
                </a:lnTo>
                <a:cubicBezTo>
                  <a:pt x="8572" y="3146"/>
                  <a:pt x="8586" y="3159"/>
                  <a:pt x="8603" y="3159"/>
                </a:cubicBezTo>
                <a:lnTo>
                  <a:pt x="8858" y="3155"/>
                </a:lnTo>
                <a:cubicBezTo>
                  <a:pt x="8861" y="3155"/>
                  <a:pt x="8865" y="3154"/>
                  <a:pt x="8868" y="3153"/>
                </a:cubicBezTo>
                <a:lnTo>
                  <a:pt x="9095" y="3070"/>
                </a:lnTo>
                <a:lnTo>
                  <a:pt x="9209" y="3134"/>
                </a:lnTo>
                <a:lnTo>
                  <a:pt x="9256" y="3244"/>
                </a:lnTo>
                <a:lnTo>
                  <a:pt x="9245" y="3398"/>
                </a:lnTo>
                <a:cubicBezTo>
                  <a:pt x="9245" y="3406"/>
                  <a:pt x="9248" y="3417"/>
                  <a:pt x="9256" y="3424"/>
                </a:cubicBezTo>
                <a:lnTo>
                  <a:pt x="9363" y="3525"/>
                </a:lnTo>
                <a:cubicBezTo>
                  <a:pt x="9369" y="3531"/>
                  <a:pt x="9377" y="3534"/>
                  <a:pt x="9385" y="3534"/>
                </a:cubicBezTo>
                <a:cubicBezTo>
                  <a:pt x="9386" y="3534"/>
                  <a:pt x="9387" y="3534"/>
                  <a:pt x="9388" y="3534"/>
                </a:cubicBezTo>
                <a:lnTo>
                  <a:pt x="9542" y="3524"/>
                </a:lnTo>
                <a:lnTo>
                  <a:pt x="9601" y="3685"/>
                </a:lnTo>
                <a:cubicBezTo>
                  <a:pt x="9606" y="3695"/>
                  <a:pt x="9613" y="3702"/>
                  <a:pt x="9623" y="3705"/>
                </a:cubicBezTo>
                <a:lnTo>
                  <a:pt x="9753" y="3739"/>
                </a:lnTo>
                <a:lnTo>
                  <a:pt x="9863" y="3755"/>
                </a:lnTo>
                <a:lnTo>
                  <a:pt x="9936" y="3750"/>
                </a:lnTo>
                <a:cubicBezTo>
                  <a:pt x="9944" y="3749"/>
                  <a:pt x="9953" y="3745"/>
                  <a:pt x="9958" y="3738"/>
                </a:cubicBezTo>
                <a:lnTo>
                  <a:pt x="9982" y="3710"/>
                </a:lnTo>
                <a:lnTo>
                  <a:pt x="10252" y="3690"/>
                </a:lnTo>
                <a:lnTo>
                  <a:pt x="10357" y="3770"/>
                </a:lnTo>
                <a:cubicBezTo>
                  <a:pt x="10361" y="3774"/>
                  <a:pt x="10367" y="3776"/>
                  <a:pt x="10373" y="3776"/>
                </a:cubicBezTo>
                <a:lnTo>
                  <a:pt x="10498" y="3789"/>
                </a:lnTo>
                <a:cubicBezTo>
                  <a:pt x="10502" y="3789"/>
                  <a:pt x="10507" y="3789"/>
                  <a:pt x="10511" y="3788"/>
                </a:cubicBezTo>
                <a:lnTo>
                  <a:pt x="10596" y="3760"/>
                </a:lnTo>
                <a:lnTo>
                  <a:pt x="10695" y="3754"/>
                </a:lnTo>
                <a:lnTo>
                  <a:pt x="10771" y="3795"/>
                </a:lnTo>
                <a:cubicBezTo>
                  <a:pt x="10775" y="3797"/>
                  <a:pt x="10781" y="3798"/>
                  <a:pt x="10786" y="3798"/>
                </a:cubicBezTo>
                <a:cubicBezTo>
                  <a:pt x="10794" y="3798"/>
                  <a:pt x="10802" y="3796"/>
                  <a:pt x="10808" y="3789"/>
                </a:cubicBezTo>
                <a:lnTo>
                  <a:pt x="10867" y="3732"/>
                </a:lnTo>
                <a:lnTo>
                  <a:pt x="10887" y="4014"/>
                </a:lnTo>
                <a:lnTo>
                  <a:pt x="10802" y="4119"/>
                </a:lnTo>
                <a:cubicBezTo>
                  <a:pt x="10797" y="4127"/>
                  <a:pt x="10794" y="4135"/>
                  <a:pt x="10794" y="4143"/>
                </a:cubicBezTo>
                <a:lnTo>
                  <a:pt x="10800" y="4231"/>
                </a:lnTo>
                <a:lnTo>
                  <a:pt x="10617" y="4442"/>
                </a:lnTo>
                <a:lnTo>
                  <a:pt x="10522" y="4450"/>
                </a:lnTo>
                <a:cubicBezTo>
                  <a:pt x="10513" y="4451"/>
                  <a:pt x="10505" y="4455"/>
                  <a:pt x="10500" y="4461"/>
                </a:cubicBezTo>
                <a:lnTo>
                  <a:pt x="10407" y="4566"/>
                </a:lnTo>
                <a:lnTo>
                  <a:pt x="10095" y="4588"/>
                </a:lnTo>
                <a:cubicBezTo>
                  <a:pt x="10087" y="4590"/>
                  <a:pt x="10078" y="4593"/>
                  <a:pt x="10073" y="4601"/>
                </a:cubicBezTo>
                <a:lnTo>
                  <a:pt x="9988" y="4699"/>
                </a:lnTo>
                <a:lnTo>
                  <a:pt x="9886" y="4707"/>
                </a:lnTo>
                <a:cubicBezTo>
                  <a:pt x="9880" y="4708"/>
                  <a:pt x="9875" y="4710"/>
                  <a:pt x="9871" y="4712"/>
                </a:cubicBezTo>
                <a:lnTo>
                  <a:pt x="9674" y="4832"/>
                </a:lnTo>
                <a:lnTo>
                  <a:pt x="8612" y="4908"/>
                </a:lnTo>
                <a:cubicBezTo>
                  <a:pt x="8603" y="4908"/>
                  <a:pt x="8595" y="4913"/>
                  <a:pt x="8589" y="4919"/>
                </a:cubicBezTo>
                <a:lnTo>
                  <a:pt x="8488" y="5041"/>
                </a:lnTo>
                <a:cubicBezTo>
                  <a:pt x="8483" y="5048"/>
                  <a:pt x="8481" y="5057"/>
                  <a:pt x="8481" y="5065"/>
                </a:cubicBezTo>
                <a:lnTo>
                  <a:pt x="8486" y="5135"/>
                </a:lnTo>
                <a:lnTo>
                  <a:pt x="8410" y="5140"/>
                </a:lnTo>
                <a:cubicBezTo>
                  <a:pt x="8403" y="5142"/>
                  <a:pt x="8394" y="5145"/>
                  <a:pt x="8388" y="5152"/>
                </a:cubicBezTo>
                <a:cubicBezTo>
                  <a:pt x="8383" y="5159"/>
                  <a:pt x="8381" y="5166"/>
                  <a:pt x="8381" y="5175"/>
                </a:cubicBezTo>
                <a:lnTo>
                  <a:pt x="8386" y="5256"/>
                </a:lnTo>
                <a:lnTo>
                  <a:pt x="8194" y="5377"/>
                </a:lnTo>
                <a:cubicBezTo>
                  <a:pt x="8189" y="5379"/>
                  <a:pt x="8188" y="5381"/>
                  <a:pt x="8185" y="5383"/>
                </a:cubicBezTo>
                <a:lnTo>
                  <a:pt x="7892" y="5723"/>
                </a:lnTo>
                <a:lnTo>
                  <a:pt x="7791" y="5830"/>
                </a:lnTo>
                <a:lnTo>
                  <a:pt x="7695" y="5836"/>
                </a:lnTo>
                <a:cubicBezTo>
                  <a:pt x="7687" y="5837"/>
                  <a:pt x="7678" y="5842"/>
                  <a:pt x="7673" y="5848"/>
                </a:cubicBezTo>
                <a:lnTo>
                  <a:pt x="7480" y="6070"/>
                </a:lnTo>
                <a:lnTo>
                  <a:pt x="7275" y="6190"/>
                </a:lnTo>
                <a:cubicBezTo>
                  <a:pt x="7272" y="6194"/>
                  <a:pt x="7269" y="6196"/>
                  <a:pt x="7267" y="6199"/>
                </a:cubicBezTo>
                <a:lnTo>
                  <a:pt x="7175" y="6311"/>
                </a:lnTo>
                <a:lnTo>
                  <a:pt x="7067" y="6429"/>
                </a:lnTo>
                <a:cubicBezTo>
                  <a:pt x="7061" y="6435"/>
                  <a:pt x="7059" y="6444"/>
                  <a:pt x="7059" y="6454"/>
                </a:cubicBezTo>
                <a:lnTo>
                  <a:pt x="7104" y="7097"/>
                </a:lnTo>
                <a:cubicBezTo>
                  <a:pt x="7106" y="7107"/>
                  <a:pt x="7109" y="7116"/>
                  <a:pt x="7117" y="7121"/>
                </a:cubicBezTo>
                <a:lnTo>
                  <a:pt x="7228" y="7205"/>
                </a:lnTo>
                <a:lnTo>
                  <a:pt x="7236" y="7298"/>
                </a:lnTo>
                <a:cubicBezTo>
                  <a:pt x="7237" y="7308"/>
                  <a:pt x="7239" y="7315"/>
                  <a:pt x="7246" y="7320"/>
                </a:cubicBezTo>
                <a:lnTo>
                  <a:pt x="7331" y="7399"/>
                </a:lnTo>
                <a:lnTo>
                  <a:pt x="7159" y="7597"/>
                </a:lnTo>
                <a:lnTo>
                  <a:pt x="6854" y="7620"/>
                </a:lnTo>
                <a:cubicBezTo>
                  <a:pt x="6851" y="7620"/>
                  <a:pt x="6845" y="7621"/>
                  <a:pt x="6841" y="7623"/>
                </a:cubicBezTo>
                <a:lnTo>
                  <a:pt x="6632" y="7741"/>
                </a:lnTo>
                <a:cubicBezTo>
                  <a:pt x="6619" y="7747"/>
                  <a:pt x="6613" y="7758"/>
                  <a:pt x="6614" y="7772"/>
                </a:cubicBezTo>
                <a:lnTo>
                  <a:pt x="6621" y="7868"/>
                </a:lnTo>
                <a:lnTo>
                  <a:pt x="6544" y="7964"/>
                </a:lnTo>
                <a:lnTo>
                  <a:pt x="6442" y="7970"/>
                </a:lnTo>
                <a:cubicBezTo>
                  <a:pt x="6434" y="7970"/>
                  <a:pt x="6426" y="7974"/>
                  <a:pt x="6420" y="7980"/>
                </a:cubicBezTo>
                <a:lnTo>
                  <a:pt x="6326" y="8089"/>
                </a:lnTo>
                <a:cubicBezTo>
                  <a:pt x="6321" y="8095"/>
                  <a:pt x="6317" y="8102"/>
                  <a:pt x="6317" y="8111"/>
                </a:cubicBezTo>
                <a:lnTo>
                  <a:pt x="6332" y="8308"/>
                </a:lnTo>
                <a:lnTo>
                  <a:pt x="6148" y="8422"/>
                </a:lnTo>
                <a:cubicBezTo>
                  <a:pt x="6145" y="8423"/>
                  <a:pt x="6144" y="8424"/>
                  <a:pt x="6140" y="8427"/>
                </a:cubicBezTo>
                <a:lnTo>
                  <a:pt x="6049" y="8528"/>
                </a:lnTo>
                <a:lnTo>
                  <a:pt x="5846" y="8443"/>
                </a:lnTo>
                <a:cubicBezTo>
                  <a:pt x="5843" y="8440"/>
                  <a:pt x="5839" y="8439"/>
                  <a:pt x="5835" y="8439"/>
                </a:cubicBezTo>
                <a:cubicBezTo>
                  <a:pt x="5834" y="8439"/>
                  <a:pt x="5832" y="8439"/>
                  <a:pt x="5831" y="8439"/>
                </a:cubicBezTo>
                <a:lnTo>
                  <a:pt x="5513" y="8461"/>
                </a:lnTo>
                <a:cubicBezTo>
                  <a:pt x="5503" y="8461"/>
                  <a:pt x="5494" y="8467"/>
                  <a:pt x="5489" y="8474"/>
                </a:cubicBezTo>
                <a:lnTo>
                  <a:pt x="5405" y="8579"/>
                </a:lnTo>
                <a:lnTo>
                  <a:pt x="5202" y="8594"/>
                </a:lnTo>
                <a:cubicBezTo>
                  <a:pt x="5185" y="8595"/>
                  <a:pt x="5171" y="8610"/>
                  <a:pt x="5172" y="8628"/>
                </a:cubicBezTo>
                <a:lnTo>
                  <a:pt x="5179" y="8715"/>
                </a:lnTo>
                <a:lnTo>
                  <a:pt x="4988" y="8821"/>
                </a:lnTo>
                <a:cubicBezTo>
                  <a:pt x="4976" y="8828"/>
                  <a:pt x="4969" y="8839"/>
                  <a:pt x="4971" y="8852"/>
                </a:cubicBezTo>
                <a:lnTo>
                  <a:pt x="4985" y="9055"/>
                </a:lnTo>
                <a:lnTo>
                  <a:pt x="4895" y="9153"/>
                </a:lnTo>
                <a:lnTo>
                  <a:pt x="4841" y="9157"/>
                </a:lnTo>
                <a:lnTo>
                  <a:pt x="4836" y="9081"/>
                </a:lnTo>
                <a:cubicBezTo>
                  <a:pt x="4834" y="9065"/>
                  <a:pt x="4821" y="9051"/>
                  <a:pt x="4806" y="9051"/>
                </a:cubicBezTo>
                <a:cubicBezTo>
                  <a:pt x="4804" y="9051"/>
                  <a:pt x="4802" y="9051"/>
                  <a:pt x="4800" y="9052"/>
                </a:cubicBezTo>
                <a:lnTo>
                  <a:pt x="4711" y="9058"/>
                </a:lnTo>
                <a:lnTo>
                  <a:pt x="4598" y="8965"/>
                </a:lnTo>
                <a:cubicBezTo>
                  <a:pt x="4593" y="8960"/>
                  <a:pt x="4587" y="8957"/>
                  <a:pt x="4580" y="8957"/>
                </a:cubicBezTo>
                <a:cubicBezTo>
                  <a:pt x="4579" y="8957"/>
                  <a:pt x="4577" y="8958"/>
                  <a:pt x="4575" y="8958"/>
                </a:cubicBezTo>
                <a:lnTo>
                  <a:pt x="4358" y="8974"/>
                </a:lnTo>
                <a:cubicBezTo>
                  <a:pt x="4349" y="8974"/>
                  <a:pt x="4339" y="8979"/>
                  <a:pt x="4334" y="8985"/>
                </a:cubicBezTo>
                <a:lnTo>
                  <a:pt x="4255" y="9083"/>
                </a:lnTo>
                <a:lnTo>
                  <a:pt x="4053" y="9000"/>
                </a:lnTo>
                <a:cubicBezTo>
                  <a:pt x="4050" y="8997"/>
                  <a:pt x="4047" y="8996"/>
                  <a:pt x="4043" y="8996"/>
                </a:cubicBezTo>
                <a:cubicBezTo>
                  <a:pt x="4042" y="8996"/>
                  <a:pt x="4041" y="8996"/>
                  <a:pt x="4039" y="8996"/>
                </a:cubicBezTo>
                <a:lnTo>
                  <a:pt x="3416" y="9041"/>
                </a:lnTo>
                <a:lnTo>
                  <a:pt x="3310" y="8857"/>
                </a:lnTo>
                <a:cubicBezTo>
                  <a:pt x="3306" y="8847"/>
                  <a:pt x="3295" y="8840"/>
                  <a:pt x="3284" y="8840"/>
                </a:cubicBezTo>
                <a:cubicBezTo>
                  <a:pt x="3283" y="8840"/>
                  <a:pt x="3282" y="8840"/>
                  <a:pt x="3280" y="8840"/>
                </a:cubicBezTo>
                <a:lnTo>
                  <a:pt x="3069" y="8855"/>
                </a:lnTo>
                <a:lnTo>
                  <a:pt x="2964" y="8762"/>
                </a:lnTo>
                <a:cubicBezTo>
                  <a:pt x="2962" y="8760"/>
                  <a:pt x="2957" y="8758"/>
                  <a:pt x="2954" y="8757"/>
                </a:cubicBezTo>
                <a:lnTo>
                  <a:pt x="2729" y="8662"/>
                </a:lnTo>
                <a:cubicBezTo>
                  <a:pt x="2726" y="8660"/>
                  <a:pt x="2723" y="8659"/>
                  <a:pt x="2719" y="8659"/>
                </a:cubicBezTo>
                <a:cubicBezTo>
                  <a:pt x="2717" y="8659"/>
                  <a:pt x="2716" y="8659"/>
                  <a:pt x="2715" y="8659"/>
                </a:cubicBezTo>
                <a:lnTo>
                  <a:pt x="2506" y="8674"/>
                </a:lnTo>
                <a:cubicBezTo>
                  <a:pt x="2494" y="8674"/>
                  <a:pt x="2484" y="8682"/>
                  <a:pt x="2479" y="8693"/>
                </a:cubicBezTo>
                <a:lnTo>
                  <a:pt x="2392" y="8901"/>
                </a:lnTo>
                <a:lnTo>
                  <a:pt x="2312" y="8906"/>
                </a:lnTo>
                <a:lnTo>
                  <a:pt x="2101" y="8814"/>
                </a:lnTo>
                <a:cubicBezTo>
                  <a:pt x="2097" y="8813"/>
                  <a:pt x="2093" y="8811"/>
                  <a:pt x="2090" y="8811"/>
                </a:cubicBezTo>
                <a:cubicBezTo>
                  <a:pt x="2088" y="8811"/>
                  <a:pt x="2086" y="8812"/>
                  <a:pt x="2085" y="8812"/>
                </a:cubicBezTo>
                <a:lnTo>
                  <a:pt x="1978" y="8819"/>
                </a:lnTo>
                <a:cubicBezTo>
                  <a:pt x="1969" y="8821"/>
                  <a:pt x="1960" y="8825"/>
                  <a:pt x="1955" y="8831"/>
                </a:cubicBezTo>
                <a:lnTo>
                  <a:pt x="1863" y="8937"/>
                </a:lnTo>
                <a:lnTo>
                  <a:pt x="1660" y="8951"/>
                </a:lnTo>
                <a:cubicBezTo>
                  <a:pt x="1656" y="8951"/>
                  <a:pt x="1651" y="8953"/>
                  <a:pt x="1647" y="8955"/>
                </a:cubicBezTo>
                <a:lnTo>
                  <a:pt x="1437" y="9070"/>
                </a:lnTo>
                <a:cubicBezTo>
                  <a:pt x="1426" y="9078"/>
                  <a:pt x="1419" y="9089"/>
                  <a:pt x="1421" y="9102"/>
                </a:cubicBezTo>
                <a:lnTo>
                  <a:pt x="1427" y="9197"/>
                </a:lnTo>
                <a:lnTo>
                  <a:pt x="1370" y="9267"/>
                </a:lnTo>
                <a:lnTo>
                  <a:pt x="1270" y="9099"/>
                </a:lnTo>
                <a:cubicBezTo>
                  <a:pt x="1267" y="9094"/>
                  <a:pt x="1264" y="9091"/>
                  <a:pt x="1261" y="9089"/>
                </a:cubicBezTo>
                <a:lnTo>
                  <a:pt x="1146" y="8996"/>
                </a:lnTo>
                <a:cubicBezTo>
                  <a:pt x="1140" y="8991"/>
                  <a:pt x="1132" y="8989"/>
                  <a:pt x="1125" y="8989"/>
                </a:cubicBezTo>
                <a:cubicBezTo>
                  <a:pt x="1124" y="8989"/>
                  <a:pt x="1124" y="8989"/>
                  <a:pt x="1129" y="8977"/>
                </a:cubicBezTo>
                <a:lnTo>
                  <a:pt x="1129" y="8977"/>
                </a:lnTo>
                <a:lnTo>
                  <a:pt x="1033" y="8984"/>
                </a:lnTo>
                <a:lnTo>
                  <a:pt x="938" y="8901"/>
                </a:lnTo>
                <a:lnTo>
                  <a:pt x="923" y="8695"/>
                </a:lnTo>
                <a:cubicBezTo>
                  <a:pt x="923" y="8685"/>
                  <a:pt x="918" y="8677"/>
                  <a:pt x="911" y="8672"/>
                </a:cubicBezTo>
                <a:lnTo>
                  <a:pt x="860" y="8631"/>
                </a:lnTo>
                <a:lnTo>
                  <a:pt x="995" y="8622"/>
                </a:lnTo>
                <a:cubicBezTo>
                  <a:pt x="1002" y="8621"/>
                  <a:pt x="1011" y="8616"/>
                  <a:pt x="1017" y="8610"/>
                </a:cubicBezTo>
                <a:cubicBezTo>
                  <a:pt x="1022" y="8604"/>
                  <a:pt x="1025" y="8596"/>
                  <a:pt x="1025" y="8586"/>
                </a:cubicBezTo>
                <a:lnTo>
                  <a:pt x="1017" y="8479"/>
                </a:lnTo>
                <a:lnTo>
                  <a:pt x="1108" y="8269"/>
                </a:lnTo>
                <a:cubicBezTo>
                  <a:pt x="1111" y="8258"/>
                  <a:pt x="1110" y="8247"/>
                  <a:pt x="1104" y="8237"/>
                </a:cubicBezTo>
                <a:cubicBezTo>
                  <a:pt x="1098" y="8230"/>
                  <a:pt x="1089" y="8225"/>
                  <a:pt x="1078" y="8225"/>
                </a:cubicBezTo>
                <a:cubicBezTo>
                  <a:pt x="1077" y="8225"/>
                  <a:pt x="1076" y="8225"/>
                  <a:pt x="1075" y="8225"/>
                </a:cubicBezTo>
                <a:lnTo>
                  <a:pt x="938" y="8234"/>
                </a:lnTo>
                <a:lnTo>
                  <a:pt x="938" y="8234"/>
                </a:lnTo>
                <a:lnTo>
                  <a:pt x="986" y="8177"/>
                </a:lnTo>
                <a:cubicBezTo>
                  <a:pt x="992" y="8170"/>
                  <a:pt x="995" y="8162"/>
                  <a:pt x="995" y="8153"/>
                </a:cubicBezTo>
                <a:lnTo>
                  <a:pt x="986" y="8052"/>
                </a:lnTo>
                <a:cubicBezTo>
                  <a:pt x="986" y="8043"/>
                  <a:pt x="983" y="8034"/>
                  <a:pt x="976" y="8029"/>
                </a:cubicBezTo>
                <a:lnTo>
                  <a:pt x="859" y="7923"/>
                </a:lnTo>
                <a:cubicBezTo>
                  <a:pt x="856" y="7920"/>
                  <a:pt x="853" y="7918"/>
                  <a:pt x="849" y="7917"/>
                </a:cubicBezTo>
                <a:lnTo>
                  <a:pt x="645" y="7837"/>
                </a:lnTo>
                <a:lnTo>
                  <a:pt x="638" y="7748"/>
                </a:lnTo>
                <a:cubicBezTo>
                  <a:pt x="637" y="7740"/>
                  <a:pt x="635" y="7731"/>
                  <a:pt x="627" y="7726"/>
                </a:cubicBezTo>
                <a:lnTo>
                  <a:pt x="517" y="7623"/>
                </a:lnTo>
                <a:lnTo>
                  <a:pt x="403" y="7533"/>
                </a:lnTo>
                <a:lnTo>
                  <a:pt x="287" y="7424"/>
                </a:lnTo>
                <a:cubicBezTo>
                  <a:pt x="281" y="7419"/>
                  <a:pt x="273" y="7415"/>
                  <a:pt x="265" y="7415"/>
                </a:cubicBezTo>
                <a:cubicBezTo>
                  <a:pt x="264" y="7415"/>
                  <a:pt x="263" y="7415"/>
                  <a:pt x="262" y="7415"/>
                </a:cubicBezTo>
                <a:lnTo>
                  <a:pt x="193" y="7420"/>
                </a:lnTo>
                <a:cubicBezTo>
                  <a:pt x="189" y="7417"/>
                  <a:pt x="182" y="7415"/>
                  <a:pt x="176" y="7415"/>
                </a:cubicBezTo>
                <a:cubicBezTo>
                  <a:pt x="175" y="7415"/>
                  <a:pt x="174" y="7415"/>
                  <a:pt x="173" y="7415"/>
                </a:cubicBezTo>
                <a:lnTo>
                  <a:pt x="98" y="7420"/>
                </a:lnTo>
                <a:lnTo>
                  <a:pt x="70" y="7039"/>
                </a:lnTo>
                <a:lnTo>
                  <a:pt x="163" y="6934"/>
                </a:lnTo>
                <a:cubicBezTo>
                  <a:pt x="168" y="6928"/>
                  <a:pt x="171" y="6919"/>
                  <a:pt x="171" y="6910"/>
                </a:cubicBezTo>
                <a:lnTo>
                  <a:pt x="167" y="6850"/>
                </a:lnTo>
                <a:lnTo>
                  <a:pt x="221" y="6845"/>
                </a:lnTo>
                <a:cubicBezTo>
                  <a:pt x="230" y="6844"/>
                  <a:pt x="239" y="6840"/>
                  <a:pt x="244" y="6834"/>
                </a:cubicBezTo>
                <a:cubicBezTo>
                  <a:pt x="246" y="6831"/>
                  <a:pt x="247" y="6827"/>
                  <a:pt x="249" y="6825"/>
                </a:cubicBezTo>
                <a:cubicBezTo>
                  <a:pt x="260" y="6818"/>
                  <a:pt x="266" y="6808"/>
                  <a:pt x="265" y="6794"/>
                </a:cubicBezTo>
                <a:lnTo>
                  <a:pt x="261" y="6733"/>
                </a:lnTo>
                <a:lnTo>
                  <a:pt x="432" y="6721"/>
                </a:lnTo>
                <a:cubicBezTo>
                  <a:pt x="440" y="6721"/>
                  <a:pt x="448" y="6717"/>
                  <a:pt x="453" y="6711"/>
                </a:cubicBezTo>
                <a:cubicBezTo>
                  <a:pt x="459" y="6709"/>
                  <a:pt x="464" y="6706"/>
                  <a:pt x="468" y="6701"/>
                </a:cubicBezTo>
                <a:lnTo>
                  <a:pt x="547" y="6605"/>
                </a:lnTo>
                <a:lnTo>
                  <a:pt x="632" y="6598"/>
                </a:lnTo>
                <a:cubicBezTo>
                  <a:pt x="645" y="6596"/>
                  <a:pt x="655" y="6589"/>
                  <a:pt x="661" y="6579"/>
                </a:cubicBezTo>
                <a:cubicBezTo>
                  <a:pt x="671" y="6574"/>
                  <a:pt x="677" y="6561"/>
                  <a:pt x="676" y="6549"/>
                </a:cubicBezTo>
                <a:lnTo>
                  <a:pt x="662" y="6337"/>
                </a:lnTo>
                <a:cubicBezTo>
                  <a:pt x="661" y="6329"/>
                  <a:pt x="656" y="6321"/>
                  <a:pt x="650" y="6315"/>
                </a:cubicBezTo>
                <a:cubicBezTo>
                  <a:pt x="644" y="6311"/>
                  <a:pt x="638" y="6308"/>
                  <a:pt x="631" y="6308"/>
                </a:cubicBezTo>
                <a:cubicBezTo>
                  <a:pt x="630" y="6308"/>
                  <a:pt x="628" y="6308"/>
                  <a:pt x="626" y="6308"/>
                </a:cubicBezTo>
                <a:lnTo>
                  <a:pt x="539" y="6314"/>
                </a:lnTo>
                <a:lnTo>
                  <a:pt x="459" y="6244"/>
                </a:lnTo>
                <a:lnTo>
                  <a:pt x="537" y="6160"/>
                </a:lnTo>
                <a:cubicBezTo>
                  <a:pt x="543" y="6154"/>
                  <a:pt x="546" y="6145"/>
                  <a:pt x="546" y="6136"/>
                </a:cubicBezTo>
                <a:lnTo>
                  <a:pt x="538" y="6033"/>
                </a:lnTo>
                <a:lnTo>
                  <a:pt x="600" y="5961"/>
                </a:lnTo>
                <a:lnTo>
                  <a:pt x="695" y="5955"/>
                </a:lnTo>
                <a:cubicBezTo>
                  <a:pt x="703" y="5954"/>
                  <a:pt x="713" y="5950"/>
                  <a:pt x="718" y="5944"/>
                </a:cubicBezTo>
                <a:cubicBezTo>
                  <a:pt x="719" y="5942"/>
                  <a:pt x="720" y="5939"/>
                  <a:pt x="721" y="5938"/>
                </a:cubicBezTo>
                <a:cubicBezTo>
                  <a:pt x="737" y="5935"/>
                  <a:pt x="749" y="5921"/>
                  <a:pt x="747" y="5904"/>
                </a:cubicBezTo>
                <a:lnTo>
                  <a:pt x="740" y="5803"/>
                </a:lnTo>
                <a:lnTo>
                  <a:pt x="832" y="5710"/>
                </a:lnTo>
                <a:lnTo>
                  <a:pt x="932" y="5595"/>
                </a:lnTo>
                <a:cubicBezTo>
                  <a:pt x="938" y="5588"/>
                  <a:pt x="940" y="5580"/>
                  <a:pt x="940" y="5571"/>
                </a:cubicBezTo>
                <a:lnTo>
                  <a:pt x="924" y="5355"/>
                </a:lnTo>
                <a:cubicBezTo>
                  <a:pt x="923" y="5346"/>
                  <a:pt x="919" y="5338"/>
                  <a:pt x="913" y="5332"/>
                </a:cubicBezTo>
                <a:lnTo>
                  <a:pt x="807" y="5241"/>
                </a:lnTo>
                <a:lnTo>
                  <a:pt x="783" y="4903"/>
                </a:lnTo>
                <a:lnTo>
                  <a:pt x="938" y="4962"/>
                </a:lnTo>
                <a:cubicBezTo>
                  <a:pt x="941" y="4964"/>
                  <a:pt x="945" y="4965"/>
                  <a:pt x="948" y="4965"/>
                </a:cubicBezTo>
                <a:cubicBezTo>
                  <a:pt x="950" y="4965"/>
                  <a:pt x="951" y="4965"/>
                  <a:pt x="952" y="4965"/>
                </a:cubicBezTo>
                <a:lnTo>
                  <a:pt x="1059" y="4957"/>
                </a:lnTo>
                <a:cubicBezTo>
                  <a:pt x="1067" y="4957"/>
                  <a:pt x="1072" y="4952"/>
                  <a:pt x="1077" y="4949"/>
                </a:cubicBezTo>
                <a:cubicBezTo>
                  <a:pt x="1093" y="4946"/>
                  <a:pt x="1105" y="4931"/>
                  <a:pt x="1104" y="4914"/>
                </a:cubicBezTo>
                <a:lnTo>
                  <a:pt x="1098" y="4819"/>
                </a:lnTo>
                <a:lnTo>
                  <a:pt x="1189" y="4713"/>
                </a:lnTo>
                <a:cubicBezTo>
                  <a:pt x="1195" y="4707"/>
                  <a:pt x="1198" y="4699"/>
                  <a:pt x="1198" y="4690"/>
                </a:cubicBezTo>
                <a:lnTo>
                  <a:pt x="1192" y="4593"/>
                </a:lnTo>
                <a:lnTo>
                  <a:pt x="1385" y="4371"/>
                </a:lnTo>
                <a:cubicBezTo>
                  <a:pt x="1390" y="4364"/>
                  <a:pt x="1393" y="4357"/>
                  <a:pt x="1393" y="4347"/>
                </a:cubicBezTo>
                <a:lnTo>
                  <a:pt x="1389" y="4294"/>
                </a:lnTo>
                <a:lnTo>
                  <a:pt x="1551" y="4283"/>
                </a:lnTo>
                <a:cubicBezTo>
                  <a:pt x="1562" y="4281"/>
                  <a:pt x="1572" y="4275"/>
                  <a:pt x="1577" y="4265"/>
                </a:cubicBezTo>
                <a:cubicBezTo>
                  <a:pt x="1583" y="4264"/>
                  <a:pt x="1589" y="4260"/>
                  <a:pt x="1593" y="4255"/>
                </a:cubicBezTo>
                <a:cubicBezTo>
                  <a:pt x="1599" y="4249"/>
                  <a:pt x="1601" y="4241"/>
                  <a:pt x="1601" y="4232"/>
                </a:cubicBezTo>
                <a:lnTo>
                  <a:pt x="1573" y="3818"/>
                </a:lnTo>
                <a:lnTo>
                  <a:pt x="1665" y="3706"/>
                </a:lnTo>
                <a:cubicBezTo>
                  <a:pt x="1671" y="3700"/>
                  <a:pt x="1673" y="3690"/>
                  <a:pt x="1673" y="3682"/>
                </a:cubicBezTo>
                <a:lnTo>
                  <a:pt x="1666" y="3601"/>
                </a:lnTo>
                <a:lnTo>
                  <a:pt x="1751" y="3487"/>
                </a:lnTo>
                <a:cubicBezTo>
                  <a:pt x="1756" y="3481"/>
                  <a:pt x="1757" y="3473"/>
                  <a:pt x="1757" y="3466"/>
                </a:cubicBezTo>
                <a:lnTo>
                  <a:pt x="1751" y="3378"/>
                </a:lnTo>
                <a:lnTo>
                  <a:pt x="1822" y="3297"/>
                </a:lnTo>
                <a:lnTo>
                  <a:pt x="1910" y="3291"/>
                </a:lnTo>
                <a:cubicBezTo>
                  <a:pt x="1917" y="3290"/>
                  <a:pt x="1927" y="3285"/>
                  <a:pt x="1932" y="3279"/>
                </a:cubicBezTo>
                <a:cubicBezTo>
                  <a:pt x="1933" y="3278"/>
                  <a:pt x="1934" y="3275"/>
                  <a:pt x="1936" y="3274"/>
                </a:cubicBezTo>
                <a:cubicBezTo>
                  <a:pt x="1941" y="3271"/>
                  <a:pt x="1947" y="3269"/>
                  <a:pt x="1952" y="3264"/>
                </a:cubicBezTo>
                <a:cubicBezTo>
                  <a:pt x="1957" y="3257"/>
                  <a:pt x="1959" y="3249"/>
                  <a:pt x="1959" y="3240"/>
                </a:cubicBezTo>
                <a:lnTo>
                  <a:pt x="1954" y="3170"/>
                </a:lnTo>
                <a:lnTo>
                  <a:pt x="2118" y="3158"/>
                </a:lnTo>
                <a:cubicBezTo>
                  <a:pt x="2124" y="3158"/>
                  <a:pt x="2130" y="3154"/>
                  <a:pt x="2135" y="3150"/>
                </a:cubicBezTo>
                <a:cubicBezTo>
                  <a:pt x="2151" y="3148"/>
                  <a:pt x="2163" y="3132"/>
                  <a:pt x="2162" y="3115"/>
                </a:cubicBezTo>
                <a:lnTo>
                  <a:pt x="2158" y="3054"/>
                </a:lnTo>
                <a:lnTo>
                  <a:pt x="2319" y="3042"/>
                </a:lnTo>
                <a:cubicBezTo>
                  <a:pt x="2332" y="3042"/>
                  <a:pt x="2342" y="3035"/>
                  <a:pt x="2347" y="3023"/>
                </a:cubicBezTo>
                <a:cubicBezTo>
                  <a:pt x="2358" y="3016"/>
                  <a:pt x="2364" y="3005"/>
                  <a:pt x="2363" y="2993"/>
                </a:cubicBezTo>
                <a:lnTo>
                  <a:pt x="2359" y="2931"/>
                </a:lnTo>
                <a:lnTo>
                  <a:pt x="2427" y="2926"/>
                </a:lnTo>
                <a:cubicBezTo>
                  <a:pt x="2439" y="2926"/>
                  <a:pt x="2449" y="2917"/>
                  <a:pt x="2455" y="2906"/>
                </a:cubicBezTo>
                <a:cubicBezTo>
                  <a:pt x="2465" y="2901"/>
                  <a:pt x="2472" y="2890"/>
                  <a:pt x="2470" y="2877"/>
                </a:cubicBezTo>
                <a:lnTo>
                  <a:pt x="2463" y="2775"/>
                </a:lnTo>
                <a:cubicBezTo>
                  <a:pt x="2463" y="2766"/>
                  <a:pt x="2458" y="2758"/>
                  <a:pt x="2451" y="2752"/>
                </a:cubicBezTo>
                <a:lnTo>
                  <a:pt x="2328" y="2651"/>
                </a:lnTo>
                <a:cubicBezTo>
                  <a:pt x="2322" y="2647"/>
                  <a:pt x="2316" y="2645"/>
                  <a:pt x="2308" y="2645"/>
                </a:cubicBezTo>
                <a:cubicBezTo>
                  <a:pt x="2307" y="2645"/>
                  <a:pt x="2305" y="2645"/>
                  <a:pt x="2304" y="2645"/>
                </a:cubicBezTo>
                <a:lnTo>
                  <a:pt x="2243" y="2649"/>
                </a:lnTo>
                <a:lnTo>
                  <a:pt x="2231" y="2477"/>
                </a:lnTo>
                <a:lnTo>
                  <a:pt x="2311" y="2380"/>
                </a:lnTo>
                <a:cubicBezTo>
                  <a:pt x="2321" y="2367"/>
                  <a:pt x="2321" y="2348"/>
                  <a:pt x="2309" y="2337"/>
                </a:cubicBezTo>
                <a:lnTo>
                  <a:pt x="2207" y="2228"/>
                </a:lnTo>
                <a:cubicBezTo>
                  <a:pt x="2200" y="2220"/>
                  <a:pt x="2192" y="2217"/>
                  <a:pt x="2184" y="2217"/>
                </a:cubicBezTo>
                <a:cubicBezTo>
                  <a:pt x="2183" y="2217"/>
                  <a:pt x="2182" y="2217"/>
                  <a:pt x="2181" y="2217"/>
                </a:cubicBezTo>
                <a:lnTo>
                  <a:pt x="1995" y="2230"/>
                </a:lnTo>
                <a:lnTo>
                  <a:pt x="1990" y="2161"/>
                </a:lnTo>
                <a:cubicBezTo>
                  <a:pt x="1989" y="2144"/>
                  <a:pt x="1973" y="2131"/>
                  <a:pt x="1958" y="2131"/>
                </a:cubicBezTo>
                <a:cubicBezTo>
                  <a:pt x="1957" y="2131"/>
                  <a:pt x="1956" y="2131"/>
                  <a:pt x="1955" y="2131"/>
                </a:cubicBezTo>
                <a:lnTo>
                  <a:pt x="1738" y="2146"/>
                </a:lnTo>
                <a:cubicBezTo>
                  <a:pt x="1730" y="2148"/>
                  <a:pt x="1721" y="2152"/>
                  <a:pt x="1715" y="2159"/>
                </a:cubicBezTo>
                <a:cubicBezTo>
                  <a:pt x="1713" y="2161"/>
                  <a:pt x="1712" y="2164"/>
                  <a:pt x="1710" y="2166"/>
                </a:cubicBezTo>
                <a:cubicBezTo>
                  <a:pt x="1705" y="2167"/>
                  <a:pt x="1700" y="2171"/>
                  <a:pt x="1697" y="2176"/>
                </a:cubicBezTo>
                <a:cubicBezTo>
                  <a:pt x="1692" y="2180"/>
                  <a:pt x="1689" y="2185"/>
                  <a:pt x="1688" y="2191"/>
                </a:cubicBezTo>
                <a:lnTo>
                  <a:pt x="1546" y="2062"/>
                </a:lnTo>
                <a:cubicBezTo>
                  <a:pt x="1539" y="2056"/>
                  <a:pt x="1532" y="2053"/>
                  <a:pt x="1523" y="2053"/>
                </a:cubicBezTo>
                <a:cubicBezTo>
                  <a:pt x="1523" y="2053"/>
                  <a:pt x="1522" y="2053"/>
                  <a:pt x="1521" y="2053"/>
                </a:cubicBezTo>
                <a:lnTo>
                  <a:pt x="1424" y="2060"/>
                </a:lnTo>
                <a:lnTo>
                  <a:pt x="1309" y="1967"/>
                </a:lnTo>
                <a:cubicBezTo>
                  <a:pt x="1304" y="1963"/>
                  <a:pt x="1297" y="1960"/>
                  <a:pt x="1291" y="1960"/>
                </a:cubicBezTo>
                <a:cubicBezTo>
                  <a:pt x="1290" y="1960"/>
                  <a:pt x="1288" y="1961"/>
                  <a:pt x="1286" y="1961"/>
                </a:cubicBezTo>
                <a:lnTo>
                  <a:pt x="1000" y="1980"/>
                </a:lnTo>
                <a:lnTo>
                  <a:pt x="980" y="1696"/>
                </a:lnTo>
                <a:cubicBezTo>
                  <a:pt x="979" y="1679"/>
                  <a:pt x="967" y="1665"/>
                  <a:pt x="951" y="1665"/>
                </a:cubicBezTo>
                <a:cubicBezTo>
                  <a:pt x="949" y="1665"/>
                  <a:pt x="947" y="1665"/>
                  <a:pt x="945" y="1665"/>
                </a:cubicBezTo>
                <a:lnTo>
                  <a:pt x="845" y="1672"/>
                </a:lnTo>
                <a:lnTo>
                  <a:pt x="636" y="1582"/>
                </a:lnTo>
                <a:cubicBezTo>
                  <a:pt x="632" y="1580"/>
                  <a:pt x="627" y="1580"/>
                  <a:pt x="623" y="1580"/>
                </a:cubicBezTo>
                <a:cubicBezTo>
                  <a:pt x="617" y="1580"/>
                  <a:pt x="610" y="1582"/>
                  <a:pt x="604" y="1586"/>
                </a:cubicBezTo>
                <a:cubicBezTo>
                  <a:pt x="600" y="1588"/>
                  <a:pt x="598" y="1592"/>
                  <a:pt x="595" y="1597"/>
                </a:cubicBezTo>
                <a:cubicBezTo>
                  <a:pt x="591" y="1597"/>
                  <a:pt x="588" y="1599"/>
                  <a:pt x="584" y="1602"/>
                </a:cubicBezTo>
                <a:cubicBezTo>
                  <a:pt x="574" y="1608"/>
                  <a:pt x="569" y="1618"/>
                  <a:pt x="570" y="1630"/>
                </a:cubicBezTo>
                <a:lnTo>
                  <a:pt x="574" y="1691"/>
                </a:lnTo>
                <a:lnTo>
                  <a:pt x="314" y="1709"/>
                </a:lnTo>
                <a:lnTo>
                  <a:pt x="302" y="1553"/>
                </a:lnTo>
                <a:lnTo>
                  <a:pt x="372" y="1477"/>
                </a:lnTo>
                <a:lnTo>
                  <a:pt x="465" y="1552"/>
                </a:lnTo>
                <a:cubicBezTo>
                  <a:pt x="471" y="1557"/>
                  <a:pt x="479" y="1560"/>
                  <a:pt x="486" y="1560"/>
                </a:cubicBezTo>
                <a:cubicBezTo>
                  <a:pt x="495" y="1560"/>
                  <a:pt x="503" y="1556"/>
                  <a:pt x="510" y="1550"/>
                </a:cubicBezTo>
                <a:lnTo>
                  <a:pt x="611" y="1440"/>
                </a:lnTo>
                <a:cubicBezTo>
                  <a:pt x="617" y="1433"/>
                  <a:pt x="620" y="1425"/>
                  <a:pt x="620" y="1415"/>
                </a:cubicBezTo>
                <a:lnTo>
                  <a:pt x="612" y="1301"/>
                </a:lnTo>
                <a:cubicBezTo>
                  <a:pt x="611" y="1283"/>
                  <a:pt x="595" y="1271"/>
                  <a:pt x="580" y="1271"/>
                </a:cubicBezTo>
                <a:cubicBezTo>
                  <a:pt x="579" y="1271"/>
                  <a:pt x="578" y="1271"/>
                  <a:pt x="577" y="1271"/>
                </a:cubicBezTo>
                <a:lnTo>
                  <a:pt x="547" y="1274"/>
                </a:lnTo>
                <a:lnTo>
                  <a:pt x="596" y="1217"/>
                </a:lnTo>
                <a:cubicBezTo>
                  <a:pt x="601" y="1209"/>
                  <a:pt x="604" y="1202"/>
                  <a:pt x="604" y="1193"/>
                </a:cubicBezTo>
                <a:lnTo>
                  <a:pt x="598" y="1104"/>
                </a:lnTo>
                <a:lnTo>
                  <a:pt x="690" y="993"/>
                </a:lnTo>
                <a:cubicBezTo>
                  <a:pt x="695" y="985"/>
                  <a:pt x="698" y="977"/>
                  <a:pt x="698" y="969"/>
                </a:cubicBezTo>
                <a:lnTo>
                  <a:pt x="692" y="875"/>
                </a:lnTo>
                <a:cubicBezTo>
                  <a:pt x="690" y="858"/>
                  <a:pt x="674" y="845"/>
                  <a:pt x="658" y="845"/>
                </a:cubicBezTo>
                <a:cubicBezTo>
                  <a:pt x="658" y="845"/>
                  <a:pt x="657" y="845"/>
                  <a:pt x="656" y="845"/>
                </a:cubicBezTo>
                <a:lnTo>
                  <a:pt x="515" y="855"/>
                </a:lnTo>
                <a:lnTo>
                  <a:pt x="568" y="791"/>
                </a:lnTo>
                <a:cubicBezTo>
                  <a:pt x="573" y="784"/>
                  <a:pt x="575" y="775"/>
                  <a:pt x="575" y="767"/>
                </a:cubicBezTo>
                <a:lnTo>
                  <a:pt x="569" y="667"/>
                </a:lnTo>
                <a:cubicBezTo>
                  <a:pt x="568" y="654"/>
                  <a:pt x="559" y="642"/>
                  <a:pt x="547" y="639"/>
                </a:cubicBezTo>
                <a:cubicBezTo>
                  <a:pt x="543" y="637"/>
                  <a:pt x="538" y="636"/>
                  <a:pt x="534" y="636"/>
                </a:cubicBezTo>
                <a:cubicBezTo>
                  <a:pt x="526" y="636"/>
                  <a:pt x="518" y="640"/>
                  <a:pt x="512" y="646"/>
                </a:cubicBezTo>
                <a:lnTo>
                  <a:pt x="461" y="699"/>
                </a:lnTo>
                <a:lnTo>
                  <a:pt x="460" y="673"/>
                </a:lnTo>
                <a:cubicBezTo>
                  <a:pt x="459" y="665"/>
                  <a:pt x="454" y="656"/>
                  <a:pt x="448" y="651"/>
                </a:cubicBezTo>
                <a:lnTo>
                  <a:pt x="357" y="572"/>
                </a:lnTo>
                <a:lnTo>
                  <a:pt x="516" y="390"/>
                </a:lnTo>
                <a:lnTo>
                  <a:pt x="606" y="469"/>
                </a:lnTo>
                <a:cubicBezTo>
                  <a:pt x="613" y="474"/>
                  <a:pt x="620" y="476"/>
                  <a:pt x="627" y="476"/>
                </a:cubicBezTo>
                <a:cubicBezTo>
                  <a:pt x="630" y="476"/>
                  <a:pt x="633" y="476"/>
                  <a:pt x="636" y="475"/>
                </a:cubicBezTo>
                <a:cubicBezTo>
                  <a:pt x="645" y="473"/>
                  <a:pt x="653" y="465"/>
                  <a:pt x="657" y="457"/>
                </a:cubicBezTo>
                <a:lnTo>
                  <a:pt x="733" y="275"/>
                </a:lnTo>
                <a:lnTo>
                  <a:pt x="808" y="345"/>
                </a:lnTo>
                <a:cubicBezTo>
                  <a:pt x="814" y="351"/>
                  <a:pt x="821" y="355"/>
                  <a:pt x="830" y="355"/>
                </a:cubicBezTo>
                <a:cubicBezTo>
                  <a:pt x="831" y="355"/>
                  <a:pt x="832" y="355"/>
                  <a:pt x="833" y="354"/>
                </a:cubicBezTo>
                <a:lnTo>
                  <a:pt x="1036" y="340"/>
                </a:lnTo>
                <a:lnTo>
                  <a:pt x="1132" y="423"/>
                </a:lnTo>
                <a:lnTo>
                  <a:pt x="1140" y="519"/>
                </a:lnTo>
                <a:cubicBezTo>
                  <a:pt x="1141" y="531"/>
                  <a:pt x="1148" y="543"/>
                  <a:pt x="1161" y="547"/>
                </a:cubicBezTo>
                <a:cubicBezTo>
                  <a:pt x="1165" y="549"/>
                  <a:pt x="1169" y="549"/>
                  <a:pt x="1172" y="549"/>
                </a:cubicBezTo>
                <a:cubicBezTo>
                  <a:pt x="1181" y="549"/>
                  <a:pt x="1190" y="545"/>
                  <a:pt x="1197" y="538"/>
                </a:cubicBezTo>
                <a:lnTo>
                  <a:pt x="1398" y="307"/>
                </a:lnTo>
                <a:cubicBezTo>
                  <a:pt x="1403" y="300"/>
                  <a:pt x="1406" y="292"/>
                  <a:pt x="1406" y="283"/>
                </a:cubicBezTo>
                <a:cubicBezTo>
                  <a:pt x="1405" y="274"/>
                  <a:pt x="1401" y="266"/>
                  <a:pt x="1395" y="261"/>
                </a:cubicBezTo>
                <a:lnTo>
                  <a:pt x="1337" y="212"/>
                </a:lnTo>
                <a:lnTo>
                  <a:pt x="1578" y="194"/>
                </a:lnTo>
                <a:cubicBezTo>
                  <a:pt x="1596" y="193"/>
                  <a:pt x="1609" y="177"/>
                  <a:pt x="1608" y="160"/>
                </a:cubicBezTo>
                <a:lnTo>
                  <a:pt x="1606" y="132"/>
                </a:lnTo>
                <a:lnTo>
                  <a:pt x="1663" y="179"/>
                </a:lnTo>
                <a:cubicBezTo>
                  <a:pt x="1669" y="185"/>
                  <a:pt x="1676" y="187"/>
                  <a:pt x="1683" y="187"/>
                </a:cubicBezTo>
                <a:cubicBezTo>
                  <a:pt x="1685" y="187"/>
                  <a:pt x="1686" y="187"/>
                  <a:pt x="1687" y="187"/>
                </a:cubicBezTo>
                <a:lnTo>
                  <a:pt x="1795" y="179"/>
                </a:lnTo>
                <a:cubicBezTo>
                  <a:pt x="1799" y="179"/>
                  <a:pt x="1804" y="177"/>
                  <a:pt x="1808" y="175"/>
                </a:cubicBezTo>
                <a:lnTo>
                  <a:pt x="1974" y="83"/>
                </a:lnTo>
                <a:close/>
                <a:moveTo>
                  <a:pt x="2001" y="1"/>
                </a:moveTo>
                <a:cubicBezTo>
                  <a:pt x="1996" y="1"/>
                  <a:pt x="1990" y="2"/>
                  <a:pt x="1985" y="5"/>
                </a:cubicBezTo>
                <a:lnTo>
                  <a:pt x="1782" y="118"/>
                </a:lnTo>
                <a:lnTo>
                  <a:pt x="1693" y="124"/>
                </a:lnTo>
                <a:lnTo>
                  <a:pt x="1588" y="38"/>
                </a:lnTo>
                <a:cubicBezTo>
                  <a:pt x="1583" y="34"/>
                  <a:pt x="1575" y="31"/>
                  <a:pt x="1567" y="31"/>
                </a:cubicBezTo>
                <a:cubicBezTo>
                  <a:pt x="1562" y="31"/>
                  <a:pt x="1557" y="32"/>
                  <a:pt x="1553" y="35"/>
                </a:cubicBezTo>
                <a:cubicBezTo>
                  <a:pt x="1542" y="41"/>
                  <a:pt x="1535" y="53"/>
                  <a:pt x="1536" y="66"/>
                </a:cubicBezTo>
                <a:lnTo>
                  <a:pt x="1541" y="135"/>
                </a:lnTo>
                <a:lnTo>
                  <a:pt x="1255" y="156"/>
                </a:lnTo>
                <a:cubicBezTo>
                  <a:pt x="1242" y="157"/>
                  <a:pt x="1230" y="165"/>
                  <a:pt x="1226" y="177"/>
                </a:cubicBezTo>
                <a:cubicBezTo>
                  <a:pt x="1221" y="191"/>
                  <a:pt x="1225" y="203"/>
                  <a:pt x="1235" y="213"/>
                </a:cubicBezTo>
                <a:lnTo>
                  <a:pt x="1327" y="292"/>
                </a:lnTo>
                <a:lnTo>
                  <a:pt x="1198" y="441"/>
                </a:lnTo>
                <a:lnTo>
                  <a:pt x="1195" y="411"/>
                </a:lnTo>
                <a:cubicBezTo>
                  <a:pt x="1194" y="401"/>
                  <a:pt x="1189" y="394"/>
                  <a:pt x="1183" y="389"/>
                </a:cubicBezTo>
                <a:lnTo>
                  <a:pt x="1068" y="288"/>
                </a:lnTo>
                <a:cubicBezTo>
                  <a:pt x="1062" y="283"/>
                  <a:pt x="1055" y="280"/>
                  <a:pt x="1047" y="280"/>
                </a:cubicBezTo>
                <a:cubicBezTo>
                  <a:pt x="1046" y="280"/>
                  <a:pt x="1045" y="280"/>
                  <a:pt x="1044" y="281"/>
                </a:cubicBezTo>
                <a:lnTo>
                  <a:pt x="841" y="295"/>
                </a:lnTo>
                <a:lnTo>
                  <a:pt x="742" y="202"/>
                </a:lnTo>
                <a:cubicBezTo>
                  <a:pt x="736" y="196"/>
                  <a:pt x="729" y="193"/>
                  <a:pt x="721" y="193"/>
                </a:cubicBezTo>
                <a:cubicBezTo>
                  <a:pt x="719" y="193"/>
                  <a:pt x="716" y="194"/>
                  <a:pt x="714" y="194"/>
                </a:cubicBezTo>
                <a:cubicBezTo>
                  <a:pt x="703" y="197"/>
                  <a:pt x="694" y="203"/>
                  <a:pt x="690" y="214"/>
                </a:cubicBezTo>
                <a:lnTo>
                  <a:pt x="615" y="396"/>
                </a:lnTo>
                <a:lnTo>
                  <a:pt x="532" y="326"/>
                </a:lnTo>
                <a:cubicBezTo>
                  <a:pt x="527" y="321"/>
                  <a:pt x="519" y="318"/>
                  <a:pt x="512" y="318"/>
                </a:cubicBezTo>
                <a:cubicBezTo>
                  <a:pt x="503" y="318"/>
                  <a:pt x="493" y="322"/>
                  <a:pt x="487" y="328"/>
                </a:cubicBezTo>
                <a:lnTo>
                  <a:pt x="286" y="561"/>
                </a:lnTo>
                <a:cubicBezTo>
                  <a:pt x="281" y="567"/>
                  <a:pt x="277" y="574"/>
                  <a:pt x="277" y="584"/>
                </a:cubicBezTo>
                <a:cubicBezTo>
                  <a:pt x="278" y="593"/>
                  <a:pt x="283" y="600"/>
                  <a:pt x="289" y="605"/>
                </a:cubicBezTo>
                <a:lnTo>
                  <a:pt x="395" y="698"/>
                </a:lnTo>
                <a:lnTo>
                  <a:pt x="401" y="786"/>
                </a:lnTo>
                <a:cubicBezTo>
                  <a:pt x="402" y="798"/>
                  <a:pt x="412" y="811"/>
                  <a:pt x="423" y="814"/>
                </a:cubicBezTo>
                <a:cubicBezTo>
                  <a:pt x="428" y="815"/>
                  <a:pt x="432" y="816"/>
                  <a:pt x="436" y="816"/>
                </a:cubicBezTo>
                <a:cubicBezTo>
                  <a:pt x="445" y="816"/>
                  <a:pt x="452" y="813"/>
                  <a:pt x="459" y="806"/>
                </a:cubicBezTo>
                <a:lnTo>
                  <a:pt x="510" y="753"/>
                </a:lnTo>
                <a:lnTo>
                  <a:pt x="511" y="766"/>
                </a:lnTo>
                <a:lnTo>
                  <a:pt x="418" y="880"/>
                </a:lnTo>
                <a:cubicBezTo>
                  <a:pt x="409" y="890"/>
                  <a:pt x="408" y="904"/>
                  <a:pt x="414" y="916"/>
                </a:cubicBezTo>
                <a:cubicBezTo>
                  <a:pt x="421" y="925"/>
                  <a:pt x="431" y="932"/>
                  <a:pt x="443" y="932"/>
                </a:cubicBezTo>
                <a:cubicBezTo>
                  <a:pt x="443" y="932"/>
                  <a:pt x="444" y="932"/>
                  <a:pt x="445" y="932"/>
                </a:cubicBezTo>
                <a:lnTo>
                  <a:pt x="630" y="920"/>
                </a:lnTo>
                <a:lnTo>
                  <a:pt x="635" y="968"/>
                </a:lnTo>
                <a:lnTo>
                  <a:pt x="542" y="1079"/>
                </a:lnTo>
                <a:cubicBezTo>
                  <a:pt x="537" y="1086"/>
                  <a:pt x="534" y="1095"/>
                  <a:pt x="534" y="1103"/>
                </a:cubicBezTo>
                <a:lnTo>
                  <a:pt x="541" y="1192"/>
                </a:lnTo>
                <a:lnTo>
                  <a:pt x="448" y="1297"/>
                </a:lnTo>
                <a:cubicBezTo>
                  <a:pt x="439" y="1307"/>
                  <a:pt x="437" y="1322"/>
                  <a:pt x="443" y="1333"/>
                </a:cubicBezTo>
                <a:cubicBezTo>
                  <a:pt x="448" y="1344"/>
                  <a:pt x="458" y="1352"/>
                  <a:pt x="470" y="1352"/>
                </a:cubicBezTo>
                <a:cubicBezTo>
                  <a:pt x="472" y="1352"/>
                  <a:pt x="473" y="1352"/>
                  <a:pt x="474" y="1352"/>
                </a:cubicBezTo>
                <a:lnTo>
                  <a:pt x="549" y="1347"/>
                </a:lnTo>
                <a:lnTo>
                  <a:pt x="554" y="1415"/>
                </a:lnTo>
                <a:lnTo>
                  <a:pt x="484" y="1493"/>
                </a:lnTo>
                <a:lnTo>
                  <a:pt x="391" y="1416"/>
                </a:lnTo>
                <a:cubicBezTo>
                  <a:pt x="385" y="1411"/>
                  <a:pt x="377" y="1409"/>
                  <a:pt x="370" y="1409"/>
                </a:cubicBezTo>
                <a:cubicBezTo>
                  <a:pt x="361" y="1409"/>
                  <a:pt x="353" y="1412"/>
                  <a:pt x="346" y="1420"/>
                </a:cubicBezTo>
                <a:lnTo>
                  <a:pt x="245" y="1529"/>
                </a:lnTo>
                <a:cubicBezTo>
                  <a:pt x="239" y="1535"/>
                  <a:pt x="236" y="1545"/>
                  <a:pt x="236" y="1553"/>
                </a:cubicBezTo>
                <a:lnTo>
                  <a:pt x="250" y="1763"/>
                </a:lnTo>
                <a:cubicBezTo>
                  <a:pt x="251" y="1772"/>
                  <a:pt x="256" y="1780"/>
                  <a:pt x="262" y="1785"/>
                </a:cubicBezTo>
                <a:cubicBezTo>
                  <a:pt x="267" y="1789"/>
                  <a:pt x="273" y="1793"/>
                  <a:pt x="281" y="1793"/>
                </a:cubicBezTo>
                <a:cubicBezTo>
                  <a:pt x="282" y="1793"/>
                  <a:pt x="284" y="1793"/>
                  <a:pt x="286" y="1792"/>
                </a:cubicBezTo>
                <a:lnTo>
                  <a:pt x="299" y="1791"/>
                </a:lnTo>
                <a:cubicBezTo>
                  <a:pt x="307" y="1790"/>
                  <a:pt x="312" y="1787"/>
                  <a:pt x="315" y="1784"/>
                </a:cubicBezTo>
                <a:lnTo>
                  <a:pt x="611" y="1763"/>
                </a:lnTo>
                <a:cubicBezTo>
                  <a:pt x="629" y="1761"/>
                  <a:pt x="642" y="1746"/>
                  <a:pt x="641" y="1728"/>
                </a:cubicBezTo>
                <a:lnTo>
                  <a:pt x="637" y="1675"/>
                </a:lnTo>
                <a:cubicBezTo>
                  <a:pt x="638" y="1673"/>
                  <a:pt x="641" y="1672"/>
                  <a:pt x="643" y="1671"/>
                </a:cubicBezTo>
                <a:lnTo>
                  <a:pt x="647" y="1666"/>
                </a:lnTo>
                <a:lnTo>
                  <a:pt x="825" y="1743"/>
                </a:lnTo>
                <a:cubicBezTo>
                  <a:pt x="830" y="1746"/>
                  <a:pt x="835" y="1746"/>
                  <a:pt x="841" y="1746"/>
                </a:cubicBezTo>
                <a:lnTo>
                  <a:pt x="917" y="1740"/>
                </a:lnTo>
                <a:lnTo>
                  <a:pt x="936" y="2026"/>
                </a:lnTo>
                <a:cubicBezTo>
                  <a:pt x="938" y="2035"/>
                  <a:pt x="942" y="2042"/>
                  <a:pt x="948" y="2047"/>
                </a:cubicBezTo>
                <a:cubicBezTo>
                  <a:pt x="954" y="2052"/>
                  <a:pt x="961" y="2056"/>
                  <a:pt x="968" y="2056"/>
                </a:cubicBezTo>
                <a:cubicBezTo>
                  <a:pt x="969" y="2056"/>
                  <a:pt x="970" y="2056"/>
                  <a:pt x="971" y="2056"/>
                </a:cubicBezTo>
                <a:lnTo>
                  <a:pt x="1277" y="2034"/>
                </a:lnTo>
                <a:lnTo>
                  <a:pt x="1391" y="2126"/>
                </a:lnTo>
                <a:cubicBezTo>
                  <a:pt x="1397" y="2129"/>
                  <a:pt x="1404" y="2133"/>
                  <a:pt x="1413" y="2133"/>
                </a:cubicBezTo>
                <a:cubicBezTo>
                  <a:pt x="1413" y="2133"/>
                  <a:pt x="1414" y="2133"/>
                  <a:pt x="1415" y="2133"/>
                </a:cubicBezTo>
                <a:lnTo>
                  <a:pt x="1509" y="2126"/>
                </a:lnTo>
                <a:lnTo>
                  <a:pt x="1608" y="2219"/>
                </a:lnTo>
                <a:lnTo>
                  <a:pt x="1702" y="2296"/>
                </a:lnTo>
                <a:cubicBezTo>
                  <a:pt x="1707" y="2301"/>
                  <a:pt x="1714" y="2304"/>
                  <a:pt x="1722" y="2304"/>
                </a:cubicBezTo>
                <a:cubicBezTo>
                  <a:pt x="1727" y="2304"/>
                  <a:pt x="1732" y="2303"/>
                  <a:pt x="1736" y="2300"/>
                </a:cubicBezTo>
                <a:cubicBezTo>
                  <a:pt x="1747" y="2294"/>
                  <a:pt x="1755" y="2282"/>
                  <a:pt x="1754" y="2269"/>
                </a:cubicBezTo>
                <a:lnTo>
                  <a:pt x="1751" y="2233"/>
                </a:lnTo>
                <a:cubicBezTo>
                  <a:pt x="1755" y="2232"/>
                  <a:pt x="1759" y="2229"/>
                  <a:pt x="1761" y="2224"/>
                </a:cubicBezTo>
                <a:cubicBezTo>
                  <a:pt x="1764" y="2223"/>
                  <a:pt x="1765" y="2221"/>
                  <a:pt x="1766" y="2218"/>
                </a:cubicBezTo>
                <a:lnTo>
                  <a:pt x="1923" y="2207"/>
                </a:lnTo>
                <a:lnTo>
                  <a:pt x="1928" y="2275"/>
                </a:lnTo>
                <a:cubicBezTo>
                  <a:pt x="1929" y="2293"/>
                  <a:pt x="1942" y="2306"/>
                  <a:pt x="1959" y="2306"/>
                </a:cubicBezTo>
                <a:cubicBezTo>
                  <a:pt x="1961" y="2306"/>
                  <a:pt x="1962" y="2306"/>
                  <a:pt x="1963" y="2306"/>
                </a:cubicBezTo>
                <a:lnTo>
                  <a:pt x="2165" y="2291"/>
                </a:lnTo>
                <a:lnTo>
                  <a:pt x="2238" y="2369"/>
                </a:lnTo>
                <a:lnTo>
                  <a:pt x="2168" y="2454"/>
                </a:lnTo>
                <a:cubicBezTo>
                  <a:pt x="2163" y="2461"/>
                  <a:pt x="2161" y="2469"/>
                  <a:pt x="2161" y="2477"/>
                </a:cubicBezTo>
                <a:lnTo>
                  <a:pt x="2177" y="2695"/>
                </a:lnTo>
                <a:cubicBezTo>
                  <a:pt x="2178" y="2703"/>
                  <a:pt x="2182" y="2712"/>
                  <a:pt x="2188" y="2717"/>
                </a:cubicBezTo>
                <a:cubicBezTo>
                  <a:pt x="2193" y="2721"/>
                  <a:pt x="2200" y="2725"/>
                  <a:pt x="2207" y="2725"/>
                </a:cubicBezTo>
                <a:cubicBezTo>
                  <a:pt x="2209" y="2725"/>
                  <a:pt x="2210" y="2725"/>
                  <a:pt x="2212" y="2724"/>
                </a:cubicBezTo>
                <a:lnTo>
                  <a:pt x="2292" y="2719"/>
                </a:lnTo>
                <a:lnTo>
                  <a:pt x="2395" y="2802"/>
                </a:lnTo>
                <a:lnTo>
                  <a:pt x="2399" y="2864"/>
                </a:lnTo>
                <a:cubicBezTo>
                  <a:pt x="2396" y="2867"/>
                  <a:pt x="2394" y="2869"/>
                  <a:pt x="2391" y="2873"/>
                </a:cubicBezTo>
                <a:lnTo>
                  <a:pt x="2316" y="2878"/>
                </a:lnTo>
                <a:cubicBezTo>
                  <a:pt x="2297" y="2879"/>
                  <a:pt x="2285" y="2895"/>
                  <a:pt x="2286" y="2914"/>
                </a:cubicBezTo>
                <a:lnTo>
                  <a:pt x="2291" y="2981"/>
                </a:lnTo>
                <a:cubicBezTo>
                  <a:pt x="2288" y="2984"/>
                  <a:pt x="2286" y="2987"/>
                  <a:pt x="2283" y="2990"/>
                </a:cubicBezTo>
                <a:lnTo>
                  <a:pt x="2115" y="3002"/>
                </a:lnTo>
                <a:cubicBezTo>
                  <a:pt x="2097" y="3003"/>
                  <a:pt x="2084" y="3019"/>
                  <a:pt x="2085" y="3037"/>
                </a:cubicBezTo>
                <a:lnTo>
                  <a:pt x="2090" y="3104"/>
                </a:lnTo>
                <a:lnTo>
                  <a:pt x="1912" y="3118"/>
                </a:lnTo>
                <a:cubicBezTo>
                  <a:pt x="1894" y="3119"/>
                  <a:pt x="1881" y="3134"/>
                  <a:pt x="1882" y="3153"/>
                </a:cubicBezTo>
                <a:lnTo>
                  <a:pt x="1887" y="3224"/>
                </a:lnTo>
                <a:cubicBezTo>
                  <a:pt x="1884" y="3226"/>
                  <a:pt x="1880" y="3228"/>
                  <a:pt x="1877" y="3232"/>
                </a:cubicBezTo>
                <a:cubicBezTo>
                  <a:pt x="1876" y="3233"/>
                  <a:pt x="1875" y="3237"/>
                  <a:pt x="1874" y="3238"/>
                </a:cubicBezTo>
                <a:lnTo>
                  <a:pt x="1798" y="3243"/>
                </a:lnTo>
                <a:cubicBezTo>
                  <a:pt x="1790" y="3244"/>
                  <a:pt x="1781" y="3248"/>
                  <a:pt x="1776" y="3254"/>
                </a:cubicBezTo>
                <a:lnTo>
                  <a:pt x="1688" y="3354"/>
                </a:lnTo>
                <a:cubicBezTo>
                  <a:pt x="1683" y="3360"/>
                  <a:pt x="1681" y="3369"/>
                  <a:pt x="1681" y="3378"/>
                </a:cubicBezTo>
                <a:lnTo>
                  <a:pt x="1687" y="3467"/>
                </a:lnTo>
                <a:lnTo>
                  <a:pt x="1603" y="3580"/>
                </a:lnTo>
                <a:cubicBezTo>
                  <a:pt x="1598" y="3586"/>
                  <a:pt x="1596" y="3594"/>
                  <a:pt x="1596" y="3602"/>
                </a:cubicBezTo>
                <a:lnTo>
                  <a:pt x="1601" y="3682"/>
                </a:lnTo>
                <a:lnTo>
                  <a:pt x="1509" y="3795"/>
                </a:lnTo>
                <a:cubicBezTo>
                  <a:pt x="1504" y="3801"/>
                  <a:pt x="1501" y="3810"/>
                  <a:pt x="1501" y="3818"/>
                </a:cubicBezTo>
                <a:lnTo>
                  <a:pt x="1530" y="4215"/>
                </a:lnTo>
                <a:cubicBezTo>
                  <a:pt x="1526" y="4217"/>
                  <a:pt x="1522" y="4219"/>
                  <a:pt x="1517" y="4224"/>
                </a:cubicBezTo>
                <a:cubicBezTo>
                  <a:pt x="1516" y="4225"/>
                  <a:pt x="1515" y="4228"/>
                  <a:pt x="1514" y="4229"/>
                </a:cubicBezTo>
                <a:lnTo>
                  <a:pt x="1346" y="4240"/>
                </a:lnTo>
                <a:cubicBezTo>
                  <a:pt x="1328" y="4242"/>
                  <a:pt x="1314" y="4258"/>
                  <a:pt x="1317" y="4276"/>
                </a:cubicBezTo>
                <a:lnTo>
                  <a:pt x="1322" y="4349"/>
                </a:lnTo>
                <a:lnTo>
                  <a:pt x="1127" y="4571"/>
                </a:lnTo>
                <a:cubicBezTo>
                  <a:pt x="1122" y="4578"/>
                  <a:pt x="1120" y="4586"/>
                  <a:pt x="1120" y="4595"/>
                </a:cubicBezTo>
                <a:lnTo>
                  <a:pt x="1126" y="4691"/>
                </a:lnTo>
                <a:lnTo>
                  <a:pt x="1033" y="4796"/>
                </a:lnTo>
                <a:cubicBezTo>
                  <a:pt x="1028" y="4804"/>
                  <a:pt x="1026" y="4811"/>
                  <a:pt x="1026" y="4820"/>
                </a:cubicBezTo>
                <a:lnTo>
                  <a:pt x="1031" y="4902"/>
                </a:lnTo>
                <a:lnTo>
                  <a:pt x="948" y="4909"/>
                </a:lnTo>
                <a:lnTo>
                  <a:pt x="754" y="4835"/>
                </a:lnTo>
                <a:cubicBezTo>
                  <a:pt x="750" y="4833"/>
                  <a:pt x="746" y="4832"/>
                  <a:pt x="741" y="4832"/>
                </a:cubicBezTo>
                <a:cubicBezTo>
                  <a:pt x="735" y="4832"/>
                  <a:pt x="728" y="4834"/>
                  <a:pt x="723" y="4838"/>
                </a:cubicBezTo>
                <a:cubicBezTo>
                  <a:pt x="714" y="4845"/>
                  <a:pt x="708" y="4856"/>
                  <a:pt x="710" y="4867"/>
                </a:cubicBezTo>
                <a:lnTo>
                  <a:pt x="739" y="5268"/>
                </a:lnTo>
                <a:cubicBezTo>
                  <a:pt x="740" y="5277"/>
                  <a:pt x="744" y="5285"/>
                  <a:pt x="750" y="5290"/>
                </a:cubicBezTo>
                <a:lnTo>
                  <a:pt x="855" y="5382"/>
                </a:lnTo>
                <a:lnTo>
                  <a:pt x="869" y="5572"/>
                </a:lnTo>
                <a:lnTo>
                  <a:pt x="778" y="5676"/>
                </a:lnTo>
                <a:lnTo>
                  <a:pt x="677" y="5778"/>
                </a:lnTo>
                <a:cubicBezTo>
                  <a:pt x="671" y="5784"/>
                  <a:pt x="668" y="5794"/>
                  <a:pt x="668" y="5803"/>
                </a:cubicBezTo>
                <a:lnTo>
                  <a:pt x="674" y="5888"/>
                </a:lnTo>
                <a:cubicBezTo>
                  <a:pt x="668" y="5892"/>
                  <a:pt x="663" y="5897"/>
                  <a:pt x="658" y="5903"/>
                </a:cubicBezTo>
                <a:lnTo>
                  <a:pt x="577" y="5909"/>
                </a:lnTo>
                <a:cubicBezTo>
                  <a:pt x="569" y="5910"/>
                  <a:pt x="560" y="5915"/>
                  <a:pt x="554" y="5921"/>
                </a:cubicBezTo>
                <a:lnTo>
                  <a:pt x="475" y="6013"/>
                </a:lnTo>
                <a:cubicBezTo>
                  <a:pt x="470" y="6020"/>
                  <a:pt x="468" y="6028"/>
                  <a:pt x="468" y="6037"/>
                </a:cubicBezTo>
                <a:lnTo>
                  <a:pt x="475" y="6139"/>
                </a:lnTo>
                <a:lnTo>
                  <a:pt x="382" y="6240"/>
                </a:lnTo>
                <a:cubicBezTo>
                  <a:pt x="372" y="6254"/>
                  <a:pt x="374" y="6273"/>
                  <a:pt x="387" y="6284"/>
                </a:cubicBezTo>
                <a:lnTo>
                  <a:pt x="502" y="6384"/>
                </a:lnTo>
                <a:cubicBezTo>
                  <a:pt x="509" y="6389"/>
                  <a:pt x="516" y="6393"/>
                  <a:pt x="524" y="6393"/>
                </a:cubicBezTo>
                <a:cubicBezTo>
                  <a:pt x="525" y="6393"/>
                  <a:pt x="525" y="6393"/>
                  <a:pt x="526" y="6392"/>
                </a:cubicBezTo>
                <a:lnTo>
                  <a:pt x="594" y="6387"/>
                </a:lnTo>
                <a:lnTo>
                  <a:pt x="604" y="6538"/>
                </a:lnTo>
                <a:cubicBezTo>
                  <a:pt x="601" y="6540"/>
                  <a:pt x="599" y="6543"/>
                  <a:pt x="596" y="6548"/>
                </a:cubicBezTo>
                <a:lnTo>
                  <a:pt x="523" y="6553"/>
                </a:lnTo>
                <a:cubicBezTo>
                  <a:pt x="515" y="6553"/>
                  <a:pt x="505" y="6558"/>
                  <a:pt x="500" y="6564"/>
                </a:cubicBezTo>
                <a:lnTo>
                  <a:pt x="421" y="6662"/>
                </a:lnTo>
                <a:cubicBezTo>
                  <a:pt x="416" y="6663"/>
                  <a:pt x="412" y="6665"/>
                  <a:pt x="408" y="6669"/>
                </a:cubicBezTo>
                <a:lnTo>
                  <a:pt x="219" y="6683"/>
                </a:lnTo>
                <a:cubicBezTo>
                  <a:pt x="211" y="6684"/>
                  <a:pt x="202" y="6688"/>
                  <a:pt x="197" y="6694"/>
                </a:cubicBezTo>
                <a:cubicBezTo>
                  <a:pt x="192" y="6701"/>
                  <a:pt x="189" y="6709"/>
                  <a:pt x="189" y="6717"/>
                </a:cubicBezTo>
                <a:lnTo>
                  <a:pt x="194" y="6785"/>
                </a:lnTo>
                <a:cubicBezTo>
                  <a:pt x="192" y="6788"/>
                  <a:pt x="189" y="6790"/>
                  <a:pt x="187" y="6794"/>
                </a:cubicBezTo>
                <a:lnTo>
                  <a:pt x="125" y="6798"/>
                </a:lnTo>
                <a:cubicBezTo>
                  <a:pt x="107" y="6800"/>
                  <a:pt x="94" y="6815"/>
                  <a:pt x="95" y="6834"/>
                </a:cubicBezTo>
                <a:lnTo>
                  <a:pt x="100" y="6914"/>
                </a:lnTo>
                <a:lnTo>
                  <a:pt x="8" y="7019"/>
                </a:lnTo>
                <a:cubicBezTo>
                  <a:pt x="3" y="7027"/>
                  <a:pt x="0" y="7034"/>
                  <a:pt x="0" y="7043"/>
                </a:cubicBezTo>
                <a:lnTo>
                  <a:pt x="31" y="7470"/>
                </a:lnTo>
                <a:cubicBezTo>
                  <a:pt x="32" y="7487"/>
                  <a:pt x="47" y="7500"/>
                  <a:pt x="62" y="7500"/>
                </a:cubicBezTo>
                <a:cubicBezTo>
                  <a:pt x="63" y="7500"/>
                  <a:pt x="64" y="7500"/>
                  <a:pt x="65" y="7500"/>
                </a:cubicBezTo>
                <a:lnTo>
                  <a:pt x="136" y="7495"/>
                </a:lnTo>
                <a:cubicBezTo>
                  <a:pt x="140" y="7498"/>
                  <a:pt x="146" y="7500"/>
                  <a:pt x="153" y="7500"/>
                </a:cubicBezTo>
                <a:cubicBezTo>
                  <a:pt x="154" y="7500"/>
                  <a:pt x="155" y="7500"/>
                  <a:pt x="156" y="7500"/>
                </a:cubicBezTo>
                <a:lnTo>
                  <a:pt x="247" y="7493"/>
                </a:lnTo>
                <a:lnTo>
                  <a:pt x="355" y="7594"/>
                </a:lnTo>
                <a:lnTo>
                  <a:pt x="469" y="7685"/>
                </a:lnTo>
                <a:lnTo>
                  <a:pt x="568" y="7777"/>
                </a:lnTo>
                <a:lnTo>
                  <a:pt x="574" y="7873"/>
                </a:lnTo>
                <a:cubicBezTo>
                  <a:pt x="575" y="7887"/>
                  <a:pt x="584" y="7897"/>
                  <a:pt x="595" y="7902"/>
                </a:cubicBezTo>
                <a:lnTo>
                  <a:pt x="814" y="7987"/>
                </a:lnTo>
                <a:lnTo>
                  <a:pt x="917" y="8080"/>
                </a:lnTo>
                <a:lnTo>
                  <a:pt x="922" y="8156"/>
                </a:lnTo>
                <a:lnTo>
                  <a:pt x="829" y="8261"/>
                </a:lnTo>
                <a:cubicBezTo>
                  <a:pt x="822" y="8272"/>
                  <a:pt x="819" y="8286"/>
                  <a:pt x="825" y="8298"/>
                </a:cubicBezTo>
                <a:cubicBezTo>
                  <a:pt x="830" y="8308"/>
                  <a:pt x="841" y="8316"/>
                  <a:pt x="852" y="8316"/>
                </a:cubicBezTo>
                <a:cubicBezTo>
                  <a:pt x="854" y="8316"/>
                  <a:pt x="855" y="8316"/>
                  <a:pt x="856" y="8316"/>
                </a:cubicBezTo>
                <a:lnTo>
                  <a:pt x="1021" y="8304"/>
                </a:lnTo>
                <a:lnTo>
                  <a:pt x="1021" y="8304"/>
                </a:lnTo>
                <a:lnTo>
                  <a:pt x="948" y="8472"/>
                </a:lnTo>
                <a:cubicBezTo>
                  <a:pt x="945" y="8477"/>
                  <a:pt x="945" y="8482"/>
                  <a:pt x="945" y="8487"/>
                </a:cubicBezTo>
                <a:lnTo>
                  <a:pt x="952" y="8571"/>
                </a:lnTo>
                <a:lnTo>
                  <a:pt x="767" y="8584"/>
                </a:lnTo>
                <a:cubicBezTo>
                  <a:pt x="754" y="8585"/>
                  <a:pt x="742" y="8595"/>
                  <a:pt x="739" y="8607"/>
                </a:cubicBezTo>
                <a:cubicBezTo>
                  <a:pt x="734" y="8621"/>
                  <a:pt x="739" y="8635"/>
                  <a:pt x="749" y="8642"/>
                </a:cubicBezTo>
                <a:lnTo>
                  <a:pt x="853" y="8726"/>
                </a:lnTo>
                <a:lnTo>
                  <a:pt x="867" y="8930"/>
                </a:lnTo>
                <a:cubicBezTo>
                  <a:pt x="869" y="8939"/>
                  <a:pt x="872" y="8948"/>
                  <a:pt x="879" y="8953"/>
                </a:cubicBezTo>
                <a:lnTo>
                  <a:pt x="995" y="9054"/>
                </a:lnTo>
                <a:cubicBezTo>
                  <a:pt x="1000" y="9058"/>
                  <a:pt x="1008" y="9062"/>
                  <a:pt x="1015" y="9062"/>
                </a:cubicBezTo>
                <a:cubicBezTo>
                  <a:pt x="1016" y="9062"/>
                  <a:pt x="1017" y="9062"/>
                  <a:pt x="1018" y="9062"/>
                </a:cubicBezTo>
                <a:lnTo>
                  <a:pt x="1115" y="9055"/>
                </a:lnTo>
                <a:lnTo>
                  <a:pt x="1214" y="9136"/>
                </a:lnTo>
                <a:lnTo>
                  <a:pt x="1335" y="9340"/>
                </a:lnTo>
                <a:cubicBezTo>
                  <a:pt x="1343" y="9349"/>
                  <a:pt x="1351" y="9355"/>
                  <a:pt x="1361" y="9356"/>
                </a:cubicBezTo>
                <a:lnTo>
                  <a:pt x="1364" y="9356"/>
                </a:lnTo>
                <a:cubicBezTo>
                  <a:pt x="1374" y="9356"/>
                  <a:pt x="1382" y="9352"/>
                  <a:pt x="1396" y="9343"/>
                </a:cubicBezTo>
                <a:lnTo>
                  <a:pt x="1490" y="9227"/>
                </a:lnTo>
                <a:cubicBezTo>
                  <a:pt x="1496" y="9220"/>
                  <a:pt x="1498" y="9211"/>
                  <a:pt x="1498" y="9204"/>
                </a:cubicBezTo>
                <a:lnTo>
                  <a:pt x="1491" y="9116"/>
                </a:lnTo>
                <a:lnTo>
                  <a:pt x="1677" y="9013"/>
                </a:lnTo>
                <a:lnTo>
                  <a:pt x="1886" y="9000"/>
                </a:lnTo>
                <a:cubicBezTo>
                  <a:pt x="1893" y="8998"/>
                  <a:pt x="1903" y="8994"/>
                  <a:pt x="1908" y="8987"/>
                </a:cubicBezTo>
                <a:lnTo>
                  <a:pt x="2001" y="8882"/>
                </a:lnTo>
                <a:lnTo>
                  <a:pt x="2088" y="8876"/>
                </a:lnTo>
                <a:lnTo>
                  <a:pt x="2298" y="8966"/>
                </a:lnTo>
                <a:cubicBezTo>
                  <a:pt x="2302" y="8969"/>
                  <a:pt x="2306" y="8970"/>
                  <a:pt x="2310" y="8970"/>
                </a:cubicBezTo>
                <a:cubicBezTo>
                  <a:pt x="2311" y="8970"/>
                  <a:pt x="2313" y="8970"/>
                  <a:pt x="2314" y="8969"/>
                </a:cubicBezTo>
                <a:lnTo>
                  <a:pt x="2422" y="8961"/>
                </a:lnTo>
                <a:cubicBezTo>
                  <a:pt x="2434" y="8961"/>
                  <a:pt x="2444" y="8954"/>
                  <a:pt x="2449" y="8942"/>
                </a:cubicBezTo>
                <a:lnTo>
                  <a:pt x="2536" y="8735"/>
                </a:lnTo>
                <a:lnTo>
                  <a:pt x="2716" y="8722"/>
                </a:lnTo>
                <a:lnTo>
                  <a:pt x="2928" y="8812"/>
                </a:lnTo>
                <a:lnTo>
                  <a:pt x="3041" y="8909"/>
                </a:lnTo>
                <a:cubicBezTo>
                  <a:pt x="3046" y="8914"/>
                  <a:pt x="3053" y="8918"/>
                  <a:pt x="3061" y="8918"/>
                </a:cubicBezTo>
                <a:cubicBezTo>
                  <a:pt x="3062" y="8918"/>
                  <a:pt x="3063" y="8917"/>
                  <a:pt x="3064" y="8917"/>
                </a:cubicBezTo>
                <a:lnTo>
                  <a:pt x="3268" y="8903"/>
                </a:lnTo>
                <a:lnTo>
                  <a:pt x="3374" y="9086"/>
                </a:lnTo>
                <a:cubicBezTo>
                  <a:pt x="3379" y="9098"/>
                  <a:pt x="3389" y="9104"/>
                  <a:pt x="3400" y="9104"/>
                </a:cubicBezTo>
                <a:cubicBezTo>
                  <a:pt x="3401" y="9104"/>
                  <a:pt x="3402" y="9104"/>
                  <a:pt x="3403" y="9104"/>
                </a:cubicBezTo>
                <a:lnTo>
                  <a:pt x="4040" y="9058"/>
                </a:lnTo>
                <a:lnTo>
                  <a:pt x="4257" y="9147"/>
                </a:lnTo>
                <a:cubicBezTo>
                  <a:pt x="4261" y="9150"/>
                  <a:pt x="4266" y="9151"/>
                  <a:pt x="4271" y="9151"/>
                </a:cubicBezTo>
                <a:cubicBezTo>
                  <a:pt x="4280" y="9151"/>
                  <a:pt x="4289" y="9146"/>
                  <a:pt x="4295" y="9138"/>
                </a:cubicBezTo>
                <a:lnTo>
                  <a:pt x="4381" y="9033"/>
                </a:lnTo>
                <a:lnTo>
                  <a:pt x="4571" y="9020"/>
                </a:lnTo>
                <a:lnTo>
                  <a:pt x="4683" y="9112"/>
                </a:lnTo>
                <a:cubicBezTo>
                  <a:pt x="4688" y="9118"/>
                  <a:pt x="4695" y="9121"/>
                  <a:pt x="4703" y="9121"/>
                </a:cubicBezTo>
                <a:cubicBezTo>
                  <a:pt x="4704" y="9121"/>
                  <a:pt x="4705" y="9121"/>
                  <a:pt x="4707" y="9120"/>
                </a:cubicBezTo>
                <a:lnTo>
                  <a:pt x="4775" y="9115"/>
                </a:lnTo>
                <a:lnTo>
                  <a:pt x="4781" y="9190"/>
                </a:lnTo>
                <a:cubicBezTo>
                  <a:pt x="4782" y="9207"/>
                  <a:pt x="4794" y="9221"/>
                  <a:pt x="4811" y="9221"/>
                </a:cubicBezTo>
                <a:cubicBezTo>
                  <a:pt x="4812" y="9221"/>
                  <a:pt x="4814" y="9221"/>
                  <a:pt x="4816" y="9220"/>
                </a:cubicBezTo>
                <a:lnTo>
                  <a:pt x="4916" y="9214"/>
                </a:lnTo>
                <a:cubicBezTo>
                  <a:pt x="4925" y="9214"/>
                  <a:pt x="4933" y="9210"/>
                  <a:pt x="4938" y="9204"/>
                </a:cubicBezTo>
                <a:lnTo>
                  <a:pt x="5046" y="9086"/>
                </a:lnTo>
                <a:cubicBezTo>
                  <a:pt x="5052" y="9080"/>
                  <a:pt x="5055" y="9070"/>
                  <a:pt x="5055" y="9062"/>
                </a:cubicBezTo>
                <a:lnTo>
                  <a:pt x="5041" y="8865"/>
                </a:lnTo>
                <a:lnTo>
                  <a:pt x="5232" y="8760"/>
                </a:lnTo>
                <a:cubicBezTo>
                  <a:pt x="5244" y="8753"/>
                  <a:pt x="5250" y="8741"/>
                  <a:pt x="5249" y="8729"/>
                </a:cubicBezTo>
                <a:lnTo>
                  <a:pt x="5244" y="8653"/>
                </a:lnTo>
                <a:lnTo>
                  <a:pt x="5428" y="8640"/>
                </a:lnTo>
                <a:cubicBezTo>
                  <a:pt x="5438" y="8640"/>
                  <a:pt x="5447" y="8635"/>
                  <a:pt x="5452" y="8628"/>
                </a:cubicBezTo>
                <a:lnTo>
                  <a:pt x="5535" y="8523"/>
                </a:lnTo>
                <a:lnTo>
                  <a:pt x="5832" y="8502"/>
                </a:lnTo>
                <a:lnTo>
                  <a:pt x="6050" y="8594"/>
                </a:lnTo>
                <a:cubicBezTo>
                  <a:pt x="6054" y="8595"/>
                  <a:pt x="6058" y="8596"/>
                  <a:pt x="6062" y="8596"/>
                </a:cubicBezTo>
                <a:cubicBezTo>
                  <a:pt x="6071" y="8596"/>
                  <a:pt x="6080" y="8592"/>
                  <a:pt x="6086" y="8585"/>
                </a:cubicBezTo>
                <a:lnTo>
                  <a:pt x="6191" y="8471"/>
                </a:lnTo>
                <a:lnTo>
                  <a:pt x="6389" y="8350"/>
                </a:lnTo>
                <a:cubicBezTo>
                  <a:pt x="6400" y="8344"/>
                  <a:pt x="6406" y="8331"/>
                  <a:pt x="6405" y="8320"/>
                </a:cubicBezTo>
                <a:lnTo>
                  <a:pt x="6390" y="8117"/>
                </a:lnTo>
                <a:lnTo>
                  <a:pt x="6467" y="8029"/>
                </a:lnTo>
                <a:lnTo>
                  <a:pt x="6568" y="8023"/>
                </a:lnTo>
                <a:cubicBezTo>
                  <a:pt x="6578" y="8023"/>
                  <a:pt x="6587" y="8018"/>
                  <a:pt x="6592" y="8011"/>
                </a:cubicBezTo>
                <a:lnTo>
                  <a:pt x="6686" y="7896"/>
                </a:lnTo>
                <a:cubicBezTo>
                  <a:pt x="6691" y="7889"/>
                  <a:pt x="6693" y="7880"/>
                  <a:pt x="6693" y="7872"/>
                </a:cubicBezTo>
                <a:lnTo>
                  <a:pt x="6687" y="7783"/>
                </a:lnTo>
                <a:lnTo>
                  <a:pt x="6872" y="7679"/>
                </a:lnTo>
                <a:lnTo>
                  <a:pt x="7182" y="7657"/>
                </a:lnTo>
                <a:cubicBezTo>
                  <a:pt x="7190" y="7656"/>
                  <a:pt x="7198" y="7652"/>
                  <a:pt x="7203" y="7646"/>
                </a:cubicBezTo>
                <a:lnTo>
                  <a:pt x="7405" y="7414"/>
                </a:lnTo>
                <a:cubicBezTo>
                  <a:pt x="7417" y="7401"/>
                  <a:pt x="7416" y="7381"/>
                  <a:pt x="7403" y="7368"/>
                </a:cubicBezTo>
                <a:lnTo>
                  <a:pt x="7304" y="7276"/>
                </a:lnTo>
                <a:lnTo>
                  <a:pt x="7297" y="7180"/>
                </a:lnTo>
                <a:cubicBezTo>
                  <a:pt x="7296" y="7170"/>
                  <a:pt x="7292" y="7162"/>
                  <a:pt x="7285" y="7157"/>
                </a:cubicBezTo>
                <a:lnTo>
                  <a:pt x="7172" y="7073"/>
                </a:lnTo>
                <a:lnTo>
                  <a:pt x="7130" y="6457"/>
                </a:lnTo>
                <a:lnTo>
                  <a:pt x="7230" y="6350"/>
                </a:lnTo>
                <a:lnTo>
                  <a:pt x="7318" y="6238"/>
                </a:lnTo>
                <a:lnTo>
                  <a:pt x="7523" y="6118"/>
                </a:lnTo>
                <a:cubicBezTo>
                  <a:pt x="7525" y="6116"/>
                  <a:pt x="7528" y="6113"/>
                  <a:pt x="7530" y="6111"/>
                </a:cubicBezTo>
                <a:lnTo>
                  <a:pt x="7717" y="5897"/>
                </a:lnTo>
                <a:lnTo>
                  <a:pt x="7812" y="5890"/>
                </a:lnTo>
                <a:cubicBezTo>
                  <a:pt x="7820" y="5888"/>
                  <a:pt x="7827" y="5886"/>
                  <a:pt x="7832" y="5879"/>
                </a:cubicBezTo>
                <a:lnTo>
                  <a:pt x="7942" y="5762"/>
                </a:lnTo>
                <a:lnTo>
                  <a:pt x="8233" y="5426"/>
                </a:lnTo>
                <a:lnTo>
                  <a:pt x="8437" y="5298"/>
                </a:lnTo>
                <a:cubicBezTo>
                  <a:pt x="8448" y="5291"/>
                  <a:pt x="8455" y="5279"/>
                  <a:pt x="8453" y="5268"/>
                </a:cubicBezTo>
                <a:lnTo>
                  <a:pt x="8448" y="5200"/>
                </a:lnTo>
                <a:lnTo>
                  <a:pt x="8524" y="5195"/>
                </a:lnTo>
                <a:cubicBezTo>
                  <a:pt x="8531" y="5194"/>
                  <a:pt x="8540" y="5190"/>
                  <a:pt x="8546" y="5184"/>
                </a:cubicBezTo>
                <a:cubicBezTo>
                  <a:pt x="8551" y="5176"/>
                  <a:pt x="8554" y="5169"/>
                  <a:pt x="8554" y="5160"/>
                </a:cubicBezTo>
                <a:lnTo>
                  <a:pt x="8547" y="5071"/>
                </a:lnTo>
                <a:lnTo>
                  <a:pt x="8630" y="4970"/>
                </a:lnTo>
                <a:lnTo>
                  <a:pt x="9687" y="4895"/>
                </a:lnTo>
                <a:cubicBezTo>
                  <a:pt x="9692" y="4894"/>
                  <a:pt x="9697" y="4893"/>
                  <a:pt x="9701" y="4890"/>
                </a:cubicBezTo>
                <a:lnTo>
                  <a:pt x="9898" y="4770"/>
                </a:lnTo>
                <a:lnTo>
                  <a:pt x="10006" y="4763"/>
                </a:lnTo>
                <a:cubicBezTo>
                  <a:pt x="10014" y="4762"/>
                  <a:pt x="10023" y="4758"/>
                  <a:pt x="10028" y="4751"/>
                </a:cubicBezTo>
                <a:lnTo>
                  <a:pt x="10113" y="4653"/>
                </a:lnTo>
                <a:lnTo>
                  <a:pt x="10424" y="4630"/>
                </a:lnTo>
                <a:cubicBezTo>
                  <a:pt x="10431" y="4629"/>
                  <a:pt x="10441" y="4624"/>
                  <a:pt x="10446" y="4618"/>
                </a:cubicBezTo>
                <a:lnTo>
                  <a:pt x="10538" y="4513"/>
                </a:lnTo>
                <a:lnTo>
                  <a:pt x="10633" y="4507"/>
                </a:lnTo>
                <a:cubicBezTo>
                  <a:pt x="10642" y="4505"/>
                  <a:pt x="10650" y="4502"/>
                  <a:pt x="10655" y="4494"/>
                </a:cubicBezTo>
                <a:lnTo>
                  <a:pt x="10857" y="4263"/>
                </a:lnTo>
                <a:cubicBezTo>
                  <a:pt x="10862" y="4257"/>
                  <a:pt x="10865" y="4249"/>
                  <a:pt x="10865" y="4239"/>
                </a:cubicBezTo>
                <a:lnTo>
                  <a:pt x="10858" y="4153"/>
                </a:lnTo>
                <a:lnTo>
                  <a:pt x="10945" y="4047"/>
                </a:lnTo>
                <a:cubicBezTo>
                  <a:pt x="10950" y="4040"/>
                  <a:pt x="10952" y="4031"/>
                  <a:pt x="10952" y="4024"/>
                </a:cubicBezTo>
                <a:lnTo>
                  <a:pt x="10929" y="3697"/>
                </a:lnTo>
                <a:cubicBezTo>
                  <a:pt x="10928" y="3690"/>
                  <a:pt x="10925" y="3684"/>
                  <a:pt x="10921" y="3679"/>
                </a:cubicBezTo>
                <a:lnTo>
                  <a:pt x="10903" y="3656"/>
                </a:lnTo>
                <a:cubicBezTo>
                  <a:pt x="10897" y="3650"/>
                  <a:pt x="10888" y="3645"/>
                  <a:pt x="10879" y="3645"/>
                </a:cubicBezTo>
                <a:cubicBezTo>
                  <a:pt x="10869" y="3645"/>
                  <a:pt x="10861" y="3648"/>
                  <a:pt x="10855" y="3654"/>
                </a:cubicBezTo>
                <a:lnTo>
                  <a:pt x="10779" y="3727"/>
                </a:lnTo>
                <a:lnTo>
                  <a:pt x="10716" y="3693"/>
                </a:lnTo>
                <a:cubicBezTo>
                  <a:pt x="10712" y="3691"/>
                  <a:pt x="10708" y="3689"/>
                  <a:pt x="10703" y="3689"/>
                </a:cubicBezTo>
                <a:cubicBezTo>
                  <a:pt x="10702" y="3689"/>
                  <a:pt x="10700" y="3689"/>
                  <a:pt x="10699" y="3689"/>
                </a:cubicBezTo>
                <a:lnTo>
                  <a:pt x="10582" y="3698"/>
                </a:lnTo>
                <a:lnTo>
                  <a:pt x="10497" y="3726"/>
                </a:lnTo>
                <a:lnTo>
                  <a:pt x="10389" y="3713"/>
                </a:lnTo>
                <a:lnTo>
                  <a:pt x="10281" y="3633"/>
                </a:lnTo>
                <a:cubicBezTo>
                  <a:pt x="10276" y="3629"/>
                  <a:pt x="10270" y="3626"/>
                  <a:pt x="10264" y="3626"/>
                </a:cubicBezTo>
                <a:cubicBezTo>
                  <a:pt x="10262" y="3626"/>
                  <a:pt x="10260" y="3627"/>
                  <a:pt x="10258" y="3627"/>
                </a:cubicBezTo>
                <a:lnTo>
                  <a:pt x="9963" y="3648"/>
                </a:lnTo>
                <a:cubicBezTo>
                  <a:pt x="9955" y="3649"/>
                  <a:pt x="9946" y="3653"/>
                  <a:pt x="9941" y="3659"/>
                </a:cubicBezTo>
                <a:lnTo>
                  <a:pt x="9915" y="3689"/>
                </a:lnTo>
                <a:lnTo>
                  <a:pt x="9863" y="3693"/>
                </a:lnTo>
                <a:lnTo>
                  <a:pt x="9765" y="3679"/>
                </a:lnTo>
                <a:lnTo>
                  <a:pt x="9656" y="3649"/>
                </a:lnTo>
                <a:lnTo>
                  <a:pt x="9603" y="3508"/>
                </a:lnTo>
                <a:lnTo>
                  <a:pt x="9606" y="3507"/>
                </a:lnTo>
                <a:cubicBezTo>
                  <a:pt x="9611" y="3497"/>
                  <a:pt x="9611" y="3484"/>
                  <a:pt x="9603" y="3474"/>
                </a:cubicBezTo>
                <a:cubicBezTo>
                  <a:pt x="9598" y="3467"/>
                  <a:pt x="9589" y="3460"/>
                  <a:pt x="9579" y="3460"/>
                </a:cubicBezTo>
                <a:cubicBezTo>
                  <a:pt x="9578" y="3460"/>
                  <a:pt x="9576" y="3460"/>
                  <a:pt x="9574" y="3460"/>
                </a:cubicBezTo>
                <a:lnTo>
                  <a:pt x="9398" y="3472"/>
                </a:lnTo>
                <a:lnTo>
                  <a:pt x="9312" y="3391"/>
                </a:lnTo>
                <a:lnTo>
                  <a:pt x="9322" y="3245"/>
                </a:lnTo>
                <a:cubicBezTo>
                  <a:pt x="9322" y="3242"/>
                  <a:pt x="9322" y="3237"/>
                  <a:pt x="9320" y="3231"/>
                </a:cubicBezTo>
                <a:lnTo>
                  <a:pt x="9267" y="3104"/>
                </a:lnTo>
                <a:cubicBezTo>
                  <a:pt x="9264" y="3098"/>
                  <a:pt x="9260" y="3093"/>
                  <a:pt x="9254" y="3089"/>
                </a:cubicBezTo>
                <a:lnTo>
                  <a:pt x="9118" y="3011"/>
                </a:lnTo>
                <a:cubicBezTo>
                  <a:pt x="9114" y="3008"/>
                  <a:pt x="9109" y="3006"/>
                  <a:pt x="9103" y="3006"/>
                </a:cubicBezTo>
                <a:cubicBezTo>
                  <a:pt x="9099" y="3006"/>
                  <a:pt x="9095" y="3007"/>
                  <a:pt x="9091" y="3008"/>
                </a:cubicBezTo>
                <a:lnTo>
                  <a:pt x="8856" y="3096"/>
                </a:lnTo>
                <a:lnTo>
                  <a:pt x="8637" y="3098"/>
                </a:lnTo>
                <a:lnTo>
                  <a:pt x="8632" y="3020"/>
                </a:lnTo>
                <a:cubicBezTo>
                  <a:pt x="8630" y="3011"/>
                  <a:pt x="8627" y="3003"/>
                  <a:pt x="8620" y="2998"/>
                </a:cubicBezTo>
                <a:cubicBezTo>
                  <a:pt x="8614" y="2993"/>
                  <a:pt x="8606" y="2990"/>
                  <a:pt x="8599" y="2990"/>
                </a:cubicBezTo>
                <a:cubicBezTo>
                  <a:pt x="8598" y="2990"/>
                  <a:pt x="8597" y="2990"/>
                  <a:pt x="8597" y="2990"/>
                </a:cubicBezTo>
                <a:lnTo>
                  <a:pt x="8502" y="2997"/>
                </a:lnTo>
                <a:lnTo>
                  <a:pt x="8284" y="2906"/>
                </a:lnTo>
                <a:cubicBezTo>
                  <a:pt x="8281" y="2905"/>
                  <a:pt x="8278" y="2904"/>
                  <a:pt x="8274" y="2904"/>
                </a:cubicBezTo>
                <a:cubicBezTo>
                  <a:pt x="8272" y="2904"/>
                  <a:pt x="8271" y="2904"/>
                  <a:pt x="8270" y="2904"/>
                </a:cubicBezTo>
                <a:lnTo>
                  <a:pt x="8175" y="2911"/>
                </a:lnTo>
                <a:lnTo>
                  <a:pt x="8062" y="2817"/>
                </a:lnTo>
                <a:cubicBezTo>
                  <a:pt x="8061" y="2816"/>
                  <a:pt x="8059" y="2815"/>
                  <a:pt x="8057" y="2813"/>
                </a:cubicBezTo>
                <a:lnTo>
                  <a:pt x="8054" y="2810"/>
                </a:lnTo>
                <a:lnTo>
                  <a:pt x="7947" y="2719"/>
                </a:lnTo>
                <a:lnTo>
                  <a:pt x="7846" y="2625"/>
                </a:lnTo>
                <a:cubicBezTo>
                  <a:pt x="7841" y="2620"/>
                  <a:pt x="7834" y="2616"/>
                  <a:pt x="7826" y="2616"/>
                </a:cubicBezTo>
                <a:cubicBezTo>
                  <a:pt x="7824" y="2616"/>
                  <a:pt x="7823" y="2617"/>
                  <a:pt x="7821" y="2617"/>
                </a:cubicBezTo>
                <a:lnTo>
                  <a:pt x="7623" y="2631"/>
                </a:lnTo>
                <a:lnTo>
                  <a:pt x="7502" y="2438"/>
                </a:lnTo>
                <a:cubicBezTo>
                  <a:pt x="7497" y="2429"/>
                  <a:pt x="7486" y="2422"/>
                  <a:pt x="7476" y="2422"/>
                </a:cubicBezTo>
                <a:cubicBezTo>
                  <a:pt x="7475" y="2422"/>
                  <a:pt x="7473" y="2422"/>
                  <a:pt x="7472" y="2422"/>
                </a:cubicBezTo>
                <a:lnTo>
                  <a:pt x="7385" y="2430"/>
                </a:lnTo>
                <a:lnTo>
                  <a:pt x="7379" y="2424"/>
                </a:lnTo>
                <a:cubicBezTo>
                  <a:pt x="7378" y="2422"/>
                  <a:pt x="7376" y="2421"/>
                  <a:pt x="7373" y="2420"/>
                </a:cubicBezTo>
                <a:lnTo>
                  <a:pt x="7264" y="2332"/>
                </a:lnTo>
                <a:lnTo>
                  <a:pt x="7178" y="2251"/>
                </a:lnTo>
                <a:lnTo>
                  <a:pt x="7161" y="2237"/>
                </a:lnTo>
                <a:cubicBezTo>
                  <a:pt x="7155" y="2232"/>
                  <a:pt x="7149" y="2228"/>
                  <a:pt x="7141" y="2228"/>
                </a:cubicBezTo>
                <a:cubicBezTo>
                  <a:pt x="7140" y="2228"/>
                  <a:pt x="7139" y="2229"/>
                  <a:pt x="7138" y="2229"/>
                </a:cubicBezTo>
                <a:lnTo>
                  <a:pt x="6953" y="2242"/>
                </a:lnTo>
                <a:lnTo>
                  <a:pt x="6940" y="2063"/>
                </a:lnTo>
                <a:cubicBezTo>
                  <a:pt x="6939" y="2055"/>
                  <a:pt x="6936" y="2046"/>
                  <a:pt x="6930" y="2041"/>
                </a:cubicBezTo>
                <a:lnTo>
                  <a:pt x="6819" y="1937"/>
                </a:lnTo>
                <a:lnTo>
                  <a:pt x="6721" y="1864"/>
                </a:lnTo>
                <a:cubicBezTo>
                  <a:pt x="6722" y="1858"/>
                  <a:pt x="6722" y="1849"/>
                  <a:pt x="6718" y="1842"/>
                </a:cubicBezTo>
                <a:cubicBezTo>
                  <a:pt x="6714" y="1832"/>
                  <a:pt x="6704" y="1823"/>
                  <a:pt x="6691" y="1823"/>
                </a:cubicBezTo>
                <a:cubicBezTo>
                  <a:pt x="6690" y="1823"/>
                  <a:pt x="6688" y="1823"/>
                  <a:pt x="6687" y="1824"/>
                </a:cubicBezTo>
                <a:lnTo>
                  <a:pt x="6680" y="1824"/>
                </a:lnTo>
                <a:lnTo>
                  <a:pt x="6565" y="1730"/>
                </a:lnTo>
                <a:cubicBezTo>
                  <a:pt x="6560" y="1725"/>
                  <a:pt x="6553" y="1722"/>
                  <a:pt x="6545" y="1722"/>
                </a:cubicBezTo>
                <a:cubicBezTo>
                  <a:pt x="6544" y="1722"/>
                  <a:pt x="6543" y="1722"/>
                  <a:pt x="6541" y="1723"/>
                </a:cubicBezTo>
                <a:lnTo>
                  <a:pt x="6347" y="1735"/>
                </a:lnTo>
                <a:lnTo>
                  <a:pt x="6133" y="1647"/>
                </a:lnTo>
                <a:lnTo>
                  <a:pt x="6014" y="1550"/>
                </a:lnTo>
                <a:cubicBezTo>
                  <a:pt x="6009" y="1544"/>
                  <a:pt x="6002" y="1541"/>
                  <a:pt x="5995" y="1541"/>
                </a:cubicBezTo>
                <a:cubicBezTo>
                  <a:pt x="5994" y="1541"/>
                  <a:pt x="5993" y="1541"/>
                  <a:pt x="5992" y="1541"/>
                </a:cubicBezTo>
                <a:lnTo>
                  <a:pt x="5577" y="1571"/>
                </a:lnTo>
                <a:lnTo>
                  <a:pt x="5474" y="1482"/>
                </a:lnTo>
                <a:lnTo>
                  <a:pt x="5353" y="1285"/>
                </a:lnTo>
                <a:cubicBezTo>
                  <a:pt x="5347" y="1276"/>
                  <a:pt x="5337" y="1270"/>
                  <a:pt x="5326" y="1270"/>
                </a:cubicBezTo>
                <a:cubicBezTo>
                  <a:pt x="5325" y="1270"/>
                  <a:pt x="5324" y="1270"/>
                  <a:pt x="5323" y="1270"/>
                </a:cubicBezTo>
                <a:lnTo>
                  <a:pt x="5127" y="1284"/>
                </a:lnTo>
                <a:lnTo>
                  <a:pt x="5021" y="1192"/>
                </a:lnTo>
                <a:cubicBezTo>
                  <a:pt x="5016" y="1187"/>
                  <a:pt x="5009" y="1183"/>
                  <a:pt x="5001" y="1183"/>
                </a:cubicBezTo>
                <a:cubicBezTo>
                  <a:pt x="5000" y="1183"/>
                  <a:pt x="4999" y="1183"/>
                  <a:pt x="4998" y="1183"/>
                </a:cubicBezTo>
                <a:lnTo>
                  <a:pt x="4578" y="1213"/>
                </a:lnTo>
                <a:lnTo>
                  <a:pt x="4480" y="1128"/>
                </a:lnTo>
                <a:cubicBezTo>
                  <a:pt x="4474" y="1123"/>
                  <a:pt x="4468" y="1120"/>
                  <a:pt x="4460" y="1120"/>
                </a:cubicBezTo>
                <a:cubicBezTo>
                  <a:pt x="4459" y="1120"/>
                  <a:pt x="4458" y="1120"/>
                  <a:pt x="4457" y="1120"/>
                </a:cubicBezTo>
                <a:lnTo>
                  <a:pt x="4255" y="1134"/>
                </a:lnTo>
                <a:lnTo>
                  <a:pt x="4154" y="1035"/>
                </a:lnTo>
                <a:lnTo>
                  <a:pt x="4031" y="935"/>
                </a:lnTo>
                <a:cubicBezTo>
                  <a:pt x="4026" y="929"/>
                  <a:pt x="4018" y="927"/>
                  <a:pt x="4012" y="927"/>
                </a:cubicBezTo>
                <a:cubicBezTo>
                  <a:pt x="4010" y="927"/>
                  <a:pt x="4009" y="927"/>
                  <a:pt x="4008" y="927"/>
                </a:cubicBezTo>
                <a:lnTo>
                  <a:pt x="3912" y="933"/>
                </a:lnTo>
                <a:lnTo>
                  <a:pt x="3696" y="849"/>
                </a:lnTo>
                <a:cubicBezTo>
                  <a:pt x="3690" y="847"/>
                  <a:pt x="3686" y="847"/>
                  <a:pt x="3681" y="847"/>
                </a:cubicBezTo>
                <a:lnTo>
                  <a:pt x="3574" y="854"/>
                </a:lnTo>
                <a:lnTo>
                  <a:pt x="3380" y="766"/>
                </a:lnTo>
                <a:lnTo>
                  <a:pt x="3375" y="692"/>
                </a:lnTo>
                <a:cubicBezTo>
                  <a:pt x="3374" y="674"/>
                  <a:pt x="3358" y="661"/>
                  <a:pt x="3343" y="661"/>
                </a:cubicBezTo>
                <a:cubicBezTo>
                  <a:pt x="3342" y="661"/>
                  <a:pt x="3341" y="661"/>
                  <a:pt x="3340" y="662"/>
                </a:cubicBezTo>
                <a:lnTo>
                  <a:pt x="3137" y="676"/>
                </a:lnTo>
                <a:lnTo>
                  <a:pt x="3030" y="577"/>
                </a:lnTo>
                <a:cubicBezTo>
                  <a:pt x="3025" y="572"/>
                  <a:pt x="3017" y="568"/>
                  <a:pt x="3008" y="568"/>
                </a:cubicBezTo>
                <a:cubicBezTo>
                  <a:pt x="3007" y="568"/>
                  <a:pt x="3006" y="568"/>
                  <a:pt x="3005" y="568"/>
                </a:cubicBezTo>
                <a:lnTo>
                  <a:pt x="2707" y="589"/>
                </a:lnTo>
                <a:lnTo>
                  <a:pt x="2594" y="505"/>
                </a:lnTo>
                <a:lnTo>
                  <a:pt x="2479" y="405"/>
                </a:lnTo>
                <a:cubicBezTo>
                  <a:pt x="2473" y="400"/>
                  <a:pt x="2465" y="398"/>
                  <a:pt x="2458" y="398"/>
                </a:cubicBezTo>
                <a:cubicBezTo>
                  <a:pt x="2452" y="398"/>
                  <a:pt x="2446" y="399"/>
                  <a:pt x="2441" y="402"/>
                </a:cubicBezTo>
                <a:lnTo>
                  <a:pt x="2266" y="510"/>
                </a:lnTo>
                <a:lnTo>
                  <a:pt x="2152" y="327"/>
                </a:lnTo>
                <a:cubicBezTo>
                  <a:pt x="2151" y="324"/>
                  <a:pt x="2149" y="322"/>
                  <a:pt x="2146" y="321"/>
                </a:cubicBezTo>
                <a:lnTo>
                  <a:pt x="2047" y="228"/>
                </a:lnTo>
                <a:lnTo>
                  <a:pt x="2033" y="31"/>
                </a:lnTo>
                <a:cubicBezTo>
                  <a:pt x="2032" y="20"/>
                  <a:pt x="2027" y="10"/>
                  <a:pt x="2016" y="5"/>
                </a:cubicBezTo>
                <a:cubicBezTo>
                  <a:pt x="2012" y="2"/>
                  <a:pt x="2006" y="1"/>
                  <a:pt x="2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928;p51">
            <a:extLst>
              <a:ext uri="{FF2B5EF4-FFF2-40B4-BE49-F238E27FC236}">
                <a16:creationId xmlns:a16="http://schemas.microsoft.com/office/drawing/2014/main" id="{7D23E3D0-C3F0-72E8-B723-34D1426D8644}"/>
              </a:ext>
            </a:extLst>
          </p:cNvPr>
          <p:cNvSpPr/>
          <p:nvPr/>
        </p:nvSpPr>
        <p:spPr>
          <a:xfrm>
            <a:off x="804500" y="3726904"/>
            <a:ext cx="290196" cy="443557"/>
          </a:xfrm>
          <a:custGeom>
            <a:avLst/>
            <a:gdLst/>
            <a:ahLst/>
            <a:cxnLst/>
            <a:rect l="l" t="t" r="r" b="b"/>
            <a:pathLst>
              <a:path w="3917" h="5987" extrusionOk="0">
                <a:moveTo>
                  <a:pt x="2104" y="1"/>
                </a:moveTo>
                <a:lnTo>
                  <a:pt x="2105" y="26"/>
                </a:lnTo>
                <a:lnTo>
                  <a:pt x="2111" y="109"/>
                </a:lnTo>
                <a:lnTo>
                  <a:pt x="2090" y="110"/>
                </a:lnTo>
                <a:lnTo>
                  <a:pt x="2003" y="117"/>
                </a:lnTo>
                <a:lnTo>
                  <a:pt x="1778" y="133"/>
                </a:lnTo>
                <a:lnTo>
                  <a:pt x="1778" y="139"/>
                </a:lnTo>
                <a:lnTo>
                  <a:pt x="1784" y="233"/>
                </a:lnTo>
                <a:lnTo>
                  <a:pt x="1794" y="349"/>
                </a:lnTo>
                <a:lnTo>
                  <a:pt x="1800" y="450"/>
                </a:lnTo>
                <a:lnTo>
                  <a:pt x="1708" y="566"/>
                </a:lnTo>
                <a:lnTo>
                  <a:pt x="1716" y="674"/>
                </a:lnTo>
                <a:lnTo>
                  <a:pt x="1731" y="893"/>
                </a:lnTo>
                <a:lnTo>
                  <a:pt x="1630" y="1000"/>
                </a:lnTo>
                <a:lnTo>
                  <a:pt x="1535" y="1117"/>
                </a:lnTo>
                <a:lnTo>
                  <a:pt x="1550" y="1332"/>
                </a:lnTo>
                <a:lnTo>
                  <a:pt x="1443" y="1443"/>
                </a:lnTo>
                <a:lnTo>
                  <a:pt x="1349" y="1559"/>
                </a:lnTo>
                <a:lnTo>
                  <a:pt x="1363" y="1776"/>
                </a:lnTo>
                <a:lnTo>
                  <a:pt x="1263" y="1892"/>
                </a:lnTo>
                <a:lnTo>
                  <a:pt x="1170" y="2116"/>
                </a:lnTo>
                <a:lnTo>
                  <a:pt x="1068" y="2217"/>
                </a:lnTo>
                <a:lnTo>
                  <a:pt x="967" y="2341"/>
                </a:lnTo>
                <a:lnTo>
                  <a:pt x="975" y="2442"/>
                </a:lnTo>
                <a:lnTo>
                  <a:pt x="882" y="2559"/>
                </a:lnTo>
                <a:lnTo>
                  <a:pt x="782" y="2784"/>
                </a:lnTo>
                <a:lnTo>
                  <a:pt x="681" y="2790"/>
                </a:lnTo>
                <a:lnTo>
                  <a:pt x="462" y="2806"/>
                </a:lnTo>
                <a:lnTo>
                  <a:pt x="361" y="2914"/>
                </a:lnTo>
                <a:lnTo>
                  <a:pt x="368" y="3022"/>
                </a:lnTo>
                <a:lnTo>
                  <a:pt x="377" y="3131"/>
                </a:lnTo>
                <a:lnTo>
                  <a:pt x="384" y="3241"/>
                </a:lnTo>
                <a:lnTo>
                  <a:pt x="290" y="3356"/>
                </a:lnTo>
                <a:lnTo>
                  <a:pt x="190" y="3472"/>
                </a:lnTo>
                <a:lnTo>
                  <a:pt x="197" y="3572"/>
                </a:lnTo>
                <a:lnTo>
                  <a:pt x="205" y="3681"/>
                </a:lnTo>
                <a:lnTo>
                  <a:pt x="414" y="3666"/>
                </a:lnTo>
                <a:lnTo>
                  <a:pt x="530" y="3768"/>
                </a:lnTo>
                <a:lnTo>
                  <a:pt x="632" y="3759"/>
                </a:lnTo>
                <a:lnTo>
                  <a:pt x="647" y="3977"/>
                </a:lnTo>
                <a:lnTo>
                  <a:pt x="655" y="4085"/>
                </a:lnTo>
                <a:lnTo>
                  <a:pt x="560" y="4201"/>
                </a:lnTo>
                <a:lnTo>
                  <a:pt x="459" y="4303"/>
                </a:lnTo>
                <a:lnTo>
                  <a:pt x="467" y="4419"/>
                </a:lnTo>
                <a:lnTo>
                  <a:pt x="374" y="4527"/>
                </a:lnTo>
                <a:lnTo>
                  <a:pt x="483" y="4636"/>
                </a:lnTo>
                <a:lnTo>
                  <a:pt x="398" y="4852"/>
                </a:lnTo>
                <a:lnTo>
                  <a:pt x="404" y="4961"/>
                </a:lnTo>
                <a:lnTo>
                  <a:pt x="296" y="4969"/>
                </a:lnTo>
                <a:lnTo>
                  <a:pt x="186" y="5079"/>
                </a:lnTo>
                <a:lnTo>
                  <a:pt x="195" y="5193"/>
                </a:lnTo>
                <a:lnTo>
                  <a:pt x="110" y="5412"/>
                </a:lnTo>
                <a:lnTo>
                  <a:pt x="1" y="5527"/>
                </a:lnTo>
                <a:lnTo>
                  <a:pt x="8" y="5637"/>
                </a:lnTo>
                <a:lnTo>
                  <a:pt x="126" y="5627"/>
                </a:lnTo>
                <a:lnTo>
                  <a:pt x="226" y="5621"/>
                </a:lnTo>
                <a:lnTo>
                  <a:pt x="334" y="5503"/>
                </a:lnTo>
                <a:lnTo>
                  <a:pt x="450" y="5605"/>
                </a:lnTo>
                <a:lnTo>
                  <a:pt x="457" y="5706"/>
                </a:lnTo>
                <a:lnTo>
                  <a:pt x="558" y="5700"/>
                </a:lnTo>
                <a:lnTo>
                  <a:pt x="665" y="5693"/>
                </a:lnTo>
                <a:lnTo>
                  <a:pt x="777" y="5794"/>
                </a:lnTo>
                <a:lnTo>
                  <a:pt x="1000" y="5887"/>
                </a:lnTo>
                <a:lnTo>
                  <a:pt x="1125" y="5986"/>
                </a:lnTo>
                <a:lnTo>
                  <a:pt x="1217" y="5871"/>
                </a:lnTo>
                <a:lnTo>
                  <a:pt x="1225" y="5980"/>
                </a:lnTo>
                <a:lnTo>
                  <a:pt x="1334" y="5972"/>
                </a:lnTo>
                <a:lnTo>
                  <a:pt x="1632" y="5849"/>
                </a:lnTo>
                <a:lnTo>
                  <a:pt x="1651" y="5841"/>
                </a:lnTo>
                <a:lnTo>
                  <a:pt x="1543" y="5849"/>
                </a:lnTo>
                <a:lnTo>
                  <a:pt x="1527" y="5631"/>
                </a:lnTo>
                <a:lnTo>
                  <a:pt x="1513" y="5420"/>
                </a:lnTo>
                <a:lnTo>
                  <a:pt x="1613" y="5304"/>
                </a:lnTo>
                <a:lnTo>
                  <a:pt x="1606" y="5211"/>
                </a:lnTo>
                <a:lnTo>
                  <a:pt x="1605" y="5196"/>
                </a:lnTo>
                <a:lnTo>
                  <a:pt x="1694" y="5190"/>
                </a:lnTo>
                <a:lnTo>
                  <a:pt x="1708" y="5189"/>
                </a:lnTo>
                <a:lnTo>
                  <a:pt x="1700" y="5095"/>
                </a:lnTo>
                <a:lnTo>
                  <a:pt x="1700" y="5087"/>
                </a:lnTo>
                <a:lnTo>
                  <a:pt x="1815" y="5079"/>
                </a:lnTo>
                <a:lnTo>
                  <a:pt x="1909" y="5071"/>
                </a:lnTo>
                <a:lnTo>
                  <a:pt x="1918" y="5071"/>
                </a:lnTo>
                <a:lnTo>
                  <a:pt x="2005" y="4965"/>
                </a:lnTo>
                <a:lnTo>
                  <a:pt x="2018" y="4949"/>
                </a:lnTo>
                <a:lnTo>
                  <a:pt x="2104" y="4943"/>
                </a:lnTo>
                <a:lnTo>
                  <a:pt x="2118" y="4941"/>
                </a:lnTo>
                <a:lnTo>
                  <a:pt x="2111" y="4840"/>
                </a:lnTo>
                <a:lnTo>
                  <a:pt x="2104" y="4732"/>
                </a:lnTo>
                <a:lnTo>
                  <a:pt x="2002" y="4738"/>
                </a:lnTo>
                <a:lnTo>
                  <a:pt x="1887" y="4638"/>
                </a:lnTo>
                <a:lnTo>
                  <a:pt x="1888" y="4637"/>
                </a:lnTo>
                <a:lnTo>
                  <a:pt x="1988" y="4530"/>
                </a:lnTo>
                <a:lnTo>
                  <a:pt x="1980" y="4413"/>
                </a:lnTo>
                <a:lnTo>
                  <a:pt x="2059" y="4321"/>
                </a:lnTo>
                <a:lnTo>
                  <a:pt x="2074" y="4306"/>
                </a:lnTo>
                <a:lnTo>
                  <a:pt x="2168" y="4300"/>
                </a:lnTo>
                <a:lnTo>
                  <a:pt x="2190" y="4298"/>
                </a:lnTo>
                <a:lnTo>
                  <a:pt x="2182" y="4181"/>
                </a:lnTo>
                <a:lnTo>
                  <a:pt x="2283" y="4080"/>
                </a:lnTo>
                <a:lnTo>
                  <a:pt x="2383" y="3962"/>
                </a:lnTo>
                <a:lnTo>
                  <a:pt x="2376" y="3855"/>
                </a:lnTo>
                <a:lnTo>
                  <a:pt x="2370" y="3747"/>
                </a:lnTo>
                <a:lnTo>
                  <a:pt x="2252" y="3645"/>
                </a:lnTo>
                <a:lnTo>
                  <a:pt x="2245" y="3538"/>
                </a:lnTo>
                <a:lnTo>
                  <a:pt x="2236" y="3429"/>
                </a:lnTo>
                <a:lnTo>
                  <a:pt x="2224" y="3244"/>
                </a:lnTo>
                <a:lnTo>
                  <a:pt x="2222" y="3220"/>
                </a:lnTo>
                <a:lnTo>
                  <a:pt x="2448" y="3314"/>
                </a:lnTo>
                <a:lnTo>
                  <a:pt x="2533" y="3306"/>
                </a:lnTo>
                <a:lnTo>
                  <a:pt x="2548" y="3305"/>
                </a:lnTo>
                <a:lnTo>
                  <a:pt x="2539" y="3197"/>
                </a:lnTo>
                <a:lnTo>
                  <a:pt x="2640" y="3082"/>
                </a:lnTo>
                <a:lnTo>
                  <a:pt x="2632" y="2971"/>
                </a:lnTo>
                <a:lnTo>
                  <a:pt x="2836" y="2739"/>
                </a:lnTo>
                <a:lnTo>
                  <a:pt x="2830" y="2654"/>
                </a:lnTo>
                <a:lnTo>
                  <a:pt x="2829" y="2638"/>
                </a:lnTo>
                <a:lnTo>
                  <a:pt x="2929" y="2632"/>
                </a:lnTo>
                <a:lnTo>
                  <a:pt x="3022" y="2624"/>
                </a:lnTo>
                <a:lnTo>
                  <a:pt x="3046" y="2623"/>
                </a:lnTo>
                <a:lnTo>
                  <a:pt x="3038" y="2520"/>
                </a:lnTo>
                <a:lnTo>
                  <a:pt x="3031" y="2406"/>
                </a:lnTo>
                <a:lnTo>
                  <a:pt x="3022" y="2299"/>
                </a:lnTo>
                <a:lnTo>
                  <a:pt x="3015" y="2195"/>
                </a:lnTo>
                <a:lnTo>
                  <a:pt x="3115" y="2073"/>
                </a:lnTo>
                <a:lnTo>
                  <a:pt x="3109" y="1979"/>
                </a:lnTo>
                <a:lnTo>
                  <a:pt x="3201" y="1856"/>
                </a:lnTo>
                <a:lnTo>
                  <a:pt x="3194" y="1755"/>
                </a:lnTo>
                <a:lnTo>
                  <a:pt x="3282" y="1654"/>
                </a:lnTo>
                <a:lnTo>
                  <a:pt x="3294" y="1639"/>
                </a:lnTo>
                <a:lnTo>
                  <a:pt x="3383" y="1633"/>
                </a:lnTo>
                <a:lnTo>
                  <a:pt x="3404" y="1632"/>
                </a:lnTo>
                <a:lnTo>
                  <a:pt x="3396" y="1529"/>
                </a:lnTo>
                <a:lnTo>
                  <a:pt x="3396" y="1523"/>
                </a:lnTo>
                <a:lnTo>
                  <a:pt x="3505" y="1516"/>
                </a:lnTo>
                <a:lnTo>
                  <a:pt x="3591" y="1509"/>
                </a:lnTo>
                <a:lnTo>
                  <a:pt x="3607" y="1508"/>
                </a:lnTo>
                <a:lnTo>
                  <a:pt x="3599" y="1415"/>
                </a:lnTo>
                <a:lnTo>
                  <a:pt x="3599" y="1400"/>
                </a:lnTo>
                <a:lnTo>
                  <a:pt x="3714" y="1391"/>
                </a:lnTo>
                <a:lnTo>
                  <a:pt x="3793" y="1385"/>
                </a:lnTo>
                <a:lnTo>
                  <a:pt x="3808" y="1384"/>
                </a:lnTo>
                <a:lnTo>
                  <a:pt x="3801" y="1291"/>
                </a:lnTo>
                <a:lnTo>
                  <a:pt x="3799" y="1276"/>
                </a:lnTo>
                <a:lnTo>
                  <a:pt x="3902" y="1269"/>
                </a:lnTo>
                <a:lnTo>
                  <a:pt x="3917" y="1269"/>
                </a:lnTo>
                <a:lnTo>
                  <a:pt x="3909" y="1166"/>
                </a:lnTo>
                <a:lnTo>
                  <a:pt x="3786" y="1066"/>
                </a:lnTo>
                <a:lnTo>
                  <a:pt x="3690" y="1072"/>
                </a:lnTo>
                <a:lnTo>
                  <a:pt x="3684" y="964"/>
                </a:lnTo>
                <a:lnTo>
                  <a:pt x="3676" y="856"/>
                </a:lnTo>
                <a:lnTo>
                  <a:pt x="3762" y="749"/>
                </a:lnTo>
                <a:lnTo>
                  <a:pt x="3661" y="639"/>
                </a:lnTo>
                <a:lnTo>
                  <a:pt x="3546" y="646"/>
                </a:lnTo>
                <a:lnTo>
                  <a:pt x="3443" y="654"/>
                </a:lnTo>
                <a:lnTo>
                  <a:pt x="3437" y="552"/>
                </a:lnTo>
                <a:lnTo>
                  <a:pt x="3328" y="560"/>
                </a:lnTo>
                <a:lnTo>
                  <a:pt x="3219" y="567"/>
                </a:lnTo>
                <a:lnTo>
                  <a:pt x="3220" y="584"/>
                </a:lnTo>
                <a:lnTo>
                  <a:pt x="3227" y="670"/>
                </a:lnTo>
                <a:lnTo>
                  <a:pt x="3205" y="651"/>
                </a:lnTo>
                <a:lnTo>
                  <a:pt x="3111" y="575"/>
                </a:lnTo>
                <a:lnTo>
                  <a:pt x="3003" y="473"/>
                </a:lnTo>
                <a:lnTo>
                  <a:pt x="2893" y="482"/>
                </a:lnTo>
                <a:lnTo>
                  <a:pt x="2770" y="381"/>
                </a:lnTo>
                <a:lnTo>
                  <a:pt x="2669" y="389"/>
                </a:lnTo>
                <a:lnTo>
                  <a:pt x="2553" y="396"/>
                </a:lnTo>
                <a:lnTo>
                  <a:pt x="2451" y="405"/>
                </a:lnTo>
                <a:lnTo>
                  <a:pt x="2445" y="303"/>
                </a:lnTo>
                <a:lnTo>
                  <a:pt x="2435" y="187"/>
                </a:lnTo>
                <a:lnTo>
                  <a:pt x="2429" y="87"/>
                </a:lnTo>
                <a:lnTo>
                  <a:pt x="2320" y="94"/>
                </a:lnTo>
                <a:lnTo>
                  <a:pt x="21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929;p51">
            <a:extLst>
              <a:ext uri="{FF2B5EF4-FFF2-40B4-BE49-F238E27FC236}">
                <a16:creationId xmlns:a16="http://schemas.microsoft.com/office/drawing/2014/main" id="{A2055A31-8188-62BA-ADC4-8666C136B281}"/>
              </a:ext>
            </a:extLst>
          </p:cNvPr>
          <p:cNvSpPr/>
          <p:nvPr/>
        </p:nvSpPr>
        <p:spPr>
          <a:xfrm>
            <a:off x="802056" y="3725126"/>
            <a:ext cx="295382" cy="448373"/>
          </a:xfrm>
          <a:custGeom>
            <a:avLst/>
            <a:gdLst/>
            <a:ahLst/>
            <a:cxnLst/>
            <a:rect l="l" t="t" r="r" b="b"/>
            <a:pathLst>
              <a:path w="3987" h="6052" extrusionOk="0">
                <a:moveTo>
                  <a:pt x="2169" y="72"/>
                </a:moveTo>
                <a:lnTo>
                  <a:pt x="2337" y="146"/>
                </a:lnTo>
                <a:cubicBezTo>
                  <a:pt x="2342" y="148"/>
                  <a:pt x="2347" y="148"/>
                  <a:pt x="2353" y="148"/>
                </a:cubicBezTo>
                <a:lnTo>
                  <a:pt x="2429" y="143"/>
                </a:lnTo>
                <a:lnTo>
                  <a:pt x="2447" y="429"/>
                </a:lnTo>
                <a:cubicBezTo>
                  <a:pt x="2449" y="437"/>
                  <a:pt x="2453" y="445"/>
                  <a:pt x="2460" y="450"/>
                </a:cubicBezTo>
                <a:cubicBezTo>
                  <a:pt x="2465" y="455"/>
                  <a:pt x="2472" y="459"/>
                  <a:pt x="2480" y="459"/>
                </a:cubicBezTo>
                <a:cubicBezTo>
                  <a:pt x="2481" y="459"/>
                  <a:pt x="2482" y="459"/>
                  <a:pt x="2483" y="459"/>
                </a:cubicBezTo>
                <a:lnTo>
                  <a:pt x="2789" y="436"/>
                </a:lnTo>
                <a:lnTo>
                  <a:pt x="2903" y="529"/>
                </a:lnTo>
                <a:cubicBezTo>
                  <a:pt x="2909" y="532"/>
                  <a:pt x="2915" y="535"/>
                  <a:pt x="2922" y="535"/>
                </a:cubicBezTo>
                <a:cubicBezTo>
                  <a:pt x="2923" y="535"/>
                  <a:pt x="2925" y="535"/>
                  <a:pt x="2926" y="535"/>
                </a:cubicBezTo>
                <a:lnTo>
                  <a:pt x="3020" y="529"/>
                </a:lnTo>
                <a:lnTo>
                  <a:pt x="3119" y="622"/>
                </a:lnTo>
                <a:lnTo>
                  <a:pt x="3236" y="717"/>
                </a:lnTo>
                <a:cubicBezTo>
                  <a:pt x="3241" y="722"/>
                  <a:pt x="3248" y="725"/>
                  <a:pt x="3256" y="725"/>
                </a:cubicBezTo>
                <a:cubicBezTo>
                  <a:pt x="3260" y="725"/>
                  <a:pt x="3265" y="724"/>
                  <a:pt x="3270" y="721"/>
                </a:cubicBezTo>
                <a:cubicBezTo>
                  <a:pt x="3282" y="715"/>
                  <a:pt x="3290" y="703"/>
                  <a:pt x="3289" y="690"/>
                </a:cubicBezTo>
                <a:lnTo>
                  <a:pt x="3283" y="620"/>
                </a:lnTo>
                <a:lnTo>
                  <a:pt x="3436" y="610"/>
                </a:lnTo>
                <a:lnTo>
                  <a:pt x="3441" y="678"/>
                </a:lnTo>
                <a:cubicBezTo>
                  <a:pt x="3442" y="695"/>
                  <a:pt x="3455" y="709"/>
                  <a:pt x="3473" y="709"/>
                </a:cubicBezTo>
                <a:cubicBezTo>
                  <a:pt x="3474" y="709"/>
                  <a:pt x="3475" y="709"/>
                  <a:pt x="3476" y="709"/>
                </a:cubicBezTo>
                <a:lnTo>
                  <a:pt x="3678" y="694"/>
                </a:lnTo>
                <a:lnTo>
                  <a:pt x="3751" y="772"/>
                </a:lnTo>
                <a:lnTo>
                  <a:pt x="3681" y="856"/>
                </a:lnTo>
                <a:cubicBezTo>
                  <a:pt x="3676" y="863"/>
                  <a:pt x="3674" y="872"/>
                  <a:pt x="3674" y="880"/>
                </a:cubicBezTo>
                <a:lnTo>
                  <a:pt x="3690" y="1097"/>
                </a:lnTo>
                <a:cubicBezTo>
                  <a:pt x="3691" y="1106"/>
                  <a:pt x="3695" y="1115"/>
                  <a:pt x="3701" y="1120"/>
                </a:cubicBezTo>
                <a:cubicBezTo>
                  <a:pt x="3706" y="1124"/>
                  <a:pt x="3713" y="1127"/>
                  <a:pt x="3721" y="1127"/>
                </a:cubicBezTo>
                <a:cubicBezTo>
                  <a:pt x="3723" y="1127"/>
                  <a:pt x="3724" y="1127"/>
                  <a:pt x="3725" y="1127"/>
                </a:cubicBezTo>
                <a:lnTo>
                  <a:pt x="3805" y="1122"/>
                </a:lnTo>
                <a:lnTo>
                  <a:pt x="3908" y="1205"/>
                </a:lnTo>
                <a:lnTo>
                  <a:pt x="3912" y="1260"/>
                </a:lnTo>
                <a:lnTo>
                  <a:pt x="3827" y="1267"/>
                </a:lnTo>
                <a:cubicBezTo>
                  <a:pt x="3809" y="1268"/>
                  <a:pt x="3796" y="1283"/>
                  <a:pt x="3798" y="1302"/>
                </a:cubicBezTo>
                <a:lnTo>
                  <a:pt x="3803" y="1377"/>
                </a:lnTo>
                <a:lnTo>
                  <a:pt x="3627" y="1389"/>
                </a:lnTo>
                <a:cubicBezTo>
                  <a:pt x="3619" y="1391"/>
                  <a:pt x="3610" y="1394"/>
                  <a:pt x="3605" y="1401"/>
                </a:cubicBezTo>
                <a:cubicBezTo>
                  <a:pt x="3600" y="1407"/>
                  <a:pt x="3597" y="1415"/>
                  <a:pt x="3597" y="1424"/>
                </a:cubicBezTo>
                <a:lnTo>
                  <a:pt x="3602" y="1501"/>
                </a:lnTo>
                <a:lnTo>
                  <a:pt x="3424" y="1513"/>
                </a:lnTo>
                <a:cubicBezTo>
                  <a:pt x="3415" y="1513"/>
                  <a:pt x="3407" y="1522"/>
                  <a:pt x="3402" y="1528"/>
                </a:cubicBezTo>
                <a:cubicBezTo>
                  <a:pt x="3397" y="1534"/>
                  <a:pt x="3394" y="1547"/>
                  <a:pt x="3394" y="1555"/>
                </a:cubicBezTo>
                <a:lnTo>
                  <a:pt x="3399" y="1625"/>
                </a:lnTo>
                <a:lnTo>
                  <a:pt x="3324" y="1630"/>
                </a:lnTo>
                <a:cubicBezTo>
                  <a:pt x="3316" y="1631"/>
                  <a:pt x="3306" y="1635"/>
                  <a:pt x="3301" y="1642"/>
                </a:cubicBezTo>
                <a:lnTo>
                  <a:pt x="3201" y="1757"/>
                </a:lnTo>
                <a:cubicBezTo>
                  <a:pt x="3196" y="1763"/>
                  <a:pt x="3194" y="1772"/>
                  <a:pt x="3194" y="1781"/>
                </a:cubicBezTo>
                <a:lnTo>
                  <a:pt x="3200" y="1870"/>
                </a:lnTo>
                <a:lnTo>
                  <a:pt x="3116" y="1982"/>
                </a:lnTo>
                <a:cubicBezTo>
                  <a:pt x="3111" y="1989"/>
                  <a:pt x="3109" y="1997"/>
                  <a:pt x="3109" y="2005"/>
                </a:cubicBezTo>
                <a:lnTo>
                  <a:pt x="3114" y="2085"/>
                </a:lnTo>
                <a:lnTo>
                  <a:pt x="3022" y="2198"/>
                </a:lnTo>
                <a:cubicBezTo>
                  <a:pt x="3017" y="2204"/>
                  <a:pt x="3014" y="2213"/>
                  <a:pt x="3014" y="2220"/>
                </a:cubicBezTo>
                <a:lnTo>
                  <a:pt x="3041" y="2615"/>
                </a:lnTo>
                <a:lnTo>
                  <a:pt x="2857" y="2628"/>
                </a:lnTo>
                <a:cubicBezTo>
                  <a:pt x="2838" y="2630"/>
                  <a:pt x="2825" y="2645"/>
                  <a:pt x="2826" y="2663"/>
                </a:cubicBezTo>
                <a:lnTo>
                  <a:pt x="2833" y="2750"/>
                </a:lnTo>
                <a:lnTo>
                  <a:pt x="2639" y="2973"/>
                </a:lnTo>
                <a:cubicBezTo>
                  <a:pt x="2634" y="2980"/>
                  <a:pt x="2632" y="2987"/>
                  <a:pt x="2632" y="2996"/>
                </a:cubicBezTo>
                <a:lnTo>
                  <a:pt x="2638" y="3093"/>
                </a:lnTo>
                <a:lnTo>
                  <a:pt x="2545" y="3198"/>
                </a:lnTo>
                <a:cubicBezTo>
                  <a:pt x="2540" y="3204"/>
                  <a:pt x="2538" y="3213"/>
                  <a:pt x="2538" y="3221"/>
                </a:cubicBezTo>
                <a:lnTo>
                  <a:pt x="2543" y="3297"/>
                </a:lnTo>
                <a:lnTo>
                  <a:pt x="2483" y="3301"/>
                </a:lnTo>
                <a:lnTo>
                  <a:pt x="2265" y="3211"/>
                </a:lnTo>
                <a:cubicBezTo>
                  <a:pt x="2261" y="3210"/>
                  <a:pt x="2258" y="3209"/>
                  <a:pt x="2254" y="3209"/>
                </a:cubicBezTo>
                <a:cubicBezTo>
                  <a:pt x="2247" y="3209"/>
                  <a:pt x="2240" y="3211"/>
                  <a:pt x="2234" y="3215"/>
                </a:cubicBezTo>
                <a:cubicBezTo>
                  <a:pt x="2226" y="3221"/>
                  <a:pt x="2220" y="3231"/>
                  <a:pt x="2221" y="3244"/>
                </a:cubicBezTo>
                <a:lnTo>
                  <a:pt x="2252" y="3669"/>
                </a:lnTo>
                <a:cubicBezTo>
                  <a:pt x="2253" y="3678"/>
                  <a:pt x="2257" y="3686"/>
                  <a:pt x="2263" y="3692"/>
                </a:cubicBezTo>
                <a:lnTo>
                  <a:pt x="2368" y="3783"/>
                </a:lnTo>
                <a:lnTo>
                  <a:pt x="2382" y="3974"/>
                </a:lnTo>
                <a:lnTo>
                  <a:pt x="2291" y="4078"/>
                </a:lnTo>
                <a:lnTo>
                  <a:pt x="2190" y="4179"/>
                </a:lnTo>
                <a:cubicBezTo>
                  <a:pt x="2184" y="4186"/>
                  <a:pt x="2181" y="4195"/>
                  <a:pt x="2181" y="4204"/>
                </a:cubicBezTo>
                <a:lnTo>
                  <a:pt x="2187" y="4288"/>
                </a:lnTo>
                <a:lnTo>
                  <a:pt x="2104" y="4296"/>
                </a:lnTo>
                <a:cubicBezTo>
                  <a:pt x="2097" y="4297"/>
                  <a:pt x="2087" y="4301"/>
                  <a:pt x="2082" y="4307"/>
                </a:cubicBezTo>
                <a:lnTo>
                  <a:pt x="1988" y="4415"/>
                </a:lnTo>
                <a:cubicBezTo>
                  <a:pt x="1983" y="4422"/>
                  <a:pt x="1981" y="4429"/>
                  <a:pt x="1981" y="4438"/>
                </a:cubicBezTo>
                <a:lnTo>
                  <a:pt x="1988" y="4541"/>
                </a:lnTo>
                <a:lnTo>
                  <a:pt x="1895" y="4641"/>
                </a:lnTo>
                <a:cubicBezTo>
                  <a:pt x="1885" y="4656"/>
                  <a:pt x="1887" y="4674"/>
                  <a:pt x="1900" y="4686"/>
                </a:cubicBezTo>
                <a:lnTo>
                  <a:pt x="2015" y="4786"/>
                </a:lnTo>
                <a:cubicBezTo>
                  <a:pt x="2021" y="4790"/>
                  <a:pt x="2028" y="4794"/>
                  <a:pt x="2035" y="4794"/>
                </a:cubicBezTo>
                <a:cubicBezTo>
                  <a:pt x="2036" y="4794"/>
                  <a:pt x="2038" y="4794"/>
                  <a:pt x="2039" y="4793"/>
                </a:cubicBezTo>
                <a:lnTo>
                  <a:pt x="2107" y="4788"/>
                </a:lnTo>
                <a:lnTo>
                  <a:pt x="2117" y="4934"/>
                </a:lnTo>
                <a:lnTo>
                  <a:pt x="2050" y="4939"/>
                </a:lnTo>
                <a:cubicBezTo>
                  <a:pt x="2040" y="4939"/>
                  <a:pt x="2031" y="4944"/>
                  <a:pt x="2026" y="4952"/>
                </a:cubicBezTo>
                <a:lnTo>
                  <a:pt x="1935" y="5063"/>
                </a:lnTo>
                <a:lnTo>
                  <a:pt x="1732" y="5078"/>
                </a:lnTo>
                <a:cubicBezTo>
                  <a:pt x="1713" y="5079"/>
                  <a:pt x="1701" y="5103"/>
                  <a:pt x="1702" y="5120"/>
                </a:cubicBezTo>
                <a:lnTo>
                  <a:pt x="1706" y="5182"/>
                </a:lnTo>
                <a:lnTo>
                  <a:pt x="1637" y="5187"/>
                </a:lnTo>
                <a:cubicBezTo>
                  <a:pt x="1629" y="5188"/>
                  <a:pt x="1620" y="5192"/>
                  <a:pt x="1614" y="5198"/>
                </a:cubicBezTo>
                <a:cubicBezTo>
                  <a:pt x="1609" y="5205"/>
                  <a:pt x="1607" y="5213"/>
                  <a:pt x="1607" y="5222"/>
                </a:cubicBezTo>
                <a:lnTo>
                  <a:pt x="1613" y="5317"/>
                </a:lnTo>
                <a:lnTo>
                  <a:pt x="1521" y="5422"/>
                </a:lnTo>
                <a:cubicBezTo>
                  <a:pt x="1516" y="5428"/>
                  <a:pt x="1513" y="5437"/>
                  <a:pt x="1513" y="5446"/>
                </a:cubicBezTo>
                <a:lnTo>
                  <a:pt x="1544" y="5873"/>
                </a:lnTo>
                <a:cubicBezTo>
                  <a:pt x="1544" y="5876"/>
                  <a:pt x="1545" y="5880"/>
                  <a:pt x="1546" y="5884"/>
                </a:cubicBezTo>
                <a:lnTo>
                  <a:pt x="1358" y="5963"/>
                </a:lnTo>
                <a:lnTo>
                  <a:pt x="1289" y="5968"/>
                </a:lnTo>
                <a:lnTo>
                  <a:pt x="1283" y="5892"/>
                </a:lnTo>
                <a:cubicBezTo>
                  <a:pt x="1281" y="5879"/>
                  <a:pt x="1273" y="5868"/>
                  <a:pt x="1259" y="5864"/>
                </a:cubicBezTo>
                <a:cubicBezTo>
                  <a:pt x="1257" y="5863"/>
                  <a:pt x="1253" y="5863"/>
                  <a:pt x="1250" y="5863"/>
                </a:cubicBezTo>
                <a:cubicBezTo>
                  <a:pt x="1240" y="5863"/>
                  <a:pt x="1231" y="5868"/>
                  <a:pt x="1224" y="5875"/>
                </a:cubicBezTo>
                <a:lnTo>
                  <a:pt x="1151" y="5965"/>
                </a:lnTo>
                <a:lnTo>
                  <a:pt x="1052" y="5886"/>
                </a:lnTo>
                <a:cubicBezTo>
                  <a:pt x="1050" y="5882"/>
                  <a:pt x="1047" y="5881"/>
                  <a:pt x="1045" y="5880"/>
                </a:cubicBezTo>
                <a:lnTo>
                  <a:pt x="826" y="5789"/>
                </a:lnTo>
                <a:lnTo>
                  <a:pt x="721" y="5692"/>
                </a:lnTo>
                <a:cubicBezTo>
                  <a:pt x="715" y="5685"/>
                  <a:pt x="708" y="5682"/>
                  <a:pt x="700" y="5682"/>
                </a:cubicBezTo>
                <a:cubicBezTo>
                  <a:pt x="698" y="5682"/>
                  <a:pt x="697" y="5682"/>
                  <a:pt x="696" y="5682"/>
                </a:cubicBezTo>
                <a:lnTo>
                  <a:pt x="519" y="5695"/>
                </a:lnTo>
                <a:lnTo>
                  <a:pt x="514" y="5625"/>
                </a:lnTo>
                <a:cubicBezTo>
                  <a:pt x="513" y="5616"/>
                  <a:pt x="509" y="5609"/>
                  <a:pt x="502" y="5603"/>
                </a:cubicBezTo>
                <a:lnTo>
                  <a:pt x="386" y="5503"/>
                </a:lnTo>
                <a:cubicBezTo>
                  <a:pt x="380" y="5498"/>
                  <a:pt x="373" y="5495"/>
                  <a:pt x="365" y="5495"/>
                </a:cubicBezTo>
                <a:cubicBezTo>
                  <a:pt x="356" y="5495"/>
                  <a:pt x="347" y="5499"/>
                  <a:pt x="341" y="5505"/>
                </a:cubicBezTo>
                <a:lnTo>
                  <a:pt x="240" y="5613"/>
                </a:lnTo>
                <a:lnTo>
                  <a:pt x="68" y="5624"/>
                </a:lnTo>
                <a:lnTo>
                  <a:pt x="65" y="5563"/>
                </a:lnTo>
                <a:lnTo>
                  <a:pt x="164" y="5457"/>
                </a:lnTo>
                <a:cubicBezTo>
                  <a:pt x="166" y="5453"/>
                  <a:pt x="169" y="5449"/>
                  <a:pt x="170" y="5446"/>
                </a:cubicBezTo>
                <a:lnTo>
                  <a:pt x="256" y="5229"/>
                </a:lnTo>
                <a:cubicBezTo>
                  <a:pt x="259" y="5223"/>
                  <a:pt x="259" y="5219"/>
                  <a:pt x="259" y="5214"/>
                </a:cubicBezTo>
                <a:lnTo>
                  <a:pt x="253" y="5114"/>
                </a:lnTo>
                <a:lnTo>
                  <a:pt x="342" y="5022"/>
                </a:lnTo>
                <a:lnTo>
                  <a:pt x="438" y="5016"/>
                </a:lnTo>
                <a:cubicBezTo>
                  <a:pt x="446" y="5015"/>
                  <a:pt x="456" y="5011"/>
                  <a:pt x="461" y="5005"/>
                </a:cubicBezTo>
                <a:cubicBezTo>
                  <a:pt x="466" y="4998"/>
                  <a:pt x="468" y="4990"/>
                  <a:pt x="468" y="4981"/>
                </a:cubicBezTo>
                <a:lnTo>
                  <a:pt x="461" y="4880"/>
                </a:lnTo>
                <a:lnTo>
                  <a:pt x="544" y="4669"/>
                </a:lnTo>
                <a:cubicBezTo>
                  <a:pt x="547" y="4658"/>
                  <a:pt x="545" y="4643"/>
                  <a:pt x="536" y="4635"/>
                </a:cubicBezTo>
                <a:lnTo>
                  <a:pt x="448" y="4548"/>
                </a:lnTo>
                <a:lnTo>
                  <a:pt x="523" y="4463"/>
                </a:lnTo>
                <a:cubicBezTo>
                  <a:pt x="528" y="4457"/>
                  <a:pt x="531" y="4449"/>
                  <a:pt x="531" y="4439"/>
                </a:cubicBezTo>
                <a:lnTo>
                  <a:pt x="523" y="4338"/>
                </a:lnTo>
                <a:lnTo>
                  <a:pt x="617" y="4245"/>
                </a:lnTo>
                <a:lnTo>
                  <a:pt x="712" y="4129"/>
                </a:lnTo>
                <a:cubicBezTo>
                  <a:pt x="717" y="4122"/>
                  <a:pt x="719" y="4113"/>
                  <a:pt x="719" y="4105"/>
                </a:cubicBezTo>
                <a:lnTo>
                  <a:pt x="696" y="3780"/>
                </a:lnTo>
                <a:cubicBezTo>
                  <a:pt x="695" y="3771"/>
                  <a:pt x="691" y="3763"/>
                  <a:pt x="685" y="3757"/>
                </a:cubicBezTo>
                <a:cubicBezTo>
                  <a:pt x="679" y="3753"/>
                  <a:pt x="672" y="3749"/>
                  <a:pt x="665" y="3749"/>
                </a:cubicBezTo>
                <a:cubicBezTo>
                  <a:pt x="664" y="3749"/>
                  <a:pt x="662" y="3750"/>
                  <a:pt x="661" y="3750"/>
                </a:cubicBezTo>
                <a:lnTo>
                  <a:pt x="572" y="3756"/>
                </a:lnTo>
                <a:lnTo>
                  <a:pt x="467" y="3664"/>
                </a:lnTo>
                <a:cubicBezTo>
                  <a:pt x="462" y="3659"/>
                  <a:pt x="455" y="3656"/>
                  <a:pt x="448" y="3656"/>
                </a:cubicBezTo>
                <a:cubicBezTo>
                  <a:pt x="446" y="3656"/>
                  <a:pt x="445" y="3656"/>
                  <a:pt x="443" y="3656"/>
                </a:cubicBezTo>
                <a:lnTo>
                  <a:pt x="266" y="3669"/>
                </a:lnTo>
                <a:lnTo>
                  <a:pt x="255" y="3506"/>
                </a:lnTo>
                <a:lnTo>
                  <a:pt x="347" y="3399"/>
                </a:lnTo>
                <a:lnTo>
                  <a:pt x="441" y="3284"/>
                </a:lnTo>
                <a:cubicBezTo>
                  <a:pt x="445" y="3277"/>
                  <a:pt x="447" y="3268"/>
                  <a:pt x="447" y="3261"/>
                </a:cubicBezTo>
                <a:lnTo>
                  <a:pt x="425" y="2948"/>
                </a:lnTo>
                <a:lnTo>
                  <a:pt x="509" y="2860"/>
                </a:lnTo>
                <a:lnTo>
                  <a:pt x="815" y="2837"/>
                </a:lnTo>
                <a:cubicBezTo>
                  <a:pt x="826" y="2836"/>
                  <a:pt x="837" y="2829"/>
                  <a:pt x="842" y="2818"/>
                </a:cubicBezTo>
                <a:lnTo>
                  <a:pt x="941" y="2596"/>
                </a:lnTo>
                <a:lnTo>
                  <a:pt x="1030" y="2485"/>
                </a:lnTo>
                <a:cubicBezTo>
                  <a:pt x="1034" y="2480"/>
                  <a:pt x="1037" y="2470"/>
                  <a:pt x="1037" y="2462"/>
                </a:cubicBezTo>
                <a:lnTo>
                  <a:pt x="1030" y="2372"/>
                </a:lnTo>
                <a:lnTo>
                  <a:pt x="1120" y="2262"/>
                </a:lnTo>
                <a:lnTo>
                  <a:pt x="1222" y="2160"/>
                </a:lnTo>
                <a:cubicBezTo>
                  <a:pt x="1224" y="2158"/>
                  <a:pt x="1227" y="2154"/>
                  <a:pt x="1228" y="2150"/>
                </a:cubicBezTo>
                <a:lnTo>
                  <a:pt x="1320" y="1930"/>
                </a:lnTo>
                <a:lnTo>
                  <a:pt x="1417" y="1819"/>
                </a:lnTo>
                <a:cubicBezTo>
                  <a:pt x="1422" y="1811"/>
                  <a:pt x="1425" y="1804"/>
                  <a:pt x="1425" y="1795"/>
                </a:cubicBezTo>
                <a:lnTo>
                  <a:pt x="1410" y="1591"/>
                </a:lnTo>
                <a:lnTo>
                  <a:pt x="1495" y="1486"/>
                </a:lnTo>
                <a:lnTo>
                  <a:pt x="1603" y="1376"/>
                </a:lnTo>
                <a:cubicBezTo>
                  <a:pt x="1609" y="1369"/>
                  <a:pt x="1612" y="1360"/>
                  <a:pt x="1612" y="1351"/>
                </a:cubicBezTo>
                <a:lnTo>
                  <a:pt x="1598" y="1147"/>
                </a:lnTo>
                <a:lnTo>
                  <a:pt x="1682" y="1043"/>
                </a:lnTo>
                <a:lnTo>
                  <a:pt x="1784" y="935"/>
                </a:lnTo>
                <a:cubicBezTo>
                  <a:pt x="1790" y="928"/>
                  <a:pt x="1794" y="919"/>
                  <a:pt x="1794" y="910"/>
                </a:cubicBezTo>
                <a:lnTo>
                  <a:pt x="1771" y="596"/>
                </a:lnTo>
                <a:lnTo>
                  <a:pt x="1856" y="491"/>
                </a:lnTo>
                <a:cubicBezTo>
                  <a:pt x="1859" y="486"/>
                  <a:pt x="1862" y="476"/>
                  <a:pt x="1862" y="468"/>
                </a:cubicBezTo>
                <a:lnTo>
                  <a:pt x="1842" y="184"/>
                </a:lnTo>
                <a:lnTo>
                  <a:pt x="2143" y="163"/>
                </a:lnTo>
                <a:cubicBezTo>
                  <a:pt x="2161" y="162"/>
                  <a:pt x="2175" y="145"/>
                  <a:pt x="2174" y="128"/>
                </a:cubicBezTo>
                <a:lnTo>
                  <a:pt x="2169" y="72"/>
                </a:lnTo>
                <a:close/>
                <a:moveTo>
                  <a:pt x="2137" y="0"/>
                </a:moveTo>
                <a:cubicBezTo>
                  <a:pt x="2131" y="0"/>
                  <a:pt x="2124" y="2"/>
                  <a:pt x="2118" y="7"/>
                </a:cubicBezTo>
                <a:cubicBezTo>
                  <a:pt x="2109" y="13"/>
                  <a:pt x="2104" y="24"/>
                  <a:pt x="2106" y="35"/>
                </a:cubicBezTo>
                <a:lnTo>
                  <a:pt x="2111" y="111"/>
                </a:lnTo>
                <a:lnTo>
                  <a:pt x="1810" y="132"/>
                </a:lnTo>
                <a:cubicBezTo>
                  <a:pt x="1791" y="132"/>
                  <a:pt x="1779" y="154"/>
                  <a:pt x="1780" y="171"/>
                </a:cubicBezTo>
                <a:lnTo>
                  <a:pt x="1801" y="470"/>
                </a:lnTo>
                <a:lnTo>
                  <a:pt x="1716" y="575"/>
                </a:lnTo>
                <a:cubicBezTo>
                  <a:pt x="1712" y="581"/>
                  <a:pt x="1710" y="590"/>
                  <a:pt x="1710" y="597"/>
                </a:cubicBezTo>
                <a:lnTo>
                  <a:pt x="1732" y="910"/>
                </a:lnTo>
                <a:lnTo>
                  <a:pt x="1638" y="1009"/>
                </a:lnTo>
                <a:lnTo>
                  <a:pt x="1544" y="1124"/>
                </a:lnTo>
                <a:cubicBezTo>
                  <a:pt x="1538" y="1131"/>
                  <a:pt x="1535" y="1140"/>
                  <a:pt x="1535" y="1148"/>
                </a:cubicBezTo>
                <a:lnTo>
                  <a:pt x="1550" y="1350"/>
                </a:lnTo>
                <a:lnTo>
                  <a:pt x="1451" y="1451"/>
                </a:lnTo>
                <a:lnTo>
                  <a:pt x="1357" y="1567"/>
                </a:lnTo>
                <a:cubicBezTo>
                  <a:pt x="1352" y="1574"/>
                  <a:pt x="1349" y="1582"/>
                  <a:pt x="1349" y="1591"/>
                </a:cubicBezTo>
                <a:lnTo>
                  <a:pt x="1364" y="1794"/>
                </a:lnTo>
                <a:lnTo>
                  <a:pt x="1273" y="1899"/>
                </a:lnTo>
                <a:cubicBezTo>
                  <a:pt x="1270" y="1902"/>
                  <a:pt x="1269" y="1905"/>
                  <a:pt x="1268" y="1908"/>
                </a:cubicBezTo>
                <a:lnTo>
                  <a:pt x="1176" y="2127"/>
                </a:lnTo>
                <a:lnTo>
                  <a:pt x="1077" y="2226"/>
                </a:lnTo>
                <a:lnTo>
                  <a:pt x="977" y="2348"/>
                </a:lnTo>
                <a:cubicBezTo>
                  <a:pt x="972" y="2355"/>
                  <a:pt x="969" y="2363"/>
                  <a:pt x="969" y="2371"/>
                </a:cubicBezTo>
                <a:lnTo>
                  <a:pt x="976" y="2461"/>
                </a:lnTo>
                <a:lnTo>
                  <a:pt x="891" y="2566"/>
                </a:lnTo>
                <a:cubicBezTo>
                  <a:pt x="890" y="2568"/>
                  <a:pt x="889" y="2570"/>
                  <a:pt x="888" y="2573"/>
                </a:cubicBezTo>
                <a:lnTo>
                  <a:pt x="795" y="2780"/>
                </a:lnTo>
                <a:lnTo>
                  <a:pt x="495" y="2800"/>
                </a:lnTo>
                <a:cubicBezTo>
                  <a:pt x="487" y="2803"/>
                  <a:pt x="478" y="2805"/>
                  <a:pt x="473" y="2811"/>
                </a:cubicBezTo>
                <a:lnTo>
                  <a:pt x="372" y="2919"/>
                </a:lnTo>
                <a:cubicBezTo>
                  <a:pt x="365" y="2925"/>
                  <a:pt x="363" y="2935"/>
                  <a:pt x="363" y="2944"/>
                </a:cubicBezTo>
                <a:lnTo>
                  <a:pt x="385" y="3258"/>
                </a:lnTo>
                <a:lnTo>
                  <a:pt x="300" y="3362"/>
                </a:lnTo>
                <a:lnTo>
                  <a:pt x="200" y="3477"/>
                </a:lnTo>
                <a:cubicBezTo>
                  <a:pt x="195" y="3484"/>
                  <a:pt x="192" y="3492"/>
                  <a:pt x="192" y="3501"/>
                </a:cubicBezTo>
                <a:lnTo>
                  <a:pt x="207" y="3710"/>
                </a:lnTo>
                <a:cubicBezTo>
                  <a:pt x="208" y="3720"/>
                  <a:pt x="212" y="3728"/>
                  <a:pt x="218" y="3732"/>
                </a:cubicBezTo>
                <a:cubicBezTo>
                  <a:pt x="224" y="3738"/>
                  <a:pt x="231" y="3741"/>
                  <a:pt x="239" y="3741"/>
                </a:cubicBezTo>
                <a:cubicBezTo>
                  <a:pt x="240" y="3741"/>
                  <a:pt x="241" y="3741"/>
                  <a:pt x="242" y="3741"/>
                </a:cubicBezTo>
                <a:lnTo>
                  <a:pt x="437" y="3726"/>
                </a:lnTo>
                <a:lnTo>
                  <a:pt x="542" y="3819"/>
                </a:lnTo>
                <a:cubicBezTo>
                  <a:pt x="549" y="3823"/>
                  <a:pt x="555" y="3827"/>
                  <a:pt x="563" y="3827"/>
                </a:cubicBezTo>
                <a:cubicBezTo>
                  <a:pt x="564" y="3827"/>
                  <a:pt x="565" y="3827"/>
                  <a:pt x="566" y="3827"/>
                </a:cubicBezTo>
                <a:lnTo>
                  <a:pt x="635" y="3822"/>
                </a:lnTo>
                <a:lnTo>
                  <a:pt x="654" y="4101"/>
                </a:lnTo>
                <a:lnTo>
                  <a:pt x="570" y="4204"/>
                </a:lnTo>
                <a:lnTo>
                  <a:pt x="468" y="4306"/>
                </a:lnTo>
                <a:cubicBezTo>
                  <a:pt x="462" y="4312"/>
                  <a:pt x="459" y="4322"/>
                  <a:pt x="459" y="4330"/>
                </a:cubicBezTo>
                <a:lnTo>
                  <a:pt x="467" y="4433"/>
                </a:lnTo>
                <a:lnTo>
                  <a:pt x="383" y="4531"/>
                </a:lnTo>
                <a:cubicBezTo>
                  <a:pt x="370" y="4543"/>
                  <a:pt x="372" y="4563"/>
                  <a:pt x="384" y="4575"/>
                </a:cubicBezTo>
                <a:lnTo>
                  <a:pt x="477" y="4668"/>
                </a:lnTo>
                <a:lnTo>
                  <a:pt x="399" y="4865"/>
                </a:lnTo>
                <a:cubicBezTo>
                  <a:pt x="396" y="4869"/>
                  <a:pt x="396" y="4875"/>
                  <a:pt x="396" y="4880"/>
                </a:cubicBezTo>
                <a:lnTo>
                  <a:pt x="401" y="4955"/>
                </a:lnTo>
                <a:lnTo>
                  <a:pt x="326" y="4960"/>
                </a:lnTo>
                <a:cubicBezTo>
                  <a:pt x="318" y="4960"/>
                  <a:pt x="311" y="4964"/>
                  <a:pt x="306" y="4969"/>
                </a:cubicBezTo>
                <a:lnTo>
                  <a:pt x="196" y="5080"/>
                </a:lnTo>
                <a:cubicBezTo>
                  <a:pt x="190" y="5086"/>
                  <a:pt x="187" y="5095"/>
                  <a:pt x="187" y="5105"/>
                </a:cubicBezTo>
                <a:lnTo>
                  <a:pt x="195" y="5211"/>
                </a:lnTo>
                <a:lnTo>
                  <a:pt x="114" y="5417"/>
                </a:lnTo>
                <a:lnTo>
                  <a:pt x="10" y="5528"/>
                </a:lnTo>
                <a:cubicBezTo>
                  <a:pt x="4" y="5536"/>
                  <a:pt x="1" y="5544"/>
                  <a:pt x="1" y="5553"/>
                </a:cubicBezTo>
                <a:lnTo>
                  <a:pt x="9" y="5662"/>
                </a:lnTo>
                <a:cubicBezTo>
                  <a:pt x="10" y="5671"/>
                  <a:pt x="14" y="5678"/>
                  <a:pt x="20" y="5684"/>
                </a:cubicBezTo>
                <a:cubicBezTo>
                  <a:pt x="26" y="5688"/>
                  <a:pt x="33" y="5692"/>
                  <a:pt x="41" y="5692"/>
                </a:cubicBezTo>
                <a:cubicBezTo>
                  <a:pt x="42" y="5692"/>
                  <a:pt x="42" y="5692"/>
                  <a:pt x="43" y="5692"/>
                </a:cubicBezTo>
                <a:lnTo>
                  <a:pt x="261" y="5676"/>
                </a:lnTo>
                <a:cubicBezTo>
                  <a:pt x="270" y="5674"/>
                  <a:pt x="279" y="5672"/>
                  <a:pt x="284" y="5666"/>
                </a:cubicBezTo>
                <a:lnTo>
                  <a:pt x="370" y="5572"/>
                </a:lnTo>
                <a:lnTo>
                  <a:pt x="452" y="5643"/>
                </a:lnTo>
                <a:lnTo>
                  <a:pt x="459" y="5732"/>
                </a:lnTo>
                <a:cubicBezTo>
                  <a:pt x="461" y="5741"/>
                  <a:pt x="464" y="5749"/>
                  <a:pt x="471" y="5754"/>
                </a:cubicBezTo>
                <a:cubicBezTo>
                  <a:pt x="476" y="5759"/>
                  <a:pt x="483" y="5762"/>
                  <a:pt x="490" y="5762"/>
                </a:cubicBezTo>
                <a:cubicBezTo>
                  <a:pt x="491" y="5762"/>
                  <a:pt x="493" y="5762"/>
                  <a:pt x="494" y="5762"/>
                </a:cubicBezTo>
                <a:lnTo>
                  <a:pt x="689" y="5747"/>
                </a:lnTo>
                <a:lnTo>
                  <a:pt x="789" y="5840"/>
                </a:lnTo>
                <a:cubicBezTo>
                  <a:pt x="791" y="5843"/>
                  <a:pt x="794" y="5845"/>
                  <a:pt x="797" y="5847"/>
                </a:cubicBezTo>
                <a:lnTo>
                  <a:pt x="1018" y="5938"/>
                </a:lnTo>
                <a:lnTo>
                  <a:pt x="1138" y="6035"/>
                </a:lnTo>
                <a:cubicBezTo>
                  <a:pt x="1144" y="6041"/>
                  <a:pt x="1150" y="6043"/>
                  <a:pt x="1158" y="6043"/>
                </a:cubicBezTo>
                <a:cubicBezTo>
                  <a:pt x="1159" y="6043"/>
                  <a:pt x="1159" y="6043"/>
                  <a:pt x="1170" y="6051"/>
                </a:cubicBezTo>
                <a:cubicBezTo>
                  <a:pt x="1179" y="6051"/>
                  <a:pt x="1187" y="6046"/>
                  <a:pt x="1192" y="6039"/>
                </a:cubicBezTo>
                <a:lnTo>
                  <a:pt x="1232" y="5989"/>
                </a:lnTo>
                <a:lnTo>
                  <a:pt x="1233" y="6015"/>
                </a:lnTo>
                <a:cubicBezTo>
                  <a:pt x="1234" y="6031"/>
                  <a:pt x="1249" y="6044"/>
                  <a:pt x="1264" y="6044"/>
                </a:cubicBezTo>
                <a:cubicBezTo>
                  <a:pt x="1266" y="6044"/>
                  <a:pt x="1267" y="6044"/>
                  <a:pt x="1269" y="6044"/>
                </a:cubicBezTo>
                <a:lnTo>
                  <a:pt x="1377" y="6036"/>
                </a:lnTo>
                <a:cubicBezTo>
                  <a:pt x="1380" y="6036"/>
                  <a:pt x="1384" y="6035"/>
                  <a:pt x="1387" y="6033"/>
                </a:cubicBezTo>
                <a:lnTo>
                  <a:pt x="1705" y="5902"/>
                </a:lnTo>
                <a:cubicBezTo>
                  <a:pt x="1719" y="5896"/>
                  <a:pt x="1728" y="5880"/>
                  <a:pt x="1724" y="5865"/>
                </a:cubicBezTo>
                <a:cubicBezTo>
                  <a:pt x="1721" y="5850"/>
                  <a:pt x="1708" y="5839"/>
                  <a:pt x="1694" y="5839"/>
                </a:cubicBezTo>
                <a:cubicBezTo>
                  <a:pt x="1693" y="5839"/>
                  <a:pt x="1692" y="5840"/>
                  <a:pt x="1690" y="5840"/>
                </a:cubicBezTo>
                <a:lnTo>
                  <a:pt x="1614" y="5845"/>
                </a:lnTo>
                <a:lnTo>
                  <a:pt x="1587" y="5464"/>
                </a:lnTo>
                <a:lnTo>
                  <a:pt x="1680" y="5359"/>
                </a:lnTo>
                <a:cubicBezTo>
                  <a:pt x="1685" y="5351"/>
                  <a:pt x="1687" y="5344"/>
                  <a:pt x="1687" y="5335"/>
                </a:cubicBezTo>
                <a:lnTo>
                  <a:pt x="1682" y="5260"/>
                </a:lnTo>
                <a:lnTo>
                  <a:pt x="1752" y="5255"/>
                </a:lnTo>
                <a:cubicBezTo>
                  <a:pt x="1770" y="5252"/>
                  <a:pt x="1783" y="5237"/>
                  <a:pt x="1781" y="5219"/>
                </a:cubicBezTo>
                <a:lnTo>
                  <a:pt x="1776" y="5148"/>
                </a:lnTo>
                <a:lnTo>
                  <a:pt x="1961" y="5136"/>
                </a:lnTo>
                <a:cubicBezTo>
                  <a:pt x="1971" y="5136"/>
                  <a:pt x="1979" y="5131"/>
                  <a:pt x="1984" y="5124"/>
                </a:cubicBezTo>
                <a:lnTo>
                  <a:pt x="2073" y="5017"/>
                </a:lnTo>
                <a:lnTo>
                  <a:pt x="2163" y="5007"/>
                </a:lnTo>
                <a:cubicBezTo>
                  <a:pt x="2181" y="5006"/>
                  <a:pt x="2194" y="4990"/>
                  <a:pt x="2192" y="4971"/>
                </a:cubicBezTo>
                <a:lnTo>
                  <a:pt x="2179" y="4761"/>
                </a:lnTo>
                <a:cubicBezTo>
                  <a:pt x="2177" y="4752"/>
                  <a:pt x="2174" y="4744"/>
                  <a:pt x="2166" y="4739"/>
                </a:cubicBezTo>
                <a:cubicBezTo>
                  <a:pt x="2161" y="4734"/>
                  <a:pt x="2154" y="4731"/>
                  <a:pt x="2146" y="4731"/>
                </a:cubicBezTo>
                <a:cubicBezTo>
                  <a:pt x="2145" y="4731"/>
                  <a:pt x="2144" y="4731"/>
                  <a:pt x="2143" y="4731"/>
                </a:cubicBezTo>
                <a:lnTo>
                  <a:pt x="2056" y="4737"/>
                </a:lnTo>
                <a:lnTo>
                  <a:pt x="1976" y="4667"/>
                </a:lnTo>
                <a:lnTo>
                  <a:pt x="2054" y="4584"/>
                </a:lnTo>
                <a:cubicBezTo>
                  <a:pt x="2060" y="4578"/>
                  <a:pt x="2062" y="4568"/>
                  <a:pt x="2062" y="4559"/>
                </a:cubicBezTo>
                <a:lnTo>
                  <a:pt x="2055" y="4456"/>
                </a:lnTo>
                <a:lnTo>
                  <a:pt x="2130" y="4370"/>
                </a:lnTo>
                <a:lnTo>
                  <a:pt x="2233" y="4361"/>
                </a:lnTo>
                <a:cubicBezTo>
                  <a:pt x="2252" y="4360"/>
                  <a:pt x="2264" y="4345"/>
                  <a:pt x="2263" y="4326"/>
                </a:cubicBezTo>
                <a:lnTo>
                  <a:pt x="2255" y="4225"/>
                </a:lnTo>
                <a:lnTo>
                  <a:pt x="2347" y="4132"/>
                </a:lnTo>
                <a:lnTo>
                  <a:pt x="2447" y="4017"/>
                </a:lnTo>
                <a:cubicBezTo>
                  <a:pt x="2453" y="4010"/>
                  <a:pt x="2456" y="4002"/>
                  <a:pt x="2456" y="3993"/>
                </a:cubicBezTo>
                <a:lnTo>
                  <a:pt x="2440" y="3777"/>
                </a:lnTo>
                <a:cubicBezTo>
                  <a:pt x="2439" y="3768"/>
                  <a:pt x="2435" y="3760"/>
                  <a:pt x="2429" y="3755"/>
                </a:cubicBezTo>
                <a:lnTo>
                  <a:pt x="2322" y="3663"/>
                </a:lnTo>
                <a:lnTo>
                  <a:pt x="2296" y="3303"/>
                </a:lnTo>
                <a:lnTo>
                  <a:pt x="2472" y="3376"/>
                </a:lnTo>
                <a:cubicBezTo>
                  <a:pt x="2477" y="3378"/>
                  <a:pt x="2482" y="3378"/>
                  <a:pt x="2487" y="3378"/>
                </a:cubicBezTo>
                <a:lnTo>
                  <a:pt x="2587" y="3372"/>
                </a:lnTo>
                <a:cubicBezTo>
                  <a:pt x="2606" y="3371"/>
                  <a:pt x="2618" y="3355"/>
                  <a:pt x="2617" y="3337"/>
                </a:cubicBezTo>
                <a:lnTo>
                  <a:pt x="2611" y="3242"/>
                </a:lnTo>
                <a:lnTo>
                  <a:pt x="2702" y="3137"/>
                </a:lnTo>
                <a:cubicBezTo>
                  <a:pt x="2708" y="3130"/>
                  <a:pt x="2711" y="3122"/>
                  <a:pt x="2711" y="3113"/>
                </a:cubicBezTo>
                <a:lnTo>
                  <a:pt x="2705" y="3017"/>
                </a:lnTo>
                <a:lnTo>
                  <a:pt x="2898" y="2794"/>
                </a:lnTo>
                <a:cubicBezTo>
                  <a:pt x="2903" y="2788"/>
                  <a:pt x="2906" y="2780"/>
                  <a:pt x="2906" y="2771"/>
                </a:cubicBezTo>
                <a:lnTo>
                  <a:pt x="2900" y="2704"/>
                </a:lnTo>
                <a:lnTo>
                  <a:pt x="3085" y="2690"/>
                </a:lnTo>
                <a:cubicBezTo>
                  <a:pt x="3092" y="2689"/>
                  <a:pt x="3101" y="2685"/>
                  <a:pt x="3106" y="2679"/>
                </a:cubicBezTo>
                <a:cubicBezTo>
                  <a:pt x="3112" y="2672"/>
                  <a:pt x="3114" y="2664"/>
                  <a:pt x="3114" y="2655"/>
                </a:cubicBezTo>
                <a:lnTo>
                  <a:pt x="3086" y="2241"/>
                </a:lnTo>
                <a:lnTo>
                  <a:pt x="3178" y="2129"/>
                </a:lnTo>
                <a:cubicBezTo>
                  <a:pt x="3184" y="2123"/>
                  <a:pt x="3186" y="2113"/>
                  <a:pt x="3186" y="2106"/>
                </a:cubicBezTo>
                <a:lnTo>
                  <a:pt x="3179" y="2024"/>
                </a:lnTo>
                <a:lnTo>
                  <a:pt x="3264" y="1910"/>
                </a:lnTo>
                <a:cubicBezTo>
                  <a:pt x="3269" y="1904"/>
                  <a:pt x="3270" y="1897"/>
                  <a:pt x="3270" y="1888"/>
                </a:cubicBezTo>
                <a:lnTo>
                  <a:pt x="3264" y="1801"/>
                </a:lnTo>
                <a:lnTo>
                  <a:pt x="3347" y="1705"/>
                </a:lnTo>
                <a:lnTo>
                  <a:pt x="3442" y="1699"/>
                </a:lnTo>
                <a:cubicBezTo>
                  <a:pt x="3450" y="1697"/>
                  <a:pt x="3459" y="1694"/>
                  <a:pt x="3465" y="1686"/>
                </a:cubicBezTo>
                <a:cubicBezTo>
                  <a:pt x="3470" y="1680"/>
                  <a:pt x="3472" y="1673"/>
                  <a:pt x="3472" y="1663"/>
                </a:cubicBezTo>
                <a:lnTo>
                  <a:pt x="3467" y="1586"/>
                </a:lnTo>
                <a:lnTo>
                  <a:pt x="3645" y="1574"/>
                </a:lnTo>
                <a:cubicBezTo>
                  <a:pt x="3664" y="1572"/>
                  <a:pt x="3676" y="1556"/>
                  <a:pt x="3675" y="1538"/>
                </a:cubicBezTo>
                <a:lnTo>
                  <a:pt x="3670" y="1462"/>
                </a:lnTo>
                <a:lnTo>
                  <a:pt x="3846" y="1450"/>
                </a:lnTo>
                <a:cubicBezTo>
                  <a:pt x="3863" y="1449"/>
                  <a:pt x="3877" y="1433"/>
                  <a:pt x="3876" y="1415"/>
                </a:cubicBezTo>
                <a:lnTo>
                  <a:pt x="3871" y="1340"/>
                </a:lnTo>
                <a:lnTo>
                  <a:pt x="3955" y="1332"/>
                </a:lnTo>
                <a:cubicBezTo>
                  <a:pt x="3973" y="1331"/>
                  <a:pt x="3986" y="1316"/>
                  <a:pt x="3985" y="1298"/>
                </a:cubicBezTo>
                <a:lnTo>
                  <a:pt x="3977" y="1196"/>
                </a:lnTo>
                <a:cubicBezTo>
                  <a:pt x="3977" y="1187"/>
                  <a:pt x="3972" y="1178"/>
                  <a:pt x="3965" y="1173"/>
                </a:cubicBezTo>
                <a:lnTo>
                  <a:pt x="3842" y="1072"/>
                </a:lnTo>
                <a:cubicBezTo>
                  <a:pt x="3836" y="1068"/>
                  <a:pt x="3830" y="1066"/>
                  <a:pt x="3823" y="1066"/>
                </a:cubicBezTo>
                <a:cubicBezTo>
                  <a:pt x="3821" y="1066"/>
                  <a:pt x="3820" y="1066"/>
                  <a:pt x="3819" y="1066"/>
                </a:cubicBezTo>
                <a:lnTo>
                  <a:pt x="3757" y="1070"/>
                </a:lnTo>
                <a:lnTo>
                  <a:pt x="3746" y="898"/>
                </a:lnTo>
                <a:lnTo>
                  <a:pt x="3825" y="800"/>
                </a:lnTo>
                <a:cubicBezTo>
                  <a:pt x="3835" y="788"/>
                  <a:pt x="3835" y="769"/>
                  <a:pt x="3824" y="758"/>
                </a:cubicBezTo>
                <a:lnTo>
                  <a:pt x="3721" y="648"/>
                </a:lnTo>
                <a:cubicBezTo>
                  <a:pt x="3715" y="641"/>
                  <a:pt x="3707" y="638"/>
                  <a:pt x="3698" y="638"/>
                </a:cubicBezTo>
                <a:cubicBezTo>
                  <a:pt x="3697" y="638"/>
                  <a:pt x="3696" y="638"/>
                  <a:pt x="3695" y="638"/>
                </a:cubicBezTo>
                <a:lnTo>
                  <a:pt x="3509" y="650"/>
                </a:lnTo>
                <a:lnTo>
                  <a:pt x="3504" y="582"/>
                </a:lnTo>
                <a:cubicBezTo>
                  <a:pt x="3503" y="565"/>
                  <a:pt x="3488" y="551"/>
                  <a:pt x="3473" y="551"/>
                </a:cubicBezTo>
                <a:cubicBezTo>
                  <a:pt x="3472" y="551"/>
                  <a:pt x="3471" y="551"/>
                  <a:pt x="3470" y="551"/>
                </a:cubicBezTo>
                <a:lnTo>
                  <a:pt x="3252" y="567"/>
                </a:lnTo>
                <a:cubicBezTo>
                  <a:pt x="3244" y="569"/>
                  <a:pt x="3236" y="572"/>
                  <a:pt x="3230" y="580"/>
                </a:cubicBezTo>
                <a:cubicBezTo>
                  <a:pt x="3225" y="586"/>
                  <a:pt x="3222" y="593"/>
                  <a:pt x="3222" y="602"/>
                </a:cubicBezTo>
                <a:lnTo>
                  <a:pt x="3223" y="630"/>
                </a:lnTo>
                <a:lnTo>
                  <a:pt x="3168" y="585"/>
                </a:lnTo>
                <a:lnTo>
                  <a:pt x="3060" y="483"/>
                </a:lnTo>
                <a:cubicBezTo>
                  <a:pt x="3054" y="477"/>
                  <a:pt x="3046" y="473"/>
                  <a:pt x="3038" y="473"/>
                </a:cubicBezTo>
                <a:cubicBezTo>
                  <a:pt x="3037" y="473"/>
                  <a:pt x="3036" y="473"/>
                  <a:pt x="3035" y="473"/>
                </a:cubicBezTo>
                <a:lnTo>
                  <a:pt x="2939" y="481"/>
                </a:lnTo>
                <a:lnTo>
                  <a:pt x="2824" y="388"/>
                </a:lnTo>
                <a:cubicBezTo>
                  <a:pt x="2819" y="384"/>
                  <a:pt x="2812" y="381"/>
                  <a:pt x="2806" y="381"/>
                </a:cubicBezTo>
                <a:cubicBezTo>
                  <a:pt x="2804" y="381"/>
                  <a:pt x="2802" y="381"/>
                  <a:pt x="2800" y="382"/>
                </a:cubicBezTo>
                <a:lnTo>
                  <a:pt x="2514" y="400"/>
                </a:lnTo>
                <a:lnTo>
                  <a:pt x="2494" y="116"/>
                </a:lnTo>
                <a:cubicBezTo>
                  <a:pt x="2493" y="98"/>
                  <a:pt x="2478" y="86"/>
                  <a:pt x="2462" y="86"/>
                </a:cubicBezTo>
                <a:cubicBezTo>
                  <a:pt x="2461" y="86"/>
                  <a:pt x="2461" y="86"/>
                  <a:pt x="2460" y="86"/>
                </a:cubicBezTo>
                <a:lnTo>
                  <a:pt x="2359" y="92"/>
                </a:lnTo>
                <a:lnTo>
                  <a:pt x="2150" y="3"/>
                </a:lnTo>
                <a:cubicBezTo>
                  <a:pt x="2146" y="1"/>
                  <a:pt x="2141" y="0"/>
                  <a:pt x="2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930;p51">
            <a:extLst>
              <a:ext uri="{FF2B5EF4-FFF2-40B4-BE49-F238E27FC236}">
                <a16:creationId xmlns:a16="http://schemas.microsoft.com/office/drawing/2014/main" id="{0FBDA25F-1D2B-DAA4-AE56-1293A89B1A6A}"/>
              </a:ext>
            </a:extLst>
          </p:cNvPr>
          <p:cNvSpPr/>
          <p:nvPr/>
        </p:nvSpPr>
        <p:spPr>
          <a:xfrm>
            <a:off x="1635384" y="4093266"/>
            <a:ext cx="72531" cy="47786"/>
          </a:xfrm>
          <a:custGeom>
            <a:avLst/>
            <a:gdLst/>
            <a:ahLst/>
            <a:cxnLst/>
            <a:rect l="l" t="t" r="r" b="b"/>
            <a:pathLst>
              <a:path w="979" h="645" extrusionOk="0">
                <a:moveTo>
                  <a:pt x="521" y="0"/>
                </a:moveTo>
                <a:lnTo>
                  <a:pt x="419" y="116"/>
                </a:lnTo>
                <a:lnTo>
                  <a:pt x="428" y="224"/>
                </a:lnTo>
                <a:lnTo>
                  <a:pt x="210" y="240"/>
                </a:lnTo>
                <a:lnTo>
                  <a:pt x="109" y="248"/>
                </a:lnTo>
                <a:lnTo>
                  <a:pt x="1" y="254"/>
                </a:lnTo>
                <a:lnTo>
                  <a:pt x="8" y="364"/>
                </a:lnTo>
                <a:lnTo>
                  <a:pt x="218" y="348"/>
                </a:lnTo>
                <a:lnTo>
                  <a:pt x="334" y="340"/>
                </a:lnTo>
                <a:lnTo>
                  <a:pt x="450" y="550"/>
                </a:lnTo>
                <a:lnTo>
                  <a:pt x="559" y="542"/>
                </a:lnTo>
                <a:lnTo>
                  <a:pt x="567" y="645"/>
                </a:lnTo>
                <a:lnTo>
                  <a:pt x="674" y="636"/>
                </a:lnTo>
                <a:lnTo>
                  <a:pt x="776" y="526"/>
                </a:lnTo>
                <a:lnTo>
                  <a:pt x="768" y="418"/>
                </a:lnTo>
                <a:lnTo>
                  <a:pt x="876" y="410"/>
                </a:lnTo>
                <a:lnTo>
                  <a:pt x="978" y="295"/>
                </a:lnTo>
                <a:lnTo>
                  <a:pt x="869" y="302"/>
                </a:lnTo>
                <a:lnTo>
                  <a:pt x="761" y="311"/>
                </a:lnTo>
                <a:lnTo>
                  <a:pt x="645" y="209"/>
                </a:lnTo>
                <a:lnTo>
                  <a:pt x="637" y="100"/>
                </a:lnTo>
                <a:lnTo>
                  <a:pt x="5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931;p51">
            <a:extLst>
              <a:ext uri="{FF2B5EF4-FFF2-40B4-BE49-F238E27FC236}">
                <a16:creationId xmlns:a16="http://schemas.microsoft.com/office/drawing/2014/main" id="{D93F497F-EC4E-33DD-884B-0C8488F6F36A}"/>
              </a:ext>
            </a:extLst>
          </p:cNvPr>
          <p:cNvSpPr/>
          <p:nvPr/>
        </p:nvSpPr>
        <p:spPr>
          <a:xfrm>
            <a:off x="1633013" y="4090895"/>
            <a:ext cx="77346" cy="52676"/>
          </a:xfrm>
          <a:custGeom>
            <a:avLst/>
            <a:gdLst/>
            <a:ahLst/>
            <a:cxnLst/>
            <a:rect l="l" t="t" r="r" b="b"/>
            <a:pathLst>
              <a:path w="1044" h="711" extrusionOk="0">
                <a:moveTo>
                  <a:pt x="556" y="77"/>
                </a:moveTo>
                <a:lnTo>
                  <a:pt x="638" y="147"/>
                </a:lnTo>
                <a:lnTo>
                  <a:pt x="644" y="242"/>
                </a:lnTo>
                <a:cubicBezTo>
                  <a:pt x="645" y="251"/>
                  <a:pt x="649" y="259"/>
                  <a:pt x="655" y="264"/>
                </a:cubicBezTo>
                <a:lnTo>
                  <a:pt x="772" y="364"/>
                </a:lnTo>
                <a:cubicBezTo>
                  <a:pt x="777" y="369"/>
                  <a:pt x="783" y="372"/>
                  <a:pt x="790" y="372"/>
                </a:cubicBezTo>
                <a:cubicBezTo>
                  <a:pt x="792" y="372"/>
                  <a:pt x="793" y="372"/>
                  <a:pt x="795" y="372"/>
                </a:cubicBezTo>
                <a:lnTo>
                  <a:pt x="933" y="363"/>
                </a:lnTo>
                <a:lnTo>
                  <a:pt x="893" y="410"/>
                </a:lnTo>
                <a:lnTo>
                  <a:pt x="798" y="416"/>
                </a:lnTo>
                <a:cubicBezTo>
                  <a:pt x="779" y="418"/>
                  <a:pt x="767" y="433"/>
                  <a:pt x="768" y="452"/>
                </a:cubicBezTo>
                <a:lnTo>
                  <a:pt x="774" y="547"/>
                </a:lnTo>
                <a:lnTo>
                  <a:pt x="691" y="636"/>
                </a:lnTo>
                <a:lnTo>
                  <a:pt x="628" y="640"/>
                </a:lnTo>
                <a:lnTo>
                  <a:pt x="623" y="572"/>
                </a:lnTo>
                <a:cubicBezTo>
                  <a:pt x="622" y="554"/>
                  <a:pt x="607" y="541"/>
                  <a:pt x="591" y="541"/>
                </a:cubicBezTo>
                <a:cubicBezTo>
                  <a:pt x="590" y="541"/>
                  <a:pt x="590" y="541"/>
                  <a:pt x="590" y="540"/>
                </a:cubicBezTo>
                <a:lnTo>
                  <a:pt x="502" y="547"/>
                </a:lnTo>
                <a:lnTo>
                  <a:pt x="396" y="355"/>
                </a:lnTo>
                <a:cubicBezTo>
                  <a:pt x="390" y="345"/>
                  <a:pt x="380" y="338"/>
                  <a:pt x="370" y="338"/>
                </a:cubicBezTo>
                <a:cubicBezTo>
                  <a:pt x="368" y="338"/>
                  <a:pt x="366" y="338"/>
                  <a:pt x="365" y="338"/>
                </a:cubicBezTo>
                <a:lnTo>
                  <a:pt x="71" y="359"/>
                </a:lnTo>
                <a:lnTo>
                  <a:pt x="69" y="317"/>
                </a:lnTo>
                <a:lnTo>
                  <a:pt x="463" y="288"/>
                </a:lnTo>
                <a:cubicBezTo>
                  <a:pt x="481" y="287"/>
                  <a:pt x="494" y="272"/>
                  <a:pt x="493" y="254"/>
                </a:cubicBezTo>
                <a:lnTo>
                  <a:pt x="487" y="158"/>
                </a:lnTo>
                <a:lnTo>
                  <a:pt x="556" y="77"/>
                </a:lnTo>
                <a:close/>
                <a:moveTo>
                  <a:pt x="553" y="1"/>
                </a:moveTo>
                <a:cubicBezTo>
                  <a:pt x="551" y="1"/>
                  <a:pt x="550" y="1"/>
                  <a:pt x="549" y="1"/>
                </a:cubicBezTo>
                <a:cubicBezTo>
                  <a:pt x="542" y="2"/>
                  <a:pt x="532" y="6"/>
                  <a:pt x="527" y="12"/>
                </a:cubicBezTo>
                <a:lnTo>
                  <a:pt x="427" y="128"/>
                </a:lnTo>
                <a:cubicBezTo>
                  <a:pt x="422" y="135"/>
                  <a:pt x="419" y="143"/>
                  <a:pt x="419" y="152"/>
                </a:cubicBezTo>
                <a:lnTo>
                  <a:pt x="424" y="227"/>
                </a:lnTo>
                <a:lnTo>
                  <a:pt x="30" y="255"/>
                </a:lnTo>
                <a:cubicBezTo>
                  <a:pt x="22" y="256"/>
                  <a:pt x="13" y="260"/>
                  <a:pt x="8" y="267"/>
                </a:cubicBezTo>
                <a:cubicBezTo>
                  <a:pt x="2" y="273"/>
                  <a:pt x="0" y="281"/>
                  <a:pt x="0" y="289"/>
                </a:cubicBezTo>
                <a:lnTo>
                  <a:pt x="8" y="398"/>
                </a:lnTo>
                <a:cubicBezTo>
                  <a:pt x="9" y="415"/>
                  <a:pt x="23" y="428"/>
                  <a:pt x="39" y="428"/>
                </a:cubicBezTo>
                <a:cubicBezTo>
                  <a:pt x="40" y="428"/>
                  <a:pt x="42" y="428"/>
                  <a:pt x="43" y="428"/>
                </a:cubicBezTo>
                <a:lnTo>
                  <a:pt x="347" y="407"/>
                </a:lnTo>
                <a:lnTo>
                  <a:pt x="454" y="599"/>
                </a:lnTo>
                <a:cubicBezTo>
                  <a:pt x="460" y="609"/>
                  <a:pt x="470" y="615"/>
                  <a:pt x="483" y="615"/>
                </a:cubicBezTo>
                <a:cubicBezTo>
                  <a:pt x="484" y="615"/>
                  <a:pt x="485" y="615"/>
                  <a:pt x="486" y="615"/>
                </a:cubicBezTo>
                <a:lnTo>
                  <a:pt x="561" y="610"/>
                </a:lnTo>
                <a:lnTo>
                  <a:pt x="566" y="679"/>
                </a:lnTo>
                <a:cubicBezTo>
                  <a:pt x="568" y="697"/>
                  <a:pt x="581" y="709"/>
                  <a:pt x="599" y="709"/>
                </a:cubicBezTo>
                <a:cubicBezTo>
                  <a:pt x="599" y="709"/>
                  <a:pt x="600" y="709"/>
                  <a:pt x="600" y="710"/>
                </a:cubicBezTo>
                <a:lnTo>
                  <a:pt x="708" y="703"/>
                </a:lnTo>
                <a:cubicBezTo>
                  <a:pt x="717" y="703"/>
                  <a:pt x="725" y="699"/>
                  <a:pt x="730" y="692"/>
                </a:cubicBezTo>
                <a:lnTo>
                  <a:pt x="831" y="583"/>
                </a:lnTo>
                <a:cubicBezTo>
                  <a:pt x="839" y="576"/>
                  <a:pt x="841" y="567"/>
                  <a:pt x="841" y="558"/>
                </a:cubicBezTo>
                <a:lnTo>
                  <a:pt x="835" y="482"/>
                </a:lnTo>
                <a:lnTo>
                  <a:pt x="911" y="477"/>
                </a:lnTo>
                <a:cubicBezTo>
                  <a:pt x="919" y="476"/>
                  <a:pt x="928" y="472"/>
                  <a:pt x="933" y="465"/>
                </a:cubicBezTo>
                <a:lnTo>
                  <a:pt x="1033" y="350"/>
                </a:lnTo>
                <a:cubicBezTo>
                  <a:pt x="1042" y="339"/>
                  <a:pt x="1044" y="325"/>
                  <a:pt x="1037" y="313"/>
                </a:cubicBezTo>
                <a:cubicBezTo>
                  <a:pt x="1033" y="303"/>
                  <a:pt x="1020" y="295"/>
                  <a:pt x="1008" y="295"/>
                </a:cubicBezTo>
                <a:cubicBezTo>
                  <a:pt x="1008" y="295"/>
                  <a:pt x="1007" y="295"/>
                  <a:pt x="1006" y="295"/>
                </a:cubicBezTo>
                <a:lnTo>
                  <a:pt x="803" y="309"/>
                </a:lnTo>
                <a:lnTo>
                  <a:pt x="706" y="226"/>
                </a:lnTo>
                <a:lnTo>
                  <a:pt x="700" y="131"/>
                </a:lnTo>
                <a:cubicBezTo>
                  <a:pt x="699" y="122"/>
                  <a:pt x="695" y="115"/>
                  <a:pt x="689" y="109"/>
                </a:cubicBezTo>
                <a:lnTo>
                  <a:pt x="573" y="9"/>
                </a:lnTo>
                <a:cubicBezTo>
                  <a:pt x="567" y="4"/>
                  <a:pt x="560" y="1"/>
                  <a:pt x="5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932;p51">
            <a:extLst>
              <a:ext uri="{FF2B5EF4-FFF2-40B4-BE49-F238E27FC236}">
                <a16:creationId xmlns:a16="http://schemas.microsoft.com/office/drawing/2014/main" id="{A5E70F34-1947-157B-FC3D-C7467E2CCE51}"/>
              </a:ext>
            </a:extLst>
          </p:cNvPr>
          <p:cNvSpPr/>
          <p:nvPr/>
        </p:nvSpPr>
        <p:spPr>
          <a:xfrm>
            <a:off x="1737624" y="4088154"/>
            <a:ext cx="34006" cy="22967"/>
          </a:xfrm>
          <a:custGeom>
            <a:avLst/>
            <a:gdLst/>
            <a:ahLst/>
            <a:cxnLst/>
            <a:rect l="l" t="t" r="r" b="b"/>
            <a:pathLst>
              <a:path w="459" h="310" extrusionOk="0">
                <a:moveTo>
                  <a:pt x="109" y="1"/>
                </a:moveTo>
                <a:lnTo>
                  <a:pt x="0" y="8"/>
                </a:lnTo>
                <a:lnTo>
                  <a:pt x="8" y="116"/>
                </a:lnTo>
                <a:lnTo>
                  <a:pt x="124" y="218"/>
                </a:lnTo>
                <a:lnTo>
                  <a:pt x="231" y="210"/>
                </a:lnTo>
                <a:lnTo>
                  <a:pt x="349" y="310"/>
                </a:lnTo>
                <a:lnTo>
                  <a:pt x="458" y="302"/>
                </a:lnTo>
                <a:lnTo>
                  <a:pt x="450" y="194"/>
                </a:lnTo>
                <a:lnTo>
                  <a:pt x="443" y="86"/>
                </a:lnTo>
                <a:lnTo>
                  <a:pt x="333" y="94"/>
                </a:lnTo>
                <a:lnTo>
                  <a:pt x="225" y="102"/>
                </a:lnTo>
                <a:lnTo>
                  <a:pt x="1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933;p51">
            <a:extLst>
              <a:ext uri="{FF2B5EF4-FFF2-40B4-BE49-F238E27FC236}">
                <a16:creationId xmlns:a16="http://schemas.microsoft.com/office/drawing/2014/main" id="{5760A505-346F-4209-6876-3911C31C7637}"/>
              </a:ext>
            </a:extLst>
          </p:cNvPr>
          <p:cNvSpPr/>
          <p:nvPr/>
        </p:nvSpPr>
        <p:spPr>
          <a:xfrm>
            <a:off x="1735178" y="4085783"/>
            <a:ext cx="39043" cy="28005"/>
          </a:xfrm>
          <a:custGeom>
            <a:avLst/>
            <a:gdLst/>
            <a:ahLst/>
            <a:cxnLst/>
            <a:rect l="l" t="t" r="r" b="b"/>
            <a:pathLst>
              <a:path w="527" h="378" extrusionOk="0">
                <a:moveTo>
                  <a:pt x="129" y="65"/>
                </a:moveTo>
                <a:lnTo>
                  <a:pt x="235" y="157"/>
                </a:lnTo>
                <a:cubicBezTo>
                  <a:pt x="240" y="162"/>
                  <a:pt x="248" y="165"/>
                  <a:pt x="254" y="165"/>
                </a:cubicBezTo>
                <a:cubicBezTo>
                  <a:pt x="255" y="165"/>
                  <a:pt x="257" y="165"/>
                  <a:pt x="258" y="165"/>
                </a:cubicBezTo>
                <a:lnTo>
                  <a:pt x="445" y="152"/>
                </a:lnTo>
                <a:lnTo>
                  <a:pt x="455" y="304"/>
                </a:lnTo>
                <a:lnTo>
                  <a:pt x="391" y="308"/>
                </a:lnTo>
                <a:lnTo>
                  <a:pt x="285" y="217"/>
                </a:lnTo>
                <a:cubicBezTo>
                  <a:pt x="280" y="212"/>
                  <a:pt x="273" y="210"/>
                  <a:pt x="264" y="210"/>
                </a:cubicBezTo>
                <a:cubicBezTo>
                  <a:pt x="264" y="210"/>
                  <a:pt x="263" y="210"/>
                  <a:pt x="262" y="209"/>
                </a:cubicBezTo>
                <a:lnTo>
                  <a:pt x="168" y="215"/>
                </a:lnTo>
                <a:lnTo>
                  <a:pt x="71" y="131"/>
                </a:lnTo>
                <a:lnTo>
                  <a:pt x="67" y="69"/>
                </a:lnTo>
                <a:lnTo>
                  <a:pt x="129" y="65"/>
                </a:lnTo>
                <a:close/>
                <a:moveTo>
                  <a:pt x="144" y="1"/>
                </a:moveTo>
                <a:cubicBezTo>
                  <a:pt x="143" y="1"/>
                  <a:pt x="141" y="1"/>
                  <a:pt x="139" y="1"/>
                </a:cubicBezTo>
                <a:lnTo>
                  <a:pt x="32" y="9"/>
                </a:lnTo>
                <a:cubicBezTo>
                  <a:pt x="13" y="10"/>
                  <a:pt x="1" y="26"/>
                  <a:pt x="2" y="44"/>
                </a:cubicBezTo>
                <a:lnTo>
                  <a:pt x="9" y="152"/>
                </a:lnTo>
                <a:cubicBezTo>
                  <a:pt x="11" y="162"/>
                  <a:pt x="15" y="169"/>
                  <a:pt x="22" y="174"/>
                </a:cubicBezTo>
                <a:lnTo>
                  <a:pt x="137" y="274"/>
                </a:lnTo>
                <a:cubicBezTo>
                  <a:pt x="143" y="279"/>
                  <a:pt x="150" y="283"/>
                  <a:pt x="158" y="283"/>
                </a:cubicBezTo>
                <a:cubicBezTo>
                  <a:pt x="159" y="283"/>
                  <a:pt x="159" y="283"/>
                  <a:pt x="160" y="282"/>
                </a:cubicBezTo>
                <a:lnTo>
                  <a:pt x="256" y="276"/>
                </a:lnTo>
                <a:lnTo>
                  <a:pt x="361" y="367"/>
                </a:lnTo>
                <a:cubicBezTo>
                  <a:pt x="366" y="372"/>
                  <a:pt x="374" y="375"/>
                  <a:pt x="382" y="375"/>
                </a:cubicBezTo>
                <a:cubicBezTo>
                  <a:pt x="382" y="375"/>
                  <a:pt x="383" y="375"/>
                  <a:pt x="386" y="377"/>
                </a:cubicBezTo>
                <a:lnTo>
                  <a:pt x="496" y="370"/>
                </a:lnTo>
                <a:cubicBezTo>
                  <a:pt x="513" y="368"/>
                  <a:pt x="527" y="352"/>
                  <a:pt x="525" y="334"/>
                </a:cubicBezTo>
                <a:lnTo>
                  <a:pt x="509" y="117"/>
                </a:lnTo>
                <a:cubicBezTo>
                  <a:pt x="508" y="99"/>
                  <a:pt x="493" y="86"/>
                  <a:pt x="478" y="86"/>
                </a:cubicBezTo>
                <a:cubicBezTo>
                  <a:pt x="477" y="86"/>
                  <a:pt x="476" y="87"/>
                  <a:pt x="475" y="87"/>
                </a:cubicBezTo>
                <a:lnTo>
                  <a:pt x="269" y="101"/>
                </a:lnTo>
                <a:lnTo>
                  <a:pt x="163" y="9"/>
                </a:lnTo>
                <a:cubicBezTo>
                  <a:pt x="158" y="4"/>
                  <a:pt x="151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934;p51">
            <a:extLst>
              <a:ext uri="{FF2B5EF4-FFF2-40B4-BE49-F238E27FC236}">
                <a16:creationId xmlns:a16="http://schemas.microsoft.com/office/drawing/2014/main" id="{98DFA471-EAF7-DF10-C0AB-692B8AC4F8CA}"/>
              </a:ext>
            </a:extLst>
          </p:cNvPr>
          <p:cNvSpPr/>
          <p:nvPr/>
        </p:nvSpPr>
        <p:spPr>
          <a:xfrm>
            <a:off x="1534774" y="4148757"/>
            <a:ext cx="31635" cy="26375"/>
          </a:xfrm>
          <a:custGeom>
            <a:avLst/>
            <a:gdLst/>
            <a:ahLst/>
            <a:cxnLst/>
            <a:rect l="l" t="t" r="r" b="b"/>
            <a:pathLst>
              <a:path w="427" h="356" extrusionOk="0">
                <a:moveTo>
                  <a:pt x="427" y="1"/>
                </a:moveTo>
                <a:lnTo>
                  <a:pt x="311" y="9"/>
                </a:lnTo>
                <a:lnTo>
                  <a:pt x="209" y="17"/>
                </a:lnTo>
                <a:lnTo>
                  <a:pt x="218" y="125"/>
                </a:lnTo>
                <a:lnTo>
                  <a:pt x="1" y="140"/>
                </a:lnTo>
                <a:lnTo>
                  <a:pt x="9" y="249"/>
                </a:lnTo>
                <a:lnTo>
                  <a:pt x="16" y="356"/>
                </a:lnTo>
                <a:lnTo>
                  <a:pt x="225" y="233"/>
                </a:lnTo>
                <a:lnTo>
                  <a:pt x="325" y="226"/>
                </a:lnTo>
                <a:lnTo>
                  <a:pt x="319" y="119"/>
                </a:lnTo>
                <a:lnTo>
                  <a:pt x="4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935;p51">
            <a:extLst>
              <a:ext uri="{FF2B5EF4-FFF2-40B4-BE49-F238E27FC236}">
                <a16:creationId xmlns:a16="http://schemas.microsoft.com/office/drawing/2014/main" id="{68FBD1BB-FFDF-BFCB-BACD-A25F91AB4C93}"/>
              </a:ext>
            </a:extLst>
          </p:cNvPr>
          <p:cNvSpPr/>
          <p:nvPr/>
        </p:nvSpPr>
        <p:spPr>
          <a:xfrm>
            <a:off x="1532181" y="4146386"/>
            <a:ext cx="36747" cy="31264"/>
          </a:xfrm>
          <a:custGeom>
            <a:avLst/>
            <a:gdLst/>
            <a:ahLst/>
            <a:cxnLst/>
            <a:rect l="l" t="t" r="r" b="b"/>
            <a:pathLst>
              <a:path w="496" h="422" extrusionOk="0">
                <a:moveTo>
                  <a:pt x="381" y="72"/>
                </a:moveTo>
                <a:lnTo>
                  <a:pt x="329" y="128"/>
                </a:lnTo>
                <a:cubicBezTo>
                  <a:pt x="322" y="135"/>
                  <a:pt x="320" y="143"/>
                  <a:pt x="320" y="153"/>
                </a:cubicBezTo>
                <a:lnTo>
                  <a:pt x="325" y="229"/>
                </a:lnTo>
                <a:lnTo>
                  <a:pt x="258" y="234"/>
                </a:lnTo>
                <a:cubicBezTo>
                  <a:pt x="253" y="234"/>
                  <a:pt x="247" y="235"/>
                  <a:pt x="243" y="237"/>
                </a:cubicBezTo>
                <a:lnTo>
                  <a:pt x="79" y="334"/>
                </a:lnTo>
                <a:lnTo>
                  <a:pt x="70" y="203"/>
                </a:lnTo>
                <a:lnTo>
                  <a:pt x="255" y="190"/>
                </a:lnTo>
                <a:cubicBezTo>
                  <a:pt x="273" y="189"/>
                  <a:pt x="286" y="173"/>
                  <a:pt x="285" y="156"/>
                </a:cubicBezTo>
                <a:lnTo>
                  <a:pt x="280" y="80"/>
                </a:lnTo>
                <a:lnTo>
                  <a:pt x="347" y="75"/>
                </a:lnTo>
                <a:lnTo>
                  <a:pt x="381" y="72"/>
                </a:lnTo>
                <a:close/>
                <a:moveTo>
                  <a:pt x="464" y="0"/>
                </a:moveTo>
                <a:cubicBezTo>
                  <a:pt x="462" y="0"/>
                  <a:pt x="460" y="0"/>
                  <a:pt x="459" y="1"/>
                </a:cubicBezTo>
                <a:lnTo>
                  <a:pt x="242" y="16"/>
                </a:lnTo>
                <a:cubicBezTo>
                  <a:pt x="223" y="17"/>
                  <a:pt x="211" y="33"/>
                  <a:pt x="212" y="51"/>
                </a:cubicBezTo>
                <a:lnTo>
                  <a:pt x="217" y="127"/>
                </a:lnTo>
                <a:lnTo>
                  <a:pt x="32" y="139"/>
                </a:lnTo>
                <a:cubicBezTo>
                  <a:pt x="14" y="141"/>
                  <a:pt x="1" y="157"/>
                  <a:pt x="3" y="175"/>
                </a:cubicBezTo>
                <a:lnTo>
                  <a:pt x="18" y="391"/>
                </a:lnTo>
                <a:cubicBezTo>
                  <a:pt x="18" y="402"/>
                  <a:pt x="24" y="412"/>
                  <a:pt x="35" y="417"/>
                </a:cubicBezTo>
                <a:cubicBezTo>
                  <a:pt x="40" y="419"/>
                  <a:pt x="45" y="421"/>
                  <a:pt x="51" y="421"/>
                </a:cubicBezTo>
                <a:cubicBezTo>
                  <a:pt x="57" y="421"/>
                  <a:pt x="62" y="419"/>
                  <a:pt x="67" y="417"/>
                </a:cubicBezTo>
                <a:lnTo>
                  <a:pt x="270" y="297"/>
                </a:lnTo>
                <a:lnTo>
                  <a:pt x="363" y="290"/>
                </a:lnTo>
                <a:cubicBezTo>
                  <a:pt x="381" y="289"/>
                  <a:pt x="394" y="273"/>
                  <a:pt x="393" y="256"/>
                </a:cubicBezTo>
                <a:lnTo>
                  <a:pt x="386" y="162"/>
                </a:lnTo>
                <a:lnTo>
                  <a:pt x="485" y="55"/>
                </a:lnTo>
                <a:cubicBezTo>
                  <a:pt x="494" y="44"/>
                  <a:pt x="495" y="30"/>
                  <a:pt x="490" y="18"/>
                </a:cubicBezTo>
                <a:cubicBezTo>
                  <a:pt x="485" y="8"/>
                  <a:pt x="475" y="0"/>
                  <a:pt x="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936;p51">
            <a:extLst>
              <a:ext uri="{FF2B5EF4-FFF2-40B4-BE49-F238E27FC236}">
                <a16:creationId xmlns:a16="http://schemas.microsoft.com/office/drawing/2014/main" id="{61A8F492-BD1B-42D7-7091-B471363EE3C8}"/>
              </a:ext>
            </a:extLst>
          </p:cNvPr>
          <p:cNvSpPr/>
          <p:nvPr/>
        </p:nvSpPr>
        <p:spPr>
          <a:xfrm>
            <a:off x="1436535" y="3253413"/>
            <a:ext cx="12299" cy="14003"/>
          </a:xfrm>
          <a:custGeom>
            <a:avLst/>
            <a:gdLst/>
            <a:ahLst/>
            <a:cxnLst/>
            <a:rect l="l" t="t" r="r" b="b"/>
            <a:pathLst>
              <a:path w="166" h="189" extrusionOk="0">
                <a:moveTo>
                  <a:pt x="129" y="0"/>
                </a:moveTo>
                <a:cubicBezTo>
                  <a:pt x="119" y="0"/>
                  <a:pt x="110" y="5"/>
                  <a:pt x="104" y="13"/>
                </a:cubicBezTo>
                <a:lnTo>
                  <a:pt x="11" y="136"/>
                </a:lnTo>
                <a:cubicBezTo>
                  <a:pt x="0" y="150"/>
                  <a:pt x="4" y="170"/>
                  <a:pt x="18" y="181"/>
                </a:cubicBezTo>
                <a:cubicBezTo>
                  <a:pt x="23" y="185"/>
                  <a:pt x="31" y="188"/>
                  <a:pt x="37" y="188"/>
                </a:cubicBezTo>
                <a:cubicBezTo>
                  <a:pt x="47" y="188"/>
                  <a:pt x="57" y="184"/>
                  <a:pt x="63" y="175"/>
                </a:cubicBezTo>
                <a:lnTo>
                  <a:pt x="156" y="53"/>
                </a:lnTo>
                <a:cubicBezTo>
                  <a:pt x="166" y="38"/>
                  <a:pt x="164" y="17"/>
                  <a:pt x="149" y="7"/>
                </a:cubicBezTo>
                <a:cubicBezTo>
                  <a:pt x="143" y="3"/>
                  <a:pt x="136" y="0"/>
                  <a:pt x="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937;p51">
            <a:extLst>
              <a:ext uri="{FF2B5EF4-FFF2-40B4-BE49-F238E27FC236}">
                <a16:creationId xmlns:a16="http://schemas.microsoft.com/office/drawing/2014/main" id="{B10008E4-5B37-4AC0-BFFB-35121679F30F}"/>
              </a:ext>
            </a:extLst>
          </p:cNvPr>
          <p:cNvSpPr/>
          <p:nvPr/>
        </p:nvSpPr>
        <p:spPr>
          <a:xfrm>
            <a:off x="2003669" y="3805214"/>
            <a:ext cx="10891" cy="11262"/>
          </a:xfrm>
          <a:custGeom>
            <a:avLst/>
            <a:gdLst/>
            <a:ahLst/>
            <a:cxnLst/>
            <a:rect l="l" t="t" r="r" b="b"/>
            <a:pathLst>
              <a:path w="147" h="152" extrusionOk="0">
                <a:moveTo>
                  <a:pt x="109" y="0"/>
                </a:moveTo>
                <a:cubicBezTo>
                  <a:pt x="100" y="0"/>
                  <a:pt x="91" y="4"/>
                  <a:pt x="85" y="12"/>
                </a:cubicBezTo>
                <a:lnTo>
                  <a:pt x="12" y="98"/>
                </a:lnTo>
                <a:cubicBezTo>
                  <a:pt x="0" y="111"/>
                  <a:pt x="1" y="133"/>
                  <a:pt x="16" y="144"/>
                </a:cubicBezTo>
                <a:cubicBezTo>
                  <a:pt x="21" y="149"/>
                  <a:pt x="28" y="151"/>
                  <a:pt x="37" y="151"/>
                </a:cubicBezTo>
                <a:cubicBezTo>
                  <a:pt x="45" y="151"/>
                  <a:pt x="55" y="148"/>
                  <a:pt x="61" y="140"/>
                </a:cubicBezTo>
                <a:lnTo>
                  <a:pt x="134" y="53"/>
                </a:lnTo>
                <a:cubicBezTo>
                  <a:pt x="146" y="41"/>
                  <a:pt x="144" y="20"/>
                  <a:pt x="131" y="9"/>
                </a:cubicBezTo>
                <a:cubicBezTo>
                  <a:pt x="124" y="3"/>
                  <a:pt x="117" y="0"/>
                  <a:pt x="1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938;p51">
            <a:extLst>
              <a:ext uri="{FF2B5EF4-FFF2-40B4-BE49-F238E27FC236}">
                <a16:creationId xmlns:a16="http://schemas.microsoft.com/office/drawing/2014/main" id="{621AD376-069B-88E1-64B2-66ED310DFDE0}"/>
              </a:ext>
            </a:extLst>
          </p:cNvPr>
          <p:cNvSpPr/>
          <p:nvPr/>
        </p:nvSpPr>
        <p:spPr>
          <a:xfrm>
            <a:off x="1330591" y="3143097"/>
            <a:ext cx="763163" cy="742793"/>
          </a:xfrm>
          <a:custGeom>
            <a:avLst/>
            <a:gdLst/>
            <a:ahLst/>
            <a:cxnLst/>
            <a:rect l="l" t="t" r="r" b="b"/>
            <a:pathLst>
              <a:path w="10301" h="10026" extrusionOk="0">
                <a:moveTo>
                  <a:pt x="6423" y="1"/>
                </a:moveTo>
                <a:lnTo>
                  <a:pt x="6207" y="16"/>
                </a:lnTo>
                <a:lnTo>
                  <a:pt x="6098" y="24"/>
                </a:lnTo>
                <a:lnTo>
                  <a:pt x="5990" y="32"/>
                </a:lnTo>
                <a:lnTo>
                  <a:pt x="5882" y="39"/>
                </a:lnTo>
                <a:lnTo>
                  <a:pt x="5782" y="45"/>
                </a:lnTo>
                <a:lnTo>
                  <a:pt x="5681" y="163"/>
                </a:lnTo>
                <a:lnTo>
                  <a:pt x="5688" y="271"/>
                </a:lnTo>
                <a:lnTo>
                  <a:pt x="5694" y="371"/>
                </a:lnTo>
                <a:lnTo>
                  <a:pt x="5600" y="487"/>
                </a:lnTo>
                <a:lnTo>
                  <a:pt x="5609" y="595"/>
                </a:lnTo>
                <a:lnTo>
                  <a:pt x="5624" y="814"/>
                </a:lnTo>
                <a:lnTo>
                  <a:pt x="5631" y="922"/>
                </a:lnTo>
                <a:lnTo>
                  <a:pt x="5516" y="931"/>
                </a:lnTo>
                <a:lnTo>
                  <a:pt x="5408" y="938"/>
                </a:lnTo>
                <a:lnTo>
                  <a:pt x="5307" y="1047"/>
                </a:lnTo>
                <a:lnTo>
                  <a:pt x="5198" y="1053"/>
                </a:lnTo>
                <a:lnTo>
                  <a:pt x="4996" y="1177"/>
                </a:lnTo>
                <a:lnTo>
                  <a:pt x="4786" y="1294"/>
                </a:lnTo>
                <a:lnTo>
                  <a:pt x="4569" y="1310"/>
                </a:lnTo>
                <a:lnTo>
                  <a:pt x="4359" y="1325"/>
                </a:lnTo>
                <a:lnTo>
                  <a:pt x="4367" y="1440"/>
                </a:lnTo>
                <a:lnTo>
                  <a:pt x="4475" y="1432"/>
                </a:lnTo>
                <a:lnTo>
                  <a:pt x="4693" y="1519"/>
                </a:lnTo>
                <a:lnTo>
                  <a:pt x="4809" y="1620"/>
                </a:lnTo>
                <a:lnTo>
                  <a:pt x="4700" y="1627"/>
                </a:lnTo>
                <a:lnTo>
                  <a:pt x="4709" y="1742"/>
                </a:lnTo>
                <a:lnTo>
                  <a:pt x="4491" y="1643"/>
                </a:lnTo>
                <a:lnTo>
                  <a:pt x="4273" y="1657"/>
                </a:lnTo>
                <a:lnTo>
                  <a:pt x="4056" y="1673"/>
                </a:lnTo>
                <a:lnTo>
                  <a:pt x="4048" y="1565"/>
                </a:lnTo>
                <a:lnTo>
                  <a:pt x="3833" y="1580"/>
                </a:lnTo>
                <a:lnTo>
                  <a:pt x="3616" y="1493"/>
                </a:lnTo>
                <a:lnTo>
                  <a:pt x="3391" y="1393"/>
                </a:lnTo>
                <a:lnTo>
                  <a:pt x="3398" y="1507"/>
                </a:lnTo>
                <a:lnTo>
                  <a:pt x="3172" y="1408"/>
                </a:lnTo>
                <a:lnTo>
                  <a:pt x="3275" y="1299"/>
                </a:lnTo>
                <a:lnTo>
                  <a:pt x="3157" y="1198"/>
                </a:lnTo>
                <a:lnTo>
                  <a:pt x="3151" y="1097"/>
                </a:lnTo>
                <a:lnTo>
                  <a:pt x="3253" y="982"/>
                </a:lnTo>
                <a:lnTo>
                  <a:pt x="3253" y="982"/>
                </a:lnTo>
                <a:lnTo>
                  <a:pt x="3142" y="990"/>
                </a:lnTo>
                <a:lnTo>
                  <a:pt x="3042" y="996"/>
                </a:lnTo>
                <a:lnTo>
                  <a:pt x="2927" y="894"/>
                </a:lnTo>
                <a:lnTo>
                  <a:pt x="2817" y="902"/>
                </a:lnTo>
                <a:lnTo>
                  <a:pt x="2825" y="1012"/>
                </a:lnTo>
                <a:lnTo>
                  <a:pt x="2716" y="1128"/>
                </a:lnTo>
                <a:lnTo>
                  <a:pt x="2731" y="1337"/>
                </a:lnTo>
                <a:lnTo>
                  <a:pt x="2739" y="1440"/>
                </a:lnTo>
                <a:lnTo>
                  <a:pt x="2870" y="1648"/>
                </a:lnTo>
                <a:lnTo>
                  <a:pt x="2761" y="1763"/>
                </a:lnTo>
                <a:lnTo>
                  <a:pt x="2770" y="1880"/>
                </a:lnTo>
                <a:lnTo>
                  <a:pt x="2777" y="1974"/>
                </a:lnTo>
                <a:lnTo>
                  <a:pt x="2902" y="2081"/>
                </a:lnTo>
                <a:lnTo>
                  <a:pt x="2908" y="2182"/>
                </a:lnTo>
                <a:lnTo>
                  <a:pt x="2690" y="2198"/>
                </a:lnTo>
                <a:lnTo>
                  <a:pt x="2567" y="2105"/>
                </a:lnTo>
                <a:lnTo>
                  <a:pt x="2466" y="2112"/>
                </a:lnTo>
                <a:lnTo>
                  <a:pt x="2365" y="2120"/>
                </a:lnTo>
                <a:lnTo>
                  <a:pt x="2459" y="1996"/>
                </a:lnTo>
                <a:lnTo>
                  <a:pt x="2248" y="2011"/>
                </a:lnTo>
                <a:lnTo>
                  <a:pt x="2031" y="2026"/>
                </a:lnTo>
                <a:lnTo>
                  <a:pt x="1917" y="1939"/>
                </a:lnTo>
                <a:lnTo>
                  <a:pt x="1923" y="2033"/>
                </a:lnTo>
                <a:lnTo>
                  <a:pt x="1715" y="2049"/>
                </a:lnTo>
                <a:lnTo>
                  <a:pt x="1708" y="1954"/>
                </a:lnTo>
                <a:lnTo>
                  <a:pt x="1693" y="1731"/>
                </a:lnTo>
                <a:lnTo>
                  <a:pt x="1575" y="1740"/>
                </a:lnTo>
                <a:lnTo>
                  <a:pt x="1475" y="1747"/>
                </a:lnTo>
                <a:lnTo>
                  <a:pt x="1467" y="1644"/>
                </a:lnTo>
                <a:lnTo>
                  <a:pt x="1242" y="1545"/>
                </a:lnTo>
                <a:lnTo>
                  <a:pt x="1142" y="1668"/>
                </a:lnTo>
                <a:lnTo>
                  <a:pt x="1149" y="1769"/>
                </a:lnTo>
                <a:lnTo>
                  <a:pt x="939" y="1784"/>
                </a:lnTo>
                <a:lnTo>
                  <a:pt x="933" y="1682"/>
                </a:lnTo>
                <a:lnTo>
                  <a:pt x="715" y="1698"/>
                </a:lnTo>
                <a:lnTo>
                  <a:pt x="600" y="1706"/>
                </a:lnTo>
                <a:lnTo>
                  <a:pt x="490" y="1599"/>
                </a:lnTo>
                <a:lnTo>
                  <a:pt x="382" y="1721"/>
                </a:lnTo>
                <a:lnTo>
                  <a:pt x="288" y="1727"/>
                </a:lnTo>
                <a:lnTo>
                  <a:pt x="179" y="1735"/>
                </a:lnTo>
                <a:lnTo>
                  <a:pt x="71" y="1743"/>
                </a:lnTo>
                <a:lnTo>
                  <a:pt x="79" y="1845"/>
                </a:lnTo>
                <a:lnTo>
                  <a:pt x="186" y="1838"/>
                </a:lnTo>
                <a:lnTo>
                  <a:pt x="295" y="1830"/>
                </a:lnTo>
                <a:lnTo>
                  <a:pt x="388" y="1824"/>
                </a:lnTo>
                <a:lnTo>
                  <a:pt x="397" y="1932"/>
                </a:lnTo>
                <a:lnTo>
                  <a:pt x="405" y="2047"/>
                </a:lnTo>
                <a:lnTo>
                  <a:pt x="310" y="2053"/>
                </a:lnTo>
                <a:lnTo>
                  <a:pt x="316" y="2148"/>
                </a:lnTo>
                <a:lnTo>
                  <a:pt x="209" y="2154"/>
                </a:lnTo>
                <a:lnTo>
                  <a:pt x="101" y="2162"/>
                </a:lnTo>
                <a:lnTo>
                  <a:pt x="1" y="2287"/>
                </a:lnTo>
                <a:lnTo>
                  <a:pt x="108" y="2279"/>
                </a:lnTo>
                <a:lnTo>
                  <a:pt x="225" y="2372"/>
                </a:lnTo>
                <a:lnTo>
                  <a:pt x="348" y="2581"/>
                </a:lnTo>
                <a:lnTo>
                  <a:pt x="340" y="2474"/>
                </a:lnTo>
                <a:lnTo>
                  <a:pt x="559" y="2565"/>
                </a:lnTo>
                <a:lnTo>
                  <a:pt x="551" y="2458"/>
                </a:lnTo>
                <a:lnTo>
                  <a:pt x="652" y="2451"/>
                </a:lnTo>
                <a:lnTo>
                  <a:pt x="659" y="2559"/>
                </a:lnTo>
                <a:lnTo>
                  <a:pt x="891" y="2755"/>
                </a:lnTo>
                <a:lnTo>
                  <a:pt x="1007" y="2746"/>
                </a:lnTo>
                <a:lnTo>
                  <a:pt x="1014" y="2855"/>
                </a:lnTo>
                <a:lnTo>
                  <a:pt x="1115" y="2846"/>
                </a:lnTo>
                <a:lnTo>
                  <a:pt x="1122" y="2956"/>
                </a:lnTo>
                <a:lnTo>
                  <a:pt x="1131" y="3064"/>
                </a:lnTo>
                <a:lnTo>
                  <a:pt x="1349" y="3048"/>
                </a:lnTo>
                <a:lnTo>
                  <a:pt x="1566" y="3033"/>
                </a:lnTo>
                <a:lnTo>
                  <a:pt x="1456" y="3150"/>
                </a:lnTo>
                <a:lnTo>
                  <a:pt x="1574" y="3142"/>
                </a:lnTo>
                <a:lnTo>
                  <a:pt x="1680" y="3235"/>
                </a:lnTo>
                <a:lnTo>
                  <a:pt x="1596" y="3461"/>
                </a:lnTo>
                <a:lnTo>
                  <a:pt x="1596" y="3461"/>
                </a:lnTo>
                <a:lnTo>
                  <a:pt x="1696" y="3453"/>
                </a:lnTo>
                <a:lnTo>
                  <a:pt x="1821" y="3553"/>
                </a:lnTo>
                <a:lnTo>
                  <a:pt x="1828" y="3663"/>
                </a:lnTo>
                <a:lnTo>
                  <a:pt x="1923" y="3656"/>
                </a:lnTo>
                <a:lnTo>
                  <a:pt x="1929" y="3756"/>
                </a:lnTo>
                <a:lnTo>
                  <a:pt x="1734" y="3989"/>
                </a:lnTo>
                <a:lnTo>
                  <a:pt x="1742" y="4096"/>
                </a:lnTo>
                <a:lnTo>
                  <a:pt x="1873" y="4299"/>
                </a:lnTo>
                <a:lnTo>
                  <a:pt x="1967" y="4292"/>
                </a:lnTo>
                <a:lnTo>
                  <a:pt x="1982" y="4509"/>
                </a:lnTo>
                <a:lnTo>
                  <a:pt x="2105" y="4609"/>
                </a:lnTo>
                <a:lnTo>
                  <a:pt x="2112" y="4709"/>
                </a:lnTo>
                <a:lnTo>
                  <a:pt x="2336" y="4803"/>
                </a:lnTo>
                <a:lnTo>
                  <a:pt x="2438" y="4687"/>
                </a:lnTo>
                <a:lnTo>
                  <a:pt x="2445" y="4795"/>
                </a:lnTo>
                <a:lnTo>
                  <a:pt x="2453" y="4903"/>
                </a:lnTo>
                <a:lnTo>
                  <a:pt x="2352" y="5019"/>
                </a:lnTo>
                <a:lnTo>
                  <a:pt x="2352" y="5019"/>
                </a:lnTo>
                <a:lnTo>
                  <a:pt x="2460" y="5012"/>
                </a:lnTo>
                <a:lnTo>
                  <a:pt x="2360" y="5129"/>
                </a:lnTo>
                <a:lnTo>
                  <a:pt x="2375" y="5344"/>
                </a:lnTo>
                <a:lnTo>
                  <a:pt x="2382" y="5447"/>
                </a:lnTo>
                <a:lnTo>
                  <a:pt x="2282" y="5563"/>
                </a:lnTo>
                <a:lnTo>
                  <a:pt x="2288" y="5671"/>
                </a:lnTo>
                <a:lnTo>
                  <a:pt x="2398" y="5665"/>
                </a:lnTo>
                <a:lnTo>
                  <a:pt x="2406" y="5772"/>
                </a:lnTo>
                <a:lnTo>
                  <a:pt x="2412" y="5874"/>
                </a:lnTo>
                <a:lnTo>
                  <a:pt x="2528" y="5975"/>
                </a:lnTo>
                <a:lnTo>
                  <a:pt x="2536" y="6083"/>
                </a:lnTo>
                <a:lnTo>
                  <a:pt x="2552" y="6301"/>
                </a:lnTo>
                <a:lnTo>
                  <a:pt x="2559" y="6401"/>
                </a:lnTo>
                <a:lnTo>
                  <a:pt x="2444" y="6307"/>
                </a:lnTo>
                <a:lnTo>
                  <a:pt x="2434" y="6192"/>
                </a:lnTo>
                <a:lnTo>
                  <a:pt x="2428" y="6092"/>
                </a:lnTo>
                <a:lnTo>
                  <a:pt x="2312" y="5990"/>
                </a:lnTo>
                <a:lnTo>
                  <a:pt x="2304" y="5881"/>
                </a:lnTo>
                <a:lnTo>
                  <a:pt x="2188" y="5788"/>
                </a:lnTo>
                <a:lnTo>
                  <a:pt x="2180" y="5678"/>
                </a:lnTo>
                <a:lnTo>
                  <a:pt x="2074" y="5796"/>
                </a:lnTo>
                <a:lnTo>
                  <a:pt x="2096" y="6115"/>
                </a:lnTo>
                <a:lnTo>
                  <a:pt x="2104" y="6215"/>
                </a:lnTo>
                <a:lnTo>
                  <a:pt x="2018" y="6339"/>
                </a:lnTo>
                <a:lnTo>
                  <a:pt x="2032" y="6547"/>
                </a:lnTo>
                <a:lnTo>
                  <a:pt x="1915" y="6555"/>
                </a:lnTo>
                <a:lnTo>
                  <a:pt x="2133" y="6649"/>
                </a:lnTo>
                <a:lnTo>
                  <a:pt x="2048" y="6758"/>
                </a:lnTo>
                <a:lnTo>
                  <a:pt x="1830" y="6774"/>
                </a:lnTo>
                <a:lnTo>
                  <a:pt x="1839" y="6888"/>
                </a:lnTo>
                <a:lnTo>
                  <a:pt x="1846" y="6989"/>
                </a:lnTo>
                <a:lnTo>
                  <a:pt x="1737" y="7107"/>
                </a:lnTo>
                <a:lnTo>
                  <a:pt x="1745" y="7214"/>
                </a:lnTo>
                <a:lnTo>
                  <a:pt x="1644" y="7223"/>
                </a:lnTo>
                <a:lnTo>
                  <a:pt x="1658" y="7431"/>
                </a:lnTo>
                <a:lnTo>
                  <a:pt x="1550" y="7438"/>
                </a:lnTo>
                <a:lnTo>
                  <a:pt x="1448" y="7555"/>
                </a:lnTo>
                <a:lnTo>
                  <a:pt x="1455" y="7664"/>
                </a:lnTo>
                <a:lnTo>
                  <a:pt x="1253" y="7896"/>
                </a:lnTo>
                <a:lnTo>
                  <a:pt x="1066" y="8114"/>
                </a:lnTo>
                <a:lnTo>
                  <a:pt x="1053" y="8129"/>
                </a:lnTo>
                <a:lnTo>
                  <a:pt x="1175" y="8222"/>
                </a:lnTo>
                <a:lnTo>
                  <a:pt x="1284" y="8322"/>
                </a:lnTo>
                <a:lnTo>
                  <a:pt x="1292" y="8425"/>
                </a:lnTo>
                <a:lnTo>
                  <a:pt x="1299" y="8533"/>
                </a:lnTo>
                <a:lnTo>
                  <a:pt x="1415" y="8525"/>
                </a:lnTo>
                <a:lnTo>
                  <a:pt x="1516" y="8518"/>
                </a:lnTo>
                <a:lnTo>
                  <a:pt x="1532" y="8531"/>
                </a:lnTo>
                <a:lnTo>
                  <a:pt x="1734" y="8706"/>
                </a:lnTo>
                <a:lnTo>
                  <a:pt x="1750" y="8719"/>
                </a:lnTo>
                <a:lnTo>
                  <a:pt x="1850" y="8712"/>
                </a:lnTo>
                <a:lnTo>
                  <a:pt x="1981" y="8921"/>
                </a:lnTo>
                <a:lnTo>
                  <a:pt x="2083" y="8914"/>
                </a:lnTo>
                <a:lnTo>
                  <a:pt x="2199" y="8905"/>
                </a:lnTo>
                <a:lnTo>
                  <a:pt x="2300" y="8999"/>
                </a:lnTo>
                <a:lnTo>
                  <a:pt x="2407" y="9090"/>
                </a:lnTo>
                <a:lnTo>
                  <a:pt x="2418" y="9098"/>
                </a:lnTo>
                <a:lnTo>
                  <a:pt x="2538" y="9201"/>
                </a:lnTo>
                <a:lnTo>
                  <a:pt x="2647" y="9192"/>
                </a:lnTo>
                <a:lnTo>
                  <a:pt x="2871" y="9286"/>
                </a:lnTo>
                <a:lnTo>
                  <a:pt x="2975" y="9279"/>
                </a:lnTo>
                <a:lnTo>
                  <a:pt x="2981" y="9387"/>
                </a:lnTo>
                <a:lnTo>
                  <a:pt x="3236" y="9384"/>
                </a:lnTo>
                <a:lnTo>
                  <a:pt x="3476" y="9295"/>
                </a:lnTo>
                <a:lnTo>
                  <a:pt x="3612" y="9373"/>
                </a:lnTo>
                <a:lnTo>
                  <a:pt x="3666" y="9499"/>
                </a:lnTo>
                <a:lnTo>
                  <a:pt x="3656" y="9660"/>
                </a:lnTo>
                <a:lnTo>
                  <a:pt x="3763" y="9762"/>
                </a:lnTo>
                <a:lnTo>
                  <a:pt x="3872" y="9754"/>
                </a:lnTo>
                <a:lnTo>
                  <a:pt x="3953" y="9748"/>
                </a:lnTo>
                <a:lnTo>
                  <a:pt x="3996" y="9665"/>
                </a:lnTo>
                <a:lnTo>
                  <a:pt x="4074" y="9630"/>
                </a:lnTo>
                <a:lnTo>
                  <a:pt x="4203" y="9592"/>
                </a:lnTo>
                <a:lnTo>
                  <a:pt x="4282" y="9587"/>
                </a:lnTo>
                <a:lnTo>
                  <a:pt x="4393" y="9717"/>
                </a:lnTo>
                <a:lnTo>
                  <a:pt x="4397" y="9877"/>
                </a:lnTo>
                <a:lnTo>
                  <a:pt x="4344" y="9939"/>
                </a:lnTo>
                <a:lnTo>
                  <a:pt x="4422" y="9932"/>
                </a:lnTo>
                <a:lnTo>
                  <a:pt x="4639" y="9918"/>
                </a:lnTo>
                <a:lnTo>
                  <a:pt x="4755" y="10004"/>
                </a:lnTo>
                <a:lnTo>
                  <a:pt x="4879" y="10018"/>
                </a:lnTo>
                <a:lnTo>
                  <a:pt x="4971" y="9988"/>
                </a:lnTo>
                <a:lnTo>
                  <a:pt x="5079" y="9982"/>
                </a:lnTo>
                <a:lnTo>
                  <a:pt x="5162" y="10025"/>
                </a:lnTo>
                <a:lnTo>
                  <a:pt x="5256" y="9937"/>
                </a:lnTo>
                <a:lnTo>
                  <a:pt x="5278" y="9915"/>
                </a:lnTo>
                <a:lnTo>
                  <a:pt x="5226" y="9884"/>
                </a:lnTo>
                <a:lnTo>
                  <a:pt x="5192" y="9827"/>
                </a:lnTo>
                <a:lnTo>
                  <a:pt x="5167" y="9770"/>
                </a:lnTo>
                <a:lnTo>
                  <a:pt x="5267" y="9655"/>
                </a:lnTo>
                <a:lnTo>
                  <a:pt x="5152" y="9555"/>
                </a:lnTo>
                <a:lnTo>
                  <a:pt x="5245" y="9330"/>
                </a:lnTo>
                <a:lnTo>
                  <a:pt x="5238" y="9228"/>
                </a:lnTo>
                <a:lnTo>
                  <a:pt x="5338" y="9112"/>
                </a:lnTo>
                <a:lnTo>
                  <a:pt x="5447" y="9104"/>
                </a:lnTo>
                <a:lnTo>
                  <a:pt x="5547" y="8987"/>
                </a:lnTo>
                <a:lnTo>
                  <a:pt x="5657" y="8981"/>
                </a:lnTo>
                <a:lnTo>
                  <a:pt x="5757" y="8973"/>
                </a:lnTo>
                <a:lnTo>
                  <a:pt x="5866" y="8966"/>
                </a:lnTo>
                <a:lnTo>
                  <a:pt x="5968" y="8849"/>
                </a:lnTo>
                <a:lnTo>
                  <a:pt x="6068" y="8733"/>
                </a:lnTo>
                <a:lnTo>
                  <a:pt x="6183" y="8724"/>
                </a:lnTo>
                <a:lnTo>
                  <a:pt x="6293" y="8826"/>
                </a:lnTo>
                <a:lnTo>
                  <a:pt x="6409" y="8927"/>
                </a:lnTo>
                <a:lnTo>
                  <a:pt x="6509" y="8920"/>
                </a:lnTo>
                <a:lnTo>
                  <a:pt x="6727" y="8904"/>
                </a:lnTo>
                <a:lnTo>
                  <a:pt x="6741" y="9122"/>
                </a:lnTo>
                <a:lnTo>
                  <a:pt x="6843" y="9005"/>
                </a:lnTo>
                <a:lnTo>
                  <a:pt x="6951" y="8998"/>
                </a:lnTo>
                <a:lnTo>
                  <a:pt x="7052" y="8882"/>
                </a:lnTo>
                <a:lnTo>
                  <a:pt x="7160" y="8874"/>
                </a:lnTo>
                <a:lnTo>
                  <a:pt x="7167" y="8982"/>
                </a:lnTo>
                <a:lnTo>
                  <a:pt x="7176" y="9090"/>
                </a:lnTo>
                <a:lnTo>
                  <a:pt x="7277" y="9083"/>
                </a:lnTo>
                <a:lnTo>
                  <a:pt x="7385" y="9076"/>
                </a:lnTo>
                <a:lnTo>
                  <a:pt x="7393" y="9177"/>
                </a:lnTo>
                <a:lnTo>
                  <a:pt x="7401" y="9286"/>
                </a:lnTo>
                <a:lnTo>
                  <a:pt x="7501" y="9171"/>
                </a:lnTo>
                <a:lnTo>
                  <a:pt x="7617" y="9271"/>
                </a:lnTo>
                <a:lnTo>
                  <a:pt x="7734" y="9372"/>
                </a:lnTo>
                <a:lnTo>
                  <a:pt x="7742" y="9481"/>
                </a:lnTo>
                <a:lnTo>
                  <a:pt x="7858" y="9581"/>
                </a:lnTo>
                <a:lnTo>
                  <a:pt x="7959" y="9575"/>
                </a:lnTo>
                <a:lnTo>
                  <a:pt x="8067" y="9566"/>
                </a:lnTo>
                <a:lnTo>
                  <a:pt x="8183" y="9557"/>
                </a:lnTo>
                <a:lnTo>
                  <a:pt x="8285" y="9551"/>
                </a:lnTo>
                <a:lnTo>
                  <a:pt x="8399" y="9543"/>
                </a:lnTo>
                <a:lnTo>
                  <a:pt x="8494" y="9427"/>
                </a:lnTo>
                <a:lnTo>
                  <a:pt x="8487" y="9320"/>
                </a:lnTo>
                <a:lnTo>
                  <a:pt x="8478" y="9210"/>
                </a:lnTo>
                <a:lnTo>
                  <a:pt x="8587" y="9202"/>
                </a:lnTo>
                <a:lnTo>
                  <a:pt x="8688" y="9196"/>
                </a:lnTo>
                <a:lnTo>
                  <a:pt x="8796" y="9187"/>
                </a:lnTo>
                <a:lnTo>
                  <a:pt x="8789" y="9080"/>
                </a:lnTo>
                <a:lnTo>
                  <a:pt x="8904" y="9071"/>
                </a:lnTo>
                <a:lnTo>
                  <a:pt x="9005" y="9064"/>
                </a:lnTo>
                <a:lnTo>
                  <a:pt x="9014" y="9172"/>
                </a:lnTo>
                <a:lnTo>
                  <a:pt x="9193" y="8971"/>
                </a:lnTo>
                <a:lnTo>
                  <a:pt x="9193" y="8971"/>
                </a:lnTo>
                <a:lnTo>
                  <a:pt x="9082" y="9030"/>
                </a:lnTo>
                <a:lnTo>
                  <a:pt x="9185" y="8927"/>
                </a:lnTo>
                <a:lnTo>
                  <a:pt x="9279" y="8804"/>
                </a:lnTo>
                <a:lnTo>
                  <a:pt x="9271" y="8703"/>
                </a:lnTo>
                <a:lnTo>
                  <a:pt x="9373" y="8588"/>
                </a:lnTo>
                <a:lnTo>
                  <a:pt x="9278" y="8505"/>
                </a:lnTo>
                <a:lnTo>
                  <a:pt x="9083" y="8520"/>
                </a:lnTo>
                <a:lnTo>
                  <a:pt x="8968" y="8528"/>
                </a:lnTo>
                <a:lnTo>
                  <a:pt x="8956" y="8508"/>
                </a:lnTo>
                <a:lnTo>
                  <a:pt x="8936" y="8509"/>
                </a:lnTo>
                <a:lnTo>
                  <a:pt x="8813" y="8300"/>
                </a:lnTo>
                <a:lnTo>
                  <a:pt x="8806" y="8198"/>
                </a:lnTo>
                <a:lnTo>
                  <a:pt x="8791" y="7982"/>
                </a:lnTo>
                <a:lnTo>
                  <a:pt x="8783" y="7873"/>
                </a:lnTo>
                <a:lnTo>
                  <a:pt x="8884" y="7765"/>
                </a:lnTo>
                <a:lnTo>
                  <a:pt x="8877" y="7648"/>
                </a:lnTo>
                <a:lnTo>
                  <a:pt x="8869" y="7546"/>
                </a:lnTo>
                <a:lnTo>
                  <a:pt x="8776" y="7466"/>
                </a:lnTo>
                <a:lnTo>
                  <a:pt x="8675" y="7473"/>
                </a:lnTo>
                <a:lnTo>
                  <a:pt x="8649" y="7453"/>
                </a:lnTo>
                <a:lnTo>
                  <a:pt x="8645" y="7453"/>
                </a:lnTo>
                <a:lnTo>
                  <a:pt x="8582" y="7400"/>
                </a:lnTo>
                <a:lnTo>
                  <a:pt x="8560" y="7381"/>
                </a:lnTo>
                <a:lnTo>
                  <a:pt x="8560" y="7379"/>
                </a:lnTo>
                <a:lnTo>
                  <a:pt x="8528" y="7353"/>
                </a:lnTo>
                <a:lnTo>
                  <a:pt x="8521" y="7253"/>
                </a:lnTo>
                <a:lnTo>
                  <a:pt x="8629" y="7244"/>
                </a:lnTo>
                <a:lnTo>
                  <a:pt x="8739" y="7237"/>
                </a:lnTo>
                <a:lnTo>
                  <a:pt x="8847" y="7229"/>
                </a:lnTo>
                <a:lnTo>
                  <a:pt x="8947" y="7105"/>
                </a:lnTo>
                <a:lnTo>
                  <a:pt x="9049" y="6998"/>
                </a:lnTo>
                <a:lnTo>
                  <a:pt x="9143" y="6881"/>
                </a:lnTo>
                <a:lnTo>
                  <a:pt x="9033" y="6780"/>
                </a:lnTo>
                <a:lnTo>
                  <a:pt x="9025" y="6678"/>
                </a:lnTo>
                <a:lnTo>
                  <a:pt x="8909" y="6571"/>
                </a:lnTo>
                <a:lnTo>
                  <a:pt x="8901" y="6469"/>
                </a:lnTo>
                <a:lnTo>
                  <a:pt x="9010" y="6461"/>
                </a:lnTo>
                <a:lnTo>
                  <a:pt x="9003" y="6353"/>
                </a:lnTo>
                <a:lnTo>
                  <a:pt x="9031" y="6350"/>
                </a:lnTo>
                <a:lnTo>
                  <a:pt x="9026" y="6279"/>
                </a:lnTo>
                <a:lnTo>
                  <a:pt x="9010" y="6266"/>
                </a:lnTo>
                <a:lnTo>
                  <a:pt x="8903" y="6171"/>
                </a:lnTo>
                <a:lnTo>
                  <a:pt x="8895" y="6062"/>
                </a:lnTo>
                <a:lnTo>
                  <a:pt x="8997" y="6055"/>
                </a:lnTo>
                <a:lnTo>
                  <a:pt x="8888" y="5953"/>
                </a:lnTo>
                <a:lnTo>
                  <a:pt x="8880" y="5853"/>
                </a:lnTo>
                <a:lnTo>
                  <a:pt x="8895" y="5852"/>
                </a:lnTo>
                <a:lnTo>
                  <a:pt x="8934" y="5849"/>
                </a:lnTo>
                <a:lnTo>
                  <a:pt x="8981" y="5845"/>
                </a:lnTo>
                <a:lnTo>
                  <a:pt x="8995" y="5845"/>
                </a:lnTo>
                <a:lnTo>
                  <a:pt x="9091" y="5838"/>
                </a:lnTo>
                <a:lnTo>
                  <a:pt x="9081" y="5722"/>
                </a:lnTo>
                <a:lnTo>
                  <a:pt x="8958" y="5520"/>
                </a:lnTo>
                <a:lnTo>
                  <a:pt x="8911" y="5524"/>
                </a:lnTo>
                <a:lnTo>
                  <a:pt x="8872" y="5526"/>
                </a:lnTo>
                <a:lnTo>
                  <a:pt x="8879" y="5636"/>
                </a:lnTo>
                <a:lnTo>
                  <a:pt x="8865" y="5636"/>
                </a:lnTo>
                <a:lnTo>
                  <a:pt x="8769" y="5644"/>
                </a:lnTo>
                <a:lnTo>
                  <a:pt x="8764" y="5644"/>
                </a:lnTo>
                <a:lnTo>
                  <a:pt x="8677" y="5868"/>
                </a:lnTo>
                <a:lnTo>
                  <a:pt x="8461" y="5983"/>
                </a:lnTo>
                <a:lnTo>
                  <a:pt x="8459" y="5982"/>
                </a:lnTo>
                <a:lnTo>
                  <a:pt x="8453" y="5985"/>
                </a:lnTo>
                <a:lnTo>
                  <a:pt x="8331" y="5775"/>
                </a:lnTo>
                <a:lnTo>
                  <a:pt x="8424" y="5558"/>
                </a:lnTo>
                <a:lnTo>
                  <a:pt x="8625" y="5333"/>
                </a:lnTo>
                <a:lnTo>
                  <a:pt x="8619" y="5224"/>
                </a:lnTo>
                <a:lnTo>
                  <a:pt x="8712" y="5109"/>
                </a:lnTo>
                <a:lnTo>
                  <a:pt x="8929" y="5093"/>
                </a:lnTo>
                <a:lnTo>
                  <a:pt x="9137" y="4969"/>
                </a:lnTo>
                <a:lnTo>
                  <a:pt x="9224" y="4752"/>
                </a:lnTo>
                <a:lnTo>
                  <a:pt x="9217" y="4642"/>
                </a:lnTo>
                <a:lnTo>
                  <a:pt x="9325" y="4527"/>
                </a:lnTo>
                <a:lnTo>
                  <a:pt x="9328" y="4531"/>
                </a:lnTo>
                <a:lnTo>
                  <a:pt x="9332" y="4526"/>
                </a:lnTo>
                <a:lnTo>
                  <a:pt x="9448" y="4627"/>
                </a:lnTo>
                <a:lnTo>
                  <a:pt x="9560" y="4718"/>
                </a:lnTo>
                <a:lnTo>
                  <a:pt x="9643" y="4505"/>
                </a:lnTo>
                <a:lnTo>
                  <a:pt x="9654" y="4514"/>
                </a:lnTo>
                <a:lnTo>
                  <a:pt x="9658" y="4504"/>
                </a:lnTo>
                <a:lnTo>
                  <a:pt x="9758" y="4590"/>
                </a:lnTo>
                <a:lnTo>
                  <a:pt x="9752" y="4497"/>
                </a:lnTo>
                <a:lnTo>
                  <a:pt x="9767" y="4511"/>
                </a:lnTo>
                <a:lnTo>
                  <a:pt x="9767" y="4511"/>
                </a:lnTo>
                <a:lnTo>
                  <a:pt x="9759" y="4400"/>
                </a:lnTo>
                <a:lnTo>
                  <a:pt x="9752" y="4293"/>
                </a:lnTo>
                <a:lnTo>
                  <a:pt x="9750" y="4278"/>
                </a:lnTo>
                <a:lnTo>
                  <a:pt x="9845" y="4162"/>
                </a:lnTo>
                <a:lnTo>
                  <a:pt x="9837" y="4062"/>
                </a:lnTo>
                <a:lnTo>
                  <a:pt x="9823" y="3853"/>
                </a:lnTo>
                <a:lnTo>
                  <a:pt x="9815" y="3737"/>
                </a:lnTo>
                <a:lnTo>
                  <a:pt x="9921" y="3621"/>
                </a:lnTo>
                <a:lnTo>
                  <a:pt x="9914" y="3518"/>
                </a:lnTo>
                <a:lnTo>
                  <a:pt x="10002" y="3302"/>
                </a:lnTo>
                <a:lnTo>
                  <a:pt x="10108" y="3178"/>
                </a:lnTo>
                <a:lnTo>
                  <a:pt x="10300" y="2959"/>
                </a:lnTo>
                <a:lnTo>
                  <a:pt x="10195" y="2860"/>
                </a:lnTo>
                <a:lnTo>
                  <a:pt x="10095" y="2866"/>
                </a:lnTo>
                <a:lnTo>
                  <a:pt x="9978" y="2874"/>
                </a:lnTo>
                <a:lnTo>
                  <a:pt x="9869" y="2782"/>
                </a:lnTo>
                <a:lnTo>
                  <a:pt x="9646" y="2797"/>
                </a:lnTo>
                <a:lnTo>
                  <a:pt x="9429" y="2704"/>
                </a:lnTo>
                <a:lnTo>
                  <a:pt x="9312" y="2604"/>
                </a:lnTo>
                <a:lnTo>
                  <a:pt x="9311" y="2601"/>
                </a:lnTo>
                <a:lnTo>
                  <a:pt x="9305" y="2595"/>
                </a:lnTo>
                <a:lnTo>
                  <a:pt x="9180" y="2386"/>
                </a:lnTo>
                <a:lnTo>
                  <a:pt x="9087" y="2230"/>
                </a:lnTo>
                <a:lnTo>
                  <a:pt x="9073" y="2205"/>
                </a:lnTo>
                <a:lnTo>
                  <a:pt x="9066" y="2205"/>
                </a:lnTo>
                <a:lnTo>
                  <a:pt x="8967" y="2183"/>
                </a:lnTo>
                <a:lnTo>
                  <a:pt x="8847" y="2192"/>
                </a:lnTo>
                <a:lnTo>
                  <a:pt x="8787" y="2142"/>
                </a:lnTo>
                <a:lnTo>
                  <a:pt x="8654" y="2114"/>
                </a:lnTo>
                <a:lnTo>
                  <a:pt x="8632" y="2127"/>
                </a:lnTo>
                <a:lnTo>
                  <a:pt x="8524" y="2135"/>
                </a:lnTo>
                <a:lnTo>
                  <a:pt x="8422" y="2251"/>
                </a:lnTo>
                <a:lnTo>
                  <a:pt x="8415" y="2142"/>
                </a:lnTo>
                <a:lnTo>
                  <a:pt x="8299" y="2048"/>
                </a:lnTo>
                <a:lnTo>
                  <a:pt x="8183" y="1940"/>
                </a:lnTo>
                <a:lnTo>
                  <a:pt x="8081" y="1948"/>
                </a:lnTo>
                <a:lnTo>
                  <a:pt x="8079" y="1925"/>
                </a:lnTo>
                <a:lnTo>
                  <a:pt x="8072" y="1927"/>
                </a:lnTo>
                <a:lnTo>
                  <a:pt x="8067" y="1839"/>
                </a:lnTo>
                <a:lnTo>
                  <a:pt x="7958" y="1746"/>
                </a:lnTo>
                <a:lnTo>
                  <a:pt x="7957" y="1730"/>
                </a:lnTo>
                <a:lnTo>
                  <a:pt x="7950" y="1725"/>
                </a:lnTo>
                <a:lnTo>
                  <a:pt x="7942" y="1631"/>
                </a:lnTo>
                <a:lnTo>
                  <a:pt x="7834" y="1544"/>
                </a:lnTo>
                <a:lnTo>
                  <a:pt x="7827" y="1428"/>
                </a:lnTo>
                <a:lnTo>
                  <a:pt x="7717" y="1434"/>
                </a:lnTo>
                <a:lnTo>
                  <a:pt x="7727" y="1552"/>
                </a:lnTo>
                <a:lnTo>
                  <a:pt x="7617" y="1559"/>
                </a:lnTo>
                <a:lnTo>
                  <a:pt x="7509" y="1568"/>
                </a:lnTo>
                <a:lnTo>
                  <a:pt x="7391" y="1458"/>
                </a:lnTo>
                <a:lnTo>
                  <a:pt x="7399" y="1451"/>
                </a:lnTo>
                <a:lnTo>
                  <a:pt x="7384" y="1438"/>
                </a:lnTo>
                <a:lnTo>
                  <a:pt x="7485" y="1321"/>
                </a:lnTo>
                <a:lnTo>
                  <a:pt x="7478" y="1220"/>
                </a:lnTo>
                <a:lnTo>
                  <a:pt x="7464" y="1024"/>
                </a:lnTo>
                <a:lnTo>
                  <a:pt x="7362" y="1033"/>
                </a:lnTo>
                <a:lnTo>
                  <a:pt x="7261" y="1039"/>
                </a:lnTo>
                <a:lnTo>
                  <a:pt x="7154" y="1047"/>
                </a:lnTo>
                <a:lnTo>
                  <a:pt x="7029" y="845"/>
                </a:lnTo>
                <a:lnTo>
                  <a:pt x="7027" y="836"/>
                </a:lnTo>
                <a:lnTo>
                  <a:pt x="7021" y="824"/>
                </a:lnTo>
                <a:lnTo>
                  <a:pt x="7014" y="737"/>
                </a:lnTo>
                <a:lnTo>
                  <a:pt x="6912" y="743"/>
                </a:lnTo>
                <a:lnTo>
                  <a:pt x="6803" y="751"/>
                </a:lnTo>
                <a:lnTo>
                  <a:pt x="6802" y="731"/>
                </a:lnTo>
                <a:lnTo>
                  <a:pt x="6796" y="731"/>
                </a:lnTo>
                <a:lnTo>
                  <a:pt x="6787" y="621"/>
                </a:lnTo>
                <a:lnTo>
                  <a:pt x="6782" y="535"/>
                </a:lnTo>
                <a:lnTo>
                  <a:pt x="6680" y="542"/>
                </a:lnTo>
                <a:lnTo>
                  <a:pt x="6579" y="549"/>
                </a:lnTo>
                <a:lnTo>
                  <a:pt x="6578" y="528"/>
                </a:lnTo>
                <a:lnTo>
                  <a:pt x="6571" y="528"/>
                </a:lnTo>
                <a:lnTo>
                  <a:pt x="6564" y="440"/>
                </a:lnTo>
                <a:lnTo>
                  <a:pt x="6456" y="340"/>
                </a:lnTo>
                <a:lnTo>
                  <a:pt x="6454" y="326"/>
                </a:lnTo>
                <a:lnTo>
                  <a:pt x="6447" y="318"/>
                </a:lnTo>
                <a:lnTo>
                  <a:pt x="6439" y="217"/>
                </a:lnTo>
                <a:lnTo>
                  <a:pt x="6431" y="110"/>
                </a:lnTo>
                <a:lnTo>
                  <a:pt x="64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939;p51">
            <a:extLst>
              <a:ext uri="{FF2B5EF4-FFF2-40B4-BE49-F238E27FC236}">
                <a16:creationId xmlns:a16="http://schemas.microsoft.com/office/drawing/2014/main" id="{CA9DFA41-4940-CEFC-70EF-7EC4B8AF1B9F}"/>
              </a:ext>
            </a:extLst>
          </p:cNvPr>
          <p:cNvSpPr/>
          <p:nvPr/>
        </p:nvSpPr>
        <p:spPr>
          <a:xfrm>
            <a:off x="1328146" y="3140059"/>
            <a:ext cx="768572" cy="748276"/>
          </a:xfrm>
          <a:custGeom>
            <a:avLst/>
            <a:gdLst/>
            <a:ahLst/>
            <a:cxnLst/>
            <a:rect l="l" t="t" r="r" b="b"/>
            <a:pathLst>
              <a:path w="10374" h="10100" extrusionOk="0">
                <a:moveTo>
                  <a:pt x="6423" y="65"/>
                </a:moveTo>
                <a:lnTo>
                  <a:pt x="6442" y="350"/>
                </a:lnTo>
                <a:cubicBezTo>
                  <a:pt x="6442" y="357"/>
                  <a:pt x="6446" y="366"/>
                  <a:pt x="6451" y="371"/>
                </a:cubicBezTo>
                <a:lnTo>
                  <a:pt x="6451" y="372"/>
                </a:lnTo>
                <a:cubicBezTo>
                  <a:pt x="6453" y="381"/>
                  <a:pt x="6455" y="388"/>
                  <a:pt x="6461" y="394"/>
                </a:cubicBezTo>
                <a:lnTo>
                  <a:pt x="6560" y="486"/>
                </a:lnTo>
                <a:lnTo>
                  <a:pt x="6565" y="560"/>
                </a:lnTo>
                <a:cubicBezTo>
                  <a:pt x="6565" y="568"/>
                  <a:pt x="6570" y="573"/>
                  <a:pt x="6575" y="578"/>
                </a:cubicBezTo>
                <a:lnTo>
                  <a:pt x="6575" y="581"/>
                </a:lnTo>
                <a:cubicBezTo>
                  <a:pt x="6576" y="589"/>
                  <a:pt x="6580" y="599"/>
                  <a:pt x="6586" y="604"/>
                </a:cubicBezTo>
                <a:cubicBezTo>
                  <a:pt x="6593" y="609"/>
                  <a:pt x="6600" y="611"/>
                  <a:pt x="6607" y="611"/>
                </a:cubicBezTo>
                <a:cubicBezTo>
                  <a:pt x="6608" y="611"/>
                  <a:pt x="6609" y="611"/>
                  <a:pt x="6610" y="611"/>
                </a:cubicBezTo>
                <a:lnTo>
                  <a:pt x="6781" y="600"/>
                </a:lnTo>
                <a:lnTo>
                  <a:pt x="6792" y="763"/>
                </a:lnTo>
                <a:cubicBezTo>
                  <a:pt x="6793" y="771"/>
                  <a:pt x="6796" y="774"/>
                  <a:pt x="6800" y="779"/>
                </a:cubicBezTo>
                <a:lnTo>
                  <a:pt x="6800" y="784"/>
                </a:lnTo>
                <a:cubicBezTo>
                  <a:pt x="6802" y="793"/>
                  <a:pt x="6805" y="802"/>
                  <a:pt x="6812" y="807"/>
                </a:cubicBezTo>
                <a:cubicBezTo>
                  <a:pt x="6818" y="812"/>
                  <a:pt x="6824" y="814"/>
                  <a:pt x="6831" y="814"/>
                </a:cubicBezTo>
                <a:cubicBezTo>
                  <a:pt x="6833" y="814"/>
                  <a:pt x="6834" y="814"/>
                  <a:pt x="6835" y="814"/>
                </a:cubicBezTo>
                <a:lnTo>
                  <a:pt x="7013" y="802"/>
                </a:lnTo>
                <a:lnTo>
                  <a:pt x="7017" y="856"/>
                </a:lnTo>
                <a:cubicBezTo>
                  <a:pt x="7018" y="861"/>
                  <a:pt x="7020" y="865"/>
                  <a:pt x="7022" y="871"/>
                </a:cubicBezTo>
                <a:lnTo>
                  <a:pt x="7026" y="876"/>
                </a:lnTo>
                <a:cubicBezTo>
                  <a:pt x="7027" y="881"/>
                  <a:pt x="7028" y="886"/>
                  <a:pt x="7031" y="890"/>
                </a:cubicBezTo>
                <a:lnTo>
                  <a:pt x="7156" y="1093"/>
                </a:lnTo>
                <a:cubicBezTo>
                  <a:pt x="7162" y="1103"/>
                  <a:pt x="7171" y="1109"/>
                  <a:pt x="7182" y="1109"/>
                </a:cubicBezTo>
                <a:cubicBezTo>
                  <a:pt x="7183" y="1109"/>
                  <a:pt x="7184" y="1109"/>
                  <a:pt x="7185" y="1109"/>
                </a:cubicBezTo>
                <a:lnTo>
                  <a:pt x="7464" y="1089"/>
                </a:lnTo>
                <a:lnTo>
                  <a:pt x="7482" y="1339"/>
                </a:lnTo>
                <a:lnTo>
                  <a:pt x="7390" y="1444"/>
                </a:lnTo>
                <a:cubicBezTo>
                  <a:pt x="7380" y="1458"/>
                  <a:pt x="7380" y="1475"/>
                  <a:pt x="7390" y="1487"/>
                </a:cubicBezTo>
                <a:cubicBezTo>
                  <a:pt x="7390" y="1496"/>
                  <a:pt x="7393" y="1505"/>
                  <a:pt x="7400" y="1511"/>
                </a:cubicBezTo>
                <a:lnTo>
                  <a:pt x="7517" y="1620"/>
                </a:lnTo>
                <a:cubicBezTo>
                  <a:pt x="7523" y="1626"/>
                  <a:pt x="7531" y="1630"/>
                  <a:pt x="7539" y="1630"/>
                </a:cubicBezTo>
                <a:cubicBezTo>
                  <a:pt x="7540" y="1630"/>
                  <a:pt x="7541" y="1630"/>
                  <a:pt x="7542" y="1630"/>
                </a:cubicBezTo>
                <a:lnTo>
                  <a:pt x="7760" y="1614"/>
                </a:lnTo>
                <a:cubicBezTo>
                  <a:pt x="7777" y="1612"/>
                  <a:pt x="7791" y="1596"/>
                  <a:pt x="7789" y="1579"/>
                </a:cubicBezTo>
                <a:lnTo>
                  <a:pt x="7783" y="1495"/>
                </a:lnTo>
                <a:lnTo>
                  <a:pt x="7825" y="1492"/>
                </a:lnTo>
                <a:lnTo>
                  <a:pt x="7832" y="1575"/>
                </a:lnTo>
                <a:cubicBezTo>
                  <a:pt x="7832" y="1585"/>
                  <a:pt x="7838" y="1594"/>
                  <a:pt x="7844" y="1599"/>
                </a:cubicBezTo>
                <a:lnTo>
                  <a:pt x="7942" y="1677"/>
                </a:lnTo>
                <a:lnTo>
                  <a:pt x="7947" y="1757"/>
                </a:lnTo>
                <a:cubicBezTo>
                  <a:pt x="7947" y="1765"/>
                  <a:pt x="7950" y="1771"/>
                  <a:pt x="7954" y="1776"/>
                </a:cubicBezTo>
                <a:lnTo>
                  <a:pt x="7954" y="1777"/>
                </a:lnTo>
                <a:cubicBezTo>
                  <a:pt x="7955" y="1787"/>
                  <a:pt x="7960" y="1794"/>
                  <a:pt x="7966" y="1799"/>
                </a:cubicBezTo>
                <a:lnTo>
                  <a:pt x="8065" y="1886"/>
                </a:lnTo>
                <a:lnTo>
                  <a:pt x="8070" y="1959"/>
                </a:lnTo>
                <a:cubicBezTo>
                  <a:pt x="8072" y="1964"/>
                  <a:pt x="8074" y="1969"/>
                  <a:pt x="8078" y="1974"/>
                </a:cubicBezTo>
                <a:lnTo>
                  <a:pt x="8078" y="1980"/>
                </a:lnTo>
                <a:cubicBezTo>
                  <a:pt x="8079" y="1997"/>
                  <a:pt x="8094" y="2011"/>
                  <a:pt x="8108" y="2011"/>
                </a:cubicBezTo>
                <a:cubicBezTo>
                  <a:pt x="8110" y="2011"/>
                  <a:pt x="8112" y="2011"/>
                  <a:pt x="8114" y="2011"/>
                </a:cubicBezTo>
                <a:lnTo>
                  <a:pt x="8202" y="2004"/>
                </a:lnTo>
                <a:lnTo>
                  <a:pt x="8309" y="2103"/>
                </a:lnTo>
                <a:lnTo>
                  <a:pt x="8416" y="2189"/>
                </a:lnTo>
                <a:lnTo>
                  <a:pt x="8422" y="2283"/>
                </a:lnTo>
                <a:cubicBezTo>
                  <a:pt x="8423" y="2297"/>
                  <a:pt x="8431" y="2308"/>
                  <a:pt x="8444" y="2313"/>
                </a:cubicBezTo>
                <a:cubicBezTo>
                  <a:pt x="8448" y="2314"/>
                  <a:pt x="8451" y="2315"/>
                  <a:pt x="8455" y="2315"/>
                </a:cubicBezTo>
                <a:cubicBezTo>
                  <a:pt x="8464" y="2315"/>
                  <a:pt x="8472" y="2311"/>
                  <a:pt x="8479" y="2303"/>
                </a:cubicBezTo>
                <a:lnTo>
                  <a:pt x="8572" y="2198"/>
                </a:lnTo>
                <a:lnTo>
                  <a:pt x="8666" y="2192"/>
                </a:lnTo>
                <a:cubicBezTo>
                  <a:pt x="8672" y="2192"/>
                  <a:pt x="8677" y="2190"/>
                  <a:pt x="8681" y="2188"/>
                </a:cubicBezTo>
                <a:lnTo>
                  <a:pt x="8693" y="2181"/>
                </a:lnTo>
                <a:lnTo>
                  <a:pt x="8804" y="2205"/>
                </a:lnTo>
                <a:lnTo>
                  <a:pt x="8858" y="2250"/>
                </a:lnTo>
                <a:cubicBezTo>
                  <a:pt x="8863" y="2255"/>
                  <a:pt x="8870" y="2258"/>
                  <a:pt x="8876" y="2258"/>
                </a:cubicBezTo>
                <a:cubicBezTo>
                  <a:pt x="8878" y="2258"/>
                  <a:pt x="8879" y="2258"/>
                  <a:pt x="8881" y="2257"/>
                </a:cubicBezTo>
                <a:lnTo>
                  <a:pt x="8997" y="2250"/>
                </a:lnTo>
                <a:lnTo>
                  <a:pt x="9087" y="2270"/>
                </a:lnTo>
                <a:lnTo>
                  <a:pt x="9309" y="2646"/>
                </a:lnTo>
                <a:cubicBezTo>
                  <a:pt x="9312" y="2650"/>
                  <a:pt x="9314" y="2652"/>
                  <a:pt x="9318" y="2655"/>
                </a:cubicBezTo>
                <a:lnTo>
                  <a:pt x="9321" y="2657"/>
                </a:lnTo>
                <a:lnTo>
                  <a:pt x="9325" y="2661"/>
                </a:lnTo>
                <a:lnTo>
                  <a:pt x="9441" y="2761"/>
                </a:lnTo>
                <a:cubicBezTo>
                  <a:pt x="9443" y="2764"/>
                  <a:pt x="9447" y="2766"/>
                  <a:pt x="9449" y="2767"/>
                </a:cubicBezTo>
                <a:lnTo>
                  <a:pt x="9666" y="2860"/>
                </a:lnTo>
                <a:cubicBezTo>
                  <a:pt x="9671" y="2863"/>
                  <a:pt x="9676" y="2863"/>
                  <a:pt x="9682" y="2863"/>
                </a:cubicBezTo>
                <a:lnTo>
                  <a:pt x="9892" y="2849"/>
                </a:lnTo>
                <a:lnTo>
                  <a:pt x="9990" y="2933"/>
                </a:lnTo>
                <a:cubicBezTo>
                  <a:pt x="9995" y="2938"/>
                  <a:pt x="10003" y="2942"/>
                  <a:pt x="10011" y="2942"/>
                </a:cubicBezTo>
                <a:cubicBezTo>
                  <a:pt x="10012" y="2942"/>
                  <a:pt x="10013" y="2942"/>
                  <a:pt x="10014" y="2941"/>
                </a:cubicBezTo>
                <a:lnTo>
                  <a:pt x="10217" y="2927"/>
                </a:lnTo>
                <a:lnTo>
                  <a:pt x="10290" y="2995"/>
                </a:lnTo>
                <a:lnTo>
                  <a:pt x="10011" y="3316"/>
                </a:lnTo>
                <a:cubicBezTo>
                  <a:pt x="10009" y="3318"/>
                  <a:pt x="10007" y="3322"/>
                  <a:pt x="10005" y="3325"/>
                </a:cubicBezTo>
                <a:lnTo>
                  <a:pt x="9918" y="3541"/>
                </a:lnTo>
                <a:cubicBezTo>
                  <a:pt x="9916" y="3545"/>
                  <a:pt x="9916" y="3551"/>
                  <a:pt x="9916" y="3556"/>
                </a:cubicBezTo>
                <a:lnTo>
                  <a:pt x="9922" y="3644"/>
                </a:lnTo>
                <a:lnTo>
                  <a:pt x="9824" y="3751"/>
                </a:lnTo>
                <a:cubicBezTo>
                  <a:pt x="9818" y="3757"/>
                  <a:pt x="9816" y="3766"/>
                  <a:pt x="9816" y="3775"/>
                </a:cubicBezTo>
                <a:lnTo>
                  <a:pt x="9844" y="4188"/>
                </a:lnTo>
                <a:lnTo>
                  <a:pt x="9759" y="4293"/>
                </a:lnTo>
                <a:cubicBezTo>
                  <a:pt x="9754" y="4300"/>
                  <a:pt x="9750" y="4309"/>
                  <a:pt x="9750" y="4317"/>
                </a:cubicBezTo>
                <a:lnTo>
                  <a:pt x="9764" y="4506"/>
                </a:lnTo>
                <a:cubicBezTo>
                  <a:pt x="9756" y="4514"/>
                  <a:pt x="9750" y="4524"/>
                  <a:pt x="9751" y="4535"/>
                </a:cubicBezTo>
                <a:lnTo>
                  <a:pt x="9754" y="4550"/>
                </a:lnTo>
                <a:lnTo>
                  <a:pt x="9712" y="4515"/>
                </a:lnTo>
                <a:cubicBezTo>
                  <a:pt x="9706" y="4510"/>
                  <a:pt x="9699" y="4507"/>
                  <a:pt x="9691" y="4507"/>
                </a:cubicBezTo>
                <a:cubicBezTo>
                  <a:pt x="9688" y="4507"/>
                  <a:pt x="9685" y="4508"/>
                  <a:pt x="9683" y="4508"/>
                </a:cubicBezTo>
                <a:lnTo>
                  <a:pt x="9682" y="4508"/>
                </a:lnTo>
                <a:cubicBezTo>
                  <a:pt x="9680" y="4507"/>
                  <a:pt x="9677" y="4507"/>
                  <a:pt x="9675" y="4507"/>
                </a:cubicBezTo>
                <a:cubicBezTo>
                  <a:pt x="9673" y="4507"/>
                  <a:pt x="9670" y="4507"/>
                  <a:pt x="9668" y="4508"/>
                </a:cubicBezTo>
                <a:cubicBezTo>
                  <a:pt x="9658" y="4511"/>
                  <a:pt x="9650" y="4517"/>
                  <a:pt x="9646" y="4527"/>
                </a:cubicBezTo>
                <a:lnTo>
                  <a:pt x="9580" y="4699"/>
                </a:lnTo>
                <a:lnTo>
                  <a:pt x="9387" y="4537"/>
                </a:lnTo>
                <a:cubicBezTo>
                  <a:pt x="9382" y="4531"/>
                  <a:pt x="9375" y="4530"/>
                  <a:pt x="9368" y="4530"/>
                </a:cubicBezTo>
                <a:cubicBezTo>
                  <a:pt x="9364" y="4529"/>
                  <a:pt x="9360" y="4529"/>
                  <a:pt x="9356" y="4529"/>
                </a:cubicBezTo>
                <a:cubicBezTo>
                  <a:pt x="9348" y="4529"/>
                  <a:pt x="9340" y="4532"/>
                  <a:pt x="9334" y="4540"/>
                </a:cubicBezTo>
                <a:lnTo>
                  <a:pt x="9228" y="4656"/>
                </a:lnTo>
                <a:cubicBezTo>
                  <a:pt x="9220" y="4663"/>
                  <a:pt x="9218" y="4672"/>
                  <a:pt x="9218" y="4681"/>
                </a:cubicBezTo>
                <a:lnTo>
                  <a:pt x="9225" y="4781"/>
                </a:lnTo>
                <a:lnTo>
                  <a:pt x="9144" y="4982"/>
                </a:lnTo>
                <a:lnTo>
                  <a:pt x="8952" y="5097"/>
                </a:lnTo>
                <a:lnTo>
                  <a:pt x="8741" y="5110"/>
                </a:lnTo>
                <a:cubicBezTo>
                  <a:pt x="8733" y="5110"/>
                  <a:pt x="8724" y="5116"/>
                  <a:pt x="8719" y="5123"/>
                </a:cubicBezTo>
                <a:lnTo>
                  <a:pt x="8626" y="5238"/>
                </a:lnTo>
                <a:cubicBezTo>
                  <a:pt x="8622" y="5244"/>
                  <a:pt x="8620" y="5253"/>
                  <a:pt x="8620" y="5260"/>
                </a:cubicBezTo>
                <a:lnTo>
                  <a:pt x="8626" y="5355"/>
                </a:lnTo>
                <a:lnTo>
                  <a:pt x="8433" y="5572"/>
                </a:lnTo>
                <a:cubicBezTo>
                  <a:pt x="8432" y="5574"/>
                  <a:pt x="8429" y="5578"/>
                  <a:pt x="8428" y="5581"/>
                </a:cubicBezTo>
                <a:lnTo>
                  <a:pt x="8334" y="5796"/>
                </a:lnTo>
                <a:cubicBezTo>
                  <a:pt x="8329" y="5807"/>
                  <a:pt x="8330" y="5817"/>
                  <a:pt x="8335" y="5827"/>
                </a:cubicBezTo>
                <a:lnTo>
                  <a:pt x="8459" y="6036"/>
                </a:lnTo>
                <a:cubicBezTo>
                  <a:pt x="8465" y="6044"/>
                  <a:pt x="8474" y="6047"/>
                  <a:pt x="8483" y="6049"/>
                </a:cubicBezTo>
                <a:cubicBezTo>
                  <a:pt x="8486" y="6051"/>
                  <a:pt x="8490" y="6052"/>
                  <a:pt x="8494" y="6052"/>
                </a:cubicBezTo>
                <a:cubicBezTo>
                  <a:pt x="8499" y="6052"/>
                  <a:pt x="8504" y="6050"/>
                  <a:pt x="8509" y="6047"/>
                </a:cubicBezTo>
                <a:lnTo>
                  <a:pt x="8726" y="5931"/>
                </a:lnTo>
                <a:cubicBezTo>
                  <a:pt x="8734" y="5927"/>
                  <a:pt x="8739" y="5921"/>
                  <a:pt x="8741" y="5914"/>
                </a:cubicBezTo>
                <a:lnTo>
                  <a:pt x="8820" y="5709"/>
                </a:lnTo>
                <a:lnTo>
                  <a:pt x="8915" y="5703"/>
                </a:lnTo>
                <a:cubicBezTo>
                  <a:pt x="8933" y="5702"/>
                  <a:pt x="8947" y="5686"/>
                  <a:pt x="8944" y="5667"/>
                </a:cubicBezTo>
                <a:lnTo>
                  <a:pt x="8939" y="5592"/>
                </a:lnTo>
                <a:lnTo>
                  <a:pt x="8974" y="5589"/>
                </a:lnTo>
                <a:lnTo>
                  <a:pt x="9082" y="5766"/>
                </a:lnTo>
                <a:lnTo>
                  <a:pt x="9087" y="5842"/>
                </a:lnTo>
                <a:lnTo>
                  <a:pt x="8911" y="5855"/>
                </a:lnTo>
                <a:cubicBezTo>
                  <a:pt x="8892" y="5857"/>
                  <a:pt x="8880" y="5872"/>
                  <a:pt x="8881" y="5890"/>
                </a:cubicBezTo>
                <a:lnTo>
                  <a:pt x="8887" y="5990"/>
                </a:lnTo>
                <a:cubicBezTo>
                  <a:pt x="8889" y="6000"/>
                  <a:pt x="8891" y="6008"/>
                  <a:pt x="8898" y="6013"/>
                </a:cubicBezTo>
                <a:lnTo>
                  <a:pt x="8952" y="6063"/>
                </a:lnTo>
                <a:lnTo>
                  <a:pt x="8926" y="6065"/>
                </a:lnTo>
                <a:cubicBezTo>
                  <a:pt x="8917" y="6066"/>
                  <a:pt x="8908" y="6070"/>
                  <a:pt x="8903" y="6077"/>
                </a:cubicBezTo>
                <a:cubicBezTo>
                  <a:pt x="8898" y="6083"/>
                  <a:pt x="8896" y="6091"/>
                  <a:pt x="8896" y="6099"/>
                </a:cubicBezTo>
                <a:lnTo>
                  <a:pt x="8903" y="6208"/>
                </a:lnTo>
                <a:cubicBezTo>
                  <a:pt x="8903" y="6217"/>
                  <a:pt x="8907" y="6224"/>
                  <a:pt x="8913" y="6230"/>
                </a:cubicBezTo>
                <a:lnTo>
                  <a:pt x="9027" y="6331"/>
                </a:lnTo>
                <a:lnTo>
                  <a:pt x="9028" y="6357"/>
                </a:lnTo>
                <a:cubicBezTo>
                  <a:pt x="9012" y="6359"/>
                  <a:pt x="9001" y="6373"/>
                  <a:pt x="9002" y="6390"/>
                </a:cubicBezTo>
                <a:lnTo>
                  <a:pt x="9007" y="6466"/>
                </a:lnTo>
                <a:lnTo>
                  <a:pt x="8932" y="6471"/>
                </a:lnTo>
                <a:cubicBezTo>
                  <a:pt x="8924" y="6472"/>
                  <a:pt x="8915" y="6476"/>
                  <a:pt x="8910" y="6483"/>
                </a:cubicBezTo>
                <a:cubicBezTo>
                  <a:pt x="8905" y="6489"/>
                  <a:pt x="8902" y="6497"/>
                  <a:pt x="8902" y="6506"/>
                </a:cubicBezTo>
                <a:lnTo>
                  <a:pt x="8910" y="6608"/>
                </a:lnTo>
                <a:cubicBezTo>
                  <a:pt x="8910" y="6617"/>
                  <a:pt x="8913" y="6624"/>
                  <a:pt x="8921" y="6629"/>
                </a:cubicBezTo>
                <a:lnTo>
                  <a:pt x="9027" y="6728"/>
                </a:lnTo>
                <a:lnTo>
                  <a:pt x="9033" y="6817"/>
                </a:lnTo>
                <a:cubicBezTo>
                  <a:pt x="9033" y="6826"/>
                  <a:pt x="9037" y="6834"/>
                  <a:pt x="9043" y="6839"/>
                </a:cubicBezTo>
                <a:lnTo>
                  <a:pt x="9131" y="6920"/>
                </a:lnTo>
                <a:lnTo>
                  <a:pt x="9057" y="7009"/>
                </a:lnTo>
                <a:lnTo>
                  <a:pt x="8954" y="7120"/>
                </a:lnTo>
                <a:lnTo>
                  <a:pt x="8863" y="7233"/>
                </a:lnTo>
                <a:lnTo>
                  <a:pt x="8552" y="7255"/>
                </a:lnTo>
                <a:cubicBezTo>
                  <a:pt x="8533" y="7257"/>
                  <a:pt x="8521" y="7273"/>
                  <a:pt x="8522" y="7291"/>
                </a:cubicBezTo>
                <a:lnTo>
                  <a:pt x="8528" y="7391"/>
                </a:lnTo>
                <a:cubicBezTo>
                  <a:pt x="8530" y="7400"/>
                  <a:pt x="8533" y="7408"/>
                  <a:pt x="8541" y="7413"/>
                </a:cubicBezTo>
                <a:lnTo>
                  <a:pt x="8567" y="7435"/>
                </a:lnTo>
                <a:cubicBezTo>
                  <a:pt x="8568" y="7437"/>
                  <a:pt x="8570" y="7439"/>
                  <a:pt x="8573" y="7442"/>
                </a:cubicBezTo>
                <a:lnTo>
                  <a:pt x="8657" y="7513"/>
                </a:lnTo>
                <a:cubicBezTo>
                  <a:pt x="8661" y="7516"/>
                  <a:pt x="8665" y="7519"/>
                  <a:pt x="8671" y="7520"/>
                </a:cubicBezTo>
                <a:lnTo>
                  <a:pt x="8688" y="7535"/>
                </a:lnTo>
                <a:cubicBezTo>
                  <a:pt x="8692" y="7539"/>
                  <a:pt x="8699" y="7542"/>
                  <a:pt x="8705" y="7542"/>
                </a:cubicBezTo>
                <a:cubicBezTo>
                  <a:pt x="8707" y="7542"/>
                  <a:pt x="8709" y="7542"/>
                  <a:pt x="8710" y="7542"/>
                </a:cubicBezTo>
                <a:lnTo>
                  <a:pt x="8799" y="7535"/>
                </a:lnTo>
                <a:lnTo>
                  <a:pt x="8871" y="7598"/>
                </a:lnTo>
                <a:lnTo>
                  <a:pt x="8884" y="7789"/>
                </a:lnTo>
                <a:lnTo>
                  <a:pt x="8792" y="7887"/>
                </a:lnTo>
                <a:cubicBezTo>
                  <a:pt x="8786" y="7893"/>
                  <a:pt x="8783" y="7903"/>
                  <a:pt x="8783" y="7911"/>
                </a:cubicBezTo>
                <a:lnTo>
                  <a:pt x="8813" y="8338"/>
                </a:lnTo>
                <a:cubicBezTo>
                  <a:pt x="8813" y="8343"/>
                  <a:pt x="8814" y="8348"/>
                  <a:pt x="8817" y="8353"/>
                </a:cubicBezTo>
                <a:lnTo>
                  <a:pt x="8941" y="8562"/>
                </a:lnTo>
                <a:cubicBezTo>
                  <a:pt x="8946" y="8571"/>
                  <a:pt x="8955" y="8578"/>
                  <a:pt x="8965" y="8578"/>
                </a:cubicBezTo>
                <a:cubicBezTo>
                  <a:pt x="8967" y="8578"/>
                  <a:pt x="8968" y="8578"/>
                  <a:pt x="8969" y="8578"/>
                </a:cubicBezTo>
                <a:lnTo>
                  <a:pt x="8971" y="8581"/>
                </a:lnTo>
                <a:cubicBezTo>
                  <a:pt x="8977" y="8591"/>
                  <a:pt x="8988" y="8597"/>
                  <a:pt x="8999" y="8597"/>
                </a:cubicBezTo>
                <a:cubicBezTo>
                  <a:pt x="9000" y="8597"/>
                  <a:pt x="9001" y="8597"/>
                  <a:pt x="9002" y="8597"/>
                </a:cubicBezTo>
                <a:lnTo>
                  <a:pt x="9301" y="8576"/>
                </a:lnTo>
                <a:lnTo>
                  <a:pt x="9359" y="8628"/>
                </a:lnTo>
                <a:lnTo>
                  <a:pt x="9280" y="8718"/>
                </a:lnTo>
                <a:cubicBezTo>
                  <a:pt x="9275" y="8725"/>
                  <a:pt x="9271" y="8733"/>
                  <a:pt x="9271" y="8742"/>
                </a:cubicBezTo>
                <a:lnTo>
                  <a:pt x="9278" y="8831"/>
                </a:lnTo>
                <a:lnTo>
                  <a:pt x="9193" y="8942"/>
                </a:lnTo>
                <a:lnTo>
                  <a:pt x="9093" y="9043"/>
                </a:lnTo>
                <a:cubicBezTo>
                  <a:pt x="9083" y="9054"/>
                  <a:pt x="9082" y="9072"/>
                  <a:pt x="9090" y="9086"/>
                </a:cubicBezTo>
                <a:cubicBezTo>
                  <a:pt x="9093" y="9091"/>
                  <a:pt x="9099" y="9093"/>
                  <a:pt x="9104" y="9096"/>
                </a:cubicBezTo>
                <a:lnTo>
                  <a:pt x="9074" y="9129"/>
                </a:lnTo>
                <a:lnTo>
                  <a:pt x="9072" y="9098"/>
                </a:lnTo>
                <a:cubicBezTo>
                  <a:pt x="9070" y="9082"/>
                  <a:pt x="9056" y="9069"/>
                  <a:pt x="9041" y="9069"/>
                </a:cubicBezTo>
                <a:cubicBezTo>
                  <a:pt x="9039" y="9069"/>
                  <a:pt x="9038" y="9069"/>
                  <a:pt x="9036" y="9069"/>
                </a:cubicBezTo>
                <a:lnTo>
                  <a:pt x="8819" y="9085"/>
                </a:lnTo>
                <a:cubicBezTo>
                  <a:pt x="8801" y="9086"/>
                  <a:pt x="8787" y="9101"/>
                  <a:pt x="8788" y="9119"/>
                </a:cubicBezTo>
                <a:lnTo>
                  <a:pt x="8794" y="9195"/>
                </a:lnTo>
                <a:lnTo>
                  <a:pt x="8509" y="9216"/>
                </a:lnTo>
                <a:cubicBezTo>
                  <a:pt x="8491" y="9217"/>
                  <a:pt x="8478" y="9232"/>
                  <a:pt x="8479" y="9251"/>
                </a:cubicBezTo>
                <a:lnTo>
                  <a:pt x="8494" y="9455"/>
                </a:lnTo>
                <a:lnTo>
                  <a:pt x="8417" y="9550"/>
                </a:lnTo>
                <a:lnTo>
                  <a:pt x="7901" y="9586"/>
                </a:lnTo>
                <a:lnTo>
                  <a:pt x="7806" y="9503"/>
                </a:lnTo>
                <a:lnTo>
                  <a:pt x="7799" y="9408"/>
                </a:lnTo>
                <a:cubicBezTo>
                  <a:pt x="7798" y="9399"/>
                  <a:pt x="7794" y="9392"/>
                  <a:pt x="7788" y="9387"/>
                </a:cubicBezTo>
                <a:lnTo>
                  <a:pt x="7557" y="9185"/>
                </a:lnTo>
                <a:cubicBezTo>
                  <a:pt x="7550" y="9180"/>
                  <a:pt x="7543" y="9176"/>
                  <a:pt x="7535" y="9176"/>
                </a:cubicBezTo>
                <a:cubicBezTo>
                  <a:pt x="7534" y="9176"/>
                  <a:pt x="7533" y="9176"/>
                  <a:pt x="7533" y="9176"/>
                </a:cubicBezTo>
                <a:cubicBezTo>
                  <a:pt x="7525" y="9178"/>
                  <a:pt x="7516" y="9181"/>
                  <a:pt x="7511" y="9189"/>
                </a:cubicBezTo>
                <a:lnTo>
                  <a:pt x="7461" y="9246"/>
                </a:lnTo>
                <a:lnTo>
                  <a:pt x="7452" y="9114"/>
                </a:lnTo>
                <a:cubicBezTo>
                  <a:pt x="7451" y="9097"/>
                  <a:pt x="7436" y="9084"/>
                  <a:pt x="7420" y="9084"/>
                </a:cubicBezTo>
                <a:cubicBezTo>
                  <a:pt x="7419" y="9084"/>
                  <a:pt x="7418" y="9084"/>
                  <a:pt x="7417" y="9085"/>
                </a:cubicBezTo>
                <a:lnTo>
                  <a:pt x="7239" y="9097"/>
                </a:lnTo>
                <a:lnTo>
                  <a:pt x="7225" y="8913"/>
                </a:lnTo>
                <a:cubicBezTo>
                  <a:pt x="7225" y="8896"/>
                  <a:pt x="7212" y="8882"/>
                  <a:pt x="7195" y="8882"/>
                </a:cubicBezTo>
                <a:cubicBezTo>
                  <a:pt x="7193" y="8882"/>
                  <a:pt x="7192" y="8882"/>
                  <a:pt x="7190" y="8883"/>
                </a:cubicBezTo>
                <a:lnTo>
                  <a:pt x="7083" y="8890"/>
                </a:lnTo>
                <a:cubicBezTo>
                  <a:pt x="7074" y="8892"/>
                  <a:pt x="7065" y="8895"/>
                  <a:pt x="7060" y="8902"/>
                </a:cubicBezTo>
                <a:lnTo>
                  <a:pt x="6968" y="9008"/>
                </a:lnTo>
                <a:lnTo>
                  <a:pt x="6873" y="9014"/>
                </a:lnTo>
                <a:cubicBezTo>
                  <a:pt x="6865" y="9015"/>
                  <a:pt x="6856" y="9019"/>
                  <a:pt x="6851" y="9025"/>
                </a:cubicBezTo>
                <a:lnTo>
                  <a:pt x="6802" y="9081"/>
                </a:lnTo>
                <a:lnTo>
                  <a:pt x="6792" y="8944"/>
                </a:lnTo>
                <a:cubicBezTo>
                  <a:pt x="6791" y="8927"/>
                  <a:pt x="6777" y="8913"/>
                  <a:pt x="6762" y="8913"/>
                </a:cubicBezTo>
                <a:cubicBezTo>
                  <a:pt x="6760" y="8913"/>
                  <a:pt x="6758" y="8914"/>
                  <a:pt x="6757" y="8914"/>
                </a:cubicBezTo>
                <a:lnTo>
                  <a:pt x="6453" y="8935"/>
                </a:lnTo>
                <a:lnTo>
                  <a:pt x="6347" y="8843"/>
                </a:lnTo>
                <a:lnTo>
                  <a:pt x="6237" y="8742"/>
                </a:lnTo>
                <a:cubicBezTo>
                  <a:pt x="6232" y="8736"/>
                  <a:pt x="6224" y="8733"/>
                  <a:pt x="6216" y="8733"/>
                </a:cubicBezTo>
                <a:cubicBezTo>
                  <a:pt x="6215" y="8733"/>
                  <a:pt x="6214" y="8733"/>
                  <a:pt x="6213" y="8733"/>
                </a:cubicBezTo>
                <a:lnTo>
                  <a:pt x="6099" y="8741"/>
                </a:lnTo>
                <a:cubicBezTo>
                  <a:pt x="6091" y="8742"/>
                  <a:pt x="6081" y="8746"/>
                  <a:pt x="6076" y="8752"/>
                </a:cubicBezTo>
                <a:lnTo>
                  <a:pt x="5883" y="8975"/>
                </a:lnTo>
                <a:lnTo>
                  <a:pt x="5578" y="8997"/>
                </a:lnTo>
                <a:cubicBezTo>
                  <a:pt x="5570" y="8998"/>
                  <a:pt x="5561" y="9002"/>
                  <a:pt x="5555" y="9009"/>
                </a:cubicBezTo>
                <a:lnTo>
                  <a:pt x="5464" y="9114"/>
                </a:lnTo>
                <a:lnTo>
                  <a:pt x="5368" y="9121"/>
                </a:lnTo>
                <a:cubicBezTo>
                  <a:pt x="5361" y="9122"/>
                  <a:pt x="5351" y="9126"/>
                  <a:pt x="5346" y="9132"/>
                </a:cubicBezTo>
                <a:lnTo>
                  <a:pt x="5246" y="9248"/>
                </a:lnTo>
                <a:cubicBezTo>
                  <a:pt x="5241" y="9254"/>
                  <a:pt x="5238" y="9263"/>
                  <a:pt x="5238" y="9272"/>
                </a:cubicBezTo>
                <a:lnTo>
                  <a:pt x="5245" y="9367"/>
                </a:lnTo>
                <a:lnTo>
                  <a:pt x="5155" y="9584"/>
                </a:lnTo>
                <a:cubicBezTo>
                  <a:pt x="5149" y="9597"/>
                  <a:pt x="5153" y="9611"/>
                  <a:pt x="5164" y="9621"/>
                </a:cubicBezTo>
                <a:lnTo>
                  <a:pt x="5256" y="9700"/>
                </a:lnTo>
                <a:lnTo>
                  <a:pt x="5175" y="9791"/>
                </a:lnTo>
                <a:cubicBezTo>
                  <a:pt x="5168" y="9801"/>
                  <a:pt x="5165" y="9814"/>
                  <a:pt x="5170" y="9826"/>
                </a:cubicBezTo>
                <a:lnTo>
                  <a:pt x="5196" y="9886"/>
                </a:lnTo>
                <a:lnTo>
                  <a:pt x="5232" y="9944"/>
                </a:lnTo>
                <a:cubicBezTo>
                  <a:pt x="5235" y="9947"/>
                  <a:pt x="5238" y="9951"/>
                  <a:pt x="5242" y="9954"/>
                </a:cubicBezTo>
                <a:lnTo>
                  <a:pt x="5258" y="9962"/>
                </a:lnTo>
                <a:lnTo>
                  <a:pt x="5190" y="10028"/>
                </a:lnTo>
                <a:lnTo>
                  <a:pt x="5127" y="9994"/>
                </a:lnTo>
                <a:cubicBezTo>
                  <a:pt x="5122" y="9991"/>
                  <a:pt x="5117" y="9990"/>
                  <a:pt x="5112" y="9990"/>
                </a:cubicBezTo>
                <a:cubicBezTo>
                  <a:pt x="5112" y="9990"/>
                  <a:pt x="5111" y="9990"/>
                  <a:pt x="5105" y="9978"/>
                </a:cubicBezTo>
                <a:lnTo>
                  <a:pt x="4988" y="9987"/>
                </a:lnTo>
                <a:lnTo>
                  <a:pt x="4903" y="10014"/>
                </a:lnTo>
                <a:lnTo>
                  <a:pt x="4794" y="10003"/>
                </a:lnTo>
                <a:lnTo>
                  <a:pt x="4686" y="9922"/>
                </a:lnTo>
                <a:cubicBezTo>
                  <a:pt x="4681" y="9918"/>
                  <a:pt x="4674" y="9915"/>
                  <a:pt x="4667" y="9915"/>
                </a:cubicBezTo>
                <a:cubicBezTo>
                  <a:pt x="4666" y="9915"/>
                  <a:pt x="4665" y="9915"/>
                  <a:pt x="4664" y="9915"/>
                </a:cubicBezTo>
                <a:lnTo>
                  <a:pt x="4449" y="9931"/>
                </a:lnTo>
                <a:lnTo>
                  <a:pt x="4449" y="9931"/>
                </a:lnTo>
                <a:lnTo>
                  <a:pt x="4450" y="9929"/>
                </a:lnTo>
                <a:cubicBezTo>
                  <a:pt x="4455" y="9922"/>
                  <a:pt x="4457" y="9914"/>
                  <a:pt x="4457" y="9907"/>
                </a:cubicBezTo>
                <a:lnTo>
                  <a:pt x="4452" y="9747"/>
                </a:lnTo>
                <a:cubicBezTo>
                  <a:pt x="4452" y="9740"/>
                  <a:pt x="4450" y="9732"/>
                  <a:pt x="4444" y="9727"/>
                </a:cubicBezTo>
                <a:lnTo>
                  <a:pt x="4334" y="9597"/>
                </a:lnTo>
                <a:cubicBezTo>
                  <a:pt x="4328" y="9591"/>
                  <a:pt x="4319" y="9585"/>
                  <a:pt x="4310" y="9585"/>
                </a:cubicBezTo>
                <a:cubicBezTo>
                  <a:pt x="4309" y="9585"/>
                  <a:pt x="4307" y="9585"/>
                  <a:pt x="4306" y="9585"/>
                </a:cubicBezTo>
                <a:lnTo>
                  <a:pt x="4221" y="9592"/>
                </a:lnTo>
                <a:lnTo>
                  <a:pt x="4087" y="9631"/>
                </a:lnTo>
                <a:lnTo>
                  <a:pt x="4009" y="9665"/>
                </a:lnTo>
                <a:cubicBezTo>
                  <a:pt x="4003" y="9668"/>
                  <a:pt x="3998" y="9673"/>
                  <a:pt x="3994" y="9679"/>
                </a:cubicBezTo>
                <a:lnTo>
                  <a:pt x="3958" y="9747"/>
                </a:lnTo>
                <a:lnTo>
                  <a:pt x="3801" y="9758"/>
                </a:lnTo>
                <a:lnTo>
                  <a:pt x="3716" y="9678"/>
                </a:lnTo>
                <a:lnTo>
                  <a:pt x="3726" y="9532"/>
                </a:lnTo>
                <a:cubicBezTo>
                  <a:pt x="3726" y="9528"/>
                  <a:pt x="3726" y="9523"/>
                  <a:pt x="3723" y="9518"/>
                </a:cubicBezTo>
                <a:lnTo>
                  <a:pt x="3670" y="9392"/>
                </a:lnTo>
                <a:cubicBezTo>
                  <a:pt x="3667" y="9384"/>
                  <a:pt x="3664" y="9379"/>
                  <a:pt x="3656" y="9376"/>
                </a:cubicBezTo>
                <a:lnTo>
                  <a:pt x="3521" y="9298"/>
                </a:lnTo>
                <a:cubicBezTo>
                  <a:pt x="3516" y="9295"/>
                  <a:pt x="3510" y="9293"/>
                  <a:pt x="3504" y="9293"/>
                </a:cubicBezTo>
                <a:cubicBezTo>
                  <a:pt x="3501" y="9293"/>
                  <a:pt x="3497" y="9293"/>
                  <a:pt x="3494" y="9295"/>
                </a:cubicBezTo>
                <a:lnTo>
                  <a:pt x="3258" y="9382"/>
                </a:lnTo>
                <a:lnTo>
                  <a:pt x="3040" y="9384"/>
                </a:lnTo>
                <a:lnTo>
                  <a:pt x="3035" y="9306"/>
                </a:lnTo>
                <a:cubicBezTo>
                  <a:pt x="3034" y="9298"/>
                  <a:pt x="3029" y="9290"/>
                  <a:pt x="3023" y="9285"/>
                </a:cubicBezTo>
                <a:cubicBezTo>
                  <a:pt x="3017" y="9280"/>
                  <a:pt x="3011" y="9277"/>
                  <a:pt x="3004" y="9277"/>
                </a:cubicBezTo>
                <a:cubicBezTo>
                  <a:pt x="3002" y="9277"/>
                  <a:pt x="3001" y="9277"/>
                  <a:pt x="2999" y="9277"/>
                </a:cubicBezTo>
                <a:lnTo>
                  <a:pt x="2904" y="9283"/>
                </a:lnTo>
                <a:lnTo>
                  <a:pt x="2687" y="9194"/>
                </a:lnTo>
                <a:cubicBezTo>
                  <a:pt x="2684" y="9192"/>
                  <a:pt x="2680" y="9190"/>
                  <a:pt x="2676" y="9190"/>
                </a:cubicBezTo>
                <a:cubicBezTo>
                  <a:pt x="2675" y="9190"/>
                  <a:pt x="2674" y="9191"/>
                  <a:pt x="2672" y="9191"/>
                </a:cubicBezTo>
                <a:lnTo>
                  <a:pt x="2578" y="9197"/>
                </a:lnTo>
                <a:lnTo>
                  <a:pt x="2350" y="9007"/>
                </a:lnTo>
                <a:lnTo>
                  <a:pt x="2249" y="8913"/>
                </a:lnTo>
                <a:cubicBezTo>
                  <a:pt x="2243" y="8906"/>
                  <a:pt x="2235" y="8903"/>
                  <a:pt x="2227" y="8903"/>
                </a:cubicBezTo>
                <a:cubicBezTo>
                  <a:pt x="2226" y="8903"/>
                  <a:pt x="2225" y="8903"/>
                  <a:pt x="2224" y="8903"/>
                </a:cubicBezTo>
                <a:lnTo>
                  <a:pt x="2026" y="8918"/>
                </a:lnTo>
                <a:lnTo>
                  <a:pt x="1905" y="8725"/>
                </a:lnTo>
                <a:cubicBezTo>
                  <a:pt x="1900" y="8716"/>
                  <a:pt x="1890" y="8709"/>
                  <a:pt x="1880" y="8709"/>
                </a:cubicBezTo>
                <a:cubicBezTo>
                  <a:pt x="1878" y="8709"/>
                  <a:pt x="1877" y="8709"/>
                  <a:pt x="1875" y="8710"/>
                </a:cubicBezTo>
                <a:lnTo>
                  <a:pt x="1787" y="8716"/>
                </a:lnTo>
                <a:lnTo>
                  <a:pt x="1563" y="8523"/>
                </a:lnTo>
                <a:cubicBezTo>
                  <a:pt x="1558" y="8519"/>
                  <a:pt x="1551" y="8515"/>
                  <a:pt x="1543" y="8515"/>
                </a:cubicBezTo>
                <a:cubicBezTo>
                  <a:pt x="1542" y="8515"/>
                  <a:pt x="1541" y="8515"/>
                  <a:pt x="1541" y="8515"/>
                </a:cubicBezTo>
                <a:lnTo>
                  <a:pt x="1355" y="8529"/>
                </a:lnTo>
                <a:lnTo>
                  <a:pt x="1343" y="8351"/>
                </a:lnTo>
                <a:cubicBezTo>
                  <a:pt x="1342" y="8341"/>
                  <a:pt x="1339" y="8333"/>
                  <a:pt x="1332" y="8328"/>
                </a:cubicBezTo>
                <a:lnTo>
                  <a:pt x="1222" y="8224"/>
                </a:lnTo>
                <a:lnTo>
                  <a:pt x="1127" y="8153"/>
                </a:lnTo>
                <a:lnTo>
                  <a:pt x="1507" y="7712"/>
                </a:lnTo>
                <a:cubicBezTo>
                  <a:pt x="1512" y="7706"/>
                  <a:pt x="1514" y="7698"/>
                  <a:pt x="1514" y="7689"/>
                </a:cubicBezTo>
                <a:lnTo>
                  <a:pt x="1508" y="7594"/>
                </a:lnTo>
                <a:lnTo>
                  <a:pt x="1593" y="7498"/>
                </a:lnTo>
                <a:lnTo>
                  <a:pt x="1687" y="7492"/>
                </a:lnTo>
                <a:cubicBezTo>
                  <a:pt x="1706" y="7489"/>
                  <a:pt x="1719" y="7474"/>
                  <a:pt x="1718" y="7456"/>
                </a:cubicBezTo>
                <a:lnTo>
                  <a:pt x="1705" y="7280"/>
                </a:lnTo>
                <a:lnTo>
                  <a:pt x="1773" y="7275"/>
                </a:lnTo>
                <a:cubicBezTo>
                  <a:pt x="1780" y="7274"/>
                  <a:pt x="1789" y="7270"/>
                  <a:pt x="1795" y="7264"/>
                </a:cubicBezTo>
                <a:cubicBezTo>
                  <a:pt x="1800" y="7257"/>
                  <a:pt x="1802" y="7249"/>
                  <a:pt x="1802" y="7240"/>
                </a:cubicBezTo>
                <a:lnTo>
                  <a:pt x="1796" y="7146"/>
                </a:lnTo>
                <a:lnTo>
                  <a:pt x="1895" y="7040"/>
                </a:lnTo>
                <a:cubicBezTo>
                  <a:pt x="1901" y="7033"/>
                  <a:pt x="1904" y="7024"/>
                  <a:pt x="1904" y="7015"/>
                </a:cubicBezTo>
                <a:lnTo>
                  <a:pt x="1890" y="6830"/>
                </a:lnTo>
                <a:lnTo>
                  <a:pt x="2076" y="6817"/>
                </a:lnTo>
                <a:cubicBezTo>
                  <a:pt x="2085" y="6817"/>
                  <a:pt x="2093" y="6812"/>
                  <a:pt x="2099" y="6805"/>
                </a:cubicBezTo>
                <a:lnTo>
                  <a:pt x="2186" y="6696"/>
                </a:lnTo>
                <a:cubicBezTo>
                  <a:pt x="2192" y="6688"/>
                  <a:pt x="2195" y="6677"/>
                  <a:pt x="2192" y="6667"/>
                </a:cubicBezTo>
                <a:cubicBezTo>
                  <a:pt x="2191" y="6657"/>
                  <a:pt x="2184" y="6649"/>
                  <a:pt x="2175" y="6645"/>
                </a:cubicBezTo>
                <a:lnTo>
                  <a:pt x="2075" y="6602"/>
                </a:lnTo>
                <a:cubicBezTo>
                  <a:pt x="2078" y="6599"/>
                  <a:pt x="2082" y="6597"/>
                  <a:pt x="2085" y="6594"/>
                </a:cubicBezTo>
                <a:cubicBezTo>
                  <a:pt x="2090" y="6588"/>
                  <a:pt x="2092" y="6580"/>
                  <a:pt x="2092" y="6571"/>
                </a:cubicBezTo>
                <a:lnTo>
                  <a:pt x="2078" y="6373"/>
                </a:lnTo>
                <a:lnTo>
                  <a:pt x="2158" y="6260"/>
                </a:lnTo>
                <a:cubicBezTo>
                  <a:pt x="2161" y="6254"/>
                  <a:pt x="2163" y="6247"/>
                  <a:pt x="2163" y="6239"/>
                </a:cubicBezTo>
                <a:lnTo>
                  <a:pt x="2134" y="5834"/>
                </a:lnTo>
                <a:lnTo>
                  <a:pt x="2181" y="5784"/>
                </a:lnTo>
                <a:lnTo>
                  <a:pt x="2184" y="5816"/>
                </a:lnTo>
                <a:cubicBezTo>
                  <a:pt x="2184" y="5826"/>
                  <a:pt x="2189" y="5834"/>
                  <a:pt x="2195" y="5839"/>
                </a:cubicBezTo>
                <a:lnTo>
                  <a:pt x="2300" y="5926"/>
                </a:lnTo>
                <a:lnTo>
                  <a:pt x="2306" y="6019"/>
                </a:lnTo>
                <a:cubicBezTo>
                  <a:pt x="2307" y="6029"/>
                  <a:pt x="2311" y="6036"/>
                  <a:pt x="2317" y="6041"/>
                </a:cubicBezTo>
                <a:lnTo>
                  <a:pt x="2423" y="6134"/>
                </a:lnTo>
                <a:lnTo>
                  <a:pt x="2437" y="6337"/>
                </a:lnTo>
                <a:cubicBezTo>
                  <a:pt x="2437" y="6346"/>
                  <a:pt x="2442" y="6355"/>
                  <a:pt x="2449" y="6360"/>
                </a:cubicBezTo>
                <a:lnTo>
                  <a:pt x="2565" y="6452"/>
                </a:lnTo>
                <a:cubicBezTo>
                  <a:pt x="2570" y="6458"/>
                  <a:pt x="2577" y="6460"/>
                  <a:pt x="2584" y="6460"/>
                </a:cubicBezTo>
                <a:cubicBezTo>
                  <a:pt x="2590" y="6460"/>
                  <a:pt x="2595" y="6459"/>
                  <a:pt x="2600" y="6457"/>
                </a:cubicBezTo>
                <a:cubicBezTo>
                  <a:pt x="2611" y="6450"/>
                  <a:pt x="2618" y="6438"/>
                  <a:pt x="2617" y="6425"/>
                </a:cubicBezTo>
                <a:lnTo>
                  <a:pt x="2587" y="6000"/>
                </a:lnTo>
                <a:cubicBezTo>
                  <a:pt x="2586" y="5990"/>
                  <a:pt x="2582" y="5983"/>
                  <a:pt x="2575" y="5978"/>
                </a:cubicBezTo>
                <a:lnTo>
                  <a:pt x="2470" y="5885"/>
                </a:lnTo>
                <a:lnTo>
                  <a:pt x="2456" y="5688"/>
                </a:lnTo>
                <a:cubicBezTo>
                  <a:pt x="2455" y="5672"/>
                  <a:pt x="2439" y="5659"/>
                  <a:pt x="2425" y="5659"/>
                </a:cubicBezTo>
                <a:cubicBezTo>
                  <a:pt x="2423" y="5659"/>
                  <a:pt x="2422" y="5659"/>
                  <a:pt x="2420" y="5659"/>
                </a:cubicBezTo>
                <a:lnTo>
                  <a:pt x="2345" y="5664"/>
                </a:lnTo>
                <a:lnTo>
                  <a:pt x="2341" y="5602"/>
                </a:lnTo>
                <a:lnTo>
                  <a:pt x="2434" y="5496"/>
                </a:lnTo>
                <a:cubicBezTo>
                  <a:pt x="2439" y="5489"/>
                  <a:pt x="2441" y="5482"/>
                  <a:pt x="2441" y="5473"/>
                </a:cubicBezTo>
                <a:lnTo>
                  <a:pt x="2419" y="5167"/>
                </a:lnTo>
                <a:lnTo>
                  <a:pt x="2512" y="5061"/>
                </a:lnTo>
                <a:cubicBezTo>
                  <a:pt x="2519" y="5051"/>
                  <a:pt x="2522" y="5036"/>
                  <a:pt x="2515" y="5025"/>
                </a:cubicBezTo>
                <a:cubicBezTo>
                  <a:pt x="2510" y="5015"/>
                  <a:pt x="2501" y="5006"/>
                  <a:pt x="2488" y="5006"/>
                </a:cubicBezTo>
                <a:cubicBezTo>
                  <a:pt x="2487" y="5006"/>
                  <a:pt x="2485" y="5006"/>
                  <a:pt x="2484" y="5006"/>
                </a:cubicBezTo>
                <a:lnTo>
                  <a:pt x="2455" y="5009"/>
                </a:lnTo>
                <a:lnTo>
                  <a:pt x="2504" y="4952"/>
                </a:lnTo>
                <a:cubicBezTo>
                  <a:pt x="2509" y="4946"/>
                  <a:pt x="2512" y="4937"/>
                  <a:pt x="2512" y="4928"/>
                </a:cubicBezTo>
                <a:lnTo>
                  <a:pt x="2496" y="4713"/>
                </a:lnTo>
                <a:cubicBezTo>
                  <a:pt x="2494" y="4699"/>
                  <a:pt x="2487" y="4688"/>
                  <a:pt x="2473" y="4683"/>
                </a:cubicBezTo>
                <a:cubicBezTo>
                  <a:pt x="2470" y="4683"/>
                  <a:pt x="2466" y="4682"/>
                  <a:pt x="2463" y="4682"/>
                </a:cubicBezTo>
                <a:cubicBezTo>
                  <a:pt x="2454" y="4682"/>
                  <a:pt x="2445" y="4685"/>
                  <a:pt x="2439" y="4693"/>
                </a:cubicBezTo>
                <a:lnTo>
                  <a:pt x="2353" y="4791"/>
                </a:lnTo>
                <a:lnTo>
                  <a:pt x="2168" y="4715"/>
                </a:lnTo>
                <a:lnTo>
                  <a:pt x="2163" y="4634"/>
                </a:lnTo>
                <a:cubicBezTo>
                  <a:pt x="2163" y="4625"/>
                  <a:pt x="2158" y="4616"/>
                  <a:pt x="2151" y="4611"/>
                </a:cubicBezTo>
                <a:lnTo>
                  <a:pt x="2039" y="4520"/>
                </a:lnTo>
                <a:lnTo>
                  <a:pt x="2025" y="4317"/>
                </a:lnTo>
                <a:cubicBezTo>
                  <a:pt x="2024" y="4299"/>
                  <a:pt x="2008" y="4287"/>
                  <a:pt x="1993" y="4287"/>
                </a:cubicBezTo>
                <a:cubicBezTo>
                  <a:pt x="1992" y="4287"/>
                  <a:pt x="1990" y="4287"/>
                  <a:pt x="1989" y="4287"/>
                </a:cubicBezTo>
                <a:lnTo>
                  <a:pt x="1914" y="4292"/>
                </a:lnTo>
                <a:lnTo>
                  <a:pt x="1799" y="4114"/>
                </a:lnTo>
                <a:lnTo>
                  <a:pt x="1791" y="4026"/>
                </a:lnTo>
                <a:lnTo>
                  <a:pt x="1979" y="3806"/>
                </a:lnTo>
                <a:cubicBezTo>
                  <a:pt x="1984" y="3798"/>
                  <a:pt x="1987" y="3790"/>
                  <a:pt x="1987" y="3782"/>
                </a:cubicBezTo>
                <a:lnTo>
                  <a:pt x="1981" y="3682"/>
                </a:lnTo>
                <a:cubicBezTo>
                  <a:pt x="1979" y="3664"/>
                  <a:pt x="1964" y="3651"/>
                  <a:pt x="1949" y="3651"/>
                </a:cubicBezTo>
                <a:cubicBezTo>
                  <a:pt x="1948" y="3651"/>
                  <a:pt x="1947" y="3651"/>
                  <a:pt x="1946" y="3652"/>
                </a:cubicBezTo>
                <a:lnTo>
                  <a:pt x="1884" y="3656"/>
                </a:lnTo>
                <a:lnTo>
                  <a:pt x="1879" y="3580"/>
                </a:lnTo>
                <a:cubicBezTo>
                  <a:pt x="1879" y="3571"/>
                  <a:pt x="1874" y="3562"/>
                  <a:pt x="1867" y="3557"/>
                </a:cubicBezTo>
                <a:lnTo>
                  <a:pt x="1744" y="3457"/>
                </a:lnTo>
                <a:cubicBezTo>
                  <a:pt x="1738" y="3452"/>
                  <a:pt x="1730" y="3449"/>
                  <a:pt x="1724" y="3449"/>
                </a:cubicBezTo>
                <a:cubicBezTo>
                  <a:pt x="1723" y="3449"/>
                  <a:pt x="1722" y="3449"/>
                  <a:pt x="1721" y="3450"/>
                </a:cubicBezTo>
                <a:lnTo>
                  <a:pt x="1671" y="3454"/>
                </a:lnTo>
                <a:lnTo>
                  <a:pt x="1738" y="3276"/>
                </a:lnTo>
                <a:cubicBezTo>
                  <a:pt x="1744" y="3262"/>
                  <a:pt x="1739" y="3249"/>
                  <a:pt x="1729" y="3239"/>
                </a:cubicBezTo>
                <a:lnTo>
                  <a:pt x="1622" y="3146"/>
                </a:lnTo>
                <a:cubicBezTo>
                  <a:pt x="1615" y="3141"/>
                  <a:pt x="1609" y="3137"/>
                  <a:pt x="1601" y="3137"/>
                </a:cubicBezTo>
                <a:cubicBezTo>
                  <a:pt x="1600" y="3137"/>
                  <a:pt x="1599" y="3137"/>
                  <a:pt x="1598" y="3137"/>
                </a:cubicBezTo>
                <a:lnTo>
                  <a:pt x="1564" y="3140"/>
                </a:lnTo>
                <a:lnTo>
                  <a:pt x="1617" y="3084"/>
                </a:lnTo>
                <a:cubicBezTo>
                  <a:pt x="1625" y="3074"/>
                  <a:pt x="1627" y="3059"/>
                  <a:pt x="1622" y="3048"/>
                </a:cubicBezTo>
                <a:cubicBezTo>
                  <a:pt x="1617" y="3038"/>
                  <a:pt x="1606" y="3029"/>
                  <a:pt x="1595" y="3029"/>
                </a:cubicBezTo>
                <a:cubicBezTo>
                  <a:pt x="1594" y="3029"/>
                  <a:pt x="1592" y="3030"/>
                  <a:pt x="1590" y="3030"/>
                </a:cubicBezTo>
                <a:lnTo>
                  <a:pt x="1187" y="3058"/>
                </a:lnTo>
                <a:lnTo>
                  <a:pt x="1174" y="2874"/>
                </a:lnTo>
                <a:cubicBezTo>
                  <a:pt x="1172" y="2864"/>
                  <a:pt x="1169" y="2856"/>
                  <a:pt x="1162" y="2851"/>
                </a:cubicBezTo>
                <a:cubicBezTo>
                  <a:pt x="1156" y="2846"/>
                  <a:pt x="1150" y="2843"/>
                  <a:pt x="1142" y="2843"/>
                </a:cubicBezTo>
                <a:cubicBezTo>
                  <a:pt x="1141" y="2843"/>
                  <a:pt x="1140" y="2843"/>
                  <a:pt x="1139" y="2844"/>
                </a:cubicBezTo>
                <a:lnTo>
                  <a:pt x="1071" y="2849"/>
                </a:lnTo>
                <a:lnTo>
                  <a:pt x="1066" y="2773"/>
                </a:lnTo>
                <a:cubicBezTo>
                  <a:pt x="1065" y="2764"/>
                  <a:pt x="1061" y="2756"/>
                  <a:pt x="1054" y="2751"/>
                </a:cubicBezTo>
                <a:cubicBezTo>
                  <a:pt x="1048" y="2747"/>
                  <a:pt x="1042" y="2743"/>
                  <a:pt x="1035" y="2743"/>
                </a:cubicBezTo>
                <a:cubicBezTo>
                  <a:pt x="1033" y="2743"/>
                  <a:pt x="1032" y="2743"/>
                  <a:pt x="1030" y="2744"/>
                </a:cubicBezTo>
                <a:lnTo>
                  <a:pt x="927" y="2751"/>
                </a:lnTo>
                <a:lnTo>
                  <a:pt x="717" y="2573"/>
                </a:lnTo>
                <a:lnTo>
                  <a:pt x="711" y="2478"/>
                </a:lnTo>
                <a:cubicBezTo>
                  <a:pt x="709" y="2461"/>
                  <a:pt x="698" y="2447"/>
                  <a:pt x="682" y="2447"/>
                </a:cubicBezTo>
                <a:cubicBezTo>
                  <a:pt x="680" y="2447"/>
                  <a:pt x="677" y="2447"/>
                  <a:pt x="675" y="2448"/>
                </a:cubicBezTo>
                <a:lnTo>
                  <a:pt x="575" y="2454"/>
                </a:lnTo>
                <a:cubicBezTo>
                  <a:pt x="567" y="2455"/>
                  <a:pt x="558" y="2459"/>
                  <a:pt x="552" y="2466"/>
                </a:cubicBezTo>
                <a:cubicBezTo>
                  <a:pt x="547" y="2473"/>
                  <a:pt x="545" y="2480"/>
                  <a:pt x="545" y="2490"/>
                </a:cubicBezTo>
                <a:lnTo>
                  <a:pt x="549" y="2544"/>
                </a:lnTo>
                <a:lnTo>
                  <a:pt x="549" y="2544"/>
                </a:lnTo>
                <a:lnTo>
                  <a:pt x="380" y="2471"/>
                </a:lnTo>
                <a:cubicBezTo>
                  <a:pt x="376" y="2470"/>
                  <a:pt x="372" y="2469"/>
                  <a:pt x="368" y="2469"/>
                </a:cubicBezTo>
                <a:cubicBezTo>
                  <a:pt x="361" y="2469"/>
                  <a:pt x="354" y="2471"/>
                  <a:pt x="348" y="2475"/>
                </a:cubicBezTo>
                <a:cubicBezTo>
                  <a:pt x="344" y="2478"/>
                  <a:pt x="342" y="2481"/>
                  <a:pt x="339" y="2485"/>
                </a:cubicBezTo>
                <a:lnTo>
                  <a:pt x="280" y="2384"/>
                </a:lnTo>
                <a:cubicBezTo>
                  <a:pt x="276" y="2380"/>
                  <a:pt x="274" y="2377"/>
                  <a:pt x="271" y="2375"/>
                </a:cubicBezTo>
                <a:lnTo>
                  <a:pt x="156" y="2282"/>
                </a:lnTo>
                <a:cubicBezTo>
                  <a:pt x="151" y="2278"/>
                  <a:pt x="144" y="2276"/>
                  <a:pt x="138" y="2276"/>
                </a:cubicBezTo>
                <a:cubicBezTo>
                  <a:pt x="136" y="2276"/>
                  <a:pt x="135" y="2276"/>
                  <a:pt x="134" y="2276"/>
                </a:cubicBezTo>
                <a:lnTo>
                  <a:pt x="99" y="2278"/>
                </a:lnTo>
                <a:lnTo>
                  <a:pt x="144" y="2224"/>
                </a:lnTo>
                <a:lnTo>
                  <a:pt x="347" y="2210"/>
                </a:lnTo>
                <a:cubicBezTo>
                  <a:pt x="355" y="2208"/>
                  <a:pt x="364" y="2204"/>
                  <a:pt x="369" y="2198"/>
                </a:cubicBezTo>
                <a:cubicBezTo>
                  <a:pt x="374" y="2192"/>
                  <a:pt x="377" y="2183"/>
                  <a:pt x="377" y="2174"/>
                </a:cubicBezTo>
                <a:lnTo>
                  <a:pt x="373" y="2114"/>
                </a:lnTo>
                <a:lnTo>
                  <a:pt x="435" y="2110"/>
                </a:lnTo>
                <a:cubicBezTo>
                  <a:pt x="442" y="2109"/>
                  <a:pt x="451" y="2104"/>
                  <a:pt x="457" y="2098"/>
                </a:cubicBezTo>
                <a:cubicBezTo>
                  <a:pt x="462" y="2091"/>
                  <a:pt x="464" y="2084"/>
                  <a:pt x="464" y="2074"/>
                </a:cubicBezTo>
                <a:lnTo>
                  <a:pt x="448" y="1850"/>
                </a:lnTo>
                <a:cubicBezTo>
                  <a:pt x="447" y="1834"/>
                  <a:pt x="432" y="1820"/>
                  <a:pt x="418" y="1820"/>
                </a:cubicBezTo>
                <a:cubicBezTo>
                  <a:pt x="417" y="1820"/>
                  <a:pt x="415" y="1820"/>
                  <a:pt x="414" y="1820"/>
                </a:cubicBezTo>
                <a:lnTo>
                  <a:pt x="135" y="1840"/>
                </a:lnTo>
                <a:lnTo>
                  <a:pt x="133" y="1803"/>
                </a:lnTo>
                <a:lnTo>
                  <a:pt x="411" y="1784"/>
                </a:lnTo>
                <a:cubicBezTo>
                  <a:pt x="420" y="1784"/>
                  <a:pt x="427" y="1781"/>
                  <a:pt x="433" y="1773"/>
                </a:cubicBezTo>
                <a:lnTo>
                  <a:pt x="519" y="1676"/>
                </a:lnTo>
                <a:lnTo>
                  <a:pt x="603" y="1760"/>
                </a:lnTo>
                <a:cubicBezTo>
                  <a:pt x="609" y="1765"/>
                  <a:pt x="616" y="1769"/>
                  <a:pt x="623" y="1769"/>
                </a:cubicBezTo>
                <a:cubicBezTo>
                  <a:pt x="625" y="1769"/>
                  <a:pt x="627" y="1768"/>
                  <a:pt x="628" y="1768"/>
                </a:cubicBezTo>
                <a:lnTo>
                  <a:pt x="929" y="1747"/>
                </a:lnTo>
                <a:lnTo>
                  <a:pt x="935" y="1816"/>
                </a:lnTo>
                <a:cubicBezTo>
                  <a:pt x="935" y="1833"/>
                  <a:pt x="949" y="1847"/>
                  <a:pt x="963" y="1847"/>
                </a:cubicBezTo>
                <a:cubicBezTo>
                  <a:pt x="965" y="1847"/>
                  <a:pt x="967" y="1847"/>
                  <a:pt x="969" y="1846"/>
                </a:cubicBezTo>
                <a:lnTo>
                  <a:pt x="1180" y="1832"/>
                </a:lnTo>
                <a:cubicBezTo>
                  <a:pt x="1188" y="1831"/>
                  <a:pt x="1197" y="1826"/>
                  <a:pt x="1202" y="1820"/>
                </a:cubicBezTo>
                <a:cubicBezTo>
                  <a:pt x="1207" y="1814"/>
                  <a:pt x="1210" y="1806"/>
                  <a:pt x="1210" y="1797"/>
                </a:cubicBezTo>
                <a:lnTo>
                  <a:pt x="1203" y="1709"/>
                </a:lnTo>
                <a:lnTo>
                  <a:pt x="1280" y="1615"/>
                </a:lnTo>
                <a:lnTo>
                  <a:pt x="1466" y="1696"/>
                </a:lnTo>
                <a:lnTo>
                  <a:pt x="1471" y="1778"/>
                </a:lnTo>
                <a:cubicBezTo>
                  <a:pt x="1472" y="1788"/>
                  <a:pt x="1476" y="1796"/>
                  <a:pt x="1482" y="1800"/>
                </a:cubicBezTo>
                <a:cubicBezTo>
                  <a:pt x="1488" y="1806"/>
                  <a:pt x="1495" y="1809"/>
                  <a:pt x="1502" y="1809"/>
                </a:cubicBezTo>
                <a:cubicBezTo>
                  <a:pt x="1503" y="1809"/>
                  <a:pt x="1504" y="1809"/>
                  <a:pt x="1505" y="1809"/>
                </a:cubicBezTo>
                <a:lnTo>
                  <a:pt x="1690" y="1796"/>
                </a:lnTo>
                <a:lnTo>
                  <a:pt x="1711" y="2080"/>
                </a:lnTo>
                <a:cubicBezTo>
                  <a:pt x="1712" y="2097"/>
                  <a:pt x="1727" y="2111"/>
                  <a:pt x="1741" y="2111"/>
                </a:cubicBezTo>
                <a:cubicBezTo>
                  <a:pt x="1743" y="2111"/>
                  <a:pt x="1745" y="2111"/>
                  <a:pt x="1747" y="2111"/>
                </a:cubicBezTo>
                <a:lnTo>
                  <a:pt x="1955" y="2096"/>
                </a:lnTo>
                <a:cubicBezTo>
                  <a:pt x="1962" y="2095"/>
                  <a:pt x="1972" y="2091"/>
                  <a:pt x="1977" y="2085"/>
                </a:cubicBezTo>
                <a:cubicBezTo>
                  <a:pt x="1982" y="2078"/>
                  <a:pt x="1984" y="2070"/>
                  <a:pt x="1984" y="2061"/>
                </a:cubicBezTo>
                <a:lnTo>
                  <a:pt x="1983" y="2038"/>
                </a:lnTo>
                <a:lnTo>
                  <a:pt x="2040" y="2080"/>
                </a:lnTo>
                <a:cubicBezTo>
                  <a:pt x="2045" y="2084"/>
                  <a:pt x="2051" y="2087"/>
                  <a:pt x="2057" y="2087"/>
                </a:cubicBezTo>
                <a:cubicBezTo>
                  <a:pt x="2059" y="2087"/>
                  <a:pt x="2061" y="2087"/>
                  <a:pt x="2062" y="2087"/>
                </a:cubicBezTo>
                <a:lnTo>
                  <a:pt x="2418" y="2063"/>
                </a:lnTo>
                <a:lnTo>
                  <a:pt x="2367" y="2129"/>
                </a:lnTo>
                <a:cubicBezTo>
                  <a:pt x="2359" y="2140"/>
                  <a:pt x="2358" y="2152"/>
                  <a:pt x="2364" y="2164"/>
                </a:cubicBezTo>
                <a:cubicBezTo>
                  <a:pt x="2371" y="2175"/>
                  <a:pt x="2381" y="2182"/>
                  <a:pt x="2393" y="2182"/>
                </a:cubicBezTo>
                <a:cubicBezTo>
                  <a:pt x="2394" y="2182"/>
                  <a:pt x="2394" y="2181"/>
                  <a:pt x="2395" y="2181"/>
                </a:cubicBezTo>
                <a:lnTo>
                  <a:pt x="2586" y="2168"/>
                </a:lnTo>
                <a:lnTo>
                  <a:pt x="2699" y="2252"/>
                </a:lnTo>
                <a:cubicBezTo>
                  <a:pt x="2705" y="2257"/>
                  <a:pt x="2711" y="2260"/>
                  <a:pt x="2718" y="2260"/>
                </a:cubicBezTo>
                <a:cubicBezTo>
                  <a:pt x="2719" y="2260"/>
                  <a:pt x="2720" y="2260"/>
                  <a:pt x="2721" y="2259"/>
                </a:cubicBezTo>
                <a:lnTo>
                  <a:pt x="2939" y="2244"/>
                </a:lnTo>
                <a:cubicBezTo>
                  <a:pt x="2946" y="2242"/>
                  <a:pt x="2956" y="2239"/>
                  <a:pt x="2961" y="2231"/>
                </a:cubicBezTo>
                <a:cubicBezTo>
                  <a:pt x="2966" y="2225"/>
                  <a:pt x="2968" y="2218"/>
                  <a:pt x="2968" y="2208"/>
                </a:cubicBezTo>
                <a:lnTo>
                  <a:pt x="2962" y="2109"/>
                </a:lnTo>
                <a:cubicBezTo>
                  <a:pt x="2961" y="2099"/>
                  <a:pt x="2957" y="2091"/>
                  <a:pt x="2950" y="2086"/>
                </a:cubicBezTo>
                <a:lnTo>
                  <a:pt x="2836" y="1987"/>
                </a:lnTo>
                <a:lnTo>
                  <a:pt x="2822" y="1807"/>
                </a:lnTo>
                <a:lnTo>
                  <a:pt x="2921" y="1699"/>
                </a:lnTo>
                <a:cubicBezTo>
                  <a:pt x="2932" y="1688"/>
                  <a:pt x="2934" y="1672"/>
                  <a:pt x="2925" y="1659"/>
                </a:cubicBezTo>
                <a:lnTo>
                  <a:pt x="2798" y="1458"/>
                </a:lnTo>
                <a:lnTo>
                  <a:pt x="2777" y="1168"/>
                </a:lnTo>
                <a:lnTo>
                  <a:pt x="2876" y="1062"/>
                </a:lnTo>
                <a:cubicBezTo>
                  <a:pt x="2883" y="1055"/>
                  <a:pt x="2885" y="1046"/>
                  <a:pt x="2885" y="1037"/>
                </a:cubicBezTo>
                <a:lnTo>
                  <a:pt x="2879" y="960"/>
                </a:lnTo>
                <a:lnTo>
                  <a:pt x="2942" y="956"/>
                </a:lnTo>
                <a:lnTo>
                  <a:pt x="3048" y="1050"/>
                </a:lnTo>
                <a:cubicBezTo>
                  <a:pt x="3054" y="1054"/>
                  <a:pt x="3060" y="1058"/>
                  <a:pt x="3068" y="1058"/>
                </a:cubicBezTo>
                <a:cubicBezTo>
                  <a:pt x="3069" y="1058"/>
                  <a:pt x="3070" y="1058"/>
                  <a:pt x="3071" y="1058"/>
                </a:cubicBezTo>
                <a:lnTo>
                  <a:pt x="3202" y="1049"/>
                </a:lnTo>
                <a:lnTo>
                  <a:pt x="3202" y="1049"/>
                </a:lnTo>
                <a:lnTo>
                  <a:pt x="3153" y="1106"/>
                </a:lnTo>
                <a:cubicBezTo>
                  <a:pt x="3148" y="1112"/>
                  <a:pt x="3145" y="1120"/>
                  <a:pt x="3145" y="1130"/>
                </a:cubicBezTo>
                <a:lnTo>
                  <a:pt x="3152" y="1230"/>
                </a:lnTo>
                <a:cubicBezTo>
                  <a:pt x="3153" y="1237"/>
                  <a:pt x="3157" y="1246"/>
                  <a:pt x="3164" y="1252"/>
                </a:cubicBezTo>
                <a:lnTo>
                  <a:pt x="3256" y="1330"/>
                </a:lnTo>
                <a:lnTo>
                  <a:pt x="3176" y="1414"/>
                </a:lnTo>
                <a:cubicBezTo>
                  <a:pt x="3170" y="1422"/>
                  <a:pt x="3166" y="1433"/>
                  <a:pt x="3169" y="1443"/>
                </a:cubicBezTo>
                <a:cubicBezTo>
                  <a:pt x="3170" y="1454"/>
                  <a:pt x="3178" y="1463"/>
                  <a:pt x="3187" y="1466"/>
                </a:cubicBezTo>
                <a:lnTo>
                  <a:pt x="3414" y="1565"/>
                </a:lnTo>
                <a:cubicBezTo>
                  <a:pt x="3419" y="1567"/>
                  <a:pt x="3424" y="1568"/>
                  <a:pt x="3428" y="1568"/>
                </a:cubicBezTo>
                <a:cubicBezTo>
                  <a:pt x="3435" y="1568"/>
                  <a:pt x="3441" y="1566"/>
                  <a:pt x="3446" y="1563"/>
                </a:cubicBezTo>
                <a:cubicBezTo>
                  <a:pt x="3456" y="1557"/>
                  <a:pt x="3462" y="1546"/>
                  <a:pt x="3460" y="1534"/>
                </a:cubicBezTo>
                <a:lnTo>
                  <a:pt x="3456" y="1473"/>
                </a:lnTo>
                <a:lnTo>
                  <a:pt x="3456" y="1473"/>
                </a:lnTo>
                <a:lnTo>
                  <a:pt x="3633" y="1551"/>
                </a:lnTo>
                <a:lnTo>
                  <a:pt x="3850" y="1638"/>
                </a:lnTo>
                <a:cubicBezTo>
                  <a:pt x="3852" y="1640"/>
                  <a:pt x="3856" y="1641"/>
                  <a:pt x="3860" y="1641"/>
                </a:cubicBezTo>
                <a:cubicBezTo>
                  <a:pt x="3861" y="1641"/>
                  <a:pt x="3862" y="1641"/>
                  <a:pt x="3863" y="1641"/>
                </a:cubicBezTo>
                <a:lnTo>
                  <a:pt x="4049" y="1627"/>
                </a:lnTo>
                <a:lnTo>
                  <a:pt x="4054" y="1703"/>
                </a:lnTo>
                <a:cubicBezTo>
                  <a:pt x="4055" y="1713"/>
                  <a:pt x="4059" y="1720"/>
                  <a:pt x="4065" y="1725"/>
                </a:cubicBezTo>
                <a:cubicBezTo>
                  <a:pt x="4071" y="1730"/>
                  <a:pt x="4078" y="1734"/>
                  <a:pt x="4086" y="1734"/>
                </a:cubicBezTo>
                <a:cubicBezTo>
                  <a:pt x="4087" y="1734"/>
                  <a:pt x="4088" y="1734"/>
                  <a:pt x="4089" y="1734"/>
                </a:cubicBezTo>
                <a:lnTo>
                  <a:pt x="4514" y="1703"/>
                </a:lnTo>
                <a:lnTo>
                  <a:pt x="4726" y="1799"/>
                </a:lnTo>
                <a:cubicBezTo>
                  <a:pt x="4730" y="1802"/>
                  <a:pt x="4735" y="1803"/>
                  <a:pt x="4740" y="1803"/>
                </a:cubicBezTo>
                <a:cubicBezTo>
                  <a:pt x="4746" y="1803"/>
                  <a:pt x="4753" y="1801"/>
                  <a:pt x="4758" y="1797"/>
                </a:cubicBezTo>
                <a:cubicBezTo>
                  <a:pt x="4768" y="1791"/>
                  <a:pt x="4773" y="1781"/>
                  <a:pt x="4772" y="1768"/>
                </a:cubicBezTo>
                <a:lnTo>
                  <a:pt x="4766" y="1687"/>
                </a:lnTo>
                <a:lnTo>
                  <a:pt x="4841" y="1682"/>
                </a:lnTo>
                <a:cubicBezTo>
                  <a:pt x="4855" y="1680"/>
                  <a:pt x="4866" y="1672"/>
                  <a:pt x="4870" y="1659"/>
                </a:cubicBezTo>
                <a:cubicBezTo>
                  <a:pt x="4875" y="1646"/>
                  <a:pt x="4871" y="1633"/>
                  <a:pt x="4861" y="1624"/>
                </a:cubicBezTo>
                <a:lnTo>
                  <a:pt x="4745" y="1523"/>
                </a:lnTo>
                <a:cubicBezTo>
                  <a:pt x="4742" y="1522"/>
                  <a:pt x="4740" y="1520"/>
                  <a:pt x="4736" y="1518"/>
                </a:cubicBezTo>
                <a:lnTo>
                  <a:pt x="4518" y="1432"/>
                </a:lnTo>
                <a:cubicBezTo>
                  <a:pt x="4515" y="1429"/>
                  <a:pt x="4512" y="1428"/>
                  <a:pt x="4508" y="1428"/>
                </a:cubicBezTo>
                <a:cubicBezTo>
                  <a:pt x="4506" y="1428"/>
                  <a:pt x="4505" y="1428"/>
                  <a:pt x="4504" y="1429"/>
                </a:cubicBezTo>
                <a:lnTo>
                  <a:pt x="4429" y="1434"/>
                </a:lnTo>
                <a:lnTo>
                  <a:pt x="4425" y="1385"/>
                </a:lnTo>
                <a:lnTo>
                  <a:pt x="4819" y="1357"/>
                </a:lnTo>
                <a:cubicBezTo>
                  <a:pt x="4823" y="1357"/>
                  <a:pt x="4829" y="1356"/>
                  <a:pt x="4832" y="1354"/>
                </a:cubicBezTo>
                <a:lnTo>
                  <a:pt x="5043" y="1235"/>
                </a:lnTo>
                <a:lnTo>
                  <a:pt x="5237" y="1116"/>
                </a:lnTo>
                <a:lnTo>
                  <a:pt x="5339" y="1109"/>
                </a:lnTo>
                <a:cubicBezTo>
                  <a:pt x="5347" y="1107"/>
                  <a:pt x="5355" y="1105"/>
                  <a:pt x="5361" y="1099"/>
                </a:cubicBezTo>
                <a:lnTo>
                  <a:pt x="5453" y="1000"/>
                </a:lnTo>
                <a:lnTo>
                  <a:pt x="5664" y="985"/>
                </a:lnTo>
                <a:cubicBezTo>
                  <a:pt x="5672" y="984"/>
                  <a:pt x="5680" y="980"/>
                  <a:pt x="5686" y="974"/>
                </a:cubicBezTo>
                <a:cubicBezTo>
                  <a:pt x="5691" y="966"/>
                  <a:pt x="5694" y="959"/>
                  <a:pt x="5694" y="950"/>
                </a:cubicBezTo>
                <a:lnTo>
                  <a:pt x="5664" y="527"/>
                </a:lnTo>
                <a:lnTo>
                  <a:pt x="5750" y="422"/>
                </a:lnTo>
                <a:cubicBezTo>
                  <a:pt x="5755" y="414"/>
                  <a:pt x="5757" y="406"/>
                  <a:pt x="5757" y="398"/>
                </a:cubicBezTo>
                <a:lnTo>
                  <a:pt x="5743" y="203"/>
                </a:lnTo>
                <a:lnTo>
                  <a:pt x="5826" y="106"/>
                </a:lnTo>
                <a:lnTo>
                  <a:pt x="6423" y="65"/>
                </a:lnTo>
                <a:close/>
                <a:moveTo>
                  <a:pt x="6460" y="0"/>
                </a:moveTo>
                <a:cubicBezTo>
                  <a:pt x="6458" y="0"/>
                  <a:pt x="6457" y="1"/>
                  <a:pt x="6455" y="1"/>
                </a:cubicBezTo>
                <a:lnTo>
                  <a:pt x="5813" y="47"/>
                </a:lnTo>
                <a:cubicBezTo>
                  <a:pt x="5804" y="48"/>
                  <a:pt x="5795" y="52"/>
                  <a:pt x="5790" y="58"/>
                </a:cubicBezTo>
                <a:lnTo>
                  <a:pt x="5690" y="174"/>
                </a:lnTo>
                <a:cubicBezTo>
                  <a:pt x="5684" y="180"/>
                  <a:pt x="5682" y="189"/>
                  <a:pt x="5682" y="198"/>
                </a:cubicBezTo>
                <a:lnTo>
                  <a:pt x="5696" y="394"/>
                </a:lnTo>
                <a:lnTo>
                  <a:pt x="5611" y="500"/>
                </a:lnTo>
                <a:cubicBezTo>
                  <a:pt x="5605" y="506"/>
                  <a:pt x="5602" y="515"/>
                  <a:pt x="5602" y="523"/>
                </a:cubicBezTo>
                <a:lnTo>
                  <a:pt x="5631" y="927"/>
                </a:lnTo>
                <a:lnTo>
                  <a:pt x="5440" y="939"/>
                </a:lnTo>
                <a:cubicBezTo>
                  <a:pt x="5433" y="940"/>
                  <a:pt x="5424" y="943"/>
                  <a:pt x="5419" y="950"/>
                </a:cubicBezTo>
                <a:lnTo>
                  <a:pt x="5326" y="1049"/>
                </a:lnTo>
                <a:lnTo>
                  <a:pt x="5229" y="1055"/>
                </a:lnTo>
                <a:cubicBezTo>
                  <a:pt x="5224" y="1057"/>
                  <a:pt x="5219" y="1058"/>
                  <a:pt x="5215" y="1060"/>
                </a:cubicBezTo>
                <a:lnTo>
                  <a:pt x="5014" y="1183"/>
                </a:lnTo>
                <a:lnTo>
                  <a:pt x="4811" y="1296"/>
                </a:lnTo>
                <a:lnTo>
                  <a:pt x="4391" y="1326"/>
                </a:lnTo>
                <a:cubicBezTo>
                  <a:pt x="4383" y="1328"/>
                  <a:pt x="4374" y="1331"/>
                  <a:pt x="4368" y="1338"/>
                </a:cubicBezTo>
                <a:cubicBezTo>
                  <a:pt x="4363" y="1344"/>
                  <a:pt x="4361" y="1352"/>
                  <a:pt x="4361" y="1361"/>
                </a:cubicBezTo>
                <a:lnTo>
                  <a:pt x="4368" y="1475"/>
                </a:lnTo>
                <a:cubicBezTo>
                  <a:pt x="4370" y="1493"/>
                  <a:pt x="4385" y="1506"/>
                  <a:pt x="4400" y="1506"/>
                </a:cubicBezTo>
                <a:cubicBezTo>
                  <a:pt x="4402" y="1506"/>
                  <a:pt x="4403" y="1506"/>
                  <a:pt x="4404" y="1506"/>
                </a:cubicBezTo>
                <a:lnTo>
                  <a:pt x="4506" y="1499"/>
                </a:lnTo>
                <a:lnTo>
                  <a:pt x="4711" y="1581"/>
                </a:lnTo>
                <a:lnTo>
                  <a:pt x="4763" y="1626"/>
                </a:lnTo>
                <a:lnTo>
                  <a:pt x="4733" y="1630"/>
                </a:lnTo>
                <a:cubicBezTo>
                  <a:pt x="4715" y="1631"/>
                  <a:pt x="4702" y="1646"/>
                  <a:pt x="4704" y="1664"/>
                </a:cubicBezTo>
                <a:lnTo>
                  <a:pt x="4707" y="1724"/>
                </a:lnTo>
                <a:lnTo>
                  <a:pt x="4538" y="1647"/>
                </a:lnTo>
                <a:cubicBezTo>
                  <a:pt x="4534" y="1646"/>
                  <a:pt x="4531" y="1644"/>
                  <a:pt x="4527" y="1644"/>
                </a:cubicBezTo>
                <a:cubicBezTo>
                  <a:pt x="4526" y="1644"/>
                  <a:pt x="4524" y="1645"/>
                  <a:pt x="4523" y="1645"/>
                </a:cubicBezTo>
                <a:lnTo>
                  <a:pt x="4122" y="1673"/>
                </a:lnTo>
                <a:lnTo>
                  <a:pt x="4116" y="1598"/>
                </a:lnTo>
                <a:cubicBezTo>
                  <a:pt x="4115" y="1589"/>
                  <a:pt x="4111" y="1581"/>
                  <a:pt x="4105" y="1575"/>
                </a:cubicBezTo>
                <a:cubicBezTo>
                  <a:pt x="4099" y="1571"/>
                  <a:pt x="4092" y="1568"/>
                  <a:pt x="4084" y="1568"/>
                </a:cubicBezTo>
                <a:cubicBezTo>
                  <a:pt x="4083" y="1568"/>
                  <a:pt x="4082" y="1568"/>
                  <a:pt x="4081" y="1568"/>
                </a:cubicBezTo>
                <a:lnTo>
                  <a:pt x="3872" y="1583"/>
                </a:lnTo>
                <a:lnTo>
                  <a:pt x="3664" y="1499"/>
                </a:lnTo>
                <a:lnTo>
                  <a:pt x="3439" y="1400"/>
                </a:lnTo>
                <a:cubicBezTo>
                  <a:pt x="3434" y="1398"/>
                  <a:pt x="3429" y="1397"/>
                  <a:pt x="3424" y="1397"/>
                </a:cubicBezTo>
                <a:cubicBezTo>
                  <a:pt x="3417" y="1397"/>
                  <a:pt x="3411" y="1399"/>
                  <a:pt x="3405" y="1403"/>
                </a:cubicBezTo>
                <a:cubicBezTo>
                  <a:pt x="3395" y="1409"/>
                  <a:pt x="3390" y="1419"/>
                  <a:pt x="3392" y="1432"/>
                </a:cubicBezTo>
                <a:lnTo>
                  <a:pt x="3395" y="1492"/>
                </a:lnTo>
                <a:lnTo>
                  <a:pt x="3260" y="1434"/>
                </a:lnTo>
                <a:lnTo>
                  <a:pt x="3331" y="1357"/>
                </a:lnTo>
                <a:cubicBezTo>
                  <a:pt x="3338" y="1352"/>
                  <a:pt x="3341" y="1343"/>
                  <a:pt x="3341" y="1334"/>
                </a:cubicBezTo>
                <a:cubicBezTo>
                  <a:pt x="3340" y="1324"/>
                  <a:pt x="3336" y="1317"/>
                  <a:pt x="3329" y="1310"/>
                </a:cubicBezTo>
                <a:lnTo>
                  <a:pt x="3221" y="1218"/>
                </a:lnTo>
                <a:lnTo>
                  <a:pt x="3216" y="1145"/>
                </a:lnTo>
                <a:lnTo>
                  <a:pt x="3310" y="1039"/>
                </a:lnTo>
                <a:cubicBezTo>
                  <a:pt x="3319" y="1029"/>
                  <a:pt x="3321" y="1015"/>
                  <a:pt x="3315" y="1003"/>
                </a:cubicBezTo>
                <a:cubicBezTo>
                  <a:pt x="3310" y="992"/>
                  <a:pt x="3299" y="985"/>
                  <a:pt x="3286" y="985"/>
                </a:cubicBezTo>
                <a:cubicBezTo>
                  <a:pt x="3285" y="985"/>
                  <a:pt x="3284" y="985"/>
                  <a:pt x="3283" y="985"/>
                </a:cubicBezTo>
                <a:lnTo>
                  <a:pt x="3087" y="1000"/>
                </a:lnTo>
                <a:lnTo>
                  <a:pt x="2982" y="906"/>
                </a:lnTo>
                <a:cubicBezTo>
                  <a:pt x="2976" y="901"/>
                  <a:pt x="2969" y="897"/>
                  <a:pt x="2960" y="897"/>
                </a:cubicBezTo>
                <a:cubicBezTo>
                  <a:pt x="2960" y="897"/>
                  <a:pt x="2959" y="897"/>
                  <a:pt x="2958" y="898"/>
                </a:cubicBezTo>
                <a:lnTo>
                  <a:pt x="2850" y="906"/>
                </a:lnTo>
                <a:cubicBezTo>
                  <a:pt x="2842" y="907"/>
                  <a:pt x="2833" y="911"/>
                  <a:pt x="2827" y="917"/>
                </a:cubicBezTo>
                <a:cubicBezTo>
                  <a:pt x="2822" y="924"/>
                  <a:pt x="2820" y="932"/>
                  <a:pt x="2820" y="940"/>
                </a:cubicBezTo>
                <a:lnTo>
                  <a:pt x="2826" y="1037"/>
                </a:lnTo>
                <a:lnTo>
                  <a:pt x="2727" y="1143"/>
                </a:lnTo>
                <a:cubicBezTo>
                  <a:pt x="2721" y="1151"/>
                  <a:pt x="2718" y="1159"/>
                  <a:pt x="2718" y="1168"/>
                </a:cubicBezTo>
                <a:lnTo>
                  <a:pt x="2741" y="1480"/>
                </a:lnTo>
                <a:cubicBezTo>
                  <a:pt x="2741" y="1485"/>
                  <a:pt x="2743" y="1490"/>
                  <a:pt x="2746" y="1495"/>
                </a:cubicBezTo>
                <a:lnTo>
                  <a:pt x="2864" y="1683"/>
                </a:lnTo>
                <a:lnTo>
                  <a:pt x="2773" y="1782"/>
                </a:lnTo>
                <a:cubicBezTo>
                  <a:pt x="2767" y="1788"/>
                  <a:pt x="2764" y="1797"/>
                  <a:pt x="2764" y="1807"/>
                </a:cubicBezTo>
                <a:lnTo>
                  <a:pt x="2778" y="2016"/>
                </a:lnTo>
                <a:cubicBezTo>
                  <a:pt x="2780" y="2025"/>
                  <a:pt x="2784" y="2033"/>
                  <a:pt x="2790" y="2038"/>
                </a:cubicBezTo>
                <a:lnTo>
                  <a:pt x="2904" y="2137"/>
                </a:lnTo>
                <a:lnTo>
                  <a:pt x="2909" y="2192"/>
                </a:lnTo>
                <a:lnTo>
                  <a:pt x="2737" y="2203"/>
                </a:lnTo>
                <a:lnTo>
                  <a:pt x="2623" y="2119"/>
                </a:lnTo>
                <a:cubicBezTo>
                  <a:pt x="2618" y="2114"/>
                  <a:pt x="2611" y="2111"/>
                  <a:pt x="2604" y="2111"/>
                </a:cubicBezTo>
                <a:cubicBezTo>
                  <a:pt x="2603" y="2111"/>
                  <a:pt x="2602" y="2112"/>
                  <a:pt x="2601" y="2112"/>
                </a:cubicBezTo>
                <a:lnTo>
                  <a:pt x="2471" y="2121"/>
                </a:lnTo>
                <a:lnTo>
                  <a:pt x="2522" y="2054"/>
                </a:lnTo>
                <a:cubicBezTo>
                  <a:pt x="2530" y="2044"/>
                  <a:pt x="2531" y="2031"/>
                  <a:pt x="2524" y="2020"/>
                </a:cubicBezTo>
                <a:cubicBezTo>
                  <a:pt x="2519" y="2009"/>
                  <a:pt x="2508" y="2002"/>
                  <a:pt x="2497" y="2002"/>
                </a:cubicBezTo>
                <a:cubicBezTo>
                  <a:pt x="2496" y="2002"/>
                  <a:pt x="2495" y="2002"/>
                  <a:pt x="2493" y="2002"/>
                </a:cubicBezTo>
                <a:lnTo>
                  <a:pt x="2078" y="2033"/>
                </a:lnTo>
                <a:lnTo>
                  <a:pt x="1973" y="1953"/>
                </a:lnTo>
                <a:cubicBezTo>
                  <a:pt x="1967" y="1949"/>
                  <a:pt x="1960" y="1946"/>
                  <a:pt x="1953" y="1946"/>
                </a:cubicBezTo>
                <a:cubicBezTo>
                  <a:pt x="1948" y="1946"/>
                  <a:pt x="1943" y="1948"/>
                  <a:pt x="1937" y="1950"/>
                </a:cubicBezTo>
                <a:cubicBezTo>
                  <a:pt x="1926" y="1958"/>
                  <a:pt x="1920" y="1969"/>
                  <a:pt x="1921" y="1981"/>
                </a:cubicBezTo>
                <a:lnTo>
                  <a:pt x="1925" y="2043"/>
                </a:lnTo>
                <a:lnTo>
                  <a:pt x="1780" y="2053"/>
                </a:lnTo>
                <a:lnTo>
                  <a:pt x="1760" y="1768"/>
                </a:lnTo>
                <a:cubicBezTo>
                  <a:pt x="1759" y="1752"/>
                  <a:pt x="1746" y="1738"/>
                  <a:pt x="1731" y="1738"/>
                </a:cubicBezTo>
                <a:cubicBezTo>
                  <a:pt x="1730" y="1738"/>
                  <a:pt x="1728" y="1738"/>
                  <a:pt x="1726" y="1739"/>
                </a:cubicBezTo>
                <a:lnTo>
                  <a:pt x="1541" y="1751"/>
                </a:lnTo>
                <a:lnTo>
                  <a:pt x="1535" y="1683"/>
                </a:lnTo>
                <a:cubicBezTo>
                  <a:pt x="1534" y="1670"/>
                  <a:pt x="1528" y="1660"/>
                  <a:pt x="1516" y="1656"/>
                </a:cubicBezTo>
                <a:lnTo>
                  <a:pt x="1291" y="1556"/>
                </a:lnTo>
                <a:cubicBezTo>
                  <a:pt x="1287" y="1554"/>
                  <a:pt x="1282" y="1553"/>
                  <a:pt x="1278" y="1553"/>
                </a:cubicBezTo>
                <a:cubicBezTo>
                  <a:pt x="1269" y="1553"/>
                  <a:pt x="1260" y="1557"/>
                  <a:pt x="1253" y="1565"/>
                </a:cubicBezTo>
                <a:lnTo>
                  <a:pt x="1153" y="1688"/>
                </a:lnTo>
                <a:cubicBezTo>
                  <a:pt x="1148" y="1694"/>
                  <a:pt x="1145" y="1703"/>
                  <a:pt x="1145" y="1711"/>
                </a:cubicBezTo>
                <a:lnTo>
                  <a:pt x="1150" y="1779"/>
                </a:lnTo>
                <a:lnTo>
                  <a:pt x="1004" y="1790"/>
                </a:lnTo>
                <a:lnTo>
                  <a:pt x="999" y="1721"/>
                </a:lnTo>
                <a:cubicBezTo>
                  <a:pt x="998" y="1712"/>
                  <a:pt x="994" y="1705"/>
                  <a:pt x="988" y="1699"/>
                </a:cubicBezTo>
                <a:cubicBezTo>
                  <a:pt x="982" y="1695"/>
                  <a:pt x="974" y="1691"/>
                  <a:pt x="966" y="1691"/>
                </a:cubicBezTo>
                <a:cubicBezTo>
                  <a:pt x="965" y="1691"/>
                  <a:pt x="965" y="1691"/>
                  <a:pt x="964" y="1691"/>
                </a:cubicBezTo>
                <a:lnTo>
                  <a:pt x="645" y="1714"/>
                </a:lnTo>
                <a:lnTo>
                  <a:pt x="547" y="1616"/>
                </a:lnTo>
                <a:cubicBezTo>
                  <a:pt x="543" y="1610"/>
                  <a:pt x="534" y="1606"/>
                  <a:pt x="527" y="1606"/>
                </a:cubicBezTo>
                <a:cubicBezTo>
                  <a:pt x="526" y="1606"/>
                  <a:pt x="525" y="1607"/>
                  <a:pt x="524" y="1607"/>
                </a:cubicBezTo>
                <a:cubicBezTo>
                  <a:pt x="515" y="1608"/>
                  <a:pt x="508" y="1612"/>
                  <a:pt x="500" y="1618"/>
                </a:cubicBezTo>
                <a:lnTo>
                  <a:pt x="401" y="1732"/>
                </a:lnTo>
                <a:lnTo>
                  <a:pt x="104" y="1752"/>
                </a:lnTo>
                <a:cubicBezTo>
                  <a:pt x="96" y="1753"/>
                  <a:pt x="87" y="1758"/>
                  <a:pt x="82" y="1764"/>
                </a:cubicBezTo>
                <a:cubicBezTo>
                  <a:pt x="77" y="1771"/>
                  <a:pt x="73" y="1778"/>
                  <a:pt x="73" y="1788"/>
                </a:cubicBezTo>
                <a:lnTo>
                  <a:pt x="82" y="1889"/>
                </a:lnTo>
                <a:cubicBezTo>
                  <a:pt x="83" y="1906"/>
                  <a:pt x="97" y="1919"/>
                  <a:pt x="112" y="1919"/>
                </a:cubicBezTo>
                <a:cubicBezTo>
                  <a:pt x="114" y="1919"/>
                  <a:pt x="116" y="1919"/>
                  <a:pt x="117" y="1919"/>
                </a:cubicBezTo>
                <a:lnTo>
                  <a:pt x="395" y="1899"/>
                </a:lnTo>
                <a:lnTo>
                  <a:pt x="407" y="2059"/>
                </a:lnTo>
                <a:lnTo>
                  <a:pt x="346" y="2063"/>
                </a:lnTo>
                <a:cubicBezTo>
                  <a:pt x="338" y="2064"/>
                  <a:pt x="329" y="2068"/>
                  <a:pt x="323" y="2074"/>
                </a:cubicBezTo>
                <a:cubicBezTo>
                  <a:pt x="318" y="2080"/>
                  <a:pt x="316" y="2089"/>
                  <a:pt x="316" y="2097"/>
                </a:cubicBezTo>
                <a:lnTo>
                  <a:pt x="320" y="2158"/>
                </a:lnTo>
                <a:lnTo>
                  <a:pt x="135" y="2172"/>
                </a:lnTo>
                <a:cubicBezTo>
                  <a:pt x="126" y="2172"/>
                  <a:pt x="117" y="2177"/>
                  <a:pt x="112" y="2183"/>
                </a:cubicBezTo>
                <a:lnTo>
                  <a:pt x="11" y="2307"/>
                </a:lnTo>
                <a:cubicBezTo>
                  <a:pt x="3" y="2316"/>
                  <a:pt x="1" y="2330"/>
                  <a:pt x="8" y="2342"/>
                </a:cubicBezTo>
                <a:cubicBezTo>
                  <a:pt x="14" y="2352"/>
                  <a:pt x="24" y="2360"/>
                  <a:pt x="37" y="2360"/>
                </a:cubicBezTo>
                <a:cubicBezTo>
                  <a:pt x="38" y="2360"/>
                  <a:pt x="38" y="2360"/>
                  <a:pt x="39" y="2359"/>
                </a:cubicBezTo>
                <a:lnTo>
                  <a:pt x="135" y="2352"/>
                </a:lnTo>
                <a:lnTo>
                  <a:pt x="237" y="2433"/>
                </a:lnTo>
                <a:lnTo>
                  <a:pt x="358" y="2637"/>
                </a:lnTo>
                <a:cubicBezTo>
                  <a:pt x="363" y="2648"/>
                  <a:pt x="374" y="2653"/>
                  <a:pt x="385" y="2653"/>
                </a:cubicBezTo>
                <a:cubicBezTo>
                  <a:pt x="389" y="2653"/>
                  <a:pt x="392" y="2653"/>
                  <a:pt x="395" y="2652"/>
                </a:cubicBezTo>
                <a:cubicBezTo>
                  <a:pt x="411" y="2647"/>
                  <a:pt x="420" y="2633"/>
                  <a:pt x="419" y="2618"/>
                </a:cubicBezTo>
                <a:lnTo>
                  <a:pt x="415" y="2564"/>
                </a:lnTo>
                <a:lnTo>
                  <a:pt x="584" y="2636"/>
                </a:lnTo>
                <a:cubicBezTo>
                  <a:pt x="587" y="2638"/>
                  <a:pt x="591" y="2639"/>
                  <a:pt x="595" y="2639"/>
                </a:cubicBezTo>
                <a:cubicBezTo>
                  <a:pt x="602" y="2639"/>
                  <a:pt x="610" y="2636"/>
                  <a:pt x="615" y="2632"/>
                </a:cubicBezTo>
                <a:cubicBezTo>
                  <a:pt x="624" y="2626"/>
                  <a:pt x="629" y="2616"/>
                  <a:pt x="628" y="2604"/>
                </a:cubicBezTo>
                <a:lnTo>
                  <a:pt x="623" y="2528"/>
                </a:lnTo>
                <a:lnTo>
                  <a:pt x="659" y="2526"/>
                </a:lnTo>
                <a:lnTo>
                  <a:pt x="664" y="2601"/>
                </a:lnTo>
                <a:cubicBezTo>
                  <a:pt x="665" y="2609"/>
                  <a:pt x="669" y="2618"/>
                  <a:pt x="675" y="2623"/>
                </a:cubicBezTo>
                <a:lnTo>
                  <a:pt x="906" y="2819"/>
                </a:lnTo>
                <a:cubicBezTo>
                  <a:pt x="912" y="2823"/>
                  <a:pt x="918" y="2826"/>
                  <a:pt x="925" y="2826"/>
                </a:cubicBezTo>
                <a:cubicBezTo>
                  <a:pt x="927" y="2826"/>
                  <a:pt x="929" y="2826"/>
                  <a:pt x="930" y="2826"/>
                </a:cubicBezTo>
                <a:lnTo>
                  <a:pt x="1014" y="2820"/>
                </a:lnTo>
                <a:lnTo>
                  <a:pt x="1019" y="2896"/>
                </a:lnTo>
                <a:cubicBezTo>
                  <a:pt x="1020" y="2904"/>
                  <a:pt x="1024" y="2912"/>
                  <a:pt x="1030" y="2918"/>
                </a:cubicBezTo>
                <a:cubicBezTo>
                  <a:pt x="1035" y="2922"/>
                  <a:pt x="1042" y="2925"/>
                  <a:pt x="1049" y="2925"/>
                </a:cubicBezTo>
                <a:cubicBezTo>
                  <a:pt x="1051" y="2925"/>
                  <a:pt x="1053" y="2925"/>
                  <a:pt x="1054" y="2925"/>
                </a:cubicBezTo>
                <a:lnTo>
                  <a:pt x="1122" y="2920"/>
                </a:lnTo>
                <a:lnTo>
                  <a:pt x="1134" y="3105"/>
                </a:lnTo>
                <a:cubicBezTo>
                  <a:pt x="1135" y="3122"/>
                  <a:pt x="1151" y="3135"/>
                  <a:pt x="1166" y="3135"/>
                </a:cubicBezTo>
                <a:cubicBezTo>
                  <a:pt x="1168" y="3135"/>
                  <a:pt x="1169" y="3135"/>
                  <a:pt x="1170" y="3135"/>
                </a:cubicBezTo>
                <a:lnTo>
                  <a:pt x="1523" y="3110"/>
                </a:lnTo>
                <a:lnTo>
                  <a:pt x="1471" y="3166"/>
                </a:lnTo>
                <a:cubicBezTo>
                  <a:pt x="1461" y="3177"/>
                  <a:pt x="1460" y="3191"/>
                  <a:pt x="1466" y="3203"/>
                </a:cubicBezTo>
                <a:cubicBezTo>
                  <a:pt x="1470" y="3213"/>
                  <a:pt x="1480" y="3221"/>
                  <a:pt x="1491" y="3221"/>
                </a:cubicBezTo>
                <a:cubicBezTo>
                  <a:pt x="1493" y="3221"/>
                  <a:pt x="1495" y="3221"/>
                  <a:pt x="1497" y="3221"/>
                </a:cubicBezTo>
                <a:lnTo>
                  <a:pt x="1599" y="3214"/>
                </a:lnTo>
                <a:lnTo>
                  <a:pt x="1680" y="3284"/>
                </a:lnTo>
                <a:lnTo>
                  <a:pt x="1603" y="3489"/>
                </a:lnTo>
                <a:cubicBezTo>
                  <a:pt x="1599" y="3500"/>
                  <a:pt x="1601" y="3511"/>
                  <a:pt x="1607" y="3520"/>
                </a:cubicBezTo>
                <a:cubicBezTo>
                  <a:pt x="1612" y="3527"/>
                  <a:pt x="1621" y="3534"/>
                  <a:pt x="1630" y="3534"/>
                </a:cubicBezTo>
                <a:cubicBezTo>
                  <a:pt x="1632" y="3534"/>
                  <a:pt x="1634" y="3533"/>
                  <a:pt x="1635" y="3533"/>
                </a:cubicBezTo>
                <a:lnTo>
                  <a:pt x="1723" y="3527"/>
                </a:lnTo>
                <a:lnTo>
                  <a:pt x="1826" y="3610"/>
                </a:lnTo>
                <a:lnTo>
                  <a:pt x="1832" y="3704"/>
                </a:lnTo>
                <a:cubicBezTo>
                  <a:pt x="1833" y="3720"/>
                  <a:pt x="1849" y="3734"/>
                  <a:pt x="1864" y="3734"/>
                </a:cubicBezTo>
                <a:cubicBezTo>
                  <a:pt x="1865" y="3734"/>
                  <a:pt x="1866" y="3734"/>
                  <a:pt x="1867" y="3734"/>
                </a:cubicBezTo>
                <a:lnTo>
                  <a:pt x="1929" y="3730"/>
                </a:lnTo>
                <a:lnTo>
                  <a:pt x="1932" y="3784"/>
                </a:lnTo>
                <a:lnTo>
                  <a:pt x="1745" y="4006"/>
                </a:lnTo>
                <a:cubicBezTo>
                  <a:pt x="1739" y="4012"/>
                  <a:pt x="1737" y="4021"/>
                  <a:pt x="1737" y="4029"/>
                </a:cubicBezTo>
                <a:lnTo>
                  <a:pt x="1745" y="4137"/>
                </a:lnTo>
                <a:cubicBezTo>
                  <a:pt x="1745" y="4142"/>
                  <a:pt x="1748" y="4147"/>
                  <a:pt x="1750" y="4152"/>
                </a:cubicBezTo>
                <a:lnTo>
                  <a:pt x="1882" y="4354"/>
                </a:lnTo>
                <a:cubicBezTo>
                  <a:pt x="1888" y="4363"/>
                  <a:pt x="1898" y="4369"/>
                  <a:pt x="1909" y="4369"/>
                </a:cubicBezTo>
                <a:cubicBezTo>
                  <a:pt x="1910" y="4369"/>
                  <a:pt x="1910" y="4369"/>
                  <a:pt x="1911" y="4369"/>
                </a:cubicBezTo>
                <a:lnTo>
                  <a:pt x="1973" y="4365"/>
                </a:lnTo>
                <a:lnTo>
                  <a:pt x="1986" y="4549"/>
                </a:lnTo>
                <a:cubicBezTo>
                  <a:pt x="1986" y="4558"/>
                  <a:pt x="1991" y="4568"/>
                  <a:pt x="1998" y="4573"/>
                </a:cubicBezTo>
                <a:lnTo>
                  <a:pt x="2109" y="4664"/>
                </a:lnTo>
                <a:lnTo>
                  <a:pt x="2116" y="4750"/>
                </a:lnTo>
                <a:cubicBezTo>
                  <a:pt x="2116" y="4762"/>
                  <a:pt x="2124" y="4772"/>
                  <a:pt x="2135" y="4777"/>
                </a:cubicBezTo>
                <a:lnTo>
                  <a:pt x="2359" y="4870"/>
                </a:lnTo>
                <a:cubicBezTo>
                  <a:pt x="2363" y="4871"/>
                  <a:pt x="2366" y="4872"/>
                  <a:pt x="2370" y="4872"/>
                </a:cubicBezTo>
                <a:cubicBezTo>
                  <a:pt x="2380" y="4872"/>
                  <a:pt x="2389" y="4868"/>
                  <a:pt x="2395" y="4860"/>
                </a:cubicBezTo>
                <a:lnTo>
                  <a:pt x="2445" y="4803"/>
                </a:lnTo>
                <a:lnTo>
                  <a:pt x="2455" y="4928"/>
                </a:lnTo>
                <a:lnTo>
                  <a:pt x="2362" y="5034"/>
                </a:lnTo>
                <a:cubicBezTo>
                  <a:pt x="2354" y="5045"/>
                  <a:pt x="2353" y="5058"/>
                  <a:pt x="2358" y="5071"/>
                </a:cubicBezTo>
                <a:cubicBezTo>
                  <a:pt x="2362" y="5081"/>
                  <a:pt x="2372" y="5089"/>
                  <a:pt x="2383" y="5089"/>
                </a:cubicBezTo>
                <a:cubicBezTo>
                  <a:pt x="2385" y="5089"/>
                  <a:pt x="2387" y="5089"/>
                  <a:pt x="2389" y="5088"/>
                </a:cubicBezTo>
                <a:lnTo>
                  <a:pt x="2419" y="5086"/>
                </a:lnTo>
                <a:lnTo>
                  <a:pt x="2419" y="5086"/>
                </a:lnTo>
                <a:lnTo>
                  <a:pt x="2369" y="5144"/>
                </a:lnTo>
                <a:cubicBezTo>
                  <a:pt x="2364" y="5150"/>
                  <a:pt x="2362" y="5157"/>
                  <a:pt x="2362" y="5167"/>
                </a:cubicBezTo>
                <a:lnTo>
                  <a:pt x="2384" y="5473"/>
                </a:lnTo>
                <a:lnTo>
                  <a:pt x="2291" y="5578"/>
                </a:lnTo>
                <a:cubicBezTo>
                  <a:pt x="2286" y="5584"/>
                  <a:pt x="2284" y="5592"/>
                  <a:pt x="2284" y="5602"/>
                </a:cubicBezTo>
                <a:lnTo>
                  <a:pt x="2291" y="5709"/>
                </a:lnTo>
                <a:cubicBezTo>
                  <a:pt x="2293" y="5727"/>
                  <a:pt x="2309" y="5739"/>
                  <a:pt x="2325" y="5739"/>
                </a:cubicBezTo>
                <a:cubicBezTo>
                  <a:pt x="2325" y="5739"/>
                  <a:pt x="2326" y="5739"/>
                  <a:pt x="2327" y="5739"/>
                </a:cubicBezTo>
                <a:lnTo>
                  <a:pt x="2403" y="5734"/>
                </a:lnTo>
                <a:lnTo>
                  <a:pt x="2415" y="5912"/>
                </a:lnTo>
                <a:cubicBezTo>
                  <a:pt x="2416" y="5921"/>
                  <a:pt x="2420" y="5930"/>
                  <a:pt x="2427" y="5935"/>
                </a:cubicBezTo>
                <a:lnTo>
                  <a:pt x="2533" y="6027"/>
                </a:lnTo>
                <a:lnTo>
                  <a:pt x="2556" y="6365"/>
                </a:lnTo>
                <a:lnTo>
                  <a:pt x="2509" y="6327"/>
                </a:lnTo>
                <a:lnTo>
                  <a:pt x="2494" y="6124"/>
                </a:lnTo>
                <a:cubicBezTo>
                  <a:pt x="2493" y="6115"/>
                  <a:pt x="2489" y="6108"/>
                  <a:pt x="2483" y="6103"/>
                </a:cubicBezTo>
                <a:lnTo>
                  <a:pt x="2378" y="6010"/>
                </a:lnTo>
                <a:lnTo>
                  <a:pt x="2371" y="5915"/>
                </a:lnTo>
                <a:cubicBezTo>
                  <a:pt x="2371" y="5906"/>
                  <a:pt x="2366" y="5896"/>
                  <a:pt x="2359" y="5891"/>
                </a:cubicBezTo>
                <a:lnTo>
                  <a:pt x="2255" y="5806"/>
                </a:lnTo>
                <a:lnTo>
                  <a:pt x="2249" y="5712"/>
                </a:lnTo>
                <a:cubicBezTo>
                  <a:pt x="2247" y="5699"/>
                  <a:pt x="2238" y="5687"/>
                  <a:pt x="2227" y="5683"/>
                </a:cubicBezTo>
                <a:cubicBezTo>
                  <a:pt x="2223" y="5682"/>
                  <a:pt x="2220" y="5682"/>
                  <a:pt x="2217" y="5682"/>
                </a:cubicBezTo>
                <a:cubicBezTo>
                  <a:pt x="2207" y="5682"/>
                  <a:pt x="2198" y="5685"/>
                  <a:pt x="2191" y="5692"/>
                </a:cubicBezTo>
                <a:lnTo>
                  <a:pt x="2085" y="5810"/>
                </a:lnTo>
                <a:cubicBezTo>
                  <a:pt x="2078" y="5816"/>
                  <a:pt x="2076" y="5826"/>
                  <a:pt x="2076" y="5834"/>
                </a:cubicBezTo>
                <a:lnTo>
                  <a:pt x="2104" y="6242"/>
                </a:lnTo>
                <a:lnTo>
                  <a:pt x="2025" y="6355"/>
                </a:lnTo>
                <a:cubicBezTo>
                  <a:pt x="2021" y="6362"/>
                  <a:pt x="2019" y="6368"/>
                  <a:pt x="2019" y="6375"/>
                </a:cubicBezTo>
                <a:lnTo>
                  <a:pt x="2033" y="6552"/>
                </a:lnTo>
                <a:lnTo>
                  <a:pt x="1948" y="6560"/>
                </a:lnTo>
                <a:cubicBezTo>
                  <a:pt x="1932" y="6561"/>
                  <a:pt x="1921" y="6572"/>
                  <a:pt x="1918" y="6587"/>
                </a:cubicBezTo>
                <a:cubicBezTo>
                  <a:pt x="1915" y="6601"/>
                  <a:pt x="1924" y="6617"/>
                  <a:pt x="1937" y="6622"/>
                </a:cubicBezTo>
                <a:lnTo>
                  <a:pt x="2116" y="6698"/>
                </a:lnTo>
                <a:lnTo>
                  <a:pt x="2065" y="6763"/>
                </a:lnTo>
                <a:lnTo>
                  <a:pt x="1862" y="6776"/>
                </a:lnTo>
                <a:cubicBezTo>
                  <a:pt x="1854" y="6778"/>
                  <a:pt x="1846" y="6781"/>
                  <a:pt x="1840" y="6789"/>
                </a:cubicBezTo>
                <a:cubicBezTo>
                  <a:pt x="1835" y="6795"/>
                  <a:pt x="1832" y="6802"/>
                  <a:pt x="1832" y="6812"/>
                </a:cubicBezTo>
                <a:lnTo>
                  <a:pt x="1847" y="7015"/>
                </a:lnTo>
                <a:lnTo>
                  <a:pt x="1748" y="7122"/>
                </a:lnTo>
                <a:cubicBezTo>
                  <a:pt x="1741" y="7128"/>
                  <a:pt x="1738" y="7138"/>
                  <a:pt x="1738" y="7146"/>
                </a:cubicBezTo>
                <a:lnTo>
                  <a:pt x="1744" y="7222"/>
                </a:lnTo>
                <a:lnTo>
                  <a:pt x="1676" y="7227"/>
                </a:lnTo>
                <a:cubicBezTo>
                  <a:pt x="1669" y="7228"/>
                  <a:pt x="1659" y="7232"/>
                  <a:pt x="1654" y="7239"/>
                </a:cubicBezTo>
                <a:cubicBezTo>
                  <a:pt x="1649" y="7245"/>
                  <a:pt x="1646" y="7253"/>
                  <a:pt x="1646" y="7262"/>
                </a:cubicBezTo>
                <a:lnTo>
                  <a:pt x="1659" y="7439"/>
                </a:lnTo>
                <a:lnTo>
                  <a:pt x="1583" y="7445"/>
                </a:lnTo>
                <a:cubicBezTo>
                  <a:pt x="1575" y="7445"/>
                  <a:pt x="1567" y="7448"/>
                  <a:pt x="1561" y="7455"/>
                </a:cubicBezTo>
                <a:lnTo>
                  <a:pt x="1458" y="7571"/>
                </a:lnTo>
                <a:cubicBezTo>
                  <a:pt x="1453" y="7577"/>
                  <a:pt x="1451" y="7585"/>
                  <a:pt x="1451" y="7594"/>
                </a:cubicBezTo>
                <a:lnTo>
                  <a:pt x="1457" y="7689"/>
                </a:lnTo>
                <a:lnTo>
                  <a:pt x="1063" y="8144"/>
                </a:lnTo>
                <a:cubicBezTo>
                  <a:pt x="1056" y="8151"/>
                  <a:pt x="1054" y="8160"/>
                  <a:pt x="1055" y="8169"/>
                </a:cubicBezTo>
                <a:cubicBezTo>
                  <a:pt x="1056" y="8179"/>
                  <a:pt x="1061" y="8186"/>
                  <a:pt x="1068" y="8191"/>
                </a:cubicBezTo>
                <a:lnTo>
                  <a:pt x="1190" y="8281"/>
                </a:lnTo>
                <a:lnTo>
                  <a:pt x="1289" y="8373"/>
                </a:lnTo>
                <a:lnTo>
                  <a:pt x="1302" y="8571"/>
                </a:lnTo>
                <a:cubicBezTo>
                  <a:pt x="1304" y="8581"/>
                  <a:pt x="1307" y="8588"/>
                  <a:pt x="1315" y="8593"/>
                </a:cubicBezTo>
                <a:cubicBezTo>
                  <a:pt x="1320" y="8598"/>
                  <a:pt x="1328" y="8602"/>
                  <a:pt x="1335" y="8602"/>
                </a:cubicBezTo>
                <a:cubicBezTo>
                  <a:pt x="1336" y="8602"/>
                  <a:pt x="1337" y="8602"/>
                  <a:pt x="1337" y="8601"/>
                </a:cubicBezTo>
                <a:lnTo>
                  <a:pt x="1541" y="8587"/>
                </a:lnTo>
                <a:lnTo>
                  <a:pt x="1764" y="8780"/>
                </a:lnTo>
                <a:cubicBezTo>
                  <a:pt x="1770" y="8784"/>
                  <a:pt x="1777" y="8788"/>
                  <a:pt x="1785" y="8788"/>
                </a:cubicBezTo>
                <a:cubicBezTo>
                  <a:pt x="1786" y="8788"/>
                  <a:pt x="1787" y="8788"/>
                  <a:pt x="1788" y="8788"/>
                </a:cubicBezTo>
                <a:lnTo>
                  <a:pt x="1868" y="8783"/>
                </a:lnTo>
                <a:lnTo>
                  <a:pt x="1989" y="8975"/>
                </a:lnTo>
                <a:cubicBezTo>
                  <a:pt x="1996" y="8984"/>
                  <a:pt x="2005" y="8991"/>
                  <a:pt x="2015" y="8991"/>
                </a:cubicBezTo>
                <a:cubicBezTo>
                  <a:pt x="2017" y="8991"/>
                  <a:pt x="2018" y="8991"/>
                  <a:pt x="2019" y="8991"/>
                </a:cubicBezTo>
                <a:lnTo>
                  <a:pt x="2222" y="8976"/>
                </a:lnTo>
                <a:lnTo>
                  <a:pt x="2315" y="9061"/>
                </a:lnTo>
                <a:lnTo>
                  <a:pt x="2554" y="9263"/>
                </a:lnTo>
                <a:cubicBezTo>
                  <a:pt x="2559" y="9267"/>
                  <a:pt x="2565" y="9270"/>
                  <a:pt x="2572" y="9270"/>
                </a:cubicBezTo>
                <a:cubicBezTo>
                  <a:pt x="2573" y="9270"/>
                  <a:pt x="2575" y="9270"/>
                  <a:pt x="2577" y="9270"/>
                </a:cubicBezTo>
                <a:lnTo>
                  <a:pt x="2676" y="9264"/>
                </a:lnTo>
                <a:lnTo>
                  <a:pt x="2894" y="9353"/>
                </a:lnTo>
                <a:cubicBezTo>
                  <a:pt x="2898" y="9356"/>
                  <a:pt x="2903" y="9356"/>
                  <a:pt x="2909" y="9356"/>
                </a:cubicBezTo>
                <a:lnTo>
                  <a:pt x="2977" y="9351"/>
                </a:lnTo>
                <a:lnTo>
                  <a:pt x="2983" y="9426"/>
                </a:lnTo>
                <a:cubicBezTo>
                  <a:pt x="2984" y="9444"/>
                  <a:pt x="2998" y="9456"/>
                  <a:pt x="3015" y="9456"/>
                </a:cubicBezTo>
                <a:lnTo>
                  <a:pt x="3270" y="9452"/>
                </a:lnTo>
                <a:cubicBezTo>
                  <a:pt x="3273" y="9452"/>
                  <a:pt x="3277" y="9451"/>
                  <a:pt x="3280" y="9450"/>
                </a:cubicBezTo>
                <a:lnTo>
                  <a:pt x="3507" y="9367"/>
                </a:lnTo>
                <a:lnTo>
                  <a:pt x="3621" y="9431"/>
                </a:lnTo>
                <a:lnTo>
                  <a:pt x="3668" y="9541"/>
                </a:lnTo>
                <a:lnTo>
                  <a:pt x="3657" y="9695"/>
                </a:lnTo>
                <a:cubicBezTo>
                  <a:pt x="3657" y="9704"/>
                  <a:pt x="3660" y="9715"/>
                  <a:pt x="3668" y="9721"/>
                </a:cubicBezTo>
                <a:lnTo>
                  <a:pt x="3775" y="9822"/>
                </a:lnTo>
                <a:cubicBezTo>
                  <a:pt x="3781" y="9828"/>
                  <a:pt x="3788" y="9831"/>
                  <a:pt x="3796" y="9831"/>
                </a:cubicBezTo>
                <a:cubicBezTo>
                  <a:pt x="3798" y="9831"/>
                  <a:pt x="3799" y="9831"/>
                  <a:pt x="3800" y="9831"/>
                </a:cubicBezTo>
                <a:lnTo>
                  <a:pt x="3990" y="9819"/>
                </a:lnTo>
                <a:cubicBezTo>
                  <a:pt x="4000" y="9819"/>
                  <a:pt x="4011" y="9811"/>
                  <a:pt x="4016" y="9801"/>
                </a:cubicBezTo>
                <a:lnTo>
                  <a:pt x="4054" y="9728"/>
                </a:lnTo>
                <a:lnTo>
                  <a:pt x="4117" y="9700"/>
                </a:lnTo>
                <a:lnTo>
                  <a:pt x="4239" y="9664"/>
                </a:lnTo>
                <a:lnTo>
                  <a:pt x="4302" y="9659"/>
                </a:lnTo>
                <a:lnTo>
                  <a:pt x="4394" y="9769"/>
                </a:lnTo>
                <a:lnTo>
                  <a:pt x="4399" y="9904"/>
                </a:lnTo>
                <a:lnTo>
                  <a:pt x="4353" y="9956"/>
                </a:lnTo>
                <a:cubicBezTo>
                  <a:pt x="4346" y="9967"/>
                  <a:pt x="4342" y="9981"/>
                  <a:pt x="4349" y="9993"/>
                </a:cubicBezTo>
                <a:cubicBezTo>
                  <a:pt x="4353" y="10003"/>
                  <a:pt x="4365" y="10012"/>
                  <a:pt x="4376" y="10012"/>
                </a:cubicBezTo>
                <a:cubicBezTo>
                  <a:pt x="4377" y="10012"/>
                  <a:pt x="4379" y="10011"/>
                  <a:pt x="4380" y="10011"/>
                </a:cubicBezTo>
                <a:lnTo>
                  <a:pt x="4663" y="9991"/>
                </a:lnTo>
                <a:lnTo>
                  <a:pt x="4768" y="10071"/>
                </a:lnTo>
                <a:cubicBezTo>
                  <a:pt x="4772" y="10075"/>
                  <a:pt x="4778" y="10077"/>
                  <a:pt x="4784" y="10077"/>
                </a:cubicBezTo>
                <a:lnTo>
                  <a:pt x="4909" y="10090"/>
                </a:lnTo>
                <a:cubicBezTo>
                  <a:pt x="4913" y="10090"/>
                  <a:pt x="4918" y="10090"/>
                  <a:pt x="4922" y="10089"/>
                </a:cubicBezTo>
                <a:lnTo>
                  <a:pt x="5007" y="10061"/>
                </a:lnTo>
                <a:lnTo>
                  <a:pt x="5106" y="10055"/>
                </a:lnTo>
                <a:lnTo>
                  <a:pt x="5181" y="10096"/>
                </a:lnTo>
                <a:cubicBezTo>
                  <a:pt x="5186" y="10098"/>
                  <a:pt x="5191" y="10100"/>
                  <a:pt x="5196" y="10100"/>
                </a:cubicBezTo>
                <a:cubicBezTo>
                  <a:pt x="5204" y="10100"/>
                  <a:pt x="5212" y="10097"/>
                  <a:pt x="5216" y="10076"/>
                </a:cubicBezTo>
                <a:lnTo>
                  <a:pt x="5332" y="9965"/>
                </a:lnTo>
                <a:cubicBezTo>
                  <a:pt x="5340" y="9957"/>
                  <a:pt x="5344" y="9949"/>
                  <a:pt x="5342" y="9938"/>
                </a:cubicBezTo>
                <a:cubicBezTo>
                  <a:pt x="5341" y="9928"/>
                  <a:pt x="5336" y="9919"/>
                  <a:pt x="5326" y="9913"/>
                </a:cubicBezTo>
                <a:lnTo>
                  <a:pt x="5282" y="9886"/>
                </a:lnTo>
                <a:lnTo>
                  <a:pt x="5252" y="9839"/>
                </a:lnTo>
                <a:lnTo>
                  <a:pt x="5236" y="9801"/>
                </a:lnTo>
                <a:lnTo>
                  <a:pt x="5323" y="9701"/>
                </a:lnTo>
                <a:cubicBezTo>
                  <a:pt x="5328" y="9695"/>
                  <a:pt x="5330" y="9686"/>
                  <a:pt x="5330" y="9678"/>
                </a:cubicBezTo>
                <a:cubicBezTo>
                  <a:pt x="5329" y="9669"/>
                  <a:pt x="5325" y="9660"/>
                  <a:pt x="5319" y="9655"/>
                </a:cubicBezTo>
                <a:lnTo>
                  <a:pt x="5220" y="9570"/>
                </a:lnTo>
                <a:lnTo>
                  <a:pt x="5304" y="9367"/>
                </a:lnTo>
                <a:cubicBezTo>
                  <a:pt x="5308" y="9363"/>
                  <a:pt x="5308" y="9357"/>
                  <a:pt x="5308" y="9352"/>
                </a:cubicBezTo>
                <a:lnTo>
                  <a:pt x="5300" y="9264"/>
                </a:lnTo>
                <a:lnTo>
                  <a:pt x="5384" y="9169"/>
                </a:lnTo>
                <a:lnTo>
                  <a:pt x="5479" y="9163"/>
                </a:lnTo>
                <a:cubicBezTo>
                  <a:pt x="5487" y="9161"/>
                  <a:pt x="5496" y="9157"/>
                  <a:pt x="5501" y="9150"/>
                </a:cubicBezTo>
                <a:lnTo>
                  <a:pt x="5594" y="9045"/>
                </a:lnTo>
                <a:lnTo>
                  <a:pt x="5899" y="9023"/>
                </a:lnTo>
                <a:cubicBezTo>
                  <a:pt x="5907" y="9022"/>
                  <a:pt x="5917" y="9018"/>
                  <a:pt x="5922" y="9012"/>
                </a:cubicBezTo>
                <a:lnTo>
                  <a:pt x="6115" y="8789"/>
                </a:lnTo>
                <a:lnTo>
                  <a:pt x="6201" y="8783"/>
                </a:lnTo>
                <a:lnTo>
                  <a:pt x="6302" y="8874"/>
                </a:lnTo>
                <a:lnTo>
                  <a:pt x="6417" y="8975"/>
                </a:lnTo>
                <a:cubicBezTo>
                  <a:pt x="6423" y="8980"/>
                  <a:pt x="6430" y="8983"/>
                  <a:pt x="6437" y="8983"/>
                </a:cubicBezTo>
                <a:cubicBezTo>
                  <a:pt x="6438" y="8983"/>
                  <a:pt x="6439" y="8983"/>
                  <a:pt x="6440" y="8983"/>
                </a:cubicBezTo>
                <a:lnTo>
                  <a:pt x="6726" y="8963"/>
                </a:lnTo>
                <a:lnTo>
                  <a:pt x="6739" y="9148"/>
                </a:lnTo>
                <a:cubicBezTo>
                  <a:pt x="6740" y="9161"/>
                  <a:pt x="6748" y="9173"/>
                  <a:pt x="6761" y="9176"/>
                </a:cubicBezTo>
                <a:cubicBezTo>
                  <a:pt x="6765" y="9178"/>
                  <a:pt x="6769" y="9179"/>
                  <a:pt x="6773" y="9179"/>
                </a:cubicBezTo>
                <a:cubicBezTo>
                  <a:pt x="6782" y="9179"/>
                  <a:pt x="6790" y="9175"/>
                  <a:pt x="6796" y="9168"/>
                </a:cubicBezTo>
                <a:lnTo>
                  <a:pt x="6887" y="9062"/>
                </a:lnTo>
                <a:lnTo>
                  <a:pt x="6982" y="9055"/>
                </a:lnTo>
                <a:cubicBezTo>
                  <a:pt x="6990" y="9054"/>
                  <a:pt x="7000" y="9050"/>
                  <a:pt x="7005" y="9044"/>
                </a:cubicBezTo>
                <a:lnTo>
                  <a:pt x="7096" y="8939"/>
                </a:lnTo>
                <a:lnTo>
                  <a:pt x="7159" y="8935"/>
                </a:lnTo>
                <a:lnTo>
                  <a:pt x="7172" y="9119"/>
                </a:lnTo>
                <a:cubicBezTo>
                  <a:pt x="7173" y="9128"/>
                  <a:pt x="7178" y="9137"/>
                  <a:pt x="7184" y="9142"/>
                </a:cubicBezTo>
                <a:cubicBezTo>
                  <a:pt x="7189" y="9146"/>
                  <a:pt x="7197" y="9149"/>
                  <a:pt x="7205" y="9149"/>
                </a:cubicBezTo>
                <a:cubicBezTo>
                  <a:pt x="7206" y="9149"/>
                  <a:pt x="7207" y="9149"/>
                  <a:pt x="7208" y="9149"/>
                </a:cubicBezTo>
                <a:lnTo>
                  <a:pt x="7386" y="9137"/>
                </a:lnTo>
                <a:lnTo>
                  <a:pt x="7398" y="9315"/>
                </a:lnTo>
                <a:cubicBezTo>
                  <a:pt x="7400" y="9327"/>
                  <a:pt x="7408" y="9340"/>
                  <a:pt x="7421" y="9343"/>
                </a:cubicBezTo>
                <a:cubicBezTo>
                  <a:pt x="7425" y="9344"/>
                  <a:pt x="7429" y="9345"/>
                  <a:pt x="7433" y="9345"/>
                </a:cubicBezTo>
                <a:cubicBezTo>
                  <a:pt x="7442" y="9345"/>
                  <a:pt x="7450" y="9342"/>
                  <a:pt x="7456" y="9334"/>
                </a:cubicBezTo>
                <a:lnTo>
                  <a:pt x="7536" y="9243"/>
                </a:lnTo>
                <a:lnTo>
                  <a:pt x="7734" y="9415"/>
                </a:lnTo>
                <a:lnTo>
                  <a:pt x="7740" y="9509"/>
                </a:lnTo>
                <a:cubicBezTo>
                  <a:pt x="7741" y="9519"/>
                  <a:pt x="7745" y="9527"/>
                  <a:pt x="7751" y="9532"/>
                </a:cubicBezTo>
                <a:lnTo>
                  <a:pt x="7867" y="9632"/>
                </a:lnTo>
                <a:cubicBezTo>
                  <a:pt x="7873" y="9637"/>
                  <a:pt x="7879" y="9640"/>
                  <a:pt x="7886" y="9640"/>
                </a:cubicBezTo>
                <a:cubicBezTo>
                  <a:pt x="7887" y="9640"/>
                  <a:pt x="7889" y="9640"/>
                  <a:pt x="7891" y="9640"/>
                </a:cubicBezTo>
                <a:lnTo>
                  <a:pt x="8433" y="9602"/>
                </a:lnTo>
                <a:cubicBezTo>
                  <a:pt x="8443" y="9602"/>
                  <a:pt x="8452" y="9597"/>
                  <a:pt x="8457" y="9591"/>
                </a:cubicBezTo>
                <a:lnTo>
                  <a:pt x="8552" y="9475"/>
                </a:lnTo>
                <a:cubicBezTo>
                  <a:pt x="8557" y="9468"/>
                  <a:pt x="8559" y="9459"/>
                  <a:pt x="8559" y="9451"/>
                </a:cubicBezTo>
                <a:lnTo>
                  <a:pt x="8547" y="9267"/>
                </a:lnTo>
                <a:lnTo>
                  <a:pt x="8832" y="9246"/>
                </a:lnTo>
                <a:cubicBezTo>
                  <a:pt x="8850" y="9244"/>
                  <a:pt x="8863" y="9228"/>
                  <a:pt x="8861" y="9211"/>
                </a:cubicBezTo>
                <a:lnTo>
                  <a:pt x="8856" y="9135"/>
                </a:lnTo>
                <a:lnTo>
                  <a:pt x="9009" y="9124"/>
                </a:lnTo>
                <a:lnTo>
                  <a:pt x="9014" y="9200"/>
                </a:lnTo>
                <a:cubicBezTo>
                  <a:pt x="9015" y="9213"/>
                  <a:pt x="9025" y="9225"/>
                  <a:pt x="9036" y="9228"/>
                </a:cubicBezTo>
                <a:cubicBezTo>
                  <a:pt x="9040" y="9230"/>
                  <a:pt x="9044" y="9231"/>
                  <a:pt x="9048" y="9231"/>
                </a:cubicBezTo>
                <a:cubicBezTo>
                  <a:pt x="9057" y="9231"/>
                  <a:pt x="9065" y="9227"/>
                  <a:pt x="9072" y="9220"/>
                </a:cubicBezTo>
                <a:lnTo>
                  <a:pt x="9252" y="9018"/>
                </a:lnTo>
                <a:cubicBezTo>
                  <a:pt x="9262" y="9007"/>
                  <a:pt x="9262" y="8988"/>
                  <a:pt x="9254" y="8976"/>
                </a:cubicBezTo>
                <a:cubicBezTo>
                  <a:pt x="9251" y="8973"/>
                  <a:pt x="9250" y="8971"/>
                  <a:pt x="9246" y="8970"/>
                </a:cubicBezTo>
                <a:lnTo>
                  <a:pt x="9338" y="8850"/>
                </a:lnTo>
                <a:cubicBezTo>
                  <a:pt x="9343" y="8843"/>
                  <a:pt x="9344" y="8836"/>
                  <a:pt x="9344" y="8827"/>
                </a:cubicBezTo>
                <a:lnTo>
                  <a:pt x="9338" y="8741"/>
                </a:lnTo>
                <a:lnTo>
                  <a:pt x="9431" y="8635"/>
                </a:lnTo>
                <a:cubicBezTo>
                  <a:pt x="9436" y="8629"/>
                  <a:pt x="9438" y="8621"/>
                  <a:pt x="9438" y="8612"/>
                </a:cubicBezTo>
                <a:cubicBezTo>
                  <a:pt x="9437" y="8603"/>
                  <a:pt x="9433" y="8595"/>
                  <a:pt x="9427" y="8590"/>
                </a:cubicBezTo>
                <a:lnTo>
                  <a:pt x="9333" y="8508"/>
                </a:lnTo>
                <a:cubicBezTo>
                  <a:pt x="9327" y="8503"/>
                  <a:pt x="9319" y="8499"/>
                  <a:pt x="9312" y="8499"/>
                </a:cubicBezTo>
                <a:cubicBezTo>
                  <a:pt x="9311" y="8499"/>
                  <a:pt x="9310" y="8499"/>
                  <a:pt x="9309" y="8499"/>
                </a:cubicBezTo>
                <a:lnTo>
                  <a:pt x="9019" y="8520"/>
                </a:lnTo>
                <a:lnTo>
                  <a:pt x="9017" y="8518"/>
                </a:lnTo>
                <a:cubicBezTo>
                  <a:pt x="9012" y="8508"/>
                  <a:pt x="9004" y="8501"/>
                  <a:pt x="8993" y="8501"/>
                </a:cubicBezTo>
                <a:cubicBezTo>
                  <a:pt x="8991" y="8501"/>
                  <a:pt x="8990" y="8501"/>
                  <a:pt x="8988" y="8502"/>
                </a:cubicBezTo>
                <a:lnTo>
                  <a:pt x="8879" y="8316"/>
                </a:lnTo>
                <a:lnTo>
                  <a:pt x="8850" y="7910"/>
                </a:lnTo>
                <a:lnTo>
                  <a:pt x="8941" y="7812"/>
                </a:lnTo>
                <a:cubicBezTo>
                  <a:pt x="8948" y="7806"/>
                  <a:pt x="8950" y="7797"/>
                  <a:pt x="8950" y="7788"/>
                </a:cubicBezTo>
                <a:lnTo>
                  <a:pt x="8934" y="7570"/>
                </a:lnTo>
                <a:cubicBezTo>
                  <a:pt x="8933" y="7560"/>
                  <a:pt x="8929" y="7552"/>
                  <a:pt x="8923" y="7547"/>
                </a:cubicBezTo>
                <a:lnTo>
                  <a:pt x="8830" y="7467"/>
                </a:lnTo>
                <a:cubicBezTo>
                  <a:pt x="8824" y="7462"/>
                  <a:pt x="8816" y="7458"/>
                  <a:pt x="8809" y="7458"/>
                </a:cubicBezTo>
                <a:cubicBezTo>
                  <a:pt x="8809" y="7458"/>
                  <a:pt x="8808" y="7458"/>
                  <a:pt x="8807" y="7458"/>
                </a:cubicBezTo>
                <a:lnTo>
                  <a:pt x="8718" y="7466"/>
                </a:lnTo>
                <a:lnTo>
                  <a:pt x="8702" y="7452"/>
                </a:lnTo>
                <a:cubicBezTo>
                  <a:pt x="8699" y="7450"/>
                  <a:pt x="8695" y="7448"/>
                  <a:pt x="8691" y="7447"/>
                </a:cubicBezTo>
                <a:lnTo>
                  <a:pt x="8619" y="7384"/>
                </a:lnTo>
                <a:lnTo>
                  <a:pt x="8613" y="7379"/>
                </a:lnTo>
                <a:lnTo>
                  <a:pt x="8593" y="7361"/>
                </a:lnTo>
                <a:lnTo>
                  <a:pt x="8588" y="7306"/>
                </a:lnTo>
                <a:lnTo>
                  <a:pt x="8881" y="7285"/>
                </a:lnTo>
                <a:cubicBezTo>
                  <a:pt x="8890" y="7285"/>
                  <a:pt x="8900" y="7280"/>
                  <a:pt x="8905" y="7274"/>
                </a:cubicBezTo>
                <a:lnTo>
                  <a:pt x="9004" y="7151"/>
                </a:lnTo>
                <a:lnTo>
                  <a:pt x="9106" y="7042"/>
                </a:lnTo>
                <a:lnTo>
                  <a:pt x="9202" y="6926"/>
                </a:lnTo>
                <a:cubicBezTo>
                  <a:pt x="9213" y="6914"/>
                  <a:pt x="9212" y="6894"/>
                  <a:pt x="9199" y="6882"/>
                </a:cubicBezTo>
                <a:lnTo>
                  <a:pt x="9099" y="6790"/>
                </a:lnTo>
                <a:lnTo>
                  <a:pt x="9092" y="6701"/>
                </a:lnTo>
                <a:cubicBezTo>
                  <a:pt x="9092" y="6692"/>
                  <a:pt x="9088" y="6685"/>
                  <a:pt x="9082" y="6679"/>
                </a:cubicBezTo>
                <a:lnTo>
                  <a:pt x="8975" y="6580"/>
                </a:lnTo>
                <a:lnTo>
                  <a:pt x="8971" y="6524"/>
                </a:lnTo>
                <a:lnTo>
                  <a:pt x="9047" y="6519"/>
                </a:lnTo>
                <a:cubicBezTo>
                  <a:pt x="9064" y="6518"/>
                  <a:pt x="9078" y="6502"/>
                  <a:pt x="9077" y="6484"/>
                </a:cubicBezTo>
                <a:lnTo>
                  <a:pt x="9072" y="6409"/>
                </a:lnTo>
                <a:cubicBezTo>
                  <a:pt x="9087" y="6406"/>
                  <a:pt x="9099" y="6391"/>
                  <a:pt x="9098" y="6374"/>
                </a:cubicBezTo>
                <a:lnTo>
                  <a:pt x="9092" y="6302"/>
                </a:lnTo>
                <a:cubicBezTo>
                  <a:pt x="9092" y="6294"/>
                  <a:pt x="9088" y="6286"/>
                  <a:pt x="9082" y="6281"/>
                </a:cubicBezTo>
                <a:lnTo>
                  <a:pt x="8968" y="6181"/>
                </a:lnTo>
                <a:lnTo>
                  <a:pt x="8964" y="6118"/>
                </a:lnTo>
                <a:lnTo>
                  <a:pt x="9032" y="6113"/>
                </a:lnTo>
                <a:cubicBezTo>
                  <a:pt x="9045" y="6112"/>
                  <a:pt x="9057" y="6103"/>
                  <a:pt x="9061" y="6091"/>
                </a:cubicBezTo>
                <a:cubicBezTo>
                  <a:pt x="9064" y="6078"/>
                  <a:pt x="9061" y="6065"/>
                  <a:pt x="9052" y="6056"/>
                </a:cubicBezTo>
                <a:lnTo>
                  <a:pt x="8953" y="5963"/>
                </a:lnTo>
                <a:lnTo>
                  <a:pt x="8949" y="5907"/>
                </a:lnTo>
                <a:lnTo>
                  <a:pt x="9125" y="5894"/>
                </a:lnTo>
                <a:cubicBezTo>
                  <a:pt x="9132" y="5893"/>
                  <a:pt x="9141" y="5889"/>
                  <a:pt x="9146" y="5883"/>
                </a:cubicBezTo>
                <a:cubicBezTo>
                  <a:pt x="9152" y="5876"/>
                  <a:pt x="9155" y="5868"/>
                  <a:pt x="9155" y="5859"/>
                </a:cubicBezTo>
                <a:lnTo>
                  <a:pt x="9146" y="5743"/>
                </a:lnTo>
                <a:cubicBezTo>
                  <a:pt x="9145" y="5738"/>
                  <a:pt x="9144" y="5733"/>
                  <a:pt x="9141" y="5729"/>
                </a:cubicBezTo>
                <a:lnTo>
                  <a:pt x="9019" y="5527"/>
                </a:lnTo>
                <a:cubicBezTo>
                  <a:pt x="9013" y="5517"/>
                  <a:pt x="9003" y="5511"/>
                  <a:pt x="8992" y="5511"/>
                </a:cubicBezTo>
                <a:cubicBezTo>
                  <a:pt x="8991" y="5511"/>
                  <a:pt x="8990" y="5511"/>
                  <a:pt x="8989" y="5511"/>
                </a:cubicBezTo>
                <a:lnTo>
                  <a:pt x="8903" y="5518"/>
                </a:lnTo>
                <a:cubicBezTo>
                  <a:pt x="8885" y="5520"/>
                  <a:pt x="8872" y="5535"/>
                  <a:pt x="8874" y="5553"/>
                </a:cubicBezTo>
                <a:lnTo>
                  <a:pt x="8879" y="5630"/>
                </a:lnTo>
                <a:lnTo>
                  <a:pt x="8796" y="5636"/>
                </a:lnTo>
                <a:cubicBezTo>
                  <a:pt x="8782" y="5638"/>
                  <a:pt x="8771" y="5645"/>
                  <a:pt x="8766" y="5657"/>
                </a:cubicBezTo>
                <a:lnTo>
                  <a:pt x="8686" y="5869"/>
                </a:lnTo>
                <a:lnTo>
                  <a:pt x="8501" y="5968"/>
                </a:lnTo>
                <a:lnTo>
                  <a:pt x="8401" y="5798"/>
                </a:lnTo>
                <a:lnTo>
                  <a:pt x="8485" y="5602"/>
                </a:lnTo>
                <a:lnTo>
                  <a:pt x="8684" y="5379"/>
                </a:lnTo>
                <a:cubicBezTo>
                  <a:pt x="8689" y="5373"/>
                  <a:pt x="8693" y="5364"/>
                  <a:pt x="8693" y="5355"/>
                </a:cubicBezTo>
                <a:lnTo>
                  <a:pt x="8686" y="5260"/>
                </a:lnTo>
                <a:lnTo>
                  <a:pt x="8761" y="5165"/>
                </a:lnTo>
                <a:lnTo>
                  <a:pt x="8964" y="5151"/>
                </a:lnTo>
                <a:cubicBezTo>
                  <a:pt x="8969" y="5151"/>
                  <a:pt x="8975" y="5150"/>
                  <a:pt x="8979" y="5147"/>
                </a:cubicBezTo>
                <a:lnTo>
                  <a:pt x="9188" y="5024"/>
                </a:lnTo>
                <a:cubicBezTo>
                  <a:pt x="9193" y="5020"/>
                  <a:pt x="9199" y="5015"/>
                  <a:pt x="9202" y="5008"/>
                </a:cubicBezTo>
                <a:lnTo>
                  <a:pt x="9288" y="4791"/>
                </a:lnTo>
                <a:cubicBezTo>
                  <a:pt x="9291" y="4787"/>
                  <a:pt x="9291" y="4781"/>
                  <a:pt x="9291" y="4776"/>
                </a:cubicBezTo>
                <a:lnTo>
                  <a:pt x="9285" y="4682"/>
                </a:lnTo>
                <a:lnTo>
                  <a:pt x="9364" y="4595"/>
                </a:lnTo>
                <a:lnTo>
                  <a:pt x="9462" y="4680"/>
                </a:lnTo>
                <a:lnTo>
                  <a:pt x="9573" y="4771"/>
                </a:lnTo>
                <a:cubicBezTo>
                  <a:pt x="9579" y="4775"/>
                  <a:pt x="9587" y="4778"/>
                  <a:pt x="9594" y="4778"/>
                </a:cubicBezTo>
                <a:cubicBezTo>
                  <a:pt x="9597" y="4778"/>
                  <a:pt x="9600" y="4778"/>
                  <a:pt x="9603" y="4777"/>
                </a:cubicBezTo>
                <a:cubicBezTo>
                  <a:pt x="9613" y="4775"/>
                  <a:pt x="9620" y="4769"/>
                  <a:pt x="9624" y="4758"/>
                </a:cubicBezTo>
                <a:lnTo>
                  <a:pt x="9694" y="4578"/>
                </a:lnTo>
                <a:lnTo>
                  <a:pt x="9771" y="4645"/>
                </a:lnTo>
                <a:cubicBezTo>
                  <a:pt x="9778" y="4651"/>
                  <a:pt x="9786" y="4654"/>
                  <a:pt x="9793" y="4654"/>
                </a:cubicBezTo>
                <a:cubicBezTo>
                  <a:pt x="9798" y="4654"/>
                  <a:pt x="9803" y="4653"/>
                  <a:pt x="9808" y="4650"/>
                </a:cubicBezTo>
                <a:cubicBezTo>
                  <a:pt x="9819" y="4645"/>
                  <a:pt x="9827" y="4631"/>
                  <a:pt x="9826" y="4619"/>
                </a:cubicBezTo>
                <a:lnTo>
                  <a:pt x="9822" y="4567"/>
                </a:lnTo>
                <a:cubicBezTo>
                  <a:pt x="9830" y="4561"/>
                  <a:pt x="9835" y="4550"/>
                  <a:pt x="9834" y="4540"/>
                </a:cubicBezTo>
                <a:lnTo>
                  <a:pt x="9818" y="4319"/>
                </a:lnTo>
                <a:lnTo>
                  <a:pt x="9904" y="4214"/>
                </a:lnTo>
                <a:cubicBezTo>
                  <a:pt x="9910" y="4208"/>
                  <a:pt x="9912" y="4198"/>
                  <a:pt x="9912" y="4191"/>
                </a:cubicBezTo>
                <a:lnTo>
                  <a:pt x="9884" y="3780"/>
                </a:lnTo>
                <a:lnTo>
                  <a:pt x="9980" y="3672"/>
                </a:lnTo>
                <a:cubicBezTo>
                  <a:pt x="9988" y="3666"/>
                  <a:pt x="9990" y="3657"/>
                  <a:pt x="9990" y="3647"/>
                </a:cubicBezTo>
                <a:lnTo>
                  <a:pt x="9984" y="3553"/>
                </a:lnTo>
                <a:lnTo>
                  <a:pt x="10066" y="3349"/>
                </a:lnTo>
                <a:lnTo>
                  <a:pt x="10361" y="3009"/>
                </a:lnTo>
                <a:cubicBezTo>
                  <a:pt x="10373" y="2996"/>
                  <a:pt x="10371" y="2975"/>
                  <a:pt x="10358" y="2963"/>
                </a:cubicBezTo>
                <a:lnTo>
                  <a:pt x="10253" y="2865"/>
                </a:lnTo>
                <a:cubicBezTo>
                  <a:pt x="10247" y="2860"/>
                  <a:pt x="10239" y="2856"/>
                  <a:pt x="10231" y="2856"/>
                </a:cubicBezTo>
                <a:cubicBezTo>
                  <a:pt x="10230" y="2856"/>
                  <a:pt x="10229" y="2856"/>
                  <a:pt x="10228" y="2856"/>
                </a:cubicBezTo>
                <a:lnTo>
                  <a:pt x="10025" y="2871"/>
                </a:lnTo>
                <a:lnTo>
                  <a:pt x="9927" y="2786"/>
                </a:lnTo>
                <a:cubicBezTo>
                  <a:pt x="9922" y="2782"/>
                  <a:pt x="9914" y="2778"/>
                  <a:pt x="9907" y="2778"/>
                </a:cubicBezTo>
                <a:cubicBezTo>
                  <a:pt x="9906" y="2778"/>
                  <a:pt x="9905" y="2778"/>
                  <a:pt x="9904" y="2778"/>
                </a:cubicBezTo>
                <a:lnTo>
                  <a:pt x="9687" y="2794"/>
                </a:lnTo>
                <a:lnTo>
                  <a:pt x="9483" y="2705"/>
                </a:lnTo>
                <a:lnTo>
                  <a:pt x="9376" y="2615"/>
                </a:lnTo>
                <a:cubicBezTo>
                  <a:pt x="9375" y="2610"/>
                  <a:pt x="9371" y="2608"/>
                  <a:pt x="9368" y="2605"/>
                </a:cubicBezTo>
                <a:lnTo>
                  <a:pt x="9137" y="2219"/>
                </a:lnTo>
                <a:cubicBezTo>
                  <a:pt x="9132" y="2211"/>
                  <a:pt x="9118" y="2205"/>
                  <a:pt x="9106" y="2204"/>
                </a:cubicBezTo>
                <a:lnTo>
                  <a:pt x="9010" y="2183"/>
                </a:lnTo>
                <a:lnTo>
                  <a:pt x="9001" y="2183"/>
                </a:lnTo>
                <a:lnTo>
                  <a:pt x="8892" y="2192"/>
                </a:lnTo>
                <a:lnTo>
                  <a:pt x="8844" y="2151"/>
                </a:lnTo>
                <a:cubicBezTo>
                  <a:pt x="8839" y="2148"/>
                  <a:pt x="8835" y="2146"/>
                  <a:pt x="8830" y="2145"/>
                </a:cubicBezTo>
                <a:lnTo>
                  <a:pt x="8698" y="2115"/>
                </a:lnTo>
                <a:cubicBezTo>
                  <a:pt x="8696" y="2115"/>
                  <a:pt x="8694" y="2114"/>
                  <a:pt x="8692" y="2114"/>
                </a:cubicBezTo>
                <a:cubicBezTo>
                  <a:pt x="8686" y="2114"/>
                  <a:pt x="8679" y="2116"/>
                  <a:pt x="8674" y="2119"/>
                </a:cubicBezTo>
                <a:lnTo>
                  <a:pt x="8658" y="2127"/>
                </a:lnTo>
                <a:lnTo>
                  <a:pt x="8558" y="2135"/>
                </a:lnTo>
                <a:cubicBezTo>
                  <a:pt x="8551" y="2136"/>
                  <a:pt x="8542" y="2140"/>
                  <a:pt x="8536" y="2146"/>
                </a:cubicBezTo>
                <a:lnTo>
                  <a:pt x="8486" y="2203"/>
                </a:lnTo>
                <a:lnTo>
                  <a:pt x="8484" y="2173"/>
                </a:lnTo>
                <a:cubicBezTo>
                  <a:pt x="8484" y="2164"/>
                  <a:pt x="8479" y="2155"/>
                  <a:pt x="8473" y="2150"/>
                </a:cubicBezTo>
                <a:lnTo>
                  <a:pt x="8358" y="2056"/>
                </a:lnTo>
                <a:lnTo>
                  <a:pt x="8242" y="1949"/>
                </a:lnTo>
                <a:cubicBezTo>
                  <a:pt x="8236" y="1944"/>
                  <a:pt x="8228" y="1940"/>
                  <a:pt x="8220" y="1940"/>
                </a:cubicBezTo>
                <a:cubicBezTo>
                  <a:pt x="8219" y="1940"/>
                  <a:pt x="8219" y="1940"/>
                  <a:pt x="8218" y="1940"/>
                </a:cubicBezTo>
                <a:lnTo>
                  <a:pt x="8145" y="1945"/>
                </a:lnTo>
                <a:cubicBezTo>
                  <a:pt x="8143" y="1944"/>
                  <a:pt x="8142" y="1942"/>
                  <a:pt x="8141" y="1940"/>
                </a:cubicBezTo>
                <a:lnTo>
                  <a:pt x="8135" y="1870"/>
                </a:lnTo>
                <a:cubicBezTo>
                  <a:pt x="8134" y="1861"/>
                  <a:pt x="8130" y="1853"/>
                  <a:pt x="8124" y="1848"/>
                </a:cubicBezTo>
                <a:lnTo>
                  <a:pt x="8025" y="1762"/>
                </a:lnTo>
                <a:lnTo>
                  <a:pt x="8025" y="1761"/>
                </a:lnTo>
                <a:cubicBezTo>
                  <a:pt x="8025" y="1755"/>
                  <a:pt x="8021" y="1747"/>
                  <a:pt x="8017" y="1742"/>
                </a:cubicBezTo>
                <a:lnTo>
                  <a:pt x="8012" y="1662"/>
                </a:lnTo>
                <a:cubicBezTo>
                  <a:pt x="8012" y="1652"/>
                  <a:pt x="8006" y="1643"/>
                  <a:pt x="8000" y="1638"/>
                </a:cubicBezTo>
                <a:lnTo>
                  <a:pt x="7902" y="1560"/>
                </a:lnTo>
                <a:lnTo>
                  <a:pt x="7895" y="1459"/>
                </a:lnTo>
                <a:cubicBezTo>
                  <a:pt x="7893" y="1442"/>
                  <a:pt x="7880" y="1428"/>
                  <a:pt x="7865" y="1428"/>
                </a:cubicBezTo>
                <a:cubicBezTo>
                  <a:pt x="7863" y="1428"/>
                  <a:pt x="7861" y="1428"/>
                  <a:pt x="7860" y="1429"/>
                </a:cubicBezTo>
                <a:lnTo>
                  <a:pt x="7751" y="1437"/>
                </a:lnTo>
                <a:cubicBezTo>
                  <a:pt x="7744" y="1438"/>
                  <a:pt x="7735" y="1442"/>
                  <a:pt x="7729" y="1448"/>
                </a:cubicBezTo>
                <a:cubicBezTo>
                  <a:pt x="7724" y="1455"/>
                  <a:pt x="7721" y="1463"/>
                  <a:pt x="7721" y="1471"/>
                </a:cubicBezTo>
                <a:lnTo>
                  <a:pt x="7728" y="1555"/>
                </a:lnTo>
                <a:lnTo>
                  <a:pt x="7558" y="1567"/>
                </a:lnTo>
                <a:lnTo>
                  <a:pt x="7468" y="1484"/>
                </a:lnTo>
                <a:cubicBezTo>
                  <a:pt x="7468" y="1479"/>
                  <a:pt x="7466" y="1474"/>
                  <a:pt x="7465" y="1470"/>
                </a:cubicBezTo>
                <a:lnTo>
                  <a:pt x="7547" y="1377"/>
                </a:lnTo>
                <a:cubicBezTo>
                  <a:pt x="7552" y="1370"/>
                  <a:pt x="7554" y="1362"/>
                  <a:pt x="7554" y="1354"/>
                </a:cubicBezTo>
                <a:lnTo>
                  <a:pt x="7534" y="1057"/>
                </a:lnTo>
                <a:cubicBezTo>
                  <a:pt x="7533" y="1048"/>
                  <a:pt x="7528" y="1039"/>
                  <a:pt x="7522" y="1034"/>
                </a:cubicBezTo>
                <a:cubicBezTo>
                  <a:pt x="7517" y="1029"/>
                  <a:pt x="7509" y="1027"/>
                  <a:pt x="7502" y="1027"/>
                </a:cubicBezTo>
                <a:cubicBezTo>
                  <a:pt x="7501" y="1027"/>
                  <a:pt x="7500" y="1027"/>
                  <a:pt x="7499" y="1027"/>
                </a:cubicBezTo>
                <a:lnTo>
                  <a:pt x="7208" y="1048"/>
                </a:lnTo>
                <a:lnTo>
                  <a:pt x="7096" y="869"/>
                </a:lnTo>
                <a:cubicBezTo>
                  <a:pt x="7095" y="862"/>
                  <a:pt x="7094" y="859"/>
                  <a:pt x="7091" y="854"/>
                </a:cubicBezTo>
                <a:lnTo>
                  <a:pt x="7083" y="768"/>
                </a:lnTo>
                <a:cubicBezTo>
                  <a:pt x="7081" y="752"/>
                  <a:pt x="7066" y="739"/>
                  <a:pt x="7051" y="739"/>
                </a:cubicBezTo>
                <a:cubicBezTo>
                  <a:pt x="7050" y="739"/>
                  <a:pt x="7049" y="739"/>
                  <a:pt x="7047" y="739"/>
                </a:cubicBezTo>
                <a:lnTo>
                  <a:pt x="6865" y="752"/>
                </a:lnTo>
                <a:cubicBezTo>
                  <a:pt x="6865" y="751"/>
                  <a:pt x="6864" y="750"/>
                  <a:pt x="6862" y="748"/>
                </a:cubicBezTo>
                <a:lnTo>
                  <a:pt x="6850" y="568"/>
                </a:lnTo>
                <a:cubicBezTo>
                  <a:pt x="6849" y="558"/>
                  <a:pt x="6844" y="550"/>
                  <a:pt x="6838" y="545"/>
                </a:cubicBezTo>
                <a:cubicBezTo>
                  <a:pt x="6832" y="540"/>
                  <a:pt x="6825" y="537"/>
                  <a:pt x="6817" y="537"/>
                </a:cubicBezTo>
                <a:cubicBezTo>
                  <a:pt x="6816" y="537"/>
                  <a:pt x="6815" y="537"/>
                  <a:pt x="6814" y="537"/>
                </a:cubicBezTo>
                <a:lnTo>
                  <a:pt x="6641" y="549"/>
                </a:lnTo>
                <a:cubicBezTo>
                  <a:pt x="6638" y="547"/>
                  <a:pt x="6637" y="544"/>
                  <a:pt x="6635" y="542"/>
                </a:cubicBezTo>
                <a:lnTo>
                  <a:pt x="6630" y="472"/>
                </a:lnTo>
                <a:cubicBezTo>
                  <a:pt x="6628" y="463"/>
                  <a:pt x="6626" y="455"/>
                  <a:pt x="6619" y="450"/>
                </a:cubicBezTo>
                <a:lnTo>
                  <a:pt x="6521" y="357"/>
                </a:lnTo>
                <a:lnTo>
                  <a:pt x="6521" y="356"/>
                </a:lnTo>
                <a:cubicBezTo>
                  <a:pt x="6521" y="349"/>
                  <a:pt x="6516" y="341"/>
                  <a:pt x="6511" y="335"/>
                </a:cubicBezTo>
                <a:lnTo>
                  <a:pt x="6490" y="31"/>
                </a:lnTo>
                <a:cubicBezTo>
                  <a:pt x="6489" y="15"/>
                  <a:pt x="6475" y="0"/>
                  <a:pt x="6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940;p51">
            <a:extLst>
              <a:ext uri="{FF2B5EF4-FFF2-40B4-BE49-F238E27FC236}">
                <a16:creationId xmlns:a16="http://schemas.microsoft.com/office/drawing/2014/main" id="{D8B53EE7-BD9C-F7B2-35A0-7E3C273B4BA7}"/>
              </a:ext>
            </a:extLst>
          </p:cNvPr>
          <p:cNvSpPr/>
          <p:nvPr/>
        </p:nvSpPr>
        <p:spPr>
          <a:xfrm>
            <a:off x="1442239" y="1641720"/>
            <a:ext cx="5704" cy="12891"/>
          </a:xfrm>
          <a:custGeom>
            <a:avLst/>
            <a:gdLst/>
            <a:ahLst/>
            <a:cxnLst/>
            <a:rect l="l" t="t" r="r" b="b"/>
            <a:pathLst>
              <a:path w="77" h="174" extrusionOk="0">
                <a:moveTo>
                  <a:pt x="35" y="1"/>
                </a:moveTo>
                <a:cubicBezTo>
                  <a:pt x="34" y="1"/>
                  <a:pt x="33" y="1"/>
                  <a:pt x="32" y="1"/>
                </a:cubicBezTo>
                <a:cubicBezTo>
                  <a:pt x="13" y="2"/>
                  <a:pt x="1" y="17"/>
                  <a:pt x="2" y="36"/>
                </a:cubicBezTo>
                <a:lnTo>
                  <a:pt x="10" y="144"/>
                </a:lnTo>
                <a:cubicBezTo>
                  <a:pt x="11" y="161"/>
                  <a:pt x="25" y="174"/>
                  <a:pt x="42" y="174"/>
                </a:cubicBezTo>
                <a:lnTo>
                  <a:pt x="45" y="174"/>
                </a:lnTo>
                <a:cubicBezTo>
                  <a:pt x="63" y="173"/>
                  <a:pt x="77" y="157"/>
                  <a:pt x="74" y="139"/>
                </a:cubicBezTo>
                <a:lnTo>
                  <a:pt x="67" y="31"/>
                </a:lnTo>
                <a:cubicBezTo>
                  <a:pt x="65" y="13"/>
                  <a:pt x="51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941;p51">
            <a:extLst>
              <a:ext uri="{FF2B5EF4-FFF2-40B4-BE49-F238E27FC236}">
                <a16:creationId xmlns:a16="http://schemas.microsoft.com/office/drawing/2014/main" id="{43DFB008-DDBD-E704-D0EA-D65807B6A390}"/>
              </a:ext>
            </a:extLst>
          </p:cNvPr>
          <p:cNvSpPr/>
          <p:nvPr/>
        </p:nvSpPr>
        <p:spPr>
          <a:xfrm>
            <a:off x="1099440" y="1539850"/>
            <a:ext cx="369395" cy="310942"/>
          </a:xfrm>
          <a:custGeom>
            <a:avLst/>
            <a:gdLst/>
            <a:ahLst/>
            <a:cxnLst/>
            <a:rect l="l" t="t" r="r" b="b"/>
            <a:pathLst>
              <a:path w="4986" h="4197" extrusionOk="0">
                <a:moveTo>
                  <a:pt x="1323" y="140"/>
                </a:moveTo>
                <a:lnTo>
                  <a:pt x="1330" y="241"/>
                </a:lnTo>
                <a:lnTo>
                  <a:pt x="1330" y="241"/>
                </a:lnTo>
                <a:lnTo>
                  <a:pt x="1331" y="241"/>
                </a:lnTo>
                <a:lnTo>
                  <a:pt x="1323" y="140"/>
                </a:lnTo>
                <a:close/>
                <a:moveTo>
                  <a:pt x="1755" y="0"/>
                </a:moveTo>
                <a:lnTo>
                  <a:pt x="1539" y="15"/>
                </a:lnTo>
                <a:lnTo>
                  <a:pt x="1655" y="116"/>
                </a:lnTo>
                <a:lnTo>
                  <a:pt x="1779" y="325"/>
                </a:lnTo>
                <a:lnTo>
                  <a:pt x="1670" y="332"/>
                </a:lnTo>
                <a:lnTo>
                  <a:pt x="1679" y="442"/>
                </a:lnTo>
                <a:lnTo>
                  <a:pt x="1685" y="543"/>
                </a:lnTo>
                <a:lnTo>
                  <a:pt x="1692" y="652"/>
                </a:lnTo>
                <a:lnTo>
                  <a:pt x="1591" y="760"/>
                </a:lnTo>
                <a:lnTo>
                  <a:pt x="1477" y="667"/>
                </a:lnTo>
                <a:lnTo>
                  <a:pt x="1461" y="457"/>
                </a:lnTo>
                <a:lnTo>
                  <a:pt x="1353" y="567"/>
                </a:lnTo>
                <a:lnTo>
                  <a:pt x="1338" y="355"/>
                </a:lnTo>
                <a:lnTo>
                  <a:pt x="1330" y="241"/>
                </a:lnTo>
                <a:lnTo>
                  <a:pt x="1330" y="241"/>
                </a:lnTo>
                <a:lnTo>
                  <a:pt x="1228" y="249"/>
                </a:lnTo>
                <a:lnTo>
                  <a:pt x="1113" y="153"/>
                </a:lnTo>
                <a:lnTo>
                  <a:pt x="1135" y="479"/>
                </a:lnTo>
                <a:lnTo>
                  <a:pt x="911" y="387"/>
                </a:lnTo>
                <a:lnTo>
                  <a:pt x="1035" y="487"/>
                </a:lnTo>
                <a:lnTo>
                  <a:pt x="1144" y="582"/>
                </a:lnTo>
                <a:lnTo>
                  <a:pt x="934" y="705"/>
                </a:lnTo>
                <a:lnTo>
                  <a:pt x="833" y="712"/>
                </a:lnTo>
                <a:lnTo>
                  <a:pt x="826" y="604"/>
                </a:lnTo>
                <a:lnTo>
                  <a:pt x="818" y="501"/>
                </a:lnTo>
                <a:lnTo>
                  <a:pt x="695" y="401"/>
                </a:lnTo>
                <a:lnTo>
                  <a:pt x="702" y="510"/>
                </a:lnTo>
                <a:lnTo>
                  <a:pt x="711" y="611"/>
                </a:lnTo>
                <a:lnTo>
                  <a:pt x="608" y="620"/>
                </a:lnTo>
                <a:lnTo>
                  <a:pt x="602" y="517"/>
                </a:lnTo>
                <a:lnTo>
                  <a:pt x="499" y="627"/>
                </a:lnTo>
                <a:lnTo>
                  <a:pt x="507" y="735"/>
                </a:lnTo>
                <a:lnTo>
                  <a:pt x="617" y="728"/>
                </a:lnTo>
                <a:lnTo>
                  <a:pt x="717" y="721"/>
                </a:lnTo>
                <a:lnTo>
                  <a:pt x="841" y="812"/>
                </a:lnTo>
                <a:lnTo>
                  <a:pt x="1057" y="798"/>
                </a:lnTo>
                <a:lnTo>
                  <a:pt x="1166" y="907"/>
                </a:lnTo>
                <a:lnTo>
                  <a:pt x="1281" y="1000"/>
                </a:lnTo>
                <a:lnTo>
                  <a:pt x="1289" y="1115"/>
                </a:lnTo>
                <a:lnTo>
                  <a:pt x="1392" y="1109"/>
                </a:lnTo>
                <a:lnTo>
                  <a:pt x="1507" y="1101"/>
                </a:lnTo>
                <a:lnTo>
                  <a:pt x="1521" y="1303"/>
                </a:lnTo>
                <a:lnTo>
                  <a:pt x="1406" y="1311"/>
                </a:lnTo>
                <a:lnTo>
                  <a:pt x="1189" y="1224"/>
                </a:lnTo>
                <a:lnTo>
                  <a:pt x="972" y="1239"/>
                </a:lnTo>
                <a:lnTo>
                  <a:pt x="1096" y="1333"/>
                </a:lnTo>
                <a:lnTo>
                  <a:pt x="1203" y="1441"/>
                </a:lnTo>
                <a:lnTo>
                  <a:pt x="1320" y="1536"/>
                </a:lnTo>
                <a:lnTo>
                  <a:pt x="1219" y="1652"/>
                </a:lnTo>
                <a:lnTo>
                  <a:pt x="1119" y="1658"/>
                </a:lnTo>
                <a:lnTo>
                  <a:pt x="994" y="1558"/>
                </a:lnTo>
                <a:lnTo>
                  <a:pt x="888" y="1463"/>
                </a:lnTo>
                <a:lnTo>
                  <a:pt x="770" y="1473"/>
                </a:lnTo>
                <a:lnTo>
                  <a:pt x="551" y="1372"/>
                </a:lnTo>
                <a:lnTo>
                  <a:pt x="336" y="1285"/>
                </a:lnTo>
                <a:lnTo>
                  <a:pt x="125" y="1402"/>
                </a:lnTo>
                <a:lnTo>
                  <a:pt x="134" y="1516"/>
                </a:lnTo>
                <a:lnTo>
                  <a:pt x="351" y="1501"/>
                </a:lnTo>
                <a:lnTo>
                  <a:pt x="560" y="1486"/>
                </a:lnTo>
                <a:lnTo>
                  <a:pt x="676" y="1580"/>
                </a:lnTo>
                <a:lnTo>
                  <a:pt x="684" y="1689"/>
                </a:lnTo>
                <a:lnTo>
                  <a:pt x="785" y="1682"/>
                </a:lnTo>
                <a:lnTo>
                  <a:pt x="794" y="1791"/>
                </a:lnTo>
                <a:lnTo>
                  <a:pt x="800" y="1899"/>
                </a:lnTo>
                <a:lnTo>
                  <a:pt x="707" y="2015"/>
                </a:lnTo>
                <a:lnTo>
                  <a:pt x="722" y="2224"/>
                </a:lnTo>
                <a:lnTo>
                  <a:pt x="816" y="2110"/>
                </a:lnTo>
                <a:lnTo>
                  <a:pt x="823" y="2218"/>
                </a:lnTo>
                <a:lnTo>
                  <a:pt x="729" y="2334"/>
                </a:lnTo>
                <a:lnTo>
                  <a:pt x="628" y="2449"/>
                </a:lnTo>
                <a:lnTo>
                  <a:pt x="519" y="2458"/>
                </a:lnTo>
                <a:lnTo>
                  <a:pt x="419" y="2464"/>
                </a:lnTo>
                <a:lnTo>
                  <a:pt x="302" y="2473"/>
                </a:lnTo>
                <a:lnTo>
                  <a:pt x="211" y="2588"/>
                </a:lnTo>
                <a:lnTo>
                  <a:pt x="86" y="2489"/>
                </a:lnTo>
                <a:lnTo>
                  <a:pt x="0" y="2713"/>
                </a:lnTo>
                <a:lnTo>
                  <a:pt x="108" y="2800"/>
                </a:lnTo>
                <a:lnTo>
                  <a:pt x="224" y="2791"/>
                </a:lnTo>
                <a:lnTo>
                  <a:pt x="333" y="2899"/>
                </a:lnTo>
                <a:lnTo>
                  <a:pt x="456" y="2999"/>
                </a:lnTo>
                <a:lnTo>
                  <a:pt x="565" y="3094"/>
                </a:lnTo>
                <a:lnTo>
                  <a:pt x="672" y="3086"/>
                </a:lnTo>
                <a:lnTo>
                  <a:pt x="783" y="3078"/>
                </a:lnTo>
                <a:lnTo>
                  <a:pt x="791" y="3193"/>
                </a:lnTo>
                <a:lnTo>
                  <a:pt x="799" y="3296"/>
                </a:lnTo>
                <a:lnTo>
                  <a:pt x="805" y="3403"/>
                </a:lnTo>
                <a:lnTo>
                  <a:pt x="813" y="3504"/>
                </a:lnTo>
                <a:lnTo>
                  <a:pt x="921" y="3605"/>
                </a:lnTo>
                <a:lnTo>
                  <a:pt x="1153" y="3808"/>
                </a:lnTo>
                <a:lnTo>
                  <a:pt x="1270" y="3801"/>
                </a:lnTo>
                <a:lnTo>
                  <a:pt x="1370" y="3792"/>
                </a:lnTo>
                <a:lnTo>
                  <a:pt x="1378" y="3907"/>
                </a:lnTo>
                <a:lnTo>
                  <a:pt x="1385" y="4002"/>
                </a:lnTo>
                <a:lnTo>
                  <a:pt x="1603" y="4096"/>
                </a:lnTo>
                <a:lnTo>
                  <a:pt x="1726" y="4196"/>
                </a:lnTo>
                <a:lnTo>
                  <a:pt x="1717" y="4087"/>
                </a:lnTo>
                <a:lnTo>
                  <a:pt x="1819" y="3971"/>
                </a:lnTo>
                <a:lnTo>
                  <a:pt x="1827" y="4080"/>
                </a:lnTo>
                <a:lnTo>
                  <a:pt x="1935" y="4072"/>
                </a:lnTo>
                <a:lnTo>
                  <a:pt x="2130" y="3949"/>
                </a:lnTo>
                <a:lnTo>
                  <a:pt x="2246" y="3941"/>
                </a:lnTo>
                <a:lnTo>
                  <a:pt x="2471" y="4035"/>
                </a:lnTo>
                <a:lnTo>
                  <a:pt x="2564" y="3919"/>
                </a:lnTo>
                <a:lnTo>
                  <a:pt x="2687" y="4019"/>
                </a:lnTo>
                <a:lnTo>
                  <a:pt x="2898" y="4004"/>
                </a:lnTo>
                <a:lnTo>
                  <a:pt x="2905" y="4113"/>
                </a:lnTo>
                <a:lnTo>
                  <a:pt x="3107" y="3989"/>
                </a:lnTo>
                <a:lnTo>
                  <a:pt x="3216" y="3872"/>
                </a:lnTo>
                <a:lnTo>
                  <a:pt x="3441" y="3966"/>
                </a:lnTo>
                <a:lnTo>
                  <a:pt x="3534" y="3959"/>
                </a:lnTo>
                <a:lnTo>
                  <a:pt x="3641" y="3842"/>
                </a:lnTo>
                <a:lnTo>
                  <a:pt x="3757" y="3943"/>
                </a:lnTo>
                <a:lnTo>
                  <a:pt x="3764" y="4052"/>
                </a:lnTo>
                <a:lnTo>
                  <a:pt x="3866" y="3936"/>
                </a:lnTo>
                <a:lnTo>
                  <a:pt x="3975" y="3928"/>
                </a:lnTo>
                <a:lnTo>
                  <a:pt x="4178" y="3805"/>
                </a:lnTo>
                <a:lnTo>
                  <a:pt x="4263" y="3588"/>
                </a:lnTo>
                <a:lnTo>
                  <a:pt x="4387" y="3696"/>
                </a:lnTo>
                <a:lnTo>
                  <a:pt x="4488" y="3688"/>
                </a:lnTo>
                <a:lnTo>
                  <a:pt x="4712" y="3672"/>
                </a:lnTo>
                <a:lnTo>
                  <a:pt x="4698" y="3455"/>
                </a:lnTo>
                <a:lnTo>
                  <a:pt x="4798" y="3331"/>
                </a:lnTo>
                <a:lnTo>
                  <a:pt x="4898" y="3324"/>
                </a:lnTo>
                <a:lnTo>
                  <a:pt x="4891" y="3217"/>
                </a:lnTo>
                <a:lnTo>
                  <a:pt x="4883" y="3115"/>
                </a:lnTo>
                <a:lnTo>
                  <a:pt x="4986" y="2999"/>
                </a:lnTo>
                <a:lnTo>
                  <a:pt x="4979" y="2897"/>
                </a:lnTo>
                <a:lnTo>
                  <a:pt x="4861" y="2791"/>
                </a:lnTo>
                <a:lnTo>
                  <a:pt x="4852" y="2688"/>
                </a:lnTo>
                <a:lnTo>
                  <a:pt x="4845" y="2579"/>
                </a:lnTo>
                <a:lnTo>
                  <a:pt x="4637" y="2594"/>
                </a:lnTo>
                <a:lnTo>
                  <a:pt x="4629" y="2479"/>
                </a:lnTo>
                <a:lnTo>
                  <a:pt x="4731" y="2378"/>
                </a:lnTo>
                <a:lnTo>
                  <a:pt x="4837" y="2465"/>
                </a:lnTo>
                <a:lnTo>
                  <a:pt x="4831" y="2370"/>
                </a:lnTo>
                <a:lnTo>
                  <a:pt x="4722" y="2269"/>
                </a:lnTo>
                <a:lnTo>
                  <a:pt x="4715" y="2161"/>
                </a:lnTo>
                <a:lnTo>
                  <a:pt x="4707" y="2053"/>
                </a:lnTo>
                <a:lnTo>
                  <a:pt x="4910" y="1929"/>
                </a:lnTo>
                <a:lnTo>
                  <a:pt x="4902" y="1821"/>
                </a:lnTo>
                <a:lnTo>
                  <a:pt x="4799" y="1937"/>
                </a:lnTo>
                <a:lnTo>
                  <a:pt x="4591" y="1952"/>
                </a:lnTo>
                <a:lnTo>
                  <a:pt x="4584" y="1843"/>
                </a:lnTo>
                <a:lnTo>
                  <a:pt x="4575" y="1741"/>
                </a:lnTo>
                <a:lnTo>
                  <a:pt x="4677" y="1625"/>
                </a:lnTo>
                <a:lnTo>
                  <a:pt x="4669" y="1516"/>
                </a:lnTo>
                <a:lnTo>
                  <a:pt x="4445" y="1424"/>
                </a:lnTo>
                <a:lnTo>
                  <a:pt x="4445" y="1424"/>
                </a:lnTo>
                <a:lnTo>
                  <a:pt x="4452" y="1532"/>
                </a:lnTo>
                <a:lnTo>
                  <a:pt x="4344" y="1650"/>
                </a:lnTo>
                <a:lnTo>
                  <a:pt x="4252" y="1764"/>
                </a:lnTo>
                <a:lnTo>
                  <a:pt x="4134" y="1772"/>
                </a:lnTo>
                <a:lnTo>
                  <a:pt x="4027" y="1671"/>
                </a:lnTo>
                <a:lnTo>
                  <a:pt x="4018" y="1562"/>
                </a:lnTo>
                <a:lnTo>
                  <a:pt x="3815" y="1686"/>
                </a:lnTo>
                <a:lnTo>
                  <a:pt x="3607" y="1809"/>
                </a:lnTo>
                <a:lnTo>
                  <a:pt x="3498" y="1817"/>
                </a:lnTo>
                <a:lnTo>
                  <a:pt x="3498" y="1817"/>
                </a:lnTo>
                <a:lnTo>
                  <a:pt x="3584" y="1484"/>
                </a:lnTo>
                <a:lnTo>
                  <a:pt x="3468" y="1384"/>
                </a:lnTo>
                <a:lnTo>
                  <a:pt x="3476" y="1491"/>
                </a:lnTo>
                <a:lnTo>
                  <a:pt x="3376" y="1717"/>
                </a:lnTo>
                <a:lnTo>
                  <a:pt x="3383" y="1824"/>
                </a:lnTo>
                <a:lnTo>
                  <a:pt x="3296" y="1934"/>
                </a:lnTo>
                <a:lnTo>
                  <a:pt x="3173" y="1840"/>
                </a:lnTo>
                <a:lnTo>
                  <a:pt x="3157" y="1624"/>
                </a:lnTo>
                <a:lnTo>
                  <a:pt x="3267" y="1507"/>
                </a:lnTo>
                <a:lnTo>
                  <a:pt x="3252" y="1297"/>
                </a:lnTo>
                <a:lnTo>
                  <a:pt x="3127" y="1189"/>
                </a:lnTo>
                <a:lnTo>
                  <a:pt x="3034" y="1312"/>
                </a:lnTo>
                <a:lnTo>
                  <a:pt x="2910" y="1205"/>
                </a:lnTo>
                <a:lnTo>
                  <a:pt x="2919" y="1320"/>
                </a:lnTo>
                <a:lnTo>
                  <a:pt x="2825" y="1429"/>
                </a:lnTo>
                <a:lnTo>
                  <a:pt x="2725" y="1545"/>
                </a:lnTo>
                <a:lnTo>
                  <a:pt x="2614" y="1553"/>
                </a:lnTo>
                <a:lnTo>
                  <a:pt x="2607" y="1444"/>
                </a:lnTo>
                <a:lnTo>
                  <a:pt x="2598" y="1342"/>
                </a:lnTo>
                <a:lnTo>
                  <a:pt x="2585" y="1126"/>
                </a:lnTo>
                <a:lnTo>
                  <a:pt x="2476" y="1032"/>
                </a:lnTo>
                <a:lnTo>
                  <a:pt x="2374" y="1243"/>
                </a:lnTo>
                <a:lnTo>
                  <a:pt x="2289" y="1467"/>
                </a:lnTo>
                <a:lnTo>
                  <a:pt x="2173" y="1475"/>
                </a:lnTo>
                <a:lnTo>
                  <a:pt x="2165" y="1374"/>
                </a:lnTo>
                <a:lnTo>
                  <a:pt x="2065" y="1380"/>
                </a:lnTo>
                <a:lnTo>
                  <a:pt x="1950" y="1389"/>
                </a:lnTo>
                <a:lnTo>
                  <a:pt x="1768" y="1722"/>
                </a:lnTo>
                <a:lnTo>
                  <a:pt x="1762" y="1613"/>
                </a:lnTo>
                <a:lnTo>
                  <a:pt x="1653" y="1620"/>
                </a:lnTo>
                <a:lnTo>
                  <a:pt x="1644" y="1512"/>
                </a:lnTo>
                <a:lnTo>
                  <a:pt x="1747" y="1403"/>
                </a:lnTo>
                <a:lnTo>
                  <a:pt x="1738" y="1287"/>
                </a:lnTo>
                <a:lnTo>
                  <a:pt x="1731" y="1186"/>
                </a:lnTo>
                <a:lnTo>
                  <a:pt x="1716" y="969"/>
                </a:lnTo>
                <a:lnTo>
                  <a:pt x="1825" y="960"/>
                </a:lnTo>
                <a:lnTo>
                  <a:pt x="1918" y="954"/>
                </a:lnTo>
                <a:lnTo>
                  <a:pt x="2019" y="729"/>
                </a:lnTo>
                <a:lnTo>
                  <a:pt x="1903" y="739"/>
                </a:lnTo>
                <a:lnTo>
                  <a:pt x="1895" y="638"/>
                </a:lnTo>
                <a:lnTo>
                  <a:pt x="2004" y="521"/>
                </a:lnTo>
                <a:lnTo>
                  <a:pt x="1997" y="418"/>
                </a:lnTo>
                <a:lnTo>
                  <a:pt x="1982" y="195"/>
                </a:lnTo>
                <a:lnTo>
                  <a:pt x="17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942;p51">
            <a:extLst>
              <a:ext uri="{FF2B5EF4-FFF2-40B4-BE49-F238E27FC236}">
                <a16:creationId xmlns:a16="http://schemas.microsoft.com/office/drawing/2014/main" id="{DE132BBF-EF41-8223-7556-BAE236846366}"/>
              </a:ext>
            </a:extLst>
          </p:cNvPr>
          <p:cNvSpPr/>
          <p:nvPr/>
        </p:nvSpPr>
        <p:spPr>
          <a:xfrm>
            <a:off x="1096995" y="1537480"/>
            <a:ext cx="374581" cy="315683"/>
          </a:xfrm>
          <a:custGeom>
            <a:avLst/>
            <a:gdLst/>
            <a:ahLst/>
            <a:cxnLst/>
            <a:rect l="l" t="t" r="r" b="b"/>
            <a:pathLst>
              <a:path w="5056" h="4261" extrusionOk="0">
                <a:moveTo>
                  <a:pt x="4908" y="1932"/>
                </a:moveTo>
                <a:lnTo>
                  <a:pt x="4908" y="1943"/>
                </a:lnTo>
                <a:lnTo>
                  <a:pt x="4885" y="1957"/>
                </a:lnTo>
                <a:lnTo>
                  <a:pt x="4908" y="1932"/>
                </a:lnTo>
                <a:close/>
                <a:moveTo>
                  <a:pt x="1774" y="62"/>
                </a:moveTo>
                <a:lnTo>
                  <a:pt x="1979" y="241"/>
                </a:lnTo>
                <a:lnTo>
                  <a:pt x="2000" y="538"/>
                </a:lnTo>
                <a:lnTo>
                  <a:pt x="1901" y="646"/>
                </a:lnTo>
                <a:cubicBezTo>
                  <a:pt x="1895" y="652"/>
                  <a:pt x="1892" y="661"/>
                  <a:pt x="1892" y="670"/>
                </a:cubicBezTo>
                <a:lnTo>
                  <a:pt x="1899" y="771"/>
                </a:lnTo>
                <a:cubicBezTo>
                  <a:pt x="1900" y="779"/>
                  <a:pt x="1904" y="787"/>
                  <a:pt x="1911" y="792"/>
                </a:cubicBezTo>
                <a:cubicBezTo>
                  <a:pt x="1916" y="797"/>
                  <a:pt x="1922" y="800"/>
                  <a:pt x="1929" y="800"/>
                </a:cubicBezTo>
                <a:cubicBezTo>
                  <a:pt x="1931" y="800"/>
                  <a:pt x="1932" y="800"/>
                  <a:pt x="1934" y="800"/>
                </a:cubicBezTo>
                <a:lnTo>
                  <a:pt x="1996" y="797"/>
                </a:lnTo>
                <a:lnTo>
                  <a:pt x="1926" y="954"/>
                </a:lnTo>
                <a:lnTo>
                  <a:pt x="1743" y="966"/>
                </a:lnTo>
                <a:cubicBezTo>
                  <a:pt x="1735" y="968"/>
                  <a:pt x="1725" y="971"/>
                  <a:pt x="1720" y="979"/>
                </a:cubicBezTo>
                <a:cubicBezTo>
                  <a:pt x="1715" y="985"/>
                  <a:pt x="1713" y="992"/>
                  <a:pt x="1713" y="1002"/>
                </a:cubicBezTo>
                <a:lnTo>
                  <a:pt x="1743" y="1422"/>
                </a:lnTo>
                <a:lnTo>
                  <a:pt x="1651" y="1521"/>
                </a:lnTo>
                <a:cubicBezTo>
                  <a:pt x="1645" y="1527"/>
                  <a:pt x="1642" y="1537"/>
                  <a:pt x="1642" y="1546"/>
                </a:cubicBezTo>
                <a:lnTo>
                  <a:pt x="1650" y="1653"/>
                </a:lnTo>
                <a:cubicBezTo>
                  <a:pt x="1651" y="1670"/>
                  <a:pt x="1665" y="1684"/>
                  <a:pt x="1681" y="1684"/>
                </a:cubicBezTo>
                <a:cubicBezTo>
                  <a:pt x="1683" y="1684"/>
                  <a:pt x="1684" y="1684"/>
                  <a:pt x="1686" y="1684"/>
                </a:cubicBezTo>
                <a:lnTo>
                  <a:pt x="1761" y="1678"/>
                </a:lnTo>
                <a:lnTo>
                  <a:pt x="1766" y="1754"/>
                </a:lnTo>
                <a:cubicBezTo>
                  <a:pt x="1767" y="1768"/>
                  <a:pt x="1777" y="1782"/>
                  <a:pt x="1792" y="1784"/>
                </a:cubicBezTo>
                <a:cubicBezTo>
                  <a:pt x="1794" y="1784"/>
                  <a:pt x="1797" y="1784"/>
                  <a:pt x="1799" y="1784"/>
                </a:cubicBezTo>
                <a:cubicBezTo>
                  <a:pt x="1811" y="1784"/>
                  <a:pt x="1822" y="1778"/>
                  <a:pt x="1827" y="1767"/>
                </a:cubicBezTo>
                <a:lnTo>
                  <a:pt x="1999" y="1449"/>
                </a:lnTo>
                <a:lnTo>
                  <a:pt x="2166" y="1438"/>
                </a:lnTo>
                <a:lnTo>
                  <a:pt x="2171" y="1508"/>
                </a:lnTo>
                <a:cubicBezTo>
                  <a:pt x="2172" y="1517"/>
                  <a:pt x="2176" y="1525"/>
                  <a:pt x="2182" y="1531"/>
                </a:cubicBezTo>
                <a:cubicBezTo>
                  <a:pt x="2188" y="1535"/>
                  <a:pt x="2196" y="1538"/>
                  <a:pt x="2203" y="1538"/>
                </a:cubicBezTo>
                <a:cubicBezTo>
                  <a:pt x="2204" y="1538"/>
                  <a:pt x="2205" y="1538"/>
                  <a:pt x="2206" y="1538"/>
                </a:cubicBezTo>
                <a:lnTo>
                  <a:pt x="2322" y="1531"/>
                </a:lnTo>
                <a:cubicBezTo>
                  <a:pt x="2334" y="1529"/>
                  <a:pt x="2347" y="1521"/>
                  <a:pt x="2350" y="1510"/>
                </a:cubicBezTo>
                <a:lnTo>
                  <a:pt x="2435" y="1288"/>
                </a:lnTo>
                <a:lnTo>
                  <a:pt x="2519" y="1116"/>
                </a:lnTo>
                <a:lnTo>
                  <a:pt x="2583" y="1172"/>
                </a:lnTo>
                <a:lnTo>
                  <a:pt x="2612" y="1586"/>
                </a:lnTo>
                <a:cubicBezTo>
                  <a:pt x="2613" y="1603"/>
                  <a:pt x="2628" y="1616"/>
                  <a:pt x="2643" y="1616"/>
                </a:cubicBezTo>
                <a:cubicBezTo>
                  <a:pt x="2644" y="1616"/>
                  <a:pt x="2645" y="1616"/>
                  <a:pt x="2647" y="1616"/>
                </a:cubicBezTo>
                <a:lnTo>
                  <a:pt x="2758" y="1609"/>
                </a:lnTo>
                <a:cubicBezTo>
                  <a:pt x="2766" y="1607"/>
                  <a:pt x="2775" y="1603"/>
                  <a:pt x="2780" y="1596"/>
                </a:cubicBezTo>
                <a:lnTo>
                  <a:pt x="2974" y="1371"/>
                </a:lnTo>
                <a:cubicBezTo>
                  <a:pt x="2979" y="1365"/>
                  <a:pt x="2982" y="1357"/>
                  <a:pt x="2982" y="1348"/>
                </a:cubicBezTo>
                <a:lnTo>
                  <a:pt x="2979" y="1312"/>
                </a:lnTo>
                <a:lnTo>
                  <a:pt x="3045" y="1367"/>
                </a:lnTo>
                <a:cubicBezTo>
                  <a:pt x="3050" y="1373"/>
                  <a:pt x="3057" y="1376"/>
                  <a:pt x="3064" y="1376"/>
                </a:cubicBezTo>
                <a:cubicBezTo>
                  <a:pt x="3066" y="1376"/>
                  <a:pt x="3067" y="1376"/>
                  <a:pt x="3069" y="1375"/>
                </a:cubicBezTo>
                <a:cubicBezTo>
                  <a:pt x="3078" y="1374"/>
                  <a:pt x="3086" y="1369"/>
                  <a:pt x="3091" y="1362"/>
                </a:cubicBezTo>
                <a:lnTo>
                  <a:pt x="3162" y="1268"/>
                </a:lnTo>
                <a:lnTo>
                  <a:pt x="3251" y="1344"/>
                </a:lnTo>
                <a:lnTo>
                  <a:pt x="3264" y="1526"/>
                </a:lnTo>
                <a:lnTo>
                  <a:pt x="3165" y="1633"/>
                </a:lnTo>
                <a:cubicBezTo>
                  <a:pt x="3159" y="1640"/>
                  <a:pt x="3156" y="1648"/>
                  <a:pt x="3156" y="1658"/>
                </a:cubicBezTo>
                <a:lnTo>
                  <a:pt x="3172" y="1874"/>
                </a:lnTo>
                <a:cubicBezTo>
                  <a:pt x="3173" y="1883"/>
                  <a:pt x="3177" y="1892"/>
                  <a:pt x="3185" y="1897"/>
                </a:cubicBezTo>
                <a:lnTo>
                  <a:pt x="3308" y="1991"/>
                </a:lnTo>
                <a:cubicBezTo>
                  <a:pt x="3314" y="1995"/>
                  <a:pt x="3321" y="1997"/>
                  <a:pt x="3328" y="1997"/>
                </a:cubicBezTo>
                <a:cubicBezTo>
                  <a:pt x="3338" y="1997"/>
                  <a:pt x="3347" y="1993"/>
                  <a:pt x="3354" y="1986"/>
                </a:cubicBezTo>
                <a:lnTo>
                  <a:pt x="3441" y="1876"/>
                </a:lnTo>
                <a:cubicBezTo>
                  <a:pt x="3445" y="1870"/>
                  <a:pt x="3448" y="1862"/>
                  <a:pt x="3448" y="1854"/>
                </a:cubicBezTo>
                <a:lnTo>
                  <a:pt x="3441" y="1754"/>
                </a:lnTo>
                <a:lnTo>
                  <a:pt x="3537" y="1537"/>
                </a:lnTo>
                <a:cubicBezTo>
                  <a:pt x="3540" y="1532"/>
                  <a:pt x="3540" y="1526"/>
                  <a:pt x="3540" y="1521"/>
                </a:cubicBezTo>
                <a:lnTo>
                  <a:pt x="3537" y="1491"/>
                </a:lnTo>
                <a:lnTo>
                  <a:pt x="3579" y="1527"/>
                </a:lnTo>
                <a:lnTo>
                  <a:pt x="3499" y="1841"/>
                </a:lnTo>
                <a:cubicBezTo>
                  <a:pt x="3495" y="1851"/>
                  <a:pt x="3499" y="1862"/>
                  <a:pt x="3505" y="1870"/>
                </a:cubicBezTo>
                <a:cubicBezTo>
                  <a:pt x="3510" y="1877"/>
                  <a:pt x="3520" y="1882"/>
                  <a:pt x="3529" y="1882"/>
                </a:cubicBezTo>
                <a:cubicBezTo>
                  <a:pt x="3530" y="1882"/>
                  <a:pt x="3531" y="1882"/>
                  <a:pt x="3532" y="1881"/>
                </a:cubicBezTo>
                <a:lnTo>
                  <a:pt x="3640" y="1874"/>
                </a:lnTo>
                <a:cubicBezTo>
                  <a:pt x="3645" y="1874"/>
                  <a:pt x="3651" y="1872"/>
                  <a:pt x="3655" y="1870"/>
                </a:cubicBezTo>
                <a:lnTo>
                  <a:pt x="4021" y="1650"/>
                </a:lnTo>
                <a:lnTo>
                  <a:pt x="4025" y="1704"/>
                </a:lnTo>
                <a:cubicBezTo>
                  <a:pt x="4026" y="1714"/>
                  <a:pt x="4030" y="1721"/>
                  <a:pt x="4036" y="1726"/>
                </a:cubicBezTo>
                <a:lnTo>
                  <a:pt x="4144" y="1828"/>
                </a:lnTo>
                <a:cubicBezTo>
                  <a:pt x="4150" y="1834"/>
                  <a:pt x="4158" y="1838"/>
                  <a:pt x="4166" y="1838"/>
                </a:cubicBezTo>
                <a:cubicBezTo>
                  <a:pt x="4167" y="1838"/>
                  <a:pt x="4168" y="1838"/>
                  <a:pt x="4169" y="1838"/>
                </a:cubicBezTo>
                <a:lnTo>
                  <a:pt x="4285" y="1829"/>
                </a:lnTo>
                <a:cubicBezTo>
                  <a:pt x="4294" y="1829"/>
                  <a:pt x="4302" y="1824"/>
                  <a:pt x="4308" y="1818"/>
                </a:cubicBezTo>
                <a:lnTo>
                  <a:pt x="4399" y="1704"/>
                </a:lnTo>
                <a:lnTo>
                  <a:pt x="4508" y="1588"/>
                </a:lnTo>
                <a:cubicBezTo>
                  <a:pt x="4515" y="1581"/>
                  <a:pt x="4518" y="1572"/>
                  <a:pt x="4518" y="1563"/>
                </a:cubicBezTo>
                <a:lnTo>
                  <a:pt x="4514" y="1507"/>
                </a:lnTo>
                <a:lnTo>
                  <a:pt x="4514" y="1507"/>
                </a:lnTo>
                <a:lnTo>
                  <a:pt x="4671" y="1572"/>
                </a:lnTo>
                <a:lnTo>
                  <a:pt x="4676" y="1646"/>
                </a:lnTo>
                <a:lnTo>
                  <a:pt x="4583" y="1751"/>
                </a:lnTo>
                <a:cubicBezTo>
                  <a:pt x="4578" y="1758"/>
                  <a:pt x="4576" y="1766"/>
                  <a:pt x="4576" y="1775"/>
                </a:cubicBezTo>
                <a:lnTo>
                  <a:pt x="4591" y="1986"/>
                </a:lnTo>
                <a:cubicBezTo>
                  <a:pt x="4592" y="2003"/>
                  <a:pt x="4607" y="2016"/>
                  <a:pt x="4622" y="2016"/>
                </a:cubicBezTo>
                <a:cubicBezTo>
                  <a:pt x="4623" y="2016"/>
                  <a:pt x="4624" y="2016"/>
                  <a:pt x="4625" y="2016"/>
                </a:cubicBezTo>
                <a:lnTo>
                  <a:pt x="4810" y="2002"/>
                </a:lnTo>
                <a:lnTo>
                  <a:pt x="4722" y="2056"/>
                </a:lnTo>
                <a:cubicBezTo>
                  <a:pt x="4712" y="2063"/>
                  <a:pt x="4705" y="2074"/>
                  <a:pt x="4706" y="2086"/>
                </a:cubicBezTo>
                <a:lnTo>
                  <a:pt x="4722" y="2303"/>
                </a:lnTo>
                <a:cubicBezTo>
                  <a:pt x="4723" y="2313"/>
                  <a:pt x="4726" y="2320"/>
                  <a:pt x="4732" y="2325"/>
                </a:cubicBezTo>
                <a:lnTo>
                  <a:pt x="4831" y="2418"/>
                </a:lnTo>
                <a:lnTo>
                  <a:pt x="4831" y="2424"/>
                </a:lnTo>
                <a:lnTo>
                  <a:pt x="4783" y="2385"/>
                </a:lnTo>
                <a:cubicBezTo>
                  <a:pt x="4777" y="2381"/>
                  <a:pt x="4769" y="2378"/>
                  <a:pt x="4762" y="2378"/>
                </a:cubicBezTo>
                <a:cubicBezTo>
                  <a:pt x="4753" y="2378"/>
                  <a:pt x="4745" y="2381"/>
                  <a:pt x="4739" y="2388"/>
                </a:cubicBezTo>
                <a:lnTo>
                  <a:pt x="4638" y="2490"/>
                </a:lnTo>
                <a:cubicBezTo>
                  <a:pt x="4630" y="2496"/>
                  <a:pt x="4628" y="2505"/>
                  <a:pt x="4628" y="2515"/>
                </a:cubicBezTo>
                <a:lnTo>
                  <a:pt x="4636" y="2629"/>
                </a:lnTo>
                <a:cubicBezTo>
                  <a:pt x="4638" y="2637"/>
                  <a:pt x="4641" y="2646"/>
                  <a:pt x="4648" y="2651"/>
                </a:cubicBezTo>
                <a:cubicBezTo>
                  <a:pt x="4653" y="2655"/>
                  <a:pt x="4659" y="2659"/>
                  <a:pt x="4666" y="2659"/>
                </a:cubicBezTo>
                <a:cubicBezTo>
                  <a:pt x="4668" y="2659"/>
                  <a:pt x="4669" y="2659"/>
                  <a:pt x="4671" y="2658"/>
                </a:cubicBezTo>
                <a:lnTo>
                  <a:pt x="4848" y="2646"/>
                </a:lnTo>
                <a:lnTo>
                  <a:pt x="4861" y="2824"/>
                </a:lnTo>
                <a:cubicBezTo>
                  <a:pt x="4861" y="2833"/>
                  <a:pt x="4865" y="2840"/>
                  <a:pt x="4872" y="2846"/>
                </a:cubicBezTo>
                <a:lnTo>
                  <a:pt x="4979" y="2944"/>
                </a:lnTo>
                <a:lnTo>
                  <a:pt x="4984" y="3020"/>
                </a:lnTo>
                <a:lnTo>
                  <a:pt x="4891" y="3125"/>
                </a:lnTo>
                <a:cubicBezTo>
                  <a:pt x="4885" y="3131"/>
                  <a:pt x="4883" y="3139"/>
                  <a:pt x="4883" y="3148"/>
                </a:cubicBezTo>
                <a:lnTo>
                  <a:pt x="4896" y="3325"/>
                </a:lnTo>
                <a:lnTo>
                  <a:pt x="4828" y="3330"/>
                </a:lnTo>
                <a:cubicBezTo>
                  <a:pt x="4820" y="3330"/>
                  <a:pt x="4810" y="3335"/>
                  <a:pt x="4805" y="3342"/>
                </a:cubicBezTo>
                <a:lnTo>
                  <a:pt x="4705" y="3465"/>
                </a:lnTo>
                <a:cubicBezTo>
                  <a:pt x="4700" y="3472"/>
                  <a:pt x="4697" y="3481"/>
                  <a:pt x="4697" y="3489"/>
                </a:cubicBezTo>
                <a:lnTo>
                  <a:pt x="4710" y="3673"/>
                </a:lnTo>
                <a:lnTo>
                  <a:pt x="4430" y="3693"/>
                </a:lnTo>
                <a:lnTo>
                  <a:pt x="4316" y="3595"/>
                </a:lnTo>
                <a:cubicBezTo>
                  <a:pt x="4310" y="3591"/>
                  <a:pt x="4302" y="3588"/>
                  <a:pt x="4294" y="3588"/>
                </a:cubicBezTo>
                <a:cubicBezTo>
                  <a:pt x="4292" y="3588"/>
                  <a:pt x="4289" y="3589"/>
                  <a:pt x="4287" y="3589"/>
                </a:cubicBezTo>
                <a:cubicBezTo>
                  <a:pt x="4276" y="3592"/>
                  <a:pt x="4269" y="3598"/>
                  <a:pt x="4265" y="3609"/>
                </a:cubicBezTo>
                <a:lnTo>
                  <a:pt x="4183" y="3814"/>
                </a:lnTo>
                <a:lnTo>
                  <a:pt x="3995" y="3927"/>
                </a:lnTo>
                <a:lnTo>
                  <a:pt x="3895" y="3934"/>
                </a:lnTo>
                <a:cubicBezTo>
                  <a:pt x="3888" y="3936"/>
                  <a:pt x="3879" y="3939"/>
                  <a:pt x="3873" y="3946"/>
                </a:cubicBezTo>
                <a:lnTo>
                  <a:pt x="3823" y="4003"/>
                </a:lnTo>
                <a:lnTo>
                  <a:pt x="3821" y="3973"/>
                </a:lnTo>
                <a:cubicBezTo>
                  <a:pt x="3820" y="3964"/>
                  <a:pt x="3816" y="3956"/>
                  <a:pt x="3810" y="3951"/>
                </a:cubicBezTo>
                <a:lnTo>
                  <a:pt x="3693" y="3850"/>
                </a:lnTo>
                <a:cubicBezTo>
                  <a:pt x="3688" y="3845"/>
                  <a:pt x="3680" y="3843"/>
                  <a:pt x="3673" y="3843"/>
                </a:cubicBezTo>
                <a:cubicBezTo>
                  <a:pt x="3664" y="3843"/>
                  <a:pt x="3655" y="3846"/>
                  <a:pt x="3648" y="3854"/>
                </a:cubicBezTo>
                <a:lnTo>
                  <a:pt x="3550" y="3960"/>
                </a:lnTo>
                <a:lnTo>
                  <a:pt x="3477" y="3965"/>
                </a:lnTo>
                <a:lnTo>
                  <a:pt x="3259" y="3875"/>
                </a:lnTo>
                <a:cubicBezTo>
                  <a:pt x="3255" y="3874"/>
                  <a:pt x="3250" y="3873"/>
                  <a:pt x="3246" y="3873"/>
                </a:cubicBezTo>
                <a:cubicBezTo>
                  <a:pt x="3237" y="3873"/>
                  <a:pt x="3229" y="3877"/>
                  <a:pt x="3223" y="3884"/>
                </a:cubicBezTo>
                <a:lnTo>
                  <a:pt x="3117" y="3996"/>
                </a:lnTo>
                <a:lnTo>
                  <a:pt x="2964" y="4089"/>
                </a:lnTo>
                <a:lnTo>
                  <a:pt x="2961" y="4035"/>
                </a:lnTo>
                <a:cubicBezTo>
                  <a:pt x="2959" y="4018"/>
                  <a:pt x="2945" y="4004"/>
                  <a:pt x="2930" y="4004"/>
                </a:cubicBezTo>
                <a:cubicBezTo>
                  <a:pt x="2929" y="4004"/>
                  <a:pt x="2927" y="4004"/>
                  <a:pt x="2926" y="4004"/>
                </a:cubicBezTo>
                <a:lnTo>
                  <a:pt x="2728" y="4019"/>
                </a:lnTo>
                <a:lnTo>
                  <a:pt x="2614" y="3926"/>
                </a:lnTo>
                <a:cubicBezTo>
                  <a:pt x="2609" y="3922"/>
                  <a:pt x="2602" y="3920"/>
                  <a:pt x="2595" y="3920"/>
                </a:cubicBezTo>
                <a:cubicBezTo>
                  <a:pt x="2594" y="3920"/>
                  <a:pt x="2592" y="3920"/>
                  <a:pt x="2590" y="3920"/>
                </a:cubicBezTo>
                <a:cubicBezTo>
                  <a:pt x="2581" y="3920"/>
                  <a:pt x="2573" y="3925"/>
                  <a:pt x="2568" y="3932"/>
                </a:cubicBezTo>
                <a:lnTo>
                  <a:pt x="2490" y="4027"/>
                </a:lnTo>
                <a:lnTo>
                  <a:pt x="2288" y="3944"/>
                </a:lnTo>
                <a:cubicBezTo>
                  <a:pt x="2285" y="3943"/>
                  <a:pt x="2282" y="3942"/>
                  <a:pt x="2278" y="3942"/>
                </a:cubicBezTo>
                <a:cubicBezTo>
                  <a:pt x="2277" y="3942"/>
                  <a:pt x="2275" y="3942"/>
                  <a:pt x="2274" y="3942"/>
                </a:cubicBezTo>
                <a:lnTo>
                  <a:pt x="2157" y="3949"/>
                </a:lnTo>
                <a:cubicBezTo>
                  <a:pt x="2151" y="3951"/>
                  <a:pt x="2146" y="3952"/>
                  <a:pt x="2142" y="3955"/>
                </a:cubicBezTo>
                <a:lnTo>
                  <a:pt x="1954" y="4073"/>
                </a:lnTo>
                <a:lnTo>
                  <a:pt x="1887" y="4078"/>
                </a:lnTo>
                <a:lnTo>
                  <a:pt x="1882" y="4003"/>
                </a:lnTo>
                <a:cubicBezTo>
                  <a:pt x="1881" y="3990"/>
                  <a:pt x="1873" y="3978"/>
                  <a:pt x="1860" y="3974"/>
                </a:cubicBezTo>
                <a:cubicBezTo>
                  <a:pt x="1856" y="3973"/>
                  <a:pt x="1852" y="3973"/>
                  <a:pt x="1849" y="3973"/>
                </a:cubicBezTo>
                <a:cubicBezTo>
                  <a:pt x="1840" y="3973"/>
                  <a:pt x="1831" y="3976"/>
                  <a:pt x="1824" y="3984"/>
                </a:cubicBezTo>
                <a:lnTo>
                  <a:pt x="1724" y="4099"/>
                </a:lnTo>
                <a:cubicBezTo>
                  <a:pt x="1719" y="4105"/>
                  <a:pt x="1716" y="4114"/>
                  <a:pt x="1716" y="4123"/>
                </a:cubicBezTo>
                <a:lnTo>
                  <a:pt x="1719" y="4155"/>
                </a:lnTo>
                <a:lnTo>
                  <a:pt x="1656" y="4103"/>
                </a:lnTo>
                <a:cubicBezTo>
                  <a:pt x="1652" y="4100"/>
                  <a:pt x="1650" y="4099"/>
                  <a:pt x="1647" y="4098"/>
                </a:cubicBezTo>
                <a:lnTo>
                  <a:pt x="1448" y="4012"/>
                </a:lnTo>
                <a:lnTo>
                  <a:pt x="1436" y="3815"/>
                </a:lnTo>
                <a:cubicBezTo>
                  <a:pt x="1434" y="3799"/>
                  <a:pt x="1423" y="3785"/>
                  <a:pt x="1407" y="3785"/>
                </a:cubicBezTo>
                <a:cubicBezTo>
                  <a:pt x="1405" y="3785"/>
                  <a:pt x="1403" y="3785"/>
                  <a:pt x="1401" y="3786"/>
                </a:cubicBezTo>
                <a:lnTo>
                  <a:pt x="1197" y="3799"/>
                </a:lnTo>
                <a:lnTo>
                  <a:pt x="976" y="3606"/>
                </a:lnTo>
                <a:lnTo>
                  <a:pt x="877" y="3513"/>
                </a:lnTo>
                <a:lnTo>
                  <a:pt x="849" y="3101"/>
                </a:lnTo>
                <a:cubicBezTo>
                  <a:pt x="848" y="3092"/>
                  <a:pt x="843" y="3084"/>
                  <a:pt x="837" y="3079"/>
                </a:cubicBezTo>
                <a:cubicBezTo>
                  <a:pt x="831" y="3074"/>
                  <a:pt x="824" y="3070"/>
                  <a:pt x="816" y="3070"/>
                </a:cubicBezTo>
                <a:cubicBezTo>
                  <a:pt x="815" y="3070"/>
                  <a:pt x="814" y="3070"/>
                  <a:pt x="813" y="3071"/>
                </a:cubicBezTo>
                <a:lnTo>
                  <a:pt x="609" y="3085"/>
                </a:lnTo>
                <a:lnTo>
                  <a:pt x="510" y="2999"/>
                </a:lnTo>
                <a:lnTo>
                  <a:pt x="390" y="2901"/>
                </a:lnTo>
                <a:lnTo>
                  <a:pt x="281" y="2793"/>
                </a:lnTo>
                <a:cubicBezTo>
                  <a:pt x="276" y="2787"/>
                  <a:pt x="268" y="2783"/>
                  <a:pt x="259" y="2783"/>
                </a:cubicBezTo>
                <a:cubicBezTo>
                  <a:pt x="258" y="2783"/>
                  <a:pt x="257" y="2783"/>
                  <a:pt x="256" y="2783"/>
                </a:cubicBezTo>
                <a:lnTo>
                  <a:pt x="152" y="2791"/>
                </a:lnTo>
                <a:lnTo>
                  <a:pt x="73" y="2728"/>
                </a:lnTo>
                <a:lnTo>
                  <a:pt x="134" y="2568"/>
                </a:lnTo>
                <a:lnTo>
                  <a:pt x="224" y="2639"/>
                </a:lnTo>
                <a:cubicBezTo>
                  <a:pt x="229" y="2644"/>
                  <a:pt x="236" y="2646"/>
                  <a:pt x="243" y="2646"/>
                </a:cubicBezTo>
                <a:cubicBezTo>
                  <a:pt x="244" y="2646"/>
                  <a:pt x="245" y="2646"/>
                  <a:pt x="247" y="2646"/>
                </a:cubicBezTo>
                <a:cubicBezTo>
                  <a:pt x="256" y="2646"/>
                  <a:pt x="265" y="2641"/>
                  <a:pt x="270" y="2634"/>
                </a:cubicBezTo>
                <a:lnTo>
                  <a:pt x="353" y="2530"/>
                </a:lnTo>
                <a:lnTo>
                  <a:pt x="663" y="2507"/>
                </a:lnTo>
                <a:cubicBezTo>
                  <a:pt x="673" y="2507"/>
                  <a:pt x="681" y="2504"/>
                  <a:pt x="686" y="2497"/>
                </a:cubicBezTo>
                <a:lnTo>
                  <a:pt x="788" y="2380"/>
                </a:lnTo>
                <a:lnTo>
                  <a:pt x="881" y="2265"/>
                </a:lnTo>
                <a:cubicBezTo>
                  <a:pt x="885" y="2259"/>
                  <a:pt x="887" y="2250"/>
                  <a:pt x="887" y="2242"/>
                </a:cubicBezTo>
                <a:lnTo>
                  <a:pt x="880" y="2134"/>
                </a:lnTo>
                <a:cubicBezTo>
                  <a:pt x="879" y="2121"/>
                  <a:pt x="869" y="2110"/>
                  <a:pt x="856" y="2105"/>
                </a:cubicBezTo>
                <a:cubicBezTo>
                  <a:pt x="853" y="2104"/>
                  <a:pt x="849" y="2104"/>
                  <a:pt x="846" y="2104"/>
                </a:cubicBezTo>
                <a:cubicBezTo>
                  <a:pt x="837" y="2104"/>
                  <a:pt x="828" y="2108"/>
                  <a:pt x="822" y="2116"/>
                </a:cubicBezTo>
                <a:lnTo>
                  <a:pt x="781" y="2167"/>
                </a:lnTo>
                <a:lnTo>
                  <a:pt x="773" y="2052"/>
                </a:lnTo>
                <a:lnTo>
                  <a:pt x="858" y="1947"/>
                </a:lnTo>
                <a:cubicBezTo>
                  <a:pt x="861" y="1940"/>
                  <a:pt x="864" y="1931"/>
                  <a:pt x="864" y="1923"/>
                </a:cubicBezTo>
                <a:lnTo>
                  <a:pt x="849" y="1706"/>
                </a:lnTo>
                <a:cubicBezTo>
                  <a:pt x="848" y="1697"/>
                  <a:pt x="843" y="1689"/>
                  <a:pt x="837" y="1684"/>
                </a:cubicBezTo>
                <a:cubicBezTo>
                  <a:pt x="831" y="1679"/>
                  <a:pt x="825" y="1676"/>
                  <a:pt x="818" y="1676"/>
                </a:cubicBezTo>
                <a:cubicBezTo>
                  <a:pt x="817" y="1676"/>
                  <a:pt x="815" y="1676"/>
                  <a:pt x="813" y="1676"/>
                </a:cubicBezTo>
                <a:lnTo>
                  <a:pt x="746" y="1682"/>
                </a:lnTo>
                <a:lnTo>
                  <a:pt x="740" y="1606"/>
                </a:lnTo>
                <a:cubicBezTo>
                  <a:pt x="740" y="1596"/>
                  <a:pt x="735" y="1588"/>
                  <a:pt x="729" y="1583"/>
                </a:cubicBezTo>
                <a:lnTo>
                  <a:pt x="611" y="1489"/>
                </a:lnTo>
                <a:cubicBezTo>
                  <a:pt x="607" y="1484"/>
                  <a:pt x="600" y="1481"/>
                  <a:pt x="593" y="1481"/>
                </a:cubicBezTo>
                <a:cubicBezTo>
                  <a:pt x="592" y="1481"/>
                  <a:pt x="590" y="1482"/>
                  <a:pt x="589" y="1482"/>
                </a:cubicBezTo>
                <a:lnTo>
                  <a:pt x="197" y="1510"/>
                </a:lnTo>
                <a:lnTo>
                  <a:pt x="193" y="1448"/>
                </a:lnTo>
                <a:lnTo>
                  <a:pt x="371" y="1348"/>
                </a:lnTo>
                <a:lnTo>
                  <a:pt x="572" y="1429"/>
                </a:lnTo>
                <a:lnTo>
                  <a:pt x="790" y="1529"/>
                </a:lnTo>
                <a:cubicBezTo>
                  <a:pt x="794" y="1531"/>
                  <a:pt x="798" y="1532"/>
                  <a:pt x="802" y="1532"/>
                </a:cubicBezTo>
                <a:cubicBezTo>
                  <a:pt x="803" y="1532"/>
                  <a:pt x="805" y="1532"/>
                  <a:pt x="806" y="1532"/>
                </a:cubicBezTo>
                <a:lnTo>
                  <a:pt x="908" y="1523"/>
                </a:lnTo>
                <a:lnTo>
                  <a:pt x="1007" y="1611"/>
                </a:lnTo>
                <a:lnTo>
                  <a:pt x="1131" y="1711"/>
                </a:lnTo>
                <a:cubicBezTo>
                  <a:pt x="1136" y="1715"/>
                  <a:pt x="1144" y="1718"/>
                  <a:pt x="1152" y="1718"/>
                </a:cubicBezTo>
                <a:cubicBezTo>
                  <a:pt x="1153" y="1718"/>
                  <a:pt x="1154" y="1718"/>
                  <a:pt x="1155" y="1718"/>
                </a:cubicBezTo>
                <a:lnTo>
                  <a:pt x="1255" y="1711"/>
                </a:lnTo>
                <a:cubicBezTo>
                  <a:pt x="1262" y="1710"/>
                  <a:pt x="1271" y="1706"/>
                  <a:pt x="1277" y="1699"/>
                </a:cubicBezTo>
                <a:lnTo>
                  <a:pt x="1377" y="1584"/>
                </a:lnTo>
                <a:cubicBezTo>
                  <a:pt x="1382" y="1575"/>
                  <a:pt x="1385" y="1568"/>
                  <a:pt x="1385" y="1559"/>
                </a:cubicBezTo>
                <a:cubicBezTo>
                  <a:pt x="1385" y="1549"/>
                  <a:pt x="1380" y="1542"/>
                  <a:pt x="1373" y="1537"/>
                </a:cubicBezTo>
                <a:lnTo>
                  <a:pt x="1260" y="1444"/>
                </a:lnTo>
                <a:lnTo>
                  <a:pt x="1147" y="1334"/>
                </a:lnTo>
                <a:lnTo>
                  <a:pt x="1093" y="1292"/>
                </a:lnTo>
                <a:lnTo>
                  <a:pt x="1217" y="1283"/>
                </a:lnTo>
                <a:lnTo>
                  <a:pt x="1428" y="1367"/>
                </a:lnTo>
                <a:cubicBezTo>
                  <a:pt x="1431" y="1369"/>
                  <a:pt x="1434" y="1371"/>
                  <a:pt x="1438" y="1371"/>
                </a:cubicBezTo>
                <a:cubicBezTo>
                  <a:pt x="1440" y="1371"/>
                  <a:pt x="1441" y="1371"/>
                  <a:pt x="1442" y="1370"/>
                </a:cubicBezTo>
                <a:lnTo>
                  <a:pt x="1557" y="1362"/>
                </a:lnTo>
                <a:cubicBezTo>
                  <a:pt x="1564" y="1361"/>
                  <a:pt x="1573" y="1357"/>
                  <a:pt x="1579" y="1350"/>
                </a:cubicBezTo>
                <a:cubicBezTo>
                  <a:pt x="1584" y="1344"/>
                  <a:pt x="1587" y="1336"/>
                  <a:pt x="1587" y="1328"/>
                </a:cubicBezTo>
                <a:lnTo>
                  <a:pt x="1572" y="1125"/>
                </a:lnTo>
                <a:cubicBezTo>
                  <a:pt x="1571" y="1115"/>
                  <a:pt x="1567" y="1107"/>
                  <a:pt x="1561" y="1102"/>
                </a:cubicBezTo>
                <a:cubicBezTo>
                  <a:pt x="1555" y="1097"/>
                  <a:pt x="1548" y="1094"/>
                  <a:pt x="1540" y="1094"/>
                </a:cubicBezTo>
                <a:cubicBezTo>
                  <a:pt x="1539" y="1094"/>
                  <a:pt x="1538" y="1094"/>
                  <a:pt x="1537" y="1094"/>
                </a:cubicBezTo>
                <a:lnTo>
                  <a:pt x="1353" y="1107"/>
                </a:lnTo>
                <a:lnTo>
                  <a:pt x="1345" y="1022"/>
                </a:lnTo>
                <a:cubicBezTo>
                  <a:pt x="1345" y="1013"/>
                  <a:pt x="1340" y="1005"/>
                  <a:pt x="1334" y="1000"/>
                </a:cubicBezTo>
                <a:lnTo>
                  <a:pt x="1220" y="908"/>
                </a:lnTo>
                <a:lnTo>
                  <a:pt x="1113" y="799"/>
                </a:lnTo>
                <a:cubicBezTo>
                  <a:pt x="1106" y="793"/>
                  <a:pt x="1099" y="789"/>
                  <a:pt x="1090" y="789"/>
                </a:cubicBezTo>
                <a:cubicBezTo>
                  <a:pt x="1089" y="789"/>
                  <a:pt x="1088" y="789"/>
                  <a:pt x="1087" y="789"/>
                </a:cubicBezTo>
                <a:lnTo>
                  <a:pt x="882" y="804"/>
                </a:lnTo>
                <a:lnTo>
                  <a:pt x="770" y="719"/>
                </a:lnTo>
                <a:cubicBezTo>
                  <a:pt x="764" y="715"/>
                  <a:pt x="758" y="713"/>
                  <a:pt x="752" y="713"/>
                </a:cubicBezTo>
                <a:cubicBezTo>
                  <a:pt x="750" y="713"/>
                  <a:pt x="748" y="713"/>
                  <a:pt x="747" y="713"/>
                </a:cubicBezTo>
                <a:lnTo>
                  <a:pt x="569" y="726"/>
                </a:lnTo>
                <a:lnTo>
                  <a:pt x="564" y="663"/>
                </a:lnTo>
                <a:lnTo>
                  <a:pt x="606" y="620"/>
                </a:lnTo>
                <a:lnTo>
                  <a:pt x="608" y="647"/>
                </a:lnTo>
                <a:cubicBezTo>
                  <a:pt x="609" y="663"/>
                  <a:pt x="623" y="677"/>
                  <a:pt x="638" y="677"/>
                </a:cubicBezTo>
                <a:cubicBezTo>
                  <a:pt x="640" y="677"/>
                  <a:pt x="641" y="677"/>
                  <a:pt x="643" y="677"/>
                </a:cubicBezTo>
                <a:lnTo>
                  <a:pt x="744" y="670"/>
                </a:lnTo>
                <a:cubicBezTo>
                  <a:pt x="761" y="668"/>
                  <a:pt x="775" y="653"/>
                  <a:pt x="773" y="635"/>
                </a:cubicBezTo>
                <a:lnTo>
                  <a:pt x="764" y="500"/>
                </a:lnTo>
                <a:lnTo>
                  <a:pt x="818" y="544"/>
                </a:lnTo>
                <a:lnTo>
                  <a:pt x="833" y="740"/>
                </a:lnTo>
                <a:cubicBezTo>
                  <a:pt x="834" y="750"/>
                  <a:pt x="838" y="757"/>
                  <a:pt x="845" y="762"/>
                </a:cubicBezTo>
                <a:cubicBezTo>
                  <a:pt x="850" y="767"/>
                  <a:pt x="857" y="771"/>
                  <a:pt x="866" y="771"/>
                </a:cubicBezTo>
                <a:cubicBezTo>
                  <a:pt x="867" y="771"/>
                  <a:pt x="867" y="771"/>
                  <a:pt x="868" y="771"/>
                </a:cubicBezTo>
                <a:lnTo>
                  <a:pt x="968" y="763"/>
                </a:lnTo>
                <a:cubicBezTo>
                  <a:pt x="974" y="763"/>
                  <a:pt x="979" y="762"/>
                  <a:pt x="983" y="760"/>
                </a:cubicBezTo>
                <a:lnTo>
                  <a:pt x="1192" y="636"/>
                </a:lnTo>
                <a:cubicBezTo>
                  <a:pt x="1202" y="631"/>
                  <a:pt x="1207" y="622"/>
                  <a:pt x="1208" y="611"/>
                </a:cubicBezTo>
                <a:cubicBezTo>
                  <a:pt x="1209" y="601"/>
                  <a:pt x="1205" y="590"/>
                  <a:pt x="1197" y="584"/>
                </a:cubicBezTo>
                <a:lnTo>
                  <a:pt x="1132" y="527"/>
                </a:lnTo>
                <a:lnTo>
                  <a:pt x="1132" y="527"/>
                </a:lnTo>
                <a:lnTo>
                  <a:pt x="1156" y="537"/>
                </a:lnTo>
                <a:cubicBezTo>
                  <a:pt x="1160" y="539"/>
                  <a:pt x="1163" y="539"/>
                  <a:pt x="1167" y="539"/>
                </a:cubicBezTo>
                <a:cubicBezTo>
                  <a:pt x="1174" y="539"/>
                  <a:pt x="1181" y="537"/>
                  <a:pt x="1187" y="533"/>
                </a:cubicBezTo>
                <a:cubicBezTo>
                  <a:pt x="1196" y="527"/>
                  <a:pt x="1202" y="516"/>
                  <a:pt x="1200" y="505"/>
                </a:cubicBezTo>
                <a:lnTo>
                  <a:pt x="1182" y="255"/>
                </a:lnTo>
                <a:lnTo>
                  <a:pt x="1239" y="302"/>
                </a:lnTo>
                <a:cubicBezTo>
                  <a:pt x="1244" y="307"/>
                  <a:pt x="1251" y="310"/>
                  <a:pt x="1258" y="310"/>
                </a:cubicBezTo>
                <a:cubicBezTo>
                  <a:pt x="1259" y="310"/>
                  <a:pt x="1261" y="309"/>
                  <a:pt x="1262" y="309"/>
                </a:cubicBezTo>
                <a:lnTo>
                  <a:pt x="1332" y="304"/>
                </a:lnTo>
                <a:lnTo>
                  <a:pt x="1353" y="597"/>
                </a:lnTo>
                <a:cubicBezTo>
                  <a:pt x="1353" y="610"/>
                  <a:pt x="1361" y="622"/>
                  <a:pt x="1373" y="626"/>
                </a:cubicBezTo>
                <a:cubicBezTo>
                  <a:pt x="1377" y="627"/>
                  <a:pt x="1381" y="628"/>
                  <a:pt x="1384" y="628"/>
                </a:cubicBezTo>
                <a:cubicBezTo>
                  <a:pt x="1393" y="628"/>
                  <a:pt x="1402" y="624"/>
                  <a:pt x="1408" y="617"/>
                </a:cubicBezTo>
                <a:lnTo>
                  <a:pt x="1465" y="559"/>
                </a:lnTo>
                <a:lnTo>
                  <a:pt x="1474" y="698"/>
                </a:lnTo>
                <a:cubicBezTo>
                  <a:pt x="1474" y="706"/>
                  <a:pt x="1480" y="715"/>
                  <a:pt x="1486" y="721"/>
                </a:cubicBezTo>
                <a:lnTo>
                  <a:pt x="1603" y="813"/>
                </a:lnTo>
                <a:cubicBezTo>
                  <a:pt x="1608" y="818"/>
                  <a:pt x="1615" y="821"/>
                  <a:pt x="1623" y="821"/>
                </a:cubicBezTo>
                <a:cubicBezTo>
                  <a:pt x="1631" y="821"/>
                  <a:pt x="1640" y="817"/>
                  <a:pt x="1646" y="810"/>
                </a:cubicBezTo>
                <a:lnTo>
                  <a:pt x="1748" y="703"/>
                </a:lnTo>
                <a:cubicBezTo>
                  <a:pt x="1755" y="696"/>
                  <a:pt x="1757" y="687"/>
                  <a:pt x="1757" y="678"/>
                </a:cubicBezTo>
                <a:lnTo>
                  <a:pt x="1736" y="392"/>
                </a:lnTo>
                <a:lnTo>
                  <a:pt x="1812" y="386"/>
                </a:lnTo>
                <a:cubicBezTo>
                  <a:pt x="1822" y="386"/>
                  <a:pt x="1833" y="380"/>
                  <a:pt x="1838" y="370"/>
                </a:cubicBezTo>
                <a:cubicBezTo>
                  <a:pt x="1843" y="360"/>
                  <a:pt x="1842" y="347"/>
                  <a:pt x="1837" y="338"/>
                </a:cubicBezTo>
                <a:lnTo>
                  <a:pt x="1713" y="128"/>
                </a:lnTo>
                <a:cubicBezTo>
                  <a:pt x="1712" y="126"/>
                  <a:pt x="1709" y="123"/>
                  <a:pt x="1707" y="121"/>
                </a:cubicBezTo>
                <a:lnTo>
                  <a:pt x="1649" y="71"/>
                </a:lnTo>
                <a:lnTo>
                  <a:pt x="1774" y="62"/>
                </a:lnTo>
                <a:close/>
                <a:moveTo>
                  <a:pt x="1794" y="1"/>
                </a:moveTo>
                <a:cubicBezTo>
                  <a:pt x="1793" y="1"/>
                  <a:pt x="1791" y="1"/>
                  <a:pt x="1790" y="1"/>
                </a:cubicBezTo>
                <a:lnTo>
                  <a:pt x="1573" y="17"/>
                </a:lnTo>
                <a:cubicBezTo>
                  <a:pt x="1561" y="18"/>
                  <a:pt x="1548" y="25"/>
                  <a:pt x="1545" y="39"/>
                </a:cubicBezTo>
                <a:cubicBezTo>
                  <a:pt x="1540" y="51"/>
                  <a:pt x="1543" y="65"/>
                  <a:pt x="1554" y="74"/>
                </a:cubicBezTo>
                <a:lnTo>
                  <a:pt x="1666" y="171"/>
                </a:lnTo>
                <a:lnTo>
                  <a:pt x="1760" y="330"/>
                </a:lnTo>
                <a:lnTo>
                  <a:pt x="1703" y="334"/>
                </a:lnTo>
                <a:cubicBezTo>
                  <a:pt x="1686" y="335"/>
                  <a:pt x="1672" y="351"/>
                  <a:pt x="1673" y="369"/>
                </a:cubicBezTo>
                <a:lnTo>
                  <a:pt x="1696" y="674"/>
                </a:lnTo>
                <a:lnTo>
                  <a:pt x="1624" y="749"/>
                </a:lnTo>
                <a:lnTo>
                  <a:pt x="1543" y="684"/>
                </a:lnTo>
                <a:lnTo>
                  <a:pt x="1530" y="487"/>
                </a:lnTo>
                <a:cubicBezTo>
                  <a:pt x="1530" y="475"/>
                  <a:pt x="1520" y="462"/>
                  <a:pt x="1509" y="459"/>
                </a:cubicBezTo>
                <a:cubicBezTo>
                  <a:pt x="1504" y="458"/>
                  <a:pt x="1500" y="457"/>
                  <a:pt x="1496" y="457"/>
                </a:cubicBezTo>
                <a:cubicBezTo>
                  <a:pt x="1487" y="457"/>
                  <a:pt x="1480" y="460"/>
                  <a:pt x="1473" y="466"/>
                </a:cubicBezTo>
                <a:lnTo>
                  <a:pt x="1416" y="525"/>
                </a:lnTo>
                <a:lnTo>
                  <a:pt x="1397" y="273"/>
                </a:lnTo>
                <a:lnTo>
                  <a:pt x="1390" y="171"/>
                </a:lnTo>
                <a:cubicBezTo>
                  <a:pt x="1389" y="155"/>
                  <a:pt x="1374" y="141"/>
                  <a:pt x="1359" y="141"/>
                </a:cubicBezTo>
                <a:cubicBezTo>
                  <a:pt x="1358" y="141"/>
                  <a:pt x="1356" y="141"/>
                  <a:pt x="1355" y="142"/>
                </a:cubicBezTo>
                <a:cubicBezTo>
                  <a:pt x="1337" y="143"/>
                  <a:pt x="1323" y="158"/>
                  <a:pt x="1324" y="176"/>
                </a:cubicBezTo>
                <a:lnTo>
                  <a:pt x="1330" y="246"/>
                </a:lnTo>
                <a:lnTo>
                  <a:pt x="1272" y="249"/>
                </a:lnTo>
                <a:lnTo>
                  <a:pt x="1167" y="163"/>
                </a:lnTo>
                <a:cubicBezTo>
                  <a:pt x="1162" y="158"/>
                  <a:pt x="1154" y="156"/>
                  <a:pt x="1147" y="156"/>
                </a:cubicBezTo>
                <a:cubicBezTo>
                  <a:pt x="1142" y="156"/>
                  <a:pt x="1137" y="157"/>
                  <a:pt x="1132" y="159"/>
                </a:cubicBezTo>
                <a:cubicBezTo>
                  <a:pt x="1121" y="166"/>
                  <a:pt x="1114" y="178"/>
                  <a:pt x="1115" y="191"/>
                </a:cubicBezTo>
                <a:lnTo>
                  <a:pt x="1135" y="462"/>
                </a:lnTo>
                <a:lnTo>
                  <a:pt x="1135" y="462"/>
                </a:lnTo>
                <a:lnTo>
                  <a:pt x="959" y="389"/>
                </a:lnTo>
                <a:cubicBezTo>
                  <a:pt x="955" y="388"/>
                  <a:pt x="951" y="387"/>
                  <a:pt x="946" y="387"/>
                </a:cubicBezTo>
                <a:cubicBezTo>
                  <a:pt x="935" y="387"/>
                  <a:pt x="924" y="392"/>
                  <a:pt x="918" y="403"/>
                </a:cubicBezTo>
                <a:cubicBezTo>
                  <a:pt x="911" y="415"/>
                  <a:pt x="913" y="434"/>
                  <a:pt x="927" y="445"/>
                </a:cubicBezTo>
                <a:lnTo>
                  <a:pt x="1051" y="544"/>
                </a:lnTo>
                <a:lnTo>
                  <a:pt x="1125" y="608"/>
                </a:lnTo>
                <a:lnTo>
                  <a:pt x="960" y="706"/>
                </a:lnTo>
                <a:lnTo>
                  <a:pt x="901" y="710"/>
                </a:lnTo>
                <a:lnTo>
                  <a:pt x="887" y="532"/>
                </a:lnTo>
                <a:cubicBezTo>
                  <a:pt x="887" y="523"/>
                  <a:pt x="882" y="513"/>
                  <a:pt x="876" y="508"/>
                </a:cubicBezTo>
                <a:lnTo>
                  <a:pt x="752" y="408"/>
                </a:lnTo>
                <a:cubicBezTo>
                  <a:pt x="747" y="403"/>
                  <a:pt x="740" y="400"/>
                  <a:pt x="733" y="400"/>
                </a:cubicBezTo>
                <a:cubicBezTo>
                  <a:pt x="728" y="400"/>
                  <a:pt x="722" y="401"/>
                  <a:pt x="717" y="404"/>
                </a:cubicBezTo>
                <a:cubicBezTo>
                  <a:pt x="707" y="410"/>
                  <a:pt x="699" y="423"/>
                  <a:pt x="700" y="435"/>
                </a:cubicBezTo>
                <a:lnTo>
                  <a:pt x="713" y="613"/>
                </a:lnTo>
                <a:lnTo>
                  <a:pt x="678" y="616"/>
                </a:lnTo>
                <a:lnTo>
                  <a:pt x="673" y="548"/>
                </a:lnTo>
                <a:cubicBezTo>
                  <a:pt x="672" y="534"/>
                  <a:pt x="662" y="523"/>
                  <a:pt x="651" y="519"/>
                </a:cubicBezTo>
                <a:cubicBezTo>
                  <a:pt x="647" y="517"/>
                  <a:pt x="643" y="516"/>
                  <a:pt x="639" y="516"/>
                </a:cubicBezTo>
                <a:cubicBezTo>
                  <a:pt x="630" y="516"/>
                  <a:pt x="622" y="520"/>
                  <a:pt x="615" y="527"/>
                </a:cubicBezTo>
                <a:lnTo>
                  <a:pt x="512" y="636"/>
                </a:lnTo>
                <a:cubicBezTo>
                  <a:pt x="506" y="642"/>
                  <a:pt x="504" y="652"/>
                  <a:pt x="504" y="660"/>
                </a:cubicBezTo>
                <a:lnTo>
                  <a:pt x="511" y="768"/>
                </a:lnTo>
                <a:cubicBezTo>
                  <a:pt x="512" y="786"/>
                  <a:pt x="528" y="799"/>
                  <a:pt x="543" y="799"/>
                </a:cubicBezTo>
                <a:cubicBezTo>
                  <a:pt x="544" y="799"/>
                  <a:pt x="546" y="799"/>
                  <a:pt x="547" y="799"/>
                </a:cubicBezTo>
                <a:lnTo>
                  <a:pt x="745" y="784"/>
                </a:lnTo>
                <a:lnTo>
                  <a:pt x="858" y="868"/>
                </a:lnTo>
                <a:cubicBezTo>
                  <a:pt x="863" y="873"/>
                  <a:pt x="870" y="876"/>
                  <a:pt x="877" y="876"/>
                </a:cubicBezTo>
                <a:cubicBezTo>
                  <a:pt x="878" y="876"/>
                  <a:pt x="879" y="876"/>
                  <a:pt x="880" y="876"/>
                </a:cubicBezTo>
                <a:lnTo>
                  <a:pt x="1082" y="861"/>
                </a:lnTo>
                <a:lnTo>
                  <a:pt x="1182" y="962"/>
                </a:lnTo>
                <a:lnTo>
                  <a:pt x="1286" y="1047"/>
                </a:lnTo>
                <a:lnTo>
                  <a:pt x="1293" y="1150"/>
                </a:lnTo>
                <a:cubicBezTo>
                  <a:pt x="1295" y="1159"/>
                  <a:pt x="1298" y="1167"/>
                  <a:pt x="1306" y="1172"/>
                </a:cubicBezTo>
                <a:cubicBezTo>
                  <a:pt x="1311" y="1177"/>
                  <a:pt x="1317" y="1180"/>
                  <a:pt x="1325" y="1180"/>
                </a:cubicBezTo>
                <a:cubicBezTo>
                  <a:pt x="1326" y="1180"/>
                  <a:pt x="1327" y="1180"/>
                  <a:pt x="1329" y="1180"/>
                </a:cubicBezTo>
                <a:lnTo>
                  <a:pt x="1514" y="1167"/>
                </a:lnTo>
                <a:lnTo>
                  <a:pt x="1522" y="1305"/>
                </a:lnTo>
                <a:lnTo>
                  <a:pt x="1447" y="1310"/>
                </a:lnTo>
                <a:lnTo>
                  <a:pt x="1236" y="1226"/>
                </a:lnTo>
                <a:cubicBezTo>
                  <a:pt x="1234" y="1223"/>
                  <a:pt x="1230" y="1222"/>
                  <a:pt x="1226" y="1222"/>
                </a:cubicBezTo>
                <a:cubicBezTo>
                  <a:pt x="1225" y="1222"/>
                  <a:pt x="1224" y="1222"/>
                  <a:pt x="1222" y="1222"/>
                </a:cubicBezTo>
                <a:lnTo>
                  <a:pt x="1005" y="1238"/>
                </a:lnTo>
                <a:cubicBezTo>
                  <a:pt x="991" y="1240"/>
                  <a:pt x="980" y="1248"/>
                  <a:pt x="976" y="1262"/>
                </a:cubicBezTo>
                <a:cubicBezTo>
                  <a:pt x="973" y="1274"/>
                  <a:pt x="978" y="1289"/>
                  <a:pt x="988" y="1297"/>
                </a:cubicBezTo>
                <a:lnTo>
                  <a:pt x="1109" y="1388"/>
                </a:lnTo>
                <a:lnTo>
                  <a:pt x="1219" y="1497"/>
                </a:lnTo>
                <a:lnTo>
                  <a:pt x="1309" y="1570"/>
                </a:lnTo>
                <a:lnTo>
                  <a:pt x="1239" y="1651"/>
                </a:lnTo>
                <a:lnTo>
                  <a:pt x="1165" y="1657"/>
                </a:lnTo>
                <a:lnTo>
                  <a:pt x="1052" y="1565"/>
                </a:lnTo>
                <a:lnTo>
                  <a:pt x="943" y="1470"/>
                </a:lnTo>
                <a:cubicBezTo>
                  <a:pt x="938" y="1466"/>
                  <a:pt x="931" y="1462"/>
                  <a:pt x="923" y="1462"/>
                </a:cubicBezTo>
                <a:cubicBezTo>
                  <a:pt x="922" y="1462"/>
                  <a:pt x="921" y="1462"/>
                  <a:pt x="921" y="1462"/>
                </a:cubicBezTo>
                <a:lnTo>
                  <a:pt x="812" y="1470"/>
                </a:lnTo>
                <a:lnTo>
                  <a:pt x="600" y="1373"/>
                </a:lnTo>
                <a:lnTo>
                  <a:pt x="384" y="1287"/>
                </a:lnTo>
                <a:cubicBezTo>
                  <a:pt x="380" y="1285"/>
                  <a:pt x="375" y="1284"/>
                  <a:pt x="371" y="1284"/>
                </a:cubicBezTo>
                <a:cubicBezTo>
                  <a:pt x="365" y="1284"/>
                  <a:pt x="360" y="1285"/>
                  <a:pt x="355" y="1288"/>
                </a:cubicBezTo>
                <a:lnTo>
                  <a:pt x="146" y="1405"/>
                </a:lnTo>
                <a:cubicBezTo>
                  <a:pt x="134" y="1412"/>
                  <a:pt x="127" y="1423"/>
                  <a:pt x="129" y="1436"/>
                </a:cubicBezTo>
                <a:lnTo>
                  <a:pt x="136" y="1550"/>
                </a:lnTo>
                <a:cubicBezTo>
                  <a:pt x="137" y="1567"/>
                  <a:pt x="152" y="1581"/>
                  <a:pt x="167" y="1581"/>
                </a:cubicBezTo>
                <a:cubicBezTo>
                  <a:pt x="169" y="1581"/>
                  <a:pt x="170" y="1581"/>
                  <a:pt x="172" y="1581"/>
                </a:cubicBezTo>
                <a:lnTo>
                  <a:pt x="584" y="1552"/>
                </a:lnTo>
                <a:lnTo>
                  <a:pt x="681" y="1628"/>
                </a:lnTo>
                <a:lnTo>
                  <a:pt x="687" y="1724"/>
                </a:lnTo>
                <a:cubicBezTo>
                  <a:pt x="688" y="1740"/>
                  <a:pt x="702" y="1754"/>
                  <a:pt x="718" y="1754"/>
                </a:cubicBezTo>
                <a:cubicBezTo>
                  <a:pt x="719" y="1754"/>
                  <a:pt x="721" y="1754"/>
                  <a:pt x="723" y="1753"/>
                </a:cubicBezTo>
                <a:lnTo>
                  <a:pt x="790" y="1748"/>
                </a:lnTo>
                <a:lnTo>
                  <a:pt x="802" y="1920"/>
                </a:lnTo>
                <a:lnTo>
                  <a:pt x="717" y="2026"/>
                </a:lnTo>
                <a:cubicBezTo>
                  <a:pt x="713" y="2032"/>
                  <a:pt x="710" y="2042"/>
                  <a:pt x="710" y="2049"/>
                </a:cubicBezTo>
                <a:lnTo>
                  <a:pt x="725" y="2260"/>
                </a:lnTo>
                <a:cubicBezTo>
                  <a:pt x="726" y="2273"/>
                  <a:pt x="735" y="2284"/>
                  <a:pt x="749" y="2289"/>
                </a:cubicBezTo>
                <a:cubicBezTo>
                  <a:pt x="752" y="2290"/>
                  <a:pt x="755" y="2290"/>
                  <a:pt x="759" y="2290"/>
                </a:cubicBezTo>
                <a:cubicBezTo>
                  <a:pt x="768" y="2290"/>
                  <a:pt x="778" y="2286"/>
                  <a:pt x="783" y="2278"/>
                </a:cubicBezTo>
                <a:lnTo>
                  <a:pt x="824" y="2227"/>
                </a:lnTo>
                <a:lnTo>
                  <a:pt x="825" y="2241"/>
                </a:lnTo>
                <a:lnTo>
                  <a:pt x="740" y="2345"/>
                </a:lnTo>
                <a:lnTo>
                  <a:pt x="647" y="2451"/>
                </a:lnTo>
                <a:lnTo>
                  <a:pt x="334" y="2474"/>
                </a:lnTo>
                <a:cubicBezTo>
                  <a:pt x="325" y="2474"/>
                  <a:pt x="317" y="2479"/>
                  <a:pt x="311" y="2485"/>
                </a:cubicBezTo>
                <a:lnTo>
                  <a:pt x="239" y="2575"/>
                </a:lnTo>
                <a:lnTo>
                  <a:pt x="140" y="2496"/>
                </a:lnTo>
                <a:cubicBezTo>
                  <a:pt x="134" y="2491"/>
                  <a:pt x="126" y="2488"/>
                  <a:pt x="119" y="2488"/>
                </a:cubicBezTo>
                <a:cubicBezTo>
                  <a:pt x="116" y="2488"/>
                  <a:pt x="113" y="2489"/>
                  <a:pt x="110" y="2490"/>
                </a:cubicBezTo>
                <a:cubicBezTo>
                  <a:pt x="100" y="2492"/>
                  <a:pt x="93" y="2498"/>
                  <a:pt x="89" y="2508"/>
                </a:cubicBezTo>
                <a:lnTo>
                  <a:pt x="4" y="2732"/>
                </a:lnTo>
                <a:cubicBezTo>
                  <a:pt x="0" y="2746"/>
                  <a:pt x="4" y="2760"/>
                  <a:pt x="15" y="2769"/>
                </a:cubicBezTo>
                <a:lnTo>
                  <a:pt x="121" y="2856"/>
                </a:lnTo>
                <a:cubicBezTo>
                  <a:pt x="126" y="2862"/>
                  <a:pt x="134" y="2865"/>
                  <a:pt x="142" y="2865"/>
                </a:cubicBezTo>
                <a:cubicBezTo>
                  <a:pt x="143" y="2865"/>
                  <a:pt x="144" y="2865"/>
                  <a:pt x="145" y="2864"/>
                </a:cubicBezTo>
                <a:lnTo>
                  <a:pt x="246" y="2857"/>
                </a:lnTo>
                <a:lnTo>
                  <a:pt x="346" y="2956"/>
                </a:lnTo>
                <a:lnTo>
                  <a:pt x="469" y="3055"/>
                </a:lnTo>
                <a:lnTo>
                  <a:pt x="577" y="3151"/>
                </a:lnTo>
                <a:cubicBezTo>
                  <a:pt x="582" y="3155"/>
                  <a:pt x="589" y="3158"/>
                  <a:pt x="596" y="3158"/>
                </a:cubicBezTo>
                <a:cubicBezTo>
                  <a:pt x="597" y="3158"/>
                  <a:pt x="599" y="3158"/>
                  <a:pt x="600" y="3158"/>
                </a:cubicBezTo>
                <a:lnTo>
                  <a:pt x="786" y="3146"/>
                </a:lnTo>
                <a:lnTo>
                  <a:pt x="813" y="3538"/>
                </a:lnTo>
                <a:cubicBezTo>
                  <a:pt x="814" y="3547"/>
                  <a:pt x="817" y="3555"/>
                  <a:pt x="824" y="3560"/>
                </a:cubicBezTo>
                <a:lnTo>
                  <a:pt x="933" y="3662"/>
                </a:lnTo>
                <a:lnTo>
                  <a:pt x="1165" y="3865"/>
                </a:lnTo>
                <a:cubicBezTo>
                  <a:pt x="1170" y="3869"/>
                  <a:pt x="1177" y="3873"/>
                  <a:pt x="1183" y="3873"/>
                </a:cubicBezTo>
                <a:cubicBezTo>
                  <a:pt x="1185" y="3873"/>
                  <a:pt x="1187" y="3873"/>
                  <a:pt x="1188" y="3872"/>
                </a:cubicBezTo>
                <a:lnTo>
                  <a:pt x="1373" y="3860"/>
                </a:lnTo>
                <a:lnTo>
                  <a:pt x="1386" y="4036"/>
                </a:lnTo>
                <a:cubicBezTo>
                  <a:pt x="1387" y="4047"/>
                  <a:pt x="1394" y="4058"/>
                  <a:pt x="1406" y="4063"/>
                </a:cubicBezTo>
                <a:lnTo>
                  <a:pt x="1619" y="4155"/>
                </a:lnTo>
                <a:lnTo>
                  <a:pt x="1738" y="4253"/>
                </a:lnTo>
                <a:cubicBezTo>
                  <a:pt x="1744" y="4259"/>
                  <a:pt x="1750" y="4261"/>
                  <a:pt x="1759" y="4261"/>
                </a:cubicBezTo>
                <a:cubicBezTo>
                  <a:pt x="1764" y="4261"/>
                  <a:pt x="1769" y="4260"/>
                  <a:pt x="1773" y="4260"/>
                </a:cubicBezTo>
                <a:cubicBezTo>
                  <a:pt x="1786" y="4252"/>
                  <a:pt x="1793" y="4241"/>
                  <a:pt x="1792" y="4228"/>
                </a:cubicBezTo>
                <a:lnTo>
                  <a:pt x="1786" y="4133"/>
                </a:lnTo>
                <a:lnTo>
                  <a:pt x="1825" y="4086"/>
                </a:lnTo>
                <a:lnTo>
                  <a:pt x="1828" y="4116"/>
                </a:lnTo>
                <a:cubicBezTo>
                  <a:pt x="1829" y="4125"/>
                  <a:pt x="1834" y="4133"/>
                  <a:pt x="1840" y="4138"/>
                </a:cubicBezTo>
                <a:cubicBezTo>
                  <a:pt x="1845" y="4142"/>
                  <a:pt x="1853" y="4146"/>
                  <a:pt x="1861" y="4146"/>
                </a:cubicBezTo>
                <a:cubicBezTo>
                  <a:pt x="1862" y="4146"/>
                  <a:pt x="1863" y="4146"/>
                  <a:pt x="1864" y="4146"/>
                </a:cubicBezTo>
                <a:lnTo>
                  <a:pt x="1971" y="4138"/>
                </a:lnTo>
                <a:cubicBezTo>
                  <a:pt x="1978" y="4137"/>
                  <a:pt x="1984" y="4136"/>
                  <a:pt x="1987" y="4133"/>
                </a:cubicBezTo>
                <a:lnTo>
                  <a:pt x="2174" y="4015"/>
                </a:lnTo>
                <a:lnTo>
                  <a:pt x="2275" y="4008"/>
                </a:lnTo>
                <a:lnTo>
                  <a:pt x="2492" y="4098"/>
                </a:lnTo>
                <a:cubicBezTo>
                  <a:pt x="2496" y="4100"/>
                  <a:pt x="2500" y="4101"/>
                  <a:pt x="2505" y="4101"/>
                </a:cubicBezTo>
                <a:cubicBezTo>
                  <a:pt x="2514" y="4101"/>
                  <a:pt x="2524" y="4097"/>
                  <a:pt x="2530" y="4089"/>
                </a:cubicBezTo>
                <a:lnTo>
                  <a:pt x="2603" y="3999"/>
                </a:lnTo>
                <a:lnTo>
                  <a:pt x="2702" y="4078"/>
                </a:lnTo>
                <a:cubicBezTo>
                  <a:pt x="2707" y="4083"/>
                  <a:pt x="2715" y="4085"/>
                  <a:pt x="2721" y="4085"/>
                </a:cubicBezTo>
                <a:cubicBezTo>
                  <a:pt x="2722" y="4085"/>
                  <a:pt x="2724" y="4085"/>
                  <a:pt x="2725" y="4085"/>
                </a:cubicBezTo>
                <a:lnTo>
                  <a:pt x="2903" y="4072"/>
                </a:lnTo>
                <a:lnTo>
                  <a:pt x="2908" y="4147"/>
                </a:lnTo>
                <a:cubicBezTo>
                  <a:pt x="2910" y="4159"/>
                  <a:pt x="2916" y="4169"/>
                  <a:pt x="2927" y="4174"/>
                </a:cubicBezTo>
                <a:cubicBezTo>
                  <a:pt x="2932" y="4177"/>
                  <a:pt x="2937" y="4178"/>
                  <a:pt x="2943" y="4178"/>
                </a:cubicBezTo>
                <a:cubicBezTo>
                  <a:pt x="2949" y="4178"/>
                  <a:pt x="2954" y="4176"/>
                  <a:pt x="2959" y="4173"/>
                </a:cubicBezTo>
                <a:lnTo>
                  <a:pt x="3161" y="4049"/>
                </a:lnTo>
                <a:cubicBezTo>
                  <a:pt x="3163" y="4048"/>
                  <a:pt x="3165" y="4047"/>
                  <a:pt x="3167" y="4044"/>
                </a:cubicBezTo>
                <a:lnTo>
                  <a:pt x="3261" y="3944"/>
                </a:lnTo>
                <a:lnTo>
                  <a:pt x="3465" y="4028"/>
                </a:lnTo>
                <a:cubicBezTo>
                  <a:pt x="3468" y="4031"/>
                  <a:pt x="3472" y="4032"/>
                  <a:pt x="3476" y="4032"/>
                </a:cubicBezTo>
                <a:cubicBezTo>
                  <a:pt x="3477" y="4032"/>
                  <a:pt x="3478" y="4032"/>
                  <a:pt x="3480" y="4032"/>
                </a:cubicBezTo>
                <a:lnTo>
                  <a:pt x="3573" y="4025"/>
                </a:lnTo>
                <a:cubicBezTo>
                  <a:pt x="3583" y="4025"/>
                  <a:pt x="3590" y="4021"/>
                  <a:pt x="3595" y="4015"/>
                </a:cubicBezTo>
                <a:lnTo>
                  <a:pt x="3682" y="3921"/>
                </a:lnTo>
                <a:lnTo>
                  <a:pt x="3764" y="3992"/>
                </a:lnTo>
                <a:lnTo>
                  <a:pt x="3770" y="4088"/>
                </a:lnTo>
                <a:cubicBezTo>
                  <a:pt x="3771" y="4100"/>
                  <a:pt x="3780" y="4112"/>
                  <a:pt x="3792" y="4116"/>
                </a:cubicBezTo>
                <a:cubicBezTo>
                  <a:pt x="3796" y="4117"/>
                  <a:pt x="3800" y="4118"/>
                  <a:pt x="3804" y="4118"/>
                </a:cubicBezTo>
                <a:cubicBezTo>
                  <a:pt x="3813" y="4118"/>
                  <a:pt x="3821" y="4114"/>
                  <a:pt x="3828" y="4107"/>
                </a:cubicBezTo>
                <a:lnTo>
                  <a:pt x="3920" y="4001"/>
                </a:lnTo>
                <a:lnTo>
                  <a:pt x="4015" y="3995"/>
                </a:lnTo>
                <a:cubicBezTo>
                  <a:pt x="4020" y="3994"/>
                  <a:pt x="4025" y="3992"/>
                  <a:pt x="4030" y="3990"/>
                </a:cubicBezTo>
                <a:lnTo>
                  <a:pt x="4233" y="3866"/>
                </a:lnTo>
                <a:cubicBezTo>
                  <a:pt x="4238" y="3862"/>
                  <a:pt x="4243" y="3857"/>
                  <a:pt x="4245" y="3850"/>
                </a:cubicBezTo>
                <a:lnTo>
                  <a:pt x="4314" y="3678"/>
                </a:lnTo>
                <a:lnTo>
                  <a:pt x="4404" y="3755"/>
                </a:lnTo>
                <a:cubicBezTo>
                  <a:pt x="4410" y="3759"/>
                  <a:pt x="4416" y="3762"/>
                  <a:pt x="4424" y="3762"/>
                </a:cubicBezTo>
                <a:cubicBezTo>
                  <a:pt x="4425" y="3762"/>
                  <a:pt x="4426" y="3762"/>
                  <a:pt x="4427" y="3762"/>
                </a:cubicBezTo>
                <a:lnTo>
                  <a:pt x="4753" y="3739"/>
                </a:lnTo>
                <a:cubicBezTo>
                  <a:pt x="4760" y="3737"/>
                  <a:pt x="4770" y="3734"/>
                  <a:pt x="4775" y="3726"/>
                </a:cubicBezTo>
                <a:cubicBezTo>
                  <a:pt x="4780" y="3720"/>
                  <a:pt x="4782" y="3713"/>
                  <a:pt x="4782" y="3704"/>
                </a:cubicBezTo>
                <a:lnTo>
                  <a:pt x="4769" y="3500"/>
                </a:lnTo>
                <a:lnTo>
                  <a:pt x="4852" y="3396"/>
                </a:lnTo>
                <a:lnTo>
                  <a:pt x="4937" y="3390"/>
                </a:lnTo>
                <a:cubicBezTo>
                  <a:pt x="4956" y="3388"/>
                  <a:pt x="4969" y="3372"/>
                  <a:pt x="4968" y="3355"/>
                </a:cubicBezTo>
                <a:lnTo>
                  <a:pt x="4953" y="3159"/>
                </a:lnTo>
                <a:lnTo>
                  <a:pt x="5047" y="3054"/>
                </a:lnTo>
                <a:cubicBezTo>
                  <a:pt x="5052" y="3048"/>
                  <a:pt x="5055" y="3039"/>
                  <a:pt x="5055" y="3031"/>
                </a:cubicBezTo>
                <a:lnTo>
                  <a:pt x="5047" y="2929"/>
                </a:lnTo>
                <a:cubicBezTo>
                  <a:pt x="5047" y="2920"/>
                  <a:pt x="5043" y="2912"/>
                  <a:pt x="5036" y="2907"/>
                </a:cubicBezTo>
                <a:lnTo>
                  <a:pt x="4928" y="2809"/>
                </a:lnTo>
                <a:lnTo>
                  <a:pt x="4915" y="2611"/>
                </a:lnTo>
                <a:cubicBezTo>
                  <a:pt x="4913" y="2595"/>
                  <a:pt x="4897" y="2581"/>
                  <a:pt x="4882" y="2581"/>
                </a:cubicBezTo>
                <a:cubicBezTo>
                  <a:pt x="4881" y="2581"/>
                  <a:pt x="4880" y="2581"/>
                  <a:pt x="4879" y="2581"/>
                </a:cubicBezTo>
                <a:lnTo>
                  <a:pt x="4702" y="2595"/>
                </a:lnTo>
                <a:lnTo>
                  <a:pt x="4697" y="2527"/>
                </a:lnTo>
                <a:lnTo>
                  <a:pt x="4767" y="2456"/>
                </a:lnTo>
                <a:lnTo>
                  <a:pt x="4852" y="2526"/>
                </a:lnTo>
                <a:cubicBezTo>
                  <a:pt x="4857" y="2531"/>
                  <a:pt x="4864" y="2534"/>
                  <a:pt x="4871" y="2534"/>
                </a:cubicBezTo>
                <a:cubicBezTo>
                  <a:pt x="4876" y="2534"/>
                  <a:pt x="4882" y="2532"/>
                  <a:pt x="4886" y="2529"/>
                </a:cubicBezTo>
                <a:cubicBezTo>
                  <a:pt x="4897" y="2523"/>
                  <a:pt x="4905" y="2511"/>
                  <a:pt x="4904" y="2498"/>
                </a:cubicBezTo>
                <a:lnTo>
                  <a:pt x="4897" y="2404"/>
                </a:lnTo>
                <a:cubicBezTo>
                  <a:pt x="4896" y="2396"/>
                  <a:pt x="4894" y="2388"/>
                  <a:pt x="4886" y="2382"/>
                </a:cubicBezTo>
                <a:lnTo>
                  <a:pt x="4788" y="2290"/>
                </a:lnTo>
                <a:lnTo>
                  <a:pt x="4775" y="2105"/>
                </a:lnTo>
                <a:lnTo>
                  <a:pt x="4961" y="1992"/>
                </a:lnTo>
                <a:cubicBezTo>
                  <a:pt x="4972" y="1986"/>
                  <a:pt x="4978" y="1974"/>
                  <a:pt x="4977" y="1962"/>
                </a:cubicBezTo>
                <a:lnTo>
                  <a:pt x="4969" y="1854"/>
                </a:lnTo>
                <a:cubicBezTo>
                  <a:pt x="4968" y="1841"/>
                  <a:pt x="4959" y="1829"/>
                  <a:pt x="4947" y="1825"/>
                </a:cubicBezTo>
                <a:cubicBezTo>
                  <a:pt x="4943" y="1824"/>
                  <a:pt x="4939" y="1823"/>
                  <a:pt x="4936" y="1823"/>
                </a:cubicBezTo>
                <a:cubicBezTo>
                  <a:pt x="4926" y="1823"/>
                  <a:pt x="4918" y="1827"/>
                  <a:pt x="4911" y="1835"/>
                </a:cubicBezTo>
                <a:lnTo>
                  <a:pt x="4818" y="1941"/>
                </a:lnTo>
                <a:lnTo>
                  <a:pt x="4655" y="1953"/>
                </a:lnTo>
                <a:lnTo>
                  <a:pt x="4644" y="1789"/>
                </a:lnTo>
                <a:lnTo>
                  <a:pt x="4735" y="1684"/>
                </a:lnTo>
                <a:cubicBezTo>
                  <a:pt x="4741" y="1677"/>
                  <a:pt x="4744" y="1669"/>
                  <a:pt x="4744" y="1660"/>
                </a:cubicBezTo>
                <a:lnTo>
                  <a:pt x="4735" y="1552"/>
                </a:lnTo>
                <a:cubicBezTo>
                  <a:pt x="4735" y="1540"/>
                  <a:pt x="4728" y="1530"/>
                  <a:pt x="4717" y="1524"/>
                </a:cubicBezTo>
                <a:lnTo>
                  <a:pt x="4491" y="1431"/>
                </a:lnTo>
                <a:cubicBezTo>
                  <a:pt x="4487" y="1430"/>
                  <a:pt x="4483" y="1429"/>
                  <a:pt x="4479" y="1429"/>
                </a:cubicBezTo>
                <a:cubicBezTo>
                  <a:pt x="4472" y="1429"/>
                  <a:pt x="4466" y="1431"/>
                  <a:pt x="4460" y="1435"/>
                </a:cubicBezTo>
                <a:cubicBezTo>
                  <a:pt x="4451" y="1441"/>
                  <a:pt x="4446" y="1451"/>
                  <a:pt x="4447" y="1464"/>
                </a:cubicBezTo>
                <a:lnTo>
                  <a:pt x="4453" y="1558"/>
                </a:lnTo>
                <a:lnTo>
                  <a:pt x="4353" y="1665"/>
                </a:lnTo>
                <a:lnTo>
                  <a:pt x="4270" y="1769"/>
                </a:lnTo>
                <a:lnTo>
                  <a:pt x="4182" y="1776"/>
                </a:lnTo>
                <a:lnTo>
                  <a:pt x="4093" y="1693"/>
                </a:lnTo>
                <a:lnTo>
                  <a:pt x="4087" y="1596"/>
                </a:lnTo>
                <a:cubicBezTo>
                  <a:pt x="4085" y="1586"/>
                  <a:pt x="4078" y="1575"/>
                  <a:pt x="4068" y="1570"/>
                </a:cubicBezTo>
                <a:cubicBezTo>
                  <a:pt x="4063" y="1568"/>
                  <a:pt x="4058" y="1566"/>
                  <a:pt x="4053" y="1566"/>
                </a:cubicBezTo>
                <a:cubicBezTo>
                  <a:pt x="4047" y="1566"/>
                  <a:pt x="4041" y="1568"/>
                  <a:pt x="4036" y="1571"/>
                </a:cubicBezTo>
                <a:lnTo>
                  <a:pt x="3631" y="1815"/>
                </a:lnTo>
                <a:lnTo>
                  <a:pt x="3575" y="1819"/>
                </a:lnTo>
                <a:lnTo>
                  <a:pt x="3575" y="1819"/>
                </a:lnTo>
                <a:lnTo>
                  <a:pt x="3650" y="1530"/>
                </a:lnTo>
                <a:cubicBezTo>
                  <a:pt x="3652" y="1518"/>
                  <a:pt x="3647" y="1506"/>
                  <a:pt x="3639" y="1497"/>
                </a:cubicBezTo>
                <a:lnTo>
                  <a:pt x="3522" y="1397"/>
                </a:lnTo>
                <a:cubicBezTo>
                  <a:pt x="3516" y="1392"/>
                  <a:pt x="3509" y="1389"/>
                  <a:pt x="3501" y="1389"/>
                </a:cubicBezTo>
                <a:cubicBezTo>
                  <a:pt x="3496" y="1389"/>
                  <a:pt x="3491" y="1390"/>
                  <a:pt x="3486" y="1392"/>
                </a:cubicBezTo>
                <a:cubicBezTo>
                  <a:pt x="3475" y="1397"/>
                  <a:pt x="3467" y="1410"/>
                  <a:pt x="3468" y="1423"/>
                </a:cubicBezTo>
                <a:lnTo>
                  <a:pt x="3475" y="1523"/>
                </a:lnTo>
                <a:lnTo>
                  <a:pt x="3379" y="1741"/>
                </a:lnTo>
                <a:cubicBezTo>
                  <a:pt x="3376" y="1746"/>
                  <a:pt x="3376" y="1751"/>
                  <a:pt x="3376" y="1757"/>
                </a:cubicBezTo>
                <a:lnTo>
                  <a:pt x="3382" y="1851"/>
                </a:lnTo>
                <a:lnTo>
                  <a:pt x="3324" y="1925"/>
                </a:lnTo>
                <a:lnTo>
                  <a:pt x="3236" y="1860"/>
                </a:lnTo>
                <a:lnTo>
                  <a:pt x="3224" y="1672"/>
                </a:lnTo>
                <a:lnTo>
                  <a:pt x="3323" y="1565"/>
                </a:lnTo>
                <a:cubicBezTo>
                  <a:pt x="3329" y="1559"/>
                  <a:pt x="3332" y="1549"/>
                  <a:pt x="3332" y="1540"/>
                </a:cubicBezTo>
                <a:lnTo>
                  <a:pt x="3317" y="1330"/>
                </a:lnTo>
                <a:cubicBezTo>
                  <a:pt x="3316" y="1321"/>
                  <a:pt x="3312" y="1313"/>
                  <a:pt x="3306" y="1308"/>
                </a:cubicBezTo>
                <a:lnTo>
                  <a:pt x="3181" y="1201"/>
                </a:lnTo>
                <a:cubicBezTo>
                  <a:pt x="3175" y="1196"/>
                  <a:pt x="3169" y="1193"/>
                  <a:pt x="3162" y="1193"/>
                </a:cubicBezTo>
                <a:cubicBezTo>
                  <a:pt x="3160" y="1193"/>
                  <a:pt x="3158" y="1193"/>
                  <a:pt x="3156" y="1193"/>
                </a:cubicBezTo>
                <a:cubicBezTo>
                  <a:pt x="3147" y="1194"/>
                  <a:pt x="3139" y="1199"/>
                  <a:pt x="3134" y="1206"/>
                </a:cubicBezTo>
                <a:lnTo>
                  <a:pt x="3062" y="1299"/>
                </a:lnTo>
                <a:lnTo>
                  <a:pt x="2964" y="1215"/>
                </a:lnTo>
                <a:cubicBezTo>
                  <a:pt x="2958" y="1210"/>
                  <a:pt x="2950" y="1208"/>
                  <a:pt x="2943" y="1208"/>
                </a:cubicBezTo>
                <a:cubicBezTo>
                  <a:pt x="2938" y="1208"/>
                  <a:pt x="2933" y="1209"/>
                  <a:pt x="2928" y="1211"/>
                </a:cubicBezTo>
                <a:cubicBezTo>
                  <a:pt x="2916" y="1216"/>
                  <a:pt x="2908" y="1230"/>
                  <a:pt x="2910" y="1242"/>
                </a:cubicBezTo>
                <a:lnTo>
                  <a:pt x="2918" y="1344"/>
                </a:lnTo>
                <a:lnTo>
                  <a:pt x="2741" y="1548"/>
                </a:lnTo>
                <a:lnTo>
                  <a:pt x="2677" y="1553"/>
                </a:lnTo>
                <a:lnTo>
                  <a:pt x="2650" y="1159"/>
                </a:lnTo>
                <a:cubicBezTo>
                  <a:pt x="2648" y="1150"/>
                  <a:pt x="2645" y="1142"/>
                  <a:pt x="2637" y="1137"/>
                </a:cubicBezTo>
                <a:lnTo>
                  <a:pt x="2530" y="1043"/>
                </a:lnTo>
                <a:cubicBezTo>
                  <a:pt x="2524" y="1038"/>
                  <a:pt x="2515" y="1035"/>
                  <a:pt x="2506" y="1035"/>
                </a:cubicBezTo>
                <a:cubicBezTo>
                  <a:pt x="2505" y="1035"/>
                  <a:pt x="2503" y="1035"/>
                  <a:pt x="2502" y="1035"/>
                </a:cubicBezTo>
                <a:cubicBezTo>
                  <a:pt x="2492" y="1038"/>
                  <a:pt x="2483" y="1044"/>
                  <a:pt x="2479" y="1054"/>
                </a:cubicBezTo>
                <a:lnTo>
                  <a:pt x="2376" y="1267"/>
                </a:lnTo>
                <a:lnTo>
                  <a:pt x="2298" y="1471"/>
                </a:lnTo>
                <a:lnTo>
                  <a:pt x="2236" y="1475"/>
                </a:lnTo>
                <a:lnTo>
                  <a:pt x="2230" y="1407"/>
                </a:lnTo>
                <a:cubicBezTo>
                  <a:pt x="2229" y="1397"/>
                  <a:pt x="2225" y="1389"/>
                  <a:pt x="2219" y="1384"/>
                </a:cubicBezTo>
                <a:cubicBezTo>
                  <a:pt x="2213" y="1379"/>
                  <a:pt x="2206" y="1376"/>
                  <a:pt x="2199" y="1376"/>
                </a:cubicBezTo>
                <a:cubicBezTo>
                  <a:pt x="2198" y="1376"/>
                  <a:pt x="2197" y="1376"/>
                  <a:pt x="2196" y="1376"/>
                </a:cubicBezTo>
                <a:lnTo>
                  <a:pt x="1978" y="1392"/>
                </a:lnTo>
                <a:cubicBezTo>
                  <a:pt x="1968" y="1393"/>
                  <a:pt x="1958" y="1398"/>
                  <a:pt x="1952" y="1409"/>
                </a:cubicBezTo>
                <a:lnTo>
                  <a:pt x="1825" y="1643"/>
                </a:lnTo>
                <a:cubicBezTo>
                  <a:pt x="1823" y="1628"/>
                  <a:pt x="1811" y="1616"/>
                  <a:pt x="1797" y="1616"/>
                </a:cubicBezTo>
                <a:cubicBezTo>
                  <a:pt x="1795" y="1616"/>
                  <a:pt x="1794" y="1616"/>
                  <a:pt x="1792" y="1616"/>
                </a:cubicBezTo>
                <a:lnTo>
                  <a:pt x="1716" y="1621"/>
                </a:lnTo>
                <a:lnTo>
                  <a:pt x="1713" y="1559"/>
                </a:lnTo>
                <a:lnTo>
                  <a:pt x="1803" y="1460"/>
                </a:lnTo>
                <a:cubicBezTo>
                  <a:pt x="1810" y="1454"/>
                  <a:pt x="1813" y="1444"/>
                  <a:pt x="1813" y="1435"/>
                </a:cubicBezTo>
                <a:lnTo>
                  <a:pt x="1784" y="1034"/>
                </a:lnTo>
                <a:lnTo>
                  <a:pt x="1954" y="1022"/>
                </a:lnTo>
                <a:cubicBezTo>
                  <a:pt x="1966" y="1021"/>
                  <a:pt x="1977" y="1013"/>
                  <a:pt x="1983" y="1003"/>
                </a:cubicBezTo>
                <a:lnTo>
                  <a:pt x="2084" y="778"/>
                </a:lnTo>
                <a:cubicBezTo>
                  <a:pt x="2089" y="767"/>
                  <a:pt x="2088" y="754"/>
                  <a:pt x="2080" y="746"/>
                </a:cubicBezTo>
                <a:cubicBezTo>
                  <a:pt x="2075" y="736"/>
                  <a:pt x="2065" y="731"/>
                  <a:pt x="2055" y="731"/>
                </a:cubicBezTo>
                <a:cubicBezTo>
                  <a:pt x="2054" y="731"/>
                  <a:pt x="2053" y="731"/>
                  <a:pt x="2052" y="731"/>
                </a:cubicBezTo>
                <a:lnTo>
                  <a:pt x="1969" y="736"/>
                </a:lnTo>
                <a:lnTo>
                  <a:pt x="1965" y="683"/>
                </a:lnTo>
                <a:lnTo>
                  <a:pt x="2064" y="576"/>
                </a:lnTo>
                <a:cubicBezTo>
                  <a:pt x="2070" y="570"/>
                  <a:pt x="2073" y="560"/>
                  <a:pt x="2073" y="551"/>
                </a:cubicBezTo>
                <a:lnTo>
                  <a:pt x="2050" y="226"/>
                </a:lnTo>
                <a:cubicBezTo>
                  <a:pt x="2048" y="217"/>
                  <a:pt x="2045" y="209"/>
                  <a:pt x="2038" y="204"/>
                </a:cubicBezTo>
                <a:lnTo>
                  <a:pt x="1813" y="8"/>
                </a:lnTo>
                <a:cubicBezTo>
                  <a:pt x="1808" y="4"/>
                  <a:pt x="1800" y="1"/>
                  <a:pt x="17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943;p51">
            <a:extLst>
              <a:ext uri="{FF2B5EF4-FFF2-40B4-BE49-F238E27FC236}">
                <a16:creationId xmlns:a16="http://schemas.microsoft.com/office/drawing/2014/main" id="{AB81D331-91AF-BA13-0C7A-FDE9967C96EF}"/>
              </a:ext>
            </a:extLst>
          </p:cNvPr>
          <p:cNvSpPr/>
          <p:nvPr/>
        </p:nvSpPr>
        <p:spPr>
          <a:xfrm>
            <a:off x="1126556" y="2665458"/>
            <a:ext cx="287529" cy="294643"/>
          </a:xfrm>
          <a:custGeom>
            <a:avLst/>
            <a:gdLst/>
            <a:ahLst/>
            <a:cxnLst/>
            <a:rect l="l" t="t" r="r" b="b"/>
            <a:pathLst>
              <a:path w="3881" h="3977" extrusionOk="0">
                <a:moveTo>
                  <a:pt x="913" y="2554"/>
                </a:moveTo>
                <a:lnTo>
                  <a:pt x="1020" y="2647"/>
                </a:lnTo>
                <a:lnTo>
                  <a:pt x="1137" y="2639"/>
                </a:lnTo>
                <a:lnTo>
                  <a:pt x="1237" y="2633"/>
                </a:lnTo>
                <a:lnTo>
                  <a:pt x="1354" y="2742"/>
                </a:lnTo>
                <a:lnTo>
                  <a:pt x="1247" y="2748"/>
                </a:lnTo>
                <a:lnTo>
                  <a:pt x="1030" y="2764"/>
                </a:lnTo>
                <a:lnTo>
                  <a:pt x="920" y="2655"/>
                </a:lnTo>
                <a:lnTo>
                  <a:pt x="804" y="2663"/>
                </a:lnTo>
                <a:lnTo>
                  <a:pt x="704" y="2669"/>
                </a:lnTo>
                <a:lnTo>
                  <a:pt x="704" y="2669"/>
                </a:lnTo>
                <a:lnTo>
                  <a:pt x="913" y="2554"/>
                </a:lnTo>
                <a:close/>
                <a:moveTo>
                  <a:pt x="3533" y="1"/>
                </a:moveTo>
                <a:lnTo>
                  <a:pt x="3541" y="118"/>
                </a:lnTo>
                <a:lnTo>
                  <a:pt x="3440" y="124"/>
                </a:lnTo>
                <a:lnTo>
                  <a:pt x="3333" y="133"/>
                </a:lnTo>
                <a:lnTo>
                  <a:pt x="3221" y="140"/>
                </a:lnTo>
                <a:lnTo>
                  <a:pt x="2996" y="39"/>
                </a:lnTo>
                <a:lnTo>
                  <a:pt x="2904" y="162"/>
                </a:lnTo>
                <a:lnTo>
                  <a:pt x="2687" y="178"/>
                </a:lnTo>
                <a:lnTo>
                  <a:pt x="2578" y="289"/>
                </a:lnTo>
                <a:lnTo>
                  <a:pt x="2490" y="404"/>
                </a:lnTo>
                <a:lnTo>
                  <a:pt x="2173" y="526"/>
                </a:lnTo>
                <a:lnTo>
                  <a:pt x="2288" y="628"/>
                </a:lnTo>
                <a:lnTo>
                  <a:pt x="2513" y="729"/>
                </a:lnTo>
                <a:lnTo>
                  <a:pt x="2607" y="723"/>
                </a:lnTo>
                <a:lnTo>
                  <a:pt x="2521" y="830"/>
                </a:lnTo>
                <a:lnTo>
                  <a:pt x="2303" y="846"/>
                </a:lnTo>
                <a:lnTo>
                  <a:pt x="2310" y="953"/>
                </a:lnTo>
                <a:lnTo>
                  <a:pt x="2319" y="1062"/>
                </a:lnTo>
                <a:lnTo>
                  <a:pt x="2102" y="1180"/>
                </a:lnTo>
                <a:lnTo>
                  <a:pt x="1993" y="1086"/>
                </a:lnTo>
                <a:lnTo>
                  <a:pt x="1777" y="992"/>
                </a:lnTo>
                <a:lnTo>
                  <a:pt x="1769" y="884"/>
                </a:lnTo>
                <a:lnTo>
                  <a:pt x="1646" y="791"/>
                </a:lnTo>
                <a:lnTo>
                  <a:pt x="1538" y="682"/>
                </a:lnTo>
                <a:lnTo>
                  <a:pt x="1320" y="697"/>
                </a:lnTo>
                <a:lnTo>
                  <a:pt x="1225" y="922"/>
                </a:lnTo>
                <a:lnTo>
                  <a:pt x="1117" y="930"/>
                </a:lnTo>
                <a:lnTo>
                  <a:pt x="1233" y="1030"/>
                </a:lnTo>
                <a:lnTo>
                  <a:pt x="1241" y="1139"/>
                </a:lnTo>
                <a:lnTo>
                  <a:pt x="1248" y="1240"/>
                </a:lnTo>
                <a:lnTo>
                  <a:pt x="1148" y="1356"/>
                </a:lnTo>
                <a:lnTo>
                  <a:pt x="1056" y="1472"/>
                </a:lnTo>
                <a:lnTo>
                  <a:pt x="940" y="1479"/>
                </a:lnTo>
                <a:lnTo>
                  <a:pt x="847" y="1596"/>
                </a:lnTo>
                <a:lnTo>
                  <a:pt x="964" y="1805"/>
                </a:lnTo>
                <a:lnTo>
                  <a:pt x="970" y="1905"/>
                </a:lnTo>
                <a:lnTo>
                  <a:pt x="1086" y="1898"/>
                </a:lnTo>
                <a:lnTo>
                  <a:pt x="1100" y="2108"/>
                </a:lnTo>
                <a:lnTo>
                  <a:pt x="1194" y="1999"/>
                </a:lnTo>
                <a:lnTo>
                  <a:pt x="1413" y="1983"/>
                </a:lnTo>
                <a:lnTo>
                  <a:pt x="1513" y="1977"/>
                </a:lnTo>
                <a:lnTo>
                  <a:pt x="1521" y="2078"/>
                </a:lnTo>
                <a:lnTo>
                  <a:pt x="1428" y="2201"/>
                </a:lnTo>
                <a:lnTo>
                  <a:pt x="1319" y="2208"/>
                </a:lnTo>
                <a:lnTo>
                  <a:pt x="1002" y="2333"/>
                </a:lnTo>
                <a:lnTo>
                  <a:pt x="800" y="2565"/>
                </a:lnTo>
                <a:lnTo>
                  <a:pt x="582" y="2581"/>
                </a:lnTo>
                <a:lnTo>
                  <a:pt x="706" y="2673"/>
                </a:lnTo>
                <a:lnTo>
                  <a:pt x="590" y="2681"/>
                </a:lnTo>
                <a:lnTo>
                  <a:pt x="598" y="2798"/>
                </a:lnTo>
                <a:lnTo>
                  <a:pt x="280" y="2820"/>
                </a:lnTo>
                <a:lnTo>
                  <a:pt x="179" y="2827"/>
                </a:lnTo>
                <a:lnTo>
                  <a:pt x="71" y="2939"/>
                </a:lnTo>
                <a:lnTo>
                  <a:pt x="79" y="3046"/>
                </a:lnTo>
                <a:lnTo>
                  <a:pt x="194" y="3039"/>
                </a:lnTo>
                <a:lnTo>
                  <a:pt x="410" y="3023"/>
                </a:lnTo>
                <a:lnTo>
                  <a:pt x="527" y="3123"/>
                </a:lnTo>
                <a:lnTo>
                  <a:pt x="418" y="3131"/>
                </a:lnTo>
                <a:lnTo>
                  <a:pt x="304" y="3139"/>
                </a:lnTo>
                <a:lnTo>
                  <a:pt x="202" y="3147"/>
                </a:lnTo>
                <a:lnTo>
                  <a:pt x="96" y="3264"/>
                </a:lnTo>
                <a:lnTo>
                  <a:pt x="1" y="3379"/>
                </a:lnTo>
                <a:lnTo>
                  <a:pt x="110" y="3473"/>
                </a:lnTo>
                <a:lnTo>
                  <a:pt x="217" y="3366"/>
                </a:lnTo>
                <a:lnTo>
                  <a:pt x="327" y="3459"/>
                </a:lnTo>
                <a:lnTo>
                  <a:pt x="232" y="3575"/>
                </a:lnTo>
                <a:lnTo>
                  <a:pt x="240" y="3683"/>
                </a:lnTo>
                <a:lnTo>
                  <a:pt x="341" y="3675"/>
                </a:lnTo>
                <a:lnTo>
                  <a:pt x="456" y="3668"/>
                </a:lnTo>
                <a:lnTo>
                  <a:pt x="247" y="3791"/>
                </a:lnTo>
                <a:lnTo>
                  <a:pt x="571" y="3768"/>
                </a:lnTo>
                <a:lnTo>
                  <a:pt x="580" y="3869"/>
                </a:lnTo>
                <a:lnTo>
                  <a:pt x="587" y="3977"/>
                </a:lnTo>
                <a:lnTo>
                  <a:pt x="790" y="3853"/>
                </a:lnTo>
                <a:lnTo>
                  <a:pt x="891" y="3847"/>
                </a:lnTo>
                <a:lnTo>
                  <a:pt x="1014" y="3947"/>
                </a:lnTo>
                <a:lnTo>
                  <a:pt x="1232" y="3931"/>
                </a:lnTo>
                <a:lnTo>
                  <a:pt x="1324" y="3816"/>
                </a:lnTo>
                <a:lnTo>
                  <a:pt x="1440" y="3916"/>
                </a:lnTo>
                <a:lnTo>
                  <a:pt x="1651" y="3902"/>
                </a:lnTo>
                <a:lnTo>
                  <a:pt x="1643" y="3794"/>
                </a:lnTo>
                <a:lnTo>
                  <a:pt x="1758" y="3785"/>
                </a:lnTo>
                <a:lnTo>
                  <a:pt x="1852" y="3676"/>
                </a:lnTo>
                <a:lnTo>
                  <a:pt x="1860" y="3778"/>
                </a:lnTo>
                <a:lnTo>
                  <a:pt x="1977" y="3770"/>
                </a:lnTo>
                <a:lnTo>
                  <a:pt x="2071" y="3660"/>
                </a:lnTo>
                <a:lnTo>
                  <a:pt x="2179" y="3653"/>
                </a:lnTo>
                <a:lnTo>
                  <a:pt x="2397" y="3638"/>
                </a:lnTo>
                <a:lnTo>
                  <a:pt x="2614" y="3622"/>
                </a:lnTo>
                <a:lnTo>
                  <a:pt x="2817" y="3607"/>
                </a:lnTo>
                <a:lnTo>
                  <a:pt x="2940" y="3701"/>
                </a:lnTo>
                <a:lnTo>
                  <a:pt x="3151" y="3584"/>
                </a:lnTo>
                <a:lnTo>
                  <a:pt x="3242" y="3468"/>
                </a:lnTo>
                <a:lnTo>
                  <a:pt x="3235" y="3361"/>
                </a:lnTo>
                <a:lnTo>
                  <a:pt x="3350" y="3352"/>
                </a:lnTo>
                <a:lnTo>
                  <a:pt x="3443" y="3237"/>
                </a:lnTo>
                <a:lnTo>
                  <a:pt x="3437" y="3137"/>
                </a:lnTo>
                <a:lnTo>
                  <a:pt x="3547" y="3128"/>
                </a:lnTo>
                <a:lnTo>
                  <a:pt x="3539" y="3020"/>
                </a:lnTo>
                <a:lnTo>
                  <a:pt x="3532" y="2913"/>
                </a:lnTo>
                <a:lnTo>
                  <a:pt x="3523" y="2805"/>
                </a:lnTo>
                <a:lnTo>
                  <a:pt x="3624" y="2689"/>
                </a:lnTo>
                <a:lnTo>
                  <a:pt x="3616" y="2587"/>
                </a:lnTo>
                <a:lnTo>
                  <a:pt x="3609" y="2470"/>
                </a:lnTo>
                <a:lnTo>
                  <a:pt x="3702" y="2362"/>
                </a:lnTo>
                <a:lnTo>
                  <a:pt x="3687" y="2144"/>
                </a:lnTo>
                <a:lnTo>
                  <a:pt x="3678" y="2043"/>
                </a:lnTo>
                <a:lnTo>
                  <a:pt x="3787" y="1920"/>
                </a:lnTo>
                <a:lnTo>
                  <a:pt x="3663" y="1826"/>
                </a:lnTo>
                <a:lnTo>
                  <a:pt x="3778" y="1817"/>
                </a:lnTo>
                <a:lnTo>
                  <a:pt x="3787" y="1920"/>
                </a:lnTo>
                <a:lnTo>
                  <a:pt x="3880" y="1810"/>
                </a:lnTo>
                <a:lnTo>
                  <a:pt x="3875" y="1801"/>
                </a:lnTo>
                <a:lnTo>
                  <a:pt x="3859" y="1820"/>
                </a:lnTo>
                <a:lnTo>
                  <a:pt x="3734" y="1607"/>
                </a:lnTo>
                <a:lnTo>
                  <a:pt x="3617" y="1511"/>
                </a:lnTo>
                <a:lnTo>
                  <a:pt x="3610" y="1404"/>
                </a:lnTo>
                <a:lnTo>
                  <a:pt x="3393" y="1310"/>
                </a:lnTo>
                <a:lnTo>
                  <a:pt x="3278" y="1318"/>
                </a:lnTo>
                <a:lnTo>
                  <a:pt x="3198" y="1323"/>
                </a:lnTo>
                <a:lnTo>
                  <a:pt x="3095" y="1432"/>
                </a:lnTo>
                <a:lnTo>
                  <a:pt x="3089" y="1426"/>
                </a:lnTo>
                <a:lnTo>
                  <a:pt x="3076" y="1441"/>
                </a:lnTo>
                <a:lnTo>
                  <a:pt x="2960" y="1341"/>
                </a:lnTo>
                <a:lnTo>
                  <a:pt x="2844" y="1240"/>
                </a:lnTo>
                <a:lnTo>
                  <a:pt x="2729" y="1140"/>
                </a:lnTo>
                <a:lnTo>
                  <a:pt x="2612" y="1047"/>
                </a:lnTo>
                <a:lnTo>
                  <a:pt x="2713" y="924"/>
                </a:lnTo>
                <a:lnTo>
                  <a:pt x="2706" y="823"/>
                </a:lnTo>
                <a:lnTo>
                  <a:pt x="2735" y="821"/>
                </a:lnTo>
                <a:lnTo>
                  <a:pt x="2735" y="813"/>
                </a:lnTo>
                <a:lnTo>
                  <a:pt x="2835" y="806"/>
                </a:lnTo>
                <a:lnTo>
                  <a:pt x="2944" y="895"/>
                </a:lnTo>
                <a:lnTo>
                  <a:pt x="3033" y="801"/>
                </a:lnTo>
                <a:lnTo>
                  <a:pt x="3026" y="693"/>
                </a:lnTo>
                <a:lnTo>
                  <a:pt x="3132" y="576"/>
                </a:lnTo>
                <a:lnTo>
                  <a:pt x="3219" y="461"/>
                </a:lnTo>
                <a:lnTo>
                  <a:pt x="3240" y="459"/>
                </a:lnTo>
                <a:lnTo>
                  <a:pt x="3246" y="450"/>
                </a:lnTo>
                <a:lnTo>
                  <a:pt x="3465" y="435"/>
                </a:lnTo>
                <a:lnTo>
                  <a:pt x="3565" y="427"/>
                </a:lnTo>
                <a:lnTo>
                  <a:pt x="3458" y="334"/>
                </a:lnTo>
                <a:lnTo>
                  <a:pt x="3558" y="328"/>
                </a:lnTo>
                <a:lnTo>
                  <a:pt x="3673" y="320"/>
                </a:lnTo>
                <a:lnTo>
                  <a:pt x="3766" y="204"/>
                </a:lnTo>
                <a:lnTo>
                  <a:pt x="3658" y="109"/>
                </a:lnTo>
                <a:lnTo>
                  <a:pt x="35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944;p51">
            <a:extLst>
              <a:ext uri="{FF2B5EF4-FFF2-40B4-BE49-F238E27FC236}">
                <a16:creationId xmlns:a16="http://schemas.microsoft.com/office/drawing/2014/main" id="{06A297B5-FDA7-D6FF-ED69-FDF08F114D1D}"/>
              </a:ext>
            </a:extLst>
          </p:cNvPr>
          <p:cNvSpPr/>
          <p:nvPr/>
        </p:nvSpPr>
        <p:spPr>
          <a:xfrm>
            <a:off x="1123666" y="2662346"/>
            <a:ext cx="292493" cy="299977"/>
          </a:xfrm>
          <a:custGeom>
            <a:avLst/>
            <a:gdLst/>
            <a:ahLst/>
            <a:cxnLst/>
            <a:rect l="l" t="t" r="r" b="b"/>
            <a:pathLst>
              <a:path w="3948" h="4049" extrusionOk="0">
                <a:moveTo>
                  <a:pt x="808" y="2639"/>
                </a:moveTo>
                <a:lnTo>
                  <a:pt x="747" y="2674"/>
                </a:lnTo>
                <a:lnTo>
                  <a:pt x="711" y="2646"/>
                </a:lnTo>
                <a:lnTo>
                  <a:pt x="808" y="2639"/>
                </a:lnTo>
                <a:close/>
                <a:moveTo>
                  <a:pt x="949" y="2635"/>
                </a:moveTo>
                <a:lnTo>
                  <a:pt x="1039" y="2713"/>
                </a:lnTo>
                <a:cubicBezTo>
                  <a:pt x="1045" y="2718"/>
                  <a:pt x="1051" y="2722"/>
                  <a:pt x="1060" y="2722"/>
                </a:cubicBezTo>
                <a:cubicBezTo>
                  <a:pt x="1060" y="2722"/>
                  <a:pt x="1061" y="2722"/>
                  <a:pt x="1062" y="2722"/>
                </a:cubicBezTo>
                <a:lnTo>
                  <a:pt x="1265" y="2707"/>
                </a:lnTo>
                <a:lnTo>
                  <a:pt x="1317" y="2755"/>
                </a:lnTo>
                <a:lnTo>
                  <a:pt x="1082" y="2773"/>
                </a:lnTo>
                <a:lnTo>
                  <a:pt x="984" y="2674"/>
                </a:lnTo>
                <a:cubicBezTo>
                  <a:pt x="978" y="2668"/>
                  <a:pt x="970" y="2664"/>
                  <a:pt x="961" y="2664"/>
                </a:cubicBezTo>
                <a:lnTo>
                  <a:pt x="958" y="2664"/>
                </a:lnTo>
                <a:lnTo>
                  <a:pt x="890" y="2670"/>
                </a:lnTo>
                <a:lnTo>
                  <a:pt x="949" y="2635"/>
                </a:lnTo>
                <a:close/>
                <a:moveTo>
                  <a:pt x="3604" y="115"/>
                </a:moveTo>
                <a:lnTo>
                  <a:pt x="3754" y="248"/>
                </a:lnTo>
                <a:lnTo>
                  <a:pt x="3690" y="328"/>
                </a:lnTo>
                <a:lnTo>
                  <a:pt x="3487" y="342"/>
                </a:lnTo>
                <a:cubicBezTo>
                  <a:pt x="3474" y="343"/>
                  <a:pt x="3462" y="352"/>
                  <a:pt x="3458" y="364"/>
                </a:cubicBezTo>
                <a:cubicBezTo>
                  <a:pt x="3453" y="378"/>
                  <a:pt x="3457" y="390"/>
                  <a:pt x="3468" y="400"/>
                </a:cubicBezTo>
                <a:lnTo>
                  <a:pt x="3515" y="441"/>
                </a:lnTo>
                <a:lnTo>
                  <a:pt x="3275" y="458"/>
                </a:lnTo>
                <a:cubicBezTo>
                  <a:pt x="3268" y="458"/>
                  <a:pt x="3259" y="462"/>
                  <a:pt x="3254" y="467"/>
                </a:cubicBezTo>
                <a:lnTo>
                  <a:pt x="3247" y="467"/>
                </a:lnTo>
                <a:cubicBezTo>
                  <a:pt x="3237" y="468"/>
                  <a:pt x="3228" y="473"/>
                  <a:pt x="3223" y="480"/>
                </a:cubicBezTo>
                <a:lnTo>
                  <a:pt x="3139" y="593"/>
                </a:lnTo>
                <a:lnTo>
                  <a:pt x="3031" y="711"/>
                </a:lnTo>
                <a:cubicBezTo>
                  <a:pt x="3025" y="717"/>
                  <a:pt x="3023" y="727"/>
                  <a:pt x="3023" y="735"/>
                </a:cubicBezTo>
                <a:lnTo>
                  <a:pt x="3029" y="829"/>
                </a:lnTo>
                <a:lnTo>
                  <a:pt x="2972" y="890"/>
                </a:lnTo>
                <a:lnTo>
                  <a:pt x="2888" y="821"/>
                </a:lnTo>
                <a:cubicBezTo>
                  <a:pt x="2882" y="817"/>
                  <a:pt x="2875" y="814"/>
                  <a:pt x="2869" y="814"/>
                </a:cubicBezTo>
                <a:cubicBezTo>
                  <a:pt x="2867" y="814"/>
                  <a:pt x="2865" y="815"/>
                  <a:pt x="2864" y="815"/>
                </a:cubicBezTo>
                <a:lnTo>
                  <a:pt x="2764" y="821"/>
                </a:lnTo>
                <a:cubicBezTo>
                  <a:pt x="2757" y="821"/>
                  <a:pt x="2752" y="826"/>
                  <a:pt x="2747" y="831"/>
                </a:cubicBezTo>
                <a:lnTo>
                  <a:pt x="2735" y="832"/>
                </a:lnTo>
                <a:cubicBezTo>
                  <a:pt x="2717" y="833"/>
                  <a:pt x="2703" y="848"/>
                  <a:pt x="2705" y="867"/>
                </a:cubicBezTo>
                <a:lnTo>
                  <a:pt x="2712" y="954"/>
                </a:lnTo>
                <a:lnTo>
                  <a:pt x="2619" y="1068"/>
                </a:lnTo>
                <a:cubicBezTo>
                  <a:pt x="2614" y="1075"/>
                  <a:pt x="2612" y="1083"/>
                  <a:pt x="2613" y="1092"/>
                </a:cubicBezTo>
                <a:cubicBezTo>
                  <a:pt x="2613" y="1101"/>
                  <a:pt x="2618" y="1109"/>
                  <a:pt x="2624" y="1114"/>
                </a:cubicBezTo>
                <a:lnTo>
                  <a:pt x="2739" y="1207"/>
                </a:lnTo>
                <a:lnTo>
                  <a:pt x="3088" y="1509"/>
                </a:lnTo>
                <a:cubicBezTo>
                  <a:pt x="3094" y="1514"/>
                  <a:pt x="3102" y="1516"/>
                  <a:pt x="3110" y="1516"/>
                </a:cubicBezTo>
                <a:cubicBezTo>
                  <a:pt x="3117" y="1516"/>
                  <a:pt x="3124" y="1514"/>
                  <a:pt x="3130" y="1509"/>
                </a:cubicBezTo>
                <a:cubicBezTo>
                  <a:pt x="3140" y="1509"/>
                  <a:pt x="3148" y="1504"/>
                  <a:pt x="3154" y="1498"/>
                </a:cubicBezTo>
                <a:lnTo>
                  <a:pt x="3248" y="1398"/>
                </a:lnTo>
                <a:lnTo>
                  <a:pt x="3422" y="1386"/>
                </a:lnTo>
                <a:lnTo>
                  <a:pt x="3613" y="1468"/>
                </a:lnTo>
                <a:lnTo>
                  <a:pt x="3620" y="1556"/>
                </a:lnTo>
                <a:cubicBezTo>
                  <a:pt x="3620" y="1566"/>
                  <a:pt x="3625" y="1575"/>
                  <a:pt x="3632" y="1580"/>
                </a:cubicBezTo>
                <a:lnTo>
                  <a:pt x="3742" y="1671"/>
                </a:lnTo>
                <a:lnTo>
                  <a:pt x="3857" y="1865"/>
                </a:lnTo>
                <a:lnTo>
                  <a:pt x="3847" y="1877"/>
                </a:lnTo>
                <a:lnTo>
                  <a:pt x="3846" y="1853"/>
                </a:lnTo>
                <a:cubicBezTo>
                  <a:pt x="3843" y="1844"/>
                  <a:pt x="3840" y="1837"/>
                  <a:pt x="3833" y="1831"/>
                </a:cubicBezTo>
                <a:cubicBezTo>
                  <a:pt x="3827" y="1827"/>
                  <a:pt x="3821" y="1823"/>
                  <a:pt x="3813" y="1823"/>
                </a:cubicBezTo>
                <a:cubicBezTo>
                  <a:pt x="3812" y="1823"/>
                  <a:pt x="3811" y="1823"/>
                  <a:pt x="3810" y="1823"/>
                </a:cubicBezTo>
                <a:lnTo>
                  <a:pt x="3695" y="1831"/>
                </a:lnTo>
                <a:cubicBezTo>
                  <a:pt x="3681" y="1832"/>
                  <a:pt x="3670" y="1842"/>
                  <a:pt x="3665" y="1854"/>
                </a:cubicBezTo>
                <a:cubicBezTo>
                  <a:pt x="3661" y="1868"/>
                  <a:pt x="3666" y="1882"/>
                  <a:pt x="3677" y="1890"/>
                </a:cubicBezTo>
                <a:lnTo>
                  <a:pt x="3774" y="1963"/>
                </a:lnTo>
                <a:lnTo>
                  <a:pt x="3689" y="2059"/>
                </a:lnTo>
                <a:cubicBezTo>
                  <a:pt x="3684" y="2066"/>
                  <a:pt x="3681" y="2073"/>
                  <a:pt x="3681" y="2082"/>
                </a:cubicBezTo>
                <a:lnTo>
                  <a:pt x="3703" y="2388"/>
                </a:lnTo>
                <a:lnTo>
                  <a:pt x="3619" y="2486"/>
                </a:lnTo>
                <a:cubicBezTo>
                  <a:pt x="3613" y="2493"/>
                  <a:pt x="3611" y="2500"/>
                  <a:pt x="3611" y="2509"/>
                </a:cubicBezTo>
                <a:lnTo>
                  <a:pt x="3625" y="2715"/>
                </a:lnTo>
                <a:lnTo>
                  <a:pt x="3533" y="2821"/>
                </a:lnTo>
                <a:cubicBezTo>
                  <a:pt x="3528" y="2827"/>
                  <a:pt x="3525" y="2835"/>
                  <a:pt x="3525" y="2843"/>
                </a:cubicBezTo>
                <a:lnTo>
                  <a:pt x="3546" y="3137"/>
                </a:lnTo>
                <a:lnTo>
                  <a:pt x="3468" y="3142"/>
                </a:lnTo>
                <a:cubicBezTo>
                  <a:pt x="3450" y="3143"/>
                  <a:pt x="3436" y="3159"/>
                  <a:pt x="3437" y="3177"/>
                </a:cubicBezTo>
                <a:lnTo>
                  <a:pt x="3445" y="3264"/>
                </a:lnTo>
                <a:lnTo>
                  <a:pt x="3369" y="3358"/>
                </a:lnTo>
                <a:lnTo>
                  <a:pt x="3268" y="3366"/>
                </a:lnTo>
                <a:cubicBezTo>
                  <a:pt x="3249" y="3367"/>
                  <a:pt x="3236" y="3383"/>
                  <a:pt x="3237" y="3400"/>
                </a:cubicBezTo>
                <a:lnTo>
                  <a:pt x="3244" y="3496"/>
                </a:lnTo>
                <a:lnTo>
                  <a:pt x="3164" y="3596"/>
                </a:lnTo>
                <a:lnTo>
                  <a:pt x="2978" y="3700"/>
                </a:lnTo>
                <a:lnTo>
                  <a:pt x="2872" y="3619"/>
                </a:lnTo>
                <a:cubicBezTo>
                  <a:pt x="2866" y="3615"/>
                  <a:pt x="2860" y="3613"/>
                  <a:pt x="2853" y="3613"/>
                </a:cubicBezTo>
                <a:cubicBezTo>
                  <a:pt x="2852" y="3613"/>
                  <a:pt x="2850" y="3613"/>
                  <a:pt x="2849" y="3613"/>
                </a:cubicBezTo>
                <a:lnTo>
                  <a:pt x="2105" y="3665"/>
                </a:lnTo>
                <a:cubicBezTo>
                  <a:pt x="2097" y="3666"/>
                  <a:pt x="2088" y="3670"/>
                  <a:pt x="2083" y="3676"/>
                </a:cubicBezTo>
                <a:lnTo>
                  <a:pt x="1998" y="3775"/>
                </a:lnTo>
                <a:lnTo>
                  <a:pt x="1928" y="3781"/>
                </a:lnTo>
                <a:lnTo>
                  <a:pt x="1922" y="3712"/>
                </a:lnTo>
                <a:cubicBezTo>
                  <a:pt x="1921" y="3699"/>
                  <a:pt x="1914" y="3687"/>
                  <a:pt x="1901" y="3684"/>
                </a:cubicBezTo>
                <a:cubicBezTo>
                  <a:pt x="1897" y="3683"/>
                  <a:pt x="1894" y="3682"/>
                  <a:pt x="1891" y="3682"/>
                </a:cubicBezTo>
                <a:cubicBezTo>
                  <a:pt x="1881" y="3682"/>
                  <a:pt x="1872" y="3686"/>
                  <a:pt x="1865" y="3694"/>
                </a:cubicBezTo>
                <a:lnTo>
                  <a:pt x="1781" y="3793"/>
                </a:lnTo>
                <a:lnTo>
                  <a:pt x="1678" y="3800"/>
                </a:lnTo>
                <a:cubicBezTo>
                  <a:pt x="1670" y="3801"/>
                  <a:pt x="1661" y="3805"/>
                  <a:pt x="1656" y="3812"/>
                </a:cubicBezTo>
                <a:cubicBezTo>
                  <a:pt x="1651" y="3819"/>
                  <a:pt x="1649" y="3826"/>
                  <a:pt x="1649" y="3836"/>
                </a:cubicBezTo>
                <a:lnTo>
                  <a:pt x="1654" y="3911"/>
                </a:lnTo>
                <a:lnTo>
                  <a:pt x="1489" y="3923"/>
                </a:lnTo>
                <a:lnTo>
                  <a:pt x="1384" y="3830"/>
                </a:lnTo>
                <a:cubicBezTo>
                  <a:pt x="1377" y="3826"/>
                  <a:pt x="1370" y="3822"/>
                  <a:pt x="1362" y="3822"/>
                </a:cubicBezTo>
                <a:cubicBezTo>
                  <a:pt x="1361" y="3822"/>
                  <a:pt x="1360" y="3822"/>
                  <a:pt x="1359" y="3822"/>
                </a:cubicBezTo>
                <a:cubicBezTo>
                  <a:pt x="1350" y="3822"/>
                  <a:pt x="1342" y="3827"/>
                  <a:pt x="1337" y="3835"/>
                </a:cubicBezTo>
                <a:lnTo>
                  <a:pt x="1254" y="3939"/>
                </a:lnTo>
                <a:lnTo>
                  <a:pt x="1063" y="3951"/>
                </a:lnTo>
                <a:lnTo>
                  <a:pt x="949" y="3859"/>
                </a:lnTo>
                <a:cubicBezTo>
                  <a:pt x="944" y="3854"/>
                  <a:pt x="936" y="3852"/>
                  <a:pt x="930" y="3852"/>
                </a:cubicBezTo>
                <a:cubicBezTo>
                  <a:pt x="928" y="3852"/>
                  <a:pt x="927" y="3852"/>
                  <a:pt x="926" y="3852"/>
                </a:cubicBezTo>
                <a:lnTo>
                  <a:pt x="826" y="3859"/>
                </a:lnTo>
                <a:cubicBezTo>
                  <a:pt x="821" y="3861"/>
                  <a:pt x="816" y="3862"/>
                  <a:pt x="811" y="3864"/>
                </a:cubicBezTo>
                <a:lnTo>
                  <a:pt x="654" y="3960"/>
                </a:lnTo>
                <a:lnTo>
                  <a:pt x="642" y="3801"/>
                </a:lnTo>
                <a:cubicBezTo>
                  <a:pt x="641" y="3785"/>
                  <a:pt x="626" y="3772"/>
                  <a:pt x="609" y="3772"/>
                </a:cubicBezTo>
                <a:cubicBezTo>
                  <a:pt x="609" y="3772"/>
                  <a:pt x="608" y="3772"/>
                  <a:pt x="605" y="3778"/>
                </a:cubicBezTo>
                <a:lnTo>
                  <a:pt x="418" y="3791"/>
                </a:lnTo>
                <a:lnTo>
                  <a:pt x="509" y="3738"/>
                </a:lnTo>
                <a:cubicBezTo>
                  <a:pt x="522" y="3731"/>
                  <a:pt x="527" y="3715"/>
                  <a:pt x="524" y="3700"/>
                </a:cubicBezTo>
                <a:cubicBezTo>
                  <a:pt x="519" y="3686"/>
                  <a:pt x="508" y="3676"/>
                  <a:pt x="494" y="3676"/>
                </a:cubicBezTo>
                <a:cubicBezTo>
                  <a:pt x="492" y="3676"/>
                  <a:pt x="491" y="3676"/>
                  <a:pt x="490" y="3676"/>
                </a:cubicBezTo>
                <a:lnTo>
                  <a:pt x="304" y="3690"/>
                </a:lnTo>
                <a:lnTo>
                  <a:pt x="301" y="3627"/>
                </a:lnTo>
                <a:lnTo>
                  <a:pt x="387" y="3522"/>
                </a:lnTo>
                <a:cubicBezTo>
                  <a:pt x="399" y="3508"/>
                  <a:pt x="396" y="3488"/>
                  <a:pt x="384" y="3476"/>
                </a:cubicBezTo>
                <a:lnTo>
                  <a:pt x="274" y="3383"/>
                </a:lnTo>
                <a:cubicBezTo>
                  <a:pt x="268" y="3377"/>
                  <a:pt x="260" y="3375"/>
                  <a:pt x="252" y="3375"/>
                </a:cubicBezTo>
                <a:cubicBezTo>
                  <a:pt x="244" y="3375"/>
                  <a:pt x="235" y="3378"/>
                  <a:pt x="229" y="3384"/>
                </a:cubicBezTo>
                <a:lnTo>
                  <a:pt x="144" y="3471"/>
                </a:lnTo>
                <a:lnTo>
                  <a:pt x="82" y="3418"/>
                </a:lnTo>
                <a:lnTo>
                  <a:pt x="154" y="3328"/>
                </a:lnTo>
                <a:lnTo>
                  <a:pt x="251" y="3221"/>
                </a:lnTo>
                <a:lnTo>
                  <a:pt x="564" y="3200"/>
                </a:lnTo>
                <a:cubicBezTo>
                  <a:pt x="577" y="3197"/>
                  <a:pt x="589" y="3190"/>
                  <a:pt x="593" y="3177"/>
                </a:cubicBezTo>
                <a:cubicBezTo>
                  <a:pt x="598" y="3164"/>
                  <a:pt x="594" y="3151"/>
                  <a:pt x="583" y="3142"/>
                </a:cubicBezTo>
                <a:lnTo>
                  <a:pt x="468" y="3041"/>
                </a:lnTo>
                <a:cubicBezTo>
                  <a:pt x="462" y="3037"/>
                  <a:pt x="455" y="3034"/>
                  <a:pt x="447" y="3034"/>
                </a:cubicBezTo>
                <a:cubicBezTo>
                  <a:pt x="446" y="3034"/>
                  <a:pt x="445" y="3034"/>
                  <a:pt x="444" y="3034"/>
                </a:cubicBezTo>
                <a:lnTo>
                  <a:pt x="145" y="3055"/>
                </a:lnTo>
                <a:lnTo>
                  <a:pt x="141" y="2993"/>
                </a:lnTo>
                <a:lnTo>
                  <a:pt x="229" y="2903"/>
                </a:lnTo>
                <a:lnTo>
                  <a:pt x="637" y="2874"/>
                </a:lnTo>
                <a:cubicBezTo>
                  <a:pt x="645" y="2873"/>
                  <a:pt x="654" y="2868"/>
                  <a:pt x="659" y="2862"/>
                </a:cubicBezTo>
                <a:cubicBezTo>
                  <a:pt x="665" y="2856"/>
                  <a:pt x="667" y="2848"/>
                  <a:pt x="667" y="2838"/>
                </a:cubicBezTo>
                <a:lnTo>
                  <a:pt x="660" y="2754"/>
                </a:lnTo>
                <a:lnTo>
                  <a:pt x="744" y="2748"/>
                </a:lnTo>
                <a:lnTo>
                  <a:pt x="946" y="2733"/>
                </a:lnTo>
                <a:lnTo>
                  <a:pt x="1043" y="2832"/>
                </a:lnTo>
                <a:cubicBezTo>
                  <a:pt x="1050" y="2838"/>
                  <a:pt x="1058" y="2841"/>
                  <a:pt x="1066" y="2841"/>
                </a:cubicBezTo>
                <a:cubicBezTo>
                  <a:pt x="1067" y="2841"/>
                  <a:pt x="1068" y="2841"/>
                  <a:pt x="1069" y="2841"/>
                </a:cubicBezTo>
                <a:lnTo>
                  <a:pt x="1395" y="2817"/>
                </a:lnTo>
                <a:cubicBezTo>
                  <a:pt x="1407" y="2816"/>
                  <a:pt x="1420" y="2807"/>
                  <a:pt x="1423" y="2796"/>
                </a:cubicBezTo>
                <a:cubicBezTo>
                  <a:pt x="1427" y="2783"/>
                  <a:pt x="1423" y="2769"/>
                  <a:pt x="1414" y="2760"/>
                </a:cubicBezTo>
                <a:lnTo>
                  <a:pt x="1297" y="2651"/>
                </a:lnTo>
                <a:cubicBezTo>
                  <a:pt x="1292" y="2646"/>
                  <a:pt x="1284" y="2642"/>
                  <a:pt x="1277" y="2642"/>
                </a:cubicBezTo>
                <a:cubicBezTo>
                  <a:pt x="1275" y="2642"/>
                  <a:pt x="1273" y="2642"/>
                  <a:pt x="1272" y="2642"/>
                </a:cubicBezTo>
                <a:lnTo>
                  <a:pt x="1069" y="2656"/>
                </a:lnTo>
                <a:lnTo>
                  <a:pt x="972" y="2572"/>
                </a:lnTo>
                <a:cubicBezTo>
                  <a:pt x="966" y="2566"/>
                  <a:pt x="958" y="2564"/>
                  <a:pt x="950" y="2564"/>
                </a:cubicBezTo>
                <a:cubicBezTo>
                  <a:pt x="944" y="2564"/>
                  <a:pt x="938" y="2565"/>
                  <a:pt x="933" y="2568"/>
                </a:cubicBezTo>
                <a:lnTo>
                  <a:pt x="884" y="2596"/>
                </a:lnTo>
                <a:lnTo>
                  <a:pt x="1053" y="2400"/>
                </a:lnTo>
                <a:lnTo>
                  <a:pt x="1359" y="2280"/>
                </a:lnTo>
                <a:lnTo>
                  <a:pt x="1464" y="2273"/>
                </a:lnTo>
                <a:cubicBezTo>
                  <a:pt x="1474" y="2271"/>
                  <a:pt x="1483" y="2268"/>
                  <a:pt x="1488" y="2259"/>
                </a:cubicBezTo>
                <a:lnTo>
                  <a:pt x="1581" y="2137"/>
                </a:lnTo>
                <a:cubicBezTo>
                  <a:pt x="1586" y="2130"/>
                  <a:pt x="1587" y="2123"/>
                  <a:pt x="1587" y="2115"/>
                </a:cubicBezTo>
                <a:lnTo>
                  <a:pt x="1579" y="2014"/>
                </a:lnTo>
                <a:cubicBezTo>
                  <a:pt x="1578" y="2004"/>
                  <a:pt x="1574" y="1997"/>
                  <a:pt x="1567" y="1992"/>
                </a:cubicBezTo>
                <a:cubicBezTo>
                  <a:pt x="1562" y="1987"/>
                  <a:pt x="1554" y="1983"/>
                  <a:pt x="1547" y="1983"/>
                </a:cubicBezTo>
                <a:cubicBezTo>
                  <a:pt x="1546" y="1983"/>
                  <a:pt x="1545" y="1983"/>
                  <a:pt x="1544" y="1983"/>
                </a:cubicBezTo>
                <a:lnTo>
                  <a:pt x="1225" y="2005"/>
                </a:lnTo>
                <a:cubicBezTo>
                  <a:pt x="1218" y="2007"/>
                  <a:pt x="1208" y="2010"/>
                  <a:pt x="1203" y="2018"/>
                </a:cubicBezTo>
                <a:lnTo>
                  <a:pt x="1161" y="2066"/>
                </a:lnTo>
                <a:lnTo>
                  <a:pt x="1152" y="1934"/>
                </a:lnTo>
                <a:cubicBezTo>
                  <a:pt x="1151" y="1925"/>
                  <a:pt x="1147" y="1917"/>
                  <a:pt x="1140" y="1912"/>
                </a:cubicBezTo>
                <a:cubicBezTo>
                  <a:pt x="1135" y="1907"/>
                  <a:pt x="1128" y="1904"/>
                  <a:pt x="1121" y="1904"/>
                </a:cubicBezTo>
                <a:cubicBezTo>
                  <a:pt x="1120" y="1904"/>
                  <a:pt x="1119" y="1904"/>
                  <a:pt x="1118" y="1904"/>
                </a:cubicBezTo>
                <a:lnTo>
                  <a:pt x="1034" y="1911"/>
                </a:lnTo>
                <a:lnTo>
                  <a:pt x="1029" y="1843"/>
                </a:lnTo>
                <a:cubicBezTo>
                  <a:pt x="1029" y="1839"/>
                  <a:pt x="1027" y="1833"/>
                  <a:pt x="1025" y="1830"/>
                </a:cubicBezTo>
                <a:lnTo>
                  <a:pt x="920" y="1640"/>
                </a:lnTo>
                <a:lnTo>
                  <a:pt x="989" y="1552"/>
                </a:lnTo>
                <a:lnTo>
                  <a:pt x="1092" y="1545"/>
                </a:lnTo>
                <a:cubicBezTo>
                  <a:pt x="1100" y="1545"/>
                  <a:pt x="1109" y="1540"/>
                  <a:pt x="1114" y="1534"/>
                </a:cubicBezTo>
                <a:lnTo>
                  <a:pt x="1207" y="1419"/>
                </a:lnTo>
                <a:lnTo>
                  <a:pt x="1307" y="1302"/>
                </a:lnTo>
                <a:cubicBezTo>
                  <a:pt x="1312" y="1296"/>
                  <a:pt x="1315" y="1289"/>
                  <a:pt x="1315" y="1280"/>
                </a:cubicBezTo>
                <a:lnTo>
                  <a:pt x="1301" y="1068"/>
                </a:lnTo>
                <a:cubicBezTo>
                  <a:pt x="1300" y="1060"/>
                  <a:pt x="1296" y="1052"/>
                  <a:pt x="1289" y="1046"/>
                </a:cubicBezTo>
                <a:lnTo>
                  <a:pt x="1233" y="997"/>
                </a:lnTo>
                <a:lnTo>
                  <a:pt x="1263" y="994"/>
                </a:lnTo>
                <a:cubicBezTo>
                  <a:pt x="1275" y="994"/>
                  <a:pt x="1285" y="987"/>
                  <a:pt x="1290" y="974"/>
                </a:cubicBezTo>
                <a:lnTo>
                  <a:pt x="1378" y="768"/>
                </a:lnTo>
                <a:lnTo>
                  <a:pt x="1560" y="755"/>
                </a:lnTo>
                <a:lnTo>
                  <a:pt x="1661" y="857"/>
                </a:lnTo>
                <a:lnTo>
                  <a:pt x="1774" y="940"/>
                </a:lnTo>
                <a:lnTo>
                  <a:pt x="1780" y="1034"/>
                </a:lnTo>
                <a:cubicBezTo>
                  <a:pt x="1781" y="1045"/>
                  <a:pt x="1787" y="1056"/>
                  <a:pt x="1800" y="1061"/>
                </a:cubicBezTo>
                <a:lnTo>
                  <a:pt x="2011" y="1151"/>
                </a:lnTo>
                <a:lnTo>
                  <a:pt x="2117" y="1243"/>
                </a:lnTo>
                <a:cubicBezTo>
                  <a:pt x="2123" y="1249"/>
                  <a:pt x="2130" y="1251"/>
                  <a:pt x="2138" y="1251"/>
                </a:cubicBezTo>
                <a:cubicBezTo>
                  <a:pt x="2143" y="1251"/>
                  <a:pt x="2148" y="1250"/>
                  <a:pt x="2154" y="1247"/>
                </a:cubicBezTo>
                <a:lnTo>
                  <a:pt x="2369" y="1129"/>
                </a:lnTo>
                <a:cubicBezTo>
                  <a:pt x="2381" y="1122"/>
                  <a:pt x="2388" y="1110"/>
                  <a:pt x="2386" y="1097"/>
                </a:cubicBezTo>
                <a:lnTo>
                  <a:pt x="2373" y="912"/>
                </a:lnTo>
                <a:lnTo>
                  <a:pt x="2558" y="899"/>
                </a:lnTo>
                <a:cubicBezTo>
                  <a:pt x="2567" y="899"/>
                  <a:pt x="2576" y="894"/>
                  <a:pt x="2581" y="888"/>
                </a:cubicBezTo>
                <a:lnTo>
                  <a:pt x="2669" y="781"/>
                </a:lnTo>
                <a:cubicBezTo>
                  <a:pt x="2677" y="771"/>
                  <a:pt x="2679" y="758"/>
                  <a:pt x="2672" y="745"/>
                </a:cubicBezTo>
                <a:cubicBezTo>
                  <a:pt x="2667" y="735"/>
                  <a:pt x="2657" y="728"/>
                  <a:pt x="2645" y="728"/>
                </a:cubicBezTo>
                <a:cubicBezTo>
                  <a:pt x="2644" y="728"/>
                  <a:pt x="2642" y="728"/>
                  <a:pt x="2641" y="729"/>
                </a:cubicBezTo>
                <a:lnTo>
                  <a:pt x="2555" y="735"/>
                </a:lnTo>
                <a:lnTo>
                  <a:pt x="2342" y="639"/>
                </a:lnTo>
                <a:lnTo>
                  <a:pt x="2270" y="577"/>
                </a:lnTo>
                <a:lnTo>
                  <a:pt x="2539" y="473"/>
                </a:lnTo>
                <a:cubicBezTo>
                  <a:pt x="2544" y="472"/>
                  <a:pt x="2549" y="467"/>
                  <a:pt x="2552" y="462"/>
                </a:cubicBezTo>
                <a:lnTo>
                  <a:pt x="2636" y="350"/>
                </a:lnTo>
                <a:lnTo>
                  <a:pt x="2737" y="249"/>
                </a:lnTo>
                <a:lnTo>
                  <a:pt x="2941" y="234"/>
                </a:lnTo>
                <a:cubicBezTo>
                  <a:pt x="2950" y="233"/>
                  <a:pt x="2958" y="229"/>
                  <a:pt x="2964" y="222"/>
                </a:cubicBezTo>
                <a:lnTo>
                  <a:pt x="3041" y="119"/>
                </a:lnTo>
                <a:lnTo>
                  <a:pt x="3243" y="208"/>
                </a:lnTo>
                <a:cubicBezTo>
                  <a:pt x="3247" y="210"/>
                  <a:pt x="3250" y="212"/>
                  <a:pt x="3254" y="212"/>
                </a:cubicBezTo>
                <a:cubicBezTo>
                  <a:pt x="3256" y="212"/>
                  <a:pt x="3257" y="212"/>
                  <a:pt x="3258" y="211"/>
                </a:cubicBezTo>
                <a:lnTo>
                  <a:pt x="3577" y="188"/>
                </a:lnTo>
                <a:cubicBezTo>
                  <a:pt x="3585" y="187"/>
                  <a:pt x="3594" y="183"/>
                  <a:pt x="3599" y="177"/>
                </a:cubicBezTo>
                <a:cubicBezTo>
                  <a:pt x="3604" y="171"/>
                  <a:pt x="3607" y="162"/>
                  <a:pt x="3607" y="154"/>
                </a:cubicBezTo>
                <a:lnTo>
                  <a:pt x="3604" y="115"/>
                </a:lnTo>
                <a:close/>
                <a:moveTo>
                  <a:pt x="3569" y="1"/>
                </a:moveTo>
                <a:cubicBezTo>
                  <a:pt x="3564" y="1"/>
                  <a:pt x="3559" y="2"/>
                  <a:pt x="3555" y="4"/>
                </a:cubicBezTo>
                <a:cubicBezTo>
                  <a:pt x="3544" y="9"/>
                  <a:pt x="3535" y="22"/>
                  <a:pt x="3536" y="35"/>
                </a:cubicBezTo>
                <a:lnTo>
                  <a:pt x="3544" y="120"/>
                </a:lnTo>
                <a:lnTo>
                  <a:pt x="3265" y="139"/>
                </a:lnTo>
                <a:lnTo>
                  <a:pt x="3047" y="42"/>
                </a:lnTo>
                <a:cubicBezTo>
                  <a:pt x="3043" y="40"/>
                  <a:pt x="3039" y="39"/>
                  <a:pt x="3035" y="39"/>
                </a:cubicBezTo>
                <a:cubicBezTo>
                  <a:pt x="3025" y="39"/>
                  <a:pt x="3015" y="44"/>
                  <a:pt x="3008" y="52"/>
                </a:cubicBezTo>
                <a:lnTo>
                  <a:pt x="2925" y="164"/>
                </a:lnTo>
                <a:lnTo>
                  <a:pt x="2723" y="178"/>
                </a:lnTo>
                <a:cubicBezTo>
                  <a:pt x="2716" y="178"/>
                  <a:pt x="2707" y="182"/>
                  <a:pt x="2702" y="187"/>
                </a:cubicBezTo>
                <a:lnTo>
                  <a:pt x="2591" y="301"/>
                </a:lnTo>
                <a:lnTo>
                  <a:pt x="2510" y="409"/>
                </a:lnTo>
                <a:lnTo>
                  <a:pt x="2200" y="529"/>
                </a:lnTo>
                <a:cubicBezTo>
                  <a:pt x="2188" y="532"/>
                  <a:pt x="2181" y="541"/>
                  <a:pt x="2180" y="553"/>
                </a:cubicBezTo>
                <a:cubicBezTo>
                  <a:pt x="2176" y="563"/>
                  <a:pt x="2181" y="576"/>
                  <a:pt x="2190" y="583"/>
                </a:cubicBezTo>
                <a:lnTo>
                  <a:pt x="2306" y="683"/>
                </a:lnTo>
                <a:cubicBezTo>
                  <a:pt x="2308" y="686"/>
                  <a:pt x="2311" y="687"/>
                  <a:pt x="2313" y="688"/>
                </a:cubicBezTo>
                <a:lnTo>
                  <a:pt x="2539" y="790"/>
                </a:lnTo>
                <a:cubicBezTo>
                  <a:pt x="2542" y="792"/>
                  <a:pt x="2546" y="793"/>
                  <a:pt x="2550" y="793"/>
                </a:cubicBezTo>
                <a:cubicBezTo>
                  <a:pt x="2551" y="793"/>
                  <a:pt x="2553" y="793"/>
                  <a:pt x="2554" y="792"/>
                </a:cubicBezTo>
                <a:lnTo>
                  <a:pt x="2573" y="791"/>
                </a:lnTo>
                <a:lnTo>
                  <a:pt x="2542" y="829"/>
                </a:lnTo>
                <a:lnTo>
                  <a:pt x="2339" y="843"/>
                </a:lnTo>
                <a:cubicBezTo>
                  <a:pt x="2321" y="844"/>
                  <a:pt x="2308" y="860"/>
                  <a:pt x="2310" y="879"/>
                </a:cubicBezTo>
                <a:lnTo>
                  <a:pt x="2323" y="1073"/>
                </a:lnTo>
                <a:lnTo>
                  <a:pt x="2145" y="1171"/>
                </a:lnTo>
                <a:lnTo>
                  <a:pt x="2053" y="1092"/>
                </a:lnTo>
                <a:cubicBezTo>
                  <a:pt x="2050" y="1089"/>
                  <a:pt x="2046" y="1088"/>
                  <a:pt x="2044" y="1087"/>
                </a:cubicBezTo>
                <a:lnTo>
                  <a:pt x="1846" y="1000"/>
                </a:lnTo>
                <a:lnTo>
                  <a:pt x="1839" y="912"/>
                </a:lnTo>
                <a:cubicBezTo>
                  <a:pt x="1838" y="903"/>
                  <a:pt x="1834" y="894"/>
                  <a:pt x="1827" y="889"/>
                </a:cubicBezTo>
                <a:lnTo>
                  <a:pt x="1707" y="801"/>
                </a:lnTo>
                <a:lnTo>
                  <a:pt x="1599" y="691"/>
                </a:lnTo>
                <a:cubicBezTo>
                  <a:pt x="1592" y="685"/>
                  <a:pt x="1584" y="682"/>
                  <a:pt x="1576" y="682"/>
                </a:cubicBezTo>
                <a:cubicBezTo>
                  <a:pt x="1575" y="682"/>
                  <a:pt x="1574" y="682"/>
                  <a:pt x="1573" y="682"/>
                </a:cubicBezTo>
                <a:lnTo>
                  <a:pt x="1355" y="697"/>
                </a:lnTo>
                <a:cubicBezTo>
                  <a:pt x="1343" y="697"/>
                  <a:pt x="1333" y="705"/>
                  <a:pt x="1328" y="717"/>
                </a:cubicBezTo>
                <a:lnTo>
                  <a:pt x="1240" y="923"/>
                </a:lnTo>
                <a:lnTo>
                  <a:pt x="1152" y="931"/>
                </a:lnTo>
                <a:cubicBezTo>
                  <a:pt x="1139" y="932"/>
                  <a:pt x="1128" y="939"/>
                  <a:pt x="1124" y="953"/>
                </a:cubicBezTo>
                <a:cubicBezTo>
                  <a:pt x="1119" y="965"/>
                  <a:pt x="1123" y="979"/>
                  <a:pt x="1133" y="988"/>
                </a:cubicBezTo>
                <a:lnTo>
                  <a:pt x="1238" y="1080"/>
                </a:lnTo>
                <a:lnTo>
                  <a:pt x="1251" y="1264"/>
                </a:lnTo>
                <a:lnTo>
                  <a:pt x="1159" y="1370"/>
                </a:lnTo>
                <a:lnTo>
                  <a:pt x="1076" y="1474"/>
                </a:lnTo>
                <a:lnTo>
                  <a:pt x="974" y="1483"/>
                </a:lnTo>
                <a:cubicBezTo>
                  <a:pt x="964" y="1483"/>
                  <a:pt x="956" y="1488"/>
                  <a:pt x="951" y="1494"/>
                </a:cubicBezTo>
                <a:lnTo>
                  <a:pt x="858" y="1610"/>
                </a:lnTo>
                <a:cubicBezTo>
                  <a:pt x="850" y="1620"/>
                  <a:pt x="849" y="1635"/>
                  <a:pt x="855" y="1646"/>
                </a:cubicBezTo>
                <a:lnTo>
                  <a:pt x="968" y="1849"/>
                </a:lnTo>
                <a:lnTo>
                  <a:pt x="974" y="1943"/>
                </a:lnTo>
                <a:cubicBezTo>
                  <a:pt x="975" y="1952"/>
                  <a:pt x="979" y="1959"/>
                  <a:pt x="985" y="1965"/>
                </a:cubicBezTo>
                <a:cubicBezTo>
                  <a:pt x="992" y="1969"/>
                  <a:pt x="999" y="1973"/>
                  <a:pt x="1007" y="1973"/>
                </a:cubicBezTo>
                <a:cubicBezTo>
                  <a:pt x="1008" y="1973"/>
                  <a:pt x="1008" y="1973"/>
                  <a:pt x="1009" y="1973"/>
                </a:cubicBezTo>
                <a:lnTo>
                  <a:pt x="1093" y="1968"/>
                </a:lnTo>
                <a:lnTo>
                  <a:pt x="1105" y="2146"/>
                </a:lnTo>
                <a:cubicBezTo>
                  <a:pt x="1107" y="2159"/>
                  <a:pt x="1114" y="2171"/>
                  <a:pt x="1128" y="2175"/>
                </a:cubicBezTo>
                <a:cubicBezTo>
                  <a:pt x="1131" y="2176"/>
                  <a:pt x="1134" y="2176"/>
                  <a:pt x="1137" y="2176"/>
                </a:cubicBezTo>
                <a:cubicBezTo>
                  <a:pt x="1147" y="2176"/>
                  <a:pt x="1156" y="2172"/>
                  <a:pt x="1162" y="2165"/>
                </a:cubicBezTo>
                <a:lnTo>
                  <a:pt x="1248" y="2066"/>
                </a:lnTo>
                <a:lnTo>
                  <a:pt x="1521" y="2046"/>
                </a:lnTo>
                <a:lnTo>
                  <a:pt x="1525" y="2103"/>
                </a:lnTo>
                <a:lnTo>
                  <a:pt x="1448" y="2203"/>
                </a:lnTo>
                <a:lnTo>
                  <a:pt x="1353" y="2209"/>
                </a:lnTo>
                <a:cubicBezTo>
                  <a:pt x="1350" y="2209"/>
                  <a:pt x="1347" y="2211"/>
                  <a:pt x="1343" y="2212"/>
                </a:cubicBezTo>
                <a:lnTo>
                  <a:pt x="1026" y="2337"/>
                </a:lnTo>
                <a:cubicBezTo>
                  <a:pt x="1021" y="2339"/>
                  <a:pt x="1017" y="2343"/>
                  <a:pt x="1013" y="2347"/>
                </a:cubicBezTo>
                <a:lnTo>
                  <a:pt x="821" y="2569"/>
                </a:lnTo>
                <a:lnTo>
                  <a:pt x="618" y="2583"/>
                </a:lnTo>
                <a:cubicBezTo>
                  <a:pt x="604" y="2584"/>
                  <a:pt x="593" y="2594"/>
                  <a:pt x="589" y="2607"/>
                </a:cubicBezTo>
                <a:cubicBezTo>
                  <a:pt x="584" y="2620"/>
                  <a:pt x="590" y="2634"/>
                  <a:pt x="600" y="2641"/>
                </a:cubicBezTo>
                <a:lnTo>
                  <a:pt x="654" y="2682"/>
                </a:lnTo>
                <a:lnTo>
                  <a:pt x="625" y="2685"/>
                </a:lnTo>
                <a:cubicBezTo>
                  <a:pt x="607" y="2686"/>
                  <a:pt x="594" y="2702"/>
                  <a:pt x="595" y="2720"/>
                </a:cubicBezTo>
                <a:lnTo>
                  <a:pt x="602" y="2805"/>
                </a:lnTo>
                <a:lnTo>
                  <a:pt x="215" y="2832"/>
                </a:lnTo>
                <a:cubicBezTo>
                  <a:pt x="208" y="2832"/>
                  <a:pt x="199" y="2836"/>
                  <a:pt x="194" y="2841"/>
                </a:cubicBezTo>
                <a:lnTo>
                  <a:pt x="87" y="2952"/>
                </a:lnTo>
                <a:cubicBezTo>
                  <a:pt x="79" y="2958"/>
                  <a:pt x="77" y="2967"/>
                  <a:pt x="77" y="2977"/>
                </a:cubicBezTo>
                <a:lnTo>
                  <a:pt x="85" y="3084"/>
                </a:lnTo>
                <a:cubicBezTo>
                  <a:pt x="87" y="3101"/>
                  <a:pt x="101" y="3115"/>
                  <a:pt x="116" y="3115"/>
                </a:cubicBezTo>
                <a:cubicBezTo>
                  <a:pt x="117" y="3115"/>
                  <a:pt x="119" y="3114"/>
                  <a:pt x="120" y="3114"/>
                </a:cubicBezTo>
                <a:lnTo>
                  <a:pt x="438" y="3092"/>
                </a:lnTo>
                <a:lnTo>
                  <a:pt x="485" y="3133"/>
                </a:lnTo>
                <a:lnTo>
                  <a:pt x="238" y="3150"/>
                </a:lnTo>
                <a:cubicBezTo>
                  <a:pt x="228" y="3150"/>
                  <a:pt x="220" y="3154"/>
                  <a:pt x="215" y="3160"/>
                </a:cubicBezTo>
                <a:lnTo>
                  <a:pt x="108" y="3279"/>
                </a:lnTo>
                <a:lnTo>
                  <a:pt x="12" y="3394"/>
                </a:lnTo>
                <a:cubicBezTo>
                  <a:pt x="0" y="3409"/>
                  <a:pt x="3" y="3429"/>
                  <a:pt x="16" y="3440"/>
                </a:cubicBezTo>
                <a:lnTo>
                  <a:pt x="125" y="3534"/>
                </a:lnTo>
                <a:cubicBezTo>
                  <a:pt x="132" y="3539"/>
                  <a:pt x="139" y="3542"/>
                  <a:pt x="147" y="3542"/>
                </a:cubicBezTo>
                <a:cubicBezTo>
                  <a:pt x="155" y="3542"/>
                  <a:pt x="163" y="3538"/>
                  <a:pt x="170" y="3532"/>
                </a:cubicBezTo>
                <a:lnTo>
                  <a:pt x="255" y="3445"/>
                </a:lnTo>
                <a:lnTo>
                  <a:pt x="318" y="3498"/>
                </a:lnTo>
                <a:lnTo>
                  <a:pt x="244" y="3589"/>
                </a:lnTo>
                <a:cubicBezTo>
                  <a:pt x="239" y="3596"/>
                  <a:pt x="236" y="3605"/>
                  <a:pt x="236" y="3613"/>
                </a:cubicBezTo>
                <a:lnTo>
                  <a:pt x="244" y="3721"/>
                </a:lnTo>
                <a:cubicBezTo>
                  <a:pt x="245" y="3731"/>
                  <a:pt x="249" y="3738"/>
                  <a:pt x="255" y="3743"/>
                </a:cubicBezTo>
                <a:cubicBezTo>
                  <a:pt x="261" y="3748"/>
                  <a:pt x="268" y="3752"/>
                  <a:pt x="276" y="3752"/>
                </a:cubicBezTo>
                <a:cubicBezTo>
                  <a:pt x="277" y="3752"/>
                  <a:pt x="278" y="3751"/>
                  <a:pt x="279" y="3751"/>
                </a:cubicBezTo>
                <a:lnTo>
                  <a:pt x="359" y="3746"/>
                </a:lnTo>
                <a:lnTo>
                  <a:pt x="269" y="3799"/>
                </a:lnTo>
                <a:cubicBezTo>
                  <a:pt x="255" y="3807"/>
                  <a:pt x="250" y="3822"/>
                  <a:pt x="254" y="3837"/>
                </a:cubicBezTo>
                <a:cubicBezTo>
                  <a:pt x="259" y="3851"/>
                  <a:pt x="270" y="3861"/>
                  <a:pt x="284" y="3861"/>
                </a:cubicBezTo>
                <a:cubicBezTo>
                  <a:pt x="285" y="3861"/>
                  <a:pt x="286" y="3861"/>
                  <a:pt x="288" y="3861"/>
                </a:cubicBezTo>
                <a:lnTo>
                  <a:pt x="581" y="3840"/>
                </a:lnTo>
                <a:lnTo>
                  <a:pt x="594" y="4018"/>
                </a:lnTo>
                <a:cubicBezTo>
                  <a:pt x="594" y="4028"/>
                  <a:pt x="600" y="4039"/>
                  <a:pt x="610" y="4044"/>
                </a:cubicBezTo>
                <a:cubicBezTo>
                  <a:pt x="615" y="4046"/>
                  <a:pt x="620" y="4048"/>
                  <a:pt x="625" y="4048"/>
                </a:cubicBezTo>
                <a:cubicBezTo>
                  <a:pt x="630" y="4048"/>
                  <a:pt x="637" y="4046"/>
                  <a:pt x="640" y="4036"/>
                </a:cubicBezTo>
                <a:lnTo>
                  <a:pt x="836" y="3916"/>
                </a:lnTo>
                <a:lnTo>
                  <a:pt x="916" y="3911"/>
                </a:lnTo>
                <a:lnTo>
                  <a:pt x="1030" y="4003"/>
                </a:lnTo>
                <a:cubicBezTo>
                  <a:pt x="1035" y="4008"/>
                  <a:pt x="1041" y="4010"/>
                  <a:pt x="1048" y="4010"/>
                </a:cubicBezTo>
                <a:cubicBezTo>
                  <a:pt x="1050" y="4010"/>
                  <a:pt x="1051" y="4010"/>
                  <a:pt x="1053" y="4010"/>
                </a:cubicBezTo>
                <a:lnTo>
                  <a:pt x="1271" y="3994"/>
                </a:lnTo>
                <a:cubicBezTo>
                  <a:pt x="1280" y="3994"/>
                  <a:pt x="1289" y="3989"/>
                  <a:pt x="1294" y="3983"/>
                </a:cubicBezTo>
                <a:lnTo>
                  <a:pt x="1365" y="3894"/>
                </a:lnTo>
                <a:lnTo>
                  <a:pt x="1457" y="3972"/>
                </a:lnTo>
                <a:cubicBezTo>
                  <a:pt x="1462" y="3976"/>
                  <a:pt x="1468" y="3980"/>
                  <a:pt x="1475" y="3980"/>
                </a:cubicBezTo>
                <a:cubicBezTo>
                  <a:pt x="1477" y="3980"/>
                  <a:pt x="1478" y="3980"/>
                  <a:pt x="1480" y="3979"/>
                </a:cubicBezTo>
                <a:lnTo>
                  <a:pt x="1691" y="3966"/>
                </a:lnTo>
                <a:cubicBezTo>
                  <a:pt x="1699" y="3964"/>
                  <a:pt x="1708" y="3961"/>
                  <a:pt x="1713" y="3953"/>
                </a:cubicBezTo>
                <a:cubicBezTo>
                  <a:pt x="1718" y="3947"/>
                  <a:pt x="1721" y="3940"/>
                  <a:pt x="1721" y="3930"/>
                </a:cubicBezTo>
                <a:lnTo>
                  <a:pt x="1716" y="3853"/>
                </a:lnTo>
                <a:lnTo>
                  <a:pt x="1800" y="3848"/>
                </a:lnTo>
                <a:cubicBezTo>
                  <a:pt x="1807" y="3847"/>
                  <a:pt x="1816" y="3843"/>
                  <a:pt x="1821" y="3837"/>
                </a:cubicBezTo>
                <a:lnTo>
                  <a:pt x="1863" y="3789"/>
                </a:lnTo>
                <a:lnTo>
                  <a:pt x="1864" y="3811"/>
                </a:lnTo>
                <a:cubicBezTo>
                  <a:pt x="1865" y="3827"/>
                  <a:pt x="1882" y="3841"/>
                  <a:pt x="1896" y="3841"/>
                </a:cubicBezTo>
                <a:cubicBezTo>
                  <a:pt x="1897" y="3841"/>
                  <a:pt x="1898" y="3841"/>
                  <a:pt x="1899" y="3841"/>
                </a:cubicBezTo>
                <a:lnTo>
                  <a:pt x="2016" y="3833"/>
                </a:lnTo>
                <a:cubicBezTo>
                  <a:pt x="2024" y="3832"/>
                  <a:pt x="2034" y="3827"/>
                  <a:pt x="2039" y="3821"/>
                </a:cubicBezTo>
                <a:lnTo>
                  <a:pt x="2123" y="3722"/>
                </a:lnTo>
                <a:lnTo>
                  <a:pt x="2842" y="3671"/>
                </a:lnTo>
                <a:lnTo>
                  <a:pt x="2955" y="3758"/>
                </a:lnTo>
                <a:cubicBezTo>
                  <a:pt x="2961" y="3762"/>
                  <a:pt x="2968" y="3764"/>
                  <a:pt x="2974" y="3764"/>
                </a:cubicBezTo>
                <a:cubicBezTo>
                  <a:pt x="2979" y="3764"/>
                  <a:pt x="2985" y="3762"/>
                  <a:pt x="2990" y="3760"/>
                </a:cubicBezTo>
                <a:lnTo>
                  <a:pt x="3200" y="3643"/>
                </a:lnTo>
                <a:cubicBezTo>
                  <a:pt x="3203" y="3641"/>
                  <a:pt x="3206" y="3639"/>
                  <a:pt x="3208" y="3635"/>
                </a:cubicBezTo>
                <a:lnTo>
                  <a:pt x="3301" y="3519"/>
                </a:lnTo>
                <a:cubicBezTo>
                  <a:pt x="3305" y="3514"/>
                  <a:pt x="3307" y="3505"/>
                  <a:pt x="3307" y="3497"/>
                </a:cubicBezTo>
                <a:lnTo>
                  <a:pt x="3302" y="3421"/>
                </a:lnTo>
                <a:lnTo>
                  <a:pt x="3385" y="3415"/>
                </a:lnTo>
                <a:cubicBezTo>
                  <a:pt x="3395" y="3415"/>
                  <a:pt x="3404" y="3410"/>
                  <a:pt x="3409" y="3404"/>
                </a:cubicBezTo>
                <a:lnTo>
                  <a:pt x="3502" y="3287"/>
                </a:lnTo>
                <a:cubicBezTo>
                  <a:pt x="3505" y="3282"/>
                  <a:pt x="3508" y="3273"/>
                  <a:pt x="3508" y="3265"/>
                </a:cubicBezTo>
                <a:lnTo>
                  <a:pt x="3503" y="3197"/>
                </a:lnTo>
                <a:lnTo>
                  <a:pt x="3581" y="3192"/>
                </a:lnTo>
                <a:cubicBezTo>
                  <a:pt x="3599" y="3191"/>
                  <a:pt x="3612" y="3176"/>
                  <a:pt x="3611" y="3157"/>
                </a:cubicBezTo>
                <a:lnTo>
                  <a:pt x="3588" y="2844"/>
                </a:lnTo>
                <a:lnTo>
                  <a:pt x="3681" y="2739"/>
                </a:lnTo>
                <a:cubicBezTo>
                  <a:pt x="3686" y="2733"/>
                  <a:pt x="3689" y="2725"/>
                  <a:pt x="3689" y="2716"/>
                </a:cubicBezTo>
                <a:lnTo>
                  <a:pt x="3675" y="2510"/>
                </a:lnTo>
                <a:lnTo>
                  <a:pt x="3759" y="2412"/>
                </a:lnTo>
                <a:cubicBezTo>
                  <a:pt x="3764" y="2406"/>
                  <a:pt x="3767" y="2399"/>
                  <a:pt x="3767" y="2389"/>
                </a:cubicBezTo>
                <a:lnTo>
                  <a:pt x="3745" y="2084"/>
                </a:lnTo>
                <a:lnTo>
                  <a:pt x="3843" y="1972"/>
                </a:lnTo>
                <a:lnTo>
                  <a:pt x="3937" y="1863"/>
                </a:lnTo>
                <a:cubicBezTo>
                  <a:pt x="3947" y="1852"/>
                  <a:pt x="3948" y="1837"/>
                  <a:pt x="3941" y="1824"/>
                </a:cubicBezTo>
                <a:lnTo>
                  <a:pt x="3936" y="1816"/>
                </a:lnTo>
                <a:cubicBezTo>
                  <a:pt x="3931" y="1806"/>
                  <a:pt x="3922" y="1800"/>
                  <a:pt x="3911" y="1798"/>
                </a:cubicBezTo>
                <a:cubicBezTo>
                  <a:pt x="3908" y="1798"/>
                  <a:pt x="3904" y="1798"/>
                  <a:pt x="3900" y="1800"/>
                </a:cubicBezTo>
                <a:lnTo>
                  <a:pt x="3796" y="1624"/>
                </a:lnTo>
                <a:cubicBezTo>
                  <a:pt x="3793" y="1620"/>
                  <a:pt x="3790" y="1618"/>
                  <a:pt x="3788" y="1615"/>
                </a:cubicBezTo>
                <a:lnTo>
                  <a:pt x="3684" y="1529"/>
                </a:lnTo>
                <a:lnTo>
                  <a:pt x="3677" y="1434"/>
                </a:lnTo>
                <a:cubicBezTo>
                  <a:pt x="3676" y="1422"/>
                  <a:pt x="3670" y="1412"/>
                  <a:pt x="3658" y="1407"/>
                </a:cubicBezTo>
                <a:lnTo>
                  <a:pt x="3442" y="1313"/>
                </a:lnTo>
                <a:cubicBezTo>
                  <a:pt x="3438" y="1311"/>
                  <a:pt x="3434" y="1310"/>
                  <a:pt x="3430" y="1310"/>
                </a:cubicBezTo>
                <a:cubicBezTo>
                  <a:pt x="3429" y="1310"/>
                  <a:pt x="3427" y="1310"/>
                  <a:pt x="3426" y="1311"/>
                </a:cubicBezTo>
                <a:lnTo>
                  <a:pt x="3231" y="1324"/>
                </a:lnTo>
                <a:cubicBezTo>
                  <a:pt x="3222" y="1326"/>
                  <a:pt x="3213" y="1328"/>
                  <a:pt x="3208" y="1335"/>
                </a:cubicBezTo>
                <a:lnTo>
                  <a:pt x="3123" y="1427"/>
                </a:lnTo>
                <a:cubicBezTo>
                  <a:pt x="3118" y="1427"/>
                  <a:pt x="3114" y="1428"/>
                  <a:pt x="3109" y="1431"/>
                </a:cubicBezTo>
                <a:lnTo>
                  <a:pt x="2783" y="1146"/>
                </a:lnTo>
                <a:lnTo>
                  <a:pt x="2693" y="1074"/>
                </a:lnTo>
                <a:lnTo>
                  <a:pt x="2773" y="975"/>
                </a:lnTo>
                <a:cubicBezTo>
                  <a:pt x="2778" y="969"/>
                  <a:pt x="2780" y="960"/>
                  <a:pt x="2780" y="953"/>
                </a:cubicBezTo>
                <a:lnTo>
                  <a:pt x="2775" y="884"/>
                </a:lnTo>
                <a:cubicBezTo>
                  <a:pt x="2780" y="882"/>
                  <a:pt x="2785" y="880"/>
                  <a:pt x="2789" y="876"/>
                </a:cubicBezTo>
                <a:lnTo>
                  <a:pt x="2858" y="870"/>
                </a:lnTo>
                <a:lnTo>
                  <a:pt x="2957" y="949"/>
                </a:lnTo>
                <a:cubicBezTo>
                  <a:pt x="2964" y="955"/>
                  <a:pt x="2971" y="958"/>
                  <a:pt x="2978" y="958"/>
                </a:cubicBezTo>
                <a:cubicBezTo>
                  <a:pt x="2987" y="958"/>
                  <a:pt x="2995" y="954"/>
                  <a:pt x="3002" y="947"/>
                </a:cubicBezTo>
                <a:lnTo>
                  <a:pt x="3091" y="854"/>
                </a:lnTo>
                <a:cubicBezTo>
                  <a:pt x="3097" y="847"/>
                  <a:pt x="3099" y="838"/>
                  <a:pt x="3099" y="829"/>
                </a:cubicBezTo>
                <a:lnTo>
                  <a:pt x="3093" y="735"/>
                </a:lnTo>
                <a:lnTo>
                  <a:pt x="3193" y="627"/>
                </a:lnTo>
                <a:lnTo>
                  <a:pt x="3271" y="525"/>
                </a:lnTo>
                <a:lnTo>
                  <a:pt x="3278" y="525"/>
                </a:lnTo>
                <a:cubicBezTo>
                  <a:pt x="3285" y="525"/>
                  <a:pt x="3294" y="520"/>
                  <a:pt x="3299" y="515"/>
                </a:cubicBezTo>
                <a:lnTo>
                  <a:pt x="3603" y="493"/>
                </a:lnTo>
                <a:cubicBezTo>
                  <a:pt x="3616" y="491"/>
                  <a:pt x="3628" y="484"/>
                  <a:pt x="3632" y="471"/>
                </a:cubicBezTo>
                <a:cubicBezTo>
                  <a:pt x="3637" y="458"/>
                  <a:pt x="3633" y="444"/>
                  <a:pt x="3623" y="436"/>
                </a:cubicBezTo>
                <a:lnTo>
                  <a:pt x="3575" y="395"/>
                </a:lnTo>
                <a:lnTo>
                  <a:pt x="3712" y="384"/>
                </a:lnTo>
                <a:cubicBezTo>
                  <a:pt x="3722" y="384"/>
                  <a:pt x="3731" y="379"/>
                  <a:pt x="3736" y="372"/>
                </a:cubicBezTo>
                <a:lnTo>
                  <a:pt x="3828" y="256"/>
                </a:lnTo>
                <a:cubicBezTo>
                  <a:pt x="3838" y="244"/>
                  <a:pt x="3837" y="224"/>
                  <a:pt x="3825" y="212"/>
                </a:cubicBezTo>
                <a:lnTo>
                  <a:pt x="3591" y="9"/>
                </a:lnTo>
                <a:cubicBezTo>
                  <a:pt x="3585" y="4"/>
                  <a:pt x="3577" y="1"/>
                  <a:pt x="3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945;p51">
            <a:extLst>
              <a:ext uri="{FF2B5EF4-FFF2-40B4-BE49-F238E27FC236}">
                <a16:creationId xmlns:a16="http://schemas.microsoft.com/office/drawing/2014/main" id="{A2E49224-48A2-B0F3-B91A-0116DCA5C84D}"/>
              </a:ext>
            </a:extLst>
          </p:cNvPr>
          <p:cNvSpPr/>
          <p:nvPr/>
        </p:nvSpPr>
        <p:spPr>
          <a:xfrm>
            <a:off x="1145225" y="2944173"/>
            <a:ext cx="23633" cy="9335"/>
          </a:xfrm>
          <a:custGeom>
            <a:avLst/>
            <a:gdLst/>
            <a:ahLst/>
            <a:cxnLst/>
            <a:rect l="l" t="t" r="r" b="b"/>
            <a:pathLst>
              <a:path w="319" h="126" extrusionOk="0">
                <a:moveTo>
                  <a:pt x="318" y="0"/>
                </a:moveTo>
                <a:lnTo>
                  <a:pt x="1" y="125"/>
                </a:lnTo>
                <a:lnTo>
                  <a:pt x="1" y="125"/>
                </a:lnTo>
                <a:lnTo>
                  <a:pt x="103" y="119"/>
                </a:lnTo>
                <a:lnTo>
                  <a:pt x="318" y="0"/>
                </a:lnTo>
                <a:close/>
              </a:path>
            </a:pathLst>
          </a:custGeom>
          <a:solidFill>
            <a:srgbClr val="697C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946;p51">
            <a:extLst>
              <a:ext uri="{FF2B5EF4-FFF2-40B4-BE49-F238E27FC236}">
                <a16:creationId xmlns:a16="http://schemas.microsoft.com/office/drawing/2014/main" id="{41E2D910-AC93-FABF-3516-71470F3D7FE2}"/>
              </a:ext>
            </a:extLst>
          </p:cNvPr>
          <p:cNvSpPr/>
          <p:nvPr/>
        </p:nvSpPr>
        <p:spPr>
          <a:xfrm>
            <a:off x="1142633" y="2941877"/>
            <a:ext cx="28968" cy="14225"/>
          </a:xfrm>
          <a:custGeom>
            <a:avLst/>
            <a:gdLst/>
            <a:ahLst/>
            <a:cxnLst/>
            <a:rect l="l" t="t" r="r" b="b"/>
            <a:pathLst>
              <a:path w="391" h="192" extrusionOk="0">
                <a:moveTo>
                  <a:pt x="353" y="0"/>
                </a:moveTo>
                <a:cubicBezTo>
                  <a:pt x="349" y="0"/>
                  <a:pt x="346" y="1"/>
                  <a:pt x="342" y="2"/>
                </a:cubicBezTo>
                <a:lnTo>
                  <a:pt x="24" y="127"/>
                </a:lnTo>
                <a:cubicBezTo>
                  <a:pt x="10" y="135"/>
                  <a:pt x="0" y="150"/>
                  <a:pt x="5" y="166"/>
                </a:cubicBezTo>
                <a:cubicBezTo>
                  <a:pt x="8" y="179"/>
                  <a:pt x="20" y="190"/>
                  <a:pt x="36" y="190"/>
                </a:cubicBezTo>
                <a:cubicBezTo>
                  <a:pt x="37" y="190"/>
                  <a:pt x="37" y="190"/>
                  <a:pt x="39" y="192"/>
                </a:cubicBezTo>
                <a:lnTo>
                  <a:pt x="140" y="183"/>
                </a:lnTo>
                <a:cubicBezTo>
                  <a:pt x="144" y="183"/>
                  <a:pt x="149" y="182"/>
                  <a:pt x="154" y="179"/>
                </a:cubicBezTo>
                <a:lnTo>
                  <a:pt x="369" y="63"/>
                </a:lnTo>
                <a:cubicBezTo>
                  <a:pt x="385" y="53"/>
                  <a:pt x="391" y="36"/>
                  <a:pt x="384" y="20"/>
                </a:cubicBezTo>
                <a:cubicBezTo>
                  <a:pt x="377" y="8"/>
                  <a:pt x="365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947;p51">
            <a:extLst>
              <a:ext uri="{FF2B5EF4-FFF2-40B4-BE49-F238E27FC236}">
                <a16:creationId xmlns:a16="http://schemas.microsoft.com/office/drawing/2014/main" id="{47DB2D8A-EFC6-EDF2-8CFC-8E81B5D0E10E}"/>
              </a:ext>
            </a:extLst>
          </p:cNvPr>
          <p:cNvSpPr/>
          <p:nvPr/>
        </p:nvSpPr>
        <p:spPr>
          <a:xfrm>
            <a:off x="1319996" y="2688424"/>
            <a:ext cx="138393" cy="111575"/>
          </a:xfrm>
          <a:custGeom>
            <a:avLst/>
            <a:gdLst/>
            <a:ahLst/>
            <a:cxnLst/>
            <a:rect l="l" t="t" r="r" b="b"/>
            <a:pathLst>
              <a:path w="1868" h="1506" extrusionOk="0">
                <a:moveTo>
                  <a:pt x="1250" y="1"/>
                </a:moveTo>
                <a:lnTo>
                  <a:pt x="1139" y="8"/>
                </a:lnTo>
                <a:lnTo>
                  <a:pt x="1039" y="117"/>
                </a:lnTo>
                <a:lnTo>
                  <a:pt x="930" y="126"/>
                </a:lnTo>
                <a:lnTo>
                  <a:pt x="822" y="133"/>
                </a:lnTo>
                <a:lnTo>
                  <a:pt x="626" y="148"/>
                </a:lnTo>
                <a:lnTo>
                  <a:pt x="605" y="149"/>
                </a:lnTo>
                <a:lnTo>
                  <a:pt x="519" y="263"/>
                </a:lnTo>
                <a:lnTo>
                  <a:pt x="411" y="381"/>
                </a:lnTo>
                <a:lnTo>
                  <a:pt x="420" y="489"/>
                </a:lnTo>
                <a:lnTo>
                  <a:pt x="331" y="583"/>
                </a:lnTo>
                <a:lnTo>
                  <a:pt x="318" y="596"/>
                </a:lnTo>
                <a:lnTo>
                  <a:pt x="202" y="505"/>
                </a:lnTo>
                <a:lnTo>
                  <a:pt x="123" y="510"/>
                </a:lnTo>
                <a:lnTo>
                  <a:pt x="94" y="512"/>
                </a:lnTo>
                <a:lnTo>
                  <a:pt x="100" y="612"/>
                </a:lnTo>
                <a:lnTo>
                  <a:pt x="0" y="736"/>
                </a:lnTo>
                <a:lnTo>
                  <a:pt x="116" y="829"/>
                </a:lnTo>
                <a:lnTo>
                  <a:pt x="232" y="930"/>
                </a:lnTo>
                <a:lnTo>
                  <a:pt x="348" y="1031"/>
                </a:lnTo>
                <a:lnTo>
                  <a:pt x="464" y="1132"/>
                </a:lnTo>
                <a:lnTo>
                  <a:pt x="478" y="1117"/>
                </a:lnTo>
                <a:lnTo>
                  <a:pt x="572" y="1015"/>
                </a:lnTo>
                <a:lnTo>
                  <a:pt x="587" y="1013"/>
                </a:lnTo>
                <a:lnTo>
                  <a:pt x="666" y="1008"/>
                </a:lnTo>
                <a:lnTo>
                  <a:pt x="782" y="1000"/>
                </a:lnTo>
                <a:lnTo>
                  <a:pt x="999" y="1094"/>
                </a:lnTo>
                <a:lnTo>
                  <a:pt x="1006" y="1201"/>
                </a:lnTo>
                <a:lnTo>
                  <a:pt x="1123" y="1297"/>
                </a:lnTo>
                <a:lnTo>
                  <a:pt x="1245" y="1505"/>
                </a:lnTo>
                <a:lnTo>
                  <a:pt x="1261" y="1487"/>
                </a:lnTo>
                <a:lnTo>
                  <a:pt x="1349" y="1390"/>
                </a:lnTo>
                <a:lnTo>
                  <a:pt x="1441" y="1273"/>
                </a:lnTo>
                <a:lnTo>
                  <a:pt x="1557" y="1266"/>
                </a:lnTo>
                <a:lnTo>
                  <a:pt x="1657" y="1260"/>
                </a:lnTo>
                <a:lnTo>
                  <a:pt x="1643" y="1048"/>
                </a:lnTo>
                <a:lnTo>
                  <a:pt x="1753" y="932"/>
                </a:lnTo>
                <a:lnTo>
                  <a:pt x="1759" y="1039"/>
                </a:lnTo>
                <a:lnTo>
                  <a:pt x="1766" y="1148"/>
                </a:lnTo>
                <a:lnTo>
                  <a:pt x="1867" y="1141"/>
                </a:lnTo>
                <a:lnTo>
                  <a:pt x="1860" y="1033"/>
                </a:lnTo>
                <a:lnTo>
                  <a:pt x="1853" y="924"/>
                </a:lnTo>
                <a:lnTo>
                  <a:pt x="1744" y="823"/>
                </a:lnTo>
                <a:lnTo>
                  <a:pt x="1635" y="940"/>
                </a:lnTo>
                <a:lnTo>
                  <a:pt x="1527" y="839"/>
                </a:lnTo>
                <a:lnTo>
                  <a:pt x="1619" y="723"/>
                </a:lnTo>
                <a:lnTo>
                  <a:pt x="1737" y="714"/>
                </a:lnTo>
                <a:lnTo>
                  <a:pt x="1729" y="614"/>
                </a:lnTo>
                <a:lnTo>
                  <a:pt x="1721" y="498"/>
                </a:lnTo>
                <a:lnTo>
                  <a:pt x="1589" y="298"/>
                </a:lnTo>
                <a:lnTo>
                  <a:pt x="1582" y="188"/>
                </a:lnTo>
                <a:lnTo>
                  <a:pt x="1573" y="80"/>
                </a:lnTo>
                <a:lnTo>
                  <a:pt x="1474" y="86"/>
                </a:lnTo>
                <a:lnTo>
                  <a:pt x="1358" y="96"/>
                </a:lnTo>
                <a:lnTo>
                  <a:pt x="1258" y="102"/>
                </a:lnTo>
                <a:lnTo>
                  <a:pt x="12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948;p51">
            <a:extLst>
              <a:ext uri="{FF2B5EF4-FFF2-40B4-BE49-F238E27FC236}">
                <a16:creationId xmlns:a16="http://schemas.microsoft.com/office/drawing/2014/main" id="{D53E7334-7766-B7FC-9976-F4FFA0905000}"/>
              </a:ext>
            </a:extLst>
          </p:cNvPr>
          <p:cNvSpPr/>
          <p:nvPr/>
        </p:nvSpPr>
        <p:spPr>
          <a:xfrm>
            <a:off x="1317478" y="2685831"/>
            <a:ext cx="143357" cy="116538"/>
          </a:xfrm>
          <a:custGeom>
            <a:avLst/>
            <a:gdLst/>
            <a:ahLst/>
            <a:cxnLst/>
            <a:rect l="l" t="t" r="r" b="b"/>
            <a:pathLst>
              <a:path w="1935" h="1573" extrusionOk="0">
                <a:moveTo>
                  <a:pt x="1257" y="69"/>
                </a:moveTo>
                <a:lnTo>
                  <a:pt x="1262" y="140"/>
                </a:lnTo>
                <a:cubicBezTo>
                  <a:pt x="1263" y="149"/>
                  <a:pt x="1267" y="157"/>
                  <a:pt x="1273" y="162"/>
                </a:cubicBezTo>
                <a:cubicBezTo>
                  <a:pt x="1279" y="167"/>
                  <a:pt x="1286" y="170"/>
                  <a:pt x="1294" y="170"/>
                </a:cubicBezTo>
                <a:cubicBezTo>
                  <a:pt x="1295" y="170"/>
                  <a:pt x="1296" y="170"/>
                  <a:pt x="1297" y="170"/>
                </a:cubicBezTo>
                <a:lnTo>
                  <a:pt x="1581" y="150"/>
                </a:lnTo>
                <a:lnTo>
                  <a:pt x="1595" y="335"/>
                </a:lnTo>
                <a:cubicBezTo>
                  <a:pt x="1595" y="340"/>
                  <a:pt x="1597" y="345"/>
                  <a:pt x="1600" y="350"/>
                </a:cubicBezTo>
                <a:lnTo>
                  <a:pt x="1726" y="545"/>
                </a:lnTo>
                <a:lnTo>
                  <a:pt x="1740" y="720"/>
                </a:lnTo>
                <a:lnTo>
                  <a:pt x="1654" y="727"/>
                </a:lnTo>
                <a:cubicBezTo>
                  <a:pt x="1646" y="727"/>
                  <a:pt x="1637" y="732"/>
                  <a:pt x="1631" y="739"/>
                </a:cubicBezTo>
                <a:lnTo>
                  <a:pt x="1539" y="854"/>
                </a:lnTo>
                <a:cubicBezTo>
                  <a:pt x="1527" y="868"/>
                  <a:pt x="1528" y="887"/>
                  <a:pt x="1542" y="899"/>
                </a:cubicBezTo>
                <a:lnTo>
                  <a:pt x="1649" y="1000"/>
                </a:lnTo>
                <a:cubicBezTo>
                  <a:pt x="1656" y="1006"/>
                  <a:pt x="1664" y="1009"/>
                  <a:pt x="1673" y="1009"/>
                </a:cubicBezTo>
                <a:cubicBezTo>
                  <a:pt x="1680" y="1009"/>
                  <a:pt x="1690" y="1005"/>
                  <a:pt x="1695" y="999"/>
                </a:cubicBezTo>
                <a:lnTo>
                  <a:pt x="1782" y="906"/>
                </a:lnTo>
                <a:lnTo>
                  <a:pt x="1857" y="977"/>
                </a:lnTo>
                <a:lnTo>
                  <a:pt x="1870" y="1149"/>
                </a:lnTo>
                <a:lnTo>
                  <a:pt x="1834" y="1151"/>
                </a:lnTo>
                <a:lnTo>
                  <a:pt x="1821" y="967"/>
                </a:lnTo>
                <a:cubicBezTo>
                  <a:pt x="1820" y="953"/>
                  <a:pt x="1810" y="942"/>
                  <a:pt x="1799" y="938"/>
                </a:cubicBezTo>
                <a:cubicBezTo>
                  <a:pt x="1795" y="936"/>
                  <a:pt x="1792" y="935"/>
                  <a:pt x="1788" y="935"/>
                </a:cubicBezTo>
                <a:cubicBezTo>
                  <a:pt x="1779" y="935"/>
                  <a:pt x="1770" y="939"/>
                  <a:pt x="1764" y="946"/>
                </a:cubicBezTo>
                <a:lnTo>
                  <a:pt x="1654" y="1062"/>
                </a:lnTo>
                <a:cubicBezTo>
                  <a:pt x="1648" y="1069"/>
                  <a:pt x="1646" y="1078"/>
                  <a:pt x="1646" y="1087"/>
                </a:cubicBezTo>
                <a:lnTo>
                  <a:pt x="1658" y="1266"/>
                </a:lnTo>
                <a:lnTo>
                  <a:pt x="1474" y="1279"/>
                </a:lnTo>
                <a:cubicBezTo>
                  <a:pt x="1465" y="1279"/>
                  <a:pt x="1455" y="1284"/>
                  <a:pt x="1450" y="1291"/>
                </a:cubicBezTo>
                <a:lnTo>
                  <a:pt x="1358" y="1405"/>
                </a:lnTo>
                <a:lnTo>
                  <a:pt x="1285" y="1487"/>
                </a:lnTo>
                <a:lnTo>
                  <a:pt x="1184" y="1317"/>
                </a:lnTo>
                <a:cubicBezTo>
                  <a:pt x="1181" y="1312"/>
                  <a:pt x="1178" y="1310"/>
                  <a:pt x="1175" y="1307"/>
                </a:cubicBezTo>
                <a:lnTo>
                  <a:pt x="1071" y="1222"/>
                </a:lnTo>
                <a:lnTo>
                  <a:pt x="1065" y="1124"/>
                </a:lnTo>
                <a:cubicBezTo>
                  <a:pt x="1064" y="1112"/>
                  <a:pt x="1058" y="1102"/>
                  <a:pt x="1045" y="1097"/>
                </a:cubicBezTo>
                <a:lnTo>
                  <a:pt x="830" y="1003"/>
                </a:lnTo>
                <a:cubicBezTo>
                  <a:pt x="826" y="1001"/>
                  <a:pt x="822" y="1000"/>
                  <a:pt x="818" y="1000"/>
                </a:cubicBezTo>
                <a:cubicBezTo>
                  <a:pt x="817" y="1000"/>
                  <a:pt x="815" y="1000"/>
                  <a:pt x="814" y="1000"/>
                </a:cubicBezTo>
                <a:lnTo>
                  <a:pt x="603" y="1015"/>
                </a:lnTo>
                <a:cubicBezTo>
                  <a:pt x="594" y="1015"/>
                  <a:pt x="586" y="1019"/>
                  <a:pt x="581" y="1025"/>
                </a:cubicBezTo>
                <a:lnTo>
                  <a:pt x="495" y="1119"/>
                </a:lnTo>
                <a:lnTo>
                  <a:pt x="170" y="837"/>
                </a:lnTo>
                <a:lnTo>
                  <a:pt x="80" y="765"/>
                </a:lnTo>
                <a:lnTo>
                  <a:pt x="159" y="666"/>
                </a:lnTo>
                <a:cubicBezTo>
                  <a:pt x="164" y="660"/>
                  <a:pt x="167" y="650"/>
                  <a:pt x="167" y="642"/>
                </a:cubicBezTo>
                <a:lnTo>
                  <a:pt x="162" y="574"/>
                </a:lnTo>
                <a:lnTo>
                  <a:pt x="226" y="571"/>
                </a:lnTo>
                <a:lnTo>
                  <a:pt x="331" y="655"/>
                </a:lnTo>
                <a:cubicBezTo>
                  <a:pt x="337" y="660"/>
                  <a:pt x="344" y="662"/>
                  <a:pt x="352" y="662"/>
                </a:cubicBezTo>
                <a:cubicBezTo>
                  <a:pt x="360" y="662"/>
                  <a:pt x="369" y="659"/>
                  <a:pt x="376" y="652"/>
                </a:cubicBezTo>
                <a:lnTo>
                  <a:pt x="477" y="545"/>
                </a:lnTo>
                <a:cubicBezTo>
                  <a:pt x="483" y="538"/>
                  <a:pt x="486" y="529"/>
                  <a:pt x="486" y="520"/>
                </a:cubicBezTo>
                <a:lnTo>
                  <a:pt x="480" y="426"/>
                </a:lnTo>
                <a:lnTo>
                  <a:pt x="580" y="318"/>
                </a:lnTo>
                <a:lnTo>
                  <a:pt x="658" y="215"/>
                </a:lnTo>
                <a:lnTo>
                  <a:pt x="1076" y="186"/>
                </a:lnTo>
                <a:cubicBezTo>
                  <a:pt x="1086" y="186"/>
                  <a:pt x="1094" y="182"/>
                  <a:pt x="1099" y="175"/>
                </a:cubicBezTo>
                <a:lnTo>
                  <a:pt x="1191" y="74"/>
                </a:lnTo>
                <a:lnTo>
                  <a:pt x="1257" y="69"/>
                </a:lnTo>
                <a:close/>
                <a:moveTo>
                  <a:pt x="1283" y="0"/>
                </a:moveTo>
                <a:cubicBezTo>
                  <a:pt x="1282" y="0"/>
                  <a:pt x="1281" y="0"/>
                  <a:pt x="1279" y="0"/>
                </a:cubicBezTo>
                <a:lnTo>
                  <a:pt x="1169" y="8"/>
                </a:lnTo>
                <a:cubicBezTo>
                  <a:pt x="1160" y="8"/>
                  <a:pt x="1152" y="12"/>
                  <a:pt x="1147" y="18"/>
                </a:cubicBezTo>
                <a:lnTo>
                  <a:pt x="1055" y="119"/>
                </a:lnTo>
                <a:lnTo>
                  <a:pt x="634" y="148"/>
                </a:lnTo>
                <a:cubicBezTo>
                  <a:pt x="626" y="150"/>
                  <a:pt x="616" y="154"/>
                  <a:pt x="611" y="162"/>
                </a:cubicBezTo>
                <a:lnTo>
                  <a:pt x="527" y="275"/>
                </a:lnTo>
                <a:lnTo>
                  <a:pt x="419" y="392"/>
                </a:lnTo>
                <a:cubicBezTo>
                  <a:pt x="413" y="398"/>
                  <a:pt x="410" y="408"/>
                  <a:pt x="410" y="417"/>
                </a:cubicBezTo>
                <a:lnTo>
                  <a:pt x="417" y="511"/>
                </a:lnTo>
                <a:lnTo>
                  <a:pt x="347" y="586"/>
                </a:lnTo>
                <a:lnTo>
                  <a:pt x="254" y="512"/>
                </a:lnTo>
                <a:cubicBezTo>
                  <a:pt x="250" y="507"/>
                  <a:pt x="243" y="505"/>
                  <a:pt x="236" y="505"/>
                </a:cubicBezTo>
                <a:cubicBezTo>
                  <a:pt x="235" y="505"/>
                  <a:pt x="233" y="505"/>
                  <a:pt x="232" y="505"/>
                </a:cubicBezTo>
                <a:lnTo>
                  <a:pt x="124" y="513"/>
                </a:lnTo>
                <a:cubicBezTo>
                  <a:pt x="106" y="515"/>
                  <a:pt x="93" y="530"/>
                  <a:pt x="95" y="548"/>
                </a:cubicBezTo>
                <a:lnTo>
                  <a:pt x="101" y="636"/>
                </a:lnTo>
                <a:lnTo>
                  <a:pt x="8" y="750"/>
                </a:lnTo>
                <a:cubicBezTo>
                  <a:pt x="3" y="756"/>
                  <a:pt x="1" y="765"/>
                  <a:pt x="2" y="773"/>
                </a:cubicBezTo>
                <a:cubicBezTo>
                  <a:pt x="2" y="782"/>
                  <a:pt x="7" y="791"/>
                  <a:pt x="13" y="796"/>
                </a:cubicBezTo>
                <a:lnTo>
                  <a:pt x="128" y="888"/>
                </a:lnTo>
                <a:lnTo>
                  <a:pt x="477" y="1190"/>
                </a:lnTo>
                <a:cubicBezTo>
                  <a:pt x="483" y="1195"/>
                  <a:pt x="491" y="1198"/>
                  <a:pt x="498" y="1198"/>
                </a:cubicBezTo>
                <a:cubicBezTo>
                  <a:pt x="507" y="1198"/>
                  <a:pt x="516" y="1194"/>
                  <a:pt x="523" y="1187"/>
                </a:cubicBezTo>
                <a:lnTo>
                  <a:pt x="621" y="1080"/>
                </a:lnTo>
                <a:lnTo>
                  <a:pt x="811" y="1068"/>
                </a:lnTo>
                <a:lnTo>
                  <a:pt x="1003" y="1150"/>
                </a:lnTo>
                <a:lnTo>
                  <a:pt x="1009" y="1238"/>
                </a:lnTo>
                <a:cubicBezTo>
                  <a:pt x="1009" y="1248"/>
                  <a:pt x="1014" y="1256"/>
                  <a:pt x="1021" y="1261"/>
                </a:cubicBezTo>
                <a:lnTo>
                  <a:pt x="1132" y="1353"/>
                </a:lnTo>
                <a:lnTo>
                  <a:pt x="1252" y="1557"/>
                </a:lnTo>
                <a:cubicBezTo>
                  <a:pt x="1258" y="1566"/>
                  <a:pt x="1267" y="1572"/>
                  <a:pt x="1277" y="1573"/>
                </a:cubicBezTo>
                <a:lnTo>
                  <a:pt x="1279" y="1573"/>
                </a:lnTo>
                <a:cubicBezTo>
                  <a:pt x="1289" y="1573"/>
                  <a:pt x="1298" y="1569"/>
                  <a:pt x="1304" y="1564"/>
                </a:cubicBezTo>
                <a:lnTo>
                  <a:pt x="1408" y="1448"/>
                </a:lnTo>
                <a:lnTo>
                  <a:pt x="1491" y="1344"/>
                </a:lnTo>
                <a:lnTo>
                  <a:pt x="1694" y="1329"/>
                </a:lnTo>
                <a:cubicBezTo>
                  <a:pt x="1712" y="1328"/>
                  <a:pt x="1725" y="1312"/>
                  <a:pt x="1724" y="1294"/>
                </a:cubicBezTo>
                <a:lnTo>
                  <a:pt x="1709" y="1098"/>
                </a:lnTo>
                <a:lnTo>
                  <a:pt x="1757" y="1046"/>
                </a:lnTo>
                <a:lnTo>
                  <a:pt x="1768" y="1187"/>
                </a:lnTo>
                <a:cubicBezTo>
                  <a:pt x="1769" y="1197"/>
                  <a:pt x="1773" y="1204"/>
                  <a:pt x="1779" y="1209"/>
                </a:cubicBezTo>
                <a:cubicBezTo>
                  <a:pt x="1786" y="1214"/>
                  <a:pt x="1792" y="1218"/>
                  <a:pt x="1800" y="1218"/>
                </a:cubicBezTo>
                <a:cubicBezTo>
                  <a:pt x="1801" y="1218"/>
                  <a:pt x="1802" y="1218"/>
                  <a:pt x="1803" y="1218"/>
                </a:cubicBezTo>
                <a:lnTo>
                  <a:pt x="1903" y="1210"/>
                </a:lnTo>
                <a:cubicBezTo>
                  <a:pt x="1922" y="1209"/>
                  <a:pt x="1934" y="1194"/>
                  <a:pt x="1933" y="1176"/>
                </a:cubicBezTo>
                <a:lnTo>
                  <a:pt x="1918" y="958"/>
                </a:lnTo>
                <a:cubicBezTo>
                  <a:pt x="1917" y="949"/>
                  <a:pt x="1914" y="942"/>
                  <a:pt x="1907" y="936"/>
                </a:cubicBezTo>
                <a:lnTo>
                  <a:pt x="1799" y="834"/>
                </a:lnTo>
                <a:cubicBezTo>
                  <a:pt x="1793" y="828"/>
                  <a:pt x="1783" y="825"/>
                  <a:pt x="1776" y="825"/>
                </a:cubicBezTo>
                <a:cubicBezTo>
                  <a:pt x="1768" y="825"/>
                  <a:pt x="1758" y="829"/>
                  <a:pt x="1753" y="836"/>
                </a:cubicBezTo>
                <a:lnTo>
                  <a:pt x="1667" y="928"/>
                </a:lnTo>
                <a:lnTo>
                  <a:pt x="1604" y="870"/>
                </a:lnTo>
                <a:lnTo>
                  <a:pt x="1669" y="789"/>
                </a:lnTo>
                <a:lnTo>
                  <a:pt x="1772" y="781"/>
                </a:lnTo>
                <a:cubicBezTo>
                  <a:pt x="1779" y="780"/>
                  <a:pt x="1789" y="776"/>
                  <a:pt x="1794" y="770"/>
                </a:cubicBezTo>
                <a:cubicBezTo>
                  <a:pt x="1799" y="763"/>
                  <a:pt x="1802" y="755"/>
                  <a:pt x="1802" y="746"/>
                </a:cubicBezTo>
                <a:lnTo>
                  <a:pt x="1787" y="528"/>
                </a:lnTo>
                <a:cubicBezTo>
                  <a:pt x="1787" y="523"/>
                  <a:pt x="1783" y="518"/>
                  <a:pt x="1781" y="513"/>
                </a:cubicBezTo>
                <a:lnTo>
                  <a:pt x="1654" y="319"/>
                </a:lnTo>
                <a:lnTo>
                  <a:pt x="1641" y="111"/>
                </a:lnTo>
                <a:cubicBezTo>
                  <a:pt x="1639" y="94"/>
                  <a:pt x="1626" y="81"/>
                  <a:pt x="1608" y="81"/>
                </a:cubicBezTo>
                <a:cubicBezTo>
                  <a:pt x="1607" y="81"/>
                  <a:pt x="1606" y="81"/>
                  <a:pt x="1605" y="81"/>
                </a:cubicBezTo>
                <a:lnTo>
                  <a:pt x="1320" y="100"/>
                </a:lnTo>
                <a:lnTo>
                  <a:pt x="1315" y="31"/>
                </a:lnTo>
                <a:cubicBezTo>
                  <a:pt x="1314" y="21"/>
                  <a:pt x="1310" y="13"/>
                  <a:pt x="1303" y="8"/>
                </a:cubicBezTo>
                <a:cubicBezTo>
                  <a:pt x="1298" y="3"/>
                  <a:pt x="1291" y="0"/>
                  <a:pt x="12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949;p51">
            <a:extLst>
              <a:ext uri="{FF2B5EF4-FFF2-40B4-BE49-F238E27FC236}">
                <a16:creationId xmlns:a16="http://schemas.microsoft.com/office/drawing/2014/main" id="{83BE924E-F4C5-5591-22DC-C0B2CF9B6E11}"/>
              </a:ext>
            </a:extLst>
          </p:cNvPr>
          <p:cNvSpPr/>
          <p:nvPr/>
        </p:nvSpPr>
        <p:spPr>
          <a:xfrm>
            <a:off x="2080941" y="3893823"/>
            <a:ext cx="61788" cy="116538"/>
          </a:xfrm>
          <a:custGeom>
            <a:avLst/>
            <a:gdLst/>
            <a:ahLst/>
            <a:cxnLst/>
            <a:rect l="l" t="t" r="r" b="b"/>
            <a:pathLst>
              <a:path w="834" h="1573" extrusionOk="0">
                <a:moveTo>
                  <a:pt x="698" y="1"/>
                </a:moveTo>
                <a:lnTo>
                  <a:pt x="677" y="26"/>
                </a:lnTo>
                <a:lnTo>
                  <a:pt x="582" y="9"/>
                </a:lnTo>
                <a:lnTo>
                  <a:pt x="478" y="68"/>
                </a:lnTo>
                <a:lnTo>
                  <a:pt x="363" y="77"/>
                </a:lnTo>
                <a:lnTo>
                  <a:pt x="313" y="103"/>
                </a:lnTo>
                <a:lnTo>
                  <a:pt x="266" y="178"/>
                </a:lnTo>
                <a:lnTo>
                  <a:pt x="155" y="229"/>
                </a:lnTo>
                <a:lnTo>
                  <a:pt x="68" y="353"/>
                </a:lnTo>
                <a:lnTo>
                  <a:pt x="1" y="429"/>
                </a:lnTo>
                <a:lnTo>
                  <a:pt x="30" y="521"/>
                </a:lnTo>
                <a:lnTo>
                  <a:pt x="15" y="639"/>
                </a:lnTo>
                <a:lnTo>
                  <a:pt x="46" y="751"/>
                </a:lnTo>
                <a:lnTo>
                  <a:pt x="95" y="843"/>
                </a:lnTo>
                <a:lnTo>
                  <a:pt x="104" y="952"/>
                </a:lnTo>
                <a:lnTo>
                  <a:pt x="114" y="988"/>
                </a:lnTo>
                <a:lnTo>
                  <a:pt x="45" y="1059"/>
                </a:lnTo>
                <a:lnTo>
                  <a:pt x="119" y="1168"/>
                </a:lnTo>
                <a:lnTo>
                  <a:pt x="205" y="1256"/>
                </a:lnTo>
                <a:lnTo>
                  <a:pt x="213" y="1365"/>
                </a:lnTo>
                <a:lnTo>
                  <a:pt x="286" y="1463"/>
                </a:lnTo>
                <a:lnTo>
                  <a:pt x="359" y="1472"/>
                </a:lnTo>
                <a:lnTo>
                  <a:pt x="468" y="1573"/>
                </a:lnTo>
                <a:lnTo>
                  <a:pt x="460" y="1465"/>
                </a:lnTo>
                <a:lnTo>
                  <a:pt x="567" y="1348"/>
                </a:lnTo>
                <a:lnTo>
                  <a:pt x="561" y="1246"/>
                </a:lnTo>
                <a:lnTo>
                  <a:pt x="646" y="1022"/>
                </a:lnTo>
                <a:lnTo>
                  <a:pt x="639" y="913"/>
                </a:lnTo>
                <a:lnTo>
                  <a:pt x="632" y="806"/>
                </a:lnTo>
                <a:lnTo>
                  <a:pt x="733" y="697"/>
                </a:lnTo>
                <a:lnTo>
                  <a:pt x="834" y="582"/>
                </a:lnTo>
                <a:lnTo>
                  <a:pt x="818" y="364"/>
                </a:lnTo>
                <a:lnTo>
                  <a:pt x="812" y="262"/>
                </a:lnTo>
                <a:lnTo>
                  <a:pt x="802" y="145"/>
                </a:lnTo>
                <a:lnTo>
                  <a:pt x="753" y="49"/>
                </a:lnTo>
                <a:lnTo>
                  <a:pt x="6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950;p51">
            <a:extLst>
              <a:ext uri="{FF2B5EF4-FFF2-40B4-BE49-F238E27FC236}">
                <a16:creationId xmlns:a16="http://schemas.microsoft.com/office/drawing/2014/main" id="{C6BF8B50-709D-7AFA-0109-B8EC1F574886}"/>
              </a:ext>
            </a:extLst>
          </p:cNvPr>
          <p:cNvSpPr/>
          <p:nvPr/>
        </p:nvSpPr>
        <p:spPr>
          <a:xfrm>
            <a:off x="2078349" y="3891748"/>
            <a:ext cx="66826" cy="121057"/>
          </a:xfrm>
          <a:custGeom>
            <a:avLst/>
            <a:gdLst/>
            <a:ahLst/>
            <a:cxnLst/>
            <a:rect l="l" t="t" r="r" b="b"/>
            <a:pathLst>
              <a:path w="902" h="1634" extrusionOk="0">
                <a:moveTo>
                  <a:pt x="625" y="70"/>
                </a:moveTo>
                <a:lnTo>
                  <a:pt x="710" y="85"/>
                </a:lnTo>
                <a:cubicBezTo>
                  <a:pt x="712" y="85"/>
                  <a:pt x="713" y="85"/>
                  <a:pt x="714" y="85"/>
                </a:cubicBezTo>
                <a:cubicBezTo>
                  <a:pt x="724" y="85"/>
                  <a:pt x="733" y="81"/>
                  <a:pt x="740" y="75"/>
                </a:cubicBezTo>
                <a:lnTo>
                  <a:pt x="765" y="96"/>
                </a:lnTo>
                <a:lnTo>
                  <a:pt x="809" y="183"/>
                </a:lnTo>
                <a:lnTo>
                  <a:pt x="837" y="597"/>
                </a:lnTo>
                <a:lnTo>
                  <a:pt x="747" y="703"/>
                </a:lnTo>
                <a:lnTo>
                  <a:pt x="645" y="811"/>
                </a:lnTo>
                <a:cubicBezTo>
                  <a:pt x="639" y="818"/>
                  <a:pt x="635" y="826"/>
                  <a:pt x="635" y="836"/>
                </a:cubicBezTo>
                <a:lnTo>
                  <a:pt x="650" y="1045"/>
                </a:lnTo>
                <a:lnTo>
                  <a:pt x="566" y="1263"/>
                </a:lnTo>
                <a:cubicBezTo>
                  <a:pt x="563" y="1268"/>
                  <a:pt x="563" y="1272"/>
                  <a:pt x="563" y="1277"/>
                </a:cubicBezTo>
                <a:lnTo>
                  <a:pt x="570" y="1366"/>
                </a:lnTo>
                <a:lnTo>
                  <a:pt x="472" y="1471"/>
                </a:lnTo>
                <a:cubicBezTo>
                  <a:pt x="466" y="1477"/>
                  <a:pt x="463" y="1486"/>
                  <a:pt x="463" y="1496"/>
                </a:cubicBezTo>
                <a:lnTo>
                  <a:pt x="464" y="1522"/>
                </a:lnTo>
                <a:lnTo>
                  <a:pt x="415" y="1476"/>
                </a:lnTo>
                <a:cubicBezTo>
                  <a:pt x="409" y="1472"/>
                  <a:pt x="403" y="1470"/>
                  <a:pt x="396" y="1469"/>
                </a:cubicBezTo>
                <a:lnTo>
                  <a:pt x="338" y="1460"/>
                </a:lnTo>
                <a:lnTo>
                  <a:pt x="280" y="1381"/>
                </a:lnTo>
                <a:lnTo>
                  <a:pt x="274" y="1282"/>
                </a:lnTo>
                <a:cubicBezTo>
                  <a:pt x="274" y="1274"/>
                  <a:pt x="270" y="1267"/>
                  <a:pt x="265" y="1262"/>
                </a:cubicBezTo>
                <a:lnTo>
                  <a:pt x="182" y="1178"/>
                </a:lnTo>
                <a:lnTo>
                  <a:pt x="124" y="1090"/>
                </a:lnTo>
                <a:lnTo>
                  <a:pt x="175" y="1038"/>
                </a:lnTo>
                <a:cubicBezTo>
                  <a:pt x="182" y="1028"/>
                  <a:pt x="187" y="1017"/>
                  <a:pt x="182" y="1005"/>
                </a:cubicBezTo>
                <a:lnTo>
                  <a:pt x="174" y="976"/>
                </a:lnTo>
                <a:lnTo>
                  <a:pt x="166" y="868"/>
                </a:lnTo>
                <a:cubicBezTo>
                  <a:pt x="166" y="865"/>
                  <a:pt x="165" y="860"/>
                  <a:pt x="162" y="855"/>
                </a:cubicBezTo>
                <a:lnTo>
                  <a:pt x="115" y="771"/>
                </a:lnTo>
                <a:lnTo>
                  <a:pt x="87" y="664"/>
                </a:lnTo>
                <a:lnTo>
                  <a:pt x="99" y="552"/>
                </a:lnTo>
                <a:cubicBezTo>
                  <a:pt x="99" y="548"/>
                  <a:pt x="99" y="543"/>
                  <a:pt x="98" y="539"/>
                </a:cubicBezTo>
                <a:lnTo>
                  <a:pt x="75" y="464"/>
                </a:lnTo>
                <a:lnTo>
                  <a:pt x="134" y="397"/>
                </a:lnTo>
                <a:lnTo>
                  <a:pt x="214" y="282"/>
                </a:lnTo>
                <a:lnTo>
                  <a:pt x="318" y="235"/>
                </a:lnTo>
                <a:cubicBezTo>
                  <a:pt x="325" y="232"/>
                  <a:pt x="328" y="227"/>
                  <a:pt x="332" y="221"/>
                </a:cubicBezTo>
                <a:lnTo>
                  <a:pt x="374" y="154"/>
                </a:lnTo>
                <a:lnTo>
                  <a:pt x="409" y="136"/>
                </a:lnTo>
                <a:lnTo>
                  <a:pt x="518" y="128"/>
                </a:lnTo>
                <a:cubicBezTo>
                  <a:pt x="521" y="128"/>
                  <a:pt x="526" y="127"/>
                  <a:pt x="530" y="123"/>
                </a:cubicBezTo>
                <a:lnTo>
                  <a:pt x="625" y="70"/>
                </a:lnTo>
                <a:close/>
                <a:moveTo>
                  <a:pt x="732" y="0"/>
                </a:moveTo>
                <a:cubicBezTo>
                  <a:pt x="723" y="0"/>
                  <a:pt x="714" y="4"/>
                  <a:pt x="708" y="11"/>
                </a:cubicBezTo>
                <a:lnTo>
                  <a:pt x="699" y="21"/>
                </a:lnTo>
                <a:lnTo>
                  <a:pt x="621" y="8"/>
                </a:lnTo>
                <a:cubicBezTo>
                  <a:pt x="619" y="8"/>
                  <a:pt x="618" y="8"/>
                  <a:pt x="616" y="8"/>
                </a:cubicBezTo>
                <a:cubicBezTo>
                  <a:pt x="611" y="8"/>
                  <a:pt x="606" y="9"/>
                  <a:pt x="600" y="12"/>
                </a:cubicBezTo>
                <a:lnTo>
                  <a:pt x="501" y="66"/>
                </a:lnTo>
                <a:lnTo>
                  <a:pt x="394" y="75"/>
                </a:lnTo>
                <a:cubicBezTo>
                  <a:pt x="389" y="75"/>
                  <a:pt x="384" y="76"/>
                  <a:pt x="380" y="79"/>
                </a:cubicBezTo>
                <a:lnTo>
                  <a:pt x="331" y="105"/>
                </a:lnTo>
                <a:cubicBezTo>
                  <a:pt x="326" y="107"/>
                  <a:pt x="321" y="111"/>
                  <a:pt x="318" y="116"/>
                </a:cubicBezTo>
                <a:lnTo>
                  <a:pt x="277" y="183"/>
                </a:lnTo>
                <a:lnTo>
                  <a:pt x="175" y="230"/>
                </a:lnTo>
                <a:cubicBezTo>
                  <a:pt x="170" y="232"/>
                  <a:pt x="166" y="236"/>
                  <a:pt x="162" y="241"/>
                </a:cubicBezTo>
                <a:lnTo>
                  <a:pt x="78" y="361"/>
                </a:lnTo>
                <a:lnTo>
                  <a:pt x="11" y="438"/>
                </a:lnTo>
                <a:cubicBezTo>
                  <a:pt x="3" y="445"/>
                  <a:pt x="0" y="459"/>
                  <a:pt x="4" y="469"/>
                </a:cubicBezTo>
                <a:lnTo>
                  <a:pt x="31" y="555"/>
                </a:lnTo>
                <a:lnTo>
                  <a:pt x="19" y="665"/>
                </a:lnTo>
                <a:cubicBezTo>
                  <a:pt x="19" y="669"/>
                  <a:pt x="19" y="673"/>
                  <a:pt x="20" y="677"/>
                </a:cubicBezTo>
                <a:lnTo>
                  <a:pt x="53" y="797"/>
                </a:lnTo>
                <a:lnTo>
                  <a:pt x="100" y="881"/>
                </a:lnTo>
                <a:lnTo>
                  <a:pt x="109" y="990"/>
                </a:lnTo>
                <a:lnTo>
                  <a:pt x="114" y="1007"/>
                </a:lnTo>
                <a:lnTo>
                  <a:pt x="58" y="1065"/>
                </a:lnTo>
                <a:cubicBezTo>
                  <a:pt x="47" y="1075"/>
                  <a:pt x="45" y="1092"/>
                  <a:pt x="54" y="1105"/>
                </a:cubicBezTo>
                <a:lnTo>
                  <a:pt x="130" y="1220"/>
                </a:lnTo>
                <a:lnTo>
                  <a:pt x="209" y="1299"/>
                </a:lnTo>
                <a:lnTo>
                  <a:pt x="216" y="1396"/>
                </a:lnTo>
                <a:cubicBezTo>
                  <a:pt x="216" y="1402"/>
                  <a:pt x="218" y="1407"/>
                  <a:pt x="222" y="1413"/>
                </a:cubicBezTo>
                <a:lnTo>
                  <a:pt x="295" y="1510"/>
                </a:lnTo>
                <a:cubicBezTo>
                  <a:pt x="300" y="1518"/>
                  <a:pt x="307" y="1522"/>
                  <a:pt x="317" y="1523"/>
                </a:cubicBezTo>
                <a:lnTo>
                  <a:pt x="379" y="1531"/>
                </a:lnTo>
                <a:lnTo>
                  <a:pt x="481" y="1625"/>
                </a:lnTo>
                <a:cubicBezTo>
                  <a:pt x="488" y="1631"/>
                  <a:pt x="495" y="1633"/>
                  <a:pt x="503" y="1633"/>
                </a:cubicBezTo>
                <a:lnTo>
                  <a:pt x="517" y="1633"/>
                </a:lnTo>
                <a:cubicBezTo>
                  <a:pt x="529" y="1628"/>
                  <a:pt x="536" y="1616"/>
                  <a:pt x="535" y="1602"/>
                </a:cubicBezTo>
                <a:lnTo>
                  <a:pt x="529" y="1507"/>
                </a:lnTo>
                <a:lnTo>
                  <a:pt x="626" y="1402"/>
                </a:lnTo>
                <a:cubicBezTo>
                  <a:pt x="633" y="1396"/>
                  <a:pt x="635" y="1386"/>
                  <a:pt x="635" y="1377"/>
                </a:cubicBezTo>
                <a:lnTo>
                  <a:pt x="629" y="1282"/>
                </a:lnTo>
                <a:lnTo>
                  <a:pt x="713" y="1065"/>
                </a:lnTo>
                <a:cubicBezTo>
                  <a:pt x="717" y="1060"/>
                  <a:pt x="717" y="1055"/>
                  <a:pt x="717" y="1050"/>
                </a:cubicBezTo>
                <a:lnTo>
                  <a:pt x="702" y="847"/>
                </a:lnTo>
                <a:lnTo>
                  <a:pt x="795" y="748"/>
                </a:lnTo>
                <a:lnTo>
                  <a:pt x="895" y="633"/>
                </a:lnTo>
                <a:cubicBezTo>
                  <a:pt x="900" y="626"/>
                  <a:pt x="902" y="618"/>
                  <a:pt x="902" y="610"/>
                </a:cubicBezTo>
                <a:lnTo>
                  <a:pt x="871" y="175"/>
                </a:lnTo>
                <a:cubicBezTo>
                  <a:pt x="870" y="169"/>
                  <a:pt x="870" y="165"/>
                  <a:pt x="868" y="162"/>
                </a:cubicBezTo>
                <a:lnTo>
                  <a:pt x="817" y="64"/>
                </a:lnTo>
                <a:cubicBezTo>
                  <a:pt x="813" y="61"/>
                  <a:pt x="811" y="58"/>
                  <a:pt x="808" y="55"/>
                </a:cubicBezTo>
                <a:lnTo>
                  <a:pt x="754" y="8"/>
                </a:lnTo>
                <a:cubicBezTo>
                  <a:pt x="748" y="3"/>
                  <a:pt x="740" y="0"/>
                  <a:pt x="7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951;p51">
            <a:extLst>
              <a:ext uri="{FF2B5EF4-FFF2-40B4-BE49-F238E27FC236}">
                <a16:creationId xmlns:a16="http://schemas.microsoft.com/office/drawing/2014/main" id="{F7CEF505-D2E7-922A-D2F3-CDEF085B8390}"/>
              </a:ext>
            </a:extLst>
          </p:cNvPr>
          <p:cNvSpPr/>
          <p:nvPr/>
        </p:nvSpPr>
        <p:spPr>
          <a:xfrm>
            <a:off x="2031526" y="4018438"/>
            <a:ext cx="113871" cy="194774"/>
          </a:xfrm>
          <a:custGeom>
            <a:avLst/>
            <a:gdLst/>
            <a:ahLst/>
            <a:cxnLst/>
            <a:rect l="l" t="t" r="r" b="b"/>
            <a:pathLst>
              <a:path w="1537" h="2629" extrusionOk="0">
                <a:moveTo>
                  <a:pt x="1142" y="0"/>
                </a:moveTo>
                <a:lnTo>
                  <a:pt x="1048" y="116"/>
                </a:lnTo>
                <a:lnTo>
                  <a:pt x="933" y="124"/>
                </a:lnTo>
                <a:lnTo>
                  <a:pt x="939" y="224"/>
                </a:lnTo>
                <a:lnTo>
                  <a:pt x="838" y="230"/>
                </a:lnTo>
                <a:lnTo>
                  <a:pt x="730" y="239"/>
                </a:lnTo>
                <a:lnTo>
                  <a:pt x="637" y="363"/>
                </a:lnTo>
                <a:lnTo>
                  <a:pt x="521" y="370"/>
                </a:lnTo>
                <a:lnTo>
                  <a:pt x="304" y="386"/>
                </a:lnTo>
                <a:lnTo>
                  <a:pt x="203" y="494"/>
                </a:lnTo>
                <a:lnTo>
                  <a:pt x="94" y="401"/>
                </a:lnTo>
                <a:lnTo>
                  <a:pt x="101" y="501"/>
                </a:lnTo>
                <a:lnTo>
                  <a:pt x="0" y="610"/>
                </a:lnTo>
                <a:lnTo>
                  <a:pt x="8" y="728"/>
                </a:lnTo>
                <a:lnTo>
                  <a:pt x="16" y="828"/>
                </a:lnTo>
                <a:lnTo>
                  <a:pt x="140" y="1037"/>
                </a:lnTo>
                <a:lnTo>
                  <a:pt x="147" y="1146"/>
                </a:lnTo>
                <a:lnTo>
                  <a:pt x="162" y="1357"/>
                </a:lnTo>
                <a:lnTo>
                  <a:pt x="263" y="1349"/>
                </a:lnTo>
                <a:lnTo>
                  <a:pt x="480" y="1333"/>
                </a:lnTo>
                <a:lnTo>
                  <a:pt x="379" y="1449"/>
                </a:lnTo>
                <a:lnTo>
                  <a:pt x="278" y="1566"/>
                </a:lnTo>
                <a:lnTo>
                  <a:pt x="287" y="1675"/>
                </a:lnTo>
                <a:lnTo>
                  <a:pt x="294" y="1782"/>
                </a:lnTo>
                <a:lnTo>
                  <a:pt x="199" y="1890"/>
                </a:lnTo>
                <a:lnTo>
                  <a:pt x="91" y="1898"/>
                </a:lnTo>
                <a:lnTo>
                  <a:pt x="207" y="1998"/>
                </a:lnTo>
                <a:lnTo>
                  <a:pt x="114" y="2223"/>
                </a:lnTo>
                <a:lnTo>
                  <a:pt x="230" y="2323"/>
                </a:lnTo>
                <a:lnTo>
                  <a:pt x="237" y="2433"/>
                </a:lnTo>
                <a:lnTo>
                  <a:pt x="245" y="2535"/>
                </a:lnTo>
                <a:lnTo>
                  <a:pt x="463" y="2628"/>
                </a:lnTo>
                <a:lnTo>
                  <a:pt x="572" y="2620"/>
                </a:lnTo>
                <a:lnTo>
                  <a:pt x="679" y="2613"/>
                </a:lnTo>
                <a:lnTo>
                  <a:pt x="672" y="2504"/>
                </a:lnTo>
                <a:lnTo>
                  <a:pt x="666" y="2403"/>
                </a:lnTo>
                <a:lnTo>
                  <a:pt x="773" y="2286"/>
                </a:lnTo>
                <a:lnTo>
                  <a:pt x="990" y="2379"/>
                </a:lnTo>
                <a:lnTo>
                  <a:pt x="1092" y="2372"/>
                </a:lnTo>
                <a:lnTo>
                  <a:pt x="1214" y="2467"/>
                </a:lnTo>
                <a:lnTo>
                  <a:pt x="1309" y="2358"/>
                </a:lnTo>
                <a:lnTo>
                  <a:pt x="1302" y="2248"/>
                </a:lnTo>
                <a:lnTo>
                  <a:pt x="1286" y="2032"/>
                </a:lnTo>
                <a:lnTo>
                  <a:pt x="1271" y="1815"/>
                </a:lnTo>
                <a:lnTo>
                  <a:pt x="1370" y="1597"/>
                </a:lnTo>
                <a:lnTo>
                  <a:pt x="1363" y="1489"/>
                </a:lnTo>
                <a:lnTo>
                  <a:pt x="1355" y="1380"/>
                </a:lnTo>
                <a:lnTo>
                  <a:pt x="1348" y="1272"/>
                </a:lnTo>
                <a:lnTo>
                  <a:pt x="1340" y="1164"/>
                </a:lnTo>
                <a:lnTo>
                  <a:pt x="1333" y="1061"/>
                </a:lnTo>
                <a:lnTo>
                  <a:pt x="1434" y="1055"/>
                </a:lnTo>
                <a:lnTo>
                  <a:pt x="1536" y="938"/>
                </a:lnTo>
                <a:lnTo>
                  <a:pt x="1528" y="838"/>
                </a:lnTo>
                <a:lnTo>
                  <a:pt x="1420" y="845"/>
                </a:lnTo>
                <a:lnTo>
                  <a:pt x="1514" y="621"/>
                </a:lnTo>
                <a:lnTo>
                  <a:pt x="1505" y="504"/>
                </a:lnTo>
                <a:lnTo>
                  <a:pt x="1397" y="512"/>
                </a:lnTo>
                <a:lnTo>
                  <a:pt x="1389" y="411"/>
                </a:lnTo>
                <a:lnTo>
                  <a:pt x="1281" y="317"/>
                </a:lnTo>
                <a:lnTo>
                  <a:pt x="1382" y="311"/>
                </a:lnTo>
                <a:lnTo>
                  <a:pt x="1272" y="201"/>
                </a:lnTo>
                <a:lnTo>
                  <a:pt x="1151" y="109"/>
                </a:lnTo>
                <a:lnTo>
                  <a:pt x="114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952;p51">
            <a:extLst>
              <a:ext uri="{FF2B5EF4-FFF2-40B4-BE49-F238E27FC236}">
                <a16:creationId xmlns:a16="http://schemas.microsoft.com/office/drawing/2014/main" id="{4037AA3C-1E64-18FF-9172-6FC94A6A0F43}"/>
              </a:ext>
            </a:extLst>
          </p:cNvPr>
          <p:cNvSpPr/>
          <p:nvPr/>
        </p:nvSpPr>
        <p:spPr>
          <a:xfrm>
            <a:off x="2028859" y="4015697"/>
            <a:ext cx="118687" cy="199886"/>
          </a:xfrm>
          <a:custGeom>
            <a:avLst/>
            <a:gdLst/>
            <a:ahLst/>
            <a:cxnLst/>
            <a:rect l="l" t="t" r="r" b="b"/>
            <a:pathLst>
              <a:path w="1602" h="2698" extrusionOk="0">
                <a:moveTo>
                  <a:pt x="1151" y="120"/>
                </a:moveTo>
                <a:lnTo>
                  <a:pt x="1152" y="146"/>
                </a:lnTo>
                <a:cubicBezTo>
                  <a:pt x="1155" y="155"/>
                  <a:pt x="1158" y="163"/>
                  <a:pt x="1166" y="168"/>
                </a:cubicBezTo>
                <a:lnTo>
                  <a:pt x="1285" y="259"/>
                </a:lnTo>
                <a:lnTo>
                  <a:pt x="1343" y="317"/>
                </a:lnTo>
                <a:lnTo>
                  <a:pt x="1313" y="319"/>
                </a:lnTo>
                <a:cubicBezTo>
                  <a:pt x="1300" y="322"/>
                  <a:pt x="1288" y="329"/>
                  <a:pt x="1285" y="342"/>
                </a:cubicBezTo>
                <a:cubicBezTo>
                  <a:pt x="1279" y="355"/>
                  <a:pt x="1283" y="368"/>
                  <a:pt x="1293" y="377"/>
                </a:cubicBezTo>
                <a:lnTo>
                  <a:pt x="1392" y="462"/>
                </a:lnTo>
                <a:lnTo>
                  <a:pt x="1399" y="551"/>
                </a:lnTo>
                <a:cubicBezTo>
                  <a:pt x="1400" y="559"/>
                  <a:pt x="1404" y="567"/>
                  <a:pt x="1411" y="572"/>
                </a:cubicBezTo>
                <a:cubicBezTo>
                  <a:pt x="1416" y="577"/>
                  <a:pt x="1422" y="580"/>
                  <a:pt x="1429" y="580"/>
                </a:cubicBezTo>
                <a:cubicBezTo>
                  <a:pt x="1431" y="580"/>
                  <a:pt x="1432" y="580"/>
                  <a:pt x="1434" y="580"/>
                </a:cubicBezTo>
                <a:lnTo>
                  <a:pt x="1510" y="575"/>
                </a:lnTo>
                <a:lnTo>
                  <a:pt x="1515" y="652"/>
                </a:lnTo>
                <a:lnTo>
                  <a:pt x="1425" y="869"/>
                </a:lnTo>
                <a:cubicBezTo>
                  <a:pt x="1421" y="880"/>
                  <a:pt x="1422" y="891"/>
                  <a:pt x="1428" y="900"/>
                </a:cubicBezTo>
                <a:cubicBezTo>
                  <a:pt x="1434" y="908"/>
                  <a:pt x="1442" y="914"/>
                  <a:pt x="1452" y="914"/>
                </a:cubicBezTo>
                <a:cubicBezTo>
                  <a:pt x="1453" y="914"/>
                  <a:pt x="1455" y="913"/>
                  <a:pt x="1457" y="913"/>
                </a:cubicBezTo>
                <a:lnTo>
                  <a:pt x="1532" y="908"/>
                </a:lnTo>
                <a:lnTo>
                  <a:pt x="1537" y="963"/>
                </a:lnTo>
                <a:lnTo>
                  <a:pt x="1453" y="1059"/>
                </a:lnTo>
                <a:lnTo>
                  <a:pt x="1365" y="1066"/>
                </a:lnTo>
                <a:cubicBezTo>
                  <a:pt x="1358" y="1067"/>
                  <a:pt x="1348" y="1070"/>
                  <a:pt x="1343" y="1077"/>
                </a:cubicBezTo>
                <a:cubicBezTo>
                  <a:pt x="1338" y="1084"/>
                  <a:pt x="1335" y="1092"/>
                  <a:pt x="1335" y="1100"/>
                </a:cubicBezTo>
                <a:lnTo>
                  <a:pt x="1373" y="1628"/>
                </a:lnTo>
                <a:lnTo>
                  <a:pt x="1276" y="1838"/>
                </a:lnTo>
                <a:cubicBezTo>
                  <a:pt x="1274" y="1843"/>
                  <a:pt x="1274" y="1848"/>
                  <a:pt x="1274" y="1853"/>
                </a:cubicBezTo>
                <a:lnTo>
                  <a:pt x="1312" y="2381"/>
                </a:lnTo>
                <a:lnTo>
                  <a:pt x="1245" y="2457"/>
                </a:lnTo>
                <a:lnTo>
                  <a:pt x="1147" y="2381"/>
                </a:lnTo>
                <a:cubicBezTo>
                  <a:pt x="1142" y="2377"/>
                  <a:pt x="1136" y="2375"/>
                  <a:pt x="1129" y="2375"/>
                </a:cubicBezTo>
                <a:cubicBezTo>
                  <a:pt x="1128" y="2375"/>
                  <a:pt x="1127" y="2375"/>
                  <a:pt x="1125" y="2375"/>
                </a:cubicBezTo>
                <a:lnTo>
                  <a:pt x="1032" y="2381"/>
                </a:lnTo>
                <a:lnTo>
                  <a:pt x="822" y="2290"/>
                </a:lnTo>
                <a:cubicBezTo>
                  <a:pt x="818" y="2289"/>
                  <a:pt x="814" y="2288"/>
                  <a:pt x="809" y="2288"/>
                </a:cubicBezTo>
                <a:cubicBezTo>
                  <a:pt x="801" y="2288"/>
                  <a:pt x="792" y="2291"/>
                  <a:pt x="786" y="2298"/>
                </a:cubicBezTo>
                <a:lnTo>
                  <a:pt x="678" y="2415"/>
                </a:lnTo>
                <a:cubicBezTo>
                  <a:pt x="671" y="2422"/>
                  <a:pt x="668" y="2431"/>
                  <a:pt x="668" y="2440"/>
                </a:cubicBezTo>
                <a:lnTo>
                  <a:pt x="682" y="2618"/>
                </a:lnTo>
                <a:lnTo>
                  <a:pt x="505" y="2631"/>
                </a:lnTo>
                <a:lnTo>
                  <a:pt x="312" y="2550"/>
                </a:lnTo>
                <a:lnTo>
                  <a:pt x="301" y="2359"/>
                </a:lnTo>
                <a:cubicBezTo>
                  <a:pt x="299" y="2350"/>
                  <a:pt x="296" y="2343"/>
                  <a:pt x="288" y="2337"/>
                </a:cubicBezTo>
                <a:lnTo>
                  <a:pt x="189" y="2251"/>
                </a:lnTo>
                <a:lnTo>
                  <a:pt x="275" y="2048"/>
                </a:lnTo>
                <a:cubicBezTo>
                  <a:pt x="280" y="2035"/>
                  <a:pt x="276" y="2021"/>
                  <a:pt x="265" y="2011"/>
                </a:cubicBezTo>
                <a:lnTo>
                  <a:pt x="208" y="1962"/>
                </a:lnTo>
                <a:lnTo>
                  <a:pt x="238" y="1959"/>
                </a:lnTo>
                <a:cubicBezTo>
                  <a:pt x="247" y="1959"/>
                  <a:pt x="255" y="1956"/>
                  <a:pt x="260" y="1949"/>
                </a:cubicBezTo>
                <a:lnTo>
                  <a:pt x="355" y="1842"/>
                </a:lnTo>
                <a:cubicBezTo>
                  <a:pt x="360" y="1834"/>
                  <a:pt x="363" y="1827"/>
                  <a:pt x="363" y="1818"/>
                </a:cubicBezTo>
                <a:lnTo>
                  <a:pt x="349" y="1615"/>
                </a:lnTo>
                <a:lnTo>
                  <a:pt x="541" y="1392"/>
                </a:lnTo>
                <a:cubicBezTo>
                  <a:pt x="551" y="1381"/>
                  <a:pt x="553" y="1368"/>
                  <a:pt x="546" y="1355"/>
                </a:cubicBezTo>
                <a:cubicBezTo>
                  <a:pt x="542" y="1345"/>
                  <a:pt x="529" y="1338"/>
                  <a:pt x="518" y="1338"/>
                </a:cubicBezTo>
                <a:cubicBezTo>
                  <a:pt x="517" y="1338"/>
                  <a:pt x="516" y="1338"/>
                  <a:pt x="515" y="1338"/>
                </a:cubicBezTo>
                <a:lnTo>
                  <a:pt x="229" y="1359"/>
                </a:lnTo>
                <a:lnTo>
                  <a:pt x="208" y="1072"/>
                </a:lnTo>
                <a:cubicBezTo>
                  <a:pt x="208" y="1067"/>
                  <a:pt x="207" y="1062"/>
                  <a:pt x="204" y="1058"/>
                </a:cubicBezTo>
                <a:lnTo>
                  <a:pt x="84" y="855"/>
                </a:lnTo>
                <a:lnTo>
                  <a:pt x="70" y="660"/>
                </a:lnTo>
                <a:lnTo>
                  <a:pt x="161" y="561"/>
                </a:lnTo>
                <a:cubicBezTo>
                  <a:pt x="167" y="554"/>
                  <a:pt x="171" y="545"/>
                  <a:pt x="171" y="536"/>
                </a:cubicBezTo>
                <a:lnTo>
                  <a:pt x="168" y="512"/>
                </a:lnTo>
                <a:lnTo>
                  <a:pt x="218" y="556"/>
                </a:lnTo>
                <a:cubicBezTo>
                  <a:pt x="225" y="561"/>
                  <a:pt x="233" y="564"/>
                  <a:pt x="240" y="564"/>
                </a:cubicBezTo>
                <a:cubicBezTo>
                  <a:pt x="249" y="564"/>
                  <a:pt x="258" y="560"/>
                  <a:pt x="264" y="553"/>
                </a:cubicBezTo>
                <a:lnTo>
                  <a:pt x="356" y="454"/>
                </a:lnTo>
                <a:lnTo>
                  <a:pt x="677" y="432"/>
                </a:lnTo>
                <a:cubicBezTo>
                  <a:pt x="686" y="431"/>
                  <a:pt x="694" y="427"/>
                  <a:pt x="699" y="418"/>
                </a:cubicBezTo>
                <a:lnTo>
                  <a:pt x="783" y="307"/>
                </a:lnTo>
                <a:lnTo>
                  <a:pt x="979" y="292"/>
                </a:lnTo>
                <a:cubicBezTo>
                  <a:pt x="996" y="291"/>
                  <a:pt x="1010" y="276"/>
                  <a:pt x="1009" y="257"/>
                </a:cubicBezTo>
                <a:lnTo>
                  <a:pt x="1004" y="189"/>
                </a:lnTo>
                <a:lnTo>
                  <a:pt x="1085" y="183"/>
                </a:lnTo>
                <a:cubicBezTo>
                  <a:pt x="1094" y="183"/>
                  <a:pt x="1103" y="178"/>
                  <a:pt x="1109" y="172"/>
                </a:cubicBezTo>
                <a:lnTo>
                  <a:pt x="1151" y="120"/>
                </a:lnTo>
                <a:close/>
                <a:moveTo>
                  <a:pt x="1176" y="0"/>
                </a:moveTo>
                <a:cubicBezTo>
                  <a:pt x="1166" y="0"/>
                  <a:pt x="1157" y="5"/>
                  <a:pt x="1151" y="12"/>
                </a:cubicBezTo>
                <a:lnTo>
                  <a:pt x="1065" y="117"/>
                </a:lnTo>
                <a:lnTo>
                  <a:pt x="965" y="126"/>
                </a:lnTo>
                <a:cubicBezTo>
                  <a:pt x="947" y="127"/>
                  <a:pt x="934" y="142"/>
                  <a:pt x="935" y="161"/>
                </a:cubicBezTo>
                <a:lnTo>
                  <a:pt x="940" y="229"/>
                </a:lnTo>
                <a:lnTo>
                  <a:pt x="762" y="241"/>
                </a:lnTo>
                <a:cubicBezTo>
                  <a:pt x="753" y="242"/>
                  <a:pt x="744" y="247"/>
                  <a:pt x="739" y="255"/>
                </a:cubicBezTo>
                <a:lnTo>
                  <a:pt x="656" y="366"/>
                </a:lnTo>
                <a:lnTo>
                  <a:pt x="336" y="388"/>
                </a:lnTo>
                <a:cubicBezTo>
                  <a:pt x="328" y="390"/>
                  <a:pt x="319" y="392"/>
                  <a:pt x="314" y="399"/>
                </a:cubicBezTo>
                <a:lnTo>
                  <a:pt x="235" y="485"/>
                </a:lnTo>
                <a:lnTo>
                  <a:pt x="149" y="412"/>
                </a:lnTo>
                <a:cubicBezTo>
                  <a:pt x="142" y="407"/>
                  <a:pt x="135" y="405"/>
                  <a:pt x="128" y="405"/>
                </a:cubicBezTo>
                <a:cubicBezTo>
                  <a:pt x="123" y="405"/>
                  <a:pt x="117" y="406"/>
                  <a:pt x="112" y="408"/>
                </a:cubicBezTo>
                <a:cubicBezTo>
                  <a:pt x="101" y="413"/>
                  <a:pt x="94" y="427"/>
                  <a:pt x="95" y="439"/>
                </a:cubicBezTo>
                <a:lnTo>
                  <a:pt x="101" y="527"/>
                </a:lnTo>
                <a:lnTo>
                  <a:pt x="10" y="626"/>
                </a:lnTo>
                <a:cubicBezTo>
                  <a:pt x="3" y="632"/>
                  <a:pt x="1" y="641"/>
                  <a:pt x="1" y="651"/>
                </a:cubicBezTo>
                <a:lnTo>
                  <a:pt x="16" y="867"/>
                </a:lnTo>
                <a:cubicBezTo>
                  <a:pt x="16" y="872"/>
                  <a:pt x="18" y="878"/>
                  <a:pt x="21" y="882"/>
                </a:cubicBezTo>
                <a:lnTo>
                  <a:pt x="140" y="1085"/>
                </a:lnTo>
                <a:lnTo>
                  <a:pt x="162" y="1396"/>
                </a:lnTo>
                <a:cubicBezTo>
                  <a:pt x="163" y="1413"/>
                  <a:pt x="177" y="1426"/>
                  <a:pt x="194" y="1426"/>
                </a:cubicBezTo>
                <a:cubicBezTo>
                  <a:pt x="195" y="1426"/>
                  <a:pt x="196" y="1426"/>
                  <a:pt x="198" y="1426"/>
                </a:cubicBezTo>
                <a:lnTo>
                  <a:pt x="438" y="1409"/>
                </a:lnTo>
                <a:lnTo>
                  <a:pt x="438" y="1409"/>
                </a:lnTo>
                <a:lnTo>
                  <a:pt x="288" y="1582"/>
                </a:lnTo>
                <a:cubicBezTo>
                  <a:pt x="283" y="1589"/>
                  <a:pt x="281" y="1596"/>
                  <a:pt x="281" y="1605"/>
                </a:cubicBezTo>
                <a:lnTo>
                  <a:pt x="294" y="1808"/>
                </a:lnTo>
                <a:lnTo>
                  <a:pt x="218" y="1896"/>
                </a:lnTo>
                <a:lnTo>
                  <a:pt x="124" y="1902"/>
                </a:lnTo>
                <a:cubicBezTo>
                  <a:pt x="110" y="1903"/>
                  <a:pt x="99" y="1911"/>
                  <a:pt x="95" y="1924"/>
                </a:cubicBezTo>
                <a:cubicBezTo>
                  <a:pt x="89" y="1937"/>
                  <a:pt x="94" y="1950"/>
                  <a:pt x="104" y="1959"/>
                </a:cubicBezTo>
                <a:lnTo>
                  <a:pt x="203" y="2046"/>
                </a:lnTo>
                <a:lnTo>
                  <a:pt x="119" y="2249"/>
                </a:lnTo>
                <a:cubicBezTo>
                  <a:pt x="113" y="2261"/>
                  <a:pt x="116" y="2276"/>
                  <a:pt x="127" y="2285"/>
                </a:cubicBezTo>
                <a:lnTo>
                  <a:pt x="233" y="2378"/>
                </a:lnTo>
                <a:lnTo>
                  <a:pt x="247" y="2574"/>
                </a:lnTo>
                <a:cubicBezTo>
                  <a:pt x="249" y="2586"/>
                  <a:pt x="255" y="2597"/>
                  <a:pt x="266" y="2602"/>
                </a:cubicBezTo>
                <a:lnTo>
                  <a:pt x="485" y="2695"/>
                </a:lnTo>
                <a:cubicBezTo>
                  <a:pt x="489" y="2697"/>
                  <a:pt x="494" y="2698"/>
                  <a:pt x="499" y="2698"/>
                </a:cubicBezTo>
                <a:cubicBezTo>
                  <a:pt x="500" y="2698"/>
                  <a:pt x="501" y="2698"/>
                  <a:pt x="501" y="2693"/>
                </a:cubicBezTo>
                <a:lnTo>
                  <a:pt x="718" y="2678"/>
                </a:lnTo>
                <a:cubicBezTo>
                  <a:pt x="736" y="2677"/>
                  <a:pt x="749" y="2661"/>
                  <a:pt x="747" y="2642"/>
                </a:cubicBezTo>
                <a:lnTo>
                  <a:pt x="734" y="2447"/>
                </a:lnTo>
                <a:lnTo>
                  <a:pt x="817" y="2356"/>
                </a:lnTo>
                <a:lnTo>
                  <a:pt x="1012" y="2441"/>
                </a:lnTo>
                <a:cubicBezTo>
                  <a:pt x="1017" y="2444"/>
                  <a:pt x="1022" y="2444"/>
                  <a:pt x="1027" y="2444"/>
                </a:cubicBezTo>
                <a:lnTo>
                  <a:pt x="1117" y="2437"/>
                </a:lnTo>
                <a:lnTo>
                  <a:pt x="1229" y="2523"/>
                </a:lnTo>
                <a:cubicBezTo>
                  <a:pt x="1235" y="2528"/>
                  <a:pt x="1242" y="2531"/>
                  <a:pt x="1249" y="2531"/>
                </a:cubicBezTo>
                <a:cubicBezTo>
                  <a:pt x="1258" y="2531"/>
                  <a:pt x="1267" y="2527"/>
                  <a:pt x="1273" y="2520"/>
                </a:cubicBezTo>
                <a:lnTo>
                  <a:pt x="1369" y="2410"/>
                </a:lnTo>
                <a:cubicBezTo>
                  <a:pt x="1374" y="2403"/>
                  <a:pt x="1376" y="2396"/>
                  <a:pt x="1376" y="2386"/>
                </a:cubicBezTo>
                <a:lnTo>
                  <a:pt x="1339" y="1853"/>
                </a:lnTo>
                <a:lnTo>
                  <a:pt x="1435" y="1643"/>
                </a:lnTo>
                <a:cubicBezTo>
                  <a:pt x="1438" y="1638"/>
                  <a:pt x="1438" y="1632"/>
                  <a:pt x="1438" y="1627"/>
                </a:cubicBezTo>
                <a:lnTo>
                  <a:pt x="1402" y="1124"/>
                </a:lnTo>
                <a:lnTo>
                  <a:pt x="1471" y="1119"/>
                </a:lnTo>
                <a:cubicBezTo>
                  <a:pt x="1479" y="1117"/>
                  <a:pt x="1489" y="1114"/>
                  <a:pt x="1494" y="1107"/>
                </a:cubicBezTo>
                <a:lnTo>
                  <a:pt x="1594" y="991"/>
                </a:lnTo>
                <a:cubicBezTo>
                  <a:pt x="1599" y="985"/>
                  <a:pt x="1601" y="976"/>
                  <a:pt x="1601" y="968"/>
                </a:cubicBezTo>
                <a:lnTo>
                  <a:pt x="1595" y="867"/>
                </a:lnTo>
                <a:cubicBezTo>
                  <a:pt x="1594" y="851"/>
                  <a:pt x="1578" y="838"/>
                  <a:pt x="1563" y="838"/>
                </a:cubicBezTo>
                <a:cubicBezTo>
                  <a:pt x="1562" y="838"/>
                  <a:pt x="1561" y="838"/>
                  <a:pt x="1560" y="838"/>
                </a:cubicBezTo>
                <a:lnTo>
                  <a:pt x="1504" y="841"/>
                </a:lnTo>
                <a:lnTo>
                  <a:pt x="1577" y="666"/>
                </a:lnTo>
                <a:cubicBezTo>
                  <a:pt x="1579" y="662"/>
                  <a:pt x="1579" y="657"/>
                  <a:pt x="1579" y="652"/>
                </a:cubicBezTo>
                <a:lnTo>
                  <a:pt x="1572" y="534"/>
                </a:lnTo>
                <a:cubicBezTo>
                  <a:pt x="1570" y="526"/>
                  <a:pt x="1567" y="517"/>
                  <a:pt x="1560" y="512"/>
                </a:cubicBezTo>
                <a:cubicBezTo>
                  <a:pt x="1554" y="508"/>
                  <a:pt x="1549" y="504"/>
                  <a:pt x="1541" y="504"/>
                </a:cubicBezTo>
                <a:cubicBezTo>
                  <a:pt x="1540" y="504"/>
                  <a:pt x="1538" y="504"/>
                  <a:pt x="1537" y="505"/>
                </a:cubicBezTo>
                <a:lnTo>
                  <a:pt x="1462" y="510"/>
                </a:lnTo>
                <a:lnTo>
                  <a:pt x="1456" y="440"/>
                </a:lnTo>
                <a:cubicBezTo>
                  <a:pt x="1454" y="433"/>
                  <a:pt x="1451" y="424"/>
                  <a:pt x="1444" y="418"/>
                </a:cubicBezTo>
                <a:lnTo>
                  <a:pt x="1395" y="377"/>
                </a:lnTo>
                <a:lnTo>
                  <a:pt x="1418" y="376"/>
                </a:lnTo>
                <a:cubicBezTo>
                  <a:pt x="1431" y="376"/>
                  <a:pt x="1443" y="367"/>
                  <a:pt x="1447" y="355"/>
                </a:cubicBezTo>
                <a:cubicBezTo>
                  <a:pt x="1451" y="341"/>
                  <a:pt x="1448" y="329"/>
                  <a:pt x="1439" y="319"/>
                </a:cubicBezTo>
                <a:lnTo>
                  <a:pt x="1326" y="208"/>
                </a:lnTo>
                <a:lnTo>
                  <a:pt x="1215" y="125"/>
                </a:lnTo>
                <a:lnTo>
                  <a:pt x="1209" y="31"/>
                </a:lnTo>
                <a:cubicBezTo>
                  <a:pt x="1209" y="18"/>
                  <a:pt x="1199" y="6"/>
                  <a:pt x="1187" y="2"/>
                </a:cubicBezTo>
                <a:cubicBezTo>
                  <a:pt x="1183" y="1"/>
                  <a:pt x="1180" y="0"/>
                  <a:pt x="11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953;p51">
            <a:extLst>
              <a:ext uri="{FF2B5EF4-FFF2-40B4-BE49-F238E27FC236}">
                <a16:creationId xmlns:a16="http://schemas.microsoft.com/office/drawing/2014/main" id="{46C97CF9-17CA-0639-AD3D-47DE9774BA3F}"/>
              </a:ext>
            </a:extLst>
          </p:cNvPr>
          <p:cNvSpPr/>
          <p:nvPr/>
        </p:nvSpPr>
        <p:spPr>
          <a:xfrm>
            <a:off x="2320686" y="4274779"/>
            <a:ext cx="222851" cy="139654"/>
          </a:xfrm>
          <a:custGeom>
            <a:avLst/>
            <a:gdLst/>
            <a:ahLst/>
            <a:cxnLst/>
            <a:rect l="l" t="t" r="r" b="b"/>
            <a:pathLst>
              <a:path w="3008" h="1885" extrusionOk="0">
                <a:moveTo>
                  <a:pt x="2992" y="0"/>
                </a:moveTo>
                <a:lnTo>
                  <a:pt x="2791" y="123"/>
                </a:lnTo>
                <a:lnTo>
                  <a:pt x="2575" y="139"/>
                </a:lnTo>
                <a:lnTo>
                  <a:pt x="2474" y="255"/>
                </a:lnTo>
                <a:lnTo>
                  <a:pt x="2350" y="154"/>
                </a:lnTo>
                <a:lnTo>
                  <a:pt x="2250" y="163"/>
                </a:lnTo>
                <a:lnTo>
                  <a:pt x="2140" y="278"/>
                </a:lnTo>
                <a:lnTo>
                  <a:pt x="2047" y="284"/>
                </a:lnTo>
                <a:lnTo>
                  <a:pt x="1938" y="293"/>
                </a:lnTo>
                <a:lnTo>
                  <a:pt x="1829" y="300"/>
                </a:lnTo>
                <a:lnTo>
                  <a:pt x="1620" y="424"/>
                </a:lnTo>
                <a:lnTo>
                  <a:pt x="1403" y="440"/>
                </a:lnTo>
                <a:lnTo>
                  <a:pt x="1178" y="346"/>
                </a:lnTo>
                <a:lnTo>
                  <a:pt x="961" y="253"/>
                </a:lnTo>
                <a:lnTo>
                  <a:pt x="845" y="152"/>
                </a:lnTo>
                <a:lnTo>
                  <a:pt x="628" y="168"/>
                </a:lnTo>
                <a:lnTo>
                  <a:pt x="418" y="292"/>
                </a:lnTo>
                <a:lnTo>
                  <a:pt x="410" y="183"/>
                </a:lnTo>
                <a:lnTo>
                  <a:pt x="304" y="89"/>
                </a:lnTo>
                <a:lnTo>
                  <a:pt x="194" y="198"/>
                </a:lnTo>
                <a:lnTo>
                  <a:pt x="92" y="205"/>
                </a:lnTo>
                <a:lnTo>
                  <a:pt x="108" y="422"/>
                </a:lnTo>
                <a:lnTo>
                  <a:pt x="1" y="539"/>
                </a:lnTo>
                <a:lnTo>
                  <a:pt x="8" y="648"/>
                </a:lnTo>
                <a:lnTo>
                  <a:pt x="131" y="739"/>
                </a:lnTo>
                <a:lnTo>
                  <a:pt x="356" y="840"/>
                </a:lnTo>
                <a:lnTo>
                  <a:pt x="457" y="834"/>
                </a:lnTo>
                <a:lnTo>
                  <a:pt x="580" y="925"/>
                </a:lnTo>
                <a:lnTo>
                  <a:pt x="904" y="1011"/>
                </a:lnTo>
                <a:lnTo>
                  <a:pt x="1021" y="1112"/>
                </a:lnTo>
                <a:lnTo>
                  <a:pt x="1147" y="1324"/>
                </a:lnTo>
                <a:lnTo>
                  <a:pt x="1363" y="1308"/>
                </a:lnTo>
                <a:lnTo>
                  <a:pt x="1471" y="1402"/>
                </a:lnTo>
                <a:lnTo>
                  <a:pt x="1689" y="1386"/>
                </a:lnTo>
                <a:lnTo>
                  <a:pt x="1912" y="1474"/>
                </a:lnTo>
                <a:lnTo>
                  <a:pt x="1920" y="1588"/>
                </a:lnTo>
                <a:lnTo>
                  <a:pt x="2044" y="1797"/>
                </a:lnTo>
                <a:lnTo>
                  <a:pt x="2253" y="1885"/>
                </a:lnTo>
                <a:lnTo>
                  <a:pt x="2362" y="1773"/>
                </a:lnTo>
                <a:lnTo>
                  <a:pt x="2586" y="1861"/>
                </a:lnTo>
                <a:lnTo>
                  <a:pt x="2572" y="1643"/>
                </a:lnTo>
                <a:lnTo>
                  <a:pt x="2782" y="1527"/>
                </a:lnTo>
                <a:lnTo>
                  <a:pt x="2766" y="1309"/>
                </a:lnTo>
                <a:lnTo>
                  <a:pt x="2658" y="1317"/>
                </a:lnTo>
                <a:lnTo>
                  <a:pt x="2758" y="1209"/>
                </a:lnTo>
                <a:lnTo>
                  <a:pt x="2651" y="1216"/>
                </a:lnTo>
                <a:lnTo>
                  <a:pt x="2642" y="1101"/>
                </a:lnTo>
                <a:lnTo>
                  <a:pt x="2635" y="998"/>
                </a:lnTo>
                <a:lnTo>
                  <a:pt x="2736" y="882"/>
                </a:lnTo>
                <a:lnTo>
                  <a:pt x="2729" y="774"/>
                </a:lnTo>
                <a:lnTo>
                  <a:pt x="2720" y="674"/>
                </a:lnTo>
                <a:lnTo>
                  <a:pt x="2713" y="557"/>
                </a:lnTo>
                <a:lnTo>
                  <a:pt x="2814" y="449"/>
                </a:lnTo>
                <a:lnTo>
                  <a:pt x="2914" y="443"/>
                </a:lnTo>
                <a:lnTo>
                  <a:pt x="3008" y="217"/>
                </a:lnTo>
                <a:lnTo>
                  <a:pt x="3000" y="110"/>
                </a:lnTo>
                <a:lnTo>
                  <a:pt x="29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954;p51">
            <a:extLst>
              <a:ext uri="{FF2B5EF4-FFF2-40B4-BE49-F238E27FC236}">
                <a16:creationId xmlns:a16="http://schemas.microsoft.com/office/drawing/2014/main" id="{A1E4EA3A-3BF8-807F-FFBA-6100A31FCABE}"/>
              </a:ext>
            </a:extLst>
          </p:cNvPr>
          <p:cNvSpPr/>
          <p:nvPr/>
        </p:nvSpPr>
        <p:spPr>
          <a:xfrm>
            <a:off x="2318242" y="4272483"/>
            <a:ext cx="227889" cy="144395"/>
          </a:xfrm>
          <a:custGeom>
            <a:avLst/>
            <a:gdLst/>
            <a:ahLst/>
            <a:cxnLst/>
            <a:rect l="l" t="t" r="r" b="b"/>
            <a:pathLst>
              <a:path w="3076" h="1949" extrusionOk="0">
                <a:moveTo>
                  <a:pt x="2998" y="86"/>
                </a:moveTo>
                <a:lnTo>
                  <a:pt x="3008" y="243"/>
                </a:lnTo>
                <a:lnTo>
                  <a:pt x="2926" y="441"/>
                </a:lnTo>
                <a:lnTo>
                  <a:pt x="2846" y="447"/>
                </a:lnTo>
                <a:cubicBezTo>
                  <a:pt x="2837" y="449"/>
                  <a:pt x="2829" y="451"/>
                  <a:pt x="2824" y="457"/>
                </a:cubicBezTo>
                <a:lnTo>
                  <a:pt x="2722" y="565"/>
                </a:lnTo>
                <a:cubicBezTo>
                  <a:pt x="2716" y="572"/>
                  <a:pt x="2713" y="581"/>
                  <a:pt x="2713" y="590"/>
                </a:cubicBezTo>
                <a:lnTo>
                  <a:pt x="2736" y="902"/>
                </a:lnTo>
                <a:lnTo>
                  <a:pt x="2643" y="1007"/>
                </a:lnTo>
                <a:cubicBezTo>
                  <a:pt x="2638" y="1013"/>
                  <a:pt x="2635" y="1021"/>
                  <a:pt x="2635" y="1030"/>
                </a:cubicBezTo>
                <a:lnTo>
                  <a:pt x="2650" y="1248"/>
                </a:lnTo>
                <a:cubicBezTo>
                  <a:pt x="2652" y="1266"/>
                  <a:pt x="2668" y="1279"/>
                  <a:pt x="2682" y="1279"/>
                </a:cubicBezTo>
                <a:cubicBezTo>
                  <a:pt x="2684" y="1279"/>
                  <a:pt x="2685" y="1279"/>
                  <a:pt x="2686" y="1279"/>
                </a:cubicBezTo>
                <a:lnTo>
                  <a:pt x="2712" y="1278"/>
                </a:lnTo>
                <a:lnTo>
                  <a:pt x="2712" y="1278"/>
                </a:lnTo>
                <a:lnTo>
                  <a:pt x="2668" y="1324"/>
                </a:lnTo>
                <a:cubicBezTo>
                  <a:pt x="2659" y="1335"/>
                  <a:pt x="2658" y="1349"/>
                  <a:pt x="2663" y="1361"/>
                </a:cubicBezTo>
                <a:cubicBezTo>
                  <a:pt x="2667" y="1371"/>
                  <a:pt x="2676" y="1379"/>
                  <a:pt x="2688" y="1379"/>
                </a:cubicBezTo>
                <a:cubicBezTo>
                  <a:pt x="2690" y="1379"/>
                  <a:pt x="2692" y="1379"/>
                  <a:pt x="2694" y="1379"/>
                </a:cubicBezTo>
                <a:lnTo>
                  <a:pt x="2769" y="1374"/>
                </a:lnTo>
                <a:lnTo>
                  <a:pt x="2780" y="1538"/>
                </a:lnTo>
                <a:lnTo>
                  <a:pt x="2590" y="1646"/>
                </a:lnTo>
                <a:cubicBezTo>
                  <a:pt x="2577" y="1652"/>
                  <a:pt x="2571" y="1664"/>
                  <a:pt x="2572" y="1677"/>
                </a:cubicBezTo>
                <a:lnTo>
                  <a:pt x="2585" y="1843"/>
                </a:lnTo>
                <a:lnTo>
                  <a:pt x="2409" y="1775"/>
                </a:lnTo>
                <a:cubicBezTo>
                  <a:pt x="2405" y="1774"/>
                  <a:pt x="2401" y="1773"/>
                  <a:pt x="2397" y="1773"/>
                </a:cubicBezTo>
                <a:cubicBezTo>
                  <a:pt x="2388" y="1773"/>
                  <a:pt x="2380" y="1776"/>
                  <a:pt x="2373" y="1783"/>
                </a:cubicBezTo>
                <a:lnTo>
                  <a:pt x="2280" y="1877"/>
                </a:lnTo>
                <a:lnTo>
                  <a:pt x="2101" y="1802"/>
                </a:lnTo>
                <a:lnTo>
                  <a:pt x="1987" y="1608"/>
                </a:lnTo>
                <a:lnTo>
                  <a:pt x="1979" y="1501"/>
                </a:lnTo>
                <a:cubicBezTo>
                  <a:pt x="1978" y="1488"/>
                  <a:pt x="1969" y="1477"/>
                  <a:pt x="1958" y="1472"/>
                </a:cubicBezTo>
                <a:lnTo>
                  <a:pt x="1734" y="1386"/>
                </a:lnTo>
                <a:cubicBezTo>
                  <a:pt x="1729" y="1383"/>
                  <a:pt x="1725" y="1383"/>
                  <a:pt x="1719" y="1383"/>
                </a:cubicBezTo>
                <a:lnTo>
                  <a:pt x="1516" y="1397"/>
                </a:lnTo>
                <a:lnTo>
                  <a:pt x="1420" y="1313"/>
                </a:lnTo>
                <a:cubicBezTo>
                  <a:pt x="1413" y="1308"/>
                  <a:pt x="1406" y="1304"/>
                  <a:pt x="1398" y="1304"/>
                </a:cubicBezTo>
                <a:cubicBezTo>
                  <a:pt x="1397" y="1304"/>
                  <a:pt x="1396" y="1305"/>
                  <a:pt x="1396" y="1305"/>
                </a:cubicBezTo>
                <a:lnTo>
                  <a:pt x="1199" y="1319"/>
                </a:lnTo>
                <a:lnTo>
                  <a:pt x="1084" y="1126"/>
                </a:lnTo>
                <a:cubicBezTo>
                  <a:pt x="1083" y="1122"/>
                  <a:pt x="1081" y="1120"/>
                  <a:pt x="1078" y="1117"/>
                </a:cubicBezTo>
                <a:lnTo>
                  <a:pt x="962" y="1017"/>
                </a:lnTo>
                <a:cubicBezTo>
                  <a:pt x="958" y="1014"/>
                  <a:pt x="954" y="1012"/>
                  <a:pt x="949" y="1011"/>
                </a:cubicBezTo>
                <a:lnTo>
                  <a:pt x="630" y="926"/>
                </a:lnTo>
                <a:lnTo>
                  <a:pt x="512" y="837"/>
                </a:lnTo>
                <a:cubicBezTo>
                  <a:pt x="506" y="833"/>
                  <a:pt x="500" y="831"/>
                  <a:pt x="494" y="831"/>
                </a:cubicBezTo>
                <a:cubicBezTo>
                  <a:pt x="493" y="831"/>
                  <a:pt x="491" y="831"/>
                  <a:pt x="490" y="831"/>
                </a:cubicBezTo>
                <a:lnTo>
                  <a:pt x="397" y="837"/>
                </a:lnTo>
                <a:lnTo>
                  <a:pt x="187" y="743"/>
                </a:lnTo>
                <a:lnTo>
                  <a:pt x="74" y="661"/>
                </a:lnTo>
                <a:lnTo>
                  <a:pt x="69" y="581"/>
                </a:lnTo>
                <a:lnTo>
                  <a:pt x="168" y="475"/>
                </a:lnTo>
                <a:cubicBezTo>
                  <a:pt x="175" y="467"/>
                  <a:pt x="177" y="459"/>
                  <a:pt x="177" y="450"/>
                </a:cubicBezTo>
                <a:lnTo>
                  <a:pt x="165" y="265"/>
                </a:lnTo>
                <a:lnTo>
                  <a:pt x="233" y="260"/>
                </a:lnTo>
                <a:cubicBezTo>
                  <a:pt x="240" y="260"/>
                  <a:pt x="248" y="256"/>
                  <a:pt x="253" y="251"/>
                </a:cubicBezTo>
                <a:lnTo>
                  <a:pt x="341" y="162"/>
                </a:lnTo>
                <a:lnTo>
                  <a:pt x="415" y="227"/>
                </a:lnTo>
                <a:lnTo>
                  <a:pt x="421" y="323"/>
                </a:lnTo>
                <a:cubicBezTo>
                  <a:pt x="421" y="333"/>
                  <a:pt x="427" y="344"/>
                  <a:pt x="438" y="349"/>
                </a:cubicBezTo>
                <a:cubicBezTo>
                  <a:pt x="441" y="351"/>
                  <a:pt x="446" y="352"/>
                  <a:pt x="450" y="352"/>
                </a:cubicBezTo>
                <a:cubicBezTo>
                  <a:pt x="457" y="352"/>
                  <a:pt x="463" y="350"/>
                  <a:pt x="469" y="347"/>
                </a:cubicBezTo>
                <a:lnTo>
                  <a:pt x="672" y="227"/>
                </a:lnTo>
                <a:lnTo>
                  <a:pt x="868" y="213"/>
                </a:lnTo>
                <a:lnTo>
                  <a:pt x="973" y="305"/>
                </a:lnTo>
                <a:cubicBezTo>
                  <a:pt x="976" y="308"/>
                  <a:pt x="979" y="309"/>
                  <a:pt x="982" y="310"/>
                </a:cubicBezTo>
                <a:lnTo>
                  <a:pt x="1425" y="498"/>
                </a:lnTo>
                <a:cubicBezTo>
                  <a:pt x="1428" y="500"/>
                  <a:pt x="1432" y="501"/>
                  <a:pt x="1435" y="501"/>
                </a:cubicBezTo>
                <a:cubicBezTo>
                  <a:pt x="1437" y="501"/>
                  <a:pt x="1438" y="501"/>
                  <a:pt x="1439" y="501"/>
                </a:cubicBezTo>
                <a:lnTo>
                  <a:pt x="1656" y="485"/>
                </a:lnTo>
                <a:cubicBezTo>
                  <a:pt x="1661" y="485"/>
                  <a:pt x="1666" y="483"/>
                  <a:pt x="1670" y="481"/>
                </a:cubicBezTo>
                <a:lnTo>
                  <a:pt x="1874" y="361"/>
                </a:lnTo>
                <a:lnTo>
                  <a:pt x="2177" y="340"/>
                </a:lnTo>
                <a:cubicBezTo>
                  <a:pt x="2186" y="340"/>
                  <a:pt x="2194" y="336"/>
                  <a:pt x="2199" y="330"/>
                </a:cubicBezTo>
                <a:lnTo>
                  <a:pt x="2299" y="223"/>
                </a:lnTo>
                <a:lnTo>
                  <a:pt x="2374" y="219"/>
                </a:lnTo>
                <a:lnTo>
                  <a:pt x="2489" y="310"/>
                </a:lnTo>
                <a:cubicBezTo>
                  <a:pt x="2495" y="316"/>
                  <a:pt x="2503" y="318"/>
                  <a:pt x="2510" y="318"/>
                </a:cubicBezTo>
                <a:cubicBezTo>
                  <a:pt x="2519" y="318"/>
                  <a:pt x="2528" y="314"/>
                  <a:pt x="2535" y="307"/>
                </a:cubicBezTo>
                <a:lnTo>
                  <a:pt x="2626" y="201"/>
                </a:lnTo>
                <a:lnTo>
                  <a:pt x="2829" y="186"/>
                </a:lnTo>
                <a:cubicBezTo>
                  <a:pt x="2835" y="185"/>
                  <a:pt x="2840" y="184"/>
                  <a:pt x="2843" y="181"/>
                </a:cubicBezTo>
                <a:lnTo>
                  <a:pt x="2998" y="86"/>
                </a:lnTo>
                <a:close/>
                <a:moveTo>
                  <a:pt x="3026" y="0"/>
                </a:moveTo>
                <a:cubicBezTo>
                  <a:pt x="3020" y="0"/>
                  <a:pt x="3014" y="2"/>
                  <a:pt x="3008" y="6"/>
                </a:cubicBezTo>
                <a:lnTo>
                  <a:pt x="2815" y="125"/>
                </a:lnTo>
                <a:lnTo>
                  <a:pt x="2605" y="138"/>
                </a:lnTo>
                <a:cubicBezTo>
                  <a:pt x="2597" y="141"/>
                  <a:pt x="2588" y="144"/>
                  <a:pt x="2583" y="151"/>
                </a:cubicBezTo>
                <a:lnTo>
                  <a:pt x="2503" y="243"/>
                </a:lnTo>
                <a:lnTo>
                  <a:pt x="2403" y="162"/>
                </a:lnTo>
                <a:cubicBezTo>
                  <a:pt x="2399" y="158"/>
                  <a:pt x="2393" y="156"/>
                  <a:pt x="2387" y="156"/>
                </a:cubicBezTo>
                <a:cubicBezTo>
                  <a:pt x="2385" y="156"/>
                  <a:pt x="2383" y="156"/>
                  <a:pt x="2382" y="156"/>
                </a:cubicBezTo>
                <a:lnTo>
                  <a:pt x="2281" y="162"/>
                </a:lnTo>
                <a:cubicBezTo>
                  <a:pt x="2272" y="162"/>
                  <a:pt x="2264" y="167"/>
                  <a:pt x="2259" y="173"/>
                </a:cubicBezTo>
                <a:lnTo>
                  <a:pt x="2159" y="279"/>
                </a:lnTo>
                <a:lnTo>
                  <a:pt x="1861" y="300"/>
                </a:lnTo>
                <a:cubicBezTo>
                  <a:pt x="1856" y="300"/>
                  <a:pt x="1851" y="302"/>
                  <a:pt x="1846" y="304"/>
                </a:cubicBezTo>
                <a:lnTo>
                  <a:pt x="1643" y="424"/>
                </a:lnTo>
                <a:lnTo>
                  <a:pt x="1441" y="438"/>
                </a:lnTo>
                <a:lnTo>
                  <a:pt x="1010" y="257"/>
                </a:lnTo>
                <a:lnTo>
                  <a:pt x="899" y="159"/>
                </a:lnTo>
                <a:cubicBezTo>
                  <a:pt x="894" y="155"/>
                  <a:pt x="886" y="152"/>
                  <a:pt x="879" y="152"/>
                </a:cubicBezTo>
                <a:cubicBezTo>
                  <a:pt x="877" y="152"/>
                  <a:pt x="876" y="152"/>
                  <a:pt x="875" y="152"/>
                </a:cubicBezTo>
                <a:lnTo>
                  <a:pt x="658" y="168"/>
                </a:lnTo>
                <a:cubicBezTo>
                  <a:pt x="653" y="168"/>
                  <a:pt x="648" y="169"/>
                  <a:pt x="644" y="172"/>
                </a:cubicBezTo>
                <a:lnTo>
                  <a:pt x="479" y="268"/>
                </a:lnTo>
                <a:lnTo>
                  <a:pt x="476" y="211"/>
                </a:lnTo>
                <a:cubicBezTo>
                  <a:pt x="476" y="203"/>
                  <a:pt x="472" y="195"/>
                  <a:pt x="466" y="189"/>
                </a:cubicBezTo>
                <a:lnTo>
                  <a:pt x="358" y="95"/>
                </a:lnTo>
                <a:cubicBezTo>
                  <a:pt x="351" y="89"/>
                  <a:pt x="343" y="86"/>
                  <a:pt x="335" y="86"/>
                </a:cubicBezTo>
                <a:cubicBezTo>
                  <a:pt x="327" y="86"/>
                  <a:pt x="319" y="89"/>
                  <a:pt x="313" y="96"/>
                </a:cubicBezTo>
                <a:lnTo>
                  <a:pt x="213" y="198"/>
                </a:lnTo>
                <a:lnTo>
                  <a:pt x="124" y="204"/>
                </a:lnTo>
                <a:cubicBezTo>
                  <a:pt x="117" y="205"/>
                  <a:pt x="108" y="209"/>
                  <a:pt x="102" y="216"/>
                </a:cubicBezTo>
                <a:cubicBezTo>
                  <a:pt x="97" y="222"/>
                  <a:pt x="94" y="230"/>
                  <a:pt x="94" y="239"/>
                </a:cubicBezTo>
                <a:lnTo>
                  <a:pt x="109" y="442"/>
                </a:lnTo>
                <a:lnTo>
                  <a:pt x="10" y="549"/>
                </a:lnTo>
                <a:cubicBezTo>
                  <a:pt x="4" y="555"/>
                  <a:pt x="0" y="564"/>
                  <a:pt x="0" y="574"/>
                </a:cubicBezTo>
                <a:lnTo>
                  <a:pt x="9" y="682"/>
                </a:lnTo>
                <a:cubicBezTo>
                  <a:pt x="10" y="690"/>
                  <a:pt x="14" y="700"/>
                  <a:pt x="21" y="705"/>
                </a:cubicBezTo>
                <a:lnTo>
                  <a:pt x="151" y="802"/>
                </a:lnTo>
                <a:lnTo>
                  <a:pt x="377" y="903"/>
                </a:lnTo>
                <a:cubicBezTo>
                  <a:pt x="381" y="905"/>
                  <a:pt x="385" y="906"/>
                  <a:pt x="389" y="906"/>
                </a:cubicBezTo>
                <a:cubicBezTo>
                  <a:pt x="390" y="906"/>
                  <a:pt x="392" y="906"/>
                  <a:pt x="393" y="906"/>
                </a:cubicBezTo>
                <a:lnTo>
                  <a:pt x="481" y="899"/>
                </a:lnTo>
                <a:lnTo>
                  <a:pt x="594" y="984"/>
                </a:lnTo>
                <a:cubicBezTo>
                  <a:pt x="598" y="986"/>
                  <a:pt x="602" y="987"/>
                  <a:pt x="606" y="989"/>
                </a:cubicBezTo>
                <a:lnTo>
                  <a:pt x="924" y="1073"/>
                </a:lnTo>
                <a:lnTo>
                  <a:pt x="1030" y="1166"/>
                </a:lnTo>
                <a:lnTo>
                  <a:pt x="1153" y="1371"/>
                </a:lnTo>
                <a:cubicBezTo>
                  <a:pt x="1158" y="1380"/>
                  <a:pt x="1167" y="1388"/>
                  <a:pt x="1177" y="1388"/>
                </a:cubicBezTo>
                <a:cubicBezTo>
                  <a:pt x="1179" y="1388"/>
                  <a:pt x="1181" y="1387"/>
                  <a:pt x="1182" y="1387"/>
                </a:cubicBezTo>
                <a:lnTo>
                  <a:pt x="1385" y="1372"/>
                </a:lnTo>
                <a:lnTo>
                  <a:pt x="1483" y="1458"/>
                </a:lnTo>
                <a:cubicBezTo>
                  <a:pt x="1489" y="1462"/>
                  <a:pt x="1496" y="1465"/>
                  <a:pt x="1503" y="1465"/>
                </a:cubicBezTo>
                <a:cubicBezTo>
                  <a:pt x="1505" y="1465"/>
                  <a:pt x="1506" y="1465"/>
                  <a:pt x="1507" y="1465"/>
                </a:cubicBezTo>
                <a:lnTo>
                  <a:pt x="1716" y="1450"/>
                </a:lnTo>
                <a:lnTo>
                  <a:pt x="1914" y="1527"/>
                </a:lnTo>
                <a:lnTo>
                  <a:pt x="1920" y="1621"/>
                </a:lnTo>
                <a:cubicBezTo>
                  <a:pt x="1920" y="1626"/>
                  <a:pt x="1921" y="1632"/>
                  <a:pt x="1925" y="1636"/>
                </a:cubicBezTo>
                <a:lnTo>
                  <a:pt x="2048" y="1845"/>
                </a:lnTo>
                <a:cubicBezTo>
                  <a:pt x="2052" y="1850"/>
                  <a:pt x="2057" y="1855"/>
                  <a:pt x="2064" y="1859"/>
                </a:cubicBezTo>
                <a:lnTo>
                  <a:pt x="2273" y="1945"/>
                </a:lnTo>
                <a:cubicBezTo>
                  <a:pt x="2278" y="1947"/>
                  <a:pt x="2283" y="1948"/>
                  <a:pt x="2286" y="1948"/>
                </a:cubicBezTo>
                <a:cubicBezTo>
                  <a:pt x="2295" y="1948"/>
                  <a:pt x="2304" y="1944"/>
                  <a:pt x="2311" y="1943"/>
                </a:cubicBezTo>
                <a:lnTo>
                  <a:pt x="2405" y="1848"/>
                </a:lnTo>
                <a:lnTo>
                  <a:pt x="2609" y="1927"/>
                </a:lnTo>
                <a:cubicBezTo>
                  <a:pt x="2612" y="1929"/>
                  <a:pt x="2616" y="1929"/>
                  <a:pt x="2620" y="1929"/>
                </a:cubicBezTo>
                <a:cubicBezTo>
                  <a:pt x="2627" y="1929"/>
                  <a:pt x="2634" y="1927"/>
                  <a:pt x="2640" y="1923"/>
                </a:cubicBezTo>
                <a:cubicBezTo>
                  <a:pt x="2649" y="1917"/>
                  <a:pt x="2654" y="1906"/>
                  <a:pt x="2653" y="1895"/>
                </a:cubicBezTo>
                <a:lnTo>
                  <a:pt x="2639" y="1698"/>
                </a:lnTo>
                <a:lnTo>
                  <a:pt x="2830" y="1590"/>
                </a:lnTo>
                <a:cubicBezTo>
                  <a:pt x="2842" y="1584"/>
                  <a:pt x="2848" y="1572"/>
                  <a:pt x="2847" y="1559"/>
                </a:cubicBezTo>
                <a:lnTo>
                  <a:pt x="2831" y="1341"/>
                </a:lnTo>
                <a:cubicBezTo>
                  <a:pt x="2830" y="1333"/>
                  <a:pt x="2826" y="1324"/>
                  <a:pt x="2820" y="1319"/>
                </a:cubicBezTo>
                <a:cubicBezTo>
                  <a:pt x="2815" y="1315"/>
                  <a:pt x="2808" y="1311"/>
                  <a:pt x="2801" y="1311"/>
                </a:cubicBezTo>
                <a:cubicBezTo>
                  <a:pt x="2799" y="1311"/>
                  <a:pt x="2798" y="1312"/>
                  <a:pt x="2796" y="1312"/>
                </a:cubicBezTo>
                <a:lnTo>
                  <a:pt x="2772" y="1313"/>
                </a:lnTo>
                <a:lnTo>
                  <a:pt x="2816" y="1266"/>
                </a:lnTo>
                <a:cubicBezTo>
                  <a:pt x="2825" y="1256"/>
                  <a:pt x="2826" y="1241"/>
                  <a:pt x="2821" y="1230"/>
                </a:cubicBezTo>
                <a:cubicBezTo>
                  <a:pt x="2816" y="1219"/>
                  <a:pt x="2805" y="1211"/>
                  <a:pt x="2792" y="1211"/>
                </a:cubicBezTo>
                <a:cubicBezTo>
                  <a:pt x="2791" y="1211"/>
                  <a:pt x="2791" y="1211"/>
                  <a:pt x="2790" y="1211"/>
                </a:cubicBezTo>
                <a:lnTo>
                  <a:pt x="2715" y="1216"/>
                </a:lnTo>
                <a:lnTo>
                  <a:pt x="2702" y="1043"/>
                </a:lnTo>
                <a:lnTo>
                  <a:pt x="2795" y="938"/>
                </a:lnTo>
                <a:cubicBezTo>
                  <a:pt x="2800" y="932"/>
                  <a:pt x="2803" y="924"/>
                  <a:pt x="2803" y="914"/>
                </a:cubicBezTo>
                <a:lnTo>
                  <a:pt x="2780" y="604"/>
                </a:lnTo>
                <a:lnTo>
                  <a:pt x="2864" y="515"/>
                </a:lnTo>
                <a:lnTo>
                  <a:pt x="2951" y="508"/>
                </a:lnTo>
                <a:cubicBezTo>
                  <a:pt x="2963" y="508"/>
                  <a:pt x="2973" y="501"/>
                  <a:pt x="2978" y="489"/>
                </a:cubicBezTo>
                <a:lnTo>
                  <a:pt x="3072" y="263"/>
                </a:lnTo>
                <a:cubicBezTo>
                  <a:pt x="3075" y="259"/>
                  <a:pt x="3075" y="254"/>
                  <a:pt x="3075" y="249"/>
                </a:cubicBezTo>
                <a:lnTo>
                  <a:pt x="3059" y="32"/>
                </a:lnTo>
                <a:cubicBezTo>
                  <a:pt x="3058" y="20"/>
                  <a:pt x="3051" y="9"/>
                  <a:pt x="3041" y="4"/>
                </a:cubicBezTo>
                <a:cubicBezTo>
                  <a:pt x="3036" y="2"/>
                  <a:pt x="3031" y="0"/>
                  <a:pt x="30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955;p51">
            <a:extLst>
              <a:ext uri="{FF2B5EF4-FFF2-40B4-BE49-F238E27FC236}">
                <a16:creationId xmlns:a16="http://schemas.microsoft.com/office/drawing/2014/main" id="{E53BD9FC-7AEC-F0B0-6BFE-BAC1DBF4CAA8}"/>
              </a:ext>
            </a:extLst>
          </p:cNvPr>
          <p:cNvSpPr/>
          <p:nvPr/>
        </p:nvSpPr>
        <p:spPr>
          <a:xfrm>
            <a:off x="1475356" y="2867715"/>
            <a:ext cx="24300" cy="16521"/>
          </a:xfrm>
          <a:custGeom>
            <a:avLst/>
            <a:gdLst/>
            <a:ahLst/>
            <a:cxnLst/>
            <a:rect l="l" t="t" r="r" b="b"/>
            <a:pathLst>
              <a:path w="328" h="223" extrusionOk="0">
                <a:moveTo>
                  <a:pt x="202" y="1"/>
                </a:moveTo>
                <a:lnTo>
                  <a:pt x="101" y="7"/>
                </a:lnTo>
                <a:lnTo>
                  <a:pt x="0" y="14"/>
                </a:lnTo>
                <a:lnTo>
                  <a:pt x="15" y="222"/>
                </a:lnTo>
                <a:lnTo>
                  <a:pt x="116" y="216"/>
                </a:lnTo>
                <a:lnTo>
                  <a:pt x="218" y="209"/>
                </a:lnTo>
                <a:lnTo>
                  <a:pt x="327" y="101"/>
                </a:lnTo>
                <a:lnTo>
                  <a:pt x="2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956;p51">
            <a:extLst>
              <a:ext uri="{FF2B5EF4-FFF2-40B4-BE49-F238E27FC236}">
                <a16:creationId xmlns:a16="http://schemas.microsoft.com/office/drawing/2014/main" id="{4FA3D4E3-EB80-5A0A-98E9-60AC5242E5B3}"/>
              </a:ext>
            </a:extLst>
          </p:cNvPr>
          <p:cNvSpPr/>
          <p:nvPr/>
        </p:nvSpPr>
        <p:spPr>
          <a:xfrm>
            <a:off x="1472764" y="2865122"/>
            <a:ext cx="29264" cy="21559"/>
          </a:xfrm>
          <a:custGeom>
            <a:avLst/>
            <a:gdLst/>
            <a:ahLst/>
            <a:cxnLst/>
            <a:rect l="l" t="t" r="r" b="b"/>
            <a:pathLst>
              <a:path w="395" h="291" extrusionOk="0">
                <a:moveTo>
                  <a:pt x="226" y="69"/>
                </a:moveTo>
                <a:lnTo>
                  <a:pt x="312" y="138"/>
                </a:lnTo>
                <a:lnTo>
                  <a:pt x="237" y="213"/>
                </a:lnTo>
                <a:lnTo>
                  <a:pt x="79" y="224"/>
                </a:lnTo>
                <a:lnTo>
                  <a:pt x="69" y="79"/>
                </a:lnTo>
                <a:lnTo>
                  <a:pt x="226" y="69"/>
                </a:lnTo>
                <a:close/>
                <a:moveTo>
                  <a:pt x="239" y="1"/>
                </a:moveTo>
                <a:cubicBezTo>
                  <a:pt x="238" y="1"/>
                  <a:pt x="236" y="1"/>
                  <a:pt x="235" y="1"/>
                </a:cubicBezTo>
                <a:lnTo>
                  <a:pt x="32" y="16"/>
                </a:lnTo>
                <a:cubicBezTo>
                  <a:pt x="14" y="17"/>
                  <a:pt x="1" y="32"/>
                  <a:pt x="3" y="51"/>
                </a:cubicBezTo>
                <a:lnTo>
                  <a:pt x="16" y="261"/>
                </a:lnTo>
                <a:cubicBezTo>
                  <a:pt x="19" y="270"/>
                  <a:pt x="22" y="277"/>
                  <a:pt x="29" y="282"/>
                </a:cubicBezTo>
                <a:cubicBezTo>
                  <a:pt x="34" y="288"/>
                  <a:pt x="41" y="291"/>
                  <a:pt x="50" y="291"/>
                </a:cubicBezTo>
                <a:cubicBezTo>
                  <a:pt x="51" y="291"/>
                  <a:pt x="51" y="291"/>
                  <a:pt x="52" y="288"/>
                </a:cubicBezTo>
                <a:lnTo>
                  <a:pt x="255" y="273"/>
                </a:lnTo>
                <a:cubicBezTo>
                  <a:pt x="262" y="273"/>
                  <a:pt x="270" y="269"/>
                  <a:pt x="276" y="265"/>
                </a:cubicBezTo>
                <a:lnTo>
                  <a:pt x="385" y="156"/>
                </a:lnTo>
                <a:cubicBezTo>
                  <a:pt x="391" y="149"/>
                  <a:pt x="394" y="141"/>
                  <a:pt x="394" y="131"/>
                </a:cubicBezTo>
                <a:cubicBezTo>
                  <a:pt x="394" y="122"/>
                  <a:pt x="390" y="113"/>
                  <a:pt x="382" y="109"/>
                </a:cubicBezTo>
                <a:lnTo>
                  <a:pt x="259" y="8"/>
                </a:lnTo>
                <a:cubicBezTo>
                  <a:pt x="253" y="3"/>
                  <a:pt x="246" y="1"/>
                  <a:pt x="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957;p51">
            <a:extLst>
              <a:ext uri="{FF2B5EF4-FFF2-40B4-BE49-F238E27FC236}">
                <a16:creationId xmlns:a16="http://schemas.microsoft.com/office/drawing/2014/main" id="{8359560B-DBD9-743F-F49E-0111B5BC42E1}"/>
              </a:ext>
            </a:extLst>
          </p:cNvPr>
          <p:cNvSpPr/>
          <p:nvPr/>
        </p:nvSpPr>
        <p:spPr>
          <a:xfrm>
            <a:off x="1578041" y="3130651"/>
            <a:ext cx="24745" cy="9187"/>
          </a:xfrm>
          <a:custGeom>
            <a:avLst/>
            <a:gdLst/>
            <a:ahLst/>
            <a:cxnLst/>
            <a:rect l="l" t="t" r="r" b="b"/>
            <a:pathLst>
              <a:path w="334" h="124" extrusionOk="0">
                <a:moveTo>
                  <a:pt x="326" y="0"/>
                </a:moveTo>
                <a:lnTo>
                  <a:pt x="217" y="8"/>
                </a:lnTo>
                <a:lnTo>
                  <a:pt x="0" y="23"/>
                </a:lnTo>
                <a:lnTo>
                  <a:pt x="116" y="124"/>
                </a:lnTo>
                <a:lnTo>
                  <a:pt x="224" y="117"/>
                </a:lnTo>
                <a:lnTo>
                  <a:pt x="333" y="108"/>
                </a:lnTo>
                <a:lnTo>
                  <a:pt x="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958;p51">
            <a:extLst>
              <a:ext uri="{FF2B5EF4-FFF2-40B4-BE49-F238E27FC236}">
                <a16:creationId xmlns:a16="http://schemas.microsoft.com/office/drawing/2014/main" id="{655F06ED-371A-6A2C-F379-EE27A76AC527}"/>
              </a:ext>
            </a:extLst>
          </p:cNvPr>
          <p:cNvSpPr/>
          <p:nvPr/>
        </p:nvSpPr>
        <p:spPr>
          <a:xfrm>
            <a:off x="1575373" y="3128206"/>
            <a:ext cx="29931" cy="14077"/>
          </a:xfrm>
          <a:custGeom>
            <a:avLst/>
            <a:gdLst/>
            <a:ahLst/>
            <a:cxnLst/>
            <a:rect l="l" t="t" r="r" b="b"/>
            <a:pathLst>
              <a:path w="404" h="190" extrusionOk="0">
                <a:moveTo>
                  <a:pt x="332" y="68"/>
                </a:moveTo>
                <a:lnTo>
                  <a:pt x="334" y="111"/>
                </a:lnTo>
                <a:lnTo>
                  <a:pt x="164" y="124"/>
                </a:lnTo>
                <a:lnTo>
                  <a:pt x="117" y="83"/>
                </a:lnTo>
                <a:lnTo>
                  <a:pt x="332" y="68"/>
                </a:lnTo>
                <a:close/>
                <a:moveTo>
                  <a:pt x="362" y="1"/>
                </a:moveTo>
                <a:cubicBezTo>
                  <a:pt x="361" y="1"/>
                  <a:pt x="360" y="1"/>
                  <a:pt x="360" y="1"/>
                </a:cubicBezTo>
                <a:lnTo>
                  <a:pt x="35" y="25"/>
                </a:lnTo>
                <a:cubicBezTo>
                  <a:pt x="21" y="26"/>
                  <a:pt x="10" y="33"/>
                  <a:pt x="6" y="47"/>
                </a:cubicBezTo>
                <a:cubicBezTo>
                  <a:pt x="1" y="59"/>
                  <a:pt x="5" y="73"/>
                  <a:pt x="15" y="82"/>
                </a:cubicBezTo>
                <a:lnTo>
                  <a:pt x="131" y="182"/>
                </a:lnTo>
                <a:cubicBezTo>
                  <a:pt x="136" y="187"/>
                  <a:pt x="144" y="189"/>
                  <a:pt x="152" y="189"/>
                </a:cubicBezTo>
                <a:lnTo>
                  <a:pt x="156" y="189"/>
                </a:lnTo>
                <a:lnTo>
                  <a:pt x="373" y="174"/>
                </a:lnTo>
                <a:cubicBezTo>
                  <a:pt x="381" y="173"/>
                  <a:pt x="390" y="168"/>
                  <a:pt x="395" y="162"/>
                </a:cubicBezTo>
                <a:cubicBezTo>
                  <a:pt x="400" y="156"/>
                  <a:pt x="404" y="148"/>
                  <a:pt x="404" y="139"/>
                </a:cubicBezTo>
                <a:lnTo>
                  <a:pt x="395" y="31"/>
                </a:lnTo>
                <a:cubicBezTo>
                  <a:pt x="394" y="13"/>
                  <a:pt x="377" y="1"/>
                  <a:pt x="3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959;p51">
            <a:extLst>
              <a:ext uri="{FF2B5EF4-FFF2-40B4-BE49-F238E27FC236}">
                <a16:creationId xmlns:a16="http://schemas.microsoft.com/office/drawing/2014/main" id="{730A03E2-6414-6659-F9E5-817D5E832309}"/>
              </a:ext>
            </a:extLst>
          </p:cNvPr>
          <p:cNvSpPr/>
          <p:nvPr/>
        </p:nvSpPr>
        <p:spPr>
          <a:xfrm>
            <a:off x="1674428" y="2399558"/>
            <a:ext cx="17707" cy="23708"/>
          </a:xfrm>
          <a:custGeom>
            <a:avLst/>
            <a:gdLst/>
            <a:ahLst/>
            <a:cxnLst/>
            <a:rect l="l" t="t" r="r" b="b"/>
            <a:pathLst>
              <a:path w="239" h="320" extrusionOk="0">
                <a:moveTo>
                  <a:pt x="215" y="1"/>
                </a:moveTo>
                <a:lnTo>
                  <a:pt x="109" y="116"/>
                </a:lnTo>
                <a:lnTo>
                  <a:pt x="1" y="124"/>
                </a:lnTo>
                <a:lnTo>
                  <a:pt x="116" y="218"/>
                </a:lnTo>
                <a:lnTo>
                  <a:pt x="239" y="319"/>
                </a:lnTo>
                <a:lnTo>
                  <a:pt x="231" y="210"/>
                </a:lnTo>
                <a:lnTo>
                  <a:pt x="223" y="109"/>
                </a:lnTo>
                <a:lnTo>
                  <a:pt x="2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960;p51">
            <a:extLst>
              <a:ext uri="{FF2B5EF4-FFF2-40B4-BE49-F238E27FC236}">
                <a16:creationId xmlns:a16="http://schemas.microsoft.com/office/drawing/2014/main" id="{3D02ADB7-E790-A233-E211-2EB2878A13EC}"/>
              </a:ext>
            </a:extLst>
          </p:cNvPr>
          <p:cNvSpPr/>
          <p:nvPr/>
        </p:nvSpPr>
        <p:spPr>
          <a:xfrm>
            <a:off x="1671834" y="2397113"/>
            <a:ext cx="22819" cy="28523"/>
          </a:xfrm>
          <a:custGeom>
            <a:avLst/>
            <a:gdLst/>
            <a:ahLst/>
            <a:cxnLst/>
            <a:rect l="l" t="t" r="r" b="b"/>
            <a:pathLst>
              <a:path w="308" h="385" extrusionOk="0">
                <a:moveTo>
                  <a:pt x="224" y="111"/>
                </a:moveTo>
                <a:lnTo>
                  <a:pt x="236" y="278"/>
                </a:lnTo>
                <a:lnTo>
                  <a:pt x="120" y="183"/>
                </a:lnTo>
                <a:lnTo>
                  <a:pt x="146" y="181"/>
                </a:lnTo>
                <a:cubicBezTo>
                  <a:pt x="155" y="181"/>
                  <a:pt x="164" y="178"/>
                  <a:pt x="169" y="171"/>
                </a:cubicBezTo>
                <a:lnTo>
                  <a:pt x="224" y="111"/>
                </a:lnTo>
                <a:close/>
                <a:moveTo>
                  <a:pt x="252" y="1"/>
                </a:moveTo>
                <a:cubicBezTo>
                  <a:pt x="243" y="1"/>
                  <a:pt x="234" y="5"/>
                  <a:pt x="227" y="12"/>
                </a:cubicBezTo>
                <a:lnTo>
                  <a:pt x="128" y="118"/>
                </a:lnTo>
                <a:lnTo>
                  <a:pt x="33" y="124"/>
                </a:lnTo>
                <a:cubicBezTo>
                  <a:pt x="20" y="124"/>
                  <a:pt x="8" y="133"/>
                  <a:pt x="4" y="147"/>
                </a:cubicBezTo>
                <a:cubicBezTo>
                  <a:pt x="0" y="160"/>
                  <a:pt x="4" y="174"/>
                  <a:pt x="15" y="181"/>
                </a:cubicBezTo>
                <a:lnTo>
                  <a:pt x="253" y="377"/>
                </a:lnTo>
                <a:cubicBezTo>
                  <a:pt x="259" y="382"/>
                  <a:pt x="266" y="384"/>
                  <a:pt x="274" y="384"/>
                </a:cubicBezTo>
                <a:cubicBezTo>
                  <a:pt x="279" y="384"/>
                  <a:pt x="284" y="383"/>
                  <a:pt x="290" y="381"/>
                </a:cubicBezTo>
                <a:cubicBezTo>
                  <a:pt x="300" y="374"/>
                  <a:pt x="307" y="363"/>
                  <a:pt x="306" y="350"/>
                </a:cubicBezTo>
                <a:lnTo>
                  <a:pt x="284" y="30"/>
                </a:lnTo>
                <a:cubicBezTo>
                  <a:pt x="283" y="18"/>
                  <a:pt x="274" y="6"/>
                  <a:pt x="263" y="2"/>
                </a:cubicBezTo>
                <a:cubicBezTo>
                  <a:pt x="259" y="1"/>
                  <a:pt x="255" y="1"/>
                  <a:pt x="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961;p51">
            <a:extLst>
              <a:ext uri="{FF2B5EF4-FFF2-40B4-BE49-F238E27FC236}">
                <a16:creationId xmlns:a16="http://schemas.microsoft.com/office/drawing/2014/main" id="{42D55273-CDDF-2076-8075-0A2D985F4DB7}"/>
              </a:ext>
            </a:extLst>
          </p:cNvPr>
          <p:cNvSpPr/>
          <p:nvPr/>
        </p:nvSpPr>
        <p:spPr>
          <a:xfrm>
            <a:off x="1780817" y="2295836"/>
            <a:ext cx="24671" cy="64900"/>
          </a:xfrm>
          <a:custGeom>
            <a:avLst/>
            <a:gdLst/>
            <a:ahLst/>
            <a:cxnLst/>
            <a:rect l="l" t="t" r="r" b="b"/>
            <a:pathLst>
              <a:path w="333" h="876" extrusionOk="0">
                <a:moveTo>
                  <a:pt x="294" y="0"/>
                </a:moveTo>
                <a:lnTo>
                  <a:pt x="209" y="325"/>
                </a:lnTo>
                <a:lnTo>
                  <a:pt x="216" y="434"/>
                </a:lnTo>
                <a:lnTo>
                  <a:pt x="0" y="450"/>
                </a:lnTo>
                <a:lnTo>
                  <a:pt x="8" y="558"/>
                </a:lnTo>
                <a:lnTo>
                  <a:pt x="124" y="658"/>
                </a:lnTo>
                <a:lnTo>
                  <a:pt x="130" y="760"/>
                </a:lnTo>
                <a:lnTo>
                  <a:pt x="31" y="876"/>
                </a:lnTo>
                <a:lnTo>
                  <a:pt x="240" y="752"/>
                </a:lnTo>
                <a:lnTo>
                  <a:pt x="231" y="651"/>
                </a:lnTo>
                <a:lnTo>
                  <a:pt x="332" y="535"/>
                </a:lnTo>
                <a:lnTo>
                  <a:pt x="324" y="427"/>
                </a:lnTo>
                <a:lnTo>
                  <a:pt x="318" y="319"/>
                </a:lnTo>
                <a:lnTo>
                  <a:pt x="310" y="209"/>
                </a:lnTo>
                <a:lnTo>
                  <a:pt x="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962;p51">
            <a:extLst>
              <a:ext uri="{FF2B5EF4-FFF2-40B4-BE49-F238E27FC236}">
                <a16:creationId xmlns:a16="http://schemas.microsoft.com/office/drawing/2014/main" id="{33D96B15-41D9-7C03-D13E-938C83EEED39}"/>
              </a:ext>
            </a:extLst>
          </p:cNvPr>
          <p:cNvSpPr/>
          <p:nvPr/>
        </p:nvSpPr>
        <p:spPr>
          <a:xfrm>
            <a:off x="1778223" y="2293466"/>
            <a:ext cx="29783" cy="69715"/>
          </a:xfrm>
          <a:custGeom>
            <a:avLst/>
            <a:gdLst/>
            <a:ahLst/>
            <a:cxnLst/>
            <a:rect l="l" t="t" r="r" b="b"/>
            <a:pathLst>
              <a:path w="402" h="941" extrusionOk="0">
                <a:moveTo>
                  <a:pt x="310" y="231"/>
                </a:moveTo>
                <a:lnTo>
                  <a:pt x="333" y="557"/>
                </a:lnTo>
                <a:lnTo>
                  <a:pt x="243" y="662"/>
                </a:lnTo>
                <a:cubicBezTo>
                  <a:pt x="237" y="668"/>
                  <a:pt x="234" y="677"/>
                  <a:pt x="234" y="685"/>
                </a:cubicBezTo>
                <a:lnTo>
                  <a:pt x="239" y="766"/>
                </a:lnTo>
                <a:lnTo>
                  <a:pt x="198" y="791"/>
                </a:lnTo>
                <a:lnTo>
                  <a:pt x="198" y="789"/>
                </a:lnTo>
                <a:lnTo>
                  <a:pt x="192" y="689"/>
                </a:lnTo>
                <a:cubicBezTo>
                  <a:pt x="190" y="680"/>
                  <a:pt x="186" y="672"/>
                  <a:pt x="180" y="667"/>
                </a:cubicBezTo>
                <a:lnTo>
                  <a:pt x="74" y="575"/>
                </a:lnTo>
                <a:lnTo>
                  <a:pt x="69" y="512"/>
                </a:lnTo>
                <a:lnTo>
                  <a:pt x="254" y="500"/>
                </a:lnTo>
                <a:cubicBezTo>
                  <a:pt x="261" y="498"/>
                  <a:pt x="271" y="494"/>
                  <a:pt x="276" y="487"/>
                </a:cubicBezTo>
                <a:cubicBezTo>
                  <a:pt x="281" y="481"/>
                  <a:pt x="284" y="474"/>
                  <a:pt x="284" y="464"/>
                </a:cubicBezTo>
                <a:lnTo>
                  <a:pt x="276" y="361"/>
                </a:lnTo>
                <a:lnTo>
                  <a:pt x="310" y="231"/>
                </a:lnTo>
                <a:close/>
                <a:moveTo>
                  <a:pt x="328" y="0"/>
                </a:moveTo>
                <a:cubicBezTo>
                  <a:pt x="314" y="0"/>
                  <a:pt x="303" y="11"/>
                  <a:pt x="300" y="25"/>
                </a:cubicBezTo>
                <a:lnTo>
                  <a:pt x="213" y="352"/>
                </a:lnTo>
                <a:cubicBezTo>
                  <a:pt x="212" y="356"/>
                  <a:pt x="212" y="358"/>
                  <a:pt x="212" y="362"/>
                </a:cubicBezTo>
                <a:lnTo>
                  <a:pt x="218" y="438"/>
                </a:lnTo>
                <a:lnTo>
                  <a:pt x="32" y="451"/>
                </a:lnTo>
                <a:cubicBezTo>
                  <a:pt x="15" y="452"/>
                  <a:pt x="1" y="467"/>
                  <a:pt x="3" y="486"/>
                </a:cubicBezTo>
                <a:lnTo>
                  <a:pt x="10" y="594"/>
                </a:lnTo>
                <a:cubicBezTo>
                  <a:pt x="11" y="603"/>
                  <a:pt x="16" y="611"/>
                  <a:pt x="22" y="616"/>
                </a:cubicBezTo>
                <a:lnTo>
                  <a:pt x="128" y="709"/>
                </a:lnTo>
                <a:lnTo>
                  <a:pt x="133" y="782"/>
                </a:lnTo>
                <a:lnTo>
                  <a:pt x="41" y="887"/>
                </a:lnTo>
                <a:cubicBezTo>
                  <a:pt x="30" y="898"/>
                  <a:pt x="30" y="917"/>
                  <a:pt x="41" y="929"/>
                </a:cubicBezTo>
                <a:cubicBezTo>
                  <a:pt x="47" y="936"/>
                  <a:pt x="56" y="940"/>
                  <a:pt x="66" y="940"/>
                </a:cubicBezTo>
                <a:cubicBezTo>
                  <a:pt x="71" y="940"/>
                  <a:pt x="77" y="939"/>
                  <a:pt x="84" y="936"/>
                </a:cubicBezTo>
                <a:lnTo>
                  <a:pt x="295" y="813"/>
                </a:lnTo>
                <a:cubicBezTo>
                  <a:pt x="305" y="806"/>
                  <a:pt x="311" y="794"/>
                  <a:pt x="310" y="783"/>
                </a:cubicBezTo>
                <a:lnTo>
                  <a:pt x="303" y="695"/>
                </a:lnTo>
                <a:lnTo>
                  <a:pt x="395" y="590"/>
                </a:lnTo>
                <a:cubicBezTo>
                  <a:pt x="400" y="584"/>
                  <a:pt x="402" y="576"/>
                  <a:pt x="402" y="566"/>
                </a:cubicBezTo>
                <a:lnTo>
                  <a:pt x="364" y="30"/>
                </a:lnTo>
                <a:cubicBezTo>
                  <a:pt x="363" y="14"/>
                  <a:pt x="350" y="2"/>
                  <a:pt x="334" y="1"/>
                </a:cubicBezTo>
                <a:cubicBezTo>
                  <a:pt x="332" y="1"/>
                  <a:pt x="330" y="0"/>
                  <a:pt x="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963;p51">
            <a:extLst>
              <a:ext uri="{FF2B5EF4-FFF2-40B4-BE49-F238E27FC236}">
                <a16:creationId xmlns:a16="http://schemas.microsoft.com/office/drawing/2014/main" id="{0C8E8965-D81E-F130-8A4D-55EF577FCDEC}"/>
              </a:ext>
            </a:extLst>
          </p:cNvPr>
          <p:cNvSpPr/>
          <p:nvPr/>
        </p:nvSpPr>
        <p:spPr>
          <a:xfrm>
            <a:off x="1477728" y="2418821"/>
            <a:ext cx="53639" cy="58751"/>
          </a:xfrm>
          <a:custGeom>
            <a:avLst/>
            <a:gdLst/>
            <a:ahLst/>
            <a:cxnLst/>
            <a:rect l="l" t="t" r="r" b="b"/>
            <a:pathLst>
              <a:path w="724" h="793" extrusionOk="0">
                <a:moveTo>
                  <a:pt x="717" y="1"/>
                </a:moveTo>
                <a:lnTo>
                  <a:pt x="623" y="110"/>
                </a:lnTo>
                <a:lnTo>
                  <a:pt x="515" y="117"/>
                </a:lnTo>
                <a:lnTo>
                  <a:pt x="303" y="132"/>
                </a:lnTo>
                <a:lnTo>
                  <a:pt x="319" y="341"/>
                </a:lnTo>
                <a:lnTo>
                  <a:pt x="203" y="250"/>
                </a:lnTo>
                <a:lnTo>
                  <a:pt x="196" y="140"/>
                </a:lnTo>
                <a:lnTo>
                  <a:pt x="95" y="256"/>
                </a:lnTo>
                <a:lnTo>
                  <a:pt x="103" y="357"/>
                </a:lnTo>
                <a:lnTo>
                  <a:pt x="0" y="583"/>
                </a:lnTo>
                <a:lnTo>
                  <a:pt x="10" y="698"/>
                </a:lnTo>
                <a:lnTo>
                  <a:pt x="16" y="792"/>
                </a:lnTo>
                <a:lnTo>
                  <a:pt x="118" y="574"/>
                </a:lnTo>
                <a:lnTo>
                  <a:pt x="218" y="465"/>
                </a:lnTo>
                <a:lnTo>
                  <a:pt x="334" y="559"/>
                </a:lnTo>
                <a:lnTo>
                  <a:pt x="343" y="675"/>
                </a:lnTo>
                <a:lnTo>
                  <a:pt x="434" y="552"/>
                </a:lnTo>
                <a:lnTo>
                  <a:pt x="427" y="451"/>
                </a:lnTo>
                <a:lnTo>
                  <a:pt x="529" y="326"/>
                </a:lnTo>
                <a:lnTo>
                  <a:pt x="639" y="319"/>
                </a:lnTo>
                <a:lnTo>
                  <a:pt x="630" y="218"/>
                </a:lnTo>
                <a:lnTo>
                  <a:pt x="723" y="103"/>
                </a:lnTo>
                <a:lnTo>
                  <a:pt x="7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964;p51">
            <a:extLst>
              <a:ext uri="{FF2B5EF4-FFF2-40B4-BE49-F238E27FC236}">
                <a16:creationId xmlns:a16="http://schemas.microsoft.com/office/drawing/2014/main" id="{2DCF3952-BDC9-2ED2-0A5B-61EAAB0168C7}"/>
              </a:ext>
            </a:extLst>
          </p:cNvPr>
          <p:cNvSpPr/>
          <p:nvPr/>
        </p:nvSpPr>
        <p:spPr>
          <a:xfrm>
            <a:off x="1475431" y="2416524"/>
            <a:ext cx="58528" cy="63418"/>
          </a:xfrm>
          <a:custGeom>
            <a:avLst/>
            <a:gdLst/>
            <a:ahLst/>
            <a:cxnLst/>
            <a:rect l="l" t="t" r="r" b="b"/>
            <a:pathLst>
              <a:path w="790" h="856" extrusionOk="0">
                <a:moveTo>
                  <a:pt x="719" y="114"/>
                </a:moveTo>
                <a:lnTo>
                  <a:pt x="720" y="125"/>
                </a:lnTo>
                <a:lnTo>
                  <a:pt x="635" y="230"/>
                </a:lnTo>
                <a:cubicBezTo>
                  <a:pt x="631" y="235"/>
                  <a:pt x="629" y="244"/>
                  <a:pt x="629" y="252"/>
                </a:cubicBezTo>
                <a:lnTo>
                  <a:pt x="634" y="319"/>
                </a:lnTo>
                <a:lnTo>
                  <a:pt x="558" y="324"/>
                </a:lnTo>
                <a:cubicBezTo>
                  <a:pt x="550" y="324"/>
                  <a:pt x="541" y="330"/>
                  <a:pt x="535" y="336"/>
                </a:cubicBezTo>
                <a:lnTo>
                  <a:pt x="433" y="461"/>
                </a:lnTo>
                <a:cubicBezTo>
                  <a:pt x="428" y="468"/>
                  <a:pt x="426" y="476"/>
                  <a:pt x="426" y="485"/>
                </a:cubicBezTo>
                <a:lnTo>
                  <a:pt x="432" y="573"/>
                </a:lnTo>
                <a:lnTo>
                  <a:pt x="400" y="616"/>
                </a:lnTo>
                <a:lnTo>
                  <a:pt x="397" y="588"/>
                </a:lnTo>
                <a:cubicBezTo>
                  <a:pt x="397" y="578"/>
                  <a:pt x="392" y="569"/>
                  <a:pt x="385" y="564"/>
                </a:cubicBezTo>
                <a:lnTo>
                  <a:pt x="270" y="471"/>
                </a:lnTo>
                <a:cubicBezTo>
                  <a:pt x="264" y="466"/>
                  <a:pt x="256" y="464"/>
                  <a:pt x="249" y="464"/>
                </a:cubicBezTo>
                <a:cubicBezTo>
                  <a:pt x="240" y="464"/>
                  <a:pt x="232" y="467"/>
                  <a:pt x="225" y="474"/>
                </a:cubicBezTo>
                <a:lnTo>
                  <a:pt x="124" y="583"/>
                </a:lnTo>
                <a:cubicBezTo>
                  <a:pt x="123" y="585"/>
                  <a:pt x="120" y="589"/>
                  <a:pt x="119" y="591"/>
                </a:cubicBezTo>
                <a:lnTo>
                  <a:pt x="71" y="695"/>
                </a:lnTo>
                <a:lnTo>
                  <a:pt x="66" y="619"/>
                </a:lnTo>
                <a:lnTo>
                  <a:pt x="163" y="403"/>
                </a:lnTo>
                <a:cubicBezTo>
                  <a:pt x="166" y="397"/>
                  <a:pt x="166" y="392"/>
                  <a:pt x="166" y="387"/>
                </a:cubicBezTo>
                <a:lnTo>
                  <a:pt x="158" y="299"/>
                </a:lnTo>
                <a:lnTo>
                  <a:pt x="199" y="253"/>
                </a:lnTo>
                <a:lnTo>
                  <a:pt x="202" y="283"/>
                </a:lnTo>
                <a:cubicBezTo>
                  <a:pt x="202" y="292"/>
                  <a:pt x="207" y="302"/>
                  <a:pt x="214" y="306"/>
                </a:cubicBezTo>
                <a:lnTo>
                  <a:pt x="329" y="398"/>
                </a:lnTo>
                <a:cubicBezTo>
                  <a:pt x="335" y="404"/>
                  <a:pt x="342" y="406"/>
                  <a:pt x="349" y="406"/>
                </a:cubicBezTo>
                <a:cubicBezTo>
                  <a:pt x="354" y="406"/>
                  <a:pt x="360" y="405"/>
                  <a:pt x="365" y="403"/>
                </a:cubicBezTo>
                <a:cubicBezTo>
                  <a:pt x="375" y="396"/>
                  <a:pt x="382" y="385"/>
                  <a:pt x="381" y="371"/>
                </a:cubicBezTo>
                <a:lnTo>
                  <a:pt x="369" y="194"/>
                </a:lnTo>
                <a:lnTo>
                  <a:pt x="655" y="173"/>
                </a:lnTo>
                <a:cubicBezTo>
                  <a:pt x="662" y="172"/>
                  <a:pt x="672" y="168"/>
                  <a:pt x="677" y="162"/>
                </a:cubicBezTo>
                <a:lnTo>
                  <a:pt x="719" y="114"/>
                </a:lnTo>
                <a:close/>
                <a:moveTo>
                  <a:pt x="749" y="0"/>
                </a:moveTo>
                <a:cubicBezTo>
                  <a:pt x="739" y="0"/>
                  <a:pt x="731" y="4"/>
                  <a:pt x="724" y="12"/>
                </a:cubicBezTo>
                <a:lnTo>
                  <a:pt x="640" y="111"/>
                </a:lnTo>
                <a:lnTo>
                  <a:pt x="333" y="133"/>
                </a:lnTo>
                <a:cubicBezTo>
                  <a:pt x="316" y="134"/>
                  <a:pt x="302" y="151"/>
                  <a:pt x="303" y="168"/>
                </a:cubicBezTo>
                <a:lnTo>
                  <a:pt x="313" y="303"/>
                </a:lnTo>
                <a:lnTo>
                  <a:pt x="313" y="303"/>
                </a:lnTo>
                <a:lnTo>
                  <a:pt x="266" y="265"/>
                </a:lnTo>
                <a:lnTo>
                  <a:pt x="259" y="171"/>
                </a:lnTo>
                <a:cubicBezTo>
                  <a:pt x="258" y="158"/>
                  <a:pt x="250" y="146"/>
                  <a:pt x="238" y="142"/>
                </a:cubicBezTo>
                <a:cubicBezTo>
                  <a:pt x="234" y="141"/>
                  <a:pt x="230" y="140"/>
                  <a:pt x="226" y="140"/>
                </a:cubicBezTo>
                <a:cubicBezTo>
                  <a:pt x="217" y="140"/>
                  <a:pt x="209" y="144"/>
                  <a:pt x="202" y="152"/>
                </a:cubicBezTo>
                <a:lnTo>
                  <a:pt x="102" y="267"/>
                </a:lnTo>
                <a:cubicBezTo>
                  <a:pt x="97" y="273"/>
                  <a:pt x="94" y="282"/>
                  <a:pt x="94" y="291"/>
                </a:cubicBezTo>
                <a:lnTo>
                  <a:pt x="100" y="383"/>
                </a:lnTo>
                <a:lnTo>
                  <a:pt x="3" y="600"/>
                </a:lnTo>
                <a:cubicBezTo>
                  <a:pt x="0" y="606"/>
                  <a:pt x="0" y="611"/>
                  <a:pt x="0" y="616"/>
                </a:cubicBezTo>
                <a:lnTo>
                  <a:pt x="9" y="732"/>
                </a:lnTo>
                <a:lnTo>
                  <a:pt x="15" y="825"/>
                </a:lnTo>
                <a:cubicBezTo>
                  <a:pt x="15" y="841"/>
                  <a:pt x="26" y="853"/>
                  <a:pt x="41" y="855"/>
                </a:cubicBezTo>
                <a:lnTo>
                  <a:pt x="47" y="855"/>
                </a:lnTo>
                <a:cubicBezTo>
                  <a:pt x="59" y="855"/>
                  <a:pt x="71" y="849"/>
                  <a:pt x="79" y="837"/>
                </a:cubicBezTo>
                <a:lnTo>
                  <a:pt x="178" y="623"/>
                </a:lnTo>
                <a:lnTo>
                  <a:pt x="255" y="542"/>
                </a:lnTo>
                <a:lnTo>
                  <a:pt x="337" y="607"/>
                </a:lnTo>
                <a:lnTo>
                  <a:pt x="344" y="709"/>
                </a:lnTo>
                <a:cubicBezTo>
                  <a:pt x="345" y="721"/>
                  <a:pt x="354" y="733"/>
                  <a:pt x="368" y="737"/>
                </a:cubicBezTo>
                <a:cubicBezTo>
                  <a:pt x="371" y="738"/>
                  <a:pt x="374" y="738"/>
                  <a:pt x="377" y="738"/>
                </a:cubicBezTo>
                <a:cubicBezTo>
                  <a:pt x="387" y="738"/>
                  <a:pt x="397" y="733"/>
                  <a:pt x="402" y="725"/>
                </a:cubicBezTo>
                <a:lnTo>
                  <a:pt x="495" y="601"/>
                </a:lnTo>
                <a:cubicBezTo>
                  <a:pt x="500" y="595"/>
                  <a:pt x="501" y="588"/>
                  <a:pt x="501" y="580"/>
                </a:cubicBezTo>
                <a:lnTo>
                  <a:pt x="495" y="492"/>
                </a:lnTo>
                <a:lnTo>
                  <a:pt x="579" y="388"/>
                </a:lnTo>
                <a:lnTo>
                  <a:pt x="675" y="382"/>
                </a:lnTo>
                <a:cubicBezTo>
                  <a:pt x="682" y="381"/>
                  <a:pt x="692" y="376"/>
                  <a:pt x="697" y="370"/>
                </a:cubicBezTo>
                <a:cubicBezTo>
                  <a:pt x="702" y="364"/>
                  <a:pt x="704" y="356"/>
                  <a:pt x="704" y="346"/>
                </a:cubicBezTo>
                <a:lnTo>
                  <a:pt x="698" y="260"/>
                </a:lnTo>
                <a:lnTo>
                  <a:pt x="782" y="154"/>
                </a:lnTo>
                <a:cubicBezTo>
                  <a:pt x="786" y="148"/>
                  <a:pt x="789" y="140"/>
                  <a:pt x="789" y="132"/>
                </a:cubicBezTo>
                <a:lnTo>
                  <a:pt x="781" y="30"/>
                </a:lnTo>
                <a:cubicBezTo>
                  <a:pt x="780" y="17"/>
                  <a:pt x="772" y="6"/>
                  <a:pt x="759" y="2"/>
                </a:cubicBezTo>
                <a:cubicBezTo>
                  <a:pt x="756" y="1"/>
                  <a:pt x="752" y="0"/>
                  <a:pt x="7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965;p51">
            <a:extLst>
              <a:ext uri="{FF2B5EF4-FFF2-40B4-BE49-F238E27FC236}">
                <a16:creationId xmlns:a16="http://schemas.microsoft.com/office/drawing/2014/main" id="{BAEDD47E-358C-23B9-D70E-3C3AE47A409F}"/>
              </a:ext>
            </a:extLst>
          </p:cNvPr>
          <p:cNvSpPr/>
          <p:nvPr/>
        </p:nvSpPr>
        <p:spPr>
          <a:xfrm>
            <a:off x="1494397" y="2786516"/>
            <a:ext cx="24226" cy="24374"/>
          </a:xfrm>
          <a:custGeom>
            <a:avLst/>
            <a:gdLst/>
            <a:ahLst/>
            <a:cxnLst/>
            <a:rect l="l" t="t" r="r" b="b"/>
            <a:pathLst>
              <a:path w="327" h="329" extrusionOk="0">
                <a:moveTo>
                  <a:pt x="202" y="0"/>
                </a:moveTo>
                <a:lnTo>
                  <a:pt x="93" y="111"/>
                </a:lnTo>
                <a:lnTo>
                  <a:pt x="0" y="235"/>
                </a:lnTo>
                <a:lnTo>
                  <a:pt x="109" y="328"/>
                </a:lnTo>
                <a:lnTo>
                  <a:pt x="326" y="212"/>
                </a:lnTo>
                <a:lnTo>
                  <a:pt x="318" y="9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966;p51">
            <a:extLst>
              <a:ext uri="{FF2B5EF4-FFF2-40B4-BE49-F238E27FC236}">
                <a16:creationId xmlns:a16="http://schemas.microsoft.com/office/drawing/2014/main" id="{8116413C-0798-362B-269C-60952C1E895F}"/>
              </a:ext>
            </a:extLst>
          </p:cNvPr>
          <p:cNvSpPr/>
          <p:nvPr/>
        </p:nvSpPr>
        <p:spPr>
          <a:xfrm>
            <a:off x="1491877" y="2784145"/>
            <a:ext cx="29190" cy="29117"/>
          </a:xfrm>
          <a:custGeom>
            <a:avLst/>
            <a:gdLst/>
            <a:ahLst/>
            <a:cxnLst/>
            <a:rect l="l" t="t" r="r" b="b"/>
            <a:pathLst>
              <a:path w="394" h="393" extrusionOk="0">
                <a:moveTo>
                  <a:pt x="239" y="75"/>
                </a:moveTo>
                <a:lnTo>
                  <a:pt x="321" y="142"/>
                </a:lnTo>
                <a:lnTo>
                  <a:pt x="326" y="224"/>
                </a:lnTo>
                <a:lnTo>
                  <a:pt x="147" y="320"/>
                </a:lnTo>
                <a:lnTo>
                  <a:pt x="79" y="261"/>
                </a:lnTo>
                <a:lnTo>
                  <a:pt x="151" y="164"/>
                </a:lnTo>
                <a:lnTo>
                  <a:pt x="239" y="75"/>
                </a:lnTo>
                <a:close/>
                <a:moveTo>
                  <a:pt x="238" y="0"/>
                </a:moveTo>
                <a:cubicBezTo>
                  <a:pt x="229" y="0"/>
                  <a:pt x="220" y="4"/>
                  <a:pt x="213" y="10"/>
                </a:cubicBezTo>
                <a:lnTo>
                  <a:pt x="101" y="124"/>
                </a:lnTo>
                <a:lnTo>
                  <a:pt x="8" y="247"/>
                </a:lnTo>
                <a:cubicBezTo>
                  <a:pt x="0" y="261"/>
                  <a:pt x="1" y="280"/>
                  <a:pt x="14" y="291"/>
                </a:cubicBezTo>
                <a:lnTo>
                  <a:pt x="122" y="385"/>
                </a:lnTo>
                <a:cubicBezTo>
                  <a:pt x="127" y="390"/>
                  <a:pt x="135" y="392"/>
                  <a:pt x="143" y="392"/>
                </a:cubicBezTo>
                <a:cubicBezTo>
                  <a:pt x="148" y="392"/>
                  <a:pt x="153" y="391"/>
                  <a:pt x="158" y="390"/>
                </a:cubicBezTo>
                <a:lnTo>
                  <a:pt x="376" y="273"/>
                </a:lnTo>
                <a:cubicBezTo>
                  <a:pt x="387" y="267"/>
                  <a:pt x="394" y="255"/>
                  <a:pt x="393" y="242"/>
                </a:cubicBezTo>
                <a:lnTo>
                  <a:pt x="385" y="126"/>
                </a:lnTo>
                <a:cubicBezTo>
                  <a:pt x="385" y="117"/>
                  <a:pt x="380" y="108"/>
                  <a:pt x="373" y="103"/>
                </a:cubicBezTo>
                <a:lnTo>
                  <a:pt x="257" y="7"/>
                </a:lnTo>
                <a:cubicBezTo>
                  <a:pt x="252" y="3"/>
                  <a:pt x="245" y="0"/>
                  <a:pt x="2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967;p51">
            <a:extLst>
              <a:ext uri="{FF2B5EF4-FFF2-40B4-BE49-F238E27FC236}">
                <a16:creationId xmlns:a16="http://schemas.microsoft.com/office/drawing/2014/main" id="{BC65385F-FB52-A607-E7B2-6263CA7E31E7}"/>
              </a:ext>
            </a:extLst>
          </p:cNvPr>
          <p:cNvSpPr/>
          <p:nvPr/>
        </p:nvSpPr>
        <p:spPr>
          <a:xfrm>
            <a:off x="1488767" y="2493574"/>
            <a:ext cx="16669" cy="25263"/>
          </a:xfrm>
          <a:custGeom>
            <a:avLst/>
            <a:gdLst/>
            <a:ahLst/>
            <a:cxnLst/>
            <a:rect l="l" t="t" r="r" b="b"/>
            <a:pathLst>
              <a:path w="225" h="341" extrusionOk="0">
                <a:moveTo>
                  <a:pt x="210" y="1"/>
                </a:moveTo>
                <a:lnTo>
                  <a:pt x="0" y="124"/>
                </a:lnTo>
                <a:lnTo>
                  <a:pt x="7" y="225"/>
                </a:lnTo>
                <a:lnTo>
                  <a:pt x="16" y="340"/>
                </a:lnTo>
                <a:lnTo>
                  <a:pt x="224" y="209"/>
                </a:lnTo>
                <a:lnTo>
                  <a:pt x="217" y="108"/>
                </a:lnTo>
                <a:lnTo>
                  <a:pt x="2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968;p51">
            <a:extLst>
              <a:ext uri="{FF2B5EF4-FFF2-40B4-BE49-F238E27FC236}">
                <a16:creationId xmlns:a16="http://schemas.microsoft.com/office/drawing/2014/main" id="{4CD76B54-9FA5-888C-78EB-1C8C48461005}"/>
              </a:ext>
            </a:extLst>
          </p:cNvPr>
          <p:cNvSpPr/>
          <p:nvPr/>
        </p:nvSpPr>
        <p:spPr>
          <a:xfrm>
            <a:off x="1486173" y="2491130"/>
            <a:ext cx="21633" cy="30080"/>
          </a:xfrm>
          <a:custGeom>
            <a:avLst/>
            <a:gdLst/>
            <a:ahLst/>
            <a:cxnLst/>
            <a:rect l="l" t="t" r="r" b="b"/>
            <a:pathLst>
              <a:path w="292" h="406" extrusionOk="0">
                <a:moveTo>
                  <a:pt x="215" y="87"/>
                </a:moveTo>
                <a:lnTo>
                  <a:pt x="225" y="223"/>
                </a:lnTo>
                <a:lnTo>
                  <a:pt x="79" y="316"/>
                </a:lnTo>
                <a:lnTo>
                  <a:pt x="69" y="174"/>
                </a:lnTo>
                <a:lnTo>
                  <a:pt x="215" y="87"/>
                </a:lnTo>
                <a:close/>
                <a:moveTo>
                  <a:pt x="245" y="0"/>
                </a:moveTo>
                <a:cubicBezTo>
                  <a:pt x="239" y="0"/>
                  <a:pt x="233" y="2"/>
                  <a:pt x="228" y="5"/>
                </a:cubicBezTo>
                <a:lnTo>
                  <a:pt x="18" y="129"/>
                </a:lnTo>
                <a:cubicBezTo>
                  <a:pt x="7" y="135"/>
                  <a:pt x="1" y="146"/>
                  <a:pt x="2" y="158"/>
                </a:cubicBezTo>
                <a:lnTo>
                  <a:pt x="18" y="374"/>
                </a:lnTo>
                <a:cubicBezTo>
                  <a:pt x="20" y="386"/>
                  <a:pt x="26" y="396"/>
                  <a:pt x="36" y="401"/>
                </a:cubicBezTo>
                <a:cubicBezTo>
                  <a:pt x="41" y="404"/>
                  <a:pt x="46" y="405"/>
                  <a:pt x="51" y="405"/>
                </a:cubicBezTo>
                <a:cubicBezTo>
                  <a:pt x="56" y="405"/>
                  <a:pt x="62" y="404"/>
                  <a:pt x="67" y="400"/>
                </a:cubicBezTo>
                <a:lnTo>
                  <a:pt x="275" y="269"/>
                </a:lnTo>
                <a:cubicBezTo>
                  <a:pt x="285" y="262"/>
                  <a:pt x="291" y="250"/>
                  <a:pt x="290" y="239"/>
                </a:cubicBezTo>
                <a:lnTo>
                  <a:pt x="276" y="30"/>
                </a:lnTo>
                <a:cubicBezTo>
                  <a:pt x="276" y="19"/>
                  <a:pt x="270" y="9"/>
                  <a:pt x="259" y="4"/>
                </a:cubicBezTo>
                <a:cubicBezTo>
                  <a:pt x="255" y="1"/>
                  <a:pt x="250" y="0"/>
                  <a:pt x="2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969;p51">
            <a:extLst>
              <a:ext uri="{FF2B5EF4-FFF2-40B4-BE49-F238E27FC236}">
                <a16:creationId xmlns:a16="http://schemas.microsoft.com/office/drawing/2014/main" id="{FCA95B89-26C2-990F-0882-AEC33F006D6A}"/>
              </a:ext>
            </a:extLst>
          </p:cNvPr>
          <p:cNvSpPr/>
          <p:nvPr/>
        </p:nvSpPr>
        <p:spPr>
          <a:xfrm>
            <a:off x="1498916" y="2492464"/>
            <a:ext cx="22078" cy="48749"/>
          </a:xfrm>
          <a:custGeom>
            <a:avLst/>
            <a:gdLst/>
            <a:ahLst/>
            <a:cxnLst/>
            <a:rect l="l" t="t" r="r" b="b"/>
            <a:pathLst>
              <a:path w="298" h="658" extrusionOk="0">
                <a:moveTo>
                  <a:pt x="290" y="0"/>
                </a:moveTo>
                <a:lnTo>
                  <a:pt x="197" y="116"/>
                </a:lnTo>
                <a:lnTo>
                  <a:pt x="87" y="224"/>
                </a:lnTo>
                <a:lnTo>
                  <a:pt x="1" y="448"/>
                </a:lnTo>
                <a:lnTo>
                  <a:pt x="110" y="549"/>
                </a:lnTo>
                <a:lnTo>
                  <a:pt x="118" y="657"/>
                </a:lnTo>
                <a:lnTo>
                  <a:pt x="218" y="432"/>
                </a:lnTo>
                <a:lnTo>
                  <a:pt x="212" y="331"/>
                </a:lnTo>
                <a:lnTo>
                  <a:pt x="203" y="216"/>
                </a:lnTo>
                <a:lnTo>
                  <a:pt x="298" y="107"/>
                </a:lnTo>
                <a:lnTo>
                  <a:pt x="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970;p51">
            <a:extLst>
              <a:ext uri="{FF2B5EF4-FFF2-40B4-BE49-F238E27FC236}">
                <a16:creationId xmlns:a16="http://schemas.microsoft.com/office/drawing/2014/main" id="{B78334DC-E9B6-F81A-D04C-906CF9A1F3D8}"/>
              </a:ext>
            </a:extLst>
          </p:cNvPr>
          <p:cNvSpPr/>
          <p:nvPr/>
        </p:nvSpPr>
        <p:spPr>
          <a:xfrm>
            <a:off x="1496471" y="2490019"/>
            <a:ext cx="27116" cy="53565"/>
          </a:xfrm>
          <a:custGeom>
            <a:avLst/>
            <a:gdLst/>
            <a:ahLst/>
            <a:cxnLst/>
            <a:rect l="l" t="t" r="r" b="b"/>
            <a:pathLst>
              <a:path w="366" h="723" extrusionOk="0">
                <a:moveTo>
                  <a:pt x="295" y="117"/>
                </a:moveTo>
                <a:lnTo>
                  <a:pt x="297" y="130"/>
                </a:lnTo>
                <a:lnTo>
                  <a:pt x="211" y="228"/>
                </a:lnTo>
                <a:cubicBezTo>
                  <a:pt x="206" y="234"/>
                  <a:pt x="204" y="242"/>
                  <a:pt x="204" y="252"/>
                </a:cubicBezTo>
                <a:lnTo>
                  <a:pt x="217" y="460"/>
                </a:lnTo>
                <a:lnTo>
                  <a:pt x="170" y="565"/>
                </a:lnTo>
                <a:cubicBezTo>
                  <a:pt x="169" y="562"/>
                  <a:pt x="168" y="560"/>
                  <a:pt x="165" y="557"/>
                </a:cubicBezTo>
                <a:lnTo>
                  <a:pt x="73" y="471"/>
                </a:lnTo>
                <a:lnTo>
                  <a:pt x="146" y="276"/>
                </a:lnTo>
                <a:lnTo>
                  <a:pt x="252" y="170"/>
                </a:lnTo>
                <a:lnTo>
                  <a:pt x="295" y="117"/>
                </a:lnTo>
                <a:close/>
                <a:moveTo>
                  <a:pt x="326" y="0"/>
                </a:moveTo>
                <a:cubicBezTo>
                  <a:pt x="317" y="0"/>
                  <a:pt x="307" y="5"/>
                  <a:pt x="300" y="12"/>
                </a:cubicBezTo>
                <a:lnTo>
                  <a:pt x="209" y="125"/>
                </a:lnTo>
                <a:lnTo>
                  <a:pt x="99" y="233"/>
                </a:lnTo>
                <a:cubicBezTo>
                  <a:pt x="95" y="237"/>
                  <a:pt x="92" y="241"/>
                  <a:pt x="91" y="245"/>
                </a:cubicBezTo>
                <a:lnTo>
                  <a:pt x="6" y="468"/>
                </a:lnTo>
                <a:cubicBezTo>
                  <a:pt x="0" y="481"/>
                  <a:pt x="4" y="494"/>
                  <a:pt x="13" y="504"/>
                </a:cubicBezTo>
                <a:lnTo>
                  <a:pt x="112" y="596"/>
                </a:lnTo>
                <a:lnTo>
                  <a:pt x="118" y="692"/>
                </a:lnTo>
                <a:cubicBezTo>
                  <a:pt x="120" y="708"/>
                  <a:pt x="132" y="720"/>
                  <a:pt x="146" y="722"/>
                </a:cubicBezTo>
                <a:lnTo>
                  <a:pt x="151" y="722"/>
                </a:lnTo>
                <a:cubicBezTo>
                  <a:pt x="163" y="722"/>
                  <a:pt x="174" y="716"/>
                  <a:pt x="183" y="703"/>
                </a:cubicBezTo>
                <a:lnTo>
                  <a:pt x="284" y="478"/>
                </a:lnTo>
                <a:cubicBezTo>
                  <a:pt x="287" y="473"/>
                  <a:pt x="287" y="467"/>
                  <a:pt x="287" y="462"/>
                </a:cubicBezTo>
                <a:lnTo>
                  <a:pt x="272" y="259"/>
                </a:lnTo>
                <a:lnTo>
                  <a:pt x="358" y="161"/>
                </a:lnTo>
                <a:cubicBezTo>
                  <a:pt x="363" y="155"/>
                  <a:pt x="366" y="148"/>
                  <a:pt x="366" y="138"/>
                </a:cubicBezTo>
                <a:lnTo>
                  <a:pt x="358" y="30"/>
                </a:lnTo>
                <a:cubicBezTo>
                  <a:pt x="358" y="18"/>
                  <a:pt x="349" y="5"/>
                  <a:pt x="336" y="2"/>
                </a:cubicBezTo>
                <a:cubicBezTo>
                  <a:pt x="333" y="1"/>
                  <a:pt x="329" y="0"/>
                  <a:pt x="3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971;p51">
            <a:extLst>
              <a:ext uri="{FF2B5EF4-FFF2-40B4-BE49-F238E27FC236}">
                <a16:creationId xmlns:a16="http://schemas.microsoft.com/office/drawing/2014/main" id="{2FA3D4B7-CCD4-C847-69E5-BB5717B5CE7F}"/>
              </a:ext>
            </a:extLst>
          </p:cNvPr>
          <p:cNvSpPr/>
          <p:nvPr/>
        </p:nvSpPr>
        <p:spPr>
          <a:xfrm>
            <a:off x="1492840" y="2595593"/>
            <a:ext cx="5704" cy="12446"/>
          </a:xfrm>
          <a:custGeom>
            <a:avLst/>
            <a:gdLst/>
            <a:ahLst/>
            <a:cxnLst/>
            <a:rect l="l" t="t" r="r" b="b"/>
            <a:pathLst>
              <a:path w="77" h="168" extrusionOk="0">
                <a:moveTo>
                  <a:pt x="37" y="1"/>
                </a:moveTo>
                <a:cubicBezTo>
                  <a:pt x="35" y="1"/>
                  <a:pt x="34" y="1"/>
                  <a:pt x="32" y="1"/>
                </a:cubicBezTo>
                <a:cubicBezTo>
                  <a:pt x="14" y="2"/>
                  <a:pt x="1" y="19"/>
                  <a:pt x="3" y="37"/>
                </a:cubicBezTo>
                <a:lnTo>
                  <a:pt x="10" y="138"/>
                </a:lnTo>
                <a:cubicBezTo>
                  <a:pt x="11" y="155"/>
                  <a:pt x="26" y="168"/>
                  <a:pt x="42" y="168"/>
                </a:cubicBezTo>
                <a:lnTo>
                  <a:pt x="45" y="168"/>
                </a:lnTo>
                <a:cubicBezTo>
                  <a:pt x="63" y="167"/>
                  <a:pt x="77" y="151"/>
                  <a:pt x="76" y="134"/>
                </a:cubicBezTo>
                <a:lnTo>
                  <a:pt x="67" y="31"/>
                </a:lnTo>
                <a:cubicBezTo>
                  <a:pt x="66" y="15"/>
                  <a:pt x="52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972;p51">
            <a:extLst>
              <a:ext uri="{FF2B5EF4-FFF2-40B4-BE49-F238E27FC236}">
                <a16:creationId xmlns:a16="http://schemas.microsoft.com/office/drawing/2014/main" id="{F99478B2-5EB6-B64E-7BC4-187BA2C78967}"/>
              </a:ext>
            </a:extLst>
          </p:cNvPr>
          <p:cNvSpPr/>
          <p:nvPr/>
        </p:nvSpPr>
        <p:spPr>
          <a:xfrm>
            <a:off x="1486173" y="2581368"/>
            <a:ext cx="8445" cy="3927"/>
          </a:xfrm>
          <a:custGeom>
            <a:avLst/>
            <a:gdLst/>
            <a:ahLst/>
            <a:cxnLst/>
            <a:rect l="l" t="t" r="r" b="b"/>
            <a:pathLst>
              <a:path w="114" h="53" extrusionOk="0">
                <a:moveTo>
                  <a:pt x="110" y="1"/>
                </a:moveTo>
                <a:lnTo>
                  <a:pt x="1" y="8"/>
                </a:lnTo>
                <a:lnTo>
                  <a:pt x="113" y="53"/>
                </a:lnTo>
                <a:lnTo>
                  <a:pt x="1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973;p51">
            <a:extLst>
              <a:ext uri="{FF2B5EF4-FFF2-40B4-BE49-F238E27FC236}">
                <a16:creationId xmlns:a16="http://schemas.microsoft.com/office/drawing/2014/main" id="{B29C6A4D-FFA8-1314-3DE4-C69C2DEA8C23}"/>
              </a:ext>
            </a:extLst>
          </p:cNvPr>
          <p:cNvSpPr/>
          <p:nvPr/>
        </p:nvSpPr>
        <p:spPr>
          <a:xfrm>
            <a:off x="1483654" y="2578998"/>
            <a:ext cx="13483" cy="8816"/>
          </a:xfrm>
          <a:custGeom>
            <a:avLst/>
            <a:gdLst/>
            <a:ahLst/>
            <a:cxnLst/>
            <a:rect l="l" t="t" r="r" b="b"/>
            <a:pathLst>
              <a:path w="182" h="119" extrusionOk="0">
                <a:moveTo>
                  <a:pt x="145" y="0"/>
                </a:moveTo>
                <a:cubicBezTo>
                  <a:pt x="144" y="0"/>
                  <a:pt x="142" y="0"/>
                  <a:pt x="141" y="0"/>
                </a:cubicBezTo>
                <a:lnTo>
                  <a:pt x="34" y="9"/>
                </a:lnTo>
                <a:cubicBezTo>
                  <a:pt x="18" y="10"/>
                  <a:pt x="7" y="21"/>
                  <a:pt x="4" y="36"/>
                </a:cubicBezTo>
                <a:cubicBezTo>
                  <a:pt x="1" y="50"/>
                  <a:pt x="9" y="66"/>
                  <a:pt x="24" y="71"/>
                </a:cubicBezTo>
                <a:lnTo>
                  <a:pt x="135" y="115"/>
                </a:lnTo>
                <a:cubicBezTo>
                  <a:pt x="139" y="116"/>
                  <a:pt x="143" y="118"/>
                  <a:pt x="147" y="118"/>
                </a:cubicBezTo>
                <a:cubicBezTo>
                  <a:pt x="155" y="118"/>
                  <a:pt x="161" y="115"/>
                  <a:pt x="167" y="111"/>
                </a:cubicBezTo>
                <a:cubicBezTo>
                  <a:pt x="177" y="105"/>
                  <a:pt x="182" y="94"/>
                  <a:pt x="181" y="83"/>
                </a:cubicBezTo>
                <a:lnTo>
                  <a:pt x="177" y="31"/>
                </a:lnTo>
                <a:cubicBezTo>
                  <a:pt x="176" y="13"/>
                  <a:pt x="161" y="0"/>
                  <a:pt x="1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974;p51">
            <a:extLst>
              <a:ext uri="{FF2B5EF4-FFF2-40B4-BE49-F238E27FC236}">
                <a16:creationId xmlns:a16="http://schemas.microsoft.com/office/drawing/2014/main" id="{7CA4AB20-27E1-FCBB-1873-B371337D9C60}"/>
              </a:ext>
            </a:extLst>
          </p:cNvPr>
          <p:cNvSpPr/>
          <p:nvPr/>
        </p:nvSpPr>
        <p:spPr>
          <a:xfrm>
            <a:off x="1487359" y="2585220"/>
            <a:ext cx="16743" cy="13409"/>
          </a:xfrm>
          <a:custGeom>
            <a:avLst/>
            <a:gdLst/>
            <a:ahLst/>
            <a:cxnLst/>
            <a:rect l="l" t="t" r="r" b="b"/>
            <a:pathLst>
              <a:path w="226" h="181" extrusionOk="0">
                <a:moveTo>
                  <a:pt x="97" y="1"/>
                </a:moveTo>
                <a:lnTo>
                  <a:pt x="101" y="57"/>
                </a:lnTo>
                <a:lnTo>
                  <a:pt x="1" y="181"/>
                </a:lnTo>
                <a:lnTo>
                  <a:pt x="1" y="181"/>
                </a:lnTo>
                <a:lnTo>
                  <a:pt x="110" y="173"/>
                </a:lnTo>
                <a:lnTo>
                  <a:pt x="226" y="165"/>
                </a:lnTo>
                <a:lnTo>
                  <a:pt x="218" y="51"/>
                </a:lnTo>
                <a:lnTo>
                  <a:pt x="214" y="48"/>
                </a:lnTo>
                <a:lnTo>
                  <a:pt x="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975;p51">
            <a:extLst>
              <a:ext uri="{FF2B5EF4-FFF2-40B4-BE49-F238E27FC236}">
                <a16:creationId xmlns:a16="http://schemas.microsoft.com/office/drawing/2014/main" id="{3C018B73-0229-9F03-3227-3C305F7CBC3D}"/>
              </a:ext>
            </a:extLst>
          </p:cNvPr>
          <p:cNvSpPr/>
          <p:nvPr/>
        </p:nvSpPr>
        <p:spPr>
          <a:xfrm>
            <a:off x="1484766" y="2582776"/>
            <a:ext cx="21781" cy="18299"/>
          </a:xfrm>
          <a:custGeom>
            <a:avLst/>
            <a:gdLst/>
            <a:ahLst/>
            <a:cxnLst/>
            <a:rect l="l" t="t" r="r" b="b"/>
            <a:pathLst>
              <a:path w="294" h="247" extrusionOk="0">
                <a:moveTo>
                  <a:pt x="169" y="84"/>
                </a:moveTo>
                <a:lnTo>
                  <a:pt x="221" y="105"/>
                </a:lnTo>
                <a:lnTo>
                  <a:pt x="224" y="168"/>
                </a:lnTo>
                <a:lnTo>
                  <a:pt x="107" y="176"/>
                </a:lnTo>
                <a:lnTo>
                  <a:pt x="161" y="111"/>
                </a:lnTo>
                <a:cubicBezTo>
                  <a:pt x="166" y="105"/>
                  <a:pt x="169" y="95"/>
                  <a:pt x="169" y="88"/>
                </a:cubicBezTo>
                <a:lnTo>
                  <a:pt x="169" y="84"/>
                </a:lnTo>
                <a:close/>
                <a:moveTo>
                  <a:pt x="134" y="0"/>
                </a:moveTo>
                <a:cubicBezTo>
                  <a:pt x="127" y="0"/>
                  <a:pt x="120" y="3"/>
                  <a:pt x="114" y="7"/>
                </a:cubicBezTo>
                <a:cubicBezTo>
                  <a:pt x="104" y="13"/>
                  <a:pt x="99" y="23"/>
                  <a:pt x="100" y="36"/>
                </a:cubicBezTo>
                <a:lnTo>
                  <a:pt x="103" y="78"/>
                </a:lnTo>
                <a:lnTo>
                  <a:pt x="11" y="193"/>
                </a:lnTo>
                <a:cubicBezTo>
                  <a:pt x="2" y="202"/>
                  <a:pt x="0" y="216"/>
                  <a:pt x="8" y="228"/>
                </a:cubicBezTo>
                <a:cubicBezTo>
                  <a:pt x="13" y="240"/>
                  <a:pt x="24" y="246"/>
                  <a:pt x="36" y="246"/>
                </a:cubicBezTo>
                <a:cubicBezTo>
                  <a:pt x="37" y="246"/>
                  <a:pt x="39" y="246"/>
                  <a:pt x="38" y="245"/>
                </a:cubicBezTo>
                <a:lnTo>
                  <a:pt x="264" y="229"/>
                </a:lnTo>
                <a:cubicBezTo>
                  <a:pt x="271" y="228"/>
                  <a:pt x="280" y="224"/>
                  <a:pt x="286" y="218"/>
                </a:cubicBezTo>
                <a:cubicBezTo>
                  <a:pt x="291" y="211"/>
                  <a:pt x="294" y="203"/>
                  <a:pt x="294" y="194"/>
                </a:cubicBezTo>
                <a:lnTo>
                  <a:pt x="286" y="80"/>
                </a:lnTo>
                <a:cubicBezTo>
                  <a:pt x="286" y="72"/>
                  <a:pt x="277" y="60"/>
                  <a:pt x="271" y="55"/>
                </a:cubicBezTo>
                <a:cubicBezTo>
                  <a:pt x="269" y="52"/>
                  <a:pt x="266" y="51"/>
                  <a:pt x="262" y="49"/>
                </a:cubicBezTo>
                <a:lnTo>
                  <a:pt x="145" y="2"/>
                </a:lnTo>
                <a:cubicBezTo>
                  <a:pt x="141" y="1"/>
                  <a:pt x="137" y="0"/>
                  <a:pt x="1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976;p51">
            <a:extLst>
              <a:ext uri="{FF2B5EF4-FFF2-40B4-BE49-F238E27FC236}">
                <a16:creationId xmlns:a16="http://schemas.microsoft.com/office/drawing/2014/main" id="{CEAFE275-4EED-08DC-B31C-06CE659C5055}"/>
              </a:ext>
            </a:extLst>
          </p:cNvPr>
          <p:cNvSpPr/>
          <p:nvPr/>
        </p:nvSpPr>
        <p:spPr>
          <a:xfrm>
            <a:off x="1339111" y="3119686"/>
            <a:ext cx="15632" cy="1111"/>
          </a:xfrm>
          <a:custGeom>
            <a:avLst/>
            <a:gdLst/>
            <a:ahLst/>
            <a:cxnLst/>
            <a:rect l="l" t="t" r="r" b="b"/>
            <a:pathLst>
              <a:path w="211" h="15" extrusionOk="0">
                <a:moveTo>
                  <a:pt x="211" y="0"/>
                </a:moveTo>
                <a:lnTo>
                  <a:pt x="110" y="6"/>
                </a:lnTo>
                <a:lnTo>
                  <a:pt x="0" y="15"/>
                </a:lnTo>
                <a:lnTo>
                  <a:pt x="0" y="15"/>
                </a:lnTo>
                <a:lnTo>
                  <a:pt x="211" y="0"/>
                </a:lnTo>
                <a:close/>
              </a:path>
            </a:pathLst>
          </a:custGeom>
          <a:solidFill>
            <a:srgbClr val="C8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977;p51">
            <a:extLst>
              <a:ext uri="{FF2B5EF4-FFF2-40B4-BE49-F238E27FC236}">
                <a16:creationId xmlns:a16="http://schemas.microsoft.com/office/drawing/2014/main" id="{D0DD59A0-0596-6CFE-B0EC-487A25031BBD}"/>
              </a:ext>
            </a:extLst>
          </p:cNvPr>
          <p:cNvSpPr/>
          <p:nvPr/>
        </p:nvSpPr>
        <p:spPr>
          <a:xfrm>
            <a:off x="1336592" y="3117166"/>
            <a:ext cx="20744" cy="6075"/>
          </a:xfrm>
          <a:custGeom>
            <a:avLst/>
            <a:gdLst/>
            <a:ahLst/>
            <a:cxnLst/>
            <a:rect l="l" t="t" r="r" b="b"/>
            <a:pathLst>
              <a:path w="280" h="82" extrusionOk="0">
                <a:moveTo>
                  <a:pt x="247" y="0"/>
                </a:moveTo>
                <a:cubicBezTo>
                  <a:pt x="246" y="0"/>
                  <a:pt x="244" y="1"/>
                  <a:pt x="243" y="1"/>
                </a:cubicBezTo>
                <a:lnTo>
                  <a:pt x="31" y="15"/>
                </a:lnTo>
                <a:cubicBezTo>
                  <a:pt x="14" y="16"/>
                  <a:pt x="0" y="33"/>
                  <a:pt x="1" y="51"/>
                </a:cubicBezTo>
                <a:cubicBezTo>
                  <a:pt x="3" y="68"/>
                  <a:pt x="17" y="81"/>
                  <a:pt x="34" y="81"/>
                </a:cubicBezTo>
                <a:lnTo>
                  <a:pt x="37" y="81"/>
                </a:lnTo>
                <a:lnTo>
                  <a:pt x="248" y="66"/>
                </a:lnTo>
                <a:cubicBezTo>
                  <a:pt x="266" y="65"/>
                  <a:pt x="279" y="50"/>
                  <a:pt x="277" y="31"/>
                </a:cubicBezTo>
                <a:cubicBezTo>
                  <a:pt x="276" y="15"/>
                  <a:pt x="262" y="0"/>
                  <a:pt x="2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978;p51">
            <a:extLst>
              <a:ext uri="{FF2B5EF4-FFF2-40B4-BE49-F238E27FC236}">
                <a16:creationId xmlns:a16="http://schemas.microsoft.com/office/drawing/2014/main" id="{7CDC4E61-0B45-0DC5-6D6F-E87C82518F4F}"/>
              </a:ext>
            </a:extLst>
          </p:cNvPr>
          <p:cNvSpPr/>
          <p:nvPr/>
        </p:nvSpPr>
        <p:spPr>
          <a:xfrm>
            <a:off x="1566483" y="2825041"/>
            <a:ext cx="8001" cy="8668"/>
          </a:xfrm>
          <a:custGeom>
            <a:avLst/>
            <a:gdLst/>
            <a:ahLst/>
            <a:cxnLst/>
            <a:rect l="l" t="t" r="r" b="b"/>
            <a:pathLst>
              <a:path w="108" h="117" extrusionOk="0">
                <a:moveTo>
                  <a:pt x="103" y="1"/>
                </a:moveTo>
                <a:lnTo>
                  <a:pt x="1" y="116"/>
                </a:lnTo>
                <a:lnTo>
                  <a:pt x="107" y="1"/>
                </a:lnTo>
                <a:close/>
              </a:path>
            </a:pathLst>
          </a:custGeom>
          <a:solidFill>
            <a:srgbClr val="C8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979;p51">
            <a:extLst>
              <a:ext uri="{FF2B5EF4-FFF2-40B4-BE49-F238E27FC236}">
                <a16:creationId xmlns:a16="http://schemas.microsoft.com/office/drawing/2014/main" id="{DAC79A90-68D8-0545-ECBC-49067710B99D}"/>
              </a:ext>
            </a:extLst>
          </p:cNvPr>
          <p:cNvSpPr/>
          <p:nvPr/>
        </p:nvSpPr>
        <p:spPr>
          <a:xfrm>
            <a:off x="1563816" y="2822744"/>
            <a:ext cx="13188" cy="13409"/>
          </a:xfrm>
          <a:custGeom>
            <a:avLst/>
            <a:gdLst/>
            <a:ahLst/>
            <a:cxnLst/>
            <a:rect l="l" t="t" r="r" b="b"/>
            <a:pathLst>
              <a:path w="178" h="181" extrusionOk="0">
                <a:moveTo>
                  <a:pt x="142" y="0"/>
                </a:moveTo>
                <a:cubicBezTo>
                  <a:pt x="140" y="0"/>
                  <a:pt x="139" y="0"/>
                  <a:pt x="138" y="1"/>
                </a:cubicBezTo>
                <a:cubicBezTo>
                  <a:pt x="129" y="1"/>
                  <a:pt x="120" y="5"/>
                  <a:pt x="115" y="11"/>
                </a:cubicBezTo>
                <a:lnTo>
                  <a:pt x="12" y="127"/>
                </a:lnTo>
                <a:cubicBezTo>
                  <a:pt x="0" y="140"/>
                  <a:pt x="3" y="161"/>
                  <a:pt x="15" y="172"/>
                </a:cubicBezTo>
                <a:cubicBezTo>
                  <a:pt x="21" y="178"/>
                  <a:pt x="30" y="181"/>
                  <a:pt x="37" y="181"/>
                </a:cubicBezTo>
                <a:cubicBezTo>
                  <a:pt x="45" y="181"/>
                  <a:pt x="55" y="178"/>
                  <a:pt x="62" y="171"/>
                </a:cubicBezTo>
                <a:lnTo>
                  <a:pt x="167" y="56"/>
                </a:lnTo>
                <a:cubicBezTo>
                  <a:pt x="176" y="44"/>
                  <a:pt x="177" y="31"/>
                  <a:pt x="171" y="18"/>
                </a:cubicBezTo>
                <a:cubicBezTo>
                  <a:pt x="166" y="8"/>
                  <a:pt x="153" y="0"/>
                  <a:pt x="1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980;p51">
            <a:extLst>
              <a:ext uri="{FF2B5EF4-FFF2-40B4-BE49-F238E27FC236}">
                <a16:creationId xmlns:a16="http://schemas.microsoft.com/office/drawing/2014/main" id="{297988E3-725E-6D63-A05C-D9E0C61ED2B9}"/>
              </a:ext>
            </a:extLst>
          </p:cNvPr>
          <p:cNvSpPr/>
          <p:nvPr/>
        </p:nvSpPr>
        <p:spPr>
          <a:xfrm>
            <a:off x="1354669" y="2699389"/>
            <a:ext cx="440888" cy="444224"/>
          </a:xfrm>
          <a:custGeom>
            <a:avLst/>
            <a:gdLst/>
            <a:ahLst/>
            <a:cxnLst/>
            <a:rect l="l" t="t" r="r" b="b"/>
            <a:pathLst>
              <a:path w="5951" h="5996" extrusionOk="0">
                <a:moveTo>
                  <a:pt x="4245" y="1"/>
                </a:moveTo>
                <a:lnTo>
                  <a:pt x="4236" y="20"/>
                </a:lnTo>
                <a:lnTo>
                  <a:pt x="4247" y="37"/>
                </a:lnTo>
                <a:lnTo>
                  <a:pt x="4146" y="263"/>
                </a:lnTo>
                <a:lnTo>
                  <a:pt x="4085" y="266"/>
                </a:lnTo>
                <a:lnTo>
                  <a:pt x="4158" y="327"/>
                </a:lnTo>
                <a:lnTo>
                  <a:pt x="4138" y="351"/>
                </a:lnTo>
                <a:lnTo>
                  <a:pt x="4153" y="363"/>
                </a:lnTo>
                <a:lnTo>
                  <a:pt x="4052" y="479"/>
                </a:lnTo>
                <a:lnTo>
                  <a:pt x="3936" y="379"/>
                </a:lnTo>
                <a:lnTo>
                  <a:pt x="3835" y="385"/>
                </a:lnTo>
                <a:lnTo>
                  <a:pt x="3841" y="458"/>
                </a:lnTo>
                <a:lnTo>
                  <a:pt x="3832" y="459"/>
                </a:lnTo>
                <a:lnTo>
                  <a:pt x="3835" y="494"/>
                </a:lnTo>
                <a:lnTo>
                  <a:pt x="3742" y="500"/>
                </a:lnTo>
                <a:lnTo>
                  <a:pt x="3742" y="509"/>
                </a:lnTo>
                <a:lnTo>
                  <a:pt x="3749" y="609"/>
                </a:lnTo>
                <a:lnTo>
                  <a:pt x="3635" y="618"/>
                </a:lnTo>
                <a:lnTo>
                  <a:pt x="3540" y="733"/>
                </a:lnTo>
                <a:lnTo>
                  <a:pt x="3433" y="849"/>
                </a:lnTo>
                <a:lnTo>
                  <a:pt x="3323" y="858"/>
                </a:lnTo>
                <a:lnTo>
                  <a:pt x="3317" y="748"/>
                </a:lnTo>
                <a:lnTo>
                  <a:pt x="3315" y="712"/>
                </a:lnTo>
                <a:lnTo>
                  <a:pt x="3219" y="828"/>
                </a:lnTo>
                <a:lnTo>
                  <a:pt x="3112" y="837"/>
                </a:lnTo>
                <a:lnTo>
                  <a:pt x="3118" y="938"/>
                </a:lnTo>
                <a:lnTo>
                  <a:pt x="3011" y="844"/>
                </a:lnTo>
                <a:lnTo>
                  <a:pt x="2910" y="952"/>
                </a:lnTo>
                <a:lnTo>
                  <a:pt x="2807" y="1068"/>
                </a:lnTo>
                <a:lnTo>
                  <a:pt x="2815" y="1170"/>
                </a:lnTo>
                <a:lnTo>
                  <a:pt x="2831" y="1394"/>
                </a:lnTo>
                <a:lnTo>
                  <a:pt x="2837" y="1497"/>
                </a:lnTo>
                <a:lnTo>
                  <a:pt x="2956" y="1597"/>
                </a:lnTo>
                <a:lnTo>
                  <a:pt x="3063" y="1589"/>
                </a:lnTo>
                <a:lnTo>
                  <a:pt x="3063" y="1589"/>
                </a:lnTo>
                <a:lnTo>
                  <a:pt x="2966" y="1697"/>
                </a:lnTo>
                <a:lnTo>
                  <a:pt x="3070" y="1690"/>
                </a:lnTo>
                <a:lnTo>
                  <a:pt x="3287" y="1783"/>
                </a:lnTo>
                <a:lnTo>
                  <a:pt x="3295" y="1890"/>
                </a:lnTo>
                <a:lnTo>
                  <a:pt x="3086" y="1906"/>
                </a:lnTo>
                <a:lnTo>
                  <a:pt x="3093" y="2014"/>
                </a:lnTo>
                <a:lnTo>
                  <a:pt x="2985" y="2023"/>
                </a:lnTo>
                <a:lnTo>
                  <a:pt x="2993" y="2130"/>
                </a:lnTo>
                <a:lnTo>
                  <a:pt x="3000" y="2239"/>
                </a:lnTo>
                <a:lnTo>
                  <a:pt x="2890" y="2247"/>
                </a:lnTo>
                <a:lnTo>
                  <a:pt x="2790" y="2364"/>
                </a:lnTo>
                <a:lnTo>
                  <a:pt x="2796" y="2465"/>
                </a:lnTo>
                <a:lnTo>
                  <a:pt x="2906" y="2457"/>
                </a:lnTo>
                <a:lnTo>
                  <a:pt x="2912" y="2566"/>
                </a:lnTo>
                <a:lnTo>
                  <a:pt x="2920" y="2668"/>
                </a:lnTo>
                <a:lnTo>
                  <a:pt x="3030" y="2660"/>
                </a:lnTo>
                <a:lnTo>
                  <a:pt x="3030" y="2660"/>
                </a:lnTo>
                <a:lnTo>
                  <a:pt x="2928" y="2783"/>
                </a:lnTo>
                <a:lnTo>
                  <a:pt x="2820" y="2790"/>
                </a:lnTo>
                <a:lnTo>
                  <a:pt x="2812" y="2676"/>
                </a:lnTo>
                <a:lnTo>
                  <a:pt x="2723" y="2783"/>
                </a:lnTo>
                <a:lnTo>
                  <a:pt x="2758" y="2810"/>
                </a:lnTo>
                <a:lnTo>
                  <a:pt x="2764" y="2918"/>
                </a:lnTo>
                <a:lnTo>
                  <a:pt x="2872" y="3013"/>
                </a:lnTo>
                <a:lnTo>
                  <a:pt x="2880" y="3121"/>
                </a:lnTo>
                <a:lnTo>
                  <a:pt x="2787" y="3237"/>
                </a:lnTo>
                <a:lnTo>
                  <a:pt x="2678" y="3353"/>
                </a:lnTo>
                <a:lnTo>
                  <a:pt x="2686" y="3462"/>
                </a:lnTo>
                <a:lnTo>
                  <a:pt x="2693" y="3562"/>
                </a:lnTo>
                <a:lnTo>
                  <a:pt x="2602" y="3686"/>
                </a:lnTo>
                <a:lnTo>
                  <a:pt x="2508" y="3902"/>
                </a:lnTo>
                <a:lnTo>
                  <a:pt x="2406" y="4012"/>
                </a:lnTo>
                <a:lnTo>
                  <a:pt x="2414" y="4121"/>
                </a:lnTo>
                <a:lnTo>
                  <a:pt x="2420" y="4214"/>
                </a:lnTo>
                <a:lnTo>
                  <a:pt x="2492" y="4209"/>
                </a:lnTo>
                <a:lnTo>
                  <a:pt x="2493" y="4232"/>
                </a:lnTo>
                <a:lnTo>
                  <a:pt x="2531" y="4230"/>
                </a:lnTo>
                <a:lnTo>
                  <a:pt x="2545" y="4446"/>
                </a:lnTo>
                <a:lnTo>
                  <a:pt x="2437" y="4454"/>
                </a:lnTo>
                <a:lnTo>
                  <a:pt x="2442" y="4532"/>
                </a:lnTo>
                <a:lnTo>
                  <a:pt x="2624" y="4519"/>
                </a:lnTo>
                <a:lnTo>
                  <a:pt x="2723" y="4512"/>
                </a:lnTo>
                <a:lnTo>
                  <a:pt x="2723" y="4512"/>
                </a:lnTo>
                <a:lnTo>
                  <a:pt x="2631" y="4628"/>
                </a:lnTo>
                <a:lnTo>
                  <a:pt x="2530" y="4745"/>
                </a:lnTo>
                <a:lnTo>
                  <a:pt x="2422" y="4753"/>
                </a:lnTo>
                <a:lnTo>
                  <a:pt x="2313" y="4761"/>
                </a:lnTo>
                <a:lnTo>
                  <a:pt x="2212" y="4868"/>
                </a:lnTo>
                <a:lnTo>
                  <a:pt x="2220" y="4977"/>
                </a:lnTo>
                <a:lnTo>
                  <a:pt x="2110" y="4985"/>
                </a:lnTo>
                <a:lnTo>
                  <a:pt x="1901" y="5001"/>
                </a:lnTo>
                <a:lnTo>
                  <a:pt x="1792" y="5007"/>
                </a:lnTo>
                <a:lnTo>
                  <a:pt x="1683" y="5014"/>
                </a:lnTo>
                <a:lnTo>
                  <a:pt x="1568" y="4914"/>
                </a:lnTo>
                <a:lnTo>
                  <a:pt x="1458" y="4922"/>
                </a:lnTo>
                <a:lnTo>
                  <a:pt x="1452" y="4821"/>
                </a:lnTo>
                <a:lnTo>
                  <a:pt x="1344" y="4830"/>
                </a:lnTo>
                <a:lnTo>
                  <a:pt x="1243" y="4836"/>
                </a:lnTo>
                <a:lnTo>
                  <a:pt x="1135" y="4844"/>
                </a:lnTo>
                <a:lnTo>
                  <a:pt x="1250" y="4936"/>
                </a:lnTo>
                <a:lnTo>
                  <a:pt x="1149" y="5053"/>
                </a:lnTo>
                <a:lnTo>
                  <a:pt x="1032" y="4952"/>
                </a:lnTo>
                <a:lnTo>
                  <a:pt x="923" y="4960"/>
                </a:lnTo>
                <a:lnTo>
                  <a:pt x="932" y="5068"/>
                </a:lnTo>
                <a:lnTo>
                  <a:pt x="838" y="5287"/>
                </a:lnTo>
                <a:lnTo>
                  <a:pt x="620" y="5303"/>
                </a:lnTo>
                <a:lnTo>
                  <a:pt x="311" y="5439"/>
                </a:lnTo>
                <a:lnTo>
                  <a:pt x="318" y="5542"/>
                </a:lnTo>
                <a:lnTo>
                  <a:pt x="210" y="5548"/>
                </a:lnTo>
                <a:lnTo>
                  <a:pt x="1" y="5673"/>
                </a:lnTo>
                <a:lnTo>
                  <a:pt x="16" y="5889"/>
                </a:lnTo>
                <a:lnTo>
                  <a:pt x="125" y="5881"/>
                </a:lnTo>
                <a:lnTo>
                  <a:pt x="233" y="5873"/>
                </a:lnTo>
                <a:lnTo>
                  <a:pt x="226" y="5766"/>
                </a:lnTo>
                <a:lnTo>
                  <a:pt x="334" y="5758"/>
                </a:lnTo>
                <a:lnTo>
                  <a:pt x="342" y="5866"/>
                </a:lnTo>
                <a:lnTo>
                  <a:pt x="442" y="5750"/>
                </a:lnTo>
                <a:lnTo>
                  <a:pt x="644" y="5627"/>
                </a:lnTo>
                <a:lnTo>
                  <a:pt x="868" y="5720"/>
                </a:lnTo>
                <a:lnTo>
                  <a:pt x="1085" y="5704"/>
                </a:lnTo>
                <a:lnTo>
                  <a:pt x="1093" y="5814"/>
                </a:lnTo>
                <a:lnTo>
                  <a:pt x="1210" y="5914"/>
                </a:lnTo>
                <a:lnTo>
                  <a:pt x="1420" y="5899"/>
                </a:lnTo>
                <a:lnTo>
                  <a:pt x="1520" y="5783"/>
                </a:lnTo>
                <a:lnTo>
                  <a:pt x="1512" y="5674"/>
                </a:lnTo>
                <a:lnTo>
                  <a:pt x="1504" y="5566"/>
                </a:lnTo>
                <a:lnTo>
                  <a:pt x="1605" y="5450"/>
                </a:lnTo>
                <a:lnTo>
                  <a:pt x="1722" y="5550"/>
                </a:lnTo>
                <a:lnTo>
                  <a:pt x="1829" y="5543"/>
                </a:lnTo>
                <a:lnTo>
                  <a:pt x="1938" y="5535"/>
                </a:lnTo>
                <a:lnTo>
                  <a:pt x="2040" y="5528"/>
                </a:lnTo>
                <a:lnTo>
                  <a:pt x="2149" y="5521"/>
                </a:lnTo>
                <a:lnTo>
                  <a:pt x="2265" y="5621"/>
                </a:lnTo>
                <a:lnTo>
                  <a:pt x="2381" y="5722"/>
                </a:lnTo>
                <a:lnTo>
                  <a:pt x="2389" y="5830"/>
                </a:lnTo>
                <a:lnTo>
                  <a:pt x="2498" y="5823"/>
                </a:lnTo>
                <a:lnTo>
                  <a:pt x="2598" y="5707"/>
                </a:lnTo>
                <a:lnTo>
                  <a:pt x="2807" y="5693"/>
                </a:lnTo>
                <a:lnTo>
                  <a:pt x="2922" y="5793"/>
                </a:lnTo>
                <a:lnTo>
                  <a:pt x="3140" y="5777"/>
                </a:lnTo>
                <a:lnTo>
                  <a:pt x="3133" y="5669"/>
                </a:lnTo>
                <a:lnTo>
                  <a:pt x="3235" y="5553"/>
                </a:lnTo>
                <a:lnTo>
                  <a:pt x="3351" y="5653"/>
                </a:lnTo>
                <a:lnTo>
                  <a:pt x="3459" y="5755"/>
                </a:lnTo>
                <a:lnTo>
                  <a:pt x="3567" y="5747"/>
                </a:lnTo>
                <a:lnTo>
                  <a:pt x="3675" y="5740"/>
                </a:lnTo>
                <a:lnTo>
                  <a:pt x="3682" y="5840"/>
                </a:lnTo>
                <a:lnTo>
                  <a:pt x="3900" y="5824"/>
                </a:lnTo>
                <a:lnTo>
                  <a:pt x="4008" y="5818"/>
                </a:lnTo>
                <a:lnTo>
                  <a:pt x="4117" y="5810"/>
                </a:lnTo>
                <a:lnTo>
                  <a:pt x="4218" y="5802"/>
                </a:lnTo>
                <a:lnTo>
                  <a:pt x="4335" y="5903"/>
                </a:lnTo>
                <a:lnTo>
                  <a:pt x="4443" y="5896"/>
                </a:lnTo>
                <a:lnTo>
                  <a:pt x="4559" y="5996"/>
                </a:lnTo>
                <a:lnTo>
                  <a:pt x="4768" y="5872"/>
                </a:lnTo>
                <a:lnTo>
                  <a:pt x="4877" y="5865"/>
                </a:lnTo>
                <a:lnTo>
                  <a:pt x="4984" y="5966"/>
                </a:lnTo>
                <a:lnTo>
                  <a:pt x="5086" y="5850"/>
                </a:lnTo>
                <a:lnTo>
                  <a:pt x="5186" y="5735"/>
                </a:lnTo>
                <a:lnTo>
                  <a:pt x="5304" y="5725"/>
                </a:lnTo>
                <a:lnTo>
                  <a:pt x="5398" y="5618"/>
                </a:lnTo>
                <a:lnTo>
                  <a:pt x="5498" y="5501"/>
                </a:lnTo>
                <a:lnTo>
                  <a:pt x="5383" y="5401"/>
                </a:lnTo>
                <a:lnTo>
                  <a:pt x="5280" y="5409"/>
                </a:lnTo>
                <a:lnTo>
                  <a:pt x="5171" y="5524"/>
                </a:lnTo>
                <a:lnTo>
                  <a:pt x="5056" y="5424"/>
                </a:lnTo>
                <a:lnTo>
                  <a:pt x="4946" y="5433"/>
                </a:lnTo>
                <a:lnTo>
                  <a:pt x="4838" y="5331"/>
                </a:lnTo>
                <a:lnTo>
                  <a:pt x="4723" y="5230"/>
                </a:lnTo>
                <a:lnTo>
                  <a:pt x="4716" y="5128"/>
                </a:lnTo>
                <a:lnTo>
                  <a:pt x="4825" y="5120"/>
                </a:lnTo>
                <a:lnTo>
                  <a:pt x="4925" y="5113"/>
                </a:lnTo>
                <a:lnTo>
                  <a:pt x="5040" y="5207"/>
                </a:lnTo>
                <a:lnTo>
                  <a:pt x="5142" y="5097"/>
                </a:lnTo>
                <a:lnTo>
                  <a:pt x="5134" y="4983"/>
                </a:lnTo>
                <a:lnTo>
                  <a:pt x="5025" y="4991"/>
                </a:lnTo>
                <a:lnTo>
                  <a:pt x="5127" y="4888"/>
                </a:lnTo>
                <a:lnTo>
                  <a:pt x="5243" y="4881"/>
                </a:lnTo>
                <a:lnTo>
                  <a:pt x="5345" y="4873"/>
                </a:lnTo>
                <a:lnTo>
                  <a:pt x="5455" y="4865"/>
                </a:lnTo>
                <a:lnTo>
                  <a:pt x="5445" y="4749"/>
                </a:lnTo>
                <a:lnTo>
                  <a:pt x="5555" y="4741"/>
                </a:lnTo>
                <a:lnTo>
                  <a:pt x="5654" y="4735"/>
                </a:lnTo>
                <a:lnTo>
                  <a:pt x="5754" y="4617"/>
                </a:lnTo>
                <a:lnTo>
                  <a:pt x="5856" y="4509"/>
                </a:lnTo>
                <a:lnTo>
                  <a:pt x="5848" y="4400"/>
                </a:lnTo>
                <a:lnTo>
                  <a:pt x="5950" y="4183"/>
                </a:lnTo>
                <a:lnTo>
                  <a:pt x="5942" y="4075"/>
                </a:lnTo>
                <a:lnTo>
                  <a:pt x="5928" y="3857"/>
                </a:lnTo>
                <a:lnTo>
                  <a:pt x="5803" y="3757"/>
                </a:lnTo>
                <a:lnTo>
                  <a:pt x="5580" y="3665"/>
                </a:lnTo>
                <a:lnTo>
                  <a:pt x="5369" y="3679"/>
                </a:lnTo>
                <a:lnTo>
                  <a:pt x="5254" y="3585"/>
                </a:lnTo>
                <a:lnTo>
                  <a:pt x="5159" y="3694"/>
                </a:lnTo>
                <a:lnTo>
                  <a:pt x="5043" y="3702"/>
                </a:lnTo>
                <a:lnTo>
                  <a:pt x="4942" y="3819"/>
                </a:lnTo>
                <a:lnTo>
                  <a:pt x="4826" y="3718"/>
                </a:lnTo>
                <a:lnTo>
                  <a:pt x="4819" y="3616"/>
                </a:lnTo>
                <a:lnTo>
                  <a:pt x="4811" y="3507"/>
                </a:lnTo>
                <a:lnTo>
                  <a:pt x="4919" y="3499"/>
                </a:lnTo>
                <a:lnTo>
                  <a:pt x="5020" y="3384"/>
                </a:lnTo>
                <a:lnTo>
                  <a:pt x="5129" y="3267"/>
                </a:lnTo>
                <a:lnTo>
                  <a:pt x="5122" y="3166"/>
                </a:lnTo>
                <a:lnTo>
                  <a:pt x="5113" y="3049"/>
                </a:lnTo>
                <a:lnTo>
                  <a:pt x="5107" y="2949"/>
                </a:lnTo>
                <a:lnTo>
                  <a:pt x="4983" y="2848"/>
                </a:lnTo>
                <a:lnTo>
                  <a:pt x="4976" y="2741"/>
                </a:lnTo>
                <a:lnTo>
                  <a:pt x="4752" y="2654"/>
                </a:lnTo>
                <a:lnTo>
                  <a:pt x="4650" y="2661"/>
                </a:lnTo>
                <a:lnTo>
                  <a:pt x="4642" y="2546"/>
                </a:lnTo>
                <a:lnTo>
                  <a:pt x="4742" y="2539"/>
                </a:lnTo>
                <a:lnTo>
                  <a:pt x="4852" y="2531"/>
                </a:lnTo>
                <a:lnTo>
                  <a:pt x="4967" y="2638"/>
                </a:lnTo>
                <a:lnTo>
                  <a:pt x="4967" y="2638"/>
                </a:lnTo>
                <a:lnTo>
                  <a:pt x="4930" y="2103"/>
                </a:lnTo>
                <a:lnTo>
                  <a:pt x="4921" y="1995"/>
                </a:lnTo>
                <a:lnTo>
                  <a:pt x="4914" y="1885"/>
                </a:lnTo>
                <a:lnTo>
                  <a:pt x="4906" y="1778"/>
                </a:lnTo>
                <a:lnTo>
                  <a:pt x="4790" y="1676"/>
                </a:lnTo>
                <a:lnTo>
                  <a:pt x="4783" y="1568"/>
                </a:lnTo>
                <a:lnTo>
                  <a:pt x="4675" y="1576"/>
                </a:lnTo>
                <a:lnTo>
                  <a:pt x="4566" y="1482"/>
                </a:lnTo>
                <a:lnTo>
                  <a:pt x="4458" y="1490"/>
                </a:lnTo>
                <a:lnTo>
                  <a:pt x="4451" y="1382"/>
                </a:lnTo>
                <a:lnTo>
                  <a:pt x="4435" y="1165"/>
                </a:lnTo>
                <a:lnTo>
                  <a:pt x="4427" y="1056"/>
                </a:lnTo>
                <a:lnTo>
                  <a:pt x="4529" y="946"/>
                </a:lnTo>
                <a:lnTo>
                  <a:pt x="4521" y="838"/>
                </a:lnTo>
                <a:lnTo>
                  <a:pt x="4406" y="745"/>
                </a:lnTo>
                <a:lnTo>
                  <a:pt x="4398" y="630"/>
                </a:lnTo>
                <a:lnTo>
                  <a:pt x="4390" y="529"/>
                </a:lnTo>
                <a:lnTo>
                  <a:pt x="4483" y="305"/>
                </a:lnTo>
                <a:lnTo>
                  <a:pt x="4368" y="209"/>
                </a:lnTo>
                <a:lnTo>
                  <a:pt x="4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981;p51">
            <a:extLst>
              <a:ext uri="{FF2B5EF4-FFF2-40B4-BE49-F238E27FC236}">
                <a16:creationId xmlns:a16="http://schemas.microsoft.com/office/drawing/2014/main" id="{4C5B913A-05D9-4E17-9A7A-A81096A17DC9}"/>
              </a:ext>
            </a:extLst>
          </p:cNvPr>
          <p:cNvSpPr/>
          <p:nvPr/>
        </p:nvSpPr>
        <p:spPr>
          <a:xfrm>
            <a:off x="1352298" y="2697018"/>
            <a:ext cx="445259" cy="449039"/>
          </a:xfrm>
          <a:custGeom>
            <a:avLst/>
            <a:gdLst/>
            <a:ahLst/>
            <a:cxnLst/>
            <a:rect l="l" t="t" r="r" b="b"/>
            <a:pathLst>
              <a:path w="6010" h="6061" extrusionOk="0">
                <a:moveTo>
                  <a:pt x="4286" y="124"/>
                </a:moveTo>
                <a:lnTo>
                  <a:pt x="4367" y="261"/>
                </a:lnTo>
                <a:cubicBezTo>
                  <a:pt x="4369" y="265"/>
                  <a:pt x="4372" y="267"/>
                  <a:pt x="4375" y="270"/>
                </a:cubicBezTo>
                <a:lnTo>
                  <a:pt x="4471" y="349"/>
                </a:lnTo>
                <a:lnTo>
                  <a:pt x="4388" y="551"/>
                </a:lnTo>
                <a:cubicBezTo>
                  <a:pt x="4385" y="554"/>
                  <a:pt x="4385" y="560"/>
                  <a:pt x="4385" y="565"/>
                </a:cubicBezTo>
                <a:lnTo>
                  <a:pt x="4401" y="781"/>
                </a:lnTo>
                <a:cubicBezTo>
                  <a:pt x="4401" y="791"/>
                  <a:pt x="4406" y="799"/>
                  <a:pt x="4412" y="804"/>
                </a:cubicBezTo>
                <a:lnTo>
                  <a:pt x="4516" y="888"/>
                </a:lnTo>
                <a:lnTo>
                  <a:pt x="4521" y="969"/>
                </a:lnTo>
                <a:lnTo>
                  <a:pt x="4431" y="1068"/>
                </a:lnTo>
                <a:cubicBezTo>
                  <a:pt x="4425" y="1074"/>
                  <a:pt x="4421" y="1083"/>
                  <a:pt x="4421" y="1093"/>
                </a:cubicBezTo>
                <a:lnTo>
                  <a:pt x="4453" y="1526"/>
                </a:lnTo>
                <a:cubicBezTo>
                  <a:pt x="4454" y="1542"/>
                  <a:pt x="4469" y="1556"/>
                  <a:pt x="4485" y="1556"/>
                </a:cubicBezTo>
                <a:cubicBezTo>
                  <a:pt x="4486" y="1556"/>
                  <a:pt x="4487" y="1556"/>
                  <a:pt x="4488" y="1556"/>
                </a:cubicBezTo>
                <a:lnTo>
                  <a:pt x="4583" y="1549"/>
                </a:lnTo>
                <a:lnTo>
                  <a:pt x="4681" y="1634"/>
                </a:lnTo>
                <a:cubicBezTo>
                  <a:pt x="4686" y="1639"/>
                  <a:pt x="4693" y="1642"/>
                  <a:pt x="4700" y="1642"/>
                </a:cubicBezTo>
                <a:cubicBezTo>
                  <a:pt x="4701" y="1642"/>
                  <a:pt x="4703" y="1642"/>
                  <a:pt x="4704" y="1641"/>
                </a:cubicBezTo>
                <a:lnTo>
                  <a:pt x="4780" y="1636"/>
                </a:lnTo>
                <a:lnTo>
                  <a:pt x="4785" y="1712"/>
                </a:lnTo>
                <a:cubicBezTo>
                  <a:pt x="4786" y="1721"/>
                  <a:pt x="4790" y="1729"/>
                  <a:pt x="4796" y="1734"/>
                </a:cubicBezTo>
                <a:lnTo>
                  <a:pt x="4901" y="1827"/>
                </a:lnTo>
                <a:lnTo>
                  <a:pt x="4957" y="2592"/>
                </a:lnTo>
                <a:lnTo>
                  <a:pt x="4957" y="2592"/>
                </a:lnTo>
                <a:lnTo>
                  <a:pt x="4900" y="2540"/>
                </a:lnTo>
                <a:cubicBezTo>
                  <a:pt x="4895" y="2535"/>
                  <a:pt x="4887" y="2531"/>
                  <a:pt x="4878" y="2531"/>
                </a:cubicBezTo>
                <a:cubicBezTo>
                  <a:pt x="4877" y="2531"/>
                  <a:pt x="4876" y="2531"/>
                  <a:pt x="4875" y="2532"/>
                </a:cubicBezTo>
                <a:lnTo>
                  <a:pt x="4667" y="2546"/>
                </a:lnTo>
                <a:cubicBezTo>
                  <a:pt x="4660" y="2547"/>
                  <a:pt x="4650" y="2551"/>
                  <a:pt x="4645" y="2558"/>
                </a:cubicBezTo>
                <a:cubicBezTo>
                  <a:pt x="4640" y="2564"/>
                  <a:pt x="4638" y="2572"/>
                  <a:pt x="4638" y="2582"/>
                </a:cubicBezTo>
                <a:lnTo>
                  <a:pt x="4645" y="2696"/>
                </a:lnTo>
                <a:cubicBezTo>
                  <a:pt x="4646" y="2713"/>
                  <a:pt x="4659" y="2727"/>
                  <a:pt x="4677" y="2727"/>
                </a:cubicBezTo>
                <a:cubicBezTo>
                  <a:pt x="4678" y="2727"/>
                  <a:pt x="4679" y="2726"/>
                  <a:pt x="4681" y="2726"/>
                </a:cubicBezTo>
                <a:lnTo>
                  <a:pt x="4774" y="2719"/>
                </a:lnTo>
                <a:lnTo>
                  <a:pt x="4972" y="2796"/>
                </a:lnTo>
                <a:lnTo>
                  <a:pt x="4978" y="2885"/>
                </a:lnTo>
                <a:cubicBezTo>
                  <a:pt x="4978" y="2894"/>
                  <a:pt x="4984" y="2903"/>
                  <a:pt x="4990" y="2909"/>
                </a:cubicBezTo>
                <a:lnTo>
                  <a:pt x="5103" y="2999"/>
                </a:lnTo>
                <a:lnTo>
                  <a:pt x="5124" y="3289"/>
                </a:lnTo>
                <a:lnTo>
                  <a:pt x="5024" y="3395"/>
                </a:lnTo>
                <a:lnTo>
                  <a:pt x="4932" y="3500"/>
                </a:lnTo>
                <a:lnTo>
                  <a:pt x="4837" y="3507"/>
                </a:lnTo>
                <a:cubicBezTo>
                  <a:pt x="4818" y="3508"/>
                  <a:pt x="4806" y="3524"/>
                  <a:pt x="4807" y="3542"/>
                </a:cubicBezTo>
                <a:lnTo>
                  <a:pt x="4821" y="3753"/>
                </a:lnTo>
                <a:cubicBezTo>
                  <a:pt x="4822" y="3761"/>
                  <a:pt x="4826" y="3770"/>
                  <a:pt x="4833" y="3775"/>
                </a:cubicBezTo>
                <a:lnTo>
                  <a:pt x="4948" y="3875"/>
                </a:lnTo>
                <a:cubicBezTo>
                  <a:pt x="4954" y="3881"/>
                  <a:pt x="4962" y="3884"/>
                  <a:pt x="4969" y="3884"/>
                </a:cubicBezTo>
                <a:cubicBezTo>
                  <a:pt x="4979" y="3884"/>
                  <a:pt x="4988" y="3880"/>
                  <a:pt x="4994" y="3873"/>
                </a:cubicBezTo>
                <a:lnTo>
                  <a:pt x="5087" y="3766"/>
                </a:lnTo>
                <a:lnTo>
                  <a:pt x="5190" y="3759"/>
                </a:lnTo>
                <a:cubicBezTo>
                  <a:pt x="5197" y="3758"/>
                  <a:pt x="5206" y="3754"/>
                  <a:pt x="5212" y="3748"/>
                </a:cubicBezTo>
                <a:lnTo>
                  <a:pt x="5286" y="3661"/>
                </a:lnTo>
                <a:lnTo>
                  <a:pt x="5377" y="3735"/>
                </a:lnTo>
                <a:cubicBezTo>
                  <a:pt x="5382" y="3741"/>
                  <a:pt x="5390" y="3744"/>
                  <a:pt x="5397" y="3744"/>
                </a:cubicBezTo>
                <a:cubicBezTo>
                  <a:pt x="5398" y="3744"/>
                  <a:pt x="5399" y="3744"/>
                  <a:pt x="5400" y="3744"/>
                </a:cubicBezTo>
                <a:lnTo>
                  <a:pt x="5602" y="3729"/>
                </a:lnTo>
                <a:lnTo>
                  <a:pt x="5816" y="3817"/>
                </a:lnTo>
                <a:lnTo>
                  <a:pt x="5925" y="3906"/>
                </a:lnTo>
                <a:lnTo>
                  <a:pt x="5946" y="4209"/>
                </a:lnTo>
                <a:lnTo>
                  <a:pt x="5848" y="4419"/>
                </a:lnTo>
                <a:cubicBezTo>
                  <a:pt x="5846" y="4422"/>
                  <a:pt x="5846" y="4430"/>
                  <a:pt x="5846" y="4435"/>
                </a:cubicBezTo>
                <a:lnTo>
                  <a:pt x="5852" y="4531"/>
                </a:lnTo>
                <a:lnTo>
                  <a:pt x="5759" y="4630"/>
                </a:lnTo>
                <a:lnTo>
                  <a:pt x="5667" y="4735"/>
                </a:lnTo>
                <a:lnTo>
                  <a:pt x="5472" y="4749"/>
                </a:lnTo>
                <a:cubicBezTo>
                  <a:pt x="5453" y="4750"/>
                  <a:pt x="5441" y="4767"/>
                  <a:pt x="5442" y="4785"/>
                </a:cubicBezTo>
                <a:lnTo>
                  <a:pt x="5448" y="4868"/>
                </a:lnTo>
                <a:lnTo>
                  <a:pt x="5154" y="4889"/>
                </a:lnTo>
                <a:cubicBezTo>
                  <a:pt x="5146" y="4889"/>
                  <a:pt x="5139" y="4893"/>
                  <a:pt x="5134" y="4898"/>
                </a:cubicBezTo>
                <a:lnTo>
                  <a:pt x="5032" y="4999"/>
                </a:lnTo>
                <a:cubicBezTo>
                  <a:pt x="5023" y="5009"/>
                  <a:pt x="5020" y="5024"/>
                  <a:pt x="5025" y="5036"/>
                </a:cubicBezTo>
                <a:cubicBezTo>
                  <a:pt x="5031" y="5048"/>
                  <a:pt x="5043" y="5056"/>
                  <a:pt x="5055" y="5056"/>
                </a:cubicBezTo>
                <a:cubicBezTo>
                  <a:pt x="5056" y="5056"/>
                  <a:pt x="5057" y="5056"/>
                  <a:pt x="5058" y="5055"/>
                </a:cubicBezTo>
                <a:lnTo>
                  <a:pt x="5134" y="5050"/>
                </a:lnTo>
                <a:lnTo>
                  <a:pt x="5139" y="5118"/>
                </a:lnTo>
                <a:lnTo>
                  <a:pt x="5068" y="5195"/>
                </a:lnTo>
                <a:lnTo>
                  <a:pt x="4976" y="5119"/>
                </a:lnTo>
                <a:cubicBezTo>
                  <a:pt x="4971" y="5114"/>
                  <a:pt x="4964" y="5111"/>
                  <a:pt x="4958" y="5111"/>
                </a:cubicBezTo>
                <a:cubicBezTo>
                  <a:pt x="4956" y="5111"/>
                  <a:pt x="4954" y="5111"/>
                  <a:pt x="4952" y="5112"/>
                </a:cubicBezTo>
                <a:lnTo>
                  <a:pt x="4743" y="5125"/>
                </a:lnTo>
                <a:cubicBezTo>
                  <a:pt x="4735" y="5127"/>
                  <a:pt x="4726" y="5130"/>
                  <a:pt x="4721" y="5138"/>
                </a:cubicBezTo>
                <a:cubicBezTo>
                  <a:pt x="4716" y="5144"/>
                  <a:pt x="4713" y="5151"/>
                  <a:pt x="4713" y="5161"/>
                </a:cubicBezTo>
                <a:lnTo>
                  <a:pt x="4721" y="5263"/>
                </a:lnTo>
                <a:cubicBezTo>
                  <a:pt x="4722" y="5271"/>
                  <a:pt x="4726" y="5279"/>
                  <a:pt x="4733" y="5285"/>
                </a:cubicBezTo>
                <a:lnTo>
                  <a:pt x="4848" y="5385"/>
                </a:lnTo>
                <a:lnTo>
                  <a:pt x="4957" y="5487"/>
                </a:lnTo>
                <a:cubicBezTo>
                  <a:pt x="4962" y="5492"/>
                  <a:pt x="4969" y="5495"/>
                  <a:pt x="4977" y="5495"/>
                </a:cubicBezTo>
                <a:cubicBezTo>
                  <a:pt x="4978" y="5495"/>
                  <a:pt x="4980" y="5495"/>
                  <a:pt x="4982" y="5495"/>
                </a:cubicBezTo>
                <a:lnTo>
                  <a:pt x="5076" y="5489"/>
                </a:lnTo>
                <a:lnTo>
                  <a:pt x="5181" y="5581"/>
                </a:lnTo>
                <a:cubicBezTo>
                  <a:pt x="5188" y="5586"/>
                  <a:pt x="5197" y="5589"/>
                  <a:pt x="5204" y="5589"/>
                </a:cubicBezTo>
                <a:cubicBezTo>
                  <a:pt x="5213" y="5589"/>
                  <a:pt x="5221" y="5586"/>
                  <a:pt x="5227" y="5579"/>
                </a:cubicBezTo>
                <a:lnTo>
                  <a:pt x="5327" y="5472"/>
                </a:lnTo>
                <a:lnTo>
                  <a:pt x="5403" y="5467"/>
                </a:lnTo>
                <a:lnTo>
                  <a:pt x="5483" y="5538"/>
                </a:lnTo>
                <a:lnTo>
                  <a:pt x="5318" y="5726"/>
                </a:lnTo>
                <a:lnTo>
                  <a:pt x="5216" y="5733"/>
                </a:lnTo>
                <a:cubicBezTo>
                  <a:pt x="5208" y="5735"/>
                  <a:pt x="5198" y="5739"/>
                  <a:pt x="5193" y="5746"/>
                </a:cubicBezTo>
                <a:lnTo>
                  <a:pt x="5014" y="5952"/>
                </a:lnTo>
                <a:lnTo>
                  <a:pt x="4931" y="5874"/>
                </a:lnTo>
                <a:cubicBezTo>
                  <a:pt x="4925" y="5869"/>
                  <a:pt x="4919" y="5865"/>
                  <a:pt x="4911" y="5865"/>
                </a:cubicBezTo>
                <a:cubicBezTo>
                  <a:pt x="4909" y="5865"/>
                  <a:pt x="4907" y="5865"/>
                  <a:pt x="4906" y="5866"/>
                </a:cubicBezTo>
                <a:lnTo>
                  <a:pt x="4797" y="5873"/>
                </a:lnTo>
                <a:cubicBezTo>
                  <a:pt x="4792" y="5873"/>
                  <a:pt x="4787" y="5874"/>
                  <a:pt x="4784" y="5877"/>
                </a:cubicBezTo>
                <a:lnTo>
                  <a:pt x="4594" y="5988"/>
                </a:lnTo>
                <a:lnTo>
                  <a:pt x="4495" y="5903"/>
                </a:lnTo>
                <a:cubicBezTo>
                  <a:pt x="4490" y="5898"/>
                  <a:pt x="4483" y="5895"/>
                  <a:pt x="4475" y="5895"/>
                </a:cubicBezTo>
                <a:cubicBezTo>
                  <a:pt x="4475" y="5895"/>
                  <a:pt x="4473" y="5895"/>
                  <a:pt x="4478" y="5903"/>
                </a:cubicBezTo>
                <a:lnTo>
                  <a:pt x="4383" y="5909"/>
                </a:lnTo>
                <a:lnTo>
                  <a:pt x="4277" y="5817"/>
                </a:lnTo>
                <a:cubicBezTo>
                  <a:pt x="4272" y="5812"/>
                  <a:pt x="4266" y="5809"/>
                  <a:pt x="4259" y="5809"/>
                </a:cubicBezTo>
                <a:cubicBezTo>
                  <a:pt x="4257" y="5809"/>
                  <a:pt x="4255" y="5809"/>
                  <a:pt x="4254" y="5809"/>
                </a:cubicBezTo>
                <a:lnTo>
                  <a:pt x="3750" y="5844"/>
                </a:lnTo>
                <a:lnTo>
                  <a:pt x="3745" y="5776"/>
                </a:lnTo>
                <a:cubicBezTo>
                  <a:pt x="3744" y="5760"/>
                  <a:pt x="3730" y="5746"/>
                  <a:pt x="3714" y="5746"/>
                </a:cubicBezTo>
                <a:cubicBezTo>
                  <a:pt x="3712" y="5746"/>
                  <a:pt x="3711" y="5747"/>
                  <a:pt x="3709" y="5747"/>
                </a:cubicBezTo>
                <a:lnTo>
                  <a:pt x="3506" y="5760"/>
                </a:lnTo>
                <a:lnTo>
                  <a:pt x="3407" y="5669"/>
                </a:lnTo>
                <a:lnTo>
                  <a:pt x="3292" y="5568"/>
                </a:lnTo>
                <a:cubicBezTo>
                  <a:pt x="3286" y="5563"/>
                  <a:pt x="3279" y="5560"/>
                  <a:pt x="3271" y="5560"/>
                </a:cubicBezTo>
                <a:cubicBezTo>
                  <a:pt x="3262" y="5560"/>
                  <a:pt x="3253" y="5564"/>
                  <a:pt x="3246" y="5571"/>
                </a:cubicBezTo>
                <a:lnTo>
                  <a:pt x="3144" y="5686"/>
                </a:lnTo>
                <a:cubicBezTo>
                  <a:pt x="3139" y="5693"/>
                  <a:pt x="3136" y="5701"/>
                  <a:pt x="3136" y="5710"/>
                </a:cubicBezTo>
                <a:lnTo>
                  <a:pt x="3141" y="5785"/>
                </a:lnTo>
                <a:lnTo>
                  <a:pt x="2970" y="5797"/>
                </a:lnTo>
                <a:lnTo>
                  <a:pt x="2865" y="5705"/>
                </a:lnTo>
                <a:cubicBezTo>
                  <a:pt x="2859" y="5701"/>
                  <a:pt x="2852" y="5697"/>
                  <a:pt x="2845" y="5697"/>
                </a:cubicBezTo>
                <a:cubicBezTo>
                  <a:pt x="2844" y="5697"/>
                  <a:pt x="2843" y="5697"/>
                  <a:pt x="2842" y="5697"/>
                </a:cubicBezTo>
                <a:lnTo>
                  <a:pt x="2632" y="5711"/>
                </a:lnTo>
                <a:cubicBezTo>
                  <a:pt x="2624" y="5712"/>
                  <a:pt x="2615" y="5717"/>
                  <a:pt x="2610" y="5723"/>
                </a:cubicBezTo>
                <a:lnTo>
                  <a:pt x="2519" y="5828"/>
                </a:lnTo>
                <a:lnTo>
                  <a:pt x="2457" y="5832"/>
                </a:lnTo>
                <a:lnTo>
                  <a:pt x="2451" y="5757"/>
                </a:lnTo>
                <a:cubicBezTo>
                  <a:pt x="2449" y="5749"/>
                  <a:pt x="2446" y="5740"/>
                  <a:pt x="2439" y="5734"/>
                </a:cubicBezTo>
                <a:lnTo>
                  <a:pt x="2208" y="5533"/>
                </a:lnTo>
                <a:cubicBezTo>
                  <a:pt x="2202" y="5529"/>
                  <a:pt x="2194" y="5525"/>
                  <a:pt x="2187" y="5525"/>
                </a:cubicBezTo>
                <a:cubicBezTo>
                  <a:pt x="2186" y="5525"/>
                  <a:pt x="2185" y="5525"/>
                  <a:pt x="2184" y="5525"/>
                </a:cubicBezTo>
                <a:lnTo>
                  <a:pt x="1771" y="5554"/>
                </a:lnTo>
                <a:lnTo>
                  <a:pt x="1665" y="5462"/>
                </a:lnTo>
                <a:cubicBezTo>
                  <a:pt x="1659" y="5455"/>
                  <a:pt x="1652" y="5453"/>
                  <a:pt x="1644" y="5453"/>
                </a:cubicBezTo>
                <a:cubicBezTo>
                  <a:pt x="1635" y="5453"/>
                  <a:pt x="1626" y="5457"/>
                  <a:pt x="1620" y="5464"/>
                </a:cubicBezTo>
                <a:lnTo>
                  <a:pt x="1520" y="5580"/>
                </a:lnTo>
                <a:cubicBezTo>
                  <a:pt x="1514" y="5587"/>
                  <a:pt x="1511" y="5594"/>
                  <a:pt x="1511" y="5603"/>
                </a:cubicBezTo>
                <a:lnTo>
                  <a:pt x="1526" y="5806"/>
                </a:lnTo>
                <a:lnTo>
                  <a:pt x="1443" y="5903"/>
                </a:lnTo>
                <a:lnTo>
                  <a:pt x="1260" y="5916"/>
                </a:lnTo>
                <a:lnTo>
                  <a:pt x="1162" y="5832"/>
                </a:lnTo>
                <a:lnTo>
                  <a:pt x="1156" y="5737"/>
                </a:lnTo>
                <a:cubicBezTo>
                  <a:pt x="1155" y="5720"/>
                  <a:pt x="1139" y="5707"/>
                  <a:pt x="1124" y="5707"/>
                </a:cubicBezTo>
                <a:cubicBezTo>
                  <a:pt x="1123" y="5707"/>
                  <a:pt x="1122" y="5707"/>
                  <a:pt x="1121" y="5707"/>
                </a:cubicBezTo>
                <a:lnTo>
                  <a:pt x="912" y="5722"/>
                </a:lnTo>
                <a:lnTo>
                  <a:pt x="694" y="5632"/>
                </a:lnTo>
                <a:cubicBezTo>
                  <a:pt x="690" y="5631"/>
                  <a:pt x="685" y="5630"/>
                  <a:pt x="681" y="5630"/>
                </a:cubicBezTo>
                <a:cubicBezTo>
                  <a:pt x="675" y="5630"/>
                  <a:pt x="669" y="5631"/>
                  <a:pt x="664" y="5634"/>
                </a:cubicBezTo>
                <a:lnTo>
                  <a:pt x="463" y="5758"/>
                </a:lnTo>
                <a:cubicBezTo>
                  <a:pt x="460" y="5759"/>
                  <a:pt x="458" y="5762"/>
                  <a:pt x="454" y="5765"/>
                </a:cubicBezTo>
                <a:lnTo>
                  <a:pt x="405" y="5822"/>
                </a:lnTo>
                <a:lnTo>
                  <a:pt x="402" y="5792"/>
                </a:lnTo>
                <a:cubicBezTo>
                  <a:pt x="401" y="5775"/>
                  <a:pt x="387" y="5762"/>
                  <a:pt x="371" y="5762"/>
                </a:cubicBezTo>
                <a:cubicBezTo>
                  <a:pt x="369" y="5762"/>
                  <a:pt x="368" y="5762"/>
                  <a:pt x="367" y="5762"/>
                </a:cubicBezTo>
                <a:lnTo>
                  <a:pt x="260" y="5770"/>
                </a:lnTo>
                <a:cubicBezTo>
                  <a:pt x="251" y="5771"/>
                  <a:pt x="242" y="5775"/>
                  <a:pt x="237" y="5781"/>
                </a:cubicBezTo>
                <a:cubicBezTo>
                  <a:pt x="232" y="5788"/>
                  <a:pt x="230" y="5796"/>
                  <a:pt x="230" y="5805"/>
                </a:cubicBezTo>
                <a:lnTo>
                  <a:pt x="235" y="5880"/>
                </a:lnTo>
                <a:lnTo>
                  <a:pt x="83" y="5891"/>
                </a:lnTo>
                <a:lnTo>
                  <a:pt x="70" y="5727"/>
                </a:lnTo>
                <a:lnTo>
                  <a:pt x="256" y="5618"/>
                </a:lnTo>
                <a:lnTo>
                  <a:pt x="356" y="5609"/>
                </a:lnTo>
                <a:cubicBezTo>
                  <a:pt x="374" y="5608"/>
                  <a:pt x="387" y="5593"/>
                  <a:pt x="386" y="5575"/>
                </a:cubicBezTo>
                <a:lnTo>
                  <a:pt x="381" y="5495"/>
                </a:lnTo>
                <a:lnTo>
                  <a:pt x="664" y="5370"/>
                </a:lnTo>
                <a:lnTo>
                  <a:pt x="875" y="5356"/>
                </a:lnTo>
                <a:cubicBezTo>
                  <a:pt x="887" y="5354"/>
                  <a:pt x="897" y="5348"/>
                  <a:pt x="902" y="5337"/>
                </a:cubicBezTo>
                <a:lnTo>
                  <a:pt x="996" y="5118"/>
                </a:lnTo>
                <a:cubicBezTo>
                  <a:pt x="999" y="5113"/>
                  <a:pt x="999" y="5108"/>
                  <a:pt x="999" y="5102"/>
                </a:cubicBezTo>
                <a:lnTo>
                  <a:pt x="994" y="5026"/>
                </a:lnTo>
                <a:lnTo>
                  <a:pt x="1056" y="5023"/>
                </a:lnTo>
                <a:lnTo>
                  <a:pt x="1163" y="5115"/>
                </a:lnTo>
                <a:cubicBezTo>
                  <a:pt x="1169" y="5120"/>
                  <a:pt x="1177" y="5123"/>
                  <a:pt x="1184" y="5123"/>
                </a:cubicBezTo>
                <a:cubicBezTo>
                  <a:pt x="1193" y="5123"/>
                  <a:pt x="1203" y="5119"/>
                  <a:pt x="1209" y="5112"/>
                </a:cubicBezTo>
                <a:lnTo>
                  <a:pt x="1309" y="4995"/>
                </a:lnTo>
                <a:cubicBezTo>
                  <a:pt x="1314" y="4989"/>
                  <a:pt x="1319" y="4979"/>
                  <a:pt x="1318" y="4971"/>
                </a:cubicBezTo>
                <a:cubicBezTo>
                  <a:pt x="1318" y="4963"/>
                  <a:pt x="1312" y="4953"/>
                  <a:pt x="1306" y="4948"/>
                </a:cubicBezTo>
                <a:lnTo>
                  <a:pt x="1255" y="4909"/>
                </a:lnTo>
                <a:lnTo>
                  <a:pt x="1457" y="4894"/>
                </a:lnTo>
                <a:lnTo>
                  <a:pt x="1462" y="4962"/>
                </a:lnTo>
                <a:cubicBezTo>
                  <a:pt x="1463" y="4978"/>
                  <a:pt x="1479" y="4992"/>
                  <a:pt x="1494" y="4992"/>
                </a:cubicBezTo>
                <a:cubicBezTo>
                  <a:pt x="1495" y="4992"/>
                  <a:pt x="1496" y="4992"/>
                  <a:pt x="1497" y="4992"/>
                </a:cubicBezTo>
                <a:lnTo>
                  <a:pt x="1592" y="4985"/>
                </a:lnTo>
                <a:lnTo>
                  <a:pt x="1698" y="5077"/>
                </a:lnTo>
                <a:cubicBezTo>
                  <a:pt x="1703" y="5082"/>
                  <a:pt x="1710" y="5086"/>
                  <a:pt x="1718" y="5086"/>
                </a:cubicBezTo>
                <a:cubicBezTo>
                  <a:pt x="1719" y="5086"/>
                  <a:pt x="1720" y="5086"/>
                  <a:pt x="1721" y="5086"/>
                </a:cubicBezTo>
                <a:lnTo>
                  <a:pt x="2257" y="5047"/>
                </a:lnTo>
                <a:cubicBezTo>
                  <a:pt x="2275" y="5046"/>
                  <a:pt x="2288" y="5030"/>
                  <a:pt x="2287" y="5013"/>
                </a:cubicBezTo>
                <a:lnTo>
                  <a:pt x="2281" y="4919"/>
                </a:lnTo>
                <a:lnTo>
                  <a:pt x="2364" y="4831"/>
                </a:lnTo>
                <a:lnTo>
                  <a:pt x="2568" y="4816"/>
                </a:lnTo>
                <a:cubicBezTo>
                  <a:pt x="2576" y="4815"/>
                  <a:pt x="2585" y="4811"/>
                  <a:pt x="2590" y="4805"/>
                </a:cubicBezTo>
                <a:lnTo>
                  <a:pt x="2692" y="4686"/>
                </a:lnTo>
                <a:lnTo>
                  <a:pt x="2785" y="4570"/>
                </a:lnTo>
                <a:cubicBezTo>
                  <a:pt x="2793" y="4561"/>
                  <a:pt x="2795" y="4546"/>
                  <a:pt x="2788" y="4535"/>
                </a:cubicBezTo>
                <a:cubicBezTo>
                  <a:pt x="2782" y="4525"/>
                  <a:pt x="2773" y="4518"/>
                  <a:pt x="2762" y="4518"/>
                </a:cubicBezTo>
                <a:cubicBezTo>
                  <a:pt x="2760" y="4518"/>
                  <a:pt x="2758" y="4518"/>
                  <a:pt x="2757" y="4518"/>
                </a:cubicBezTo>
                <a:lnTo>
                  <a:pt x="2509" y="4535"/>
                </a:lnTo>
                <a:lnTo>
                  <a:pt x="2507" y="4521"/>
                </a:lnTo>
                <a:lnTo>
                  <a:pt x="2583" y="4516"/>
                </a:lnTo>
                <a:cubicBezTo>
                  <a:pt x="2590" y="4515"/>
                  <a:pt x="2599" y="4511"/>
                  <a:pt x="2605" y="4505"/>
                </a:cubicBezTo>
                <a:cubicBezTo>
                  <a:pt x="2610" y="4498"/>
                  <a:pt x="2613" y="4490"/>
                  <a:pt x="2613" y="4482"/>
                </a:cubicBezTo>
                <a:lnTo>
                  <a:pt x="2597" y="4264"/>
                </a:lnTo>
                <a:cubicBezTo>
                  <a:pt x="2595" y="4255"/>
                  <a:pt x="2592" y="4248"/>
                  <a:pt x="2585" y="4242"/>
                </a:cubicBezTo>
                <a:cubicBezTo>
                  <a:pt x="2579" y="4238"/>
                  <a:pt x="2573" y="4234"/>
                  <a:pt x="2565" y="4234"/>
                </a:cubicBezTo>
                <a:cubicBezTo>
                  <a:pt x="2564" y="4234"/>
                  <a:pt x="2563" y="4234"/>
                  <a:pt x="2562" y="4234"/>
                </a:cubicBezTo>
                <a:lnTo>
                  <a:pt x="2556" y="4234"/>
                </a:lnTo>
                <a:cubicBezTo>
                  <a:pt x="2551" y="4224"/>
                  <a:pt x="2539" y="4214"/>
                  <a:pt x="2526" y="4214"/>
                </a:cubicBezTo>
                <a:cubicBezTo>
                  <a:pt x="2525" y="4214"/>
                  <a:pt x="2524" y="4214"/>
                  <a:pt x="2522" y="4214"/>
                </a:cubicBezTo>
                <a:lnTo>
                  <a:pt x="2484" y="4217"/>
                </a:lnTo>
                <a:lnTo>
                  <a:pt x="2473" y="4061"/>
                </a:lnTo>
                <a:lnTo>
                  <a:pt x="2564" y="3962"/>
                </a:lnTo>
                <a:cubicBezTo>
                  <a:pt x="2567" y="3959"/>
                  <a:pt x="2569" y="3957"/>
                  <a:pt x="2571" y="3953"/>
                </a:cubicBezTo>
                <a:lnTo>
                  <a:pt x="2661" y="3744"/>
                </a:lnTo>
                <a:lnTo>
                  <a:pt x="2753" y="3620"/>
                </a:lnTo>
                <a:cubicBezTo>
                  <a:pt x="2759" y="3613"/>
                  <a:pt x="2760" y="3605"/>
                  <a:pt x="2760" y="3598"/>
                </a:cubicBezTo>
                <a:lnTo>
                  <a:pt x="2745" y="3402"/>
                </a:lnTo>
                <a:lnTo>
                  <a:pt x="2845" y="3295"/>
                </a:lnTo>
                <a:lnTo>
                  <a:pt x="2938" y="3178"/>
                </a:lnTo>
                <a:cubicBezTo>
                  <a:pt x="2942" y="3173"/>
                  <a:pt x="2944" y="3165"/>
                  <a:pt x="2944" y="3156"/>
                </a:cubicBezTo>
                <a:lnTo>
                  <a:pt x="2937" y="3048"/>
                </a:lnTo>
                <a:cubicBezTo>
                  <a:pt x="2937" y="3040"/>
                  <a:pt x="2932" y="3031"/>
                  <a:pt x="2926" y="3026"/>
                </a:cubicBezTo>
                <a:lnTo>
                  <a:pt x="2828" y="2941"/>
                </a:lnTo>
                <a:lnTo>
                  <a:pt x="2822" y="2845"/>
                </a:lnTo>
                <a:cubicBezTo>
                  <a:pt x="2822" y="2837"/>
                  <a:pt x="2817" y="2827"/>
                  <a:pt x="2811" y="2822"/>
                </a:cubicBezTo>
                <a:lnTo>
                  <a:pt x="2802" y="2816"/>
                </a:lnTo>
                <a:lnTo>
                  <a:pt x="2818" y="2797"/>
                </a:lnTo>
                <a:lnTo>
                  <a:pt x="2821" y="2829"/>
                </a:lnTo>
                <a:cubicBezTo>
                  <a:pt x="2822" y="2839"/>
                  <a:pt x="2826" y="2847"/>
                  <a:pt x="2833" y="2852"/>
                </a:cubicBezTo>
                <a:cubicBezTo>
                  <a:pt x="2838" y="2857"/>
                  <a:pt x="2845" y="2860"/>
                  <a:pt x="2852" y="2860"/>
                </a:cubicBezTo>
                <a:cubicBezTo>
                  <a:pt x="2853" y="2860"/>
                  <a:pt x="2854" y="2860"/>
                  <a:pt x="2855" y="2860"/>
                </a:cubicBezTo>
                <a:lnTo>
                  <a:pt x="2964" y="2852"/>
                </a:lnTo>
                <a:cubicBezTo>
                  <a:pt x="2972" y="2850"/>
                  <a:pt x="2980" y="2847"/>
                  <a:pt x="2986" y="2840"/>
                </a:cubicBezTo>
                <a:lnTo>
                  <a:pt x="3088" y="2718"/>
                </a:lnTo>
                <a:cubicBezTo>
                  <a:pt x="3095" y="2709"/>
                  <a:pt x="3098" y="2694"/>
                  <a:pt x="3092" y="2683"/>
                </a:cubicBezTo>
                <a:cubicBezTo>
                  <a:pt x="3085" y="2672"/>
                  <a:pt x="3075" y="2665"/>
                  <a:pt x="3064" y="2665"/>
                </a:cubicBezTo>
                <a:cubicBezTo>
                  <a:pt x="3063" y="2665"/>
                  <a:pt x="3062" y="2665"/>
                  <a:pt x="3061" y="2665"/>
                </a:cubicBezTo>
                <a:lnTo>
                  <a:pt x="2984" y="2670"/>
                </a:lnTo>
                <a:lnTo>
                  <a:pt x="2970" y="2491"/>
                </a:lnTo>
                <a:cubicBezTo>
                  <a:pt x="2969" y="2475"/>
                  <a:pt x="2955" y="2461"/>
                  <a:pt x="2940" y="2461"/>
                </a:cubicBezTo>
                <a:cubicBezTo>
                  <a:pt x="2939" y="2461"/>
                  <a:pt x="2937" y="2462"/>
                  <a:pt x="2936" y="2462"/>
                </a:cubicBezTo>
                <a:lnTo>
                  <a:pt x="2860" y="2467"/>
                </a:lnTo>
                <a:lnTo>
                  <a:pt x="2855" y="2412"/>
                </a:lnTo>
                <a:lnTo>
                  <a:pt x="2939" y="2314"/>
                </a:lnTo>
                <a:lnTo>
                  <a:pt x="3036" y="2308"/>
                </a:lnTo>
                <a:cubicBezTo>
                  <a:pt x="3053" y="2307"/>
                  <a:pt x="3067" y="2291"/>
                  <a:pt x="3066" y="2272"/>
                </a:cubicBezTo>
                <a:lnTo>
                  <a:pt x="3052" y="2088"/>
                </a:lnTo>
                <a:lnTo>
                  <a:pt x="3128" y="2083"/>
                </a:lnTo>
                <a:cubicBezTo>
                  <a:pt x="3146" y="2082"/>
                  <a:pt x="3159" y="2066"/>
                  <a:pt x="3157" y="2047"/>
                </a:cubicBezTo>
                <a:lnTo>
                  <a:pt x="3152" y="1972"/>
                </a:lnTo>
                <a:lnTo>
                  <a:pt x="3329" y="1959"/>
                </a:lnTo>
                <a:cubicBezTo>
                  <a:pt x="3338" y="1958"/>
                  <a:pt x="3347" y="1954"/>
                  <a:pt x="3352" y="1947"/>
                </a:cubicBezTo>
                <a:cubicBezTo>
                  <a:pt x="3357" y="1941"/>
                  <a:pt x="3359" y="1933"/>
                  <a:pt x="3359" y="1924"/>
                </a:cubicBezTo>
                <a:lnTo>
                  <a:pt x="3352" y="1816"/>
                </a:lnTo>
                <a:cubicBezTo>
                  <a:pt x="3350" y="1804"/>
                  <a:pt x="3344" y="1793"/>
                  <a:pt x="3332" y="1788"/>
                </a:cubicBezTo>
                <a:lnTo>
                  <a:pt x="3116" y="1694"/>
                </a:lnTo>
                <a:cubicBezTo>
                  <a:pt x="3112" y="1693"/>
                  <a:pt x="3108" y="1692"/>
                  <a:pt x="3104" y="1692"/>
                </a:cubicBezTo>
                <a:cubicBezTo>
                  <a:pt x="3103" y="1692"/>
                  <a:pt x="3102" y="1692"/>
                  <a:pt x="3100" y="1692"/>
                </a:cubicBezTo>
                <a:lnTo>
                  <a:pt x="3076" y="1693"/>
                </a:lnTo>
                <a:lnTo>
                  <a:pt x="3119" y="1646"/>
                </a:lnTo>
                <a:cubicBezTo>
                  <a:pt x="3128" y="1635"/>
                  <a:pt x="3129" y="1621"/>
                  <a:pt x="3124" y="1609"/>
                </a:cubicBezTo>
                <a:cubicBezTo>
                  <a:pt x="3119" y="1599"/>
                  <a:pt x="3108" y="1590"/>
                  <a:pt x="3096" y="1590"/>
                </a:cubicBezTo>
                <a:cubicBezTo>
                  <a:pt x="3095" y="1590"/>
                  <a:pt x="3094" y="1590"/>
                  <a:pt x="3093" y="1590"/>
                </a:cubicBezTo>
                <a:lnTo>
                  <a:pt x="2998" y="1598"/>
                </a:lnTo>
                <a:lnTo>
                  <a:pt x="2900" y="1514"/>
                </a:lnTo>
                <a:lnTo>
                  <a:pt x="2871" y="1113"/>
                </a:lnTo>
                <a:lnTo>
                  <a:pt x="2964" y="1007"/>
                </a:lnTo>
                <a:lnTo>
                  <a:pt x="3043" y="922"/>
                </a:lnTo>
                <a:lnTo>
                  <a:pt x="3126" y="995"/>
                </a:lnTo>
                <a:cubicBezTo>
                  <a:pt x="3132" y="1000"/>
                  <a:pt x="3140" y="1003"/>
                  <a:pt x="3148" y="1003"/>
                </a:cubicBezTo>
                <a:cubicBezTo>
                  <a:pt x="3153" y="1003"/>
                  <a:pt x="3158" y="1002"/>
                  <a:pt x="3163" y="1000"/>
                </a:cubicBezTo>
                <a:cubicBezTo>
                  <a:pt x="3175" y="995"/>
                  <a:pt x="3182" y="981"/>
                  <a:pt x="3181" y="969"/>
                </a:cubicBezTo>
                <a:lnTo>
                  <a:pt x="3176" y="901"/>
                </a:lnTo>
                <a:lnTo>
                  <a:pt x="3251" y="896"/>
                </a:lnTo>
                <a:cubicBezTo>
                  <a:pt x="3260" y="896"/>
                  <a:pt x="3270" y="891"/>
                  <a:pt x="3275" y="884"/>
                </a:cubicBezTo>
                <a:lnTo>
                  <a:pt x="3317" y="832"/>
                </a:lnTo>
                <a:lnTo>
                  <a:pt x="3321" y="895"/>
                </a:lnTo>
                <a:cubicBezTo>
                  <a:pt x="3322" y="903"/>
                  <a:pt x="3326" y="911"/>
                  <a:pt x="3332" y="917"/>
                </a:cubicBezTo>
                <a:cubicBezTo>
                  <a:pt x="3337" y="921"/>
                  <a:pt x="3344" y="925"/>
                  <a:pt x="3351" y="925"/>
                </a:cubicBezTo>
                <a:cubicBezTo>
                  <a:pt x="3352" y="925"/>
                  <a:pt x="3354" y="924"/>
                  <a:pt x="3355" y="924"/>
                </a:cubicBezTo>
                <a:lnTo>
                  <a:pt x="3464" y="917"/>
                </a:lnTo>
                <a:cubicBezTo>
                  <a:pt x="3473" y="917"/>
                  <a:pt x="3480" y="913"/>
                  <a:pt x="3485" y="906"/>
                </a:cubicBezTo>
                <a:lnTo>
                  <a:pt x="3594" y="788"/>
                </a:lnTo>
                <a:lnTo>
                  <a:pt x="3680" y="683"/>
                </a:lnTo>
                <a:lnTo>
                  <a:pt x="3781" y="676"/>
                </a:lnTo>
                <a:cubicBezTo>
                  <a:pt x="3789" y="674"/>
                  <a:pt x="3798" y="671"/>
                  <a:pt x="3803" y="664"/>
                </a:cubicBezTo>
                <a:cubicBezTo>
                  <a:pt x="3808" y="657"/>
                  <a:pt x="3811" y="650"/>
                  <a:pt x="3811" y="641"/>
                </a:cubicBezTo>
                <a:lnTo>
                  <a:pt x="3806" y="565"/>
                </a:lnTo>
                <a:lnTo>
                  <a:pt x="3867" y="562"/>
                </a:lnTo>
                <a:cubicBezTo>
                  <a:pt x="3875" y="560"/>
                  <a:pt x="3884" y="556"/>
                  <a:pt x="3889" y="549"/>
                </a:cubicBezTo>
                <a:cubicBezTo>
                  <a:pt x="3895" y="543"/>
                  <a:pt x="3897" y="536"/>
                  <a:pt x="3897" y="526"/>
                </a:cubicBezTo>
                <a:lnTo>
                  <a:pt x="3896" y="512"/>
                </a:lnTo>
                <a:cubicBezTo>
                  <a:pt x="3901" y="505"/>
                  <a:pt x="3902" y="497"/>
                  <a:pt x="3902" y="490"/>
                </a:cubicBezTo>
                <a:lnTo>
                  <a:pt x="3900" y="449"/>
                </a:lnTo>
                <a:lnTo>
                  <a:pt x="3954" y="445"/>
                </a:lnTo>
                <a:lnTo>
                  <a:pt x="4060" y="538"/>
                </a:lnTo>
                <a:cubicBezTo>
                  <a:pt x="4066" y="542"/>
                  <a:pt x="4072" y="546"/>
                  <a:pt x="4080" y="546"/>
                </a:cubicBezTo>
                <a:cubicBezTo>
                  <a:pt x="4081" y="546"/>
                  <a:pt x="4082" y="546"/>
                  <a:pt x="4083" y="546"/>
                </a:cubicBezTo>
                <a:cubicBezTo>
                  <a:pt x="4091" y="544"/>
                  <a:pt x="4100" y="541"/>
                  <a:pt x="4105" y="534"/>
                </a:cubicBezTo>
                <a:lnTo>
                  <a:pt x="4206" y="418"/>
                </a:lnTo>
                <a:cubicBezTo>
                  <a:pt x="4211" y="412"/>
                  <a:pt x="4214" y="402"/>
                  <a:pt x="4213" y="393"/>
                </a:cubicBezTo>
                <a:cubicBezTo>
                  <a:pt x="4213" y="390"/>
                  <a:pt x="4212" y="387"/>
                  <a:pt x="4211" y="383"/>
                </a:cubicBezTo>
                <a:cubicBezTo>
                  <a:pt x="4216" y="376"/>
                  <a:pt x="4219" y="367"/>
                  <a:pt x="4218" y="359"/>
                </a:cubicBezTo>
                <a:cubicBezTo>
                  <a:pt x="4218" y="349"/>
                  <a:pt x="4213" y="341"/>
                  <a:pt x="4207" y="336"/>
                </a:cubicBezTo>
                <a:lnTo>
                  <a:pt x="4191" y="323"/>
                </a:lnTo>
                <a:cubicBezTo>
                  <a:pt x="4197" y="320"/>
                  <a:pt x="4201" y="315"/>
                  <a:pt x="4203" y="310"/>
                </a:cubicBezTo>
                <a:lnTo>
                  <a:pt x="4286" y="124"/>
                </a:lnTo>
                <a:close/>
                <a:moveTo>
                  <a:pt x="4274" y="0"/>
                </a:moveTo>
                <a:cubicBezTo>
                  <a:pt x="4273" y="0"/>
                  <a:pt x="4272" y="0"/>
                  <a:pt x="4271" y="0"/>
                </a:cubicBezTo>
                <a:cubicBezTo>
                  <a:pt x="4260" y="0"/>
                  <a:pt x="4250" y="9"/>
                  <a:pt x="4244" y="20"/>
                </a:cubicBezTo>
                <a:lnTo>
                  <a:pt x="4237" y="40"/>
                </a:lnTo>
                <a:cubicBezTo>
                  <a:pt x="4233" y="50"/>
                  <a:pt x="4234" y="61"/>
                  <a:pt x="4239" y="69"/>
                </a:cubicBezTo>
                <a:lnTo>
                  <a:pt x="4240" y="72"/>
                </a:lnTo>
                <a:lnTo>
                  <a:pt x="4155" y="264"/>
                </a:lnTo>
                <a:lnTo>
                  <a:pt x="4113" y="266"/>
                </a:lnTo>
                <a:cubicBezTo>
                  <a:pt x="4100" y="266"/>
                  <a:pt x="4088" y="275"/>
                  <a:pt x="4084" y="288"/>
                </a:cubicBezTo>
                <a:cubicBezTo>
                  <a:pt x="4081" y="301"/>
                  <a:pt x="4084" y="316"/>
                  <a:pt x="4094" y="323"/>
                </a:cubicBezTo>
                <a:lnTo>
                  <a:pt x="4143" y="363"/>
                </a:lnTo>
                <a:cubicBezTo>
                  <a:pt x="4138" y="369"/>
                  <a:pt x="4135" y="376"/>
                  <a:pt x="4136" y="385"/>
                </a:cubicBezTo>
                <a:cubicBezTo>
                  <a:pt x="4136" y="389"/>
                  <a:pt x="4138" y="391"/>
                  <a:pt x="4139" y="395"/>
                </a:cubicBezTo>
                <a:lnTo>
                  <a:pt x="4079" y="464"/>
                </a:lnTo>
                <a:lnTo>
                  <a:pt x="3988" y="385"/>
                </a:lnTo>
                <a:cubicBezTo>
                  <a:pt x="3983" y="380"/>
                  <a:pt x="3975" y="376"/>
                  <a:pt x="3967" y="376"/>
                </a:cubicBezTo>
                <a:cubicBezTo>
                  <a:pt x="3966" y="376"/>
                  <a:pt x="3965" y="376"/>
                  <a:pt x="3964" y="376"/>
                </a:cubicBezTo>
                <a:lnTo>
                  <a:pt x="3864" y="384"/>
                </a:lnTo>
                <a:cubicBezTo>
                  <a:pt x="3847" y="385"/>
                  <a:pt x="3833" y="400"/>
                  <a:pt x="3834" y="418"/>
                </a:cubicBezTo>
                <a:lnTo>
                  <a:pt x="3838" y="470"/>
                </a:lnTo>
                <a:cubicBezTo>
                  <a:pt x="3833" y="477"/>
                  <a:pt x="3832" y="485"/>
                  <a:pt x="3832" y="493"/>
                </a:cubicBezTo>
                <a:lnTo>
                  <a:pt x="3832" y="495"/>
                </a:lnTo>
                <a:lnTo>
                  <a:pt x="3771" y="499"/>
                </a:lnTo>
                <a:cubicBezTo>
                  <a:pt x="3753" y="500"/>
                  <a:pt x="3739" y="516"/>
                  <a:pt x="3740" y="535"/>
                </a:cubicBezTo>
                <a:lnTo>
                  <a:pt x="3746" y="610"/>
                </a:lnTo>
                <a:lnTo>
                  <a:pt x="3664" y="616"/>
                </a:lnTo>
                <a:cubicBezTo>
                  <a:pt x="3655" y="616"/>
                  <a:pt x="3646" y="621"/>
                  <a:pt x="3641" y="628"/>
                </a:cubicBezTo>
                <a:lnTo>
                  <a:pt x="3547" y="743"/>
                </a:lnTo>
                <a:lnTo>
                  <a:pt x="3448" y="849"/>
                </a:lnTo>
                <a:lnTo>
                  <a:pt x="3385" y="853"/>
                </a:lnTo>
                <a:lnTo>
                  <a:pt x="3378" y="741"/>
                </a:lnTo>
                <a:cubicBezTo>
                  <a:pt x="3376" y="728"/>
                  <a:pt x="3368" y="717"/>
                  <a:pt x="3354" y="713"/>
                </a:cubicBezTo>
                <a:cubicBezTo>
                  <a:pt x="3351" y="712"/>
                  <a:pt x="3348" y="711"/>
                  <a:pt x="3344" y="711"/>
                </a:cubicBezTo>
                <a:cubicBezTo>
                  <a:pt x="3335" y="711"/>
                  <a:pt x="3325" y="715"/>
                  <a:pt x="3319" y="723"/>
                </a:cubicBezTo>
                <a:lnTo>
                  <a:pt x="3233" y="828"/>
                </a:lnTo>
                <a:lnTo>
                  <a:pt x="3140" y="834"/>
                </a:lnTo>
                <a:cubicBezTo>
                  <a:pt x="3131" y="837"/>
                  <a:pt x="3123" y="840"/>
                  <a:pt x="3118" y="847"/>
                </a:cubicBezTo>
                <a:cubicBezTo>
                  <a:pt x="3113" y="853"/>
                  <a:pt x="3109" y="860"/>
                  <a:pt x="3109" y="870"/>
                </a:cubicBezTo>
                <a:lnTo>
                  <a:pt x="3111" y="892"/>
                </a:lnTo>
                <a:lnTo>
                  <a:pt x="3063" y="850"/>
                </a:lnTo>
                <a:cubicBezTo>
                  <a:pt x="3057" y="845"/>
                  <a:pt x="3049" y="842"/>
                  <a:pt x="3042" y="842"/>
                </a:cubicBezTo>
                <a:cubicBezTo>
                  <a:pt x="3033" y="842"/>
                  <a:pt x="3024" y="846"/>
                  <a:pt x="3017" y="853"/>
                </a:cubicBezTo>
                <a:lnTo>
                  <a:pt x="2916" y="963"/>
                </a:lnTo>
                <a:lnTo>
                  <a:pt x="2813" y="1078"/>
                </a:lnTo>
                <a:cubicBezTo>
                  <a:pt x="2808" y="1084"/>
                  <a:pt x="2805" y="1093"/>
                  <a:pt x="2805" y="1101"/>
                </a:cubicBezTo>
                <a:lnTo>
                  <a:pt x="2835" y="1529"/>
                </a:lnTo>
                <a:cubicBezTo>
                  <a:pt x="2837" y="1536"/>
                  <a:pt x="2840" y="1546"/>
                  <a:pt x="2847" y="1551"/>
                </a:cubicBezTo>
                <a:lnTo>
                  <a:pt x="2964" y="1651"/>
                </a:lnTo>
                <a:cubicBezTo>
                  <a:pt x="2969" y="1655"/>
                  <a:pt x="2977" y="1659"/>
                  <a:pt x="2985" y="1659"/>
                </a:cubicBezTo>
                <a:cubicBezTo>
                  <a:pt x="2986" y="1659"/>
                  <a:pt x="2987" y="1659"/>
                  <a:pt x="2988" y="1659"/>
                </a:cubicBezTo>
                <a:lnTo>
                  <a:pt x="3015" y="1657"/>
                </a:lnTo>
                <a:lnTo>
                  <a:pt x="2972" y="1705"/>
                </a:lnTo>
                <a:cubicBezTo>
                  <a:pt x="2963" y="1715"/>
                  <a:pt x="2962" y="1730"/>
                  <a:pt x="2967" y="1741"/>
                </a:cubicBezTo>
                <a:cubicBezTo>
                  <a:pt x="2972" y="1753"/>
                  <a:pt x="2983" y="1760"/>
                  <a:pt x="2996" y="1760"/>
                </a:cubicBezTo>
                <a:cubicBezTo>
                  <a:pt x="2996" y="1760"/>
                  <a:pt x="2997" y="1760"/>
                  <a:pt x="2998" y="1760"/>
                </a:cubicBezTo>
                <a:lnTo>
                  <a:pt x="3095" y="1754"/>
                </a:lnTo>
                <a:lnTo>
                  <a:pt x="3287" y="1835"/>
                </a:lnTo>
                <a:lnTo>
                  <a:pt x="3291" y="1891"/>
                </a:lnTo>
                <a:lnTo>
                  <a:pt x="3114" y="1905"/>
                </a:lnTo>
                <a:cubicBezTo>
                  <a:pt x="3095" y="1906"/>
                  <a:pt x="3082" y="1921"/>
                  <a:pt x="3083" y="1939"/>
                </a:cubicBezTo>
                <a:lnTo>
                  <a:pt x="3089" y="2015"/>
                </a:lnTo>
                <a:lnTo>
                  <a:pt x="3014" y="2020"/>
                </a:lnTo>
                <a:cubicBezTo>
                  <a:pt x="3005" y="2021"/>
                  <a:pt x="2996" y="2026"/>
                  <a:pt x="2991" y="2032"/>
                </a:cubicBezTo>
                <a:cubicBezTo>
                  <a:pt x="2986" y="2038"/>
                  <a:pt x="2984" y="2046"/>
                  <a:pt x="2984" y="2056"/>
                </a:cubicBezTo>
                <a:lnTo>
                  <a:pt x="2996" y="2240"/>
                </a:lnTo>
                <a:lnTo>
                  <a:pt x="2920" y="2245"/>
                </a:lnTo>
                <a:cubicBezTo>
                  <a:pt x="2912" y="2246"/>
                  <a:pt x="2902" y="2250"/>
                  <a:pt x="2897" y="2257"/>
                </a:cubicBezTo>
                <a:lnTo>
                  <a:pt x="2797" y="2374"/>
                </a:lnTo>
                <a:cubicBezTo>
                  <a:pt x="2792" y="2381"/>
                  <a:pt x="2789" y="2389"/>
                  <a:pt x="2789" y="2397"/>
                </a:cubicBezTo>
                <a:lnTo>
                  <a:pt x="2796" y="2498"/>
                </a:lnTo>
                <a:cubicBezTo>
                  <a:pt x="2797" y="2514"/>
                  <a:pt x="2811" y="2528"/>
                  <a:pt x="2827" y="2528"/>
                </a:cubicBezTo>
                <a:cubicBezTo>
                  <a:pt x="2828" y="2528"/>
                  <a:pt x="2830" y="2528"/>
                  <a:pt x="2831" y="2527"/>
                </a:cubicBezTo>
                <a:lnTo>
                  <a:pt x="2906" y="2522"/>
                </a:lnTo>
                <a:lnTo>
                  <a:pt x="2919" y="2701"/>
                </a:lnTo>
                <a:cubicBezTo>
                  <a:pt x="2921" y="2717"/>
                  <a:pt x="2935" y="2731"/>
                  <a:pt x="2950" y="2731"/>
                </a:cubicBezTo>
                <a:cubicBezTo>
                  <a:pt x="2951" y="2731"/>
                  <a:pt x="2953" y="2731"/>
                  <a:pt x="2954" y="2730"/>
                </a:cubicBezTo>
                <a:lnTo>
                  <a:pt x="2989" y="2728"/>
                </a:lnTo>
                <a:lnTo>
                  <a:pt x="2944" y="2781"/>
                </a:lnTo>
                <a:lnTo>
                  <a:pt x="2881" y="2786"/>
                </a:lnTo>
                <a:lnTo>
                  <a:pt x="2876" y="2703"/>
                </a:lnTo>
                <a:cubicBezTo>
                  <a:pt x="2876" y="2691"/>
                  <a:pt x="2868" y="2678"/>
                  <a:pt x="2854" y="2675"/>
                </a:cubicBezTo>
                <a:cubicBezTo>
                  <a:pt x="2851" y="2674"/>
                  <a:pt x="2848" y="2674"/>
                  <a:pt x="2845" y="2674"/>
                </a:cubicBezTo>
                <a:cubicBezTo>
                  <a:pt x="2835" y="2674"/>
                  <a:pt x="2826" y="2678"/>
                  <a:pt x="2819" y="2686"/>
                </a:cubicBezTo>
                <a:lnTo>
                  <a:pt x="2733" y="2792"/>
                </a:lnTo>
                <a:cubicBezTo>
                  <a:pt x="2725" y="2798"/>
                  <a:pt x="2723" y="2806"/>
                  <a:pt x="2724" y="2816"/>
                </a:cubicBezTo>
                <a:cubicBezTo>
                  <a:pt x="2725" y="2824"/>
                  <a:pt x="2729" y="2833"/>
                  <a:pt x="2736" y="2838"/>
                </a:cubicBezTo>
                <a:lnTo>
                  <a:pt x="2759" y="2855"/>
                </a:lnTo>
                <a:lnTo>
                  <a:pt x="2765" y="2951"/>
                </a:lnTo>
                <a:cubicBezTo>
                  <a:pt x="2765" y="2960"/>
                  <a:pt x="2768" y="2968"/>
                  <a:pt x="2775" y="2973"/>
                </a:cubicBezTo>
                <a:lnTo>
                  <a:pt x="2872" y="3058"/>
                </a:lnTo>
                <a:lnTo>
                  <a:pt x="2877" y="3141"/>
                </a:lnTo>
                <a:lnTo>
                  <a:pt x="2794" y="3245"/>
                </a:lnTo>
                <a:lnTo>
                  <a:pt x="2687" y="3362"/>
                </a:lnTo>
                <a:cubicBezTo>
                  <a:pt x="2681" y="3369"/>
                  <a:pt x="2677" y="3378"/>
                  <a:pt x="2677" y="3386"/>
                </a:cubicBezTo>
                <a:lnTo>
                  <a:pt x="2692" y="3583"/>
                </a:lnTo>
                <a:lnTo>
                  <a:pt x="2603" y="3703"/>
                </a:lnTo>
                <a:lnTo>
                  <a:pt x="2512" y="3914"/>
                </a:lnTo>
                <a:lnTo>
                  <a:pt x="2415" y="4019"/>
                </a:lnTo>
                <a:cubicBezTo>
                  <a:pt x="2408" y="4026"/>
                  <a:pt x="2406" y="4035"/>
                  <a:pt x="2406" y="4044"/>
                </a:cubicBezTo>
                <a:lnTo>
                  <a:pt x="2420" y="4248"/>
                </a:lnTo>
                <a:cubicBezTo>
                  <a:pt x="2421" y="4264"/>
                  <a:pt x="2435" y="4278"/>
                  <a:pt x="2451" y="4278"/>
                </a:cubicBezTo>
                <a:cubicBezTo>
                  <a:pt x="2452" y="4278"/>
                  <a:pt x="2453" y="4278"/>
                  <a:pt x="2455" y="4278"/>
                </a:cubicBezTo>
                <a:lnTo>
                  <a:pt x="2495" y="4275"/>
                </a:lnTo>
                <a:cubicBezTo>
                  <a:pt x="2498" y="4279"/>
                  <a:pt x="2500" y="4282"/>
                  <a:pt x="2505" y="4286"/>
                </a:cubicBezTo>
                <a:cubicBezTo>
                  <a:pt x="2510" y="4291"/>
                  <a:pt x="2517" y="4295"/>
                  <a:pt x="2525" y="4295"/>
                </a:cubicBezTo>
                <a:cubicBezTo>
                  <a:pt x="2526" y="4295"/>
                  <a:pt x="2527" y="4294"/>
                  <a:pt x="2527" y="4294"/>
                </a:cubicBezTo>
                <a:lnTo>
                  <a:pt x="2532" y="4294"/>
                </a:lnTo>
                <a:lnTo>
                  <a:pt x="2542" y="4446"/>
                </a:lnTo>
                <a:lnTo>
                  <a:pt x="2467" y="4452"/>
                </a:lnTo>
                <a:cubicBezTo>
                  <a:pt x="2459" y="4453"/>
                  <a:pt x="2449" y="4457"/>
                  <a:pt x="2444" y="4463"/>
                </a:cubicBezTo>
                <a:cubicBezTo>
                  <a:pt x="2439" y="4469"/>
                  <a:pt x="2437" y="4478"/>
                  <a:pt x="2437" y="4487"/>
                </a:cubicBezTo>
                <a:lnTo>
                  <a:pt x="2442" y="4565"/>
                </a:lnTo>
                <a:cubicBezTo>
                  <a:pt x="2443" y="4581"/>
                  <a:pt x="2457" y="4595"/>
                  <a:pt x="2471" y="4595"/>
                </a:cubicBezTo>
                <a:cubicBezTo>
                  <a:pt x="2473" y="4595"/>
                  <a:pt x="2475" y="4595"/>
                  <a:pt x="2476" y="4594"/>
                </a:cubicBezTo>
                <a:lnTo>
                  <a:pt x="2684" y="4581"/>
                </a:lnTo>
                <a:lnTo>
                  <a:pt x="2546" y="4744"/>
                </a:lnTo>
                <a:lnTo>
                  <a:pt x="2343" y="4759"/>
                </a:lnTo>
                <a:cubicBezTo>
                  <a:pt x="2335" y="4760"/>
                  <a:pt x="2328" y="4763"/>
                  <a:pt x="2322" y="4769"/>
                </a:cubicBezTo>
                <a:lnTo>
                  <a:pt x="2220" y="4877"/>
                </a:lnTo>
                <a:cubicBezTo>
                  <a:pt x="2214" y="4884"/>
                  <a:pt x="2211" y="4893"/>
                  <a:pt x="2211" y="4902"/>
                </a:cubicBezTo>
                <a:lnTo>
                  <a:pt x="2216" y="4978"/>
                </a:lnTo>
                <a:lnTo>
                  <a:pt x="1727" y="5014"/>
                </a:lnTo>
                <a:lnTo>
                  <a:pt x="1622" y="4921"/>
                </a:lnTo>
                <a:cubicBezTo>
                  <a:pt x="1616" y="4917"/>
                  <a:pt x="1609" y="4913"/>
                  <a:pt x="1603" y="4913"/>
                </a:cubicBezTo>
                <a:cubicBezTo>
                  <a:pt x="1601" y="4913"/>
                  <a:pt x="1600" y="4914"/>
                  <a:pt x="1599" y="4914"/>
                </a:cubicBezTo>
                <a:lnTo>
                  <a:pt x="1523" y="4919"/>
                </a:lnTo>
                <a:lnTo>
                  <a:pt x="1518" y="4851"/>
                </a:lnTo>
                <a:cubicBezTo>
                  <a:pt x="1517" y="4834"/>
                  <a:pt x="1501" y="4821"/>
                  <a:pt x="1486" y="4821"/>
                </a:cubicBezTo>
                <a:cubicBezTo>
                  <a:pt x="1485" y="4821"/>
                  <a:pt x="1484" y="4821"/>
                  <a:pt x="1482" y="4821"/>
                </a:cubicBezTo>
                <a:lnTo>
                  <a:pt x="1165" y="4843"/>
                </a:lnTo>
                <a:cubicBezTo>
                  <a:pt x="1152" y="4844"/>
                  <a:pt x="1141" y="4853"/>
                  <a:pt x="1136" y="4867"/>
                </a:cubicBezTo>
                <a:cubicBezTo>
                  <a:pt x="1132" y="4880"/>
                  <a:pt x="1136" y="4894"/>
                  <a:pt x="1147" y="4901"/>
                </a:cubicBezTo>
                <a:lnTo>
                  <a:pt x="1235" y="4973"/>
                </a:lnTo>
                <a:lnTo>
                  <a:pt x="1178" y="5040"/>
                </a:lnTo>
                <a:lnTo>
                  <a:pt x="1084" y="4961"/>
                </a:lnTo>
                <a:cubicBezTo>
                  <a:pt x="1079" y="4956"/>
                  <a:pt x="1071" y="4952"/>
                  <a:pt x="1063" y="4952"/>
                </a:cubicBezTo>
                <a:cubicBezTo>
                  <a:pt x="1062" y="4952"/>
                  <a:pt x="1061" y="4952"/>
                  <a:pt x="1060" y="4952"/>
                </a:cubicBezTo>
                <a:lnTo>
                  <a:pt x="953" y="4961"/>
                </a:lnTo>
                <a:cubicBezTo>
                  <a:pt x="934" y="4962"/>
                  <a:pt x="922" y="4977"/>
                  <a:pt x="923" y="4995"/>
                </a:cubicBezTo>
                <a:lnTo>
                  <a:pt x="929" y="5096"/>
                </a:lnTo>
                <a:lnTo>
                  <a:pt x="847" y="5289"/>
                </a:lnTo>
                <a:lnTo>
                  <a:pt x="651" y="5302"/>
                </a:lnTo>
                <a:cubicBezTo>
                  <a:pt x="647" y="5302"/>
                  <a:pt x="644" y="5304"/>
                  <a:pt x="641" y="5305"/>
                </a:cubicBezTo>
                <a:lnTo>
                  <a:pt x="331" y="5442"/>
                </a:lnTo>
                <a:cubicBezTo>
                  <a:pt x="318" y="5448"/>
                  <a:pt x="310" y="5461"/>
                  <a:pt x="312" y="5474"/>
                </a:cubicBezTo>
                <a:lnTo>
                  <a:pt x="316" y="5545"/>
                </a:lnTo>
                <a:lnTo>
                  <a:pt x="241" y="5550"/>
                </a:lnTo>
                <a:cubicBezTo>
                  <a:pt x="236" y="5550"/>
                  <a:pt x="231" y="5551"/>
                  <a:pt x="226" y="5554"/>
                </a:cubicBezTo>
                <a:lnTo>
                  <a:pt x="17" y="5677"/>
                </a:lnTo>
                <a:cubicBezTo>
                  <a:pt x="7" y="5684"/>
                  <a:pt x="0" y="5696"/>
                  <a:pt x="2" y="5707"/>
                </a:cubicBezTo>
                <a:lnTo>
                  <a:pt x="17" y="5924"/>
                </a:lnTo>
                <a:cubicBezTo>
                  <a:pt x="18" y="5940"/>
                  <a:pt x="34" y="5953"/>
                  <a:pt x="49" y="5953"/>
                </a:cubicBezTo>
                <a:cubicBezTo>
                  <a:pt x="50" y="5953"/>
                  <a:pt x="51" y="5953"/>
                  <a:pt x="53" y="5953"/>
                </a:cubicBezTo>
                <a:lnTo>
                  <a:pt x="270" y="5937"/>
                </a:lnTo>
                <a:cubicBezTo>
                  <a:pt x="277" y="5936"/>
                  <a:pt x="287" y="5932"/>
                  <a:pt x="292" y="5926"/>
                </a:cubicBezTo>
                <a:cubicBezTo>
                  <a:pt x="297" y="5920"/>
                  <a:pt x="299" y="5911"/>
                  <a:pt x="299" y="5903"/>
                </a:cubicBezTo>
                <a:lnTo>
                  <a:pt x="294" y="5827"/>
                </a:lnTo>
                <a:lnTo>
                  <a:pt x="338" y="5825"/>
                </a:lnTo>
                <a:lnTo>
                  <a:pt x="343" y="5900"/>
                </a:lnTo>
                <a:cubicBezTo>
                  <a:pt x="344" y="5913"/>
                  <a:pt x="351" y="5925"/>
                  <a:pt x="365" y="5929"/>
                </a:cubicBezTo>
                <a:cubicBezTo>
                  <a:pt x="369" y="5931"/>
                  <a:pt x="372" y="5931"/>
                  <a:pt x="376" y="5931"/>
                </a:cubicBezTo>
                <a:cubicBezTo>
                  <a:pt x="385" y="5931"/>
                  <a:pt x="394" y="5927"/>
                  <a:pt x="400" y="5920"/>
                </a:cubicBezTo>
                <a:lnTo>
                  <a:pt x="497" y="5807"/>
                </a:lnTo>
                <a:lnTo>
                  <a:pt x="679" y="5696"/>
                </a:lnTo>
                <a:lnTo>
                  <a:pt x="890" y="5783"/>
                </a:lnTo>
                <a:cubicBezTo>
                  <a:pt x="893" y="5785"/>
                  <a:pt x="898" y="5785"/>
                  <a:pt x="903" y="5785"/>
                </a:cubicBezTo>
                <a:lnTo>
                  <a:pt x="1089" y="5773"/>
                </a:lnTo>
                <a:lnTo>
                  <a:pt x="1094" y="5848"/>
                </a:lnTo>
                <a:cubicBezTo>
                  <a:pt x="1095" y="5856"/>
                  <a:pt x="1099" y="5865"/>
                  <a:pt x="1105" y="5870"/>
                </a:cubicBezTo>
                <a:lnTo>
                  <a:pt x="1224" y="5971"/>
                </a:lnTo>
                <a:cubicBezTo>
                  <a:pt x="1229" y="5975"/>
                  <a:pt x="1237" y="5978"/>
                  <a:pt x="1244" y="5978"/>
                </a:cubicBezTo>
                <a:cubicBezTo>
                  <a:pt x="1245" y="5978"/>
                  <a:pt x="1246" y="5978"/>
                  <a:pt x="1247" y="5978"/>
                </a:cubicBezTo>
                <a:lnTo>
                  <a:pt x="1457" y="5963"/>
                </a:lnTo>
                <a:cubicBezTo>
                  <a:pt x="1464" y="5962"/>
                  <a:pt x="1474" y="5958"/>
                  <a:pt x="1479" y="5952"/>
                </a:cubicBezTo>
                <a:lnTo>
                  <a:pt x="1579" y="5836"/>
                </a:lnTo>
                <a:cubicBezTo>
                  <a:pt x="1584" y="5830"/>
                  <a:pt x="1587" y="5822"/>
                  <a:pt x="1587" y="5812"/>
                </a:cubicBezTo>
                <a:lnTo>
                  <a:pt x="1573" y="5609"/>
                </a:lnTo>
                <a:lnTo>
                  <a:pt x="1642" y="5528"/>
                </a:lnTo>
                <a:lnTo>
                  <a:pt x="1734" y="5607"/>
                </a:lnTo>
                <a:cubicBezTo>
                  <a:pt x="1739" y="5612"/>
                  <a:pt x="1746" y="5615"/>
                  <a:pt x="1752" y="5615"/>
                </a:cubicBezTo>
                <a:cubicBezTo>
                  <a:pt x="1754" y="5615"/>
                  <a:pt x="1755" y="5615"/>
                  <a:pt x="1757" y="5615"/>
                </a:cubicBezTo>
                <a:lnTo>
                  <a:pt x="2171" y="5587"/>
                </a:lnTo>
                <a:lnTo>
                  <a:pt x="2384" y="5770"/>
                </a:lnTo>
                <a:lnTo>
                  <a:pt x="2390" y="5865"/>
                </a:lnTo>
                <a:cubicBezTo>
                  <a:pt x="2391" y="5881"/>
                  <a:pt x="2404" y="5896"/>
                  <a:pt x="2419" y="5896"/>
                </a:cubicBezTo>
                <a:cubicBezTo>
                  <a:pt x="2421" y="5896"/>
                  <a:pt x="2423" y="5895"/>
                  <a:pt x="2425" y="5895"/>
                </a:cubicBezTo>
                <a:lnTo>
                  <a:pt x="2533" y="5887"/>
                </a:lnTo>
                <a:cubicBezTo>
                  <a:pt x="2541" y="5885"/>
                  <a:pt x="2550" y="5882"/>
                  <a:pt x="2556" y="5875"/>
                </a:cubicBezTo>
                <a:lnTo>
                  <a:pt x="2646" y="5770"/>
                </a:lnTo>
                <a:lnTo>
                  <a:pt x="2828" y="5757"/>
                </a:lnTo>
                <a:lnTo>
                  <a:pt x="2934" y="5849"/>
                </a:lnTo>
                <a:cubicBezTo>
                  <a:pt x="2940" y="5854"/>
                  <a:pt x="2947" y="5857"/>
                  <a:pt x="2955" y="5857"/>
                </a:cubicBezTo>
                <a:cubicBezTo>
                  <a:pt x="2956" y="5857"/>
                  <a:pt x="2957" y="5857"/>
                  <a:pt x="2957" y="5857"/>
                </a:cubicBezTo>
                <a:lnTo>
                  <a:pt x="3175" y="5842"/>
                </a:lnTo>
                <a:cubicBezTo>
                  <a:pt x="3193" y="5841"/>
                  <a:pt x="3206" y="5825"/>
                  <a:pt x="3204" y="5806"/>
                </a:cubicBezTo>
                <a:lnTo>
                  <a:pt x="3198" y="5711"/>
                </a:lnTo>
                <a:lnTo>
                  <a:pt x="3270" y="5629"/>
                </a:lnTo>
                <a:lnTo>
                  <a:pt x="3360" y="5707"/>
                </a:lnTo>
                <a:lnTo>
                  <a:pt x="3469" y="5809"/>
                </a:lnTo>
                <a:cubicBezTo>
                  <a:pt x="3474" y="5814"/>
                  <a:pt x="3481" y="5818"/>
                  <a:pt x="3489" y="5818"/>
                </a:cubicBezTo>
                <a:cubicBezTo>
                  <a:pt x="3490" y="5818"/>
                  <a:pt x="3492" y="5818"/>
                  <a:pt x="3494" y="5818"/>
                </a:cubicBezTo>
                <a:lnTo>
                  <a:pt x="3678" y="5805"/>
                </a:lnTo>
                <a:lnTo>
                  <a:pt x="3683" y="5873"/>
                </a:lnTo>
                <a:cubicBezTo>
                  <a:pt x="3685" y="5882"/>
                  <a:pt x="3688" y="5889"/>
                  <a:pt x="3696" y="5895"/>
                </a:cubicBezTo>
                <a:cubicBezTo>
                  <a:pt x="3701" y="5899"/>
                  <a:pt x="3708" y="5903"/>
                  <a:pt x="3716" y="5903"/>
                </a:cubicBezTo>
                <a:cubicBezTo>
                  <a:pt x="3717" y="5903"/>
                  <a:pt x="3718" y="5903"/>
                  <a:pt x="3719" y="5903"/>
                </a:cubicBezTo>
                <a:lnTo>
                  <a:pt x="4240" y="5867"/>
                </a:lnTo>
                <a:lnTo>
                  <a:pt x="4346" y="5958"/>
                </a:lnTo>
                <a:cubicBezTo>
                  <a:pt x="4352" y="5964"/>
                  <a:pt x="4358" y="5967"/>
                  <a:pt x="4366" y="5967"/>
                </a:cubicBezTo>
                <a:cubicBezTo>
                  <a:pt x="4367" y="5967"/>
                  <a:pt x="4368" y="5967"/>
                  <a:pt x="4369" y="5967"/>
                </a:cubicBezTo>
                <a:lnTo>
                  <a:pt x="4464" y="5960"/>
                </a:lnTo>
                <a:lnTo>
                  <a:pt x="4570" y="6053"/>
                </a:lnTo>
                <a:cubicBezTo>
                  <a:pt x="4576" y="6058"/>
                  <a:pt x="4583" y="6060"/>
                  <a:pt x="4591" y="6060"/>
                </a:cubicBezTo>
                <a:cubicBezTo>
                  <a:pt x="4595" y="6060"/>
                  <a:pt x="4599" y="6060"/>
                  <a:pt x="4601" y="6060"/>
                </a:cubicBezTo>
                <a:cubicBezTo>
                  <a:pt x="4602" y="6060"/>
                  <a:pt x="4602" y="6060"/>
                  <a:pt x="4602" y="6060"/>
                </a:cubicBezTo>
                <a:lnTo>
                  <a:pt x="4805" y="5941"/>
                </a:lnTo>
                <a:lnTo>
                  <a:pt x="4891" y="5934"/>
                </a:lnTo>
                <a:lnTo>
                  <a:pt x="4989" y="6026"/>
                </a:lnTo>
                <a:cubicBezTo>
                  <a:pt x="4995" y="6033"/>
                  <a:pt x="5004" y="6035"/>
                  <a:pt x="5013" y="6035"/>
                </a:cubicBezTo>
                <a:cubicBezTo>
                  <a:pt x="5021" y="6034"/>
                  <a:pt x="5031" y="6030"/>
                  <a:pt x="5036" y="6024"/>
                </a:cubicBezTo>
                <a:lnTo>
                  <a:pt x="5228" y="5801"/>
                </a:lnTo>
                <a:lnTo>
                  <a:pt x="5331" y="5794"/>
                </a:lnTo>
                <a:cubicBezTo>
                  <a:pt x="5341" y="5794"/>
                  <a:pt x="5348" y="5790"/>
                  <a:pt x="5353" y="5783"/>
                </a:cubicBezTo>
                <a:lnTo>
                  <a:pt x="5550" y="5559"/>
                </a:lnTo>
                <a:cubicBezTo>
                  <a:pt x="5555" y="5552"/>
                  <a:pt x="5557" y="5545"/>
                  <a:pt x="5557" y="5535"/>
                </a:cubicBezTo>
                <a:cubicBezTo>
                  <a:pt x="5556" y="5526"/>
                  <a:pt x="5552" y="5519"/>
                  <a:pt x="5546" y="5514"/>
                </a:cubicBezTo>
                <a:lnTo>
                  <a:pt x="5430" y="5414"/>
                </a:lnTo>
                <a:cubicBezTo>
                  <a:pt x="5425" y="5409"/>
                  <a:pt x="5417" y="5405"/>
                  <a:pt x="5409" y="5405"/>
                </a:cubicBezTo>
                <a:cubicBezTo>
                  <a:pt x="5408" y="5405"/>
                  <a:pt x="5407" y="5405"/>
                  <a:pt x="5406" y="5405"/>
                </a:cubicBezTo>
                <a:lnTo>
                  <a:pt x="5305" y="5412"/>
                </a:lnTo>
                <a:cubicBezTo>
                  <a:pt x="5296" y="5414"/>
                  <a:pt x="5289" y="5416"/>
                  <a:pt x="5284" y="5422"/>
                </a:cubicBezTo>
                <a:lnTo>
                  <a:pt x="5196" y="5516"/>
                </a:lnTo>
                <a:lnTo>
                  <a:pt x="5103" y="5436"/>
                </a:lnTo>
                <a:cubicBezTo>
                  <a:pt x="5098" y="5431"/>
                  <a:pt x="5091" y="5427"/>
                  <a:pt x="5083" y="5427"/>
                </a:cubicBezTo>
                <a:cubicBezTo>
                  <a:pt x="5082" y="5427"/>
                  <a:pt x="5081" y="5427"/>
                  <a:pt x="5080" y="5427"/>
                </a:cubicBezTo>
                <a:lnTo>
                  <a:pt x="4987" y="5434"/>
                </a:lnTo>
                <a:lnTo>
                  <a:pt x="4888" y="5342"/>
                </a:lnTo>
                <a:lnTo>
                  <a:pt x="4782" y="5249"/>
                </a:lnTo>
                <a:lnTo>
                  <a:pt x="4779" y="5193"/>
                </a:lnTo>
                <a:lnTo>
                  <a:pt x="4942" y="5181"/>
                </a:lnTo>
                <a:lnTo>
                  <a:pt x="5047" y="5268"/>
                </a:lnTo>
                <a:cubicBezTo>
                  <a:pt x="5053" y="5273"/>
                  <a:pt x="5061" y="5276"/>
                  <a:pt x="5068" y="5276"/>
                </a:cubicBezTo>
                <a:cubicBezTo>
                  <a:pt x="5077" y="5276"/>
                  <a:pt x="5086" y="5272"/>
                  <a:pt x="5092" y="5265"/>
                </a:cubicBezTo>
                <a:lnTo>
                  <a:pt x="5193" y="5155"/>
                </a:lnTo>
                <a:cubicBezTo>
                  <a:pt x="5200" y="5149"/>
                  <a:pt x="5202" y="5140"/>
                  <a:pt x="5202" y="5130"/>
                </a:cubicBezTo>
                <a:lnTo>
                  <a:pt x="5195" y="5016"/>
                </a:lnTo>
                <a:cubicBezTo>
                  <a:pt x="5193" y="5000"/>
                  <a:pt x="5179" y="4986"/>
                  <a:pt x="5164" y="4986"/>
                </a:cubicBezTo>
                <a:cubicBezTo>
                  <a:pt x="5163" y="4986"/>
                  <a:pt x="5161" y="4986"/>
                  <a:pt x="5160" y="4987"/>
                </a:cubicBezTo>
                <a:lnTo>
                  <a:pt x="5138" y="4988"/>
                </a:lnTo>
                <a:lnTo>
                  <a:pt x="5169" y="4957"/>
                </a:lnTo>
                <a:lnTo>
                  <a:pt x="5483" y="4935"/>
                </a:lnTo>
                <a:cubicBezTo>
                  <a:pt x="5492" y="4933"/>
                  <a:pt x="5500" y="4929"/>
                  <a:pt x="5505" y="4922"/>
                </a:cubicBezTo>
                <a:cubicBezTo>
                  <a:pt x="5511" y="4916"/>
                  <a:pt x="5514" y="4909"/>
                  <a:pt x="5514" y="4899"/>
                </a:cubicBezTo>
                <a:lnTo>
                  <a:pt x="5507" y="4816"/>
                </a:lnTo>
                <a:lnTo>
                  <a:pt x="5684" y="4802"/>
                </a:lnTo>
                <a:cubicBezTo>
                  <a:pt x="5692" y="4801"/>
                  <a:pt x="5701" y="4797"/>
                  <a:pt x="5706" y="4791"/>
                </a:cubicBezTo>
                <a:lnTo>
                  <a:pt x="5806" y="4675"/>
                </a:lnTo>
                <a:lnTo>
                  <a:pt x="5908" y="4567"/>
                </a:lnTo>
                <a:cubicBezTo>
                  <a:pt x="5914" y="4561"/>
                  <a:pt x="5917" y="4552"/>
                  <a:pt x="5917" y="4542"/>
                </a:cubicBezTo>
                <a:lnTo>
                  <a:pt x="5909" y="4441"/>
                </a:lnTo>
                <a:lnTo>
                  <a:pt x="6007" y="4232"/>
                </a:lnTo>
                <a:cubicBezTo>
                  <a:pt x="6009" y="4228"/>
                  <a:pt x="6009" y="4221"/>
                  <a:pt x="6009" y="4216"/>
                </a:cubicBezTo>
                <a:lnTo>
                  <a:pt x="5986" y="3890"/>
                </a:lnTo>
                <a:cubicBezTo>
                  <a:pt x="5986" y="3881"/>
                  <a:pt x="5981" y="3873"/>
                  <a:pt x="5974" y="3867"/>
                </a:cubicBezTo>
                <a:lnTo>
                  <a:pt x="5851" y="3766"/>
                </a:lnTo>
                <a:cubicBezTo>
                  <a:pt x="5848" y="3764"/>
                  <a:pt x="5846" y="3763"/>
                  <a:pt x="5843" y="3761"/>
                </a:cubicBezTo>
                <a:lnTo>
                  <a:pt x="5619" y="3668"/>
                </a:lnTo>
                <a:cubicBezTo>
                  <a:pt x="5616" y="3666"/>
                  <a:pt x="5612" y="3665"/>
                  <a:pt x="5608" y="3665"/>
                </a:cubicBezTo>
                <a:cubicBezTo>
                  <a:pt x="5607" y="3665"/>
                  <a:pt x="5606" y="3665"/>
                  <a:pt x="5604" y="3665"/>
                </a:cubicBezTo>
                <a:lnTo>
                  <a:pt x="5408" y="3680"/>
                </a:lnTo>
                <a:lnTo>
                  <a:pt x="5302" y="3594"/>
                </a:lnTo>
                <a:cubicBezTo>
                  <a:pt x="5297" y="3589"/>
                  <a:pt x="5290" y="3587"/>
                  <a:pt x="5283" y="3587"/>
                </a:cubicBezTo>
                <a:cubicBezTo>
                  <a:pt x="5273" y="3587"/>
                  <a:pt x="5264" y="3591"/>
                  <a:pt x="5257" y="3598"/>
                </a:cubicBezTo>
                <a:lnTo>
                  <a:pt x="5171" y="3697"/>
                </a:lnTo>
                <a:lnTo>
                  <a:pt x="5068" y="3705"/>
                </a:lnTo>
                <a:cubicBezTo>
                  <a:pt x="5060" y="3706"/>
                  <a:pt x="5051" y="3710"/>
                  <a:pt x="5046" y="3716"/>
                </a:cubicBezTo>
                <a:lnTo>
                  <a:pt x="4967" y="3807"/>
                </a:lnTo>
                <a:lnTo>
                  <a:pt x="4886" y="3737"/>
                </a:lnTo>
                <a:lnTo>
                  <a:pt x="4874" y="3573"/>
                </a:lnTo>
                <a:lnTo>
                  <a:pt x="4950" y="3568"/>
                </a:lnTo>
                <a:cubicBezTo>
                  <a:pt x="4958" y="3567"/>
                  <a:pt x="4967" y="3562"/>
                  <a:pt x="4972" y="3556"/>
                </a:cubicBezTo>
                <a:lnTo>
                  <a:pt x="5072" y="3441"/>
                </a:lnTo>
                <a:lnTo>
                  <a:pt x="5180" y="3323"/>
                </a:lnTo>
                <a:cubicBezTo>
                  <a:pt x="5187" y="3317"/>
                  <a:pt x="5190" y="3307"/>
                  <a:pt x="5190" y="3299"/>
                </a:cubicBezTo>
                <a:lnTo>
                  <a:pt x="5167" y="2981"/>
                </a:lnTo>
                <a:cubicBezTo>
                  <a:pt x="5167" y="2972"/>
                  <a:pt x="5162" y="2963"/>
                  <a:pt x="5155" y="2957"/>
                </a:cubicBezTo>
                <a:lnTo>
                  <a:pt x="5042" y="2867"/>
                </a:lnTo>
                <a:lnTo>
                  <a:pt x="5036" y="2773"/>
                </a:lnTo>
                <a:cubicBezTo>
                  <a:pt x="5035" y="2760"/>
                  <a:pt x="5026" y="2749"/>
                  <a:pt x="5015" y="2744"/>
                </a:cubicBezTo>
                <a:lnTo>
                  <a:pt x="4791" y="2657"/>
                </a:lnTo>
                <a:cubicBezTo>
                  <a:pt x="4787" y="2655"/>
                  <a:pt x="4784" y="2654"/>
                  <a:pt x="4780" y="2654"/>
                </a:cubicBezTo>
                <a:cubicBezTo>
                  <a:pt x="4779" y="2654"/>
                  <a:pt x="4778" y="2654"/>
                  <a:pt x="4776" y="2654"/>
                </a:cubicBezTo>
                <a:lnTo>
                  <a:pt x="4709" y="2660"/>
                </a:lnTo>
                <a:lnTo>
                  <a:pt x="4706" y="2610"/>
                </a:lnTo>
                <a:lnTo>
                  <a:pt x="4868" y="2598"/>
                </a:lnTo>
                <a:lnTo>
                  <a:pt x="4974" y="2696"/>
                </a:lnTo>
                <a:cubicBezTo>
                  <a:pt x="4981" y="2702"/>
                  <a:pt x="4989" y="2704"/>
                  <a:pt x="4996" y="2704"/>
                </a:cubicBezTo>
                <a:cubicBezTo>
                  <a:pt x="5001" y="2704"/>
                  <a:pt x="5006" y="2703"/>
                  <a:pt x="5011" y="2701"/>
                </a:cubicBezTo>
                <a:cubicBezTo>
                  <a:pt x="5023" y="2696"/>
                  <a:pt x="5031" y="2683"/>
                  <a:pt x="5029" y="2670"/>
                </a:cubicBezTo>
                <a:lnTo>
                  <a:pt x="4968" y="1808"/>
                </a:lnTo>
                <a:cubicBezTo>
                  <a:pt x="4967" y="1800"/>
                  <a:pt x="4963" y="1791"/>
                  <a:pt x="4957" y="1786"/>
                </a:cubicBezTo>
                <a:lnTo>
                  <a:pt x="4851" y="1693"/>
                </a:lnTo>
                <a:lnTo>
                  <a:pt x="4844" y="1599"/>
                </a:lnTo>
                <a:cubicBezTo>
                  <a:pt x="4843" y="1583"/>
                  <a:pt x="4828" y="1568"/>
                  <a:pt x="4814" y="1568"/>
                </a:cubicBezTo>
                <a:cubicBezTo>
                  <a:pt x="4813" y="1568"/>
                  <a:pt x="4811" y="1568"/>
                  <a:pt x="4810" y="1568"/>
                </a:cubicBezTo>
                <a:lnTo>
                  <a:pt x="4714" y="1576"/>
                </a:lnTo>
                <a:lnTo>
                  <a:pt x="4617" y="1490"/>
                </a:lnTo>
                <a:cubicBezTo>
                  <a:pt x="4611" y="1486"/>
                  <a:pt x="4604" y="1483"/>
                  <a:pt x="4597" y="1483"/>
                </a:cubicBezTo>
                <a:cubicBezTo>
                  <a:pt x="4596" y="1483"/>
                  <a:pt x="4594" y="1483"/>
                  <a:pt x="4593" y="1483"/>
                </a:cubicBezTo>
                <a:lnTo>
                  <a:pt x="4518" y="1488"/>
                </a:lnTo>
                <a:lnTo>
                  <a:pt x="4490" y="1102"/>
                </a:lnTo>
                <a:lnTo>
                  <a:pt x="4582" y="1003"/>
                </a:lnTo>
                <a:cubicBezTo>
                  <a:pt x="4588" y="996"/>
                  <a:pt x="4591" y="987"/>
                  <a:pt x="4591" y="978"/>
                </a:cubicBezTo>
                <a:lnTo>
                  <a:pt x="4583" y="870"/>
                </a:lnTo>
                <a:cubicBezTo>
                  <a:pt x="4583" y="860"/>
                  <a:pt x="4578" y="852"/>
                  <a:pt x="4571" y="847"/>
                </a:cubicBezTo>
                <a:lnTo>
                  <a:pt x="4467" y="762"/>
                </a:lnTo>
                <a:lnTo>
                  <a:pt x="4453" y="567"/>
                </a:lnTo>
                <a:lnTo>
                  <a:pt x="4542" y="349"/>
                </a:lnTo>
                <a:cubicBezTo>
                  <a:pt x="4549" y="337"/>
                  <a:pt x="4545" y="321"/>
                  <a:pt x="4534" y="312"/>
                </a:cubicBezTo>
                <a:lnTo>
                  <a:pt x="4422" y="220"/>
                </a:lnTo>
                <a:lnTo>
                  <a:pt x="4302" y="16"/>
                </a:lnTo>
                <a:cubicBezTo>
                  <a:pt x="4296" y="6"/>
                  <a:pt x="4286" y="0"/>
                  <a:pt x="4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982;p51">
            <a:extLst>
              <a:ext uri="{FF2B5EF4-FFF2-40B4-BE49-F238E27FC236}">
                <a16:creationId xmlns:a16="http://schemas.microsoft.com/office/drawing/2014/main" id="{8037BE4C-2F28-C6C2-9FA9-9F98CD782C93}"/>
              </a:ext>
            </a:extLst>
          </p:cNvPr>
          <p:cNvSpPr/>
          <p:nvPr/>
        </p:nvSpPr>
        <p:spPr>
          <a:xfrm>
            <a:off x="1404752" y="2885644"/>
            <a:ext cx="163287" cy="161583"/>
          </a:xfrm>
          <a:custGeom>
            <a:avLst/>
            <a:gdLst/>
            <a:ahLst/>
            <a:cxnLst/>
            <a:rect l="l" t="t" r="r" b="b"/>
            <a:pathLst>
              <a:path w="2204" h="2181" extrusionOk="0">
                <a:moveTo>
                  <a:pt x="1733" y="0"/>
                </a:moveTo>
                <a:lnTo>
                  <a:pt x="1413" y="124"/>
                </a:lnTo>
                <a:lnTo>
                  <a:pt x="1304" y="131"/>
                </a:lnTo>
                <a:lnTo>
                  <a:pt x="1204" y="249"/>
                </a:lnTo>
                <a:lnTo>
                  <a:pt x="995" y="264"/>
                </a:lnTo>
                <a:lnTo>
                  <a:pt x="895" y="379"/>
                </a:lnTo>
                <a:lnTo>
                  <a:pt x="787" y="386"/>
                </a:lnTo>
                <a:lnTo>
                  <a:pt x="794" y="495"/>
                </a:lnTo>
                <a:lnTo>
                  <a:pt x="902" y="487"/>
                </a:lnTo>
                <a:lnTo>
                  <a:pt x="1002" y="371"/>
                </a:lnTo>
                <a:lnTo>
                  <a:pt x="1125" y="472"/>
                </a:lnTo>
                <a:lnTo>
                  <a:pt x="1212" y="357"/>
                </a:lnTo>
                <a:lnTo>
                  <a:pt x="1320" y="349"/>
                </a:lnTo>
                <a:lnTo>
                  <a:pt x="1328" y="457"/>
                </a:lnTo>
                <a:lnTo>
                  <a:pt x="1226" y="567"/>
                </a:lnTo>
                <a:lnTo>
                  <a:pt x="1234" y="676"/>
                </a:lnTo>
                <a:lnTo>
                  <a:pt x="1242" y="784"/>
                </a:lnTo>
                <a:lnTo>
                  <a:pt x="1148" y="790"/>
                </a:lnTo>
                <a:lnTo>
                  <a:pt x="1250" y="894"/>
                </a:lnTo>
                <a:lnTo>
                  <a:pt x="1164" y="1008"/>
                </a:lnTo>
                <a:lnTo>
                  <a:pt x="1048" y="1015"/>
                </a:lnTo>
                <a:lnTo>
                  <a:pt x="948" y="1124"/>
                </a:lnTo>
                <a:lnTo>
                  <a:pt x="846" y="1249"/>
                </a:lnTo>
                <a:lnTo>
                  <a:pt x="730" y="1139"/>
                </a:lnTo>
                <a:lnTo>
                  <a:pt x="630" y="1263"/>
                </a:lnTo>
                <a:lnTo>
                  <a:pt x="527" y="1270"/>
                </a:lnTo>
                <a:lnTo>
                  <a:pt x="419" y="1279"/>
                </a:lnTo>
                <a:lnTo>
                  <a:pt x="312" y="1286"/>
                </a:lnTo>
                <a:lnTo>
                  <a:pt x="194" y="1177"/>
                </a:lnTo>
                <a:lnTo>
                  <a:pt x="94" y="1301"/>
                </a:lnTo>
                <a:lnTo>
                  <a:pt x="101" y="1402"/>
                </a:lnTo>
                <a:lnTo>
                  <a:pt x="0" y="1518"/>
                </a:lnTo>
                <a:lnTo>
                  <a:pt x="218" y="1503"/>
                </a:lnTo>
                <a:lnTo>
                  <a:pt x="325" y="1494"/>
                </a:lnTo>
                <a:lnTo>
                  <a:pt x="334" y="1597"/>
                </a:lnTo>
                <a:lnTo>
                  <a:pt x="224" y="1605"/>
                </a:lnTo>
                <a:lnTo>
                  <a:pt x="232" y="1713"/>
                </a:lnTo>
                <a:lnTo>
                  <a:pt x="449" y="1697"/>
                </a:lnTo>
                <a:lnTo>
                  <a:pt x="549" y="1582"/>
                </a:lnTo>
                <a:lnTo>
                  <a:pt x="652" y="1573"/>
                </a:lnTo>
                <a:lnTo>
                  <a:pt x="761" y="1566"/>
                </a:lnTo>
                <a:lnTo>
                  <a:pt x="768" y="1675"/>
                </a:lnTo>
                <a:lnTo>
                  <a:pt x="776" y="1791"/>
                </a:lnTo>
                <a:lnTo>
                  <a:pt x="783" y="1891"/>
                </a:lnTo>
                <a:lnTo>
                  <a:pt x="1000" y="1877"/>
                </a:lnTo>
                <a:lnTo>
                  <a:pt x="1109" y="1869"/>
                </a:lnTo>
                <a:lnTo>
                  <a:pt x="1009" y="1993"/>
                </a:lnTo>
                <a:lnTo>
                  <a:pt x="1124" y="2086"/>
                </a:lnTo>
                <a:lnTo>
                  <a:pt x="1246" y="2180"/>
                </a:lnTo>
                <a:lnTo>
                  <a:pt x="1339" y="2172"/>
                </a:lnTo>
                <a:lnTo>
                  <a:pt x="1557" y="2159"/>
                </a:lnTo>
                <a:lnTo>
                  <a:pt x="1665" y="2150"/>
                </a:lnTo>
                <a:lnTo>
                  <a:pt x="1767" y="2040"/>
                </a:lnTo>
                <a:lnTo>
                  <a:pt x="1766" y="2018"/>
                </a:lnTo>
                <a:lnTo>
                  <a:pt x="1761" y="1940"/>
                </a:lnTo>
                <a:lnTo>
                  <a:pt x="1869" y="1932"/>
                </a:lnTo>
                <a:lnTo>
                  <a:pt x="1855" y="1716"/>
                </a:lnTo>
                <a:lnTo>
                  <a:pt x="1817" y="1718"/>
                </a:lnTo>
                <a:lnTo>
                  <a:pt x="1746" y="1722"/>
                </a:lnTo>
                <a:lnTo>
                  <a:pt x="1744" y="1700"/>
                </a:lnTo>
                <a:lnTo>
                  <a:pt x="1738" y="1607"/>
                </a:lnTo>
                <a:lnTo>
                  <a:pt x="1730" y="1498"/>
                </a:lnTo>
                <a:lnTo>
                  <a:pt x="1832" y="1388"/>
                </a:lnTo>
                <a:lnTo>
                  <a:pt x="1926" y="1172"/>
                </a:lnTo>
                <a:lnTo>
                  <a:pt x="2017" y="1048"/>
                </a:lnTo>
                <a:lnTo>
                  <a:pt x="2010" y="948"/>
                </a:lnTo>
                <a:lnTo>
                  <a:pt x="2002" y="839"/>
                </a:lnTo>
                <a:lnTo>
                  <a:pt x="2111" y="723"/>
                </a:lnTo>
                <a:lnTo>
                  <a:pt x="2204" y="607"/>
                </a:lnTo>
                <a:lnTo>
                  <a:pt x="2196" y="499"/>
                </a:lnTo>
                <a:lnTo>
                  <a:pt x="2088" y="404"/>
                </a:lnTo>
                <a:lnTo>
                  <a:pt x="2082" y="296"/>
                </a:lnTo>
                <a:lnTo>
                  <a:pt x="2047" y="269"/>
                </a:lnTo>
                <a:lnTo>
                  <a:pt x="1957" y="196"/>
                </a:lnTo>
                <a:lnTo>
                  <a:pt x="1949" y="87"/>
                </a:lnTo>
                <a:lnTo>
                  <a:pt x="1849" y="94"/>
                </a:lnTo>
                <a:lnTo>
                  <a:pt x="1740" y="102"/>
                </a:lnTo>
                <a:lnTo>
                  <a:pt x="17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983;p51">
            <a:extLst>
              <a:ext uri="{FF2B5EF4-FFF2-40B4-BE49-F238E27FC236}">
                <a16:creationId xmlns:a16="http://schemas.microsoft.com/office/drawing/2014/main" id="{9B937828-C7CA-70D0-5672-6888E28FF13A}"/>
              </a:ext>
            </a:extLst>
          </p:cNvPr>
          <p:cNvSpPr/>
          <p:nvPr/>
        </p:nvSpPr>
        <p:spPr>
          <a:xfrm>
            <a:off x="1402085" y="2883347"/>
            <a:ext cx="168620" cy="166251"/>
          </a:xfrm>
          <a:custGeom>
            <a:avLst/>
            <a:gdLst/>
            <a:ahLst/>
            <a:cxnLst/>
            <a:rect l="l" t="t" r="r" b="b"/>
            <a:pathLst>
              <a:path w="2276" h="2244" extrusionOk="0">
                <a:moveTo>
                  <a:pt x="1740" y="80"/>
                </a:moveTo>
                <a:lnTo>
                  <a:pt x="1744" y="136"/>
                </a:lnTo>
                <a:cubicBezTo>
                  <a:pt x="1745" y="154"/>
                  <a:pt x="1760" y="167"/>
                  <a:pt x="1776" y="167"/>
                </a:cubicBezTo>
                <a:cubicBezTo>
                  <a:pt x="1777" y="167"/>
                  <a:pt x="1778" y="167"/>
                  <a:pt x="1779" y="167"/>
                </a:cubicBezTo>
                <a:lnTo>
                  <a:pt x="1956" y="153"/>
                </a:lnTo>
                <a:lnTo>
                  <a:pt x="1962" y="229"/>
                </a:lnTo>
                <a:cubicBezTo>
                  <a:pt x="1962" y="238"/>
                  <a:pt x="1967" y="248"/>
                  <a:pt x="1973" y="253"/>
                </a:cubicBezTo>
                <a:lnTo>
                  <a:pt x="2087" y="344"/>
                </a:lnTo>
                <a:lnTo>
                  <a:pt x="2093" y="438"/>
                </a:lnTo>
                <a:cubicBezTo>
                  <a:pt x="2093" y="448"/>
                  <a:pt x="2097" y="456"/>
                  <a:pt x="2103" y="461"/>
                </a:cubicBezTo>
                <a:lnTo>
                  <a:pt x="2201" y="547"/>
                </a:lnTo>
                <a:lnTo>
                  <a:pt x="2206" y="629"/>
                </a:lnTo>
                <a:lnTo>
                  <a:pt x="2123" y="733"/>
                </a:lnTo>
                <a:lnTo>
                  <a:pt x="2015" y="850"/>
                </a:lnTo>
                <a:cubicBezTo>
                  <a:pt x="2009" y="857"/>
                  <a:pt x="2005" y="865"/>
                  <a:pt x="2005" y="875"/>
                </a:cubicBezTo>
                <a:lnTo>
                  <a:pt x="2020" y="1071"/>
                </a:lnTo>
                <a:lnTo>
                  <a:pt x="1931" y="1191"/>
                </a:lnTo>
                <a:lnTo>
                  <a:pt x="1840" y="1401"/>
                </a:lnTo>
                <a:lnTo>
                  <a:pt x="1743" y="1508"/>
                </a:lnTo>
                <a:cubicBezTo>
                  <a:pt x="1736" y="1514"/>
                  <a:pt x="1734" y="1523"/>
                  <a:pt x="1734" y="1532"/>
                </a:cubicBezTo>
                <a:lnTo>
                  <a:pt x="1749" y="1757"/>
                </a:lnTo>
                <a:cubicBezTo>
                  <a:pt x="1750" y="1766"/>
                  <a:pt x="1754" y="1774"/>
                  <a:pt x="1761" y="1779"/>
                </a:cubicBezTo>
                <a:cubicBezTo>
                  <a:pt x="1766" y="1784"/>
                  <a:pt x="1772" y="1787"/>
                  <a:pt x="1780" y="1787"/>
                </a:cubicBezTo>
                <a:cubicBezTo>
                  <a:pt x="1781" y="1787"/>
                  <a:pt x="1783" y="1787"/>
                  <a:pt x="1785" y="1787"/>
                </a:cubicBezTo>
                <a:lnTo>
                  <a:pt x="1860" y="1781"/>
                </a:lnTo>
                <a:lnTo>
                  <a:pt x="1870" y="1935"/>
                </a:lnTo>
                <a:lnTo>
                  <a:pt x="1795" y="1940"/>
                </a:lnTo>
                <a:cubicBezTo>
                  <a:pt x="1787" y="1941"/>
                  <a:pt x="1777" y="1945"/>
                  <a:pt x="1772" y="1951"/>
                </a:cubicBezTo>
                <a:cubicBezTo>
                  <a:pt x="1767" y="1957"/>
                  <a:pt x="1765" y="1966"/>
                  <a:pt x="1765" y="1974"/>
                </a:cubicBezTo>
                <a:lnTo>
                  <a:pt x="1771" y="2060"/>
                </a:lnTo>
                <a:lnTo>
                  <a:pt x="1687" y="2150"/>
                </a:lnTo>
                <a:lnTo>
                  <a:pt x="1292" y="2177"/>
                </a:lnTo>
                <a:lnTo>
                  <a:pt x="1090" y="2019"/>
                </a:lnTo>
                <a:lnTo>
                  <a:pt x="1171" y="1923"/>
                </a:lnTo>
                <a:cubicBezTo>
                  <a:pt x="1181" y="1915"/>
                  <a:pt x="1182" y="1900"/>
                  <a:pt x="1176" y="1889"/>
                </a:cubicBezTo>
                <a:cubicBezTo>
                  <a:pt x="1169" y="1879"/>
                  <a:pt x="1159" y="1871"/>
                  <a:pt x="1148" y="1871"/>
                </a:cubicBezTo>
                <a:cubicBezTo>
                  <a:pt x="1147" y="1871"/>
                  <a:pt x="1146" y="1871"/>
                  <a:pt x="1144" y="1871"/>
                </a:cubicBezTo>
                <a:lnTo>
                  <a:pt x="851" y="1892"/>
                </a:lnTo>
                <a:lnTo>
                  <a:pt x="830" y="1599"/>
                </a:lnTo>
                <a:cubicBezTo>
                  <a:pt x="829" y="1590"/>
                  <a:pt x="825" y="1583"/>
                  <a:pt x="818" y="1577"/>
                </a:cubicBezTo>
                <a:cubicBezTo>
                  <a:pt x="813" y="1573"/>
                  <a:pt x="806" y="1569"/>
                  <a:pt x="798" y="1569"/>
                </a:cubicBezTo>
                <a:cubicBezTo>
                  <a:pt x="797" y="1569"/>
                  <a:pt x="796" y="1569"/>
                  <a:pt x="796" y="1569"/>
                </a:cubicBezTo>
                <a:lnTo>
                  <a:pt x="584" y="1584"/>
                </a:lnTo>
                <a:cubicBezTo>
                  <a:pt x="577" y="1585"/>
                  <a:pt x="567" y="1589"/>
                  <a:pt x="562" y="1595"/>
                </a:cubicBezTo>
                <a:lnTo>
                  <a:pt x="471" y="1701"/>
                </a:lnTo>
                <a:lnTo>
                  <a:pt x="301" y="1713"/>
                </a:lnTo>
                <a:lnTo>
                  <a:pt x="298" y="1670"/>
                </a:lnTo>
                <a:lnTo>
                  <a:pt x="374" y="1665"/>
                </a:lnTo>
                <a:cubicBezTo>
                  <a:pt x="381" y="1663"/>
                  <a:pt x="390" y="1660"/>
                  <a:pt x="396" y="1652"/>
                </a:cubicBezTo>
                <a:cubicBezTo>
                  <a:pt x="401" y="1646"/>
                  <a:pt x="403" y="1639"/>
                  <a:pt x="403" y="1629"/>
                </a:cubicBezTo>
                <a:lnTo>
                  <a:pt x="396" y="1527"/>
                </a:lnTo>
                <a:cubicBezTo>
                  <a:pt x="395" y="1511"/>
                  <a:pt x="380" y="1498"/>
                  <a:pt x="365" y="1498"/>
                </a:cubicBezTo>
                <a:cubicBezTo>
                  <a:pt x="363" y="1498"/>
                  <a:pt x="362" y="1498"/>
                  <a:pt x="360" y="1498"/>
                </a:cubicBezTo>
                <a:lnTo>
                  <a:pt x="114" y="1515"/>
                </a:lnTo>
                <a:lnTo>
                  <a:pt x="162" y="1458"/>
                </a:lnTo>
                <a:cubicBezTo>
                  <a:pt x="168" y="1451"/>
                  <a:pt x="171" y="1443"/>
                  <a:pt x="171" y="1434"/>
                </a:cubicBezTo>
                <a:lnTo>
                  <a:pt x="164" y="1347"/>
                </a:lnTo>
                <a:lnTo>
                  <a:pt x="234" y="1260"/>
                </a:lnTo>
                <a:lnTo>
                  <a:pt x="325" y="1344"/>
                </a:lnTo>
                <a:cubicBezTo>
                  <a:pt x="331" y="1350"/>
                  <a:pt x="339" y="1354"/>
                  <a:pt x="347" y="1354"/>
                </a:cubicBezTo>
                <a:cubicBezTo>
                  <a:pt x="348" y="1354"/>
                  <a:pt x="349" y="1354"/>
                  <a:pt x="350" y="1354"/>
                </a:cubicBezTo>
                <a:lnTo>
                  <a:pt x="668" y="1332"/>
                </a:lnTo>
                <a:cubicBezTo>
                  <a:pt x="678" y="1332"/>
                  <a:pt x="687" y="1326"/>
                  <a:pt x="692" y="1319"/>
                </a:cubicBezTo>
                <a:lnTo>
                  <a:pt x="771" y="1223"/>
                </a:lnTo>
                <a:lnTo>
                  <a:pt x="861" y="1308"/>
                </a:lnTo>
                <a:cubicBezTo>
                  <a:pt x="868" y="1313"/>
                  <a:pt x="875" y="1317"/>
                  <a:pt x="883" y="1317"/>
                </a:cubicBezTo>
                <a:cubicBezTo>
                  <a:pt x="884" y="1317"/>
                  <a:pt x="885" y="1317"/>
                  <a:pt x="886" y="1317"/>
                </a:cubicBezTo>
                <a:cubicBezTo>
                  <a:pt x="895" y="1317"/>
                  <a:pt x="905" y="1312"/>
                  <a:pt x="910" y="1306"/>
                </a:cubicBezTo>
                <a:lnTo>
                  <a:pt x="1009" y="1183"/>
                </a:lnTo>
                <a:lnTo>
                  <a:pt x="1101" y="1084"/>
                </a:lnTo>
                <a:lnTo>
                  <a:pt x="1204" y="1077"/>
                </a:lnTo>
                <a:cubicBezTo>
                  <a:pt x="1213" y="1074"/>
                  <a:pt x="1222" y="1071"/>
                  <a:pt x="1228" y="1063"/>
                </a:cubicBezTo>
                <a:lnTo>
                  <a:pt x="1313" y="947"/>
                </a:lnTo>
                <a:cubicBezTo>
                  <a:pt x="1323" y="934"/>
                  <a:pt x="1322" y="916"/>
                  <a:pt x="1311" y="905"/>
                </a:cubicBezTo>
                <a:lnTo>
                  <a:pt x="1260" y="854"/>
                </a:lnTo>
                <a:lnTo>
                  <a:pt x="1282" y="853"/>
                </a:lnTo>
                <a:cubicBezTo>
                  <a:pt x="1301" y="852"/>
                  <a:pt x="1313" y="835"/>
                  <a:pt x="1312" y="817"/>
                </a:cubicBezTo>
                <a:lnTo>
                  <a:pt x="1297" y="614"/>
                </a:lnTo>
                <a:lnTo>
                  <a:pt x="1389" y="515"/>
                </a:lnTo>
                <a:cubicBezTo>
                  <a:pt x="1395" y="509"/>
                  <a:pt x="1397" y="500"/>
                  <a:pt x="1397" y="490"/>
                </a:cubicBezTo>
                <a:lnTo>
                  <a:pt x="1390" y="382"/>
                </a:lnTo>
                <a:cubicBezTo>
                  <a:pt x="1389" y="366"/>
                  <a:pt x="1374" y="352"/>
                  <a:pt x="1359" y="352"/>
                </a:cubicBezTo>
                <a:cubicBezTo>
                  <a:pt x="1358" y="352"/>
                  <a:pt x="1356" y="353"/>
                  <a:pt x="1355" y="353"/>
                </a:cubicBezTo>
                <a:lnTo>
                  <a:pt x="1246" y="360"/>
                </a:lnTo>
                <a:cubicBezTo>
                  <a:pt x="1238" y="361"/>
                  <a:pt x="1229" y="365"/>
                  <a:pt x="1223" y="374"/>
                </a:cubicBezTo>
                <a:lnTo>
                  <a:pt x="1157" y="460"/>
                </a:lnTo>
                <a:lnTo>
                  <a:pt x="1061" y="381"/>
                </a:lnTo>
                <a:cubicBezTo>
                  <a:pt x="1055" y="376"/>
                  <a:pt x="1047" y="374"/>
                  <a:pt x="1040" y="374"/>
                </a:cubicBezTo>
                <a:cubicBezTo>
                  <a:pt x="1030" y="374"/>
                  <a:pt x="1022" y="378"/>
                  <a:pt x="1015" y="385"/>
                </a:cubicBezTo>
                <a:lnTo>
                  <a:pt x="923" y="490"/>
                </a:lnTo>
                <a:lnTo>
                  <a:pt x="860" y="495"/>
                </a:lnTo>
                <a:lnTo>
                  <a:pt x="858" y="452"/>
                </a:lnTo>
                <a:lnTo>
                  <a:pt x="933" y="447"/>
                </a:lnTo>
                <a:cubicBezTo>
                  <a:pt x="941" y="446"/>
                  <a:pt x="950" y="441"/>
                  <a:pt x="955" y="435"/>
                </a:cubicBezTo>
                <a:lnTo>
                  <a:pt x="1047" y="329"/>
                </a:lnTo>
                <a:lnTo>
                  <a:pt x="1243" y="314"/>
                </a:lnTo>
                <a:cubicBezTo>
                  <a:pt x="1251" y="313"/>
                  <a:pt x="1260" y="309"/>
                  <a:pt x="1265" y="303"/>
                </a:cubicBezTo>
                <a:lnTo>
                  <a:pt x="1358" y="198"/>
                </a:lnTo>
                <a:lnTo>
                  <a:pt x="1453" y="192"/>
                </a:lnTo>
                <a:cubicBezTo>
                  <a:pt x="1455" y="189"/>
                  <a:pt x="1459" y="189"/>
                  <a:pt x="1462" y="188"/>
                </a:cubicBezTo>
                <a:lnTo>
                  <a:pt x="1740" y="80"/>
                </a:lnTo>
                <a:close/>
                <a:moveTo>
                  <a:pt x="1772" y="0"/>
                </a:moveTo>
                <a:cubicBezTo>
                  <a:pt x="1768" y="0"/>
                  <a:pt x="1764" y="1"/>
                  <a:pt x="1760" y="3"/>
                </a:cubicBezTo>
                <a:lnTo>
                  <a:pt x="1444" y="125"/>
                </a:lnTo>
                <a:lnTo>
                  <a:pt x="1340" y="133"/>
                </a:lnTo>
                <a:cubicBezTo>
                  <a:pt x="1333" y="134"/>
                  <a:pt x="1323" y="138"/>
                  <a:pt x="1318" y="145"/>
                </a:cubicBezTo>
                <a:lnTo>
                  <a:pt x="1226" y="250"/>
                </a:lnTo>
                <a:lnTo>
                  <a:pt x="1031" y="264"/>
                </a:lnTo>
                <a:cubicBezTo>
                  <a:pt x="1023" y="265"/>
                  <a:pt x="1014" y="270"/>
                  <a:pt x="1009" y="276"/>
                </a:cubicBezTo>
                <a:lnTo>
                  <a:pt x="916" y="381"/>
                </a:lnTo>
                <a:lnTo>
                  <a:pt x="822" y="388"/>
                </a:lnTo>
                <a:cubicBezTo>
                  <a:pt x="813" y="389"/>
                  <a:pt x="804" y="394"/>
                  <a:pt x="799" y="400"/>
                </a:cubicBezTo>
                <a:cubicBezTo>
                  <a:pt x="793" y="406"/>
                  <a:pt x="791" y="414"/>
                  <a:pt x="791" y="423"/>
                </a:cubicBezTo>
                <a:lnTo>
                  <a:pt x="799" y="531"/>
                </a:lnTo>
                <a:cubicBezTo>
                  <a:pt x="801" y="540"/>
                  <a:pt x="804" y="548"/>
                  <a:pt x="811" y="553"/>
                </a:cubicBezTo>
                <a:cubicBezTo>
                  <a:pt x="817" y="557"/>
                  <a:pt x="823" y="561"/>
                  <a:pt x="831" y="561"/>
                </a:cubicBezTo>
                <a:cubicBezTo>
                  <a:pt x="832" y="561"/>
                  <a:pt x="833" y="561"/>
                  <a:pt x="834" y="561"/>
                </a:cubicBezTo>
                <a:lnTo>
                  <a:pt x="942" y="553"/>
                </a:lnTo>
                <a:cubicBezTo>
                  <a:pt x="950" y="552"/>
                  <a:pt x="959" y="548"/>
                  <a:pt x="964" y="541"/>
                </a:cubicBezTo>
                <a:lnTo>
                  <a:pt x="1043" y="449"/>
                </a:lnTo>
                <a:lnTo>
                  <a:pt x="1141" y="530"/>
                </a:lnTo>
                <a:cubicBezTo>
                  <a:pt x="1146" y="534"/>
                  <a:pt x="1154" y="536"/>
                  <a:pt x="1162" y="536"/>
                </a:cubicBezTo>
                <a:cubicBezTo>
                  <a:pt x="1163" y="536"/>
                  <a:pt x="1165" y="536"/>
                  <a:pt x="1166" y="536"/>
                </a:cubicBezTo>
                <a:cubicBezTo>
                  <a:pt x="1176" y="535"/>
                  <a:pt x="1183" y="530"/>
                  <a:pt x="1188" y="524"/>
                </a:cubicBezTo>
                <a:lnTo>
                  <a:pt x="1265" y="421"/>
                </a:lnTo>
                <a:lnTo>
                  <a:pt x="1327" y="416"/>
                </a:lnTo>
                <a:lnTo>
                  <a:pt x="1330" y="479"/>
                </a:lnTo>
                <a:lnTo>
                  <a:pt x="1239" y="578"/>
                </a:lnTo>
                <a:cubicBezTo>
                  <a:pt x="1233" y="584"/>
                  <a:pt x="1230" y="593"/>
                  <a:pt x="1230" y="603"/>
                </a:cubicBezTo>
                <a:lnTo>
                  <a:pt x="1243" y="787"/>
                </a:lnTo>
                <a:lnTo>
                  <a:pt x="1182" y="791"/>
                </a:lnTo>
                <a:cubicBezTo>
                  <a:pt x="1168" y="792"/>
                  <a:pt x="1157" y="801"/>
                  <a:pt x="1153" y="812"/>
                </a:cubicBezTo>
                <a:cubicBezTo>
                  <a:pt x="1150" y="826"/>
                  <a:pt x="1152" y="838"/>
                  <a:pt x="1161" y="847"/>
                </a:cubicBezTo>
                <a:lnTo>
                  <a:pt x="1242" y="930"/>
                </a:lnTo>
                <a:lnTo>
                  <a:pt x="1183" y="1010"/>
                </a:lnTo>
                <a:lnTo>
                  <a:pt x="1083" y="1016"/>
                </a:lnTo>
                <a:cubicBezTo>
                  <a:pt x="1074" y="1018"/>
                  <a:pt x="1065" y="1020"/>
                  <a:pt x="1060" y="1027"/>
                </a:cubicBezTo>
                <a:lnTo>
                  <a:pt x="958" y="1136"/>
                </a:lnTo>
                <a:lnTo>
                  <a:pt x="880" y="1233"/>
                </a:lnTo>
                <a:lnTo>
                  <a:pt x="788" y="1148"/>
                </a:lnTo>
                <a:cubicBezTo>
                  <a:pt x="783" y="1142"/>
                  <a:pt x="775" y="1139"/>
                  <a:pt x="767" y="1139"/>
                </a:cubicBezTo>
                <a:cubicBezTo>
                  <a:pt x="766" y="1139"/>
                  <a:pt x="764" y="1139"/>
                  <a:pt x="763" y="1139"/>
                </a:cubicBezTo>
                <a:cubicBezTo>
                  <a:pt x="755" y="1139"/>
                  <a:pt x="746" y="1144"/>
                  <a:pt x="740" y="1150"/>
                </a:cubicBezTo>
                <a:lnTo>
                  <a:pt x="649" y="1264"/>
                </a:lnTo>
                <a:lnTo>
                  <a:pt x="359" y="1285"/>
                </a:lnTo>
                <a:lnTo>
                  <a:pt x="252" y="1186"/>
                </a:lnTo>
                <a:cubicBezTo>
                  <a:pt x="246" y="1180"/>
                  <a:pt x="238" y="1176"/>
                  <a:pt x="230" y="1176"/>
                </a:cubicBezTo>
                <a:cubicBezTo>
                  <a:pt x="229" y="1176"/>
                  <a:pt x="228" y="1176"/>
                  <a:pt x="227" y="1177"/>
                </a:cubicBezTo>
                <a:cubicBezTo>
                  <a:pt x="219" y="1177"/>
                  <a:pt x="209" y="1182"/>
                  <a:pt x="204" y="1188"/>
                </a:cubicBezTo>
                <a:lnTo>
                  <a:pt x="104" y="1312"/>
                </a:lnTo>
                <a:cubicBezTo>
                  <a:pt x="99" y="1318"/>
                  <a:pt x="96" y="1327"/>
                  <a:pt x="96" y="1336"/>
                </a:cubicBezTo>
                <a:lnTo>
                  <a:pt x="102" y="1422"/>
                </a:lnTo>
                <a:lnTo>
                  <a:pt x="10" y="1528"/>
                </a:lnTo>
                <a:cubicBezTo>
                  <a:pt x="2" y="1539"/>
                  <a:pt x="0" y="1552"/>
                  <a:pt x="6" y="1565"/>
                </a:cubicBezTo>
                <a:cubicBezTo>
                  <a:pt x="11" y="1575"/>
                  <a:pt x="21" y="1583"/>
                  <a:pt x="32" y="1583"/>
                </a:cubicBezTo>
                <a:cubicBezTo>
                  <a:pt x="34" y="1583"/>
                  <a:pt x="36" y="1583"/>
                  <a:pt x="38" y="1583"/>
                </a:cubicBezTo>
                <a:lnTo>
                  <a:pt x="330" y="1562"/>
                </a:lnTo>
                <a:lnTo>
                  <a:pt x="333" y="1599"/>
                </a:lnTo>
                <a:lnTo>
                  <a:pt x="257" y="1604"/>
                </a:lnTo>
                <a:cubicBezTo>
                  <a:pt x="240" y="1605"/>
                  <a:pt x="226" y="1621"/>
                  <a:pt x="228" y="1640"/>
                </a:cubicBezTo>
                <a:lnTo>
                  <a:pt x="235" y="1748"/>
                </a:lnTo>
                <a:cubicBezTo>
                  <a:pt x="236" y="1764"/>
                  <a:pt x="252" y="1778"/>
                  <a:pt x="266" y="1778"/>
                </a:cubicBezTo>
                <a:cubicBezTo>
                  <a:pt x="268" y="1778"/>
                  <a:pt x="269" y="1778"/>
                  <a:pt x="271" y="1777"/>
                </a:cubicBezTo>
                <a:lnTo>
                  <a:pt x="488" y="1763"/>
                </a:lnTo>
                <a:cubicBezTo>
                  <a:pt x="496" y="1761"/>
                  <a:pt x="505" y="1757"/>
                  <a:pt x="510" y="1750"/>
                </a:cubicBezTo>
                <a:lnTo>
                  <a:pt x="601" y="1645"/>
                </a:lnTo>
                <a:lnTo>
                  <a:pt x="765" y="1634"/>
                </a:lnTo>
                <a:lnTo>
                  <a:pt x="786" y="1926"/>
                </a:lnTo>
                <a:cubicBezTo>
                  <a:pt x="787" y="1936"/>
                  <a:pt x="791" y="1943"/>
                  <a:pt x="798" y="1948"/>
                </a:cubicBezTo>
                <a:cubicBezTo>
                  <a:pt x="803" y="1953"/>
                  <a:pt x="810" y="1957"/>
                  <a:pt x="819" y="1957"/>
                </a:cubicBezTo>
                <a:cubicBezTo>
                  <a:pt x="820" y="1957"/>
                  <a:pt x="821" y="1956"/>
                  <a:pt x="822" y="1956"/>
                </a:cubicBezTo>
                <a:lnTo>
                  <a:pt x="1072" y="1938"/>
                </a:lnTo>
                <a:lnTo>
                  <a:pt x="1019" y="2004"/>
                </a:lnTo>
                <a:cubicBezTo>
                  <a:pt x="1014" y="2011"/>
                  <a:pt x="1011" y="2019"/>
                  <a:pt x="1012" y="2028"/>
                </a:cubicBezTo>
                <a:cubicBezTo>
                  <a:pt x="1014" y="2037"/>
                  <a:pt x="1017" y="2045"/>
                  <a:pt x="1025" y="2050"/>
                </a:cubicBezTo>
                <a:lnTo>
                  <a:pt x="1262" y="2237"/>
                </a:lnTo>
                <a:cubicBezTo>
                  <a:pt x="1267" y="2242"/>
                  <a:pt x="1274" y="2244"/>
                  <a:pt x="1282" y="2244"/>
                </a:cubicBezTo>
                <a:cubicBezTo>
                  <a:pt x="1283" y="2244"/>
                  <a:pt x="1283" y="2244"/>
                  <a:pt x="1290" y="2242"/>
                </a:cubicBezTo>
                <a:lnTo>
                  <a:pt x="1709" y="2211"/>
                </a:lnTo>
                <a:cubicBezTo>
                  <a:pt x="1718" y="2209"/>
                  <a:pt x="1725" y="2207"/>
                  <a:pt x="1731" y="2201"/>
                </a:cubicBezTo>
                <a:lnTo>
                  <a:pt x="1834" y="2092"/>
                </a:lnTo>
                <a:cubicBezTo>
                  <a:pt x="1840" y="2085"/>
                  <a:pt x="1843" y="2076"/>
                  <a:pt x="1843" y="2067"/>
                </a:cubicBezTo>
                <a:lnTo>
                  <a:pt x="1838" y="1999"/>
                </a:lnTo>
                <a:lnTo>
                  <a:pt x="1913" y="1994"/>
                </a:lnTo>
                <a:cubicBezTo>
                  <a:pt x="1921" y="1993"/>
                  <a:pt x="1930" y="1989"/>
                  <a:pt x="1936" y="1982"/>
                </a:cubicBezTo>
                <a:cubicBezTo>
                  <a:pt x="1941" y="1976"/>
                  <a:pt x="1943" y="1968"/>
                  <a:pt x="1943" y="1958"/>
                </a:cubicBezTo>
                <a:lnTo>
                  <a:pt x="1927" y="1742"/>
                </a:lnTo>
                <a:cubicBezTo>
                  <a:pt x="1926" y="1733"/>
                  <a:pt x="1922" y="1724"/>
                  <a:pt x="1916" y="1719"/>
                </a:cubicBezTo>
                <a:cubicBezTo>
                  <a:pt x="1910" y="1714"/>
                  <a:pt x="1903" y="1711"/>
                  <a:pt x="1895" y="1711"/>
                </a:cubicBezTo>
                <a:cubicBezTo>
                  <a:pt x="1894" y="1711"/>
                  <a:pt x="1893" y="1712"/>
                  <a:pt x="1892" y="1712"/>
                </a:cubicBezTo>
                <a:lnTo>
                  <a:pt x="1817" y="1717"/>
                </a:lnTo>
                <a:lnTo>
                  <a:pt x="1803" y="1539"/>
                </a:lnTo>
                <a:lnTo>
                  <a:pt x="1895" y="1440"/>
                </a:lnTo>
                <a:cubicBezTo>
                  <a:pt x="1897" y="1437"/>
                  <a:pt x="1900" y="1435"/>
                  <a:pt x="1901" y="1431"/>
                </a:cubicBezTo>
                <a:lnTo>
                  <a:pt x="1991" y="1221"/>
                </a:lnTo>
                <a:lnTo>
                  <a:pt x="2083" y="1097"/>
                </a:lnTo>
                <a:cubicBezTo>
                  <a:pt x="2089" y="1091"/>
                  <a:pt x="2090" y="1083"/>
                  <a:pt x="2090" y="1076"/>
                </a:cubicBezTo>
                <a:lnTo>
                  <a:pt x="2076" y="880"/>
                </a:lnTo>
                <a:lnTo>
                  <a:pt x="2176" y="771"/>
                </a:lnTo>
                <a:lnTo>
                  <a:pt x="2269" y="656"/>
                </a:lnTo>
                <a:cubicBezTo>
                  <a:pt x="2272" y="651"/>
                  <a:pt x="2275" y="641"/>
                  <a:pt x="2275" y="634"/>
                </a:cubicBezTo>
                <a:lnTo>
                  <a:pt x="2267" y="526"/>
                </a:lnTo>
                <a:cubicBezTo>
                  <a:pt x="2267" y="516"/>
                  <a:pt x="2264" y="509"/>
                  <a:pt x="2256" y="504"/>
                </a:cubicBezTo>
                <a:lnTo>
                  <a:pt x="2159" y="417"/>
                </a:lnTo>
                <a:lnTo>
                  <a:pt x="2152" y="323"/>
                </a:lnTo>
                <a:cubicBezTo>
                  <a:pt x="2152" y="313"/>
                  <a:pt x="2147" y="305"/>
                  <a:pt x="2141" y="300"/>
                </a:cubicBezTo>
                <a:lnTo>
                  <a:pt x="2027" y="208"/>
                </a:lnTo>
                <a:lnTo>
                  <a:pt x="2021" y="114"/>
                </a:lnTo>
                <a:cubicBezTo>
                  <a:pt x="2020" y="105"/>
                  <a:pt x="2016" y="98"/>
                  <a:pt x="2010" y="93"/>
                </a:cubicBezTo>
                <a:cubicBezTo>
                  <a:pt x="2004" y="88"/>
                  <a:pt x="1997" y="84"/>
                  <a:pt x="1989" y="84"/>
                </a:cubicBezTo>
                <a:cubicBezTo>
                  <a:pt x="1988" y="84"/>
                  <a:pt x="1987" y="84"/>
                  <a:pt x="1986" y="84"/>
                </a:cubicBezTo>
                <a:lnTo>
                  <a:pt x="1809" y="98"/>
                </a:lnTo>
                <a:lnTo>
                  <a:pt x="1803" y="30"/>
                </a:lnTo>
                <a:cubicBezTo>
                  <a:pt x="1802" y="20"/>
                  <a:pt x="1797" y="10"/>
                  <a:pt x="1788" y="5"/>
                </a:cubicBezTo>
                <a:cubicBezTo>
                  <a:pt x="1784" y="2"/>
                  <a:pt x="1778" y="0"/>
                  <a:pt x="17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984;p51">
            <a:extLst>
              <a:ext uri="{FF2B5EF4-FFF2-40B4-BE49-F238E27FC236}">
                <a16:creationId xmlns:a16="http://schemas.microsoft.com/office/drawing/2014/main" id="{7FA02CD4-C22F-330D-2300-534035DA6414}"/>
              </a:ext>
            </a:extLst>
          </p:cNvPr>
          <p:cNvSpPr/>
          <p:nvPr/>
        </p:nvSpPr>
        <p:spPr>
          <a:xfrm>
            <a:off x="1598711" y="2528395"/>
            <a:ext cx="12520" cy="5482"/>
          </a:xfrm>
          <a:custGeom>
            <a:avLst/>
            <a:gdLst/>
            <a:ahLst/>
            <a:cxnLst/>
            <a:rect l="l" t="t" r="r" b="b"/>
            <a:pathLst>
              <a:path w="169" h="74" extrusionOk="0">
                <a:moveTo>
                  <a:pt x="138" y="1"/>
                </a:moveTo>
                <a:cubicBezTo>
                  <a:pt x="136" y="1"/>
                  <a:pt x="134" y="1"/>
                  <a:pt x="132" y="1"/>
                </a:cubicBezTo>
                <a:lnTo>
                  <a:pt x="31" y="8"/>
                </a:lnTo>
                <a:cubicBezTo>
                  <a:pt x="13" y="9"/>
                  <a:pt x="0" y="25"/>
                  <a:pt x="1" y="43"/>
                </a:cubicBezTo>
                <a:cubicBezTo>
                  <a:pt x="2" y="60"/>
                  <a:pt x="17" y="73"/>
                  <a:pt x="33" y="73"/>
                </a:cubicBezTo>
                <a:lnTo>
                  <a:pt x="37" y="73"/>
                </a:lnTo>
                <a:lnTo>
                  <a:pt x="138" y="67"/>
                </a:lnTo>
                <a:cubicBezTo>
                  <a:pt x="156" y="65"/>
                  <a:pt x="169" y="49"/>
                  <a:pt x="168" y="32"/>
                </a:cubicBezTo>
                <a:cubicBezTo>
                  <a:pt x="166" y="15"/>
                  <a:pt x="152" y="1"/>
                  <a:pt x="1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985;p51">
            <a:extLst>
              <a:ext uri="{FF2B5EF4-FFF2-40B4-BE49-F238E27FC236}">
                <a16:creationId xmlns:a16="http://schemas.microsoft.com/office/drawing/2014/main" id="{962364D8-55D3-CA1F-B1A6-F44DAD0DE4BF}"/>
              </a:ext>
            </a:extLst>
          </p:cNvPr>
          <p:cNvSpPr/>
          <p:nvPr/>
        </p:nvSpPr>
        <p:spPr>
          <a:xfrm>
            <a:off x="1525809" y="2517950"/>
            <a:ext cx="12520" cy="5482"/>
          </a:xfrm>
          <a:custGeom>
            <a:avLst/>
            <a:gdLst/>
            <a:ahLst/>
            <a:cxnLst/>
            <a:rect l="l" t="t" r="r" b="b"/>
            <a:pathLst>
              <a:path w="169" h="74" extrusionOk="0">
                <a:moveTo>
                  <a:pt x="138" y="0"/>
                </a:moveTo>
                <a:cubicBezTo>
                  <a:pt x="136" y="0"/>
                  <a:pt x="134" y="0"/>
                  <a:pt x="132" y="1"/>
                </a:cubicBezTo>
                <a:lnTo>
                  <a:pt x="30" y="8"/>
                </a:lnTo>
                <a:cubicBezTo>
                  <a:pt x="13" y="9"/>
                  <a:pt x="0" y="26"/>
                  <a:pt x="1" y="43"/>
                </a:cubicBezTo>
                <a:cubicBezTo>
                  <a:pt x="2" y="60"/>
                  <a:pt x="17" y="74"/>
                  <a:pt x="33" y="74"/>
                </a:cubicBezTo>
                <a:lnTo>
                  <a:pt x="37" y="74"/>
                </a:lnTo>
                <a:lnTo>
                  <a:pt x="138" y="65"/>
                </a:lnTo>
                <a:cubicBezTo>
                  <a:pt x="156" y="64"/>
                  <a:pt x="169" y="49"/>
                  <a:pt x="168" y="30"/>
                </a:cubicBezTo>
                <a:cubicBezTo>
                  <a:pt x="166" y="14"/>
                  <a:pt x="152" y="0"/>
                  <a:pt x="1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986;p51">
            <a:extLst>
              <a:ext uri="{FF2B5EF4-FFF2-40B4-BE49-F238E27FC236}">
                <a16:creationId xmlns:a16="http://schemas.microsoft.com/office/drawing/2014/main" id="{F016D9AF-664A-D14B-4AE8-55A512D90A01}"/>
              </a:ext>
            </a:extLst>
          </p:cNvPr>
          <p:cNvSpPr/>
          <p:nvPr/>
        </p:nvSpPr>
        <p:spPr>
          <a:xfrm>
            <a:off x="1494619" y="2435860"/>
            <a:ext cx="220407" cy="332131"/>
          </a:xfrm>
          <a:custGeom>
            <a:avLst/>
            <a:gdLst/>
            <a:ahLst/>
            <a:cxnLst/>
            <a:rect l="l" t="t" r="r" b="b"/>
            <a:pathLst>
              <a:path w="2975" h="4483" extrusionOk="0">
                <a:moveTo>
                  <a:pt x="1450" y="1"/>
                </a:moveTo>
                <a:lnTo>
                  <a:pt x="1349" y="9"/>
                </a:lnTo>
                <a:lnTo>
                  <a:pt x="1355" y="110"/>
                </a:lnTo>
                <a:lnTo>
                  <a:pt x="1256" y="335"/>
                </a:lnTo>
                <a:lnTo>
                  <a:pt x="1371" y="328"/>
                </a:lnTo>
                <a:lnTo>
                  <a:pt x="1265" y="450"/>
                </a:lnTo>
                <a:lnTo>
                  <a:pt x="1039" y="351"/>
                </a:lnTo>
                <a:lnTo>
                  <a:pt x="1156" y="458"/>
                </a:lnTo>
                <a:lnTo>
                  <a:pt x="1047" y="465"/>
                </a:lnTo>
                <a:lnTo>
                  <a:pt x="945" y="567"/>
                </a:lnTo>
                <a:lnTo>
                  <a:pt x="1061" y="667"/>
                </a:lnTo>
                <a:lnTo>
                  <a:pt x="1070" y="784"/>
                </a:lnTo>
                <a:lnTo>
                  <a:pt x="1077" y="886"/>
                </a:lnTo>
                <a:lnTo>
                  <a:pt x="960" y="792"/>
                </a:lnTo>
                <a:lnTo>
                  <a:pt x="859" y="799"/>
                </a:lnTo>
                <a:lnTo>
                  <a:pt x="850" y="683"/>
                </a:lnTo>
                <a:lnTo>
                  <a:pt x="742" y="691"/>
                </a:lnTo>
                <a:lnTo>
                  <a:pt x="635" y="699"/>
                </a:lnTo>
                <a:lnTo>
                  <a:pt x="534" y="822"/>
                </a:lnTo>
                <a:lnTo>
                  <a:pt x="541" y="923"/>
                </a:lnTo>
                <a:lnTo>
                  <a:pt x="548" y="1033"/>
                </a:lnTo>
                <a:lnTo>
                  <a:pt x="556" y="1141"/>
                </a:lnTo>
                <a:lnTo>
                  <a:pt x="672" y="1234"/>
                </a:lnTo>
                <a:lnTo>
                  <a:pt x="679" y="1343"/>
                </a:lnTo>
                <a:lnTo>
                  <a:pt x="469" y="1357"/>
                </a:lnTo>
                <a:lnTo>
                  <a:pt x="476" y="1465"/>
                </a:lnTo>
                <a:lnTo>
                  <a:pt x="485" y="1574"/>
                </a:lnTo>
                <a:lnTo>
                  <a:pt x="370" y="1583"/>
                </a:lnTo>
                <a:lnTo>
                  <a:pt x="275" y="1698"/>
                </a:lnTo>
                <a:lnTo>
                  <a:pt x="283" y="1806"/>
                </a:lnTo>
                <a:lnTo>
                  <a:pt x="291" y="1916"/>
                </a:lnTo>
                <a:lnTo>
                  <a:pt x="81" y="2032"/>
                </a:lnTo>
                <a:lnTo>
                  <a:pt x="116" y="2064"/>
                </a:lnTo>
                <a:lnTo>
                  <a:pt x="120" y="2067"/>
                </a:lnTo>
                <a:lnTo>
                  <a:pt x="197" y="2133"/>
                </a:lnTo>
                <a:lnTo>
                  <a:pt x="313" y="2234"/>
                </a:lnTo>
                <a:lnTo>
                  <a:pt x="400" y="2009"/>
                </a:lnTo>
                <a:lnTo>
                  <a:pt x="515" y="2001"/>
                </a:lnTo>
                <a:lnTo>
                  <a:pt x="610" y="1892"/>
                </a:lnTo>
                <a:lnTo>
                  <a:pt x="718" y="1884"/>
                </a:lnTo>
                <a:lnTo>
                  <a:pt x="616" y="1995"/>
                </a:lnTo>
                <a:lnTo>
                  <a:pt x="522" y="2109"/>
                </a:lnTo>
                <a:lnTo>
                  <a:pt x="416" y="2227"/>
                </a:lnTo>
                <a:lnTo>
                  <a:pt x="530" y="2219"/>
                </a:lnTo>
                <a:lnTo>
                  <a:pt x="538" y="2327"/>
                </a:lnTo>
                <a:lnTo>
                  <a:pt x="422" y="2334"/>
                </a:lnTo>
                <a:lnTo>
                  <a:pt x="320" y="2343"/>
                </a:lnTo>
                <a:lnTo>
                  <a:pt x="219" y="2450"/>
                </a:lnTo>
                <a:lnTo>
                  <a:pt x="125" y="2670"/>
                </a:lnTo>
                <a:lnTo>
                  <a:pt x="135" y="2784"/>
                </a:lnTo>
                <a:lnTo>
                  <a:pt x="141" y="2885"/>
                </a:lnTo>
                <a:lnTo>
                  <a:pt x="242" y="2776"/>
                </a:lnTo>
                <a:lnTo>
                  <a:pt x="336" y="2558"/>
                </a:lnTo>
                <a:lnTo>
                  <a:pt x="438" y="2552"/>
                </a:lnTo>
                <a:lnTo>
                  <a:pt x="560" y="2638"/>
                </a:lnTo>
                <a:lnTo>
                  <a:pt x="568" y="2753"/>
                </a:lnTo>
                <a:lnTo>
                  <a:pt x="460" y="2863"/>
                </a:lnTo>
                <a:lnTo>
                  <a:pt x="359" y="2869"/>
                </a:lnTo>
                <a:lnTo>
                  <a:pt x="366" y="2979"/>
                </a:lnTo>
                <a:lnTo>
                  <a:pt x="468" y="2970"/>
                </a:lnTo>
                <a:lnTo>
                  <a:pt x="583" y="2963"/>
                </a:lnTo>
                <a:lnTo>
                  <a:pt x="693" y="3073"/>
                </a:lnTo>
                <a:lnTo>
                  <a:pt x="801" y="3065"/>
                </a:lnTo>
                <a:lnTo>
                  <a:pt x="808" y="3165"/>
                </a:lnTo>
                <a:lnTo>
                  <a:pt x="699" y="3172"/>
                </a:lnTo>
                <a:lnTo>
                  <a:pt x="707" y="3281"/>
                </a:lnTo>
                <a:lnTo>
                  <a:pt x="612" y="3390"/>
                </a:lnTo>
                <a:lnTo>
                  <a:pt x="505" y="3508"/>
                </a:lnTo>
                <a:lnTo>
                  <a:pt x="412" y="3623"/>
                </a:lnTo>
                <a:lnTo>
                  <a:pt x="302" y="3631"/>
                </a:lnTo>
                <a:lnTo>
                  <a:pt x="310" y="3739"/>
                </a:lnTo>
                <a:lnTo>
                  <a:pt x="209" y="3847"/>
                </a:lnTo>
                <a:lnTo>
                  <a:pt x="100" y="3854"/>
                </a:lnTo>
                <a:lnTo>
                  <a:pt x="109" y="3971"/>
                </a:lnTo>
                <a:lnTo>
                  <a:pt x="0" y="3978"/>
                </a:lnTo>
                <a:lnTo>
                  <a:pt x="8" y="4078"/>
                </a:lnTo>
                <a:lnTo>
                  <a:pt x="22" y="4296"/>
                </a:lnTo>
                <a:lnTo>
                  <a:pt x="31" y="4404"/>
                </a:lnTo>
                <a:lnTo>
                  <a:pt x="138" y="4396"/>
                </a:lnTo>
                <a:lnTo>
                  <a:pt x="132" y="4289"/>
                </a:lnTo>
                <a:lnTo>
                  <a:pt x="124" y="4180"/>
                </a:lnTo>
                <a:lnTo>
                  <a:pt x="232" y="4172"/>
                </a:lnTo>
                <a:lnTo>
                  <a:pt x="348" y="4272"/>
                </a:lnTo>
                <a:lnTo>
                  <a:pt x="356" y="4382"/>
                </a:lnTo>
                <a:lnTo>
                  <a:pt x="471" y="4482"/>
                </a:lnTo>
                <a:lnTo>
                  <a:pt x="464" y="4374"/>
                </a:lnTo>
                <a:lnTo>
                  <a:pt x="458" y="4266"/>
                </a:lnTo>
                <a:lnTo>
                  <a:pt x="551" y="4150"/>
                </a:lnTo>
                <a:lnTo>
                  <a:pt x="673" y="4250"/>
                </a:lnTo>
                <a:lnTo>
                  <a:pt x="681" y="4358"/>
                </a:lnTo>
                <a:lnTo>
                  <a:pt x="884" y="4234"/>
                </a:lnTo>
                <a:lnTo>
                  <a:pt x="892" y="4343"/>
                </a:lnTo>
                <a:lnTo>
                  <a:pt x="1000" y="4337"/>
                </a:lnTo>
                <a:lnTo>
                  <a:pt x="992" y="4227"/>
                </a:lnTo>
                <a:lnTo>
                  <a:pt x="1101" y="4220"/>
                </a:lnTo>
                <a:lnTo>
                  <a:pt x="1210" y="4321"/>
                </a:lnTo>
                <a:lnTo>
                  <a:pt x="1319" y="4313"/>
                </a:lnTo>
                <a:lnTo>
                  <a:pt x="1421" y="4197"/>
                </a:lnTo>
                <a:lnTo>
                  <a:pt x="1426" y="4269"/>
                </a:lnTo>
                <a:lnTo>
                  <a:pt x="1428" y="4305"/>
                </a:lnTo>
                <a:lnTo>
                  <a:pt x="1434" y="4415"/>
                </a:lnTo>
                <a:lnTo>
                  <a:pt x="1544" y="4406"/>
                </a:lnTo>
                <a:lnTo>
                  <a:pt x="1651" y="4290"/>
                </a:lnTo>
                <a:lnTo>
                  <a:pt x="1746" y="4175"/>
                </a:lnTo>
                <a:lnTo>
                  <a:pt x="1860" y="4166"/>
                </a:lnTo>
                <a:lnTo>
                  <a:pt x="1853" y="4066"/>
                </a:lnTo>
                <a:lnTo>
                  <a:pt x="1853" y="4057"/>
                </a:lnTo>
                <a:lnTo>
                  <a:pt x="1946" y="4051"/>
                </a:lnTo>
                <a:lnTo>
                  <a:pt x="1943" y="4016"/>
                </a:lnTo>
                <a:lnTo>
                  <a:pt x="1938" y="3942"/>
                </a:lnTo>
                <a:lnTo>
                  <a:pt x="1946" y="3942"/>
                </a:lnTo>
                <a:lnTo>
                  <a:pt x="2047" y="3936"/>
                </a:lnTo>
                <a:lnTo>
                  <a:pt x="2163" y="4036"/>
                </a:lnTo>
                <a:lnTo>
                  <a:pt x="2264" y="3920"/>
                </a:lnTo>
                <a:lnTo>
                  <a:pt x="2249" y="3908"/>
                </a:lnTo>
                <a:lnTo>
                  <a:pt x="2147" y="3827"/>
                </a:lnTo>
                <a:lnTo>
                  <a:pt x="2196" y="3823"/>
                </a:lnTo>
                <a:lnTo>
                  <a:pt x="2257" y="3820"/>
                </a:lnTo>
                <a:lnTo>
                  <a:pt x="2358" y="3594"/>
                </a:lnTo>
                <a:lnTo>
                  <a:pt x="2347" y="3577"/>
                </a:lnTo>
                <a:lnTo>
                  <a:pt x="2226" y="3385"/>
                </a:lnTo>
                <a:lnTo>
                  <a:pt x="2110" y="3285"/>
                </a:lnTo>
                <a:lnTo>
                  <a:pt x="1994" y="3190"/>
                </a:lnTo>
                <a:lnTo>
                  <a:pt x="1886" y="3197"/>
                </a:lnTo>
                <a:lnTo>
                  <a:pt x="1677" y="3213"/>
                </a:lnTo>
                <a:lnTo>
                  <a:pt x="1575" y="3219"/>
                </a:lnTo>
                <a:lnTo>
                  <a:pt x="1453" y="3119"/>
                </a:lnTo>
                <a:lnTo>
                  <a:pt x="1345" y="3127"/>
                </a:lnTo>
                <a:lnTo>
                  <a:pt x="1337" y="3027"/>
                </a:lnTo>
                <a:lnTo>
                  <a:pt x="1445" y="3019"/>
                </a:lnTo>
                <a:lnTo>
                  <a:pt x="1567" y="3112"/>
                </a:lnTo>
                <a:lnTo>
                  <a:pt x="1668" y="3104"/>
                </a:lnTo>
                <a:lnTo>
                  <a:pt x="1785" y="3096"/>
                </a:lnTo>
                <a:lnTo>
                  <a:pt x="1777" y="2995"/>
                </a:lnTo>
                <a:lnTo>
                  <a:pt x="1980" y="2982"/>
                </a:lnTo>
                <a:lnTo>
                  <a:pt x="2080" y="2858"/>
                </a:lnTo>
                <a:lnTo>
                  <a:pt x="1973" y="2865"/>
                </a:lnTo>
                <a:lnTo>
                  <a:pt x="1855" y="2764"/>
                </a:lnTo>
                <a:lnTo>
                  <a:pt x="1761" y="2771"/>
                </a:lnTo>
                <a:lnTo>
                  <a:pt x="1755" y="2670"/>
                </a:lnTo>
                <a:lnTo>
                  <a:pt x="1957" y="2655"/>
                </a:lnTo>
                <a:lnTo>
                  <a:pt x="2064" y="2647"/>
                </a:lnTo>
                <a:lnTo>
                  <a:pt x="2181" y="2740"/>
                </a:lnTo>
                <a:lnTo>
                  <a:pt x="2290" y="2631"/>
                </a:lnTo>
                <a:lnTo>
                  <a:pt x="2390" y="2624"/>
                </a:lnTo>
                <a:lnTo>
                  <a:pt x="2382" y="2509"/>
                </a:lnTo>
                <a:lnTo>
                  <a:pt x="2587" y="2400"/>
                </a:lnTo>
                <a:lnTo>
                  <a:pt x="2693" y="2276"/>
                </a:lnTo>
                <a:lnTo>
                  <a:pt x="2686" y="2175"/>
                </a:lnTo>
                <a:lnTo>
                  <a:pt x="2563" y="2074"/>
                </a:lnTo>
                <a:lnTo>
                  <a:pt x="2670" y="1958"/>
                </a:lnTo>
                <a:lnTo>
                  <a:pt x="2772" y="1951"/>
                </a:lnTo>
                <a:lnTo>
                  <a:pt x="2765" y="1843"/>
                </a:lnTo>
                <a:lnTo>
                  <a:pt x="2880" y="1835"/>
                </a:lnTo>
                <a:lnTo>
                  <a:pt x="2974" y="1725"/>
                </a:lnTo>
                <a:lnTo>
                  <a:pt x="2967" y="1616"/>
                </a:lnTo>
                <a:lnTo>
                  <a:pt x="2959" y="1509"/>
                </a:lnTo>
                <a:lnTo>
                  <a:pt x="2859" y="1516"/>
                </a:lnTo>
                <a:lnTo>
                  <a:pt x="2743" y="1524"/>
                </a:lnTo>
                <a:lnTo>
                  <a:pt x="2640" y="1530"/>
                </a:lnTo>
                <a:lnTo>
                  <a:pt x="2632" y="1422"/>
                </a:lnTo>
                <a:lnTo>
                  <a:pt x="2510" y="1322"/>
                </a:lnTo>
                <a:lnTo>
                  <a:pt x="2408" y="1328"/>
                </a:lnTo>
                <a:lnTo>
                  <a:pt x="2198" y="1344"/>
                </a:lnTo>
                <a:lnTo>
                  <a:pt x="2083" y="1352"/>
                </a:lnTo>
                <a:lnTo>
                  <a:pt x="1865" y="1368"/>
                </a:lnTo>
                <a:lnTo>
                  <a:pt x="1757" y="1375"/>
                </a:lnTo>
                <a:lnTo>
                  <a:pt x="1556" y="1498"/>
                </a:lnTo>
                <a:lnTo>
                  <a:pt x="1454" y="1505"/>
                </a:lnTo>
                <a:lnTo>
                  <a:pt x="1447" y="1397"/>
                </a:lnTo>
                <a:lnTo>
                  <a:pt x="1438" y="1290"/>
                </a:lnTo>
                <a:lnTo>
                  <a:pt x="1431" y="1181"/>
                </a:lnTo>
                <a:lnTo>
                  <a:pt x="1640" y="1064"/>
                </a:lnTo>
                <a:lnTo>
                  <a:pt x="1735" y="1058"/>
                </a:lnTo>
                <a:lnTo>
                  <a:pt x="1728" y="949"/>
                </a:lnTo>
                <a:lnTo>
                  <a:pt x="1828" y="834"/>
                </a:lnTo>
                <a:lnTo>
                  <a:pt x="1936" y="827"/>
                </a:lnTo>
                <a:lnTo>
                  <a:pt x="2045" y="818"/>
                </a:lnTo>
                <a:lnTo>
                  <a:pt x="2155" y="708"/>
                </a:lnTo>
                <a:lnTo>
                  <a:pt x="2246" y="584"/>
                </a:lnTo>
                <a:lnTo>
                  <a:pt x="2457" y="569"/>
                </a:lnTo>
                <a:lnTo>
                  <a:pt x="2448" y="460"/>
                </a:lnTo>
                <a:lnTo>
                  <a:pt x="2557" y="359"/>
                </a:lnTo>
                <a:lnTo>
                  <a:pt x="2434" y="252"/>
                </a:lnTo>
                <a:lnTo>
                  <a:pt x="2333" y="259"/>
                </a:lnTo>
                <a:lnTo>
                  <a:pt x="2223" y="266"/>
                </a:lnTo>
                <a:lnTo>
                  <a:pt x="2217" y="165"/>
                </a:lnTo>
                <a:lnTo>
                  <a:pt x="2007" y="282"/>
                </a:lnTo>
                <a:lnTo>
                  <a:pt x="1783" y="195"/>
                </a:lnTo>
                <a:lnTo>
                  <a:pt x="1775" y="80"/>
                </a:lnTo>
                <a:lnTo>
                  <a:pt x="1674" y="203"/>
                </a:lnTo>
                <a:lnTo>
                  <a:pt x="1573" y="95"/>
                </a:lnTo>
                <a:lnTo>
                  <a:pt x="1666" y="88"/>
                </a:lnTo>
                <a:lnTo>
                  <a:pt x="14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987;p51">
            <a:extLst>
              <a:ext uri="{FF2B5EF4-FFF2-40B4-BE49-F238E27FC236}">
                <a16:creationId xmlns:a16="http://schemas.microsoft.com/office/drawing/2014/main" id="{F64E0CF4-2A88-8C94-5263-B6A115275D0D}"/>
              </a:ext>
            </a:extLst>
          </p:cNvPr>
          <p:cNvSpPr/>
          <p:nvPr/>
        </p:nvSpPr>
        <p:spPr>
          <a:xfrm>
            <a:off x="1492100" y="2433342"/>
            <a:ext cx="225519" cy="337390"/>
          </a:xfrm>
          <a:custGeom>
            <a:avLst/>
            <a:gdLst/>
            <a:ahLst/>
            <a:cxnLst/>
            <a:rect l="l" t="t" r="r" b="b"/>
            <a:pathLst>
              <a:path w="3044" h="4554" extrusionOk="0">
                <a:moveTo>
                  <a:pt x="1477" y="70"/>
                </a:moveTo>
                <a:lnTo>
                  <a:pt x="1578" y="111"/>
                </a:lnTo>
                <a:lnTo>
                  <a:pt x="1574" y="118"/>
                </a:lnTo>
                <a:cubicBezTo>
                  <a:pt x="1569" y="130"/>
                  <a:pt x="1571" y="143"/>
                  <a:pt x="1581" y="153"/>
                </a:cubicBezTo>
                <a:lnTo>
                  <a:pt x="1682" y="260"/>
                </a:lnTo>
                <a:cubicBezTo>
                  <a:pt x="1689" y="267"/>
                  <a:pt x="1697" y="270"/>
                  <a:pt x="1707" y="270"/>
                </a:cubicBezTo>
                <a:cubicBezTo>
                  <a:pt x="1716" y="270"/>
                  <a:pt x="1723" y="267"/>
                  <a:pt x="1731" y="259"/>
                </a:cubicBezTo>
                <a:lnTo>
                  <a:pt x="1778" y="200"/>
                </a:lnTo>
                <a:lnTo>
                  <a:pt x="1781" y="233"/>
                </a:lnTo>
                <a:cubicBezTo>
                  <a:pt x="1783" y="246"/>
                  <a:pt x="1790" y="257"/>
                  <a:pt x="1801" y="262"/>
                </a:cubicBezTo>
                <a:lnTo>
                  <a:pt x="2025" y="348"/>
                </a:lnTo>
                <a:cubicBezTo>
                  <a:pt x="2029" y="350"/>
                  <a:pt x="2034" y="350"/>
                  <a:pt x="2038" y="350"/>
                </a:cubicBezTo>
                <a:cubicBezTo>
                  <a:pt x="2043" y="350"/>
                  <a:pt x="2049" y="349"/>
                  <a:pt x="2053" y="346"/>
                </a:cubicBezTo>
                <a:lnTo>
                  <a:pt x="2218" y="254"/>
                </a:lnTo>
                <a:lnTo>
                  <a:pt x="2222" y="305"/>
                </a:lnTo>
                <a:cubicBezTo>
                  <a:pt x="2223" y="321"/>
                  <a:pt x="2239" y="335"/>
                  <a:pt x="2254" y="335"/>
                </a:cubicBezTo>
                <a:cubicBezTo>
                  <a:pt x="2255" y="335"/>
                  <a:pt x="2256" y="335"/>
                  <a:pt x="2257" y="335"/>
                </a:cubicBezTo>
                <a:lnTo>
                  <a:pt x="2454" y="320"/>
                </a:lnTo>
                <a:lnTo>
                  <a:pt x="2540" y="394"/>
                </a:lnTo>
                <a:lnTo>
                  <a:pt x="2457" y="471"/>
                </a:lnTo>
                <a:cubicBezTo>
                  <a:pt x="2450" y="477"/>
                  <a:pt x="2446" y="488"/>
                  <a:pt x="2447" y="497"/>
                </a:cubicBezTo>
                <a:lnTo>
                  <a:pt x="2452" y="572"/>
                </a:lnTo>
                <a:lnTo>
                  <a:pt x="2274" y="586"/>
                </a:lnTo>
                <a:cubicBezTo>
                  <a:pt x="2265" y="587"/>
                  <a:pt x="2256" y="591"/>
                  <a:pt x="2251" y="598"/>
                </a:cubicBezTo>
                <a:lnTo>
                  <a:pt x="2161" y="718"/>
                </a:lnTo>
                <a:lnTo>
                  <a:pt x="2061" y="820"/>
                </a:lnTo>
                <a:lnTo>
                  <a:pt x="1857" y="835"/>
                </a:lnTo>
                <a:cubicBezTo>
                  <a:pt x="1848" y="836"/>
                  <a:pt x="1840" y="840"/>
                  <a:pt x="1835" y="846"/>
                </a:cubicBezTo>
                <a:lnTo>
                  <a:pt x="1734" y="962"/>
                </a:lnTo>
                <a:cubicBezTo>
                  <a:pt x="1729" y="968"/>
                  <a:pt x="1726" y="976"/>
                  <a:pt x="1726" y="986"/>
                </a:cubicBezTo>
                <a:lnTo>
                  <a:pt x="1732" y="1061"/>
                </a:lnTo>
                <a:lnTo>
                  <a:pt x="1670" y="1065"/>
                </a:lnTo>
                <a:cubicBezTo>
                  <a:pt x="1666" y="1065"/>
                  <a:pt x="1661" y="1066"/>
                  <a:pt x="1658" y="1069"/>
                </a:cubicBezTo>
                <a:lnTo>
                  <a:pt x="1447" y="1184"/>
                </a:lnTo>
                <a:cubicBezTo>
                  <a:pt x="1436" y="1191"/>
                  <a:pt x="1430" y="1202"/>
                  <a:pt x="1431" y="1216"/>
                </a:cubicBezTo>
                <a:lnTo>
                  <a:pt x="1455" y="1541"/>
                </a:lnTo>
                <a:cubicBezTo>
                  <a:pt x="1456" y="1550"/>
                  <a:pt x="1460" y="1558"/>
                  <a:pt x="1466" y="1562"/>
                </a:cubicBezTo>
                <a:cubicBezTo>
                  <a:pt x="1472" y="1568"/>
                  <a:pt x="1479" y="1571"/>
                  <a:pt x="1486" y="1571"/>
                </a:cubicBezTo>
                <a:cubicBezTo>
                  <a:pt x="1487" y="1571"/>
                  <a:pt x="1488" y="1571"/>
                  <a:pt x="1489" y="1571"/>
                </a:cubicBezTo>
                <a:lnTo>
                  <a:pt x="1591" y="1562"/>
                </a:lnTo>
                <a:cubicBezTo>
                  <a:pt x="1596" y="1561"/>
                  <a:pt x="1601" y="1560"/>
                  <a:pt x="1606" y="1558"/>
                </a:cubicBezTo>
                <a:lnTo>
                  <a:pt x="1799" y="1440"/>
                </a:lnTo>
                <a:lnTo>
                  <a:pt x="2530" y="1387"/>
                </a:lnTo>
                <a:lnTo>
                  <a:pt x="2632" y="1471"/>
                </a:lnTo>
                <a:lnTo>
                  <a:pt x="2639" y="1566"/>
                </a:lnTo>
                <a:cubicBezTo>
                  <a:pt x="2640" y="1575"/>
                  <a:pt x="2644" y="1582"/>
                  <a:pt x="2650" y="1587"/>
                </a:cubicBezTo>
                <a:cubicBezTo>
                  <a:pt x="2657" y="1592"/>
                  <a:pt x="2663" y="1596"/>
                  <a:pt x="2671" y="1596"/>
                </a:cubicBezTo>
                <a:cubicBezTo>
                  <a:pt x="2672" y="1596"/>
                  <a:pt x="2673" y="1596"/>
                  <a:pt x="2674" y="1596"/>
                </a:cubicBezTo>
                <a:lnTo>
                  <a:pt x="2960" y="1575"/>
                </a:lnTo>
                <a:lnTo>
                  <a:pt x="2972" y="1745"/>
                </a:lnTo>
                <a:lnTo>
                  <a:pt x="2897" y="1833"/>
                </a:lnTo>
                <a:lnTo>
                  <a:pt x="2794" y="1841"/>
                </a:lnTo>
                <a:cubicBezTo>
                  <a:pt x="2775" y="1842"/>
                  <a:pt x="2762" y="1858"/>
                  <a:pt x="2763" y="1877"/>
                </a:cubicBezTo>
                <a:lnTo>
                  <a:pt x="2769" y="1952"/>
                </a:lnTo>
                <a:lnTo>
                  <a:pt x="2700" y="1957"/>
                </a:lnTo>
                <a:cubicBezTo>
                  <a:pt x="2691" y="1957"/>
                  <a:pt x="2683" y="1961"/>
                  <a:pt x="2678" y="1967"/>
                </a:cubicBezTo>
                <a:lnTo>
                  <a:pt x="2571" y="2085"/>
                </a:lnTo>
                <a:cubicBezTo>
                  <a:pt x="2565" y="2091"/>
                  <a:pt x="2561" y="2101"/>
                  <a:pt x="2561" y="2109"/>
                </a:cubicBezTo>
                <a:cubicBezTo>
                  <a:pt x="2561" y="2118"/>
                  <a:pt x="2567" y="2128"/>
                  <a:pt x="2574" y="2133"/>
                </a:cubicBezTo>
                <a:lnTo>
                  <a:pt x="2685" y="2224"/>
                </a:lnTo>
                <a:lnTo>
                  <a:pt x="2691" y="2297"/>
                </a:lnTo>
                <a:lnTo>
                  <a:pt x="2597" y="2406"/>
                </a:lnTo>
                <a:lnTo>
                  <a:pt x="2398" y="2513"/>
                </a:lnTo>
                <a:cubicBezTo>
                  <a:pt x="2387" y="2519"/>
                  <a:pt x="2379" y="2531"/>
                  <a:pt x="2381" y="2544"/>
                </a:cubicBezTo>
                <a:lnTo>
                  <a:pt x="2387" y="2627"/>
                </a:lnTo>
                <a:lnTo>
                  <a:pt x="2319" y="2632"/>
                </a:lnTo>
                <a:cubicBezTo>
                  <a:pt x="2311" y="2632"/>
                  <a:pt x="2303" y="2635"/>
                  <a:pt x="2298" y="2640"/>
                </a:cubicBezTo>
                <a:lnTo>
                  <a:pt x="2210" y="2731"/>
                </a:lnTo>
                <a:lnTo>
                  <a:pt x="2117" y="2655"/>
                </a:lnTo>
                <a:cubicBezTo>
                  <a:pt x="2112" y="2650"/>
                  <a:pt x="2105" y="2647"/>
                  <a:pt x="2098" y="2647"/>
                </a:cubicBezTo>
                <a:cubicBezTo>
                  <a:pt x="2096" y="2647"/>
                  <a:pt x="2095" y="2647"/>
                  <a:pt x="2093" y="2647"/>
                </a:cubicBezTo>
                <a:lnTo>
                  <a:pt x="1783" y="2669"/>
                </a:lnTo>
                <a:cubicBezTo>
                  <a:pt x="1774" y="2670"/>
                  <a:pt x="1765" y="2674"/>
                  <a:pt x="1760" y="2681"/>
                </a:cubicBezTo>
                <a:cubicBezTo>
                  <a:pt x="1755" y="2687"/>
                  <a:pt x="1752" y="2695"/>
                  <a:pt x="1752" y="2705"/>
                </a:cubicBezTo>
                <a:lnTo>
                  <a:pt x="1760" y="2806"/>
                </a:lnTo>
                <a:cubicBezTo>
                  <a:pt x="1762" y="2823"/>
                  <a:pt x="1777" y="2836"/>
                  <a:pt x="1792" y="2836"/>
                </a:cubicBezTo>
                <a:cubicBezTo>
                  <a:pt x="1793" y="2836"/>
                  <a:pt x="1794" y="2836"/>
                  <a:pt x="1795" y="2836"/>
                </a:cubicBezTo>
                <a:lnTo>
                  <a:pt x="1876" y="2831"/>
                </a:lnTo>
                <a:lnTo>
                  <a:pt x="1982" y="2923"/>
                </a:lnTo>
                <a:cubicBezTo>
                  <a:pt x="1987" y="2928"/>
                  <a:pt x="1994" y="2931"/>
                  <a:pt x="2001" y="2931"/>
                </a:cubicBezTo>
                <a:cubicBezTo>
                  <a:pt x="2002" y="2931"/>
                  <a:pt x="2003" y="2931"/>
                  <a:pt x="2004" y="2931"/>
                </a:cubicBezTo>
                <a:lnTo>
                  <a:pt x="2039" y="2928"/>
                </a:lnTo>
                <a:lnTo>
                  <a:pt x="1994" y="2983"/>
                </a:lnTo>
                <a:lnTo>
                  <a:pt x="1806" y="2996"/>
                </a:lnTo>
                <a:cubicBezTo>
                  <a:pt x="1788" y="2997"/>
                  <a:pt x="1774" y="3013"/>
                  <a:pt x="1775" y="3030"/>
                </a:cubicBezTo>
                <a:lnTo>
                  <a:pt x="1781" y="3098"/>
                </a:lnTo>
                <a:lnTo>
                  <a:pt x="1609" y="3111"/>
                </a:lnTo>
                <a:lnTo>
                  <a:pt x="1497" y="3025"/>
                </a:lnTo>
                <a:cubicBezTo>
                  <a:pt x="1491" y="3020"/>
                  <a:pt x="1483" y="3019"/>
                  <a:pt x="1476" y="3019"/>
                </a:cubicBezTo>
                <a:lnTo>
                  <a:pt x="1367" y="3027"/>
                </a:lnTo>
                <a:cubicBezTo>
                  <a:pt x="1348" y="3028"/>
                  <a:pt x="1336" y="3044"/>
                  <a:pt x="1337" y="3062"/>
                </a:cubicBezTo>
                <a:lnTo>
                  <a:pt x="1343" y="3163"/>
                </a:lnTo>
                <a:cubicBezTo>
                  <a:pt x="1345" y="3171"/>
                  <a:pt x="1348" y="3179"/>
                  <a:pt x="1356" y="3185"/>
                </a:cubicBezTo>
                <a:cubicBezTo>
                  <a:pt x="1361" y="3189"/>
                  <a:pt x="1367" y="3192"/>
                  <a:pt x="1374" y="3192"/>
                </a:cubicBezTo>
                <a:cubicBezTo>
                  <a:pt x="1375" y="3192"/>
                  <a:pt x="1377" y="3192"/>
                  <a:pt x="1379" y="3192"/>
                </a:cubicBezTo>
                <a:lnTo>
                  <a:pt x="1473" y="3186"/>
                </a:lnTo>
                <a:lnTo>
                  <a:pt x="1587" y="3278"/>
                </a:lnTo>
                <a:cubicBezTo>
                  <a:pt x="1592" y="3283"/>
                  <a:pt x="1598" y="3286"/>
                  <a:pt x="1605" y="3286"/>
                </a:cubicBezTo>
                <a:cubicBezTo>
                  <a:pt x="1607" y="3286"/>
                  <a:pt x="1609" y="3286"/>
                  <a:pt x="1611" y="3286"/>
                </a:cubicBezTo>
                <a:lnTo>
                  <a:pt x="2017" y="3257"/>
                </a:lnTo>
                <a:lnTo>
                  <a:pt x="2121" y="3343"/>
                </a:lnTo>
                <a:lnTo>
                  <a:pt x="2232" y="3441"/>
                </a:lnTo>
                <a:lnTo>
                  <a:pt x="2352" y="3631"/>
                </a:lnTo>
                <a:lnTo>
                  <a:pt x="2267" y="3823"/>
                </a:lnTo>
                <a:lnTo>
                  <a:pt x="2178" y="3829"/>
                </a:lnTo>
                <a:cubicBezTo>
                  <a:pt x="2165" y="3830"/>
                  <a:pt x="2153" y="3840"/>
                  <a:pt x="2149" y="3852"/>
                </a:cubicBezTo>
                <a:cubicBezTo>
                  <a:pt x="2145" y="3866"/>
                  <a:pt x="2149" y="3879"/>
                  <a:pt x="2160" y="3887"/>
                </a:cubicBezTo>
                <a:lnTo>
                  <a:pt x="2248" y="3959"/>
                </a:lnTo>
                <a:lnTo>
                  <a:pt x="2191" y="4026"/>
                </a:lnTo>
                <a:lnTo>
                  <a:pt x="2100" y="3946"/>
                </a:lnTo>
                <a:cubicBezTo>
                  <a:pt x="2094" y="3941"/>
                  <a:pt x="2088" y="3938"/>
                  <a:pt x="2081" y="3938"/>
                </a:cubicBezTo>
                <a:cubicBezTo>
                  <a:pt x="2080" y="3938"/>
                  <a:pt x="2078" y="3938"/>
                  <a:pt x="2076" y="3938"/>
                </a:cubicBezTo>
                <a:lnTo>
                  <a:pt x="1968" y="3946"/>
                </a:lnTo>
                <a:cubicBezTo>
                  <a:pt x="1961" y="3947"/>
                  <a:pt x="1951" y="3951"/>
                  <a:pt x="1946" y="3957"/>
                </a:cubicBezTo>
                <a:cubicBezTo>
                  <a:pt x="1941" y="3964"/>
                  <a:pt x="1939" y="3972"/>
                  <a:pt x="1939" y="3981"/>
                </a:cubicBezTo>
                <a:lnTo>
                  <a:pt x="1944" y="4057"/>
                </a:lnTo>
                <a:lnTo>
                  <a:pt x="1883" y="4060"/>
                </a:lnTo>
                <a:cubicBezTo>
                  <a:pt x="1864" y="4061"/>
                  <a:pt x="1851" y="4078"/>
                  <a:pt x="1852" y="4096"/>
                </a:cubicBezTo>
                <a:lnTo>
                  <a:pt x="1858" y="4172"/>
                </a:lnTo>
                <a:lnTo>
                  <a:pt x="1775" y="4178"/>
                </a:lnTo>
                <a:cubicBezTo>
                  <a:pt x="1767" y="4178"/>
                  <a:pt x="1758" y="4183"/>
                  <a:pt x="1752" y="4189"/>
                </a:cubicBezTo>
                <a:lnTo>
                  <a:pt x="1659" y="4304"/>
                </a:lnTo>
                <a:lnTo>
                  <a:pt x="1560" y="4410"/>
                </a:lnTo>
                <a:lnTo>
                  <a:pt x="1497" y="4414"/>
                </a:lnTo>
                <a:lnTo>
                  <a:pt x="1484" y="4230"/>
                </a:lnTo>
                <a:cubicBezTo>
                  <a:pt x="1483" y="4216"/>
                  <a:pt x="1476" y="4205"/>
                  <a:pt x="1462" y="4201"/>
                </a:cubicBezTo>
                <a:cubicBezTo>
                  <a:pt x="1459" y="4200"/>
                  <a:pt x="1455" y="4199"/>
                  <a:pt x="1451" y="4199"/>
                </a:cubicBezTo>
                <a:cubicBezTo>
                  <a:pt x="1442" y="4199"/>
                  <a:pt x="1433" y="4203"/>
                  <a:pt x="1427" y="4210"/>
                </a:cubicBezTo>
                <a:lnTo>
                  <a:pt x="1335" y="4315"/>
                </a:lnTo>
                <a:lnTo>
                  <a:pt x="1254" y="4321"/>
                </a:lnTo>
                <a:lnTo>
                  <a:pt x="1155" y="4230"/>
                </a:lnTo>
                <a:cubicBezTo>
                  <a:pt x="1149" y="4224"/>
                  <a:pt x="1141" y="4220"/>
                  <a:pt x="1133" y="4220"/>
                </a:cubicBezTo>
                <a:cubicBezTo>
                  <a:pt x="1132" y="4220"/>
                  <a:pt x="1131" y="4220"/>
                  <a:pt x="1130" y="4221"/>
                </a:cubicBezTo>
                <a:lnTo>
                  <a:pt x="1023" y="4229"/>
                </a:lnTo>
                <a:cubicBezTo>
                  <a:pt x="1014" y="4230"/>
                  <a:pt x="1005" y="4234"/>
                  <a:pt x="1000" y="4240"/>
                </a:cubicBezTo>
                <a:cubicBezTo>
                  <a:pt x="994" y="4247"/>
                  <a:pt x="992" y="4255"/>
                  <a:pt x="992" y="4263"/>
                </a:cubicBezTo>
                <a:lnTo>
                  <a:pt x="998" y="4339"/>
                </a:lnTo>
                <a:lnTo>
                  <a:pt x="955" y="4341"/>
                </a:lnTo>
                <a:lnTo>
                  <a:pt x="950" y="4266"/>
                </a:lnTo>
                <a:cubicBezTo>
                  <a:pt x="950" y="4256"/>
                  <a:pt x="942" y="4246"/>
                  <a:pt x="932" y="4240"/>
                </a:cubicBezTo>
                <a:cubicBezTo>
                  <a:pt x="927" y="4238"/>
                  <a:pt x="922" y="4237"/>
                  <a:pt x="917" y="4237"/>
                </a:cubicBezTo>
                <a:cubicBezTo>
                  <a:pt x="911" y="4237"/>
                  <a:pt x="905" y="4238"/>
                  <a:pt x="900" y="4241"/>
                </a:cubicBezTo>
                <a:lnTo>
                  <a:pt x="743" y="4336"/>
                </a:lnTo>
                <a:lnTo>
                  <a:pt x="738" y="4282"/>
                </a:lnTo>
                <a:cubicBezTo>
                  <a:pt x="738" y="4273"/>
                  <a:pt x="733" y="4263"/>
                  <a:pt x="727" y="4258"/>
                </a:cubicBezTo>
                <a:lnTo>
                  <a:pt x="604" y="4158"/>
                </a:lnTo>
                <a:cubicBezTo>
                  <a:pt x="599" y="4153"/>
                  <a:pt x="592" y="4150"/>
                  <a:pt x="586" y="4150"/>
                </a:cubicBezTo>
                <a:cubicBezTo>
                  <a:pt x="584" y="4150"/>
                  <a:pt x="583" y="4150"/>
                  <a:pt x="581" y="4151"/>
                </a:cubicBezTo>
                <a:cubicBezTo>
                  <a:pt x="572" y="4152"/>
                  <a:pt x="564" y="4156"/>
                  <a:pt x="559" y="4162"/>
                </a:cubicBezTo>
                <a:lnTo>
                  <a:pt x="466" y="4278"/>
                </a:lnTo>
                <a:cubicBezTo>
                  <a:pt x="460" y="4284"/>
                  <a:pt x="457" y="4293"/>
                  <a:pt x="457" y="4302"/>
                </a:cubicBezTo>
                <a:lnTo>
                  <a:pt x="468" y="4439"/>
                </a:lnTo>
                <a:lnTo>
                  <a:pt x="468" y="4439"/>
                </a:lnTo>
                <a:lnTo>
                  <a:pt x="421" y="4399"/>
                </a:lnTo>
                <a:lnTo>
                  <a:pt x="411" y="4306"/>
                </a:lnTo>
                <a:cubicBezTo>
                  <a:pt x="410" y="4298"/>
                  <a:pt x="406" y="4289"/>
                  <a:pt x="400" y="4284"/>
                </a:cubicBezTo>
                <a:lnTo>
                  <a:pt x="284" y="4184"/>
                </a:lnTo>
                <a:cubicBezTo>
                  <a:pt x="279" y="4179"/>
                  <a:pt x="271" y="4176"/>
                  <a:pt x="263" y="4176"/>
                </a:cubicBezTo>
                <a:cubicBezTo>
                  <a:pt x="262" y="4176"/>
                  <a:pt x="261" y="4176"/>
                  <a:pt x="260" y="4176"/>
                </a:cubicBezTo>
                <a:lnTo>
                  <a:pt x="153" y="4184"/>
                </a:lnTo>
                <a:cubicBezTo>
                  <a:pt x="145" y="4185"/>
                  <a:pt x="135" y="4189"/>
                  <a:pt x="130" y="4196"/>
                </a:cubicBezTo>
                <a:cubicBezTo>
                  <a:pt x="125" y="4202"/>
                  <a:pt x="123" y="4210"/>
                  <a:pt x="123" y="4220"/>
                </a:cubicBezTo>
                <a:lnTo>
                  <a:pt x="135" y="4404"/>
                </a:lnTo>
                <a:lnTo>
                  <a:pt x="93" y="4407"/>
                </a:lnTo>
                <a:lnTo>
                  <a:pt x="67" y="4046"/>
                </a:lnTo>
                <a:lnTo>
                  <a:pt x="143" y="4040"/>
                </a:lnTo>
                <a:cubicBezTo>
                  <a:pt x="160" y="4039"/>
                  <a:pt x="174" y="4024"/>
                  <a:pt x="172" y="4006"/>
                </a:cubicBezTo>
                <a:lnTo>
                  <a:pt x="166" y="3923"/>
                </a:lnTo>
                <a:lnTo>
                  <a:pt x="242" y="3918"/>
                </a:lnTo>
                <a:cubicBezTo>
                  <a:pt x="250" y="3916"/>
                  <a:pt x="258" y="3913"/>
                  <a:pt x="264" y="3907"/>
                </a:cubicBezTo>
                <a:lnTo>
                  <a:pt x="365" y="3799"/>
                </a:lnTo>
                <a:cubicBezTo>
                  <a:pt x="372" y="3793"/>
                  <a:pt x="374" y="3783"/>
                  <a:pt x="374" y="3774"/>
                </a:cubicBezTo>
                <a:lnTo>
                  <a:pt x="369" y="3699"/>
                </a:lnTo>
                <a:lnTo>
                  <a:pt x="445" y="3694"/>
                </a:lnTo>
                <a:cubicBezTo>
                  <a:pt x="453" y="3694"/>
                  <a:pt x="462" y="3689"/>
                  <a:pt x="468" y="3681"/>
                </a:cubicBezTo>
                <a:lnTo>
                  <a:pt x="560" y="3567"/>
                </a:lnTo>
                <a:lnTo>
                  <a:pt x="669" y="3450"/>
                </a:lnTo>
                <a:lnTo>
                  <a:pt x="763" y="3341"/>
                </a:lnTo>
                <a:cubicBezTo>
                  <a:pt x="769" y="3335"/>
                  <a:pt x="771" y="3326"/>
                  <a:pt x="771" y="3317"/>
                </a:cubicBezTo>
                <a:lnTo>
                  <a:pt x="765" y="3242"/>
                </a:lnTo>
                <a:lnTo>
                  <a:pt x="841" y="3237"/>
                </a:lnTo>
                <a:cubicBezTo>
                  <a:pt x="859" y="3236"/>
                  <a:pt x="873" y="3220"/>
                  <a:pt x="872" y="3201"/>
                </a:cubicBezTo>
                <a:lnTo>
                  <a:pt x="864" y="3101"/>
                </a:lnTo>
                <a:cubicBezTo>
                  <a:pt x="863" y="3084"/>
                  <a:pt x="849" y="3071"/>
                  <a:pt x="833" y="3071"/>
                </a:cubicBezTo>
                <a:cubicBezTo>
                  <a:pt x="832" y="3071"/>
                  <a:pt x="831" y="3071"/>
                  <a:pt x="830" y="3071"/>
                </a:cubicBezTo>
                <a:lnTo>
                  <a:pt x="736" y="3077"/>
                </a:lnTo>
                <a:lnTo>
                  <a:pt x="635" y="2978"/>
                </a:lnTo>
                <a:cubicBezTo>
                  <a:pt x="630" y="2973"/>
                  <a:pt x="623" y="2970"/>
                  <a:pt x="616" y="2970"/>
                </a:cubicBezTo>
                <a:cubicBezTo>
                  <a:pt x="614" y="2970"/>
                  <a:pt x="613" y="2970"/>
                  <a:pt x="611" y="2970"/>
                </a:cubicBezTo>
                <a:lnTo>
                  <a:pt x="426" y="2983"/>
                </a:lnTo>
                <a:lnTo>
                  <a:pt x="424" y="2940"/>
                </a:lnTo>
                <a:lnTo>
                  <a:pt x="493" y="2935"/>
                </a:lnTo>
                <a:cubicBezTo>
                  <a:pt x="500" y="2935"/>
                  <a:pt x="508" y="2931"/>
                  <a:pt x="513" y="2925"/>
                </a:cubicBezTo>
                <a:lnTo>
                  <a:pt x="622" y="2815"/>
                </a:lnTo>
                <a:cubicBezTo>
                  <a:pt x="628" y="2809"/>
                  <a:pt x="630" y="2799"/>
                  <a:pt x="630" y="2790"/>
                </a:cubicBezTo>
                <a:lnTo>
                  <a:pt x="623" y="2675"/>
                </a:lnTo>
                <a:cubicBezTo>
                  <a:pt x="622" y="2665"/>
                  <a:pt x="617" y="2656"/>
                  <a:pt x="608" y="2650"/>
                </a:cubicBezTo>
                <a:lnTo>
                  <a:pt x="487" y="2565"/>
                </a:lnTo>
                <a:cubicBezTo>
                  <a:pt x="483" y="2561"/>
                  <a:pt x="477" y="2558"/>
                  <a:pt x="471" y="2558"/>
                </a:cubicBezTo>
                <a:cubicBezTo>
                  <a:pt x="470" y="2558"/>
                  <a:pt x="468" y="2558"/>
                  <a:pt x="467" y="2559"/>
                </a:cubicBezTo>
                <a:lnTo>
                  <a:pt x="365" y="2566"/>
                </a:lnTo>
                <a:cubicBezTo>
                  <a:pt x="353" y="2567"/>
                  <a:pt x="343" y="2574"/>
                  <a:pt x="337" y="2586"/>
                </a:cubicBezTo>
                <a:lnTo>
                  <a:pt x="247" y="2796"/>
                </a:lnTo>
                <a:lnTo>
                  <a:pt x="200" y="2847"/>
                </a:lnTo>
                <a:lnTo>
                  <a:pt x="191" y="2713"/>
                </a:lnTo>
                <a:lnTo>
                  <a:pt x="279" y="2508"/>
                </a:lnTo>
                <a:lnTo>
                  <a:pt x="368" y="2413"/>
                </a:lnTo>
                <a:lnTo>
                  <a:pt x="572" y="2398"/>
                </a:lnTo>
                <a:cubicBezTo>
                  <a:pt x="590" y="2397"/>
                  <a:pt x="603" y="2382"/>
                  <a:pt x="602" y="2363"/>
                </a:cubicBezTo>
                <a:lnTo>
                  <a:pt x="594" y="2255"/>
                </a:lnTo>
                <a:cubicBezTo>
                  <a:pt x="593" y="2246"/>
                  <a:pt x="588" y="2238"/>
                  <a:pt x="582" y="2233"/>
                </a:cubicBezTo>
                <a:cubicBezTo>
                  <a:pt x="577" y="2229"/>
                  <a:pt x="570" y="2225"/>
                  <a:pt x="563" y="2225"/>
                </a:cubicBezTo>
                <a:cubicBezTo>
                  <a:pt x="562" y="2225"/>
                  <a:pt x="561" y="2225"/>
                  <a:pt x="559" y="2226"/>
                </a:cubicBezTo>
                <a:lnTo>
                  <a:pt x="525" y="2228"/>
                </a:lnTo>
                <a:lnTo>
                  <a:pt x="578" y="2170"/>
                </a:lnTo>
                <a:lnTo>
                  <a:pt x="672" y="2056"/>
                </a:lnTo>
                <a:lnTo>
                  <a:pt x="774" y="1947"/>
                </a:lnTo>
                <a:cubicBezTo>
                  <a:pt x="783" y="1936"/>
                  <a:pt x="784" y="1922"/>
                  <a:pt x="779" y="1910"/>
                </a:cubicBezTo>
                <a:cubicBezTo>
                  <a:pt x="774" y="1900"/>
                  <a:pt x="764" y="1892"/>
                  <a:pt x="753" y="1892"/>
                </a:cubicBezTo>
                <a:cubicBezTo>
                  <a:pt x="751" y="1892"/>
                  <a:pt x="749" y="1892"/>
                  <a:pt x="748" y="1892"/>
                </a:cubicBezTo>
                <a:lnTo>
                  <a:pt x="639" y="1900"/>
                </a:lnTo>
                <a:cubicBezTo>
                  <a:pt x="632" y="1901"/>
                  <a:pt x="623" y="1905"/>
                  <a:pt x="618" y="1911"/>
                </a:cubicBezTo>
                <a:lnTo>
                  <a:pt x="531" y="2010"/>
                </a:lnTo>
                <a:lnTo>
                  <a:pt x="430" y="2018"/>
                </a:lnTo>
                <a:cubicBezTo>
                  <a:pt x="417" y="2019"/>
                  <a:pt x="406" y="2028"/>
                  <a:pt x="401" y="2039"/>
                </a:cubicBezTo>
                <a:lnTo>
                  <a:pt x="331" y="2220"/>
                </a:lnTo>
                <a:lnTo>
                  <a:pt x="170" y="2080"/>
                </a:lnTo>
                <a:lnTo>
                  <a:pt x="169" y="2078"/>
                </a:lnTo>
                <a:lnTo>
                  <a:pt x="337" y="1983"/>
                </a:lnTo>
                <a:cubicBezTo>
                  <a:pt x="349" y="1977"/>
                  <a:pt x="356" y="1965"/>
                  <a:pt x="354" y="1952"/>
                </a:cubicBezTo>
                <a:lnTo>
                  <a:pt x="341" y="1748"/>
                </a:lnTo>
                <a:lnTo>
                  <a:pt x="417" y="1653"/>
                </a:lnTo>
                <a:lnTo>
                  <a:pt x="519" y="1645"/>
                </a:lnTo>
                <a:cubicBezTo>
                  <a:pt x="526" y="1644"/>
                  <a:pt x="535" y="1639"/>
                  <a:pt x="541" y="1633"/>
                </a:cubicBezTo>
                <a:cubicBezTo>
                  <a:pt x="546" y="1627"/>
                  <a:pt x="549" y="1619"/>
                  <a:pt x="549" y="1609"/>
                </a:cubicBezTo>
                <a:lnTo>
                  <a:pt x="535" y="1425"/>
                </a:lnTo>
                <a:lnTo>
                  <a:pt x="713" y="1411"/>
                </a:lnTo>
                <a:cubicBezTo>
                  <a:pt x="722" y="1410"/>
                  <a:pt x="731" y="1406"/>
                  <a:pt x="736" y="1400"/>
                </a:cubicBezTo>
                <a:cubicBezTo>
                  <a:pt x="741" y="1394"/>
                  <a:pt x="744" y="1385"/>
                  <a:pt x="744" y="1377"/>
                </a:cubicBezTo>
                <a:lnTo>
                  <a:pt x="736" y="1269"/>
                </a:lnTo>
                <a:cubicBezTo>
                  <a:pt x="736" y="1259"/>
                  <a:pt x="731" y="1250"/>
                  <a:pt x="724" y="1245"/>
                </a:cubicBezTo>
                <a:lnTo>
                  <a:pt x="620" y="1162"/>
                </a:lnTo>
                <a:lnTo>
                  <a:pt x="599" y="870"/>
                </a:lnTo>
                <a:lnTo>
                  <a:pt x="682" y="768"/>
                </a:lnTo>
                <a:lnTo>
                  <a:pt x="853" y="755"/>
                </a:lnTo>
                <a:lnTo>
                  <a:pt x="859" y="839"/>
                </a:lnTo>
                <a:cubicBezTo>
                  <a:pt x="861" y="856"/>
                  <a:pt x="874" y="869"/>
                  <a:pt x="890" y="869"/>
                </a:cubicBezTo>
                <a:cubicBezTo>
                  <a:pt x="891" y="869"/>
                  <a:pt x="893" y="869"/>
                  <a:pt x="895" y="869"/>
                </a:cubicBezTo>
                <a:lnTo>
                  <a:pt x="984" y="863"/>
                </a:lnTo>
                <a:lnTo>
                  <a:pt x="1090" y="948"/>
                </a:lnTo>
                <a:cubicBezTo>
                  <a:pt x="1095" y="953"/>
                  <a:pt x="1103" y="956"/>
                  <a:pt x="1110" y="956"/>
                </a:cubicBezTo>
                <a:cubicBezTo>
                  <a:pt x="1115" y="956"/>
                  <a:pt x="1120" y="955"/>
                  <a:pt x="1125" y="952"/>
                </a:cubicBezTo>
                <a:cubicBezTo>
                  <a:pt x="1135" y="946"/>
                  <a:pt x="1143" y="935"/>
                  <a:pt x="1142" y="921"/>
                </a:cubicBezTo>
                <a:lnTo>
                  <a:pt x="1127" y="702"/>
                </a:lnTo>
                <a:cubicBezTo>
                  <a:pt x="1125" y="693"/>
                  <a:pt x="1122" y="686"/>
                  <a:pt x="1114" y="680"/>
                </a:cubicBezTo>
                <a:lnTo>
                  <a:pt x="1025" y="602"/>
                </a:lnTo>
                <a:lnTo>
                  <a:pt x="1093" y="534"/>
                </a:lnTo>
                <a:lnTo>
                  <a:pt x="1190" y="526"/>
                </a:lnTo>
                <a:cubicBezTo>
                  <a:pt x="1203" y="525"/>
                  <a:pt x="1215" y="516"/>
                  <a:pt x="1218" y="505"/>
                </a:cubicBezTo>
                <a:cubicBezTo>
                  <a:pt x="1220" y="499"/>
                  <a:pt x="1221" y="493"/>
                  <a:pt x="1220" y="488"/>
                </a:cubicBezTo>
                <a:lnTo>
                  <a:pt x="1220" y="488"/>
                </a:lnTo>
                <a:lnTo>
                  <a:pt x="1283" y="515"/>
                </a:lnTo>
                <a:cubicBezTo>
                  <a:pt x="1287" y="517"/>
                  <a:pt x="1292" y="518"/>
                  <a:pt x="1297" y="518"/>
                </a:cubicBezTo>
                <a:cubicBezTo>
                  <a:pt x="1305" y="518"/>
                  <a:pt x="1314" y="514"/>
                  <a:pt x="1320" y="508"/>
                </a:cubicBezTo>
                <a:lnTo>
                  <a:pt x="1427" y="385"/>
                </a:lnTo>
                <a:cubicBezTo>
                  <a:pt x="1435" y="374"/>
                  <a:pt x="1437" y="360"/>
                  <a:pt x="1431" y="348"/>
                </a:cubicBezTo>
                <a:cubicBezTo>
                  <a:pt x="1426" y="338"/>
                  <a:pt x="1416" y="330"/>
                  <a:pt x="1405" y="330"/>
                </a:cubicBezTo>
                <a:cubicBezTo>
                  <a:pt x="1403" y="330"/>
                  <a:pt x="1401" y="330"/>
                  <a:pt x="1400" y="331"/>
                </a:cubicBezTo>
                <a:lnTo>
                  <a:pt x="1338" y="335"/>
                </a:lnTo>
                <a:lnTo>
                  <a:pt x="1416" y="159"/>
                </a:lnTo>
                <a:cubicBezTo>
                  <a:pt x="1419" y="154"/>
                  <a:pt x="1419" y="148"/>
                  <a:pt x="1419" y="143"/>
                </a:cubicBezTo>
                <a:lnTo>
                  <a:pt x="1414" y="75"/>
                </a:lnTo>
                <a:lnTo>
                  <a:pt x="1477" y="70"/>
                </a:lnTo>
                <a:close/>
                <a:moveTo>
                  <a:pt x="1488" y="1"/>
                </a:moveTo>
                <a:cubicBezTo>
                  <a:pt x="1487" y="1"/>
                  <a:pt x="1485" y="1"/>
                  <a:pt x="1484" y="2"/>
                </a:cubicBezTo>
                <a:lnTo>
                  <a:pt x="1383" y="9"/>
                </a:lnTo>
                <a:cubicBezTo>
                  <a:pt x="1364" y="10"/>
                  <a:pt x="1352" y="26"/>
                  <a:pt x="1353" y="44"/>
                </a:cubicBezTo>
                <a:lnTo>
                  <a:pt x="1359" y="138"/>
                </a:lnTo>
                <a:lnTo>
                  <a:pt x="1263" y="356"/>
                </a:lnTo>
                <a:cubicBezTo>
                  <a:pt x="1258" y="366"/>
                  <a:pt x="1259" y="379"/>
                  <a:pt x="1265" y="388"/>
                </a:cubicBezTo>
                <a:cubicBezTo>
                  <a:pt x="1271" y="397"/>
                  <a:pt x="1280" y="403"/>
                  <a:pt x="1291" y="403"/>
                </a:cubicBezTo>
                <a:cubicBezTo>
                  <a:pt x="1292" y="403"/>
                  <a:pt x="1293" y="403"/>
                  <a:pt x="1294" y="402"/>
                </a:cubicBezTo>
                <a:lnTo>
                  <a:pt x="1331" y="399"/>
                </a:lnTo>
                <a:lnTo>
                  <a:pt x="1291" y="445"/>
                </a:lnTo>
                <a:lnTo>
                  <a:pt x="1088" y="356"/>
                </a:lnTo>
                <a:cubicBezTo>
                  <a:pt x="1084" y="353"/>
                  <a:pt x="1079" y="352"/>
                  <a:pt x="1074" y="352"/>
                </a:cubicBezTo>
                <a:cubicBezTo>
                  <a:pt x="1064" y="352"/>
                  <a:pt x="1054" y="358"/>
                  <a:pt x="1048" y="367"/>
                </a:cubicBezTo>
                <a:cubicBezTo>
                  <a:pt x="1039" y="380"/>
                  <a:pt x="1041" y="398"/>
                  <a:pt x="1053" y="409"/>
                </a:cubicBezTo>
                <a:lnTo>
                  <a:pt x="1114" y="465"/>
                </a:lnTo>
                <a:lnTo>
                  <a:pt x="1082" y="467"/>
                </a:lnTo>
                <a:cubicBezTo>
                  <a:pt x="1074" y="467"/>
                  <a:pt x="1066" y="471"/>
                  <a:pt x="1061" y="476"/>
                </a:cubicBezTo>
                <a:lnTo>
                  <a:pt x="959" y="577"/>
                </a:lnTo>
                <a:cubicBezTo>
                  <a:pt x="953" y="585"/>
                  <a:pt x="949" y="593"/>
                  <a:pt x="951" y="602"/>
                </a:cubicBezTo>
                <a:cubicBezTo>
                  <a:pt x="952" y="612"/>
                  <a:pt x="956" y="621"/>
                  <a:pt x="962" y="626"/>
                </a:cubicBezTo>
                <a:lnTo>
                  <a:pt x="1067" y="718"/>
                </a:lnTo>
                <a:lnTo>
                  <a:pt x="1077" y="848"/>
                </a:lnTo>
                <a:lnTo>
                  <a:pt x="1019" y="801"/>
                </a:lnTo>
                <a:cubicBezTo>
                  <a:pt x="1014" y="796"/>
                  <a:pt x="1007" y="794"/>
                  <a:pt x="1000" y="794"/>
                </a:cubicBezTo>
                <a:cubicBezTo>
                  <a:pt x="998" y="794"/>
                  <a:pt x="997" y="794"/>
                  <a:pt x="996" y="794"/>
                </a:cubicBezTo>
                <a:lnTo>
                  <a:pt x="927" y="799"/>
                </a:lnTo>
                <a:lnTo>
                  <a:pt x="921" y="716"/>
                </a:lnTo>
                <a:cubicBezTo>
                  <a:pt x="920" y="698"/>
                  <a:pt x="904" y="685"/>
                  <a:pt x="889" y="685"/>
                </a:cubicBezTo>
                <a:cubicBezTo>
                  <a:pt x="887" y="685"/>
                  <a:pt x="886" y="686"/>
                  <a:pt x="885" y="686"/>
                </a:cubicBezTo>
                <a:lnTo>
                  <a:pt x="668" y="701"/>
                </a:lnTo>
                <a:cubicBezTo>
                  <a:pt x="659" y="701"/>
                  <a:pt x="650" y="707"/>
                  <a:pt x="645" y="713"/>
                </a:cubicBezTo>
                <a:lnTo>
                  <a:pt x="545" y="837"/>
                </a:lnTo>
                <a:cubicBezTo>
                  <a:pt x="539" y="843"/>
                  <a:pt x="536" y="852"/>
                  <a:pt x="536" y="861"/>
                </a:cubicBezTo>
                <a:lnTo>
                  <a:pt x="558" y="1179"/>
                </a:lnTo>
                <a:cubicBezTo>
                  <a:pt x="558" y="1189"/>
                  <a:pt x="563" y="1197"/>
                  <a:pt x="571" y="1202"/>
                </a:cubicBezTo>
                <a:lnTo>
                  <a:pt x="675" y="1285"/>
                </a:lnTo>
                <a:lnTo>
                  <a:pt x="678" y="1348"/>
                </a:lnTo>
                <a:lnTo>
                  <a:pt x="500" y="1361"/>
                </a:lnTo>
                <a:cubicBezTo>
                  <a:pt x="482" y="1362"/>
                  <a:pt x="469" y="1378"/>
                  <a:pt x="470" y="1397"/>
                </a:cubicBezTo>
                <a:lnTo>
                  <a:pt x="483" y="1581"/>
                </a:lnTo>
                <a:lnTo>
                  <a:pt x="401" y="1587"/>
                </a:lnTo>
                <a:cubicBezTo>
                  <a:pt x="392" y="1587"/>
                  <a:pt x="383" y="1593"/>
                  <a:pt x="378" y="1600"/>
                </a:cubicBezTo>
                <a:lnTo>
                  <a:pt x="284" y="1715"/>
                </a:lnTo>
                <a:cubicBezTo>
                  <a:pt x="279" y="1722"/>
                  <a:pt x="276" y="1731"/>
                  <a:pt x="276" y="1738"/>
                </a:cubicBezTo>
                <a:lnTo>
                  <a:pt x="291" y="1935"/>
                </a:lnTo>
                <a:lnTo>
                  <a:pt x="99" y="2042"/>
                </a:lnTo>
                <a:cubicBezTo>
                  <a:pt x="90" y="2048"/>
                  <a:pt x="82" y="2056"/>
                  <a:pt x="82" y="2066"/>
                </a:cubicBezTo>
                <a:cubicBezTo>
                  <a:pt x="82" y="2077"/>
                  <a:pt x="87" y="2087"/>
                  <a:pt x="94" y="2094"/>
                </a:cubicBezTo>
                <a:lnTo>
                  <a:pt x="326" y="2295"/>
                </a:lnTo>
                <a:cubicBezTo>
                  <a:pt x="332" y="2301"/>
                  <a:pt x="339" y="2303"/>
                  <a:pt x="347" y="2303"/>
                </a:cubicBezTo>
                <a:cubicBezTo>
                  <a:pt x="349" y="2303"/>
                  <a:pt x="352" y="2303"/>
                  <a:pt x="354" y="2303"/>
                </a:cubicBezTo>
                <a:cubicBezTo>
                  <a:pt x="365" y="2300"/>
                  <a:pt x="373" y="2293"/>
                  <a:pt x="376" y="2283"/>
                </a:cubicBezTo>
                <a:lnTo>
                  <a:pt x="456" y="2079"/>
                </a:lnTo>
                <a:lnTo>
                  <a:pt x="550" y="2072"/>
                </a:lnTo>
                <a:cubicBezTo>
                  <a:pt x="557" y="2071"/>
                  <a:pt x="567" y="2066"/>
                  <a:pt x="572" y="2060"/>
                </a:cubicBezTo>
                <a:lnTo>
                  <a:pt x="657" y="1961"/>
                </a:lnTo>
                <a:lnTo>
                  <a:pt x="671" y="1960"/>
                </a:lnTo>
                <a:lnTo>
                  <a:pt x="624" y="2011"/>
                </a:lnTo>
                <a:lnTo>
                  <a:pt x="530" y="2126"/>
                </a:lnTo>
                <a:lnTo>
                  <a:pt x="423" y="2242"/>
                </a:lnTo>
                <a:cubicBezTo>
                  <a:pt x="415" y="2253"/>
                  <a:pt x="412" y="2267"/>
                  <a:pt x="418" y="2279"/>
                </a:cubicBezTo>
                <a:cubicBezTo>
                  <a:pt x="422" y="2289"/>
                  <a:pt x="434" y="2298"/>
                  <a:pt x="445" y="2298"/>
                </a:cubicBezTo>
                <a:cubicBezTo>
                  <a:pt x="447" y="2298"/>
                  <a:pt x="448" y="2298"/>
                  <a:pt x="449" y="2297"/>
                </a:cubicBezTo>
                <a:lnTo>
                  <a:pt x="531" y="2290"/>
                </a:lnTo>
                <a:lnTo>
                  <a:pt x="534" y="2334"/>
                </a:lnTo>
                <a:lnTo>
                  <a:pt x="349" y="2346"/>
                </a:lnTo>
                <a:cubicBezTo>
                  <a:pt x="342" y="2347"/>
                  <a:pt x="333" y="2351"/>
                  <a:pt x="328" y="2357"/>
                </a:cubicBezTo>
                <a:lnTo>
                  <a:pt x="227" y="2465"/>
                </a:lnTo>
                <a:cubicBezTo>
                  <a:pt x="224" y="2467"/>
                  <a:pt x="222" y="2470"/>
                  <a:pt x="220" y="2474"/>
                </a:cubicBezTo>
                <a:lnTo>
                  <a:pt x="126" y="2693"/>
                </a:lnTo>
                <a:cubicBezTo>
                  <a:pt x="124" y="2698"/>
                  <a:pt x="124" y="2704"/>
                  <a:pt x="124" y="2709"/>
                </a:cubicBezTo>
                <a:lnTo>
                  <a:pt x="140" y="2924"/>
                </a:lnTo>
                <a:cubicBezTo>
                  <a:pt x="141" y="2938"/>
                  <a:pt x="150" y="2949"/>
                  <a:pt x="162" y="2953"/>
                </a:cubicBezTo>
                <a:cubicBezTo>
                  <a:pt x="165" y="2954"/>
                  <a:pt x="168" y="2955"/>
                  <a:pt x="171" y="2955"/>
                </a:cubicBezTo>
                <a:cubicBezTo>
                  <a:pt x="181" y="2955"/>
                  <a:pt x="190" y="2951"/>
                  <a:pt x="197" y="2944"/>
                </a:cubicBezTo>
                <a:lnTo>
                  <a:pt x="298" y="2835"/>
                </a:lnTo>
                <a:cubicBezTo>
                  <a:pt x="301" y="2832"/>
                  <a:pt x="303" y="2830"/>
                  <a:pt x="305" y="2825"/>
                </a:cubicBezTo>
                <a:lnTo>
                  <a:pt x="391" y="2627"/>
                </a:lnTo>
                <a:lnTo>
                  <a:pt x="461" y="2621"/>
                </a:lnTo>
                <a:lnTo>
                  <a:pt x="560" y="2691"/>
                </a:lnTo>
                <a:lnTo>
                  <a:pt x="567" y="2776"/>
                </a:lnTo>
                <a:lnTo>
                  <a:pt x="478" y="2867"/>
                </a:lnTo>
                <a:lnTo>
                  <a:pt x="388" y="2873"/>
                </a:lnTo>
                <a:cubicBezTo>
                  <a:pt x="370" y="2875"/>
                  <a:pt x="357" y="2891"/>
                  <a:pt x="358" y="2909"/>
                </a:cubicBezTo>
                <a:lnTo>
                  <a:pt x="366" y="3017"/>
                </a:lnTo>
                <a:cubicBezTo>
                  <a:pt x="368" y="3034"/>
                  <a:pt x="382" y="3047"/>
                  <a:pt x="398" y="3047"/>
                </a:cubicBezTo>
                <a:cubicBezTo>
                  <a:pt x="399" y="3047"/>
                  <a:pt x="400" y="3047"/>
                  <a:pt x="401" y="3047"/>
                </a:cubicBezTo>
                <a:lnTo>
                  <a:pt x="603" y="3033"/>
                </a:lnTo>
                <a:lnTo>
                  <a:pt x="703" y="3131"/>
                </a:lnTo>
                <a:cubicBezTo>
                  <a:pt x="709" y="3137"/>
                  <a:pt x="717" y="3141"/>
                  <a:pt x="725" y="3141"/>
                </a:cubicBezTo>
                <a:cubicBezTo>
                  <a:pt x="726" y="3141"/>
                  <a:pt x="727" y="3141"/>
                  <a:pt x="728" y="3141"/>
                </a:cubicBezTo>
                <a:lnTo>
                  <a:pt x="803" y="3136"/>
                </a:lnTo>
                <a:lnTo>
                  <a:pt x="806" y="3170"/>
                </a:lnTo>
                <a:lnTo>
                  <a:pt x="731" y="3175"/>
                </a:lnTo>
                <a:cubicBezTo>
                  <a:pt x="712" y="3177"/>
                  <a:pt x="700" y="3193"/>
                  <a:pt x="701" y="3211"/>
                </a:cubicBezTo>
                <a:lnTo>
                  <a:pt x="707" y="3305"/>
                </a:lnTo>
                <a:lnTo>
                  <a:pt x="513" y="3522"/>
                </a:lnTo>
                <a:lnTo>
                  <a:pt x="429" y="3627"/>
                </a:lnTo>
                <a:lnTo>
                  <a:pt x="333" y="3633"/>
                </a:lnTo>
                <a:cubicBezTo>
                  <a:pt x="316" y="3635"/>
                  <a:pt x="302" y="3651"/>
                  <a:pt x="304" y="3669"/>
                </a:cubicBezTo>
                <a:lnTo>
                  <a:pt x="310" y="3762"/>
                </a:lnTo>
                <a:lnTo>
                  <a:pt x="227" y="3851"/>
                </a:lnTo>
                <a:lnTo>
                  <a:pt x="130" y="3857"/>
                </a:lnTo>
                <a:cubicBezTo>
                  <a:pt x="123" y="3859"/>
                  <a:pt x="114" y="3862"/>
                  <a:pt x="108" y="3870"/>
                </a:cubicBezTo>
                <a:cubicBezTo>
                  <a:pt x="103" y="3876"/>
                  <a:pt x="101" y="3883"/>
                  <a:pt x="101" y="3893"/>
                </a:cubicBezTo>
                <a:lnTo>
                  <a:pt x="107" y="3976"/>
                </a:lnTo>
                <a:lnTo>
                  <a:pt x="31" y="3981"/>
                </a:lnTo>
                <a:cubicBezTo>
                  <a:pt x="14" y="3982"/>
                  <a:pt x="0" y="3998"/>
                  <a:pt x="2" y="4017"/>
                </a:cubicBezTo>
                <a:lnTo>
                  <a:pt x="31" y="4442"/>
                </a:lnTo>
                <a:cubicBezTo>
                  <a:pt x="33" y="4458"/>
                  <a:pt x="47" y="4472"/>
                  <a:pt x="62" y="4472"/>
                </a:cubicBezTo>
                <a:cubicBezTo>
                  <a:pt x="64" y="4472"/>
                  <a:pt x="65" y="4472"/>
                  <a:pt x="67" y="4472"/>
                </a:cubicBezTo>
                <a:lnTo>
                  <a:pt x="175" y="4464"/>
                </a:lnTo>
                <a:cubicBezTo>
                  <a:pt x="193" y="4463"/>
                  <a:pt x="206" y="4448"/>
                  <a:pt x="205" y="4429"/>
                </a:cubicBezTo>
                <a:lnTo>
                  <a:pt x="192" y="4245"/>
                </a:lnTo>
                <a:lnTo>
                  <a:pt x="254" y="4240"/>
                </a:lnTo>
                <a:lnTo>
                  <a:pt x="351" y="4324"/>
                </a:lnTo>
                <a:lnTo>
                  <a:pt x="357" y="4418"/>
                </a:lnTo>
                <a:cubicBezTo>
                  <a:pt x="358" y="4428"/>
                  <a:pt x="362" y="4435"/>
                  <a:pt x="369" y="4440"/>
                </a:cubicBezTo>
                <a:lnTo>
                  <a:pt x="484" y="4540"/>
                </a:lnTo>
                <a:cubicBezTo>
                  <a:pt x="489" y="4546"/>
                  <a:pt x="498" y="4549"/>
                  <a:pt x="505" y="4549"/>
                </a:cubicBezTo>
                <a:cubicBezTo>
                  <a:pt x="506" y="4549"/>
                  <a:pt x="508" y="4549"/>
                  <a:pt x="509" y="4549"/>
                </a:cubicBezTo>
                <a:cubicBezTo>
                  <a:pt x="513" y="4549"/>
                  <a:pt x="518" y="4549"/>
                  <a:pt x="526" y="4554"/>
                </a:cubicBezTo>
                <a:cubicBezTo>
                  <a:pt x="537" y="4549"/>
                  <a:pt x="546" y="4536"/>
                  <a:pt x="545" y="4523"/>
                </a:cubicBezTo>
                <a:lnTo>
                  <a:pt x="530" y="4318"/>
                </a:lnTo>
                <a:lnTo>
                  <a:pt x="595" y="4237"/>
                </a:lnTo>
                <a:lnTo>
                  <a:pt x="681" y="4308"/>
                </a:lnTo>
                <a:lnTo>
                  <a:pt x="687" y="4402"/>
                </a:lnTo>
                <a:cubicBezTo>
                  <a:pt x="687" y="4412"/>
                  <a:pt x="694" y="4423"/>
                  <a:pt x="704" y="4428"/>
                </a:cubicBezTo>
                <a:cubicBezTo>
                  <a:pt x="709" y="4430"/>
                  <a:pt x="714" y="4432"/>
                  <a:pt x="720" y="4432"/>
                </a:cubicBezTo>
                <a:cubicBezTo>
                  <a:pt x="726" y="4432"/>
                  <a:pt x="732" y="4430"/>
                  <a:pt x="737" y="4427"/>
                </a:cubicBezTo>
                <a:lnTo>
                  <a:pt x="895" y="4331"/>
                </a:lnTo>
                <a:lnTo>
                  <a:pt x="899" y="4386"/>
                </a:lnTo>
                <a:cubicBezTo>
                  <a:pt x="900" y="4403"/>
                  <a:pt x="914" y="4417"/>
                  <a:pt x="930" y="4417"/>
                </a:cubicBezTo>
                <a:cubicBezTo>
                  <a:pt x="931" y="4417"/>
                  <a:pt x="932" y="4416"/>
                  <a:pt x="933" y="4416"/>
                </a:cubicBezTo>
                <a:lnTo>
                  <a:pt x="1041" y="4408"/>
                </a:lnTo>
                <a:cubicBezTo>
                  <a:pt x="1050" y="4407"/>
                  <a:pt x="1058" y="4403"/>
                  <a:pt x="1063" y="4397"/>
                </a:cubicBezTo>
                <a:cubicBezTo>
                  <a:pt x="1068" y="4390"/>
                  <a:pt x="1072" y="4382"/>
                  <a:pt x="1072" y="4373"/>
                </a:cubicBezTo>
                <a:lnTo>
                  <a:pt x="1066" y="4298"/>
                </a:lnTo>
                <a:lnTo>
                  <a:pt x="1128" y="4293"/>
                </a:lnTo>
                <a:lnTo>
                  <a:pt x="1227" y="4385"/>
                </a:lnTo>
                <a:cubicBezTo>
                  <a:pt x="1232" y="4390"/>
                  <a:pt x="1239" y="4394"/>
                  <a:pt x="1246" y="4394"/>
                </a:cubicBezTo>
                <a:cubicBezTo>
                  <a:pt x="1248" y="4394"/>
                  <a:pt x="1249" y="4394"/>
                  <a:pt x="1251" y="4393"/>
                </a:cubicBezTo>
                <a:lnTo>
                  <a:pt x="1359" y="4386"/>
                </a:lnTo>
                <a:cubicBezTo>
                  <a:pt x="1367" y="4385"/>
                  <a:pt x="1376" y="4381"/>
                  <a:pt x="1381" y="4375"/>
                </a:cubicBezTo>
                <a:lnTo>
                  <a:pt x="1431" y="4317"/>
                </a:lnTo>
                <a:lnTo>
                  <a:pt x="1440" y="4455"/>
                </a:lnTo>
                <a:cubicBezTo>
                  <a:pt x="1441" y="4464"/>
                  <a:pt x="1445" y="4472"/>
                  <a:pt x="1452" y="4477"/>
                </a:cubicBezTo>
                <a:cubicBezTo>
                  <a:pt x="1457" y="4481"/>
                  <a:pt x="1464" y="4485"/>
                  <a:pt x="1472" y="4485"/>
                </a:cubicBezTo>
                <a:cubicBezTo>
                  <a:pt x="1473" y="4485"/>
                  <a:pt x="1474" y="4485"/>
                  <a:pt x="1474" y="4485"/>
                </a:cubicBezTo>
                <a:lnTo>
                  <a:pt x="1583" y="4477"/>
                </a:lnTo>
                <a:cubicBezTo>
                  <a:pt x="1592" y="4477"/>
                  <a:pt x="1599" y="4474"/>
                  <a:pt x="1605" y="4466"/>
                </a:cubicBezTo>
                <a:lnTo>
                  <a:pt x="1713" y="4349"/>
                </a:lnTo>
                <a:lnTo>
                  <a:pt x="1799" y="4245"/>
                </a:lnTo>
                <a:lnTo>
                  <a:pt x="1900" y="4236"/>
                </a:lnTo>
                <a:cubicBezTo>
                  <a:pt x="1909" y="4235"/>
                  <a:pt x="1917" y="4231"/>
                  <a:pt x="1922" y="4225"/>
                </a:cubicBezTo>
                <a:cubicBezTo>
                  <a:pt x="1927" y="4219"/>
                  <a:pt x="1931" y="4210"/>
                  <a:pt x="1931" y="4201"/>
                </a:cubicBezTo>
                <a:lnTo>
                  <a:pt x="1925" y="4126"/>
                </a:lnTo>
                <a:lnTo>
                  <a:pt x="1987" y="4122"/>
                </a:lnTo>
                <a:cubicBezTo>
                  <a:pt x="1994" y="4121"/>
                  <a:pt x="2003" y="4116"/>
                  <a:pt x="2009" y="4110"/>
                </a:cubicBezTo>
                <a:cubicBezTo>
                  <a:pt x="2014" y="4104"/>
                  <a:pt x="2016" y="4096"/>
                  <a:pt x="2016" y="4086"/>
                </a:cubicBezTo>
                <a:lnTo>
                  <a:pt x="2011" y="4011"/>
                </a:lnTo>
                <a:lnTo>
                  <a:pt x="2073" y="4007"/>
                </a:lnTo>
                <a:lnTo>
                  <a:pt x="2179" y="4100"/>
                </a:lnTo>
                <a:cubicBezTo>
                  <a:pt x="2184" y="4104"/>
                  <a:pt x="2190" y="4108"/>
                  <a:pt x="2197" y="4108"/>
                </a:cubicBezTo>
                <a:cubicBezTo>
                  <a:pt x="2199" y="4108"/>
                  <a:pt x="2201" y="4107"/>
                  <a:pt x="2202" y="4107"/>
                </a:cubicBezTo>
                <a:cubicBezTo>
                  <a:pt x="2211" y="4106"/>
                  <a:pt x="2219" y="4102"/>
                  <a:pt x="2224" y="4096"/>
                </a:cubicBezTo>
                <a:lnTo>
                  <a:pt x="2325" y="3980"/>
                </a:lnTo>
                <a:cubicBezTo>
                  <a:pt x="2330" y="3974"/>
                  <a:pt x="2333" y="3964"/>
                  <a:pt x="2332" y="3955"/>
                </a:cubicBezTo>
                <a:cubicBezTo>
                  <a:pt x="2332" y="3946"/>
                  <a:pt x="2327" y="3938"/>
                  <a:pt x="2321" y="3933"/>
                </a:cubicBezTo>
                <a:lnTo>
                  <a:pt x="2270" y="3893"/>
                </a:lnTo>
                <a:lnTo>
                  <a:pt x="2296" y="3892"/>
                </a:lnTo>
                <a:cubicBezTo>
                  <a:pt x="2307" y="3891"/>
                  <a:pt x="2318" y="3882"/>
                  <a:pt x="2323" y="3872"/>
                </a:cubicBezTo>
                <a:lnTo>
                  <a:pt x="2425" y="3647"/>
                </a:lnTo>
                <a:cubicBezTo>
                  <a:pt x="2429" y="3636"/>
                  <a:pt x="2429" y="3625"/>
                  <a:pt x="2422" y="3616"/>
                </a:cubicBezTo>
                <a:lnTo>
                  <a:pt x="2291" y="3407"/>
                </a:lnTo>
                <a:lnTo>
                  <a:pt x="2285" y="3401"/>
                </a:lnTo>
                <a:lnTo>
                  <a:pt x="2167" y="3299"/>
                </a:lnTo>
                <a:lnTo>
                  <a:pt x="2051" y="3204"/>
                </a:lnTo>
                <a:cubicBezTo>
                  <a:pt x="2046" y="3199"/>
                  <a:pt x="2039" y="3196"/>
                  <a:pt x="2032" y="3196"/>
                </a:cubicBezTo>
                <a:cubicBezTo>
                  <a:pt x="2031" y="3196"/>
                  <a:pt x="2029" y="3196"/>
                  <a:pt x="2028" y="3196"/>
                </a:cubicBezTo>
                <a:lnTo>
                  <a:pt x="1622" y="3225"/>
                </a:lnTo>
                <a:lnTo>
                  <a:pt x="1509" y="3133"/>
                </a:lnTo>
                <a:cubicBezTo>
                  <a:pt x="1503" y="3127"/>
                  <a:pt x="1496" y="3124"/>
                  <a:pt x="1488" y="3124"/>
                </a:cubicBezTo>
                <a:cubicBezTo>
                  <a:pt x="1487" y="3124"/>
                  <a:pt x="1486" y="3124"/>
                  <a:pt x="1485" y="3124"/>
                </a:cubicBezTo>
                <a:lnTo>
                  <a:pt x="1410" y="3129"/>
                </a:lnTo>
                <a:lnTo>
                  <a:pt x="1407" y="3095"/>
                </a:lnTo>
                <a:lnTo>
                  <a:pt x="1471" y="3091"/>
                </a:lnTo>
                <a:lnTo>
                  <a:pt x="1583" y="3175"/>
                </a:lnTo>
                <a:cubicBezTo>
                  <a:pt x="1588" y="3179"/>
                  <a:pt x="1594" y="3182"/>
                  <a:pt x="1600" y="3182"/>
                </a:cubicBezTo>
                <a:cubicBezTo>
                  <a:pt x="1601" y="3182"/>
                  <a:pt x="1603" y="3182"/>
                  <a:pt x="1605" y="3181"/>
                </a:cubicBezTo>
                <a:lnTo>
                  <a:pt x="1822" y="3166"/>
                </a:lnTo>
                <a:cubicBezTo>
                  <a:pt x="1831" y="3165"/>
                  <a:pt x="1839" y="3161"/>
                  <a:pt x="1844" y="3154"/>
                </a:cubicBezTo>
                <a:cubicBezTo>
                  <a:pt x="1849" y="3148"/>
                  <a:pt x="1852" y="3140"/>
                  <a:pt x="1852" y="3131"/>
                </a:cubicBezTo>
                <a:lnTo>
                  <a:pt x="1847" y="3064"/>
                </a:lnTo>
                <a:lnTo>
                  <a:pt x="2018" y="3052"/>
                </a:lnTo>
                <a:cubicBezTo>
                  <a:pt x="2026" y="3052"/>
                  <a:pt x="2036" y="3047"/>
                  <a:pt x="2041" y="3040"/>
                </a:cubicBezTo>
                <a:lnTo>
                  <a:pt x="2141" y="2917"/>
                </a:lnTo>
                <a:cubicBezTo>
                  <a:pt x="2150" y="2908"/>
                  <a:pt x="2151" y="2893"/>
                  <a:pt x="2145" y="2882"/>
                </a:cubicBezTo>
                <a:cubicBezTo>
                  <a:pt x="2140" y="2873"/>
                  <a:pt x="2129" y="2864"/>
                  <a:pt x="2118" y="2864"/>
                </a:cubicBezTo>
                <a:cubicBezTo>
                  <a:pt x="2117" y="2864"/>
                  <a:pt x="2115" y="2865"/>
                  <a:pt x="2114" y="2865"/>
                </a:cubicBezTo>
                <a:lnTo>
                  <a:pt x="2019" y="2871"/>
                </a:lnTo>
                <a:lnTo>
                  <a:pt x="1914" y="2779"/>
                </a:lnTo>
                <a:cubicBezTo>
                  <a:pt x="1907" y="2774"/>
                  <a:pt x="1900" y="2770"/>
                  <a:pt x="1893" y="2770"/>
                </a:cubicBezTo>
                <a:cubicBezTo>
                  <a:pt x="1892" y="2770"/>
                  <a:pt x="1891" y="2770"/>
                  <a:pt x="1890" y="2770"/>
                </a:cubicBezTo>
                <a:lnTo>
                  <a:pt x="1828" y="2774"/>
                </a:lnTo>
                <a:lnTo>
                  <a:pt x="1826" y="2737"/>
                </a:lnTo>
                <a:lnTo>
                  <a:pt x="2092" y="2719"/>
                </a:lnTo>
                <a:lnTo>
                  <a:pt x="2197" y="2805"/>
                </a:lnTo>
                <a:cubicBezTo>
                  <a:pt x="2203" y="2809"/>
                  <a:pt x="2211" y="2812"/>
                  <a:pt x="2218" y="2812"/>
                </a:cubicBezTo>
                <a:cubicBezTo>
                  <a:pt x="2227" y="2812"/>
                  <a:pt x="2235" y="2809"/>
                  <a:pt x="2242" y="2802"/>
                </a:cubicBezTo>
                <a:lnTo>
                  <a:pt x="2342" y="2700"/>
                </a:lnTo>
                <a:lnTo>
                  <a:pt x="2430" y="2694"/>
                </a:lnTo>
                <a:cubicBezTo>
                  <a:pt x="2448" y="2693"/>
                  <a:pt x="2462" y="2678"/>
                  <a:pt x="2460" y="2659"/>
                </a:cubicBezTo>
                <a:lnTo>
                  <a:pt x="2453" y="2565"/>
                </a:lnTo>
                <a:lnTo>
                  <a:pt x="2639" y="2466"/>
                </a:lnTo>
                <a:cubicBezTo>
                  <a:pt x="2643" y="2464"/>
                  <a:pt x="2645" y="2461"/>
                  <a:pt x="2648" y="2459"/>
                </a:cubicBezTo>
                <a:lnTo>
                  <a:pt x="2754" y="2334"/>
                </a:lnTo>
                <a:cubicBezTo>
                  <a:pt x="2759" y="2327"/>
                  <a:pt x="2762" y="2319"/>
                  <a:pt x="2762" y="2310"/>
                </a:cubicBezTo>
                <a:lnTo>
                  <a:pt x="2755" y="2210"/>
                </a:lnTo>
                <a:cubicBezTo>
                  <a:pt x="2755" y="2201"/>
                  <a:pt x="2750" y="2191"/>
                  <a:pt x="2744" y="2186"/>
                </a:cubicBezTo>
                <a:lnTo>
                  <a:pt x="2648" y="2108"/>
                </a:lnTo>
                <a:lnTo>
                  <a:pt x="2723" y="2027"/>
                </a:lnTo>
                <a:lnTo>
                  <a:pt x="2811" y="2019"/>
                </a:lnTo>
                <a:cubicBezTo>
                  <a:pt x="2830" y="2018"/>
                  <a:pt x="2843" y="2003"/>
                  <a:pt x="2842" y="1985"/>
                </a:cubicBezTo>
                <a:lnTo>
                  <a:pt x="2836" y="1909"/>
                </a:lnTo>
                <a:lnTo>
                  <a:pt x="2920" y="1903"/>
                </a:lnTo>
                <a:cubicBezTo>
                  <a:pt x="2927" y="1902"/>
                  <a:pt x="2936" y="1898"/>
                  <a:pt x="2942" y="1891"/>
                </a:cubicBezTo>
                <a:lnTo>
                  <a:pt x="3035" y="1782"/>
                </a:lnTo>
                <a:cubicBezTo>
                  <a:pt x="3040" y="1775"/>
                  <a:pt x="3044" y="1768"/>
                  <a:pt x="3044" y="1758"/>
                </a:cubicBezTo>
                <a:lnTo>
                  <a:pt x="3028" y="1541"/>
                </a:lnTo>
                <a:cubicBezTo>
                  <a:pt x="3026" y="1524"/>
                  <a:pt x="3015" y="1511"/>
                  <a:pt x="2998" y="1511"/>
                </a:cubicBezTo>
                <a:cubicBezTo>
                  <a:pt x="2996" y="1511"/>
                  <a:pt x="2994" y="1511"/>
                  <a:pt x="2993" y="1511"/>
                </a:cubicBezTo>
                <a:lnTo>
                  <a:pt x="2706" y="1530"/>
                </a:lnTo>
                <a:lnTo>
                  <a:pt x="2701" y="1455"/>
                </a:lnTo>
                <a:cubicBezTo>
                  <a:pt x="2701" y="1446"/>
                  <a:pt x="2696" y="1436"/>
                  <a:pt x="2690" y="1431"/>
                </a:cubicBezTo>
                <a:lnTo>
                  <a:pt x="2567" y="1331"/>
                </a:lnTo>
                <a:cubicBezTo>
                  <a:pt x="2562" y="1326"/>
                  <a:pt x="2555" y="1323"/>
                  <a:pt x="2549" y="1323"/>
                </a:cubicBezTo>
                <a:cubicBezTo>
                  <a:pt x="2547" y="1323"/>
                  <a:pt x="2545" y="1324"/>
                  <a:pt x="2544" y="1324"/>
                </a:cubicBezTo>
                <a:lnTo>
                  <a:pt x="1791" y="1377"/>
                </a:lnTo>
                <a:cubicBezTo>
                  <a:pt x="1786" y="1378"/>
                  <a:pt x="1781" y="1379"/>
                  <a:pt x="1776" y="1382"/>
                </a:cubicBezTo>
                <a:lnTo>
                  <a:pt x="1583" y="1501"/>
                </a:lnTo>
                <a:lnTo>
                  <a:pt x="1521" y="1504"/>
                </a:lnTo>
                <a:lnTo>
                  <a:pt x="1503" y="1232"/>
                </a:lnTo>
                <a:lnTo>
                  <a:pt x="1687" y="1129"/>
                </a:lnTo>
                <a:lnTo>
                  <a:pt x="1774" y="1123"/>
                </a:lnTo>
                <a:cubicBezTo>
                  <a:pt x="1792" y="1122"/>
                  <a:pt x="1806" y="1106"/>
                  <a:pt x="1805" y="1088"/>
                </a:cubicBezTo>
                <a:lnTo>
                  <a:pt x="1797" y="993"/>
                </a:lnTo>
                <a:lnTo>
                  <a:pt x="1881" y="897"/>
                </a:lnTo>
                <a:lnTo>
                  <a:pt x="2084" y="882"/>
                </a:lnTo>
                <a:cubicBezTo>
                  <a:pt x="2092" y="882"/>
                  <a:pt x="2099" y="878"/>
                  <a:pt x="2104" y="873"/>
                </a:cubicBezTo>
                <a:lnTo>
                  <a:pt x="2217" y="760"/>
                </a:lnTo>
                <a:lnTo>
                  <a:pt x="2300" y="648"/>
                </a:lnTo>
                <a:lnTo>
                  <a:pt x="2495" y="634"/>
                </a:lnTo>
                <a:cubicBezTo>
                  <a:pt x="2503" y="633"/>
                  <a:pt x="2513" y="628"/>
                  <a:pt x="2518" y="622"/>
                </a:cubicBezTo>
                <a:cubicBezTo>
                  <a:pt x="2523" y="616"/>
                  <a:pt x="2525" y="608"/>
                  <a:pt x="2525" y="598"/>
                </a:cubicBezTo>
                <a:lnTo>
                  <a:pt x="2519" y="505"/>
                </a:lnTo>
                <a:lnTo>
                  <a:pt x="2615" y="414"/>
                </a:lnTo>
                <a:cubicBezTo>
                  <a:pt x="2622" y="408"/>
                  <a:pt x="2625" y="398"/>
                  <a:pt x="2625" y="389"/>
                </a:cubicBezTo>
                <a:cubicBezTo>
                  <a:pt x="2624" y="380"/>
                  <a:pt x="2620" y="372"/>
                  <a:pt x="2614" y="366"/>
                </a:cubicBezTo>
                <a:lnTo>
                  <a:pt x="2492" y="259"/>
                </a:lnTo>
                <a:cubicBezTo>
                  <a:pt x="2486" y="255"/>
                  <a:pt x="2480" y="251"/>
                  <a:pt x="2473" y="251"/>
                </a:cubicBezTo>
                <a:cubicBezTo>
                  <a:pt x="2471" y="251"/>
                  <a:pt x="2469" y="251"/>
                  <a:pt x="2468" y="252"/>
                </a:cubicBezTo>
                <a:lnTo>
                  <a:pt x="2290" y="264"/>
                </a:lnTo>
                <a:lnTo>
                  <a:pt x="2285" y="194"/>
                </a:lnTo>
                <a:cubicBezTo>
                  <a:pt x="2283" y="184"/>
                  <a:pt x="2278" y="173"/>
                  <a:pt x="2268" y="168"/>
                </a:cubicBezTo>
                <a:cubicBezTo>
                  <a:pt x="2263" y="166"/>
                  <a:pt x="2257" y="164"/>
                  <a:pt x="2252" y="164"/>
                </a:cubicBezTo>
                <a:cubicBezTo>
                  <a:pt x="2246" y="164"/>
                  <a:pt x="2241" y="166"/>
                  <a:pt x="2237" y="168"/>
                </a:cubicBezTo>
                <a:lnTo>
                  <a:pt x="2040" y="279"/>
                </a:lnTo>
                <a:lnTo>
                  <a:pt x="1849" y="205"/>
                </a:lnTo>
                <a:lnTo>
                  <a:pt x="1843" y="111"/>
                </a:lnTo>
                <a:cubicBezTo>
                  <a:pt x="1843" y="97"/>
                  <a:pt x="1834" y="86"/>
                  <a:pt x="1821" y="82"/>
                </a:cubicBezTo>
                <a:cubicBezTo>
                  <a:pt x="1818" y="81"/>
                  <a:pt x="1814" y="80"/>
                  <a:pt x="1811" y="80"/>
                </a:cubicBezTo>
                <a:cubicBezTo>
                  <a:pt x="1801" y="80"/>
                  <a:pt x="1793" y="84"/>
                  <a:pt x="1786" y="92"/>
                </a:cubicBezTo>
                <a:lnTo>
                  <a:pt x="1709" y="186"/>
                </a:lnTo>
                <a:lnTo>
                  <a:pt x="1680" y="155"/>
                </a:lnTo>
                <a:lnTo>
                  <a:pt x="1704" y="154"/>
                </a:lnTo>
                <a:cubicBezTo>
                  <a:pt x="1719" y="153"/>
                  <a:pt x="1732" y="142"/>
                  <a:pt x="1734" y="127"/>
                </a:cubicBezTo>
                <a:cubicBezTo>
                  <a:pt x="1737" y="112"/>
                  <a:pt x="1729" y="96"/>
                  <a:pt x="1714" y="91"/>
                </a:cubicBezTo>
                <a:lnTo>
                  <a:pt x="1498" y="4"/>
                </a:lnTo>
                <a:cubicBezTo>
                  <a:pt x="1495" y="2"/>
                  <a:pt x="1492" y="1"/>
                  <a:pt x="14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988;p51">
            <a:extLst>
              <a:ext uri="{FF2B5EF4-FFF2-40B4-BE49-F238E27FC236}">
                <a16:creationId xmlns:a16="http://schemas.microsoft.com/office/drawing/2014/main" id="{E507E308-6FE6-A49C-B474-AD4201D9C3A1}"/>
              </a:ext>
            </a:extLst>
          </p:cNvPr>
          <p:cNvSpPr/>
          <p:nvPr/>
        </p:nvSpPr>
        <p:spPr>
          <a:xfrm>
            <a:off x="1961884" y="3538871"/>
            <a:ext cx="784501" cy="768131"/>
          </a:xfrm>
          <a:custGeom>
            <a:avLst/>
            <a:gdLst/>
            <a:ahLst/>
            <a:cxnLst/>
            <a:rect l="l" t="t" r="r" b="b"/>
            <a:pathLst>
              <a:path w="10589" h="10368" extrusionOk="0">
                <a:moveTo>
                  <a:pt x="4305" y="0"/>
                </a:moveTo>
                <a:lnTo>
                  <a:pt x="4198" y="7"/>
                </a:lnTo>
                <a:lnTo>
                  <a:pt x="4205" y="116"/>
                </a:lnTo>
                <a:lnTo>
                  <a:pt x="4003" y="240"/>
                </a:lnTo>
                <a:lnTo>
                  <a:pt x="3896" y="247"/>
                </a:lnTo>
                <a:lnTo>
                  <a:pt x="3788" y="255"/>
                </a:lnTo>
                <a:lnTo>
                  <a:pt x="3787" y="241"/>
                </a:lnTo>
                <a:lnTo>
                  <a:pt x="3772" y="241"/>
                </a:lnTo>
                <a:lnTo>
                  <a:pt x="3764" y="132"/>
                </a:lnTo>
                <a:lnTo>
                  <a:pt x="3758" y="39"/>
                </a:lnTo>
                <a:lnTo>
                  <a:pt x="3663" y="45"/>
                </a:lnTo>
                <a:lnTo>
                  <a:pt x="3539" y="54"/>
                </a:lnTo>
                <a:lnTo>
                  <a:pt x="3540" y="69"/>
                </a:lnTo>
                <a:lnTo>
                  <a:pt x="3670" y="59"/>
                </a:lnTo>
                <a:lnTo>
                  <a:pt x="3563" y="68"/>
                </a:lnTo>
                <a:lnTo>
                  <a:pt x="3569" y="168"/>
                </a:lnTo>
                <a:lnTo>
                  <a:pt x="3579" y="283"/>
                </a:lnTo>
                <a:lnTo>
                  <a:pt x="3585" y="383"/>
                </a:lnTo>
                <a:lnTo>
                  <a:pt x="3477" y="392"/>
                </a:lnTo>
                <a:lnTo>
                  <a:pt x="3361" y="299"/>
                </a:lnTo>
                <a:lnTo>
                  <a:pt x="3266" y="407"/>
                </a:lnTo>
                <a:lnTo>
                  <a:pt x="3164" y="517"/>
                </a:lnTo>
                <a:lnTo>
                  <a:pt x="3259" y="605"/>
                </a:lnTo>
                <a:lnTo>
                  <a:pt x="3258" y="605"/>
                </a:lnTo>
                <a:lnTo>
                  <a:pt x="3282" y="623"/>
                </a:lnTo>
                <a:lnTo>
                  <a:pt x="3174" y="734"/>
                </a:lnTo>
                <a:lnTo>
                  <a:pt x="3064" y="638"/>
                </a:lnTo>
                <a:lnTo>
                  <a:pt x="2956" y="647"/>
                </a:lnTo>
                <a:lnTo>
                  <a:pt x="2848" y="654"/>
                </a:lnTo>
                <a:lnTo>
                  <a:pt x="2738" y="662"/>
                </a:lnTo>
                <a:lnTo>
                  <a:pt x="2737" y="641"/>
                </a:lnTo>
                <a:lnTo>
                  <a:pt x="2723" y="643"/>
                </a:lnTo>
                <a:lnTo>
                  <a:pt x="2716" y="538"/>
                </a:lnTo>
                <a:lnTo>
                  <a:pt x="2623" y="453"/>
                </a:lnTo>
                <a:lnTo>
                  <a:pt x="2515" y="459"/>
                </a:lnTo>
                <a:lnTo>
                  <a:pt x="2523" y="569"/>
                </a:lnTo>
                <a:lnTo>
                  <a:pt x="2537" y="778"/>
                </a:lnTo>
                <a:lnTo>
                  <a:pt x="2421" y="787"/>
                </a:lnTo>
                <a:lnTo>
                  <a:pt x="2329" y="909"/>
                </a:lnTo>
                <a:lnTo>
                  <a:pt x="2220" y="1018"/>
                </a:lnTo>
                <a:lnTo>
                  <a:pt x="2227" y="1127"/>
                </a:lnTo>
                <a:lnTo>
                  <a:pt x="2119" y="1027"/>
                </a:lnTo>
                <a:lnTo>
                  <a:pt x="2003" y="932"/>
                </a:lnTo>
                <a:lnTo>
                  <a:pt x="1893" y="824"/>
                </a:lnTo>
                <a:lnTo>
                  <a:pt x="1893" y="823"/>
                </a:lnTo>
                <a:lnTo>
                  <a:pt x="1871" y="803"/>
                </a:lnTo>
                <a:lnTo>
                  <a:pt x="1864" y="703"/>
                </a:lnTo>
                <a:lnTo>
                  <a:pt x="1857" y="595"/>
                </a:lnTo>
                <a:lnTo>
                  <a:pt x="1763" y="512"/>
                </a:lnTo>
                <a:lnTo>
                  <a:pt x="1653" y="521"/>
                </a:lnTo>
                <a:lnTo>
                  <a:pt x="1554" y="636"/>
                </a:lnTo>
                <a:lnTo>
                  <a:pt x="1561" y="746"/>
                </a:lnTo>
                <a:lnTo>
                  <a:pt x="1460" y="971"/>
                </a:lnTo>
                <a:lnTo>
                  <a:pt x="1359" y="977"/>
                </a:lnTo>
                <a:lnTo>
                  <a:pt x="1148" y="992"/>
                </a:lnTo>
                <a:lnTo>
                  <a:pt x="1026" y="886"/>
                </a:lnTo>
                <a:lnTo>
                  <a:pt x="607" y="1031"/>
                </a:lnTo>
                <a:lnTo>
                  <a:pt x="577" y="1003"/>
                </a:lnTo>
                <a:lnTo>
                  <a:pt x="510" y="1008"/>
                </a:lnTo>
                <a:lnTo>
                  <a:pt x="482" y="1011"/>
                </a:lnTo>
                <a:lnTo>
                  <a:pt x="489" y="1119"/>
                </a:lnTo>
                <a:lnTo>
                  <a:pt x="380" y="1127"/>
                </a:lnTo>
                <a:lnTo>
                  <a:pt x="388" y="1229"/>
                </a:lnTo>
                <a:lnTo>
                  <a:pt x="504" y="1336"/>
                </a:lnTo>
                <a:lnTo>
                  <a:pt x="512" y="1438"/>
                </a:lnTo>
                <a:lnTo>
                  <a:pt x="622" y="1539"/>
                </a:lnTo>
                <a:lnTo>
                  <a:pt x="528" y="1656"/>
                </a:lnTo>
                <a:lnTo>
                  <a:pt x="426" y="1763"/>
                </a:lnTo>
                <a:lnTo>
                  <a:pt x="326" y="1887"/>
                </a:lnTo>
                <a:lnTo>
                  <a:pt x="218" y="1895"/>
                </a:lnTo>
                <a:lnTo>
                  <a:pt x="108" y="1902"/>
                </a:lnTo>
                <a:lnTo>
                  <a:pt x="0" y="1911"/>
                </a:lnTo>
                <a:lnTo>
                  <a:pt x="7" y="2011"/>
                </a:lnTo>
                <a:lnTo>
                  <a:pt x="39" y="2037"/>
                </a:lnTo>
                <a:lnTo>
                  <a:pt x="61" y="2058"/>
                </a:lnTo>
                <a:lnTo>
                  <a:pt x="124" y="2111"/>
                </a:lnTo>
                <a:lnTo>
                  <a:pt x="128" y="2111"/>
                </a:lnTo>
                <a:lnTo>
                  <a:pt x="232" y="2103"/>
                </a:lnTo>
                <a:lnTo>
                  <a:pt x="255" y="2124"/>
                </a:lnTo>
                <a:lnTo>
                  <a:pt x="348" y="2204"/>
                </a:lnTo>
                <a:lnTo>
                  <a:pt x="356" y="2306"/>
                </a:lnTo>
                <a:lnTo>
                  <a:pt x="363" y="2423"/>
                </a:lnTo>
                <a:lnTo>
                  <a:pt x="262" y="2531"/>
                </a:lnTo>
                <a:lnTo>
                  <a:pt x="270" y="2640"/>
                </a:lnTo>
                <a:lnTo>
                  <a:pt x="285" y="2856"/>
                </a:lnTo>
                <a:lnTo>
                  <a:pt x="292" y="2958"/>
                </a:lnTo>
                <a:lnTo>
                  <a:pt x="415" y="3167"/>
                </a:lnTo>
                <a:lnTo>
                  <a:pt x="435" y="3166"/>
                </a:lnTo>
                <a:lnTo>
                  <a:pt x="525" y="3160"/>
                </a:lnTo>
                <a:lnTo>
                  <a:pt x="734" y="3146"/>
                </a:lnTo>
                <a:lnTo>
                  <a:pt x="757" y="3163"/>
                </a:lnTo>
                <a:lnTo>
                  <a:pt x="852" y="3246"/>
                </a:lnTo>
                <a:lnTo>
                  <a:pt x="750" y="3361"/>
                </a:lnTo>
                <a:lnTo>
                  <a:pt x="758" y="3462"/>
                </a:lnTo>
                <a:lnTo>
                  <a:pt x="664" y="3585"/>
                </a:lnTo>
                <a:lnTo>
                  <a:pt x="561" y="3688"/>
                </a:lnTo>
                <a:lnTo>
                  <a:pt x="672" y="3629"/>
                </a:lnTo>
                <a:lnTo>
                  <a:pt x="675" y="3627"/>
                </a:lnTo>
                <a:lnTo>
                  <a:pt x="765" y="3579"/>
                </a:lnTo>
                <a:lnTo>
                  <a:pt x="866" y="3455"/>
                </a:lnTo>
                <a:lnTo>
                  <a:pt x="974" y="3448"/>
                </a:lnTo>
                <a:lnTo>
                  <a:pt x="1083" y="3439"/>
                </a:lnTo>
                <a:lnTo>
                  <a:pt x="1293" y="3324"/>
                </a:lnTo>
                <a:lnTo>
                  <a:pt x="1393" y="3208"/>
                </a:lnTo>
                <a:lnTo>
                  <a:pt x="1385" y="3099"/>
                </a:lnTo>
                <a:lnTo>
                  <a:pt x="1479" y="2983"/>
                </a:lnTo>
                <a:lnTo>
                  <a:pt x="1580" y="2867"/>
                </a:lnTo>
                <a:lnTo>
                  <a:pt x="1796" y="2851"/>
                </a:lnTo>
                <a:lnTo>
                  <a:pt x="1905" y="2844"/>
                </a:lnTo>
                <a:lnTo>
                  <a:pt x="2139" y="3046"/>
                </a:lnTo>
                <a:lnTo>
                  <a:pt x="2231" y="2931"/>
                </a:lnTo>
                <a:lnTo>
                  <a:pt x="2572" y="3125"/>
                </a:lnTo>
                <a:lnTo>
                  <a:pt x="2572" y="3125"/>
                </a:lnTo>
                <a:lnTo>
                  <a:pt x="2565" y="3015"/>
                </a:lnTo>
                <a:lnTo>
                  <a:pt x="2664" y="2900"/>
                </a:lnTo>
                <a:lnTo>
                  <a:pt x="2773" y="2892"/>
                </a:lnTo>
                <a:lnTo>
                  <a:pt x="2882" y="2884"/>
                </a:lnTo>
                <a:lnTo>
                  <a:pt x="2780" y="3000"/>
                </a:lnTo>
                <a:lnTo>
                  <a:pt x="2788" y="3109"/>
                </a:lnTo>
                <a:lnTo>
                  <a:pt x="2905" y="3209"/>
                </a:lnTo>
                <a:lnTo>
                  <a:pt x="2804" y="3317"/>
                </a:lnTo>
                <a:lnTo>
                  <a:pt x="3029" y="3514"/>
                </a:lnTo>
                <a:lnTo>
                  <a:pt x="3175" y="3944"/>
                </a:lnTo>
                <a:lnTo>
                  <a:pt x="3306" y="4358"/>
                </a:lnTo>
                <a:lnTo>
                  <a:pt x="3422" y="4460"/>
                </a:lnTo>
                <a:lnTo>
                  <a:pt x="3678" y="4979"/>
                </a:lnTo>
                <a:lnTo>
                  <a:pt x="3785" y="4972"/>
                </a:lnTo>
                <a:lnTo>
                  <a:pt x="4018" y="5172"/>
                </a:lnTo>
                <a:lnTo>
                  <a:pt x="4136" y="5383"/>
                </a:lnTo>
                <a:lnTo>
                  <a:pt x="4256" y="5469"/>
                </a:lnTo>
                <a:lnTo>
                  <a:pt x="4367" y="5578"/>
                </a:lnTo>
                <a:lnTo>
                  <a:pt x="4706" y="5873"/>
                </a:lnTo>
                <a:lnTo>
                  <a:pt x="5397" y="6471"/>
                </a:lnTo>
                <a:lnTo>
                  <a:pt x="5511" y="6463"/>
                </a:lnTo>
                <a:lnTo>
                  <a:pt x="5628" y="6672"/>
                </a:lnTo>
                <a:lnTo>
                  <a:pt x="5845" y="6657"/>
                </a:lnTo>
                <a:lnTo>
                  <a:pt x="5969" y="6860"/>
                </a:lnTo>
                <a:lnTo>
                  <a:pt x="6069" y="6744"/>
                </a:lnTo>
                <a:lnTo>
                  <a:pt x="6412" y="7047"/>
                </a:lnTo>
                <a:lnTo>
                  <a:pt x="6534" y="7148"/>
                </a:lnTo>
                <a:lnTo>
                  <a:pt x="6643" y="7240"/>
                </a:lnTo>
                <a:lnTo>
                  <a:pt x="6744" y="7233"/>
                </a:lnTo>
                <a:lnTo>
                  <a:pt x="6976" y="7435"/>
                </a:lnTo>
                <a:lnTo>
                  <a:pt x="7093" y="7426"/>
                </a:lnTo>
                <a:lnTo>
                  <a:pt x="7200" y="7528"/>
                </a:lnTo>
                <a:lnTo>
                  <a:pt x="7216" y="7738"/>
                </a:lnTo>
                <a:lnTo>
                  <a:pt x="7224" y="7853"/>
                </a:lnTo>
                <a:lnTo>
                  <a:pt x="7230" y="7947"/>
                </a:lnTo>
                <a:lnTo>
                  <a:pt x="7455" y="8049"/>
                </a:lnTo>
                <a:lnTo>
                  <a:pt x="7563" y="8040"/>
                </a:lnTo>
                <a:lnTo>
                  <a:pt x="7666" y="8034"/>
                </a:lnTo>
                <a:lnTo>
                  <a:pt x="7897" y="8127"/>
                </a:lnTo>
                <a:lnTo>
                  <a:pt x="8006" y="8220"/>
                </a:lnTo>
                <a:lnTo>
                  <a:pt x="8014" y="8336"/>
                </a:lnTo>
                <a:lnTo>
                  <a:pt x="8130" y="8429"/>
                </a:lnTo>
                <a:lnTo>
                  <a:pt x="8252" y="8741"/>
                </a:lnTo>
                <a:lnTo>
                  <a:pt x="8391" y="9057"/>
                </a:lnTo>
                <a:lnTo>
                  <a:pt x="8415" y="9377"/>
                </a:lnTo>
                <a:lnTo>
                  <a:pt x="8306" y="9493"/>
                </a:lnTo>
                <a:lnTo>
                  <a:pt x="8205" y="9501"/>
                </a:lnTo>
                <a:lnTo>
                  <a:pt x="8097" y="9507"/>
                </a:lnTo>
                <a:lnTo>
                  <a:pt x="8105" y="9617"/>
                </a:lnTo>
                <a:lnTo>
                  <a:pt x="8113" y="9725"/>
                </a:lnTo>
                <a:lnTo>
                  <a:pt x="8119" y="9825"/>
                </a:lnTo>
                <a:lnTo>
                  <a:pt x="8127" y="9928"/>
                </a:lnTo>
                <a:lnTo>
                  <a:pt x="8032" y="10049"/>
                </a:lnTo>
                <a:lnTo>
                  <a:pt x="7932" y="10159"/>
                </a:lnTo>
                <a:lnTo>
                  <a:pt x="7939" y="10274"/>
                </a:lnTo>
                <a:lnTo>
                  <a:pt x="8056" y="10367"/>
                </a:lnTo>
                <a:lnTo>
                  <a:pt x="8157" y="10361"/>
                </a:lnTo>
                <a:lnTo>
                  <a:pt x="8266" y="10353"/>
                </a:lnTo>
                <a:lnTo>
                  <a:pt x="8366" y="10347"/>
                </a:lnTo>
                <a:lnTo>
                  <a:pt x="8475" y="10236"/>
                </a:lnTo>
                <a:lnTo>
                  <a:pt x="8576" y="10228"/>
                </a:lnTo>
                <a:lnTo>
                  <a:pt x="8568" y="10113"/>
                </a:lnTo>
                <a:lnTo>
                  <a:pt x="8786" y="9997"/>
                </a:lnTo>
                <a:lnTo>
                  <a:pt x="8777" y="9881"/>
                </a:lnTo>
                <a:lnTo>
                  <a:pt x="8764" y="9679"/>
                </a:lnTo>
                <a:lnTo>
                  <a:pt x="8864" y="9564"/>
                </a:lnTo>
                <a:lnTo>
                  <a:pt x="8959" y="9447"/>
                </a:lnTo>
                <a:lnTo>
                  <a:pt x="9059" y="9331"/>
                </a:lnTo>
                <a:lnTo>
                  <a:pt x="9167" y="9324"/>
                </a:lnTo>
                <a:lnTo>
                  <a:pt x="9267" y="9316"/>
                </a:lnTo>
                <a:lnTo>
                  <a:pt x="9384" y="9308"/>
                </a:lnTo>
                <a:lnTo>
                  <a:pt x="9376" y="9200"/>
                </a:lnTo>
                <a:lnTo>
                  <a:pt x="9370" y="9097"/>
                </a:lnTo>
                <a:lnTo>
                  <a:pt x="9363" y="8989"/>
                </a:lnTo>
                <a:lnTo>
                  <a:pt x="9347" y="8772"/>
                </a:lnTo>
                <a:lnTo>
                  <a:pt x="9339" y="8664"/>
                </a:lnTo>
                <a:lnTo>
                  <a:pt x="9331" y="8556"/>
                </a:lnTo>
                <a:lnTo>
                  <a:pt x="9207" y="8463"/>
                </a:lnTo>
                <a:lnTo>
                  <a:pt x="9005" y="8578"/>
                </a:lnTo>
                <a:lnTo>
                  <a:pt x="8885" y="8406"/>
                </a:lnTo>
                <a:lnTo>
                  <a:pt x="8827" y="8127"/>
                </a:lnTo>
                <a:lnTo>
                  <a:pt x="8852" y="7950"/>
                </a:lnTo>
                <a:lnTo>
                  <a:pt x="8960" y="7941"/>
                </a:lnTo>
                <a:lnTo>
                  <a:pt x="8952" y="7826"/>
                </a:lnTo>
                <a:lnTo>
                  <a:pt x="9053" y="7724"/>
                </a:lnTo>
                <a:lnTo>
                  <a:pt x="8946" y="7732"/>
                </a:lnTo>
                <a:lnTo>
                  <a:pt x="9046" y="7609"/>
                </a:lnTo>
                <a:lnTo>
                  <a:pt x="9140" y="7500"/>
                </a:lnTo>
                <a:lnTo>
                  <a:pt x="9255" y="7492"/>
                </a:lnTo>
                <a:lnTo>
                  <a:pt x="9355" y="7484"/>
                </a:lnTo>
                <a:lnTo>
                  <a:pt x="9364" y="7586"/>
                </a:lnTo>
                <a:lnTo>
                  <a:pt x="9588" y="7686"/>
                </a:lnTo>
                <a:lnTo>
                  <a:pt x="9697" y="7679"/>
                </a:lnTo>
                <a:lnTo>
                  <a:pt x="9805" y="7671"/>
                </a:lnTo>
                <a:lnTo>
                  <a:pt x="9914" y="7663"/>
                </a:lnTo>
                <a:lnTo>
                  <a:pt x="10022" y="7655"/>
                </a:lnTo>
                <a:lnTo>
                  <a:pt x="10029" y="7749"/>
                </a:lnTo>
                <a:lnTo>
                  <a:pt x="10037" y="7866"/>
                </a:lnTo>
                <a:lnTo>
                  <a:pt x="10147" y="7967"/>
                </a:lnTo>
                <a:lnTo>
                  <a:pt x="10154" y="8067"/>
                </a:lnTo>
                <a:lnTo>
                  <a:pt x="10277" y="8176"/>
                </a:lnTo>
                <a:lnTo>
                  <a:pt x="10370" y="8169"/>
                </a:lnTo>
                <a:lnTo>
                  <a:pt x="10488" y="8161"/>
                </a:lnTo>
                <a:lnTo>
                  <a:pt x="10588" y="8036"/>
                </a:lnTo>
                <a:lnTo>
                  <a:pt x="10572" y="7828"/>
                </a:lnTo>
                <a:lnTo>
                  <a:pt x="10558" y="7618"/>
                </a:lnTo>
                <a:lnTo>
                  <a:pt x="10550" y="7503"/>
                </a:lnTo>
                <a:lnTo>
                  <a:pt x="10317" y="7417"/>
                </a:lnTo>
                <a:lnTo>
                  <a:pt x="10208" y="7206"/>
                </a:lnTo>
                <a:lnTo>
                  <a:pt x="10086" y="7106"/>
                </a:lnTo>
                <a:lnTo>
                  <a:pt x="9869" y="7013"/>
                </a:lnTo>
                <a:lnTo>
                  <a:pt x="9651" y="7028"/>
                </a:lnTo>
                <a:lnTo>
                  <a:pt x="9535" y="6936"/>
                </a:lnTo>
                <a:lnTo>
                  <a:pt x="9427" y="6834"/>
                </a:lnTo>
                <a:lnTo>
                  <a:pt x="9087" y="6749"/>
                </a:lnTo>
                <a:lnTo>
                  <a:pt x="8978" y="6648"/>
                </a:lnTo>
                <a:lnTo>
                  <a:pt x="8863" y="6546"/>
                </a:lnTo>
                <a:lnTo>
                  <a:pt x="8753" y="6555"/>
                </a:lnTo>
                <a:lnTo>
                  <a:pt x="8543" y="6568"/>
                </a:lnTo>
                <a:lnTo>
                  <a:pt x="8428" y="6474"/>
                </a:lnTo>
                <a:lnTo>
                  <a:pt x="8203" y="6383"/>
                </a:lnTo>
                <a:lnTo>
                  <a:pt x="8087" y="6390"/>
                </a:lnTo>
                <a:lnTo>
                  <a:pt x="8087" y="6390"/>
                </a:lnTo>
                <a:lnTo>
                  <a:pt x="8194" y="6273"/>
                </a:lnTo>
                <a:lnTo>
                  <a:pt x="8296" y="6266"/>
                </a:lnTo>
                <a:lnTo>
                  <a:pt x="8405" y="6149"/>
                </a:lnTo>
                <a:lnTo>
                  <a:pt x="8389" y="5933"/>
                </a:lnTo>
                <a:lnTo>
                  <a:pt x="8049" y="5854"/>
                </a:lnTo>
                <a:lnTo>
                  <a:pt x="7949" y="5862"/>
                </a:lnTo>
                <a:lnTo>
                  <a:pt x="7630" y="5884"/>
                </a:lnTo>
                <a:lnTo>
                  <a:pt x="7412" y="5900"/>
                </a:lnTo>
                <a:lnTo>
                  <a:pt x="7195" y="5806"/>
                </a:lnTo>
                <a:lnTo>
                  <a:pt x="7065" y="5605"/>
                </a:lnTo>
                <a:lnTo>
                  <a:pt x="6955" y="5496"/>
                </a:lnTo>
                <a:lnTo>
                  <a:pt x="6724" y="5295"/>
                </a:lnTo>
                <a:lnTo>
                  <a:pt x="6593" y="5099"/>
                </a:lnTo>
                <a:lnTo>
                  <a:pt x="6375" y="4897"/>
                </a:lnTo>
                <a:lnTo>
                  <a:pt x="6360" y="4680"/>
                </a:lnTo>
                <a:lnTo>
                  <a:pt x="6454" y="4564"/>
                </a:lnTo>
                <a:lnTo>
                  <a:pt x="6338" y="4363"/>
                </a:lnTo>
                <a:lnTo>
                  <a:pt x="6208" y="4152"/>
                </a:lnTo>
                <a:lnTo>
                  <a:pt x="6199" y="4043"/>
                </a:lnTo>
                <a:lnTo>
                  <a:pt x="6090" y="3943"/>
                </a:lnTo>
                <a:lnTo>
                  <a:pt x="6075" y="3740"/>
                </a:lnTo>
                <a:lnTo>
                  <a:pt x="5959" y="3748"/>
                </a:lnTo>
                <a:lnTo>
                  <a:pt x="5742" y="3647"/>
                </a:lnTo>
                <a:lnTo>
                  <a:pt x="5517" y="3556"/>
                </a:lnTo>
                <a:lnTo>
                  <a:pt x="5409" y="3563"/>
                </a:lnTo>
                <a:lnTo>
                  <a:pt x="5184" y="3476"/>
                </a:lnTo>
                <a:lnTo>
                  <a:pt x="5177" y="3361"/>
                </a:lnTo>
                <a:lnTo>
                  <a:pt x="5069" y="3275"/>
                </a:lnTo>
                <a:lnTo>
                  <a:pt x="5059" y="3158"/>
                </a:lnTo>
                <a:lnTo>
                  <a:pt x="4937" y="2957"/>
                </a:lnTo>
                <a:lnTo>
                  <a:pt x="5037" y="2841"/>
                </a:lnTo>
                <a:lnTo>
                  <a:pt x="5029" y="2733"/>
                </a:lnTo>
                <a:lnTo>
                  <a:pt x="5022" y="2624"/>
                </a:lnTo>
                <a:lnTo>
                  <a:pt x="5117" y="2515"/>
                </a:lnTo>
                <a:lnTo>
                  <a:pt x="5225" y="2398"/>
                </a:lnTo>
                <a:lnTo>
                  <a:pt x="5216" y="2289"/>
                </a:lnTo>
                <a:lnTo>
                  <a:pt x="5101" y="2298"/>
                </a:lnTo>
                <a:lnTo>
                  <a:pt x="4992" y="2197"/>
                </a:lnTo>
                <a:lnTo>
                  <a:pt x="4985" y="2096"/>
                </a:lnTo>
                <a:lnTo>
                  <a:pt x="4876" y="2104"/>
                </a:lnTo>
                <a:lnTo>
                  <a:pt x="4876" y="2104"/>
                </a:lnTo>
                <a:lnTo>
                  <a:pt x="4976" y="1979"/>
                </a:lnTo>
                <a:lnTo>
                  <a:pt x="5079" y="1973"/>
                </a:lnTo>
                <a:lnTo>
                  <a:pt x="5063" y="1762"/>
                </a:lnTo>
                <a:lnTo>
                  <a:pt x="5281" y="1746"/>
                </a:lnTo>
                <a:lnTo>
                  <a:pt x="5388" y="1739"/>
                </a:lnTo>
                <a:lnTo>
                  <a:pt x="5498" y="1731"/>
                </a:lnTo>
                <a:lnTo>
                  <a:pt x="5606" y="1724"/>
                </a:lnTo>
                <a:lnTo>
                  <a:pt x="5706" y="1607"/>
                </a:lnTo>
                <a:lnTo>
                  <a:pt x="5808" y="1600"/>
                </a:lnTo>
                <a:lnTo>
                  <a:pt x="5800" y="1500"/>
                </a:lnTo>
                <a:lnTo>
                  <a:pt x="5917" y="1491"/>
                </a:lnTo>
                <a:lnTo>
                  <a:pt x="6018" y="1485"/>
                </a:lnTo>
                <a:lnTo>
                  <a:pt x="6025" y="1585"/>
                </a:lnTo>
                <a:lnTo>
                  <a:pt x="6148" y="1685"/>
                </a:lnTo>
                <a:lnTo>
                  <a:pt x="6148" y="1685"/>
                </a:lnTo>
                <a:lnTo>
                  <a:pt x="6133" y="1477"/>
                </a:lnTo>
                <a:lnTo>
                  <a:pt x="6236" y="1469"/>
                </a:lnTo>
                <a:lnTo>
                  <a:pt x="6257" y="1440"/>
                </a:lnTo>
                <a:lnTo>
                  <a:pt x="6234" y="1433"/>
                </a:lnTo>
                <a:lnTo>
                  <a:pt x="6221" y="1272"/>
                </a:lnTo>
                <a:lnTo>
                  <a:pt x="6060" y="1168"/>
                </a:lnTo>
                <a:lnTo>
                  <a:pt x="6208" y="1064"/>
                </a:lnTo>
                <a:lnTo>
                  <a:pt x="6240" y="1033"/>
                </a:lnTo>
                <a:lnTo>
                  <a:pt x="6234" y="939"/>
                </a:lnTo>
                <a:lnTo>
                  <a:pt x="6192" y="847"/>
                </a:lnTo>
                <a:lnTo>
                  <a:pt x="6156" y="761"/>
                </a:lnTo>
                <a:lnTo>
                  <a:pt x="6176" y="637"/>
                </a:lnTo>
                <a:lnTo>
                  <a:pt x="6176" y="622"/>
                </a:lnTo>
                <a:lnTo>
                  <a:pt x="6081" y="630"/>
                </a:lnTo>
                <a:lnTo>
                  <a:pt x="6016" y="570"/>
                </a:lnTo>
                <a:lnTo>
                  <a:pt x="5959" y="523"/>
                </a:lnTo>
                <a:lnTo>
                  <a:pt x="5747" y="537"/>
                </a:lnTo>
                <a:lnTo>
                  <a:pt x="5640" y="545"/>
                </a:lnTo>
                <a:lnTo>
                  <a:pt x="5537" y="553"/>
                </a:lnTo>
                <a:lnTo>
                  <a:pt x="5429" y="559"/>
                </a:lnTo>
                <a:lnTo>
                  <a:pt x="5420" y="553"/>
                </a:lnTo>
                <a:lnTo>
                  <a:pt x="5414" y="553"/>
                </a:lnTo>
                <a:lnTo>
                  <a:pt x="5331" y="486"/>
                </a:lnTo>
                <a:lnTo>
                  <a:pt x="5314" y="474"/>
                </a:lnTo>
                <a:lnTo>
                  <a:pt x="5308" y="467"/>
                </a:lnTo>
                <a:lnTo>
                  <a:pt x="5299" y="460"/>
                </a:lnTo>
                <a:lnTo>
                  <a:pt x="5182" y="351"/>
                </a:lnTo>
                <a:lnTo>
                  <a:pt x="5175" y="251"/>
                </a:lnTo>
                <a:lnTo>
                  <a:pt x="5074" y="164"/>
                </a:lnTo>
                <a:lnTo>
                  <a:pt x="4958" y="63"/>
                </a:lnTo>
                <a:lnTo>
                  <a:pt x="4747" y="78"/>
                </a:lnTo>
                <a:lnTo>
                  <a:pt x="4639" y="85"/>
                </a:lnTo>
                <a:lnTo>
                  <a:pt x="4531" y="94"/>
                </a:lnTo>
                <a:lnTo>
                  <a:pt x="4422" y="100"/>
                </a:lnTo>
                <a:lnTo>
                  <a:pt x="4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989;p51">
            <a:extLst>
              <a:ext uri="{FF2B5EF4-FFF2-40B4-BE49-F238E27FC236}">
                <a16:creationId xmlns:a16="http://schemas.microsoft.com/office/drawing/2014/main" id="{3E045600-2BFD-E8F7-DE20-707C7CB61806}"/>
              </a:ext>
            </a:extLst>
          </p:cNvPr>
          <p:cNvSpPr/>
          <p:nvPr/>
        </p:nvSpPr>
        <p:spPr>
          <a:xfrm>
            <a:off x="1959440" y="3536352"/>
            <a:ext cx="789168" cy="773317"/>
          </a:xfrm>
          <a:custGeom>
            <a:avLst/>
            <a:gdLst/>
            <a:ahLst/>
            <a:cxnLst/>
            <a:rect l="l" t="t" r="r" b="b"/>
            <a:pathLst>
              <a:path w="10652" h="10438" extrusionOk="0">
                <a:moveTo>
                  <a:pt x="4330" y="56"/>
                </a:moveTo>
                <a:lnTo>
                  <a:pt x="4435" y="147"/>
                </a:lnTo>
                <a:cubicBezTo>
                  <a:pt x="4441" y="151"/>
                  <a:pt x="4448" y="155"/>
                  <a:pt x="4456" y="155"/>
                </a:cubicBezTo>
                <a:cubicBezTo>
                  <a:pt x="4456" y="155"/>
                  <a:pt x="4457" y="155"/>
                  <a:pt x="4458" y="155"/>
                </a:cubicBezTo>
                <a:lnTo>
                  <a:pt x="4981" y="118"/>
                </a:lnTo>
                <a:lnTo>
                  <a:pt x="5177" y="289"/>
                </a:lnTo>
                <a:lnTo>
                  <a:pt x="5184" y="376"/>
                </a:lnTo>
                <a:cubicBezTo>
                  <a:pt x="5185" y="385"/>
                  <a:pt x="5187" y="393"/>
                  <a:pt x="5194" y="399"/>
                </a:cubicBezTo>
                <a:lnTo>
                  <a:pt x="5312" y="509"/>
                </a:lnTo>
                <a:lnTo>
                  <a:pt x="5429" y="602"/>
                </a:lnTo>
                <a:cubicBezTo>
                  <a:pt x="5432" y="604"/>
                  <a:pt x="5436" y="605"/>
                  <a:pt x="5441" y="607"/>
                </a:cubicBezTo>
                <a:lnTo>
                  <a:pt x="5444" y="609"/>
                </a:lnTo>
                <a:cubicBezTo>
                  <a:pt x="5449" y="613"/>
                  <a:pt x="5455" y="616"/>
                  <a:pt x="5461" y="616"/>
                </a:cubicBezTo>
                <a:cubicBezTo>
                  <a:pt x="5463" y="616"/>
                  <a:pt x="5464" y="616"/>
                  <a:pt x="5466" y="615"/>
                </a:cubicBezTo>
                <a:lnTo>
                  <a:pt x="5982" y="579"/>
                </a:lnTo>
                <a:lnTo>
                  <a:pt x="6093" y="677"/>
                </a:lnTo>
                <a:cubicBezTo>
                  <a:pt x="6099" y="682"/>
                  <a:pt x="6107" y="686"/>
                  <a:pt x="6115" y="686"/>
                </a:cubicBezTo>
                <a:cubicBezTo>
                  <a:pt x="6116" y="686"/>
                  <a:pt x="6117" y="686"/>
                  <a:pt x="6118" y="686"/>
                </a:cubicBezTo>
                <a:lnTo>
                  <a:pt x="6174" y="682"/>
                </a:lnTo>
                <a:lnTo>
                  <a:pt x="6157" y="781"/>
                </a:lnTo>
                <a:cubicBezTo>
                  <a:pt x="6157" y="787"/>
                  <a:pt x="6157" y="794"/>
                  <a:pt x="6159" y="799"/>
                </a:cubicBezTo>
                <a:lnTo>
                  <a:pt x="6235" y="972"/>
                </a:lnTo>
                <a:lnTo>
                  <a:pt x="6241" y="1045"/>
                </a:lnTo>
                <a:lnTo>
                  <a:pt x="6075" y="1167"/>
                </a:lnTo>
                <a:cubicBezTo>
                  <a:pt x="6067" y="1174"/>
                  <a:pt x="6062" y="1185"/>
                  <a:pt x="6062" y="1195"/>
                </a:cubicBezTo>
                <a:cubicBezTo>
                  <a:pt x="6062" y="1205"/>
                  <a:pt x="6067" y="1214"/>
                  <a:pt x="6076" y="1221"/>
                </a:cubicBezTo>
                <a:lnTo>
                  <a:pt x="6223" y="1316"/>
                </a:lnTo>
                <a:lnTo>
                  <a:pt x="6233" y="1458"/>
                </a:lnTo>
                <a:lnTo>
                  <a:pt x="6233" y="1463"/>
                </a:lnTo>
                <a:lnTo>
                  <a:pt x="6164" y="1468"/>
                </a:lnTo>
                <a:cubicBezTo>
                  <a:pt x="6145" y="1469"/>
                  <a:pt x="6132" y="1485"/>
                  <a:pt x="6133" y="1503"/>
                </a:cubicBezTo>
                <a:lnTo>
                  <a:pt x="6143" y="1638"/>
                </a:lnTo>
                <a:lnTo>
                  <a:pt x="6090" y="1594"/>
                </a:lnTo>
                <a:lnTo>
                  <a:pt x="6082" y="1508"/>
                </a:lnTo>
                <a:cubicBezTo>
                  <a:pt x="6081" y="1499"/>
                  <a:pt x="6077" y="1492"/>
                  <a:pt x="6071" y="1487"/>
                </a:cubicBezTo>
                <a:cubicBezTo>
                  <a:pt x="6065" y="1482"/>
                  <a:pt x="6058" y="1478"/>
                  <a:pt x="6051" y="1478"/>
                </a:cubicBezTo>
                <a:cubicBezTo>
                  <a:pt x="6050" y="1478"/>
                  <a:pt x="6049" y="1478"/>
                  <a:pt x="6048" y="1478"/>
                </a:cubicBezTo>
                <a:lnTo>
                  <a:pt x="5829" y="1494"/>
                </a:lnTo>
                <a:cubicBezTo>
                  <a:pt x="5821" y="1495"/>
                  <a:pt x="5812" y="1499"/>
                  <a:pt x="5807" y="1505"/>
                </a:cubicBezTo>
                <a:cubicBezTo>
                  <a:pt x="5801" y="1513"/>
                  <a:pt x="5799" y="1520"/>
                  <a:pt x="5799" y="1529"/>
                </a:cubicBezTo>
                <a:lnTo>
                  <a:pt x="5804" y="1597"/>
                </a:lnTo>
                <a:lnTo>
                  <a:pt x="5737" y="1602"/>
                </a:lnTo>
                <a:cubicBezTo>
                  <a:pt x="5728" y="1603"/>
                  <a:pt x="5720" y="1607"/>
                  <a:pt x="5715" y="1614"/>
                </a:cubicBezTo>
                <a:lnTo>
                  <a:pt x="5622" y="1719"/>
                </a:lnTo>
                <a:lnTo>
                  <a:pt x="5093" y="1757"/>
                </a:lnTo>
                <a:cubicBezTo>
                  <a:pt x="5086" y="1758"/>
                  <a:pt x="5077" y="1763"/>
                  <a:pt x="5071" y="1769"/>
                </a:cubicBezTo>
                <a:cubicBezTo>
                  <a:pt x="5066" y="1775"/>
                  <a:pt x="5064" y="1783"/>
                  <a:pt x="5064" y="1792"/>
                </a:cubicBezTo>
                <a:lnTo>
                  <a:pt x="5077" y="1971"/>
                </a:lnTo>
                <a:lnTo>
                  <a:pt x="5008" y="1976"/>
                </a:lnTo>
                <a:cubicBezTo>
                  <a:pt x="4999" y="1976"/>
                  <a:pt x="4989" y="1981"/>
                  <a:pt x="4984" y="1987"/>
                </a:cubicBezTo>
                <a:lnTo>
                  <a:pt x="4884" y="2111"/>
                </a:lnTo>
                <a:cubicBezTo>
                  <a:pt x="4875" y="2120"/>
                  <a:pt x="4874" y="2135"/>
                  <a:pt x="4880" y="2146"/>
                </a:cubicBezTo>
                <a:cubicBezTo>
                  <a:pt x="4886" y="2155"/>
                  <a:pt x="4896" y="2164"/>
                  <a:pt x="4908" y="2164"/>
                </a:cubicBezTo>
                <a:cubicBezTo>
                  <a:pt x="4909" y="2164"/>
                  <a:pt x="4910" y="2164"/>
                  <a:pt x="4911" y="2163"/>
                </a:cubicBezTo>
                <a:lnTo>
                  <a:pt x="4987" y="2158"/>
                </a:lnTo>
                <a:lnTo>
                  <a:pt x="4992" y="2226"/>
                </a:lnTo>
                <a:cubicBezTo>
                  <a:pt x="4992" y="2234"/>
                  <a:pt x="4996" y="2243"/>
                  <a:pt x="5003" y="2248"/>
                </a:cubicBezTo>
                <a:lnTo>
                  <a:pt x="5112" y="2349"/>
                </a:lnTo>
                <a:cubicBezTo>
                  <a:pt x="5117" y="2355"/>
                  <a:pt x="5125" y="2358"/>
                  <a:pt x="5133" y="2358"/>
                </a:cubicBezTo>
                <a:cubicBezTo>
                  <a:pt x="5134" y="2358"/>
                  <a:pt x="5135" y="2358"/>
                  <a:pt x="5136" y="2358"/>
                </a:cubicBezTo>
                <a:lnTo>
                  <a:pt x="5218" y="2353"/>
                </a:lnTo>
                <a:lnTo>
                  <a:pt x="5222" y="2415"/>
                </a:lnTo>
                <a:lnTo>
                  <a:pt x="5030" y="2632"/>
                </a:lnTo>
                <a:cubicBezTo>
                  <a:pt x="5025" y="2638"/>
                  <a:pt x="5021" y="2645"/>
                  <a:pt x="5021" y="2655"/>
                </a:cubicBezTo>
                <a:lnTo>
                  <a:pt x="5036" y="2858"/>
                </a:lnTo>
                <a:lnTo>
                  <a:pt x="4943" y="2963"/>
                </a:lnTo>
                <a:cubicBezTo>
                  <a:pt x="4935" y="2976"/>
                  <a:pt x="4933" y="2991"/>
                  <a:pt x="4941" y="3003"/>
                </a:cubicBezTo>
                <a:lnTo>
                  <a:pt x="5061" y="3196"/>
                </a:lnTo>
                <a:lnTo>
                  <a:pt x="5068" y="3305"/>
                </a:lnTo>
                <a:cubicBezTo>
                  <a:pt x="5068" y="3314"/>
                  <a:pt x="5074" y="3322"/>
                  <a:pt x="5081" y="3327"/>
                </a:cubicBezTo>
                <a:lnTo>
                  <a:pt x="5178" y="3406"/>
                </a:lnTo>
                <a:lnTo>
                  <a:pt x="5185" y="3507"/>
                </a:lnTo>
                <a:cubicBezTo>
                  <a:pt x="5186" y="3519"/>
                  <a:pt x="5193" y="3529"/>
                  <a:pt x="5206" y="3535"/>
                </a:cubicBezTo>
                <a:lnTo>
                  <a:pt x="5430" y="3622"/>
                </a:lnTo>
                <a:cubicBezTo>
                  <a:pt x="5433" y="3624"/>
                  <a:pt x="5436" y="3625"/>
                  <a:pt x="5440" y="3625"/>
                </a:cubicBezTo>
                <a:cubicBezTo>
                  <a:pt x="5441" y="3625"/>
                  <a:pt x="5443" y="3625"/>
                  <a:pt x="5444" y="3624"/>
                </a:cubicBezTo>
                <a:lnTo>
                  <a:pt x="5544" y="3618"/>
                </a:lnTo>
                <a:lnTo>
                  <a:pt x="5760" y="3707"/>
                </a:lnTo>
                <a:lnTo>
                  <a:pt x="5977" y="3808"/>
                </a:lnTo>
                <a:cubicBezTo>
                  <a:pt x="5981" y="3810"/>
                  <a:pt x="5985" y="3811"/>
                  <a:pt x="5989" y="3811"/>
                </a:cubicBezTo>
                <a:cubicBezTo>
                  <a:pt x="5990" y="3811"/>
                  <a:pt x="5991" y="3811"/>
                  <a:pt x="5993" y="3811"/>
                </a:cubicBezTo>
                <a:lnTo>
                  <a:pt x="6076" y="3805"/>
                </a:lnTo>
                <a:lnTo>
                  <a:pt x="6088" y="3976"/>
                </a:lnTo>
                <a:cubicBezTo>
                  <a:pt x="6088" y="3985"/>
                  <a:pt x="6092" y="3993"/>
                  <a:pt x="6098" y="3998"/>
                </a:cubicBezTo>
                <a:lnTo>
                  <a:pt x="6199" y="4091"/>
                </a:lnTo>
                <a:lnTo>
                  <a:pt x="6205" y="4186"/>
                </a:lnTo>
                <a:cubicBezTo>
                  <a:pt x="6206" y="4192"/>
                  <a:pt x="6207" y="4197"/>
                  <a:pt x="6210" y="4201"/>
                </a:cubicBezTo>
                <a:lnTo>
                  <a:pt x="6341" y="4410"/>
                </a:lnTo>
                <a:lnTo>
                  <a:pt x="6446" y="4593"/>
                </a:lnTo>
                <a:lnTo>
                  <a:pt x="6367" y="4691"/>
                </a:lnTo>
                <a:cubicBezTo>
                  <a:pt x="6361" y="4699"/>
                  <a:pt x="6358" y="4707"/>
                  <a:pt x="6358" y="4715"/>
                </a:cubicBezTo>
                <a:lnTo>
                  <a:pt x="6374" y="4933"/>
                </a:lnTo>
                <a:cubicBezTo>
                  <a:pt x="6376" y="4941"/>
                  <a:pt x="6378" y="4950"/>
                  <a:pt x="6384" y="4955"/>
                </a:cubicBezTo>
                <a:lnTo>
                  <a:pt x="6598" y="5152"/>
                </a:lnTo>
                <a:lnTo>
                  <a:pt x="6728" y="5345"/>
                </a:lnTo>
                <a:cubicBezTo>
                  <a:pt x="6730" y="5347"/>
                  <a:pt x="6731" y="5351"/>
                  <a:pt x="6733" y="5352"/>
                </a:cubicBezTo>
                <a:lnTo>
                  <a:pt x="6964" y="5553"/>
                </a:lnTo>
                <a:lnTo>
                  <a:pt x="7068" y="5657"/>
                </a:lnTo>
                <a:lnTo>
                  <a:pt x="7200" y="5857"/>
                </a:lnTo>
                <a:cubicBezTo>
                  <a:pt x="7204" y="5862"/>
                  <a:pt x="7207" y="5866"/>
                  <a:pt x="7214" y="5868"/>
                </a:cubicBezTo>
                <a:lnTo>
                  <a:pt x="7430" y="5962"/>
                </a:lnTo>
                <a:cubicBezTo>
                  <a:pt x="7435" y="5965"/>
                  <a:pt x="7440" y="5965"/>
                  <a:pt x="7445" y="5965"/>
                </a:cubicBezTo>
                <a:lnTo>
                  <a:pt x="8076" y="5920"/>
                </a:lnTo>
                <a:lnTo>
                  <a:pt x="8389" y="5992"/>
                </a:lnTo>
                <a:lnTo>
                  <a:pt x="8402" y="6170"/>
                </a:lnTo>
                <a:lnTo>
                  <a:pt x="8313" y="6267"/>
                </a:lnTo>
                <a:lnTo>
                  <a:pt x="8224" y="6273"/>
                </a:lnTo>
                <a:cubicBezTo>
                  <a:pt x="8215" y="6273"/>
                  <a:pt x="8206" y="6277"/>
                  <a:pt x="8201" y="6283"/>
                </a:cubicBezTo>
                <a:lnTo>
                  <a:pt x="8094" y="6401"/>
                </a:lnTo>
                <a:cubicBezTo>
                  <a:pt x="8085" y="6411"/>
                  <a:pt x="8084" y="6425"/>
                  <a:pt x="8089" y="6438"/>
                </a:cubicBezTo>
                <a:cubicBezTo>
                  <a:pt x="8094" y="6448"/>
                  <a:pt x="8104" y="6455"/>
                  <a:pt x="8117" y="6455"/>
                </a:cubicBezTo>
                <a:cubicBezTo>
                  <a:pt x="8118" y="6455"/>
                  <a:pt x="8119" y="6455"/>
                  <a:pt x="8120" y="6455"/>
                </a:cubicBezTo>
                <a:lnTo>
                  <a:pt x="8227" y="6448"/>
                </a:lnTo>
                <a:lnTo>
                  <a:pt x="8441" y="6536"/>
                </a:lnTo>
                <a:lnTo>
                  <a:pt x="8553" y="6627"/>
                </a:lnTo>
                <a:cubicBezTo>
                  <a:pt x="8559" y="6632"/>
                  <a:pt x="8566" y="6636"/>
                  <a:pt x="8573" y="6636"/>
                </a:cubicBezTo>
                <a:cubicBezTo>
                  <a:pt x="8574" y="6636"/>
                  <a:pt x="8575" y="6635"/>
                  <a:pt x="8576" y="6635"/>
                </a:cubicBezTo>
                <a:lnTo>
                  <a:pt x="8882" y="6612"/>
                </a:lnTo>
                <a:lnTo>
                  <a:pt x="8987" y="6704"/>
                </a:lnTo>
                <a:lnTo>
                  <a:pt x="9096" y="6805"/>
                </a:lnTo>
                <a:cubicBezTo>
                  <a:pt x="9100" y="6809"/>
                  <a:pt x="9105" y="6812"/>
                  <a:pt x="9110" y="6813"/>
                </a:cubicBezTo>
                <a:lnTo>
                  <a:pt x="9443" y="6897"/>
                </a:lnTo>
                <a:lnTo>
                  <a:pt x="9548" y="6992"/>
                </a:lnTo>
                <a:lnTo>
                  <a:pt x="9663" y="7086"/>
                </a:lnTo>
                <a:cubicBezTo>
                  <a:pt x="9668" y="7091"/>
                  <a:pt x="9675" y="7094"/>
                  <a:pt x="9682" y="7094"/>
                </a:cubicBezTo>
                <a:cubicBezTo>
                  <a:pt x="9683" y="7094"/>
                  <a:pt x="9684" y="7094"/>
                  <a:pt x="9685" y="7093"/>
                </a:cubicBezTo>
                <a:lnTo>
                  <a:pt x="9895" y="7079"/>
                </a:lnTo>
                <a:lnTo>
                  <a:pt x="10101" y="7167"/>
                </a:lnTo>
                <a:lnTo>
                  <a:pt x="10215" y="7261"/>
                </a:lnTo>
                <a:lnTo>
                  <a:pt x="10322" y="7465"/>
                </a:lnTo>
                <a:cubicBezTo>
                  <a:pt x="10325" y="7474"/>
                  <a:pt x="10333" y="7479"/>
                  <a:pt x="10340" y="7481"/>
                </a:cubicBezTo>
                <a:lnTo>
                  <a:pt x="10552" y="7560"/>
                </a:lnTo>
                <a:lnTo>
                  <a:pt x="10588" y="8060"/>
                </a:lnTo>
                <a:lnTo>
                  <a:pt x="10504" y="8163"/>
                </a:lnTo>
                <a:lnTo>
                  <a:pt x="10320" y="8176"/>
                </a:lnTo>
                <a:lnTo>
                  <a:pt x="10218" y="8086"/>
                </a:lnTo>
                <a:lnTo>
                  <a:pt x="10211" y="7999"/>
                </a:lnTo>
                <a:cubicBezTo>
                  <a:pt x="10211" y="7990"/>
                  <a:pt x="10208" y="7982"/>
                  <a:pt x="10200" y="7976"/>
                </a:cubicBezTo>
                <a:lnTo>
                  <a:pt x="10100" y="7885"/>
                </a:lnTo>
                <a:lnTo>
                  <a:pt x="10086" y="7687"/>
                </a:lnTo>
                <a:cubicBezTo>
                  <a:pt x="10085" y="7678"/>
                  <a:pt x="10081" y="7669"/>
                  <a:pt x="10074" y="7664"/>
                </a:cubicBezTo>
                <a:cubicBezTo>
                  <a:pt x="10069" y="7660"/>
                  <a:pt x="10062" y="7657"/>
                  <a:pt x="10055" y="7657"/>
                </a:cubicBezTo>
                <a:cubicBezTo>
                  <a:pt x="10054" y="7657"/>
                  <a:pt x="10053" y="7657"/>
                  <a:pt x="10051" y="7657"/>
                </a:cubicBezTo>
                <a:lnTo>
                  <a:pt x="9626" y="7687"/>
                </a:lnTo>
                <a:lnTo>
                  <a:pt x="9427" y="7598"/>
                </a:lnTo>
                <a:lnTo>
                  <a:pt x="9419" y="7516"/>
                </a:lnTo>
                <a:cubicBezTo>
                  <a:pt x="9419" y="7500"/>
                  <a:pt x="9405" y="7485"/>
                  <a:pt x="9391" y="7485"/>
                </a:cubicBezTo>
                <a:cubicBezTo>
                  <a:pt x="9389" y="7485"/>
                  <a:pt x="9387" y="7486"/>
                  <a:pt x="9385" y="7486"/>
                </a:cubicBezTo>
                <a:lnTo>
                  <a:pt x="9168" y="7502"/>
                </a:lnTo>
                <a:cubicBezTo>
                  <a:pt x="9159" y="7503"/>
                  <a:pt x="9151" y="7507"/>
                  <a:pt x="9146" y="7513"/>
                </a:cubicBezTo>
                <a:lnTo>
                  <a:pt x="8951" y="7745"/>
                </a:lnTo>
                <a:cubicBezTo>
                  <a:pt x="8944" y="7755"/>
                  <a:pt x="8941" y="7768"/>
                  <a:pt x="8948" y="7781"/>
                </a:cubicBezTo>
                <a:cubicBezTo>
                  <a:pt x="8954" y="7790"/>
                  <a:pt x="8963" y="7797"/>
                  <a:pt x="8976" y="7797"/>
                </a:cubicBezTo>
                <a:cubicBezTo>
                  <a:pt x="8977" y="7797"/>
                  <a:pt x="8978" y="7797"/>
                  <a:pt x="8979" y="7797"/>
                </a:cubicBezTo>
                <a:lnTo>
                  <a:pt x="9000" y="7796"/>
                </a:lnTo>
                <a:lnTo>
                  <a:pt x="8959" y="7836"/>
                </a:lnTo>
                <a:cubicBezTo>
                  <a:pt x="8953" y="7843"/>
                  <a:pt x="8950" y="7851"/>
                  <a:pt x="8950" y="7861"/>
                </a:cubicBezTo>
                <a:lnTo>
                  <a:pt x="8956" y="7945"/>
                </a:lnTo>
                <a:lnTo>
                  <a:pt x="8881" y="7950"/>
                </a:lnTo>
                <a:cubicBezTo>
                  <a:pt x="8866" y="7952"/>
                  <a:pt x="8854" y="7964"/>
                  <a:pt x="8851" y="7980"/>
                </a:cubicBezTo>
                <a:lnTo>
                  <a:pt x="8826" y="8156"/>
                </a:lnTo>
                <a:cubicBezTo>
                  <a:pt x="8825" y="8158"/>
                  <a:pt x="8825" y="8162"/>
                  <a:pt x="8826" y="8166"/>
                </a:cubicBezTo>
                <a:lnTo>
                  <a:pt x="8883" y="8445"/>
                </a:lnTo>
                <a:cubicBezTo>
                  <a:pt x="8885" y="8449"/>
                  <a:pt x="8886" y="8453"/>
                  <a:pt x="8888" y="8457"/>
                </a:cubicBezTo>
                <a:lnTo>
                  <a:pt x="9010" y="8630"/>
                </a:lnTo>
                <a:cubicBezTo>
                  <a:pt x="9017" y="8639"/>
                  <a:pt x="9027" y="8643"/>
                  <a:pt x="9038" y="8643"/>
                </a:cubicBezTo>
                <a:cubicBezTo>
                  <a:pt x="9043" y="8643"/>
                  <a:pt x="9048" y="8642"/>
                  <a:pt x="9053" y="8640"/>
                </a:cubicBezTo>
                <a:lnTo>
                  <a:pt x="9236" y="8536"/>
                </a:lnTo>
                <a:lnTo>
                  <a:pt x="9331" y="8605"/>
                </a:lnTo>
                <a:lnTo>
                  <a:pt x="9381" y="9310"/>
                </a:lnTo>
                <a:lnTo>
                  <a:pt x="9088" y="9332"/>
                </a:lnTo>
                <a:cubicBezTo>
                  <a:pt x="9080" y="9333"/>
                  <a:pt x="9071" y="9336"/>
                  <a:pt x="9065" y="9344"/>
                </a:cubicBezTo>
                <a:lnTo>
                  <a:pt x="8964" y="9460"/>
                </a:lnTo>
                <a:lnTo>
                  <a:pt x="8871" y="9575"/>
                </a:lnTo>
                <a:lnTo>
                  <a:pt x="8771" y="9690"/>
                </a:lnTo>
                <a:cubicBezTo>
                  <a:pt x="8766" y="9698"/>
                  <a:pt x="8762" y="9705"/>
                  <a:pt x="8762" y="9714"/>
                </a:cubicBezTo>
                <a:lnTo>
                  <a:pt x="8783" y="10011"/>
                </a:lnTo>
                <a:lnTo>
                  <a:pt x="8584" y="10119"/>
                </a:lnTo>
                <a:cubicBezTo>
                  <a:pt x="8573" y="10125"/>
                  <a:pt x="8566" y="10137"/>
                  <a:pt x="8568" y="10150"/>
                </a:cubicBezTo>
                <a:lnTo>
                  <a:pt x="8574" y="10233"/>
                </a:lnTo>
                <a:lnTo>
                  <a:pt x="8506" y="10237"/>
                </a:lnTo>
                <a:cubicBezTo>
                  <a:pt x="8498" y="10237"/>
                  <a:pt x="8491" y="10241"/>
                  <a:pt x="8486" y="10246"/>
                </a:cubicBezTo>
                <a:lnTo>
                  <a:pt x="8386" y="10348"/>
                </a:lnTo>
                <a:lnTo>
                  <a:pt x="8099" y="10369"/>
                </a:lnTo>
                <a:lnTo>
                  <a:pt x="8003" y="10292"/>
                </a:lnTo>
                <a:lnTo>
                  <a:pt x="7996" y="10204"/>
                </a:lnTo>
                <a:lnTo>
                  <a:pt x="8090" y="10103"/>
                </a:lnTo>
                <a:lnTo>
                  <a:pt x="8184" y="9980"/>
                </a:lnTo>
                <a:cubicBezTo>
                  <a:pt x="8189" y="9973"/>
                  <a:pt x="8190" y="9965"/>
                  <a:pt x="8190" y="9958"/>
                </a:cubicBezTo>
                <a:lnTo>
                  <a:pt x="8163" y="9572"/>
                </a:lnTo>
                <a:lnTo>
                  <a:pt x="8339" y="9558"/>
                </a:lnTo>
                <a:cubicBezTo>
                  <a:pt x="8347" y="9557"/>
                  <a:pt x="8355" y="9554"/>
                  <a:pt x="8361" y="9548"/>
                </a:cubicBezTo>
                <a:lnTo>
                  <a:pt x="8469" y="9431"/>
                </a:lnTo>
                <a:cubicBezTo>
                  <a:pt x="8475" y="9424"/>
                  <a:pt x="8477" y="9415"/>
                  <a:pt x="8477" y="9406"/>
                </a:cubicBezTo>
                <a:lnTo>
                  <a:pt x="8455" y="9087"/>
                </a:lnTo>
                <a:cubicBezTo>
                  <a:pt x="8455" y="9083"/>
                  <a:pt x="8454" y="9080"/>
                  <a:pt x="8453" y="9077"/>
                </a:cubicBezTo>
                <a:lnTo>
                  <a:pt x="8314" y="8760"/>
                </a:lnTo>
                <a:lnTo>
                  <a:pt x="8190" y="8448"/>
                </a:lnTo>
                <a:cubicBezTo>
                  <a:pt x="8188" y="8443"/>
                  <a:pt x="8184" y="8439"/>
                  <a:pt x="8179" y="8435"/>
                </a:cubicBezTo>
                <a:lnTo>
                  <a:pt x="8075" y="8351"/>
                </a:lnTo>
                <a:lnTo>
                  <a:pt x="8068" y="8250"/>
                </a:lnTo>
                <a:cubicBezTo>
                  <a:pt x="8066" y="8242"/>
                  <a:pt x="8063" y="8234"/>
                  <a:pt x="8056" y="8228"/>
                </a:cubicBezTo>
                <a:lnTo>
                  <a:pt x="7946" y="8135"/>
                </a:lnTo>
                <a:cubicBezTo>
                  <a:pt x="7944" y="8132"/>
                  <a:pt x="7940" y="8131"/>
                  <a:pt x="7938" y="8129"/>
                </a:cubicBezTo>
                <a:lnTo>
                  <a:pt x="7707" y="8037"/>
                </a:lnTo>
                <a:cubicBezTo>
                  <a:pt x="7704" y="8034"/>
                  <a:pt x="7701" y="8033"/>
                  <a:pt x="7697" y="8033"/>
                </a:cubicBezTo>
                <a:cubicBezTo>
                  <a:pt x="7696" y="8033"/>
                  <a:pt x="7694" y="8033"/>
                  <a:pt x="7693" y="8034"/>
                </a:cubicBezTo>
                <a:lnTo>
                  <a:pt x="7491" y="8048"/>
                </a:lnTo>
                <a:lnTo>
                  <a:pt x="7290" y="7959"/>
                </a:lnTo>
                <a:lnTo>
                  <a:pt x="7262" y="7559"/>
                </a:lnTo>
                <a:cubicBezTo>
                  <a:pt x="7261" y="7550"/>
                  <a:pt x="7258" y="7542"/>
                  <a:pt x="7252" y="7537"/>
                </a:cubicBezTo>
                <a:lnTo>
                  <a:pt x="7143" y="7435"/>
                </a:lnTo>
                <a:cubicBezTo>
                  <a:pt x="7138" y="7430"/>
                  <a:pt x="7131" y="7426"/>
                  <a:pt x="7123" y="7426"/>
                </a:cubicBezTo>
                <a:cubicBezTo>
                  <a:pt x="7122" y="7426"/>
                  <a:pt x="7120" y="7426"/>
                  <a:pt x="7118" y="7427"/>
                </a:cubicBezTo>
                <a:lnTo>
                  <a:pt x="7016" y="7434"/>
                </a:lnTo>
                <a:lnTo>
                  <a:pt x="6795" y="7241"/>
                </a:lnTo>
                <a:cubicBezTo>
                  <a:pt x="6789" y="7237"/>
                  <a:pt x="6783" y="7234"/>
                  <a:pt x="6776" y="7234"/>
                </a:cubicBezTo>
                <a:cubicBezTo>
                  <a:pt x="6775" y="7234"/>
                  <a:pt x="6773" y="7234"/>
                  <a:pt x="6772" y="7234"/>
                </a:cubicBezTo>
                <a:lnTo>
                  <a:pt x="6684" y="7240"/>
                </a:lnTo>
                <a:lnTo>
                  <a:pt x="6462" y="7055"/>
                </a:lnTo>
                <a:lnTo>
                  <a:pt x="6121" y="6752"/>
                </a:lnTo>
                <a:cubicBezTo>
                  <a:pt x="6115" y="6748"/>
                  <a:pt x="6110" y="6744"/>
                  <a:pt x="6102" y="6744"/>
                </a:cubicBezTo>
                <a:cubicBezTo>
                  <a:pt x="6101" y="6744"/>
                  <a:pt x="6099" y="6744"/>
                  <a:pt x="6097" y="6745"/>
                </a:cubicBezTo>
                <a:cubicBezTo>
                  <a:pt x="6090" y="6746"/>
                  <a:pt x="6080" y="6750"/>
                  <a:pt x="6075" y="6756"/>
                </a:cubicBezTo>
                <a:lnTo>
                  <a:pt x="6003" y="6838"/>
                </a:lnTo>
                <a:lnTo>
                  <a:pt x="5903" y="6673"/>
                </a:lnTo>
                <a:cubicBezTo>
                  <a:pt x="5898" y="6663"/>
                  <a:pt x="5886" y="6657"/>
                  <a:pt x="5876" y="6657"/>
                </a:cubicBezTo>
                <a:cubicBezTo>
                  <a:pt x="5875" y="6657"/>
                  <a:pt x="5874" y="6657"/>
                  <a:pt x="5873" y="6657"/>
                </a:cubicBezTo>
                <a:lnTo>
                  <a:pt x="5676" y="6672"/>
                </a:lnTo>
                <a:lnTo>
                  <a:pt x="5570" y="6480"/>
                </a:lnTo>
                <a:cubicBezTo>
                  <a:pt x="5565" y="6470"/>
                  <a:pt x="5554" y="6463"/>
                  <a:pt x="5544" y="6463"/>
                </a:cubicBezTo>
                <a:cubicBezTo>
                  <a:pt x="5542" y="6463"/>
                  <a:pt x="5541" y="6463"/>
                  <a:pt x="5539" y="6464"/>
                </a:cubicBezTo>
                <a:lnTo>
                  <a:pt x="5437" y="6470"/>
                </a:lnTo>
                <a:lnTo>
                  <a:pt x="4420" y="5586"/>
                </a:lnTo>
                <a:lnTo>
                  <a:pt x="4305" y="5472"/>
                </a:lnTo>
                <a:lnTo>
                  <a:pt x="4190" y="5391"/>
                </a:lnTo>
                <a:lnTo>
                  <a:pt x="4076" y="5188"/>
                </a:lnTo>
                <a:cubicBezTo>
                  <a:pt x="4075" y="5184"/>
                  <a:pt x="4072" y="5181"/>
                  <a:pt x="4070" y="5179"/>
                </a:cubicBezTo>
                <a:lnTo>
                  <a:pt x="3838" y="4977"/>
                </a:lnTo>
                <a:cubicBezTo>
                  <a:pt x="3832" y="4972"/>
                  <a:pt x="3825" y="4969"/>
                  <a:pt x="3819" y="4969"/>
                </a:cubicBezTo>
                <a:cubicBezTo>
                  <a:pt x="3817" y="4969"/>
                  <a:pt x="3816" y="4969"/>
                  <a:pt x="3815" y="4969"/>
                </a:cubicBezTo>
                <a:lnTo>
                  <a:pt x="3728" y="4976"/>
                </a:lnTo>
                <a:lnTo>
                  <a:pt x="3484" y="4476"/>
                </a:lnTo>
                <a:cubicBezTo>
                  <a:pt x="3483" y="4472"/>
                  <a:pt x="3478" y="4468"/>
                  <a:pt x="3476" y="4465"/>
                </a:cubicBezTo>
                <a:lnTo>
                  <a:pt x="3367" y="4369"/>
                </a:lnTo>
                <a:lnTo>
                  <a:pt x="3238" y="3965"/>
                </a:lnTo>
                <a:lnTo>
                  <a:pt x="3092" y="3533"/>
                </a:lnTo>
                <a:cubicBezTo>
                  <a:pt x="3091" y="3527"/>
                  <a:pt x="3087" y="3522"/>
                  <a:pt x="3083" y="3518"/>
                </a:cubicBezTo>
                <a:lnTo>
                  <a:pt x="2884" y="3345"/>
                </a:lnTo>
                <a:lnTo>
                  <a:pt x="2962" y="3262"/>
                </a:lnTo>
                <a:cubicBezTo>
                  <a:pt x="2968" y="3255"/>
                  <a:pt x="2971" y="3247"/>
                  <a:pt x="2971" y="3238"/>
                </a:cubicBezTo>
                <a:cubicBezTo>
                  <a:pt x="2969" y="3229"/>
                  <a:pt x="2966" y="3220"/>
                  <a:pt x="2959" y="3215"/>
                </a:cubicBezTo>
                <a:lnTo>
                  <a:pt x="2854" y="3122"/>
                </a:lnTo>
                <a:lnTo>
                  <a:pt x="2848" y="3040"/>
                </a:lnTo>
                <a:lnTo>
                  <a:pt x="2941" y="2935"/>
                </a:lnTo>
                <a:cubicBezTo>
                  <a:pt x="2948" y="2924"/>
                  <a:pt x="2952" y="2910"/>
                  <a:pt x="2945" y="2898"/>
                </a:cubicBezTo>
                <a:cubicBezTo>
                  <a:pt x="2940" y="2888"/>
                  <a:pt x="2928" y="2880"/>
                  <a:pt x="2916" y="2880"/>
                </a:cubicBezTo>
                <a:cubicBezTo>
                  <a:pt x="2915" y="2880"/>
                  <a:pt x="2915" y="2880"/>
                  <a:pt x="2914" y="2880"/>
                </a:cubicBezTo>
                <a:lnTo>
                  <a:pt x="2696" y="2895"/>
                </a:lnTo>
                <a:cubicBezTo>
                  <a:pt x="2688" y="2897"/>
                  <a:pt x="2680" y="2901"/>
                  <a:pt x="2675" y="2908"/>
                </a:cubicBezTo>
                <a:lnTo>
                  <a:pt x="2574" y="3023"/>
                </a:lnTo>
                <a:cubicBezTo>
                  <a:pt x="2568" y="3030"/>
                  <a:pt x="2566" y="3038"/>
                  <a:pt x="2566" y="3046"/>
                </a:cubicBezTo>
                <a:lnTo>
                  <a:pt x="2570" y="3095"/>
                </a:lnTo>
                <a:lnTo>
                  <a:pt x="2282" y="2931"/>
                </a:lnTo>
                <a:cubicBezTo>
                  <a:pt x="2277" y="2928"/>
                  <a:pt x="2271" y="2927"/>
                  <a:pt x="2266" y="2927"/>
                </a:cubicBezTo>
                <a:cubicBezTo>
                  <a:pt x="2256" y="2927"/>
                  <a:pt x="2247" y="2931"/>
                  <a:pt x="2240" y="2939"/>
                </a:cubicBezTo>
                <a:lnTo>
                  <a:pt x="2170" y="3028"/>
                </a:lnTo>
                <a:lnTo>
                  <a:pt x="1962" y="2847"/>
                </a:lnTo>
                <a:cubicBezTo>
                  <a:pt x="1957" y="2843"/>
                  <a:pt x="1951" y="2840"/>
                  <a:pt x="1943" y="2840"/>
                </a:cubicBezTo>
                <a:cubicBezTo>
                  <a:pt x="1942" y="2840"/>
                  <a:pt x="1940" y="2840"/>
                  <a:pt x="1938" y="2840"/>
                </a:cubicBezTo>
                <a:lnTo>
                  <a:pt x="1613" y="2863"/>
                </a:lnTo>
                <a:cubicBezTo>
                  <a:pt x="1604" y="2864"/>
                  <a:pt x="1595" y="2868"/>
                  <a:pt x="1590" y="2875"/>
                </a:cubicBezTo>
                <a:lnTo>
                  <a:pt x="1489" y="2992"/>
                </a:lnTo>
                <a:lnTo>
                  <a:pt x="1396" y="3108"/>
                </a:lnTo>
                <a:cubicBezTo>
                  <a:pt x="1392" y="3113"/>
                  <a:pt x="1390" y="3122"/>
                  <a:pt x="1390" y="3130"/>
                </a:cubicBezTo>
                <a:lnTo>
                  <a:pt x="1396" y="3225"/>
                </a:lnTo>
                <a:lnTo>
                  <a:pt x="1307" y="3326"/>
                </a:lnTo>
                <a:lnTo>
                  <a:pt x="1110" y="3436"/>
                </a:lnTo>
                <a:lnTo>
                  <a:pt x="900" y="3450"/>
                </a:lnTo>
                <a:cubicBezTo>
                  <a:pt x="891" y="3450"/>
                  <a:pt x="882" y="3456"/>
                  <a:pt x="876" y="3462"/>
                </a:cubicBezTo>
                <a:lnTo>
                  <a:pt x="781" y="3580"/>
                </a:lnTo>
                <a:lnTo>
                  <a:pt x="756" y="3593"/>
                </a:lnTo>
                <a:lnTo>
                  <a:pt x="756" y="3593"/>
                </a:lnTo>
                <a:lnTo>
                  <a:pt x="819" y="3509"/>
                </a:lnTo>
                <a:cubicBezTo>
                  <a:pt x="824" y="3502"/>
                  <a:pt x="826" y="3494"/>
                  <a:pt x="826" y="3487"/>
                </a:cubicBezTo>
                <a:lnTo>
                  <a:pt x="819" y="3399"/>
                </a:lnTo>
                <a:lnTo>
                  <a:pt x="912" y="3294"/>
                </a:lnTo>
                <a:cubicBezTo>
                  <a:pt x="917" y="3288"/>
                  <a:pt x="920" y="3280"/>
                  <a:pt x="920" y="3270"/>
                </a:cubicBezTo>
                <a:cubicBezTo>
                  <a:pt x="918" y="3262"/>
                  <a:pt x="915" y="3254"/>
                  <a:pt x="908" y="3248"/>
                </a:cubicBezTo>
                <a:lnTo>
                  <a:pt x="792" y="3148"/>
                </a:lnTo>
                <a:cubicBezTo>
                  <a:pt x="786" y="3144"/>
                  <a:pt x="779" y="3140"/>
                  <a:pt x="772" y="3140"/>
                </a:cubicBezTo>
                <a:cubicBezTo>
                  <a:pt x="771" y="3140"/>
                  <a:pt x="770" y="3140"/>
                  <a:pt x="769" y="3140"/>
                </a:cubicBezTo>
                <a:lnTo>
                  <a:pt x="469" y="3161"/>
                </a:lnTo>
                <a:lnTo>
                  <a:pt x="360" y="2977"/>
                </a:lnTo>
                <a:lnTo>
                  <a:pt x="332" y="2570"/>
                </a:lnTo>
                <a:lnTo>
                  <a:pt x="422" y="2473"/>
                </a:lnTo>
                <a:cubicBezTo>
                  <a:pt x="429" y="2466"/>
                  <a:pt x="432" y="2457"/>
                  <a:pt x="432" y="2448"/>
                </a:cubicBezTo>
                <a:lnTo>
                  <a:pt x="416" y="2229"/>
                </a:lnTo>
                <a:cubicBezTo>
                  <a:pt x="415" y="2221"/>
                  <a:pt x="411" y="2212"/>
                  <a:pt x="405" y="2207"/>
                </a:cubicBezTo>
                <a:lnTo>
                  <a:pt x="288" y="2107"/>
                </a:lnTo>
                <a:cubicBezTo>
                  <a:pt x="283" y="2102"/>
                  <a:pt x="276" y="2099"/>
                  <a:pt x="268" y="2099"/>
                </a:cubicBezTo>
                <a:cubicBezTo>
                  <a:pt x="267" y="2099"/>
                  <a:pt x="266" y="2099"/>
                  <a:pt x="265" y="2099"/>
                </a:cubicBezTo>
                <a:lnTo>
                  <a:pt x="170" y="2106"/>
                </a:lnTo>
                <a:lnTo>
                  <a:pt x="74" y="2023"/>
                </a:lnTo>
                <a:lnTo>
                  <a:pt x="69" y="1968"/>
                </a:lnTo>
                <a:lnTo>
                  <a:pt x="363" y="1947"/>
                </a:lnTo>
                <a:cubicBezTo>
                  <a:pt x="371" y="1947"/>
                  <a:pt x="381" y="1942"/>
                  <a:pt x="386" y="1935"/>
                </a:cubicBezTo>
                <a:lnTo>
                  <a:pt x="485" y="1812"/>
                </a:lnTo>
                <a:lnTo>
                  <a:pt x="588" y="1703"/>
                </a:lnTo>
                <a:lnTo>
                  <a:pt x="683" y="1588"/>
                </a:lnTo>
                <a:cubicBezTo>
                  <a:pt x="694" y="1575"/>
                  <a:pt x="693" y="1555"/>
                  <a:pt x="681" y="1544"/>
                </a:cubicBezTo>
                <a:lnTo>
                  <a:pt x="580" y="1451"/>
                </a:lnTo>
                <a:lnTo>
                  <a:pt x="573" y="1363"/>
                </a:lnTo>
                <a:cubicBezTo>
                  <a:pt x="573" y="1353"/>
                  <a:pt x="569" y="1346"/>
                  <a:pt x="563" y="1341"/>
                </a:cubicBezTo>
                <a:lnTo>
                  <a:pt x="457" y="1242"/>
                </a:lnTo>
                <a:lnTo>
                  <a:pt x="453" y="1186"/>
                </a:lnTo>
                <a:lnTo>
                  <a:pt x="528" y="1180"/>
                </a:lnTo>
                <a:cubicBezTo>
                  <a:pt x="546" y="1179"/>
                  <a:pt x="559" y="1164"/>
                  <a:pt x="558" y="1145"/>
                </a:cubicBezTo>
                <a:lnTo>
                  <a:pt x="553" y="1070"/>
                </a:lnTo>
                <a:lnTo>
                  <a:pt x="603" y="1066"/>
                </a:lnTo>
                <a:lnTo>
                  <a:pt x="620" y="1083"/>
                </a:lnTo>
                <a:cubicBezTo>
                  <a:pt x="627" y="1088"/>
                  <a:pt x="634" y="1091"/>
                  <a:pt x="641" y="1091"/>
                </a:cubicBezTo>
                <a:cubicBezTo>
                  <a:pt x="645" y="1091"/>
                  <a:pt x="649" y="1090"/>
                  <a:pt x="653" y="1089"/>
                </a:cubicBezTo>
                <a:lnTo>
                  <a:pt x="1053" y="950"/>
                </a:lnTo>
                <a:lnTo>
                  <a:pt x="1163" y="1044"/>
                </a:lnTo>
                <a:cubicBezTo>
                  <a:pt x="1169" y="1049"/>
                  <a:pt x="1175" y="1052"/>
                  <a:pt x="1183" y="1052"/>
                </a:cubicBezTo>
                <a:cubicBezTo>
                  <a:pt x="1184" y="1052"/>
                  <a:pt x="1185" y="1052"/>
                  <a:pt x="1187" y="1051"/>
                </a:cubicBezTo>
                <a:lnTo>
                  <a:pt x="1498" y="1030"/>
                </a:lnTo>
                <a:cubicBezTo>
                  <a:pt x="1509" y="1028"/>
                  <a:pt x="1520" y="1020"/>
                  <a:pt x="1525" y="1010"/>
                </a:cubicBezTo>
                <a:lnTo>
                  <a:pt x="1626" y="785"/>
                </a:lnTo>
                <a:cubicBezTo>
                  <a:pt x="1629" y="780"/>
                  <a:pt x="1629" y="774"/>
                  <a:pt x="1629" y="769"/>
                </a:cubicBezTo>
                <a:lnTo>
                  <a:pt x="1623" y="674"/>
                </a:lnTo>
                <a:lnTo>
                  <a:pt x="1706" y="579"/>
                </a:lnTo>
                <a:lnTo>
                  <a:pt x="1787" y="573"/>
                </a:lnTo>
                <a:lnTo>
                  <a:pt x="1860" y="638"/>
                </a:lnTo>
                <a:lnTo>
                  <a:pt x="1875" y="833"/>
                </a:lnTo>
                <a:cubicBezTo>
                  <a:pt x="1876" y="842"/>
                  <a:pt x="1880" y="849"/>
                  <a:pt x="1886" y="855"/>
                </a:cubicBezTo>
                <a:lnTo>
                  <a:pt x="1904" y="869"/>
                </a:lnTo>
                <a:cubicBezTo>
                  <a:pt x="1905" y="872"/>
                  <a:pt x="1906" y="873"/>
                  <a:pt x="1907" y="874"/>
                </a:cubicBezTo>
                <a:lnTo>
                  <a:pt x="2020" y="984"/>
                </a:lnTo>
                <a:lnTo>
                  <a:pt x="2133" y="1076"/>
                </a:lnTo>
                <a:lnTo>
                  <a:pt x="2240" y="1177"/>
                </a:lnTo>
                <a:cubicBezTo>
                  <a:pt x="2247" y="1183"/>
                  <a:pt x="2255" y="1186"/>
                  <a:pt x="2262" y="1186"/>
                </a:cubicBezTo>
                <a:cubicBezTo>
                  <a:pt x="2267" y="1186"/>
                  <a:pt x="2272" y="1185"/>
                  <a:pt x="2277" y="1183"/>
                </a:cubicBezTo>
                <a:cubicBezTo>
                  <a:pt x="2289" y="1177"/>
                  <a:pt x="2297" y="1165"/>
                  <a:pt x="2296" y="1151"/>
                </a:cubicBezTo>
                <a:lnTo>
                  <a:pt x="2289" y="1058"/>
                </a:lnTo>
                <a:lnTo>
                  <a:pt x="2390" y="956"/>
                </a:lnTo>
                <a:lnTo>
                  <a:pt x="2474" y="844"/>
                </a:lnTo>
                <a:lnTo>
                  <a:pt x="2576" y="837"/>
                </a:lnTo>
                <a:cubicBezTo>
                  <a:pt x="2593" y="836"/>
                  <a:pt x="2607" y="820"/>
                  <a:pt x="2605" y="801"/>
                </a:cubicBezTo>
                <a:lnTo>
                  <a:pt x="2584" y="515"/>
                </a:lnTo>
                <a:lnTo>
                  <a:pt x="2645" y="511"/>
                </a:lnTo>
                <a:lnTo>
                  <a:pt x="2718" y="579"/>
                </a:lnTo>
                <a:lnTo>
                  <a:pt x="2725" y="670"/>
                </a:lnTo>
                <a:cubicBezTo>
                  <a:pt x="2725" y="682"/>
                  <a:pt x="2733" y="691"/>
                  <a:pt x="2741" y="696"/>
                </a:cubicBezTo>
                <a:cubicBezTo>
                  <a:pt x="2745" y="710"/>
                  <a:pt x="2758" y="719"/>
                  <a:pt x="2772" y="719"/>
                </a:cubicBezTo>
                <a:cubicBezTo>
                  <a:pt x="2773" y="719"/>
                  <a:pt x="2774" y="719"/>
                  <a:pt x="2776" y="719"/>
                </a:cubicBezTo>
                <a:lnTo>
                  <a:pt x="3088" y="697"/>
                </a:lnTo>
                <a:lnTo>
                  <a:pt x="3187" y="784"/>
                </a:lnTo>
                <a:cubicBezTo>
                  <a:pt x="3193" y="789"/>
                  <a:pt x="3201" y="792"/>
                  <a:pt x="3208" y="792"/>
                </a:cubicBezTo>
                <a:cubicBezTo>
                  <a:pt x="3217" y="792"/>
                  <a:pt x="3225" y="788"/>
                  <a:pt x="3232" y="782"/>
                </a:cubicBezTo>
                <a:lnTo>
                  <a:pt x="3339" y="671"/>
                </a:lnTo>
                <a:cubicBezTo>
                  <a:pt x="3345" y="665"/>
                  <a:pt x="3348" y="656"/>
                  <a:pt x="3348" y="646"/>
                </a:cubicBezTo>
                <a:cubicBezTo>
                  <a:pt x="3348" y="638"/>
                  <a:pt x="3343" y="629"/>
                  <a:pt x="3337" y="623"/>
                </a:cubicBezTo>
                <a:lnTo>
                  <a:pt x="3320" y="609"/>
                </a:lnTo>
                <a:lnTo>
                  <a:pt x="3316" y="605"/>
                </a:lnTo>
                <a:lnTo>
                  <a:pt x="3245" y="539"/>
                </a:lnTo>
                <a:lnTo>
                  <a:pt x="3399" y="368"/>
                </a:lnTo>
                <a:lnTo>
                  <a:pt x="3490" y="441"/>
                </a:lnTo>
                <a:cubicBezTo>
                  <a:pt x="3494" y="446"/>
                  <a:pt x="3501" y="448"/>
                  <a:pt x="3509" y="448"/>
                </a:cubicBezTo>
                <a:cubicBezTo>
                  <a:pt x="3510" y="448"/>
                  <a:pt x="3511" y="448"/>
                  <a:pt x="3513" y="447"/>
                </a:cubicBezTo>
                <a:lnTo>
                  <a:pt x="3620" y="440"/>
                </a:lnTo>
                <a:cubicBezTo>
                  <a:pt x="3628" y="438"/>
                  <a:pt x="3638" y="435"/>
                  <a:pt x="3643" y="428"/>
                </a:cubicBezTo>
                <a:cubicBezTo>
                  <a:pt x="3648" y="421"/>
                  <a:pt x="3650" y="414"/>
                  <a:pt x="3650" y="405"/>
                </a:cubicBezTo>
                <a:lnTo>
                  <a:pt x="3630" y="119"/>
                </a:lnTo>
                <a:lnTo>
                  <a:pt x="3706" y="114"/>
                </a:lnTo>
                <a:cubicBezTo>
                  <a:pt x="3718" y="114"/>
                  <a:pt x="3727" y="108"/>
                  <a:pt x="3732" y="99"/>
                </a:cubicBezTo>
                <a:lnTo>
                  <a:pt x="3761" y="97"/>
                </a:lnTo>
                <a:lnTo>
                  <a:pt x="3773" y="266"/>
                </a:lnTo>
                <a:cubicBezTo>
                  <a:pt x="3774" y="279"/>
                  <a:pt x="3781" y="289"/>
                  <a:pt x="3794" y="294"/>
                </a:cubicBezTo>
                <a:cubicBezTo>
                  <a:pt x="3799" y="304"/>
                  <a:pt x="3810" y="310"/>
                  <a:pt x="3819" y="310"/>
                </a:cubicBezTo>
                <a:cubicBezTo>
                  <a:pt x="3821" y="310"/>
                  <a:pt x="3822" y="310"/>
                  <a:pt x="3823" y="310"/>
                </a:cubicBezTo>
                <a:lnTo>
                  <a:pt x="4041" y="294"/>
                </a:lnTo>
                <a:cubicBezTo>
                  <a:pt x="4046" y="292"/>
                  <a:pt x="4051" y="291"/>
                  <a:pt x="4055" y="289"/>
                </a:cubicBezTo>
                <a:lnTo>
                  <a:pt x="4257" y="165"/>
                </a:lnTo>
                <a:cubicBezTo>
                  <a:pt x="4268" y="159"/>
                  <a:pt x="4274" y="147"/>
                  <a:pt x="4273" y="135"/>
                </a:cubicBezTo>
                <a:lnTo>
                  <a:pt x="4268" y="60"/>
                </a:lnTo>
                <a:lnTo>
                  <a:pt x="4330" y="56"/>
                </a:lnTo>
                <a:close/>
                <a:moveTo>
                  <a:pt x="4337" y="1"/>
                </a:moveTo>
                <a:cubicBezTo>
                  <a:pt x="4336" y="1"/>
                  <a:pt x="4335" y="1"/>
                  <a:pt x="4334" y="1"/>
                </a:cubicBezTo>
                <a:lnTo>
                  <a:pt x="4227" y="9"/>
                </a:lnTo>
                <a:cubicBezTo>
                  <a:pt x="4219" y="10"/>
                  <a:pt x="4209" y="14"/>
                  <a:pt x="4204" y="21"/>
                </a:cubicBezTo>
                <a:cubicBezTo>
                  <a:pt x="4199" y="27"/>
                  <a:pt x="4197" y="35"/>
                  <a:pt x="4197" y="45"/>
                </a:cubicBezTo>
                <a:lnTo>
                  <a:pt x="4203" y="133"/>
                </a:lnTo>
                <a:lnTo>
                  <a:pt x="4026" y="242"/>
                </a:lnTo>
                <a:lnTo>
                  <a:pt x="3844" y="255"/>
                </a:lnTo>
                <a:cubicBezTo>
                  <a:pt x="3842" y="253"/>
                  <a:pt x="3839" y="250"/>
                  <a:pt x="3834" y="248"/>
                </a:cubicBezTo>
                <a:lnTo>
                  <a:pt x="3822" y="72"/>
                </a:lnTo>
                <a:cubicBezTo>
                  <a:pt x="3821" y="54"/>
                  <a:pt x="3806" y="41"/>
                  <a:pt x="3790" y="41"/>
                </a:cubicBezTo>
                <a:cubicBezTo>
                  <a:pt x="3789" y="41"/>
                  <a:pt x="3788" y="41"/>
                  <a:pt x="3787" y="41"/>
                </a:cubicBezTo>
                <a:lnTo>
                  <a:pt x="3568" y="57"/>
                </a:lnTo>
                <a:cubicBezTo>
                  <a:pt x="3550" y="58"/>
                  <a:pt x="3537" y="74"/>
                  <a:pt x="3538" y="92"/>
                </a:cubicBezTo>
                <a:lnTo>
                  <a:pt x="3540" y="107"/>
                </a:lnTo>
                <a:cubicBezTo>
                  <a:pt x="3541" y="114"/>
                  <a:pt x="3545" y="124"/>
                  <a:pt x="3551" y="129"/>
                </a:cubicBezTo>
                <a:cubicBezTo>
                  <a:pt x="3555" y="131"/>
                  <a:pt x="3559" y="134"/>
                  <a:pt x="3564" y="135"/>
                </a:cubicBezTo>
                <a:lnTo>
                  <a:pt x="3583" y="389"/>
                </a:lnTo>
                <a:lnTo>
                  <a:pt x="3519" y="393"/>
                </a:lnTo>
                <a:lnTo>
                  <a:pt x="3413" y="308"/>
                </a:lnTo>
                <a:cubicBezTo>
                  <a:pt x="3407" y="303"/>
                  <a:pt x="3401" y="301"/>
                  <a:pt x="3394" y="301"/>
                </a:cubicBezTo>
                <a:cubicBezTo>
                  <a:pt x="3385" y="301"/>
                  <a:pt x="3376" y="305"/>
                  <a:pt x="3369" y="312"/>
                </a:cubicBezTo>
                <a:lnTo>
                  <a:pt x="3173" y="530"/>
                </a:lnTo>
                <a:cubicBezTo>
                  <a:pt x="3161" y="542"/>
                  <a:pt x="3162" y="563"/>
                  <a:pt x="3175" y="576"/>
                </a:cubicBezTo>
                <a:lnTo>
                  <a:pt x="3264" y="659"/>
                </a:lnTo>
                <a:lnTo>
                  <a:pt x="3266" y="661"/>
                </a:lnTo>
                <a:lnTo>
                  <a:pt x="3205" y="723"/>
                </a:lnTo>
                <a:lnTo>
                  <a:pt x="3119" y="649"/>
                </a:lnTo>
                <a:cubicBezTo>
                  <a:pt x="3114" y="645"/>
                  <a:pt x="3105" y="641"/>
                  <a:pt x="3098" y="641"/>
                </a:cubicBezTo>
                <a:cubicBezTo>
                  <a:pt x="3097" y="641"/>
                  <a:pt x="3096" y="641"/>
                  <a:pt x="3095" y="641"/>
                </a:cubicBezTo>
                <a:lnTo>
                  <a:pt x="2801" y="662"/>
                </a:lnTo>
                <a:cubicBezTo>
                  <a:pt x="2797" y="656"/>
                  <a:pt x="2792" y="651"/>
                  <a:pt x="2787" y="648"/>
                </a:cubicBezTo>
                <a:lnTo>
                  <a:pt x="2782" y="571"/>
                </a:lnTo>
                <a:cubicBezTo>
                  <a:pt x="2781" y="562"/>
                  <a:pt x="2778" y="555"/>
                  <a:pt x="2771" y="550"/>
                </a:cubicBezTo>
                <a:lnTo>
                  <a:pt x="2679" y="462"/>
                </a:lnTo>
                <a:cubicBezTo>
                  <a:pt x="2673" y="456"/>
                  <a:pt x="2665" y="453"/>
                  <a:pt x="2657" y="453"/>
                </a:cubicBezTo>
                <a:cubicBezTo>
                  <a:pt x="2657" y="453"/>
                  <a:pt x="2656" y="453"/>
                  <a:pt x="2655" y="453"/>
                </a:cubicBezTo>
                <a:lnTo>
                  <a:pt x="2547" y="461"/>
                </a:lnTo>
                <a:cubicBezTo>
                  <a:pt x="2538" y="462"/>
                  <a:pt x="2530" y="466"/>
                  <a:pt x="2525" y="472"/>
                </a:cubicBezTo>
                <a:cubicBezTo>
                  <a:pt x="2519" y="479"/>
                  <a:pt x="2516" y="487"/>
                  <a:pt x="2516" y="495"/>
                </a:cubicBezTo>
                <a:lnTo>
                  <a:pt x="2537" y="782"/>
                </a:lnTo>
                <a:lnTo>
                  <a:pt x="2454" y="789"/>
                </a:lnTo>
                <a:cubicBezTo>
                  <a:pt x="2444" y="790"/>
                  <a:pt x="2436" y="794"/>
                  <a:pt x="2431" y="801"/>
                </a:cubicBezTo>
                <a:lnTo>
                  <a:pt x="2340" y="920"/>
                </a:lnTo>
                <a:lnTo>
                  <a:pt x="2231" y="1031"/>
                </a:lnTo>
                <a:cubicBezTo>
                  <a:pt x="2225" y="1037"/>
                  <a:pt x="2223" y="1046"/>
                  <a:pt x="2223" y="1056"/>
                </a:cubicBezTo>
                <a:lnTo>
                  <a:pt x="2224" y="1082"/>
                </a:lnTo>
                <a:lnTo>
                  <a:pt x="2174" y="1036"/>
                </a:lnTo>
                <a:lnTo>
                  <a:pt x="2061" y="943"/>
                </a:lnTo>
                <a:lnTo>
                  <a:pt x="1955" y="841"/>
                </a:lnTo>
                <a:cubicBezTo>
                  <a:pt x="1954" y="838"/>
                  <a:pt x="1952" y="836"/>
                  <a:pt x="1949" y="833"/>
                </a:cubicBezTo>
                <a:lnTo>
                  <a:pt x="1937" y="822"/>
                </a:lnTo>
                <a:lnTo>
                  <a:pt x="1923" y="628"/>
                </a:lnTo>
                <a:cubicBezTo>
                  <a:pt x="1922" y="618"/>
                  <a:pt x="1918" y="610"/>
                  <a:pt x="1911" y="605"/>
                </a:cubicBezTo>
                <a:lnTo>
                  <a:pt x="1818" y="525"/>
                </a:lnTo>
                <a:cubicBezTo>
                  <a:pt x="1812" y="520"/>
                  <a:pt x="1805" y="516"/>
                  <a:pt x="1797" y="516"/>
                </a:cubicBezTo>
                <a:cubicBezTo>
                  <a:pt x="1796" y="516"/>
                  <a:pt x="1795" y="516"/>
                  <a:pt x="1794" y="516"/>
                </a:cubicBezTo>
                <a:lnTo>
                  <a:pt x="1686" y="525"/>
                </a:lnTo>
                <a:cubicBezTo>
                  <a:pt x="1678" y="526"/>
                  <a:pt x="1669" y="530"/>
                  <a:pt x="1664" y="536"/>
                </a:cubicBezTo>
                <a:lnTo>
                  <a:pt x="1564" y="652"/>
                </a:lnTo>
                <a:cubicBezTo>
                  <a:pt x="1558" y="659"/>
                  <a:pt x="1556" y="666"/>
                  <a:pt x="1556" y="675"/>
                </a:cubicBezTo>
                <a:lnTo>
                  <a:pt x="1563" y="775"/>
                </a:lnTo>
                <a:lnTo>
                  <a:pt x="1473" y="976"/>
                </a:lnTo>
                <a:lnTo>
                  <a:pt x="1194" y="995"/>
                </a:lnTo>
                <a:lnTo>
                  <a:pt x="1080" y="898"/>
                </a:lnTo>
                <a:cubicBezTo>
                  <a:pt x="1075" y="892"/>
                  <a:pt x="1066" y="890"/>
                  <a:pt x="1058" y="890"/>
                </a:cubicBezTo>
                <a:cubicBezTo>
                  <a:pt x="1055" y="890"/>
                  <a:pt x="1051" y="890"/>
                  <a:pt x="1048" y="891"/>
                </a:cubicBezTo>
                <a:lnTo>
                  <a:pt x="647" y="1031"/>
                </a:lnTo>
                <a:lnTo>
                  <a:pt x="633" y="1018"/>
                </a:lnTo>
                <a:cubicBezTo>
                  <a:pt x="627" y="1012"/>
                  <a:pt x="619" y="1008"/>
                  <a:pt x="612" y="1008"/>
                </a:cubicBezTo>
                <a:cubicBezTo>
                  <a:pt x="611" y="1008"/>
                  <a:pt x="610" y="1009"/>
                  <a:pt x="609" y="1009"/>
                </a:cubicBezTo>
                <a:lnTo>
                  <a:pt x="512" y="1015"/>
                </a:lnTo>
                <a:cubicBezTo>
                  <a:pt x="494" y="1016"/>
                  <a:pt x="481" y="1032"/>
                  <a:pt x="482" y="1050"/>
                </a:cubicBezTo>
                <a:lnTo>
                  <a:pt x="487" y="1125"/>
                </a:lnTo>
                <a:lnTo>
                  <a:pt x="412" y="1131"/>
                </a:lnTo>
                <a:cubicBezTo>
                  <a:pt x="404" y="1133"/>
                  <a:pt x="395" y="1136"/>
                  <a:pt x="390" y="1143"/>
                </a:cubicBezTo>
                <a:cubicBezTo>
                  <a:pt x="385" y="1149"/>
                  <a:pt x="382" y="1157"/>
                  <a:pt x="382" y="1166"/>
                </a:cubicBezTo>
                <a:lnTo>
                  <a:pt x="390" y="1268"/>
                </a:lnTo>
                <a:cubicBezTo>
                  <a:pt x="390" y="1276"/>
                  <a:pt x="393" y="1285"/>
                  <a:pt x="401" y="1290"/>
                </a:cubicBezTo>
                <a:lnTo>
                  <a:pt x="507" y="1389"/>
                </a:lnTo>
                <a:lnTo>
                  <a:pt x="513" y="1477"/>
                </a:lnTo>
                <a:cubicBezTo>
                  <a:pt x="513" y="1487"/>
                  <a:pt x="517" y="1494"/>
                  <a:pt x="523" y="1499"/>
                </a:cubicBezTo>
                <a:lnTo>
                  <a:pt x="611" y="1580"/>
                </a:lnTo>
                <a:lnTo>
                  <a:pt x="537" y="1670"/>
                </a:lnTo>
                <a:lnTo>
                  <a:pt x="434" y="1780"/>
                </a:lnTo>
                <a:lnTo>
                  <a:pt x="343" y="1894"/>
                </a:lnTo>
                <a:lnTo>
                  <a:pt x="32" y="1916"/>
                </a:lnTo>
                <a:cubicBezTo>
                  <a:pt x="13" y="1917"/>
                  <a:pt x="1" y="1932"/>
                  <a:pt x="2" y="1951"/>
                </a:cubicBezTo>
                <a:lnTo>
                  <a:pt x="8" y="2051"/>
                </a:lnTo>
                <a:cubicBezTo>
                  <a:pt x="10" y="2060"/>
                  <a:pt x="13" y="2068"/>
                  <a:pt x="21" y="2073"/>
                </a:cubicBezTo>
                <a:lnTo>
                  <a:pt x="136" y="2174"/>
                </a:lnTo>
                <a:cubicBezTo>
                  <a:pt x="141" y="2179"/>
                  <a:pt x="152" y="2181"/>
                  <a:pt x="160" y="2181"/>
                </a:cubicBezTo>
                <a:cubicBezTo>
                  <a:pt x="162" y="2181"/>
                  <a:pt x="163" y="2181"/>
                  <a:pt x="164" y="2181"/>
                </a:cubicBezTo>
                <a:lnTo>
                  <a:pt x="255" y="2175"/>
                </a:lnTo>
                <a:lnTo>
                  <a:pt x="350" y="2258"/>
                </a:lnTo>
                <a:lnTo>
                  <a:pt x="362" y="2450"/>
                </a:lnTo>
                <a:lnTo>
                  <a:pt x="271" y="2547"/>
                </a:lnTo>
                <a:cubicBezTo>
                  <a:pt x="265" y="2554"/>
                  <a:pt x="262" y="2562"/>
                  <a:pt x="262" y="2572"/>
                </a:cubicBezTo>
                <a:lnTo>
                  <a:pt x="292" y="2998"/>
                </a:lnTo>
                <a:cubicBezTo>
                  <a:pt x="292" y="3004"/>
                  <a:pt x="293" y="3009"/>
                  <a:pt x="296" y="3013"/>
                </a:cubicBezTo>
                <a:lnTo>
                  <a:pt x="419" y="3222"/>
                </a:lnTo>
                <a:cubicBezTo>
                  <a:pt x="424" y="3231"/>
                  <a:pt x="434" y="3239"/>
                  <a:pt x="444" y="3239"/>
                </a:cubicBezTo>
                <a:cubicBezTo>
                  <a:pt x="446" y="3239"/>
                  <a:pt x="448" y="3238"/>
                  <a:pt x="450" y="3238"/>
                </a:cubicBezTo>
                <a:lnTo>
                  <a:pt x="756" y="3216"/>
                </a:lnTo>
                <a:lnTo>
                  <a:pt x="838" y="3286"/>
                </a:lnTo>
                <a:lnTo>
                  <a:pt x="758" y="3377"/>
                </a:lnTo>
                <a:cubicBezTo>
                  <a:pt x="753" y="3384"/>
                  <a:pt x="750" y="3392"/>
                  <a:pt x="750" y="3400"/>
                </a:cubicBezTo>
                <a:lnTo>
                  <a:pt x="757" y="3489"/>
                </a:lnTo>
                <a:lnTo>
                  <a:pt x="673" y="3600"/>
                </a:lnTo>
                <a:lnTo>
                  <a:pt x="572" y="3701"/>
                </a:lnTo>
                <a:cubicBezTo>
                  <a:pt x="562" y="3713"/>
                  <a:pt x="560" y="3731"/>
                  <a:pt x="569" y="3744"/>
                </a:cubicBezTo>
                <a:cubicBezTo>
                  <a:pt x="575" y="3753"/>
                  <a:pt x="585" y="3758"/>
                  <a:pt x="595" y="3758"/>
                </a:cubicBezTo>
                <a:cubicBezTo>
                  <a:pt x="600" y="3758"/>
                  <a:pt x="606" y="3756"/>
                  <a:pt x="611" y="3753"/>
                </a:cubicBezTo>
                <a:lnTo>
                  <a:pt x="815" y="3644"/>
                </a:lnTo>
                <a:cubicBezTo>
                  <a:pt x="819" y="3643"/>
                  <a:pt x="823" y="3640"/>
                  <a:pt x="825" y="3637"/>
                </a:cubicBezTo>
                <a:lnTo>
                  <a:pt x="917" y="3523"/>
                </a:lnTo>
                <a:lnTo>
                  <a:pt x="1120" y="3509"/>
                </a:lnTo>
                <a:cubicBezTo>
                  <a:pt x="1124" y="3509"/>
                  <a:pt x="1129" y="3508"/>
                  <a:pt x="1133" y="3504"/>
                </a:cubicBezTo>
                <a:lnTo>
                  <a:pt x="1343" y="3389"/>
                </a:lnTo>
                <a:cubicBezTo>
                  <a:pt x="1346" y="3388"/>
                  <a:pt x="1349" y="3385"/>
                  <a:pt x="1351" y="3383"/>
                </a:cubicBezTo>
                <a:lnTo>
                  <a:pt x="1452" y="3267"/>
                </a:lnTo>
                <a:cubicBezTo>
                  <a:pt x="1457" y="3260"/>
                  <a:pt x="1459" y="3252"/>
                  <a:pt x="1459" y="3243"/>
                </a:cubicBezTo>
                <a:lnTo>
                  <a:pt x="1453" y="3147"/>
                </a:lnTo>
                <a:lnTo>
                  <a:pt x="1538" y="3043"/>
                </a:lnTo>
                <a:lnTo>
                  <a:pt x="1630" y="2937"/>
                </a:lnTo>
                <a:lnTo>
                  <a:pt x="1929" y="2916"/>
                </a:lnTo>
                <a:lnTo>
                  <a:pt x="2152" y="3109"/>
                </a:lnTo>
                <a:cubicBezTo>
                  <a:pt x="2157" y="3113"/>
                  <a:pt x="2166" y="3117"/>
                  <a:pt x="2174" y="3117"/>
                </a:cubicBezTo>
                <a:cubicBezTo>
                  <a:pt x="2175" y="3117"/>
                  <a:pt x="2176" y="3117"/>
                  <a:pt x="2177" y="3117"/>
                </a:cubicBezTo>
                <a:cubicBezTo>
                  <a:pt x="2184" y="3117"/>
                  <a:pt x="2194" y="3112"/>
                  <a:pt x="2199" y="3106"/>
                </a:cubicBezTo>
                <a:lnTo>
                  <a:pt x="2275" y="3012"/>
                </a:lnTo>
                <a:lnTo>
                  <a:pt x="2590" y="3192"/>
                </a:lnTo>
                <a:cubicBezTo>
                  <a:pt x="2595" y="3196"/>
                  <a:pt x="2601" y="3198"/>
                  <a:pt x="2607" y="3198"/>
                </a:cubicBezTo>
                <a:cubicBezTo>
                  <a:pt x="2613" y="3198"/>
                  <a:pt x="2619" y="3196"/>
                  <a:pt x="2625" y="3192"/>
                </a:cubicBezTo>
                <a:cubicBezTo>
                  <a:pt x="2635" y="3186"/>
                  <a:pt x="2641" y="3174"/>
                  <a:pt x="2640" y="3163"/>
                </a:cubicBezTo>
                <a:lnTo>
                  <a:pt x="2634" y="3067"/>
                </a:lnTo>
                <a:lnTo>
                  <a:pt x="2717" y="2971"/>
                </a:lnTo>
                <a:lnTo>
                  <a:pt x="2842" y="2962"/>
                </a:lnTo>
                <a:lnTo>
                  <a:pt x="2792" y="3019"/>
                </a:lnTo>
                <a:cubicBezTo>
                  <a:pt x="2787" y="3025"/>
                  <a:pt x="2785" y="3034"/>
                  <a:pt x="2785" y="3043"/>
                </a:cubicBezTo>
                <a:lnTo>
                  <a:pt x="2792" y="3150"/>
                </a:lnTo>
                <a:cubicBezTo>
                  <a:pt x="2793" y="3160"/>
                  <a:pt x="2797" y="3168"/>
                  <a:pt x="2804" y="3173"/>
                </a:cubicBezTo>
                <a:lnTo>
                  <a:pt x="2895" y="3251"/>
                </a:lnTo>
                <a:lnTo>
                  <a:pt x="2817" y="3335"/>
                </a:lnTo>
                <a:cubicBezTo>
                  <a:pt x="2811" y="3341"/>
                  <a:pt x="2808" y="3348"/>
                  <a:pt x="2808" y="3358"/>
                </a:cubicBezTo>
                <a:cubicBezTo>
                  <a:pt x="2809" y="3367"/>
                  <a:pt x="2813" y="3376"/>
                  <a:pt x="2819" y="3382"/>
                </a:cubicBezTo>
                <a:lnTo>
                  <a:pt x="3038" y="3571"/>
                </a:lnTo>
                <a:lnTo>
                  <a:pt x="3182" y="3994"/>
                </a:lnTo>
                <a:lnTo>
                  <a:pt x="3313" y="4407"/>
                </a:lnTo>
                <a:cubicBezTo>
                  <a:pt x="3314" y="4412"/>
                  <a:pt x="3318" y="4418"/>
                  <a:pt x="3322" y="4421"/>
                </a:cubicBezTo>
                <a:lnTo>
                  <a:pt x="3434" y="4519"/>
                </a:lnTo>
                <a:lnTo>
                  <a:pt x="3686" y="5032"/>
                </a:lnTo>
                <a:cubicBezTo>
                  <a:pt x="3690" y="5042"/>
                  <a:pt x="3700" y="5050"/>
                  <a:pt x="3712" y="5050"/>
                </a:cubicBezTo>
                <a:cubicBezTo>
                  <a:pt x="3713" y="5050"/>
                  <a:pt x="3715" y="5050"/>
                  <a:pt x="3717" y="5050"/>
                </a:cubicBezTo>
                <a:lnTo>
                  <a:pt x="3812" y="5043"/>
                </a:lnTo>
                <a:lnTo>
                  <a:pt x="4029" y="5232"/>
                </a:lnTo>
                <a:lnTo>
                  <a:pt x="4144" y="5436"/>
                </a:lnTo>
                <a:cubicBezTo>
                  <a:pt x="4145" y="5440"/>
                  <a:pt x="4149" y="5444"/>
                  <a:pt x="4152" y="5446"/>
                </a:cubicBezTo>
                <a:lnTo>
                  <a:pt x="4270" y="5529"/>
                </a:lnTo>
                <a:lnTo>
                  <a:pt x="4381" y="5639"/>
                </a:lnTo>
                <a:lnTo>
                  <a:pt x="5411" y="6532"/>
                </a:lnTo>
                <a:cubicBezTo>
                  <a:pt x="5416" y="6537"/>
                  <a:pt x="5422" y="6540"/>
                  <a:pt x="5430" y="6540"/>
                </a:cubicBezTo>
                <a:cubicBezTo>
                  <a:pt x="5431" y="6540"/>
                  <a:pt x="5433" y="6540"/>
                  <a:pt x="5435" y="6540"/>
                </a:cubicBezTo>
                <a:lnTo>
                  <a:pt x="5529" y="6533"/>
                </a:lnTo>
                <a:lnTo>
                  <a:pt x="5635" y="6725"/>
                </a:lnTo>
                <a:cubicBezTo>
                  <a:pt x="5641" y="6736"/>
                  <a:pt x="5652" y="6742"/>
                  <a:pt x="5663" y="6742"/>
                </a:cubicBezTo>
                <a:cubicBezTo>
                  <a:pt x="5664" y="6742"/>
                  <a:pt x="5665" y="6742"/>
                  <a:pt x="5666" y="6742"/>
                </a:cubicBezTo>
                <a:lnTo>
                  <a:pt x="5864" y="6727"/>
                </a:lnTo>
                <a:lnTo>
                  <a:pt x="5977" y="6913"/>
                </a:lnTo>
                <a:cubicBezTo>
                  <a:pt x="5982" y="6923"/>
                  <a:pt x="5992" y="6928"/>
                  <a:pt x="6002" y="6929"/>
                </a:cubicBezTo>
                <a:cubicBezTo>
                  <a:pt x="6003" y="6929"/>
                  <a:pt x="6004" y="6929"/>
                  <a:pt x="6005" y="6929"/>
                </a:cubicBezTo>
                <a:cubicBezTo>
                  <a:pt x="6014" y="6929"/>
                  <a:pt x="6024" y="6924"/>
                  <a:pt x="6029" y="6918"/>
                </a:cubicBezTo>
                <a:lnTo>
                  <a:pt x="6108" y="6826"/>
                </a:lnTo>
                <a:lnTo>
                  <a:pt x="6426" y="7109"/>
                </a:lnTo>
                <a:lnTo>
                  <a:pt x="6657" y="7302"/>
                </a:lnTo>
                <a:cubicBezTo>
                  <a:pt x="6663" y="7306"/>
                  <a:pt x="6669" y="7309"/>
                  <a:pt x="6677" y="7309"/>
                </a:cubicBezTo>
                <a:cubicBezTo>
                  <a:pt x="6678" y="7309"/>
                  <a:pt x="6679" y="7309"/>
                  <a:pt x="6680" y="7309"/>
                </a:cubicBezTo>
                <a:lnTo>
                  <a:pt x="6768" y="7303"/>
                </a:lnTo>
                <a:lnTo>
                  <a:pt x="6988" y="7495"/>
                </a:lnTo>
                <a:cubicBezTo>
                  <a:pt x="6994" y="7500"/>
                  <a:pt x="7000" y="7503"/>
                  <a:pt x="7007" y="7503"/>
                </a:cubicBezTo>
                <a:cubicBezTo>
                  <a:pt x="7009" y="7503"/>
                  <a:pt x="7011" y="7503"/>
                  <a:pt x="7012" y="7503"/>
                </a:cubicBezTo>
                <a:lnTo>
                  <a:pt x="7114" y="7495"/>
                </a:lnTo>
                <a:lnTo>
                  <a:pt x="7203" y="7579"/>
                </a:lnTo>
                <a:lnTo>
                  <a:pt x="7232" y="7985"/>
                </a:lnTo>
                <a:cubicBezTo>
                  <a:pt x="7233" y="7996"/>
                  <a:pt x="7241" y="8007"/>
                  <a:pt x="7252" y="8012"/>
                </a:cubicBezTo>
                <a:lnTo>
                  <a:pt x="7477" y="8114"/>
                </a:lnTo>
                <a:cubicBezTo>
                  <a:pt x="7480" y="8115"/>
                  <a:pt x="7484" y="8116"/>
                  <a:pt x="7488" y="8116"/>
                </a:cubicBezTo>
                <a:cubicBezTo>
                  <a:pt x="7489" y="8116"/>
                  <a:pt x="7491" y="8116"/>
                  <a:pt x="7492" y="8116"/>
                </a:cubicBezTo>
                <a:lnTo>
                  <a:pt x="7695" y="8101"/>
                </a:lnTo>
                <a:lnTo>
                  <a:pt x="7914" y="8189"/>
                </a:lnTo>
                <a:lnTo>
                  <a:pt x="8009" y="8270"/>
                </a:lnTo>
                <a:lnTo>
                  <a:pt x="8017" y="8372"/>
                </a:lnTo>
                <a:cubicBezTo>
                  <a:pt x="8017" y="8381"/>
                  <a:pt x="8022" y="8391"/>
                  <a:pt x="8028" y="8396"/>
                </a:cubicBezTo>
                <a:lnTo>
                  <a:pt x="8138" y="8483"/>
                </a:lnTo>
                <a:lnTo>
                  <a:pt x="8257" y="8788"/>
                </a:lnTo>
                <a:lnTo>
                  <a:pt x="8394" y="9099"/>
                </a:lnTo>
                <a:lnTo>
                  <a:pt x="8415" y="9398"/>
                </a:lnTo>
                <a:lnTo>
                  <a:pt x="8325" y="9495"/>
                </a:lnTo>
                <a:lnTo>
                  <a:pt x="8128" y="9509"/>
                </a:lnTo>
                <a:cubicBezTo>
                  <a:pt x="8111" y="9510"/>
                  <a:pt x="8097" y="9526"/>
                  <a:pt x="8099" y="9543"/>
                </a:cubicBezTo>
                <a:lnTo>
                  <a:pt x="8127" y="9952"/>
                </a:lnTo>
                <a:lnTo>
                  <a:pt x="8043" y="10062"/>
                </a:lnTo>
                <a:lnTo>
                  <a:pt x="7941" y="10171"/>
                </a:lnTo>
                <a:cubicBezTo>
                  <a:pt x="7935" y="10178"/>
                  <a:pt x="7933" y="10187"/>
                  <a:pt x="7933" y="10195"/>
                </a:cubicBezTo>
                <a:lnTo>
                  <a:pt x="7940" y="10311"/>
                </a:lnTo>
                <a:cubicBezTo>
                  <a:pt x="7940" y="10319"/>
                  <a:pt x="7945" y="10329"/>
                  <a:pt x="7951" y="10334"/>
                </a:cubicBezTo>
                <a:lnTo>
                  <a:pt x="8068" y="10427"/>
                </a:lnTo>
                <a:cubicBezTo>
                  <a:pt x="8074" y="10433"/>
                  <a:pt x="8080" y="10436"/>
                  <a:pt x="8089" y="10436"/>
                </a:cubicBezTo>
                <a:cubicBezTo>
                  <a:pt x="8089" y="10436"/>
                  <a:pt x="8090" y="10436"/>
                  <a:pt x="8089" y="10438"/>
                </a:cubicBezTo>
                <a:lnTo>
                  <a:pt x="8399" y="10416"/>
                </a:lnTo>
                <a:cubicBezTo>
                  <a:pt x="8407" y="10416"/>
                  <a:pt x="8415" y="10412"/>
                  <a:pt x="8420" y="10407"/>
                </a:cubicBezTo>
                <a:lnTo>
                  <a:pt x="8521" y="10306"/>
                </a:lnTo>
                <a:lnTo>
                  <a:pt x="8609" y="10298"/>
                </a:lnTo>
                <a:cubicBezTo>
                  <a:pt x="8617" y="10297"/>
                  <a:pt x="8626" y="10293"/>
                  <a:pt x="8631" y="10287"/>
                </a:cubicBezTo>
                <a:cubicBezTo>
                  <a:pt x="8636" y="10281"/>
                  <a:pt x="8639" y="10272"/>
                  <a:pt x="8639" y="10264"/>
                </a:cubicBezTo>
                <a:lnTo>
                  <a:pt x="8632" y="10170"/>
                </a:lnTo>
                <a:lnTo>
                  <a:pt x="8831" y="10062"/>
                </a:lnTo>
                <a:cubicBezTo>
                  <a:pt x="8844" y="10056"/>
                  <a:pt x="8850" y="10043"/>
                  <a:pt x="8849" y="10031"/>
                </a:cubicBezTo>
                <a:lnTo>
                  <a:pt x="8828" y="9728"/>
                </a:lnTo>
                <a:lnTo>
                  <a:pt x="9013" y="9506"/>
                </a:lnTo>
                <a:lnTo>
                  <a:pt x="9105" y="9401"/>
                </a:lnTo>
                <a:lnTo>
                  <a:pt x="9417" y="9379"/>
                </a:lnTo>
                <a:cubicBezTo>
                  <a:pt x="9435" y="9377"/>
                  <a:pt x="9449" y="9361"/>
                  <a:pt x="9448" y="9344"/>
                </a:cubicBezTo>
                <a:lnTo>
                  <a:pt x="9393" y="8591"/>
                </a:lnTo>
                <a:cubicBezTo>
                  <a:pt x="9392" y="8582"/>
                  <a:pt x="9388" y="8573"/>
                  <a:pt x="9381" y="8568"/>
                </a:cubicBezTo>
                <a:lnTo>
                  <a:pt x="9257" y="8475"/>
                </a:lnTo>
                <a:cubicBezTo>
                  <a:pt x="9251" y="8471"/>
                  <a:pt x="9245" y="8469"/>
                  <a:pt x="9238" y="8469"/>
                </a:cubicBezTo>
                <a:cubicBezTo>
                  <a:pt x="9232" y="8469"/>
                  <a:pt x="9227" y="8470"/>
                  <a:pt x="9222" y="8473"/>
                </a:cubicBezTo>
                <a:lnTo>
                  <a:pt x="9047" y="8573"/>
                </a:lnTo>
                <a:lnTo>
                  <a:pt x="8946" y="8429"/>
                </a:lnTo>
                <a:lnTo>
                  <a:pt x="8892" y="8162"/>
                </a:lnTo>
                <a:lnTo>
                  <a:pt x="8911" y="8017"/>
                </a:lnTo>
                <a:lnTo>
                  <a:pt x="8993" y="8011"/>
                </a:lnTo>
                <a:cubicBezTo>
                  <a:pt x="9001" y="8010"/>
                  <a:pt x="9010" y="8006"/>
                  <a:pt x="9015" y="7999"/>
                </a:cubicBezTo>
                <a:cubicBezTo>
                  <a:pt x="9021" y="7992"/>
                  <a:pt x="9023" y="7985"/>
                  <a:pt x="9023" y="7975"/>
                </a:cubicBezTo>
                <a:lnTo>
                  <a:pt x="9015" y="7874"/>
                </a:lnTo>
                <a:lnTo>
                  <a:pt x="9106" y="7783"/>
                </a:lnTo>
                <a:cubicBezTo>
                  <a:pt x="9115" y="7773"/>
                  <a:pt x="9118" y="7758"/>
                  <a:pt x="9112" y="7746"/>
                </a:cubicBezTo>
                <a:cubicBezTo>
                  <a:pt x="9107" y="7735"/>
                  <a:pt x="9097" y="7726"/>
                  <a:pt x="9085" y="7726"/>
                </a:cubicBezTo>
                <a:cubicBezTo>
                  <a:pt x="9084" y="7726"/>
                  <a:pt x="9082" y="7726"/>
                  <a:pt x="9080" y="7727"/>
                </a:cubicBezTo>
                <a:lnTo>
                  <a:pt x="9048" y="7730"/>
                </a:lnTo>
                <a:lnTo>
                  <a:pt x="9048" y="7730"/>
                </a:lnTo>
                <a:lnTo>
                  <a:pt x="9184" y="7567"/>
                </a:lnTo>
                <a:lnTo>
                  <a:pt x="9355" y="7555"/>
                </a:lnTo>
                <a:lnTo>
                  <a:pt x="9360" y="7626"/>
                </a:lnTo>
                <a:cubicBezTo>
                  <a:pt x="9361" y="7637"/>
                  <a:pt x="9370" y="7647"/>
                  <a:pt x="9380" y="7653"/>
                </a:cubicBezTo>
                <a:lnTo>
                  <a:pt x="9605" y="7752"/>
                </a:lnTo>
                <a:cubicBezTo>
                  <a:pt x="9609" y="7754"/>
                  <a:pt x="9613" y="7755"/>
                  <a:pt x="9617" y="7755"/>
                </a:cubicBezTo>
                <a:cubicBezTo>
                  <a:pt x="9618" y="7755"/>
                  <a:pt x="9619" y="7755"/>
                  <a:pt x="9620" y="7755"/>
                </a:cubicBezTo>
                <a:lnTo>
                  <a:pt x="10021" y="7726"/>
                </a:lnTo>
                <a:lnTo>
                  <a:pt x="10034" y="7904"/>
                </a:lnTo>
                <a:cubicBezTo>
                  <a:pt x="10034" y="7913"/>
                  <a:pt x="10038" y="7921"/>
                  <a:pt x="10044" y="7926"/>
                </a:cubicBezTo>
                <a:lnTo>
                  <a:pt x="10145" y="8018"/>
                </a:lnTo>
                <a:lnTo>
                  <a:pt x="10151" y="8107"/>
                </a:lnTo>
                <a:cubicBezTo>
                  <a:pt x="10151" y="8116"/>
                  <a:pt x="10156" y="8124"/>
                  <a:pt x="10162" y="8129"/>
                </a:cubicBezTo>
                <a:lnTo>
                  <a:pt x="10286" y="8237"/>
                </a:lnTo>
                <a:cubicBezTo>
                  <a:pt x="10291" y="8241"/>
                  <a:pt x="10299" y="8246"/>
                  <a:pt x="10305" y="8246"/>
                </a:cubicBezTo>
                <a:cubicBezTo>
                  <a:pt x="10306" y="8246"/>
                  <a:pt x="10308" y="8245"/>
                  <a:pt x="10309" y="8245"/>
                </a:cubicBezTo>
                <a:lnTo>
                  <a:pt x="10520" y="8230"/>
                </a:lnTo>
                <a:cubicBezTo>
                  <a:pt x="10528" y="8230"/>
                  <a:pt x="10538" y="8225"/>
                  <a:pt x="10543" y="8219"/>
                </a:cubicBezTo>
                <a:lnTo>
                  <a:pt x="10643" y="8095"/>
                </a:lnTo>
                <a:cubicBezTo>
                  <a:pt x="10648" y="8089"/>
                  <a:pt x="10651" y="8080"/>
                  <a:pt x="10651" y="8072"/>
                </a:cubicBezTo>
                <a:lnTo>
                  <a:pt x="10614" y="7538"/>
                </a:lnTo>
                <a:cubicBezTo>
                  <a:pt x="10614" y="7526"/>
                  <a:pt x="10604" y="7513"/>
                  <a:pt x="10593" y="7510"/>
                </a:cubicBezTo>
                <a:lnTo>
                  <a:pt x="10372" y="7428"/>
                </a:lnTo>
                <a:lnTo>
                  <a:pt x="10268" y="7229"/>
                </a:lnTo>
                <a:cubicBezTo>
                  <a:pt x="10267" y="7225"/>
                  <a:pt x="10265" y="7221"/>
                  <a:pt x="10261" y="7218"/>
                </a:cubicBezTo>
                <a:lnTo>
                  <a:pt x="10138" y="7117"/>
                </a:lnTo>
                <a:cubicBezTo>
                  <a:pt x="10136" y="7115"/>
                  <a:pt x="10133" y="7114"/>
                  <a:pt x="10131" y="7112"/>
                </a:cubicBezTo>
                <a:lnTo>
                  <a:pt x="9913" y="7019"/>
                </a:lnTo>
                <a:cubicBezTo>
                  <a:pt x="9909" y="7017"/>
                  <a:pt x="9905" y="7016"/>
                  <a:pt x="9902" y="7016"/>
                </a:cubicBezTo>
                <a:cubicBezTo>
                  <a:pt x="9900" y="7016"/>
                  <a:pt x="9899" y="7016"/>
                  <a:pt x="9897" y="7016"/>
                </a:cubicBezTo>
                <a:lnTo>
                  <a:pt x="9693" y="7031"/>
                </a:lnTo>
                <a:lnTo>
                  <a:pt x="9589" y="6948"/>
                </a:lnTo>
                <a:lnTo>
                  <a:pt x="9481" y="6846"/>
                </a:lnTo>
                <a:cubicBezTo>
                  <a:pt x="9477" y="6842"/>
                  <a:pt x="9472" y="6839"/>
                  <a:pt x="9466" y="6838"/>
                </a:cubicBezTo>
                <a:lnTo>
                  <a:pt x="9133" y="6755"/>
                </a:lnTo>
                <a:lnTo>
                  <a:pt x="9031" y="6658"/>
                </a:lnTo>
                <a:lnTo>
                  <a:pt x="8914" y="6557"/>
                </a:lnTo>
                <a:cubicBezTo>
                  <a:pt x="8909" y="6553"/>
                  <a:pt x="8901" y="6549"/>
                  <a:pt x="8894" y="6549"/>
                </a:cubicBezTo>
                <a:cubicBezTo>
                  <a:pt x="8893" y="6549"/>
                  <a:pt x="8892" y="6549"/>
                  <a:pt x="8892" y="6549"/>
                </a:cubicBezTo>
                <a:lnTo>
                  <a:pt x="8585" y="6571"/>
                </a:lnTo>
                <a:lnTo>
                  <a:pt x="8480" y="6485"/>
                </a:lnTo>
                <a:cubicBezTo>
                  <a:pt x="8477" y="6482"/>
                  <a:pt x="8475" y="6481"/>
                  <a:pt x="8472" y="6480"/>
                </a:cubicBezTo>
                <a:lnTo>
                  <a:pt x="8247" y="6388"/>
                </a:lnTo>
                <a:cubicBezTo>
                  <a:pt x="8244" y="6386"/>
                  <a:pt x="8241" y="6385"/>
                  <a:pt x="8237" y="6385"/>
                </a:cubicBezTo>
                <a:cubicBezTo>
                  <a:pt x="8236" y="6385"/>
                  <a:pt x="8234" y="6385"/>
                  <a:pt x="8233" y="6385"/>
                </a:cubicBezTo>
                <a:lnTo>
                  <a:pt x="8199" y="6388"/>
                </a:lnTo>
                <a:lnTo>
                  <a:pt x="8242" y="6341"/>
                </a:lnTo>
                <a:lnTo>
                  <a:pt x="8330" y="6334"/>
                </a:lnTo>
                <a:cubicBezTo>
                  <a:pt x="8340" y="6334"/>
                  <a:pt x="8347" y="6330"/>
                  <a:pt x="8352" y="6324"/>
                </a:cubicBezTo>
                <a:lnTo>
                  <a:pt x="8461" y="6206"/>
                </a:lnTo>
                <a:cubicBezTo>
                  <a:pt x="8467" y="6200"/>
                  <a:pt x="8470" y="6191"/>
                  <a:pt x="8470" y="6182"/>
                </a:cubicBezTo>
                <a:lnTo>
                  <a:pt x="8454" y="5965"/>
                </a:lnTo>
                <a:cubicBezTo>
                  <a:pt x="8454" y="5950"/>
                  <a:pt x="8444" y="5938"/>
                  <a:pt x="8429" y="5935"/>
                </a:cubicBezTo>
                <a:lnTo>
                  <a:pt x="8088" y="5857"/>
                </a:lnTo>
                <a:cubicBezTo>
                  <a:pt x="8086" y="5855"/>
                  <a:pt x="8082" y="5855"/>
                  <a:pt x="8079" y="5855"/>
                </a:cubicBezTo>
                <a:lnTo>
                  <a:pt x="7451" y="5899"/>
                </a:lnTo>
                <a:lnTo>
                  <a:pt x="7250" y="5813"/>
                </a:lnTo>
                <a:lnTo>
                  <a:pt x="7119" y="5615"/>
                </a:lnTo>
                <a:lnTo>
                  <a:pt x="7009" y="5504"/>
                </a:lnTo>
                <a:lnTo>
                  <a:pt x="6780" y="5305"/>
                </a:lnTo>
                <a:lnTo>
                  <a:pt x="6648" y="5108"/>
                </a:lnTo>
                <a:lnTo>
                  <a:pt x="6440" y="4914"/>
                </a:lnTo>
                <a:lnTo>
                  <a:pt x="6426" y="4723"/>
                </a:lnTo>
                <a:lnTo>
                  <a:pt x="6512" y="4618"/>
                </a:lnTo>
                <a:cubicBezTo>
                  <a:pt x="6520" y="4607"/>
                  <a:pt x="6521" y="4593"/>
                  <a:pt x="6515" y="4581"/>
                </a:cubicBezTo>
                <a:lnTo>
                  <a:pt x="6398" y="4378"/>
                </a:lnTo>
                <a:lnTo>
                  <a:pt x="6271" y="4175"/>
                </a:lnTo>
                <a:lnTo>
                  <a:pt x="6265" y="4075"/>
                </a:lnTo>
                <a:cubicBezTo>
                  <a:pt x="6265" y="4066"/>
                  <a:pt x="6260" y="4058"/>
                  <a:pt x="6254" y="4053"/>
                </a:cubicBezTo>
                <a:lnTo>
                  <a:pt x="6154" y="3960"/>
                </a:lnTo>
                <a:lnTo>
                  <a:pt x="6141" y="3770"/>
                </a:lnTo>
                <a:cubicBezTo>
                  <a:pt x="6140" y="3762"/>
                  <a:pt x="6136" y="3753"/>
                  <a:pt x="6129" y="3748"/>
                </a:cubicBezTo>
                <a:cubicBezTo>
                  <a:pt x="6124" y="3744"/>
                  <a:pt x="6117" y="3740"/>
                  <a:pt x="6110" y="3740"/>
                </a:cubicBezTo>
                <a:cubicBezTo>
                  <a:pt x="6109" y="3740"/>
                  <a:pt x="6108" y="3740"/>
                  <a:pt x="6106" y="3741"/>
                </a:cubicBezTo>
                <a:lnTo>
                  <a:pt x="5998" y="3748"/>
                </a:lnTo>
                <a:lnTo>
                  <a:pt x="5787" y="3652"/>
                </a:lnTo>
                <a:lnTo>
                  <a:pt x="5562" y="3559"/>
                </a:lnTo>
                <a:cubicBezTo>
                  <a:pt x="5559" y="3556"/>
                  <a:pt x="5555" y="3555"/>
                  <a:pt x="5552" y="3555"/>
                </a:cubicBezTo>
                <a:cubicBezTo>
                  <a:pt x="5550" y="3555"/>
                  <a:pt x="5549" y="3555"/>
                  <a:pt x="5548" y="3555"/>
                </a:cubicBezTo>
                <a:lnTo>
                  <a:pt x="5446" y="3564"/>
                </a:lnTo>
                <a:lnTo>
                  <a:pt x="5248" y="3487"/>
                </a:lnTo>
                <a:lnTo>
                  <a:pt x="5242" y="3393"/>
                </a:lnTo>
                <a:cubicBezTo>
                  <a:pt x="5242" y="3384"/>
                  <a:pt x="5237" y="3374"/>
                  <a:pt x="5231" y="3369"/>
                </a:cubicBezTo>
                <a:lnTo>
                  <a:pt x="5133" y="3291"/>
                </a:lnTo>
                <a:lnTo>
                  <a:pt x="5125" y="3190"/>
                </a:lnTo>
                <a:cubicBezTo>
                  <a:pt x="5123" y="3185"/>
                  <a:pt x="5122" y="3180"/>
                  <a:pt x="5119" y="3175"/>
                </a:cubicBezTo>
                <a:lnTo>
                  <a:pt x="5009" y="2994"/>
                </a:lnTo>
                <a:lnTo>
                  <a:pt x="5093" y="2897"/>
                </a:lnTo>
                <a:cubicBezTo>
                  <a:pt x="5098" y="2890"/>
                  <a:pt x="5102" y="2883"/>
                  <a:pt x="5102" y="2873"/>
                </a:cubicBezTo>
                <a:lnTo>
                  <a:pt x="5087" y="2670"/>
                </a:lnTo>
                <a:lnTo>
                  <a:pt x="5280" y="2456"/>
                </a:lnTo>
                <a:cubicBezTo>
                  <a:pt x="5286" y="2450"/>
                  <a:pt x="5289" y="2440"/>
                  <a:pt x="5289" y="2431"/>
                </a:cubicBezTo>
                <a:lnTo>
                  <a:pt x="5281" y="2323"/>
                </a:lnTo>
                <a:cubicBezTo>
                  <a:pt x="5280" y="2307"/>
                  <a:pt x="5266" y="2293"/>
                  <a:pt x="5250" y="2293"/>
                </a:cubicBezTo>
                <a:cubicBezTo>
                  <a:pt x="5249" y="2293"/>
                  <a:pt x="5247" y="2293"/>
                  <a:pt x="5245" y="2294"/>
                </a:cubicBezTo>
                <a:lnTo>
                  <a:pt x="5145" y="2300"/>
                </a:lnTo>
                <a:lnTo>
                  <a:pt x="5056" y="2216"/>
                </a:lnTo>
                <a:lnTo>
                  <a:pt x="5050" y="2129"/>
                </a:lnTo>
                <a:cubicBezTo>
                  <a:pt x="5047" y="2120"/>
                  <a:pt x="5044" y="2112"/>
                  <a:pt x="5037" y="2107"/>
                </a:cubicBezTo>
                <a:cubicBezTo>
                  <a:pt x="5031" y="2102"/>
                  <a:pt x="5025" y="2099"/>
                  <a:pt x="5017" y="2099"/>
                </a:cubicBezTo>
                <a:cubicBezTo>
                  <a:pt x="5016" y="2099"/>
                  <a:pt x="5015" y="2099"/>
                  <a:pt x="5014" y="2099"/>
                </a:cubicBezTo>
                <a:lnTo>
                  <a:pt x="4980" y="2102"/>
                </a:lnTo>
                <a:lnTo>
                  <a:pt x="4980" y="2102"/>
                </a:lnTo>
                <a:lnTo>
                  <a:pt x="5025" y="2047"/>
                </a:lnTo>
                <a:lnTo>
                  <a:pt x="5113" y="2041"/>
                </a:lnTo>
                <a:cubicBezTo>
                  <a:pt x="5131" y="2039"/>
                  <a:pt x="5144" y="2024"/>
                  <a:pt x="5143" y="2005"/>
                </a:cubicBezTo>
                <a:lnTo>
                  <a:pt x="5130" y="1827"/>
                </a:lnTo>
                <a:lnTo>
                  <a:pt x="5640" y="1791"/>
                </a:lnTo>
                <a:cubicBezTo>
                  <a:pt x="5648" y="1790"/>
                  <a:pt x="5657" y="1785"/>
                  <a:pt x="5662" y="1779"/>
                </a:cubicBezTo>
                <a:lnTo>
                  <a:pt x="5754" y="1674"/>
                </a:lnTo>
                <a:lnTo>
                  <a:pt x="5842" y="1667"/>
                </a:lnTo>
                <a:cubicBezTo>
                  <a:pt x="5861" y="1666"/>
                  <a:pt x="5873" y="1650"/>
                  <a:pt x="5872" y="1632"/>
                </a:cubicBezTo>
                <a:lnTo>
                  <a:pt x="5867" y="1565"/>
                </a:lnTo>
                <a:lnTo>
                  <a:pt x="6020" y="1554"/>
                </a:lnTo>
                <a:lnTo>
                  <a:pt x="6025" y="1622"/>
                </a:lnTo>
                <a:cubicBezTo>
                  <a:pt x="6025" y="1630"/>
                  <a:pt x="6030" y="1640"/>
                  <a:pt x="6037" y="1645"/>
                </a:cubicBezTo>
                <a:lnTo>
                  <a:pt x="6159" y="1745"/>
                </a:lnTo>
                <a:cubicBezTo>
                  <a:pt x="6165" y="1750"/>
                  <a:pt x="6172" y="1753"/>
                  <a:pt x="6180" y="1753"/>
                </a:cubicBezTo>
                <a:cubicBezTo>
                  <a:pt x="6185" y="1753"/>
                  <a:pt x="6190" y="1751"/>
                  <a:pt x="6195" y="1749"/>
                </a:cubicBezTo>
                <a:cubicBezTo>
                  <a:pt x="6206" y="1743"/>
                  <a:pt x="6214" y="1731"/>
                  <a:pt x="6213" y="1718"/>
                </a:cubicBezTo>
                <a:lnTo>
                  <a:pt x="6200" y="1541"/>
                </a:lnTo>
                <a:lnTo>
                  <a:pt x="6269" y="1536"/>
                </a:lnTo>
                <a:cubicBezTo>
                  <a:pt x="6278" y="1534"/>
                  <a:pt x="6287" y="1530"/>
                  <a:pt x="6292" y="1523"/>
                </a:cubicBezTo>
                <a:lnTo>
                  <a:pt x="6315" y="1494"/>
                </a:lnTo>
                <a:cubicBezTo>
                  <a:pt x="6321" y="1485"/>
                  <a:pt x="6323" y="1474"/>
                  <a:pt x="6320" y="1464"/>
                </a:cubicBezTo>
                <a:cubicBezTo>
                  <a:pt x="6316" y="1453"/>
                  <a:pt x="6307" y="1446"/>
                  <a:pt x="6297" y="1443"/>
                </a:cubicBezTo>
                <a:lnTo>
                  <a:pt x="6284" y="1305"/>
                </a:lnTo>
                <a:cubicBezTo>
                  <a:pt x="6284" y="1295"/>
                  <a:pt x="6279" y="1286"/>
                  <a:pt x="6270" y="1280"/>
                </a:cubicBezTo>
                <a:lnTo>
                  <a:pt x="6149" y="1202"/>
                </a:lnTo>
                <a:lnTo>
                  <a:pt x="6259" y="1123"/>
                </a:lnTo>
                <a:lnTo>
                  <a:pt x="6292" y="1092"/>
                </a:lnTo>
                <a:cubicBezTo>
                  <a:pt x="6300" y="1086"/>
                  <a:pt x="6304" y="1076"/>
                  <a:pt x="6302" y="1066"/>
                </a:cubicBezTo>
                <a:lnTo>
                  <a:pt x="6296" y="972"/>
                </a:lnTo>
                <a:cubicBezTo>
                  <a:pt x="6296" y="968"/>
                  <a:pt x="6295" y="964"/>
                  <a:pt x="6294" y="961"/>
                </a:cubicBezTo>
                <a:lnTo>
                  <a:pt x="6219" y="792"/>
                </a:lnTo>
                <a:lnTo>
                  <a:pt x="6240" y="669"/>
                </a:lnTo>
                <a:lnTo>
                  <a:pt x="6239" y="655"/>
                </a:lnTo>
                <a:cubicBezTo>
                  <a:pt x="6238" y="637"/>
                  <a:pt x="6224" y="624"/>
                  <a:pt x="6207" y="624"/>
                </a:cubicBezTo>
                <a:cubicBezTo>
                  <a:pt x="6206" y="624"/>
                  <a:pt x="6204" y="624"/>
                  <a:pt x="6203" y="624"/>
                </a:cubicBezTo>
                <a:lnTo>
                  <a:pt x="6124" y="630"/>
                </a:lnTo>
                <a:lnTo>
                  <a:pt x="6068" y="578"/>
                </a:lnTo>
                <a:lnTo>
                  <a:pt x="6011" y="531"/>
                </a:lnTo>
                <a:cubicBezTo>
                  <a:pt x="6006" y="526"/>
                  <a:pt x="5999" y="523"/>
                  <a:pt x="5992" y="523"/>
                </a:cubicBezTo>
                <a:cubicBezTo>
                  <a:pt x="5991" y="523"/>
                  <a:pt x="5989" y="523"/>
                  <a:pt x="5988" y="523"/>
                </a:cubicBezTo>
                <a:lnTo>
                  <a:pt x="5469" y="560"/>
                </a:lnTo>
                <a:cubicBezTo>
                  <a:pt x="5467" y="557"/>
                  <a:pt x="5462" y="556"/>
                  <a:pt x="5458" y="555"/>
                </a:cubicBezTo>
                <a:lnTo>
                  <a:pt x="5381" y="493"/>
                </a:lnTo>
                <a:lnTo>
                  <a:pt x="5244" y="369"/>
                </a:lnTo>
                <a:lnTo>
                  <a:pt x="5238" y="282"/>
                </a:lnTo>
                <a:cubicBezTo>
                  <a:pt x="5237" y="274"/>
                  <a:pt x="5233" y="265"/>
                  <a:pt x="5227" y="260"/>
                </a:cubicBezTo>
                <a:lnTo>
                  <a:pt x="5009" y="72"/>
                </a:lnTo>
                <a:cubicBezTo>
                  <a:pt x="5003" y="67"/>
                  <a:pt x="4995" y="63"/>
                  <a:pt x="4988" y="63"/>
                </a:cubicBezTo>
                <a:cubicBezTo>
                  <a:pt x="4987" y="63"/>
                  <a:pt x="4986" y="63"/>
                  <a:pt x="4985" y="63"/>
                </a:cubicBezTo>
                <a:lnTo>
                  <a:pt x="4463" y="100"/>
                </a:lnTo>
                <a:lnTo>
                  <a:pt x="4358" y="9"/>
                </a:lnTo>
                <a:cubicBezTo>
                  <a:pt x="4353" y="4"/>
                  <a:pt x="4345" y="1"/>
                  <a:pt x="43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990;p51">
            <a:extLst>
              <a:ext uri="{FF2B5EF4-FFF2-40B4-BE49-F238E27FC236}">
                <a16:creationId xmlns:a16="http://schemas.microsoft.com/office/drawing/2014/main" id="{37790AFF-2A04-A675-59DB-22029BD6A6B4}"/>
              </a:ext>
            </a:extLst>
          </p:cNvPr>
          <p:cNvSpPr/>
          <p:nvPr/>
        </p:nvSpPr>
        <p:spPr>
          <a:xfrm>
            <a:off x="1947734" y="3476193"/>
            <a:ext cx="286121" cy="146173"/>
          </a:xfrm>
          <a:custGeom>
            <a:avLst/>
            <a:gdLst/>
            <a:ahLst/>
            <a:cxnLst/>
            <a:rect l="l" t="t" r="r" b="b"/>
            <a:pathLst>
              <a:path w="3862" h="1973" extrusionOk="0">
                <a:moveTo>
                  <a:pt x="1422" y="1"/>
                </a:moveTo>
                <a:lnTo>
                  <a:pt x="1428" y="94"/>
                </a:lnTo>
                <a:lnTo>
                  <a:pt x="1429" y="109"/>
                </a:lnTo>
                <a:lnTo>
                  <a:pt x="1324" y="18"/>
                </a:lnTo>
                <a:lnTo>
                  <a:pt x="1313" y="9"/>
                </a:lnTo>
                <a:lnTo>
                  <a:pt x="1230" y="222"/>
                </a:lnTo>
                <a:lnTo>
                  <a:pt x="1226" y="233"/>
                </a:lnTo>
                <a:lnTo>
                  <a:pt x="1104" y="133"/>
                </a:lnTo>
                <a:lnTo>
                  <a:pt x="998" y="35"/>
                </a:lnTo>
                <a:lnTo>
                  <a:pt x="995" y="31"/>
                </a:lnTo>
                <a:lnTo>
                  <a:pt x="887" y="146"/>
                </a:lnTo>
                <a:lnTo>
                  <a:pt x="894" y="256"/>
                </a:lnTo>
                <a:lnTo>
                  <a:pt x="807" y="473"/>
                </a:lnTo>
                <a:lnTo>
                  <a:pt x="599" y="597"/>
                </a:lnTo>
                <a:lnTo>
                  <a:pt x="382" y="613"/>
                </a:lnTo>
                <a:lnTo>
                  <a:pt x="289" y="728"/>
                </a:lnTo>
                <a:lnTo>
                  <a:pt x="295" y="837"/>
                </a:lnTo>
                <a:lnTo>
                  <a:pt x="94" y="1062"/>
                </a:lnTo>
                <a:lnTo>
                  <a:pt x="1" y="1279"/>
                </a:lnTo>
                <a:lnTo>
                  <a:pt x="123" y="1489"/>
                </a:lnTo>
                <a:lnTo>
                  <a:pt x="129" y="1486"/>
                </a:lnTo>
                <a:lnTo>
                  <a:pt x="335" y="1373"/>
                </a:lnTo>
                <a:lnTo>
                  <a:pt x="419" y="1149"/>
                </a:lnTo>
                <a:lnTo>
                  <a:pt x="439" y="1148"/>
                </a:lnTo>
                <a:lnTo>
                  <a:pt x="535" y="1140"/>
                </a:lnTo>
                <a:lnTo>
                  <a:pt x="527" y="1031"/>
                </a:lnTo>
                <a:lnTo>
                  <a:pt x="542" y="1030"/>
                </a:lnTo>
                <a:lnTo>
                  <a:pt x="581" y="1028"/>
                </a:lnTo>
                <a:lnTo>
                  <a:pt x="628" y="1024"/>
                </a:lnTo>
                <a:lnTo>
                  <a:pt x="751" y="1226"/>
                </a:lnTo>
                <a:lnTo>
                  <a:pt x="761" y="1342"/>
                </a:lnTo>
                <a:lnTo>
                  <a:pt x="653" y="1349"/>
                </a:lnTo>
                <a:lnTo>
                  <a:pt x="651" y="1349"/>
                </a:lnTo>
                <a:lnTo>
                  <a:pt x="604" y="1353"/>
                </a:lnTo>
                <a:lnTo>
                  <a:pt x="565" y="1356"/>
                </a:lnTo>
                <a:lnTo>
                  <a:pt x="550" y="1357"/>
                </a:lnTo>
                <a:lnTo>
                  <a:pt x="558" y="1457"/>
                </a:lnTo>
                <a:lnTo>
                  <a:pt x="667" y="1559"/>
                </a:lnTo>
                <a:lnTo>
                  <a:pt x="565" y="1566"/>
                </a:lnTo>
                <a:lnTo>
                  <a:pt x="573" y="1675"/>
                </a:lnTo>
                <a:lnTo>
                  <a:pt x="680" y="1770"/>
                </a:lnTo>
                <a:lnTo>
                  <a:pt x="696" y="1783"/>
                </a:lnTo>
                <a:lnTo>
                  <a:pt x="768" y="1849"/>
                </a:lnTo>
                <a:lnTo>
                  <a:pt x="798" y="1877"/>
                </a:lnTo>
                <a:lnTo>
                  <a:pt x="1217" y="1732"/>
                </a:lnTo>
                <a:lnTo>
                  <a:pt x="1339" y="1838"/>
                </a:lnTo>
                <a:lnTo>
                  <a:pt x="1550" y="1823"/>
                </a:lnTo>
                <a:lnTo>
                  <a:pt x="1651" y="1817"/>
                </a:lnTo>
                <a:lnTo>
                  <a:pt x="1752" y="1592"/>
                </a:lnTo>
                <a:lnTo>
                  <a:pt x="1745" y="1482"/>
                </a:lnTo>
                <a:lnTo>
                  <a:pt x="1844" y="1367"/>
                </a:lnTo>
                <a:lnTo>
                  <a:pt x="1954" y="1358"/>
                </a:lnTo>
                <a:lnTo>
                  <a:pt x="2048" y="1441"/>
                </a:lnTo>
                <a:lnTo>
                  <a:pt x="2069" y="1460"/>
                </a:lnTo>
                <a:lnTo>
                  <a:pt x="2078" y="1568"/>
                </a:lnTo>
                <a:lnTo>
                  <a:pt x="2084" y="1669"/>
                </a:lnTo>
                <a:lnTo>
                  <a:pt x="2084" y="1670"/>
                </a:lnTo>
                <a:lnTo>
                  <a:pt x="2194" y="1778"/>
                </a:lnTo>
                <a:lnTo>
                  <a:pt x="2310" y="1873"/>
                </a:lnTo>
                <a:lnTo>
                  <a:pt x="2418" y="1973"/>
                </a:lnTo>
                <a:lnTo>
                  <a:pt x="2411" y="1864"/>
                </a:lnTo>
                <a:lnTo>
                  <a:pt x="2520" y="1755"/>
                </a:lnTo>
                <a:lnTo>
                  <a:pt x="2612" y="1633"/>
                </a:lnTo>
                <a:lnTo>
                  <a:pt x="2728" y="1624"/>
                </a:lnTo>
                <a:lnTo>
                  <a:pt x="2714" y="1415"/>
                </a:lnTo>
                <a:lnTo>
                  <a:pt x="2706" y="1305"/>
                </a:lnTo>
                <a:lnTo>
                  <a:pt x="2814" y="1299"/>
                </a:lnTo>
                <a:lnTo>
                  <a:pt x="2907" y="1384"/>
                </a:lnTo>
                <a:lnTo>
                  <a:pt x="2922" y="1399"/>
                </a:lnTo>
                <a:lnTo>
                  <a:pt x="2928" y="1487"/>
                </a:lnTo>
                <a:lnTo>
                  <a:pt x="2929" y="1508"/>
                </a:lnTo>
                <a:lnTo>
                  <a:pt x="3039" y="1500"/>
                </a:lnTo>
                <a:lnTo>
                  <a:pt x="3147" y="1493"/>
                </a:lnTo>
                <a:lnTo>
                  <a:pt x="3255" y="1484"/>
                </a:lnTo>
                <a:lnTo>
                  <a:pt x="3365" y="1580"/>
                </a:lnTo>
                <a:lnTo>
                  <a:pt x="3473" y="1469"/>
                </a:lnTo>
                <a:lnTo>
                  <a:pt x="3449" y="1451"/>
                </a:lnTo>
                <a:lnTo>
                  <a:pt x="3350" y="1369"/>
                </a:lnTo>
                <a:lnTo>
                  <a:pt x="3355" y="1363"/>
                </a:lnTo>
                <a:lnTo>
                  <a:pt x="3457" y="1253"/>
                </a:lnTo>
                <a:lnTo>
                  <a:pt x="3552" y="1145"/>
                </a:lnTo>
                <a:lnTo>
                  <a:pt x="3668" y="1238"/>
                </a:lnTo>
                <a:lnTo>
                  <a:pt x="3776" y="1229"/>
                </a:lnTo>
                <a:lnTo>
                  <a:pt x="3770" y="1129"/>
                </a:lnTo>
                <a:lnTo>
                  <a:pt x="3760" y="1014"/>
                </a:lnTo>
                <a:lnTo>
                  <a:pt x="3754" y="914"/>
                </a:lnTo>
                <a:lnTo>
                  <a:pt x="3861" y="905"/>
                </a:lnTo>
                <a:lnTo>
                  <a:pt x="3731" y="915"/>
                </a:lnTo>
                <a:lnTo>
                  <a:pt x="3434" y="936"/>
                </a:lnTo>
                <a:lnTo>
                  <a:pt x="3313" y="836"/>
                </a:lnTo>
                <a:lnTo>
                  <a:pt x="3231" y="761"/>
                </a:lnTo>
                <a:lnTo>
                  <a:pt x="3127" y="789"/>
                </a:lnTo>
                <a:lnTo>
                  <a:pt x="3048" y="795"/>
                </a:lnTo>
                <a:lnTo>
                  <a:pt x="2975" y="706"/>
                </a:lnTo>
                <a:lnTo>
                  <a:pt x="2971" y="634"/>
                </a:lnTo>
                <a:lnTo>
                  <a:pt x="2964" y="524"/>
                </a:lnTo>
                <a:lnTo>
                  <a:pt x="3064" y="409"/>
                </a:lnTo>
                <a:lnTo>
                  <a:pt x="3057" y="315"/>
                </a:lnTo>
                <a:lnTo>
                  <a:pt x="2944" y="268"/>
                </a:lnTo>
                <a:lnTo>
                  <a:pt x="2840" y="228"/>
                </a:lnTo>
                <a:lnTo>
                  <a:pt x="2834" y="135"/>
                </a:lnTo>
                <a:lnTo>
                  <a:pt x="2747" y="140"/>
                </a:lnTo>
                <a:lnTo>
                  <a:pt x="2645" y="149"/>
                </a:lnTo>
                <a:lnTo>
                  <a:pt x="2643" y="133"/>
                </a:lnTo>
                <a:lnTo>
                  <a:pt x="2622" y="134"/>
                </a:lnTo>
                <a:lnTo>
                  <a:pt x="2616" y="34"/>
                </a:lnTo>
                <a:lnTo>
                  <a:pt x="2413" y="48"/>
                </a:lnTo>
                <a:lnTo>
                  <a:pt x="2305" y="56"/>
                </a:lnTo>
                <a:lnTo>
                  <a:pt x="2197" y="62"/>
                </a:lnTo>
                <a:lnTo>
                  <a:pt x="2094" y="70"/>
                </a:lnTo>
                <a:lnTo>
                  <a:pt x="1986" y="78"/>
                </a:lnTo>
                <a:lnTo>
                  <a:pt x="1886" y="84"/>
                </a:lnTo>
                <a:lnTo>
                  <a:pt x="1768" y="93"/>
                </a:lnTo>
                <a:lnTo>
                  <a:pt x="1545" y="6"/>
                </a:lnTo>
                <a:lnTo>
                  <a:pt x="1545" y="6"/>
                </a:lnTo>
                <a:lnTo>
                  <a:pt x="1553" y="108"/>
                </a:lnTo>
                <a:lnTo>
                  <a:pt x="1528" y="88"/>
                </a:lnTo>
                <a:lnTo>
                  <a:pt x="1529" y="103"/>
                </a:lnTo>
                <a:lnTo>
                  <a:pt x="1437" y="15"/>
                </a:lnTo>
                <a:lnTo>
                  <a:pt x="14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991;p51">
            <a:extLst>
              <a:ext uri="{FF2B5EF4-FFF2-40B4-BE49-F238E27FC236}">
                <a16:creationId xmlns:a16="http://schemas.microsoft.com/office/drawing/2014/main" id="{CD941FC9-A364-01BE-79D7-B72F91981A73}"/>
              </a:ext>
            </a:extLst>
          </p:cNvPr>
          <p:cNvSpPr/>
          <p:nvPr/>
        </p:nvSpPr>
        <p:spPr>
          <a:xfrm>
            <a:off x="1945289" y="3473971"/>
            <a:ext cx="291085" cy="150989"/>
          </a:xfrm>
          <a:custGeom>
            <a:avLst/>
            <a:gdLst/>
            <a:ahLst/>
            <a:cxnLst/>
            <a:rect l="l" t="t" r="r" b="b"/>
            <a:pathLst>
              <a:path w="3929" h="2038" extrusionOk="0">
                <a:moveTo>
                  <a:pt x="1614" y="83"/>
                </a:moveTo>
                <a:lnTo>
                  <a:pt x="1790" y="150"/>
                </a:lnTo>
                <a:cubicBezTo>
                  <a:pt x="1794" y="153"/>
                  <a:pt x="1798" y="154"/>
                  <a:pt x="1801" y="154"/>
                </a:cubicBezTo>
                <a:cubicBezTo>
                  <a:pt x="1802" y="154"/>
                  <a:pt x="1804" y="154"/>
                  <a:pt x="1805" y="154"/>
                </a:cubicBezTo>
                <a:lnTo>
                  <a:pt x="2619" y="96"/>
                </a:lnTo>
                <a:lnTo>
                  <a:pt x="2624" y="164"/>
                </a:lnTo>
                <a:cubicBezTo>
                  <a:pt x="2625" y="171"/>
                  <a:pt x="2629" y="181"/>
                  <a:pt x="2635" y="186"/>
                </a:cubicBezTo>
                <a:cubicBezTo>
                  <a:pt x="2640" y="190"/>
                  <a:pt x="2646" y="192"/>
                  <a:pt x="2651" y="194"/>
                </a:cubicBezTo>
                <a:lnTo>
                  <a:pt x="2658" y="200"/>
                </a:lnTo>
                <a:cubicBezTo>
                  <a:pt x="2663" y="205"/>
                  <a:pt x="2669" y="208"/>
                  <a:pt x="2676" y="208"/>
                </a:cubicBezTo>
                <a:cubicBezTo>
                  <a:pt x="2678" y="208"/>
                  <a:pt x="2680" y="208"/>
                  <a:pt x="2681" y="208"/>
                </a:cubicBezTo>
                <a:lnTo>
                  <a:pt x="2837" y="196"/>
                </a:lnTo>
                <a:lnTo>
                  <a:pt x="2842" y="257"/>
                </a:lnTo>
                <a:cubicBezTo>
                  <a:pt x="2843" y="269"/>
                  <a:pt x="2851" y="280"/>
                  <a:pt x="2862" y="285"/>
                </a:cubicBezTo>
                <a:lnTo>
                  <a:pt x="3060" y="364"/>
                </a:lnTo>
                <a:lnTo>
                  <a:pt x="3064" y="424"/>
                </a:lnTo>
                <a:lnTo>
                  <a:pt x="2972" y="529"/>
                </a:lnTo>
                <a:cubicBezTo>
                  <a:pt x="2967" y="536"/>
                  <a:pt x="2963" y="544"/>
                  <a:pt x="2963" y="553"/>
                </a:cubicBezTo>
                <a:lnTo>
                  <a:pt x="2977" y="733"/>
                </a:lnTo>
                <a:cubicBezTo>
                  <a:pt x="2977" y="741"/>
                  <a:pt x="2979" y="747"/>
                  <a:pt x="2983" y="752"/>
                </a:cubicBezTo>
                <a:lnTo>
                  <a:pt x="3055" y="842"/>
                </a:lnTo>
                <a:cubicBezTo>
                  <a:pt x="3060" y="849"/>
                  <a:pt x="3069" y="854"/>
                  <a:pt x="3077" y="854"/>
                </a:cubicBezTo>
                <a:cubicBezTo>
                  <a:pt x="3079" y="854"/>
                  <a:pt x="3081" y="854"/>
                  <a:pt x="3082" y="853"/>
                </a:cubicBezTo>
                <a:lnTo>
                  <a:pt x="3169" y="847"/>
                </a:lnTo>
                <a:lnTo>
                  <a:pt x="3255" y="824"/>
                </a:lnTo>
                <a:lnTo>
                  <a:pt x="3322" y="884"/>
                </a:lnTo>
                <a:lnTo>
                  <a:pt x="3323" y="887"/>
                </a:lnTo>
                <a:lnTo>
                  <a:pt x="3446" y="986"/>
                </a:lnTo>
                <a:cubicBezTo>
                  <a:pt x="3450" y="991"/>
                  <a:pt x="3457" y="994"/>
                  <a:pt x="3464" y="994"/>
                </a:cubicBezTo>
                <a:cubicBezTo>
                  <a:pt x="3465" y="994"/>
                  <a:pt x="3467" y="994"/>
                  <a:pt x="3468" y="994"/>
                </a:cubicBezTo>
                <a:lnTo>
                  <a:pt x="3755" y="975"/>
                </a:lnTo>
                <a:lnTo>
                  <a:pt x="3774" y="1227"/>
                </a:lnTo>
                <a:lnTo>
                  <a:pt x="3710" y="1231"/>
                </a:lnTo>
                <a:lnTo>
                  <a:pt x="3604" y="1147"/>
                </a:lnTo>
                <a:cubicBezTo>
                  <a:pt x="3598" y="1142"/>
                  <a:pt x="3591" y="1140"/>
                  <a:pt x="3584" y="1140"/>
                </a:cubicBezTo>
                <a:cubicBezTo>
                  <a:pt x="3575" y="1140"/>
                  <a:pt x="3566" y="1143"/>
                  <a:pt x="3560" y="1150"/>
                </a:cubicBezTo>
                <a:lnTo>
                  <a:pt x="3358" y="1374"/>
                </a:lnTo>
                <a:cubicBezTo>
                  <a:pt x="3352" y="1381"/>
                  <a:pt x="3349" y="1389"/>
                  <a:pt x="3349" y="1399"/>
                </a:cubicBezTo>
                <a:cubicBezTo>
                  <a:pt x="3349" y="1408"/>
                  <a:pt x="3354" y="1418"/>
                  <a:pt x="3361" y="1423"/>
                </a:cubicBezTo>
                <a:lnTo>
                  <a:pt x="3456" y="1501"/>
                </a:lnTo>
                <a:lnTo>
                  <a:pt x="3395" y="1563"/>
                </a:lnTo>
                <a:lnTo>
                  <a:pt x="3309" y="1488"/>
                </a:lnTo>
                <a:cubicBezTo>
                  <a:pt x="3303" y="1484"/>
                  <a:pt x="3296" y="1481"/>
                  <a:pt x="3288" y="1481"/>
                </a:cubicBezTo>
                <a:cubicBezTo>
                  <a:pt x="3287" y="1481"/>
                  <a:pt x="3286" y="1481"/>
                  <a:pt x="3285" y="1481"/>
                </a:cubicBezTo>
                <a:lnTo>
                  <a:pt x="2993" y="1502"/>
                </a:lnTo>
                <a:lnTo>
                  <a:pt x="2987" y="1426"/>
                </a:lnTo>
                <a:cubicBezTo>
                  <a:pt x="2986" y="1418"/>
                  <a:pt x="2983" y="1409"/>
                  <a:pt x="2977" y="1404"/>
                </a:cubicBezTo>
                <a:lnTo>
                  <a:pt x="2869" y="1303"/>
                </a:lnTo>
                <a:cubicBezTo>
                  <a:pt x="2863" y="1297"/>
                  <a:pt x="2855" y="1293"/>
                  <a:pt x="2847" y="1293"/>
                </a:cubicBezTo>
                <a:cubicBezTo>
                  <a:pt x="2846" y="1293"/>
                  <a:pt x="2845" y="1294"/>
                  <a:pt x="2844" y="1294"/>
                </a:cubicBezTo>
                <a:lnTo>
                  <a:pt x="2736" y="1301"/>
                </a:lnTo>
                <a:cubicBezTo>
                  <a:pt x="2728" y="1303"/>
                  <a:pt x="2719" y="1306"/>
                  <a:pt x="2714" y="1313"/>
                </a:cubicBezTo>
                <a:cubicBezTo>
                  <a:pt x="2708" y="1320"/>
                  <a:pt x="2706" y="1327"/>
                  <a:pt x="2706" y="1336"/>
                </a:cubicBezTo>
                <a:lnTo>
                  <a:pt x="2727" y="1623"/>
                </a:lnTo>
                <a:lnTo>
                  <a:pt x="2644" y="1629"/>
                </a:lnTo>
                <a:cubicBezTo>
                  <a:pt x="2634" y="1631"/>
                  <a:pt x="2625" y="1634"/>
                  <a:pt x="2620" y="1642"/>
                </a:cubicBezTo>
                <a:lnTo>
                  <a:pt x="2530" y="1761"/>
                </a:lnTo>
                <a:lnTo>
                  <a:pt x="2421" y="1872"/>
                </a:lnTo>
                <a:cubicBezTo>
                  <a:pt x="2415" y="1878"/>
                  <a:pt x="2412" y="1887"/>
                  <a:pt x="2412" y="1896"/>
                </a:cubicBezTo>
                <a:lnTo>
                  <a:pt x="2414" y="1923"/>
                </a:lnTo>
                <a:lnTo>
                  <a:pt x="2364" y="1877"/>
                </a:lnTo>
                <a:lnTo>
                  <a:pt x="2251" y="1784"/>
                </a:lnTo>
                <a:lnTo>
                  <a:pt x="2149" y="1685"/>
                </a:lnTo>
                <a:lnTo>
                  <a:pt x="2134" y="1483"/>
                </a:lnTo>
                <a:cubicBezTo>
                  <a:pt x="2133" y="1476"/>
                  <a:pt x="2128" y="1466"/>
                  <a:pt x="2122" y="1461"/>
                </a:cubicBezTo>
                <a:lnTo>
                  <a:pt x="2006" y="1361"/>
                </a:lnTo>
                <a:cubicBezTo>
                  <a:pt x="2000" y="1357"/>
                  <a:pt x="1994" y="1353"/>
                  <a:pt x="1986" y="1353"/>
                </a:cubicBezTo>
                <a:cubicBezTo>
                  <a:pt x="1985" y="1353"/>
                  <a:pt x="1984" y="1353"/>
                  <a:pt x="1983" y="1353"/>
                </a:cubicBezTo>
                <a:lnTo>
                  <a:pt x="1874" y="1361"/>
                </a:lnTo>
                <a:cubicBezTo>
                  <a:pt x="1867" y="1362"/>
                  <a:pt x="1858" y="1367"/>
                  <a:pt x="1852" y="1373"/>
                </a:cubicBezTo>
                <a:lnTo>
                  <a:pt x="1753" y="1488"/>
                </a:lnTo>
                <a:cubicBezTo>
                  <a:pt x="1747" y="1496"/>
                  <a:pt x="1744" y="1503"/>
                  <a:pt x="1744" y="1512"/>
                </a:cubicBezTo>
                <a:lnTo>
                  <a:pt x="1750" y="1612"/>
                </a:lnTo>
                <a:lnTo>
                  <a:pt x="1661" y="1813"/>
                </a:lnTo>
                <a:lnTo>
                  <a:pt x="1383" y="1832"/>
                </a:lnTo>
                <a:lnTo>
                  <a:pt x="1269" y="1735"/>
                </a:lnTo>
                <a:cubicBezTo>
                  <a:pt x="1263" y="1729"/>
                  <a:pt x="1255" y="1726"/>
                  <a:pt x="1247" y="1726"/>
                </a:cubicBezTo>
                <a:cubicBezTo>
                  <a:pt x="1243" y="1726"/>
                  <a:pt x="1240" y="1727"/>
                  <a:pt x="1237" y="1728"/>
                </a:cubicBezTo>
                <a:lnTo>
                  <a:pt x="836" y="1867"/>
                </a:lnTo>
                <a:lnTo>
                  <a:pt x="635" y="1686"/>
                </a:lnTo>
                <a:lnTo>
                  <a:pt x="631" y="1624"/>
                </a:lnTo>
                <a:lnTo>
                  <a:pt x="699" y="1618"/>
                </a:lnTo>
                <a:cubicBezTo>
                  <a:pt x="712" y="1617"/>
                  <a:pt x="724" y="1608"/>
                  <a:pt x="728" y="1597"/>
                </a:cubicBezTo>
                <a:cubicBezTo>
                  <a:pt x="732" y="1584"/>
                  <a:pt x="728" y="1571"/>
                  <a:pt x="719" y="1561"/>
                </a:cubicBezTo>
                <a:lnTo>
                  <a:pt x="620" y="1470"/>
                </a:lnTo>
                <a:lnTo>
                  <a:pt x="616" y="1413"/>
                </a:lnTo>
                <a:lnTo>
                  <a:pt x="792" y="1400"/>
                </a:lnTo>
                <a:cubicBezTo>
                  <a:pt x="810" y="1399"/>
                  <a:pt x="823" y="1383"/>
                  <a:pt x="822" y="1365"/>
                </a:cubicBezTo>
                <a:lnTo>
                  <a:pt x="813" y="1249"/>
                </a:lnTo>
                <a:cubicBezTo>
                  <a:pt x="812" y="1244"/>
                  <a:pt x="811" y="1238"/>
                  <a:pt x="808" y="1235"/>
                </a:cubicBezTo>
                <a:lnTo>
                  <a:pt x="686" y="1033"/>
                </a:lnTo>
                <a:cubicBezTo>
                  <a:pt x="681" y="1024"/>
                  <a:pt x="671" y="1018"/>
                  <a:pt x="659" y="1018"/>
                </a:cubicBezTo>
                <a:cubicBezTo>
                  <a:pt x="658" y="1018"/>
                  <a:pt x="657" y="1018"/>
                  <a:pt x="656" y="1018"/>
                </a:cubicBezTo>
                <a:lnTo>
                  <a:pt x="556" y="1024"/>
                </a:lnTo>
                <a:cubicBezTo>
                  <a:pt x="548" y="1025"/>
                  <a:pt x="540" y="1029"/>
                  <a:pt x="534" y="1035"/>
                </a:cubicBezTo>
                <a:cubicBezTo>
                  <a:pt x="529" y="1043"/>
                  <a:pt x="526" y="1050"/>
                  <a:pt x="526" y="1059"/>
                </a:cubicBezTo>
                <a:lnTo>
                  <a:pt x="531" y="1134"/>
                </a:lnTo>
                <a:lnTo>
                  <a:pt x="448" y="1142"/>
                </a:lnTo>
                <a:cubicBezTo>
                  <a:pt x="435" y="1143"/>
                  <a:pt x="425" y="1150"/>
                  <a:pt x="420" y="1162"/>
                </a:cubicBezTo>
                <a:lnTo>
                  <a:pt x="339" y="1374"/>
                </a:lnTo>
                <a:lnTo>
                  <a:pt x="167" y="1470"/>
                </a:lnTo>
                <a:lnTo>
                  <a:pt x="68" y="1301"/>
                </a:lnTo>
                <a:lnTo>
                  <a:pt x="152" y="1105"/>
                </a:lnTo>
                <a:lnTo>
                  <a:pt x="352" y="882"/>
                </a:lnTo>
                <a:cubicBezTo>
                  <a:pt x="357" y="876"/>
                  <a:pt x="359" y="868"/>
                  <a:pt x="359" y="858"/>
                </a:cubicBezTo>
                <a:lnTo>
                  <a:pt x="353" y="764"/>
                </a:lnTo>
                <a:lnTo>
                  <a:pt x="428" y="669"/>
                </a:lnTo>
                <a:lnTo>
                  <a:pt x="631" y="654"/>
                </a:lnTo>
                <a:cubicBezTo>
                  <a:pt x="636" y="654"/>
                  <a:pt x="642" y="653"/>
                  <a:pt x="646" y="650"/>
                </a:cubicBezTo>
                <a:lnTo>
                  <a:pt x="855" y="527"/>
                </a:lnTo>
                <a:cubicBezTo>
                  <a:pt x="860" y="523"/>
                  <a:pt x="865" y="518"/>
                  <a:pt x="869" y="512"/>
                </a:cubicBezTo>
                <a:lnTo>
                  <a:pt x="956" y="294"/>
                </a:lnTo>
                <a:cubicBezTo>
                  <a:pt x="958" y="290"/>
                  <a:pt x="958" y="285"/>
                  <a:pt x="958" y="280"/>
                </a:cubicBezTo>
                <a:lnTo>
                  <a:pt x="952" y="186"/>
                </a:lnTo>
                <a:lnTo>
                  <a:pt x="1027" y="104"/>
                </a:lnTo>
                <a:lnTo>
                  <a:pt x="1114" y="185"/>
                </a:lnTo>
                <a:lnTo>
                  <a:pt x="1237" y="285"/>
                </a:lnTo>
                <a:cubicBezTo>
                  <a:pt x="1242" y="289"/>
                  <a:pt x="1249" y="292"/>
                  <a:pt x="1257" y="292"/>
                </a:cubicBezTo>
                <a:cubicBezTo>
                  <a:pt x="1260" y="292"/>
                  <a:pt x="1262" y="292"/>
                  <a:pt x="1265" y="291"/>
                </a:cubicBezTo>
                <a:cubicBezTo>
                  <a:pt x="1276" y="289"/>
                  <a:pt x="1284" y="283"/>
                  <a:pt x="1287" y="272"/>
                </a:cubicBezTo>
                <a:lnTo>
                  <a:pt x="1358" y="91"/>
                </a:lnTo>
                <a:lnTo>
                  <a:pt x="1438" y="161"/>
                </a:lnTo>
                <a:cubicBezTo>
                  <a:pt x="1444" y="167"/>
                  <a:pt x="1452" y="169"/>
                  <a:pt x="1460" y="169"/>
                </a:cubicBezTo>
                <a:cubicBezTo>
                  <a:pt x="1465" y="169"/>
                  <a:pt x="1470" y="168"/>
                  <a:pt x="1475" y="166"/>
                </a:cubicBezTo>
                <a:cubicBezTo>
                  <a:pt x="1487" y="161"/>
                  <a:pt x="1494" y="148"/>
                  <a:pt x="1493" y="135"/>
                </a:cubicBezTo>
                <a:lnTo>
                  <a:pt x="1492" y="109"/>
                </a:lnTo>
                <a:lnTo>
                  <a:pt x="1539" y="154"/>
                </a:lnTo>
                <a:cubicBezTo>
                  <a:pt x="1545" y="159"/>
                  <a:pt x="1552" y="162"/>
                  <a:pt x="1560" y="162"/>
                </a:cubicBezTo>
                <a:cubicBezTo>
                  <a:pt x="1562" y="162"/>
                  <a:pt x="1563" y="162"/>
                  <a:pt x="1565" y="162"/>
                </a:cubicBezTo>
                <a:cubicBezTo>
                  <a:pt x="1571" y="167"/>
                  <a:pt x="1578" y="169"/>
                  <a:pt x="1584" y="169"/>
                </a:cubicBezTo>
                <a:cubicBezTo>
                  <a:pt x="1589" y="169"/>
                  <a:pt x="1595" y="168"/>
                  <a:pt x="1599" y="165"/>
                </a:cubicBezTo>
                <a:cubicBezTo>
                  <a:pt x="1612" y="159"/>
                  <a:pt x="1619" y="146"/>
                  <a:pt x="1618" y="134"/>
                </a:cubicBezTo>
                <a:lnTo>
                  <a:pt x="1614" y="83"/>
                </a:lnTo>
                <a:close/>
                <a:moveTo>
                  <a:pt x="1454" y="0"/>
                </a:moveTo>
                <a:cubicBezTo>
                  <a:pt x="1449" y="0"/>
                  <a:pt x="1445" y="1"/>
                  <a:pt x="1440" y="4"/>
                </a:cubicBezTo>
                <a:cubicBezTo>
                  <a:pt x="1429" y="9"/>
                  <a:pt x="1420" y="21"/>
                  <a:pt x="1421" y="35"/>
                </a:cubicBezTo>
                <a:lnTo>
                  <a:pt x="1425" y="65"/>
                </a:lnTo>
                <a:lnTo>
                  <a:pt x="1367" y="15"/>
                </a:lnTo>
                <a:cubicBezTo>
                  <a:pt x="1361" y="10"/>
                  <a:pt x="1354" y="8"/>
                  <a:pt x="1346" y="8"/>
                </a:cubicBezTo>
                <a:cubicBezTo>
                  <a:pt x="1344" y="8"/>
                  <a:pt x="1341" y="8"/>
                  <a:pt x="1338" y="9"/>
                </a:cubicBezTo>
                <a:cubicBezTo>
                  <a:pt x="1328" y="11"/>
                  <a:pt x="1320" y="18"/>
                  <a:pt x="1316" y="29"/>
                </a:cubicBezTo>
                <a:lnTo>
                  <a:pt x="1247" y="211"/>
                </a:lnTo>
                <a:lnTo>
                  <a:pt x="1160" y="140"/>
                </a:lnTo>
                <a:lnTo>
                  <a:pt x="1051" y="39"/>
                </a:lnTo>
                <a:cubicBezTo>
                  <a:pt x="1045" y="32"/>
                  <a:pt x="1036" y="30"/>
                  <a:pt x="1028" y="30"/>
                </a:cubicBezTo>
                <a:cubicBezTo>
                  <a:pt x="1020" y="30"/>
                  <a:pt x="1012" y="34"/>
                  <a:pt x="1005" y="40"/>
                </a:cubicBezTo>
                <a:lnTo>
                  <a:pt x="899" y="157"/>
                </a:lnTo>
                <a:cubicBezTo>
                  <a:pt x="892" y="164"/>
                  <a:pt x="889" y="172"/>
                  <a:pt x="889" y="182"/>
                </a:cubicBezTo>
                <a:lnTo>
                  <a:pt x="896" y="282"/>
                </a:lnTo>
                <a:lnTo>
                  <a:pt x="815" y="483"/>
                </a:lnTo>
                <a:lnTo>
                  <a:pt x="623" y="597"/>
                </a:lnTo>
                <a:lnTo>
                  <a:pt x="414" y="612"/>
                </a:lnTo>
                <a:cubicBezTo>
                  <a:pt x="404" y="612"/>
                  <a:pt x="395" y="617"/>
                  <a:pt x="390" y="623"/>
                </a:cubicBezTo>
                <a:lnTo>
                  <a:pt x="297" y="739"/>
                </a:lnTo>
                <a:cubicBezTo>
                  <a:pt x="294" y="744"/>
                  <a:pt x="291" y="753"/>
                  <a:pt x="291" y="761"/>
                </a:cubicBezTo>
                <a:lnTo>
                  <a:pt x="297" y="856"/>
                </a:lnTo>
                <a:lnTo>
                  <a:pt x="104" y="1072"/>
                </a:lnTo>
                <a:cubicBezTo>
                  <a:pt x="103" y="1075"/>
                  <a:pt x="101" y="1078"/>
                  <a:pt x="99" y="1081"/>
                </a:cubicBezTo>
                <a:lnTo>
                  <a:pt x="5" y="1297"/>
                </a:lnTo>
                <a:cubicBezTo>
                  <a:pt x="0" y="1307"/>
                  <a:pt x="2" y="1318"/>
                  <a:pt x="7" y="1327"/>
                </a:cubicBezTo>
                <a:lnTo>
                  <a:pt x="130" y="1536"/>
                </a:lnTo>
                <a:cubicBezTo>
                  <a:pt x="136" y="1546"/>
                  <a:pt x="148" y="1550"/>
                  <a:pt x="160" y="1550"/>
                </a:cubicBezTo>
                <a:cubicBezTo>
                  <a:pt x="167" y="1550"/>
                  <a:pt x="174" y="1549"/>
                  <a:pt x="180" y="1546"/>
                </a:cubicBezTo>
                <a:lnTo>
                  <a:pt x="384" y="1432"/>
                </a:lnTo>
                <a:cubicBezTo>
                  <a:pt x="391" y="1429"/>
                  <a:pt x="396" y="1424"/>
                  <a:pt x="399" y="1415"/>
                </a:cubicBezTo>
                <a:lnTo>
                  <a:pt x="477" y="1211"/>
                </a:lnTo>
                <a:lnTo>
                  <a:pt x="572" y="1205"/>
                </a:lnTo>
                <a:cubicBezTo>
                  <a:pt x="591" y="1204"/>
                  <a:pt x="603" y="1187"/>
                  <a:pt x="602" y="1170"/>
                </a:cubicBezTo>
                <a:lnTo>
                  <a:pt x="597" y="1093"/>
                </a:lnTo>
                <a:lnTo>
                  <a:pt x="645" y="1090"/>
                </a:lnTo>
                <a:lnTo>
                  <a:pt x="753" y="1267"/>
                </a:lnTo>
                <a:lnTo>
                  <a:pt x="758" y="1342"/>
                </a:lnTo>
                <a:lnTo>
                  <a:pt x="582" y="1355"/>
                </a:lnTo>
                <a:cubicBezTo>
                  <a:pt x="565" y="1356"/>
                  <a:pt x="551" y="1372"/>
                  <a:pt x="552" y="1389"/>
                </a:cubicBezTo>
                <a:lnTo>
                  <a:pt x="559" y="1490"/>
                </a:lnTo>
                <a:cubicBezTo>
                  <a:pt x="560" y="1499"/>
                  <a:pt x="562" y="1507"/>
                  <a:pt x="570" y="1512"/>
                </a:cubicBezTo>
                <a:lnTo>
                  <a:pt x="623" y="1562"/>
                </a:lnTo>
                <a:lnTo>
                  <a:pt x="597" y="1564"/>
                </a:lnTo>
                <a:cubicBezTo>
                  <a:pt x="588" y="1565"/>
                  <a:pt x="580" y="1570"/>
                  <a:pt x="575" y="1576"/>
                </a:cubicBezTo>
                <a:cubicBezTo>
                  <a:pt x="570" y="1582"/>
                  <a:pt x="567" y="1590"/>
                  <a:pt x="567" y="1600"/>
                </a:cubicBezTo>
                <a:lnTo>
                  <a:pt x="575" y="1707"/>
                </a:lnTo>
                <a:cubicBezTo>
                  <a:pt x="575" y="1716"/>
                  <a:pt x="578" y="1725"/>
                  <a:pt x="585" y="1730"/>
                </a:cubicBezTo>
                <a:lnTo>
                  <a:pt x="809" y="1931"/>
                </a:lnTo>
                <a:cubicBezTo>
                  <a:pt x="815" y="1937"/>
                  <a:pt x="823" y="1940"/>
                  <a:pt x="831" y="1940"/>
                </a:cubicBezTo>
                <a:cubicBezTo>
                  <a:pt x="835" y="1940"/>
                  <a:pt x="838" y="1939"/>
                  <a:pt x="841" y="1938"/>
                </a:cubicBezTo>
                <a:lnTo>
                  <a:pt x="1242" y="1799"/>
                </a:lnTo>
                <a:lnTo>
                  <a:pt x="1352" y="1892"/>
                </a:lnTo>
                <a:cubicBezTo>
                  <a:pt x="1357" y="1897"/>
                  <a:pt x="1363" y="1900"/>
                  <a:pt x="1370" y="1900"/>
                </a:cubicBezTo>
                <a:cubicBezTo>
                  <a:pt x="1372" y="1900"/>
                  <a:pt x="1373" y="1900"/>
                  <a:pt x="1375" y="1900"/>
                </a:cubicBezTo>
                <a:lnTo>
                  <a:pt x="1686" y="1878"/>
                </a:lnTo>
                <a:cubicBezTo>
                  <a:pt x="1697" y="1877"/>
                  <a:pt x="1708" y="1868"/>
                  <a:pt x="1713" y="1858"/>
                </a:cubicBezTo>
                <a:lnTo>
                  <a:pt x="1815" y="1633"/>
                </a:lnTo>
                <a:cubicBezTo>
                  <a:pt x="1817" y="1628"/>
                  <a:pt x="1817" y="1623"/>
                  <a:pt x="1817" y="1617"/>
                </a:cubicBezTo>
                <a:lnTo>
                  <a:pt x="1811" y="1523"/>
                </a:lnTo>
                <a:lnTo>
                  <a:pt x="1894" y="1428"/>
                </a:lnTo>
                <a:lnTo>
                  <a:pt x="1976" y="1423"/>
                </a:lnTo>
                <a:lnTo>
                  <a:pt x="2072" y="1506"/>
                </a:lnTo>
                <a:lnTo>
                  <a:pt x="2087" y="1702"/>
                </a:lnTo>
                <a:cubicBezTo>
                  <a:pt x="2087" y="1711"/>
                  <a:pt x="2090" y="1719"/>
                  <a:pt x="2096" y="1725"/>
                </a:cubicBezTo>
                <a:lnTo>
                  <a:pt x="2208" y="1834"/>
                </a:lnTo>
                <a:lnTo>
                  <a:pt x="2321" y="1926"/>
                </a:lnTo>
                <a:lnTo>
                  <a:pt x="2429" y="2028"/>
                </a:lnTo>
                <a:cubicBezTo>
                  <a:pt x="2436" y="2034"/>
                  <a:pt x="2444" y="2037"/>
                  <a:pt x="2451" y="2037"/>
                </a:cubicBezTo>
                <a:cubicBezTo>
                  <a:pt x="2456" y="2037"/>
                  <a:pt x="2461" y="2035"/>
                  <a:pt x="2468" y="2034"/>
                </a:cubicBezTo>
                <a:cubicBezTo>
                  <a:pt x="2479" y="2029"/>
                  <a:pt x="2488" y="2015"/>
                  <a:pt x="2487" y="2003"/>
                </a:cubicBezTo>
                <a:lnTo>
                  <a:pt x="2479" y="1909"/>
                </a:lnTo>
                <a:lnTo>
                  <a:pt x="2581" y="1806"/>
                </a:lnTo>
                <a:lnTo>
                  <a:pt x="2665" y="1696"/>
                </a:lnTo>
                <a:lnTo>
                  <a:pt x="2766" y="1687"/>
                </a:lnTo>
                <a:cubicBezTo>
                  <a:pt x="2784" y="1686"/>
                  <a:pt x="2797" y="1671"/>
                  <a:pt x="2796" y="1653"/>
                </a:cubicBezTo>
                <a:lnTo>
                  <a:pt x="2775" y="1367"/>
                </a:lnTo>
                <a:lnTo>
                  <a:pt x="2836" y="1362"/>
                </a:lnTo>
                <a:lnTo>
                  <a:pt x="2925" y="1446"/>
                </a:lnTo>
                <a:lnTo>
                  <a:pt x="2931" y="1541"/>
                </a:lnTo>
                <a:cubicBezTo>
                  <a:pt x="2932" y="1558"/>
                  <a:pt x="2948" y="1572"/>
                  <a:pt x="2962" y="1572"/>
                </a:cubicBezTo>
                <a:cubicBezTo>
                  <a:pt x="2964" y="1572"/>
                  <a:pt x="2965" y="1572"/>
                  <a:pt x="2967" y="1572"/>
                </a:cubicBezTo>
                <a:lnTo>
                  <a:pt x="3279" y="1550"/>
                </a:lnTo>
                <a:lnTo>
                  <a:pt x="3378" y="1635"/>
                </a:lnTo>
                <a:cubicBezTo>
                  <a:pt x="3384" y="1641"/>
                  <a:pt x="3391" y="1644"/>
                  <a:pt x="3399" y="1644"/>
                </a:cubicBezTo>
                <a:cubicBezTo>
                  <a:pt x="3407" y="1644"/>
                  <a:pt x="3415" y="1640"/>
                  <a:pt x="3422" y="1634"/>
                </a:cubicBezTo>
                <a:lnTo>
                  <a:pt x="3530" y="1524"/>
                </a:lnTo>
                <a:cubicBezTo>
                  <a:pt x="3536" y="1517"/>
                  <a:pt x="3539" y="1508"/>
                  <a:pt x="3539" y="1499"/>
                </a:cubicBezTo>
                <a:cubicBezTo>
                  <a:pt x="3539" y="1489"/>
                  <a:pt x="3534" y="1481"/>
                  <a:pt x="3528" y="1476"/>
                </a:cubicBezTo>
                <a:lnTo>
                  <a:pt x="3431" y="1398"/>
                </a:lnTo>
                <a:lnTo>
                  <a:pt x="3590" y="1222"/>
                </a:lnTo>
                <a:lnTo>
                  <a:pt x="3681" y="1295"/>
                </a:lnTo>
                <a:cubicBezTo>
                  <a:pt x="3685" y="1299"/>
                  <a:pt x="3692" y="1301"/>
                  <a:pt x="3699" y="1301"/>
                </a:cubicBezTo>
                <a:cubicBezTo>
                  <a:pt x="3700" y="1301"/>
                  <a:pt x="3701" y="1301"/>
                  <a:pt x="3703" y="1301"/>
                </a:cubicBezTo>
                <a:lnTo>
                  <a:pt x="3811" y="1294"/>
                </a:lnTo>
                <a:cubicBezTo>
                  <a:pt x="3819" y="1292"/>
                  <a:pt x="3828" y="1288"/>
                  <a:pt x="3833" y="1281"/>
                </a:cubicBezTo>
                <a:cubicBezTo>
                  <a:pt x="3838" y="1275"/>
                  <a:pt x="3841" y="1268"/>
                  <a:pt x="3841" y="1258"/>
                </a:cubicBezTo>
                <a:lnTo>
                  <a:pt x="3821" y="973"/>
                </a:lnTo>
                <a:lnTo>
                  <a:pt x="3897" y="968"/>
                </a:lnTo>
                <a:cubicBezTo>
                  <a:pt x="3915" y="967"/>
                  <a:pt x="3929" y="951"/>
                  <a:pt x="3927" y="933"/>
                </a:cubicBezTo>
                <a:cubicBezTo>
                  <a:pt x="3926" y="916"/>
                  <a:pt x="3910" y="903"/>
                  <a:pt x="3895" y="903"/>
                </a:cubicBezTo>
                <a:cubicBezTo>
                  <a:pt x="3894" y="903"/>
                  <a:pt x="3893" y="903"/>
                  <a:pt x="3892" y="903"/>
                </a:cubicBezTo>
                <a:lnTo>
                  <a:pt x="3784" y="910"/>
                </a:lnTo>
                <a:lnTo>
                  <a:pt x="3781" y="910"/>
                </a:lnTo>
                <a:lnTo>
                  <a:pt x="3477" y="931"/>
                </a:lnTo>
                <a:lnTo>
                  <a:pt x="3364" y="841"/>
                </a:lnTo>
                <a:lnTo>
                  <a:pt x="3285" y="768"/>
                </a:lnTo>
                <a:cubicBezTo>
                  <a:pt x="3280" y="761"/>
                  <a:pt x="3272" y="759"/>
                  <a:pt x="3263" y="759"/>
                </a:cubicBezTo>
                <a:cubicBezTo>
                  <a:pt x="3261" y="759"/>
                  <a:pt x="3258" y="759"/>
                  <a:pt x="3255" y="759"/>
                </a:cubicBezTo>
                <a:lnTo>
                  <a:pt x="3158" y="788"/>
                </a:lnTo>
                <a:lnTo>
                  <a:pt x="3096" y="791"/>
                </a:lnTo>
                <a:lnTo>
                  <a:pt x="3040" y="722"/>
                </a:lnTo>
                <a:lnTo>
                  <a:pt x="3029" y="566"/>
                </a:lnTo>
                <a:lnTo>
                  <a:pt x="3122" y="461"/>
                </a:lnTo>
                <a:cubicBezTo>
                  <a:pt x="3127" y="454"/>
                  <a:pt x="3129" y="446"/>
                  <a:pt x="3129" y="437"/>
                </a:cubicBezTo>
                <a:lnTo>
                  <a:pt x="3123" y="343"/>
                </a:lnTo>
                <a:cubicBezTo>
                  <a:pt x="3123" y="332"/>
                  <a:pt x="3114" y="321"/>
                  <a:pt x="3103" y="316"/>
                </a:cubicBezTo>
                <a:lnTo>
                  <a:pt x="2904" y="235"/>
                </a:lnTo>
                <a:lnTo>
                  <a:pt x="2899" y="164"/>
                </a:lnTo>
                <a:cubicBezTo>
                  <a:pt x="2898" y="155"/>
                  <a:pt x="2894" y="146"/>
                  <a:pt x="2887" y="142"/>
                </a:cubicBezTo>
                <a:cubicBezTo>
                  <a:pt x="2881" y="137"/>
                  <a:pt x="2875" y="134"/>
                  <a:pt x="2867" y="134"/>
                </a:cubicBezTo>
                <a:cubicBezTo>
                  <a:pt x="2866" y="134"/>
                  <a:pt x="2865" y="134"/>
                  <a:pt x="2863" y="134"/>
                </a:cubicBezTo>
                <a:lnTo>
                  <a:pt x="2704" y="145"/>
                </a:lnTo>
                <a:cubicBezTo>
                  <a:pt x="2702" y="143"/>
                  <a:pt x="2701" y="140"/>
                  <a:pt x="2699" y="139"/>
                </a:cubicBezTo>
                <a:cubicBezTo>
                  <a:pt x="2695" y="136"/>
                  <a:pt x="2691" y="134"/>
                  <a:pt x="2686" y="133"/>
                </a:cubicBezTo>
                <a:lnTo>
                  <a:pt x="2681" y="62"/>
                </a:lnTo>
                <a:cubicBezTo>
                  <a:pt x="2680" y="53"/>
                  <a:pt x="2676" y="45"/>
                  <a:pt x="2670" y="40"/>
                </a:cubicBezTo>
                <a:cubicBezTo>
                  <a:pt x="2664" y="35"/>
                  <a:pt x="2657" y="32"/>
                  <a:pt x="2650" y="32"/>
                </a:cubicBezTo>
                <a:cubicBezTo>
                  <a:pt x="2649" y="32"/>
                  <a:pt x="2648" y="32"/>
                  <a:pt x="2647" y="32"/>
                </a:cubicBezTo>
                <a:lnTo>
                  <a:pt x="1807" y="92"/>
                </a:lnTo>
                <a:lnTo>
                  <a:pt x="1590" y="8"/>
                </a:lnTo>
                <a:cubicBezTo>
                  <a:pt x="1586" y="6"/>
                  <a:pt x="1582" y="5"/>
                  <a:pt x="1578" y="5"/>
                </a:cubicBezTo>
                <a:cubicBezTo>
                  <a:pt x="1571" y="5"/>
                  <a:pt x="1564" y="7"/>
                  <a:pt x="1559" y="12"/>
                </a:cubicBezTo>
                <a:cubicBezTo>
                  <a:pt x="1549" y="18"/>
                  <a:pt x="1544" y="29"/>
                  <a:pt x="1545" y="40"/>
                </a:cubicBezTo>
                <a:lnTo>
                  <a:pt x="1548" y="75"/>
                </a:lnTo>
                <a:lnTo>
                  <a:pt x="1492" y="23"/>
                </a:lnTo>
                <a:lnTo>
                  <a:pt x="1477" y="9"/>
                </a:lnTo>
                <a:cubicBezTo>
                  <a:pt x="1470" y="3"/>
                  <a:pt x="1462" y="0"/>
                  <a:pt x="14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992;p51">
            <a:extLst>
              <a:ext uri="{FF2B5EF4-FFF2-40B4-BE49-F238E27FC236}">
                <a16:creationId xmlns:a16="http://schemas.microsoft.com/office/drawing/2014/main" id="{FB1C4C8B-A2B2-C4BE-C03E-8B38D93D5A6E}"/>
              </a:ext>
            </a:extLst>
          </p:cNvPr>
          <p:cNvSpPr/>
          <p:nvPr/>
        </p:nvSpPr>
        <p:spPr>
          <a:xfrm>
            <a:off x="2167253" y="3379213"/>
            <a:ext cx="459632" cy="216259"/>
          </a:xfrm>
          <a:custGeom>
            <a:avLst/>
            <a:gdLst/>
            <a:ahLst/>
            <a:cxnLst/>
            <a:rect l="l" t="t" r="r" b="b"/>
            <a:pathLst>
              <a:path w="6204" h="2919" extrusionOk="0">
                <a:moveTo>
                  <a:pt x="4968" y="1"/>
                </a:moveTo>
                <a:lnTo>
                  <a:pt x="4870" y="7"/>
                </a:lnTo>
                <a:lnTo>
                  <a:pt x="4756" y="15"/>
                </a:lnTo>
                <a:lnTo>
                  <a:pt x="4546" y="29"/>
                </a:lnTo>
                <a:lnTo>
                  <a:pt x="4484" y="91"/>
                </a:lnTo>
                <a:lnTo>
                  <a:pt x="4453" y="146"/>
                </a:lnTo>
                <a:lnTo>
                  <a:pt x="4461" y="253"/>
                </a:lnTo>
                <a:lnTo>
                  <a:pt x="4360" y="370"/>
                </a:lnTo>
                <a:lnTo>
                  <a:pt x="4144" y="385"/>
                </a:lnTo>
                <a:lnTo>
                  <a:pt x="3932" y="401"/>
                </a:lnTo>
                <a:lnTo>
                  <a:pt x="3900" y="375"/>
                </a:lnTo>
                <a:lnTo>
                  <a:pt x="3894" y="375"/>
                </a:lnTo>
                <a:lnTo>
                  <a:pt x="3803" y="300"/>
                </a:lnTo>
                <a:lnTo>
                  <a:pt x="3699" y="308"/>
                </a:lnTo>
                <a:lnTo>
                  <a:pt x="3707" y="416"/>
                </a:lnTo>
                <a:lnTo>
                  <a:pt x="3593" y="424"/>
                </a:lnTo>
                <a:lnTo>
                  <a:pt x="3491" y="432"/>
                </a:lnTo>
                <a:lnTo>
                  <a:pt x="3376" y="439"/>
                </a:lnTo>
                <a:lnTo>
                  <a:pt x="3384" y="539"/>
                </a:lnTo>
                <a:lnTo>
                  <a:pt x="3288" y="656"/>
                </a:lnTo>
                <a:lnTo>
                  <a:pt x="3196" y="771"/>
                </a:lnTo>
                <a:lnTo>
                  <a:pt x="2863" y="794"/>
                </a:lnTo>
                <a:lnTo>
                  <a:pt x="2879" y="1012"/>
                </a:lnTo>
                <a:lnTo>
                  <a:pt x="2885" y="1112"/>
                </a:lnTo>
                <a:lnTo>
                  <a:pt x="2980" y="1194"/>
                </a:lnTo>
                <a:lnTo>
                  <a:pt x="2980" y="1195"/>
                </a:lnTo>
                <a:lnTo>
                  <a:pt x="3010" y="1221"/>
                </a:lnTo>
                <a:lnTo>
                  <a:pt x="3017" y="1322"/>
                </a:lnTo>
                <a:lnTo>
                  <a:pt x="3025" y="1431"/>
                </a:lnTo>
                <a:lnTo>
                  <a:pt x="3110" y="1505"/>
                </a:lnTo>
                <a:lnTo>
                  <a:pt x="3110" y="1511"/>
                </a:lnTo>
                <a:lnTo>
                  <a:pt x="3134" y="1532"/>
                </a:lnTo>
                <a:lnTo>
                  <a:pt x="3140" y="1635"/>
                </a:lnTo>
                <a:lnTo>
                  <a:pt x="3147" y="1749"/>
                </a:lnTo>
                <a:lnTo>
                  <a:pt x="3047" y="1756"/>
                </a:lnTo>
                <a:lnTo>
                  <a:pt x="3056" y="1858"/>
                </a:lnTo>
                <a:lnTo>
                  <a:pt x="3024" y="1834"/>
                </a:lnTo>
                <a:lnTo>
                  <a:pt x="3025" y="1839"/>
                </a:lnTo>
                <a:lnTo>
                  <a:pt x="3000" y="1817"/>
                </a:lnTo>
                <a:lnTo>
                  <a:pt x="2932" y="1765"/>
                </a:lnTo>
                <a:lnTo>
                  <a:pt x="2931" y="1756"/>
                </a:lnTo>
                <a:lnTo>
                  <a:pt x="2908" y="1737"/>
                </a:lnTo>
                <a:lnTo>
                  <a:pt x="2901" y="1629"/>
                </a:lnTo>
                <a:lnTo>
                  <a:pt x="2894" y="1538"/>
                </a:lnTo>
                <a:lnTo>
                  <a:pt x="2700" y="1454"/>
                </a:lnTo>
                <a:lnTo>
                  <a:pt x="2598" y="1461"/>
                </a:lnTo>
                <a:lnTo>
                  <a:pt x="2605" y="1569"/>
                </a:lnTo>
                <a:lnTo>
                  <a:pt x="2483" y="1469"/>
                </a:lnTo>
                <a:lnTo>
                  <a:pt x="2375" y="1476"/>
                </a:lnTo>
                <a:lnTo>
                  <a:pt x="2156" y="1492"/>
                </a:lnTo>
                <a:lnTo>
                  <a:pt x="2056" y="1499"/>
                </a:lnTo>
                <a:lnTo>
                  <a:pt x="1954" y="1616"/>
                </a:lnTo>
                <a:lnTo>
                  <a:pt x="1853" y="1622"/>
                </a:lnTo>
                <a:lnTo>
                  <a:pt x="1736" y="1630"/>
                </a:lnTo>
                <a:lnTo>
                  <a:pt x="1627" y="1530"/>
                </a:lnTo>
                <a:lnTo>
                  <a:pt x="1521" y="1646"/>
                </a:lnTo>
                <a:lnTo>
                  <a:pt x="1413" y="1653"/>
                </a:lnTo>
                <a:lnTo>
                  <a:pt x="1303" y="1662"/>
                </a:lnTo>
                <a:lnTo>
                  <a:pt x="1302" y="1632"/>
                </a:lnTo>
                <a:lnTo>
                  <a:pt x="1280" y="1635"/>
                </a:lnTo>
                <a:lnTo>
                  <a:pt x="1273" y="1543"/>
                </a:lnTo>
                <a:lnTo>
                  <a:pt x="1086" y="1459"/>
                </a:lnTo>
                <a:lnTo>
                  <a:pt x="985" y="1683"/>
                </a:lnTo>
                <a:lnTo>
                  <a:pt x="885" y="1692"/>
                </a:lnTo>
                <a:lnTo>
                  <a:pt x="775" y="1801"/>
                </a:lnTo>
                <a:lnTo>
                  <a:pt x="710" y="1745"/>
                </a:lnTo>
                <a:lnTo>
                  <a:pt x="666" y="1707"/>
                </a:lnTo>
                <a:lnTo>
                  <a:pt x="559" y="1714"/>
                </a:lnTo>
                <a:lnTo>
                  <a:pt x="529" y="1688"/>
                </a:lnTo>
                <a:lnTo>
                  <a:pt x="527" y="1688"/>
                </a:lnTo>
                <a:lnTo>
                  <a:pt x="506" y="1667"/>
                </a:lnTo>
                <a:lnTo>
                  <a:pt x="443" y="1614"/>
                </a:lnTo>
                <a:lnTo>
                  <a:pt x="328" y="1513"/>
                </a:lnTo>
                <a:lnTo>
                  <a:pt x="218" y="1520"/>
                </a:lnTo>
                <a:lnTo>
                  <a:pt x="125" y="1636"/>
                </a:lnTo>
                <a:lnTo>
                  <a:pt x="94" y="1624"/>
                </a:lnTo>
                <a:lnTo>
                  <a:pt x="101" y="1718"/>
                </a:lnTo>
                <a:lnTo>
                  <a:pt x="1" y="1833"/>
                </a:lnTo>
                <a:lnTo>
                  <a:pt x="1" y="1833"/>
                </a:lnTo>
                <a:lnTo>
                  <a:pt x="110" y="1754"/>
                </a:lnTo>
                <a:lnTo>
                  <a:pt x="138" y="1729"/>
                </a:lnTo>
                <a:lnTo>
                  <a:pt x="283" y="1828"/>
                </a:lnTo>
                <a:lnTo>
                  <a:pt x="294" y="1994"/>
                </a:lnTo>
                <a:lnTo>
                  <a:pt x="273" y="2068"/>
                </a:lnTo>
                <a:lnTo>
                  <a:pt x="349" y="2130"/>
                </a:lnTo>
                <a:lnTo>
                  <a:pt x="464" y="2230"/>
                </a:lnTo>
                <a:lnTo>
                  <a:pt x="767" y="2209"/>
                </a:lnTo>
                <a:lnTo>
                  <a:pt x="891" y="2200"/>
                </a:lnTo>
                <a:lnTo>
                  <a:pt x="986" y="2194"/>
                </a:lnTo>
                <a:lnTo>
                  <a:pt x="1000" y="2193"/>
                </a:lnTo>
                <a:lnTo>
                  <a:pt x="1008" y="2301"/>
                </a:lnTo>
                <a:lnTo>
                  <a:pt x="1015" y="2396"/>
                </a:lnTo>
                <a:lnTo>
                  <a:pt x="1016" y="2410"/>
                </a:lnTo>
                <a:lnTo>
                  <a:pt x="1124" y="2402"/>
                </a:lnTo>
                <a:lnTo>
                  <a:pt x="1231" y="2395"/>
                </a:lnTo>
                <a:lnTo>
                  <a:pt x="1433" y="2271"/>
                </a:lnTo>
                <a:lnTo>
                  <a:pt x="1426" y="2162"/>
                </a:lnTo>
                <a:lnTo>
                  <a:pt x="1533" y="2155"/>
                </a:lnTo>
                <a:lnTo>
                  <a:pt x="1650" y="2255"/>
                </a:lnTo>
                <a:lnTo>
                  <a:pt x="1759" y="2249"/>
                </a:lnTo>
                <a:lnTo>
                  <a:pt x="1867" y="2240"/>
                </a:lnTo>
                <a:lnTo>
                  <a:pt x="1975" y="2233"/>
                </a:lnTo>
                <a:lnTo>
                  <a:pt x="2186" y="2218"/>
                </a:lnTo>
                <a:lnTo>
                  <a:pt x="2302" y="2319"/>
                </a:lnTo>
                <a:lnTo>
                  <a:pt x="2403" y="2406"/>
                </a:lnTo>
                <a:lnTo>
                  <a:pt x="2418" y="2419"/>
                </a:lnTo>
                <a:lnTo>
                  <a:pt x="2426" y="2520"/>
                </a:lnTo>
                <a:lnTo>
                  <a:pt x="2536" y="2622"/>
                </a:lnTo>
                <a:lnTo>
                  <a:pt x="2542" y="2629"/>
                </a:lnTo>
                <a:lnTo>
                  <a:pt x="2559" y="2641"/>
                </a:lnTo>
                <a:lnTo>
                  <a:pt x="2648" y="2708"/>
                </a:lnTo>
                <a:lnTo>
                  <a:pt x="2657" y="2714"/>
                </a:lnTo>
                <a:lnTo>
                  <a:pt x="2765" y="2708"/>
                </a:lnTo>
                <a:lnTo>
                  <a:pt x="2868" y="2700"/>
                </a:lnTo>
                <a:lnTo>
                  <a:pt x="2975" y="2692"/>
                </a:lnTo>
                <a:lnTo>
                  <a:pt x="3187" y="2678"/>
                </a:lnTo>
                <a:lnTo>
                  <a:pt x="3193" y="2677"/>
                </a:lnTo>
                <a:lnTo>
                  <a:pt x="3244" y="2725"/>
                </a:lnTo>
                <a:lnTo>
                  <a:pt x="3309" y="2785"/>
                </a:lnTo>
                <a:lnTo>
                  <a:pt x="3404" y="2777"/>
                </a:lnTo>
                <a:lnTo>
                  <a:pt x="3418" y="2777"/>
                </a:lnTo>
                <a:lnTo>
                  <a:pt x="3432" y="2782"/>
                </a:lnTo>
                <a:lnTo>
                  <a:pt x="3618" y="2713"/>
                </a:lnTo>
                <a:lnTo>
                  <a:pt x="3712" y="2707"/>
                </a:lnTo>
                <a:lnTo>
                  <a:pt x="3844" y="2849"/>
                </a:lnTo>
                <a:lnTo>
                  <a:pt x="3878" y="2848"/>
                </a:lnTo>
                <a:lnTo>
                  <a:pt x="3959" y="2840"/>
                </a:lnTo>
                <a:lnTo>
                  <a:pt x="4061" y="2834"/>
                </a:lnTo>
                <a:lnTo>
                  <a:pt x="4191" y="2918"/>
                </a:lnTo>
                <a:lnTo>
                  <a:pt x="4212" y="2823"/>
                </a:lnTo>
                <a:lnTo>
                  <a:pt x="4360" y="2754"/>
                </a:lnTo>
                <a:lnTo>
                  <a:pt x="4494" y="2775"/>
                </a:lnTo>
                <a:lnTo>
                  <a:pt x="4490" y="2744"/>
                </a:lnTo>
                <a:lnTo>
                  <a:pt x="4566" y="2580"/>
                </a:lnTo>
                <a:lnTo>
                  <a:pt x="4588" y="2579"/>
                </a:lnTo>
                <a:lnTo>
                  <a:pt x="4678" y="2573"/>
                </a:lnTo>
                <a:lnTo>
                  <a:pt x="4828" y="2562"/>
                </a:lnTo>
                <a:lnTo>
                  <a:pt x="4907" y="2556"/>
                </a:lnTo>
                <a:lnTo>
                  <a:pt x="5020" y="2548"/>
                </a:lnTo>
                <a:lnTo>
                  <a:pt x="5034" y="2547"/>
                </a:lnTo>
                <a:lnTo>
                  <a:pt x="5115" y="2541"/>
                </a:lnTo>
                <a:lnTo>
                  <a:pt x="5208" y="2506"/>
                </a:lnTo>
                <a:lnTo>
                  <a:pt x="5300" y="2469"/>
                </a:lnTo>
                <a:lnTo>
                  <a:pt x="5425" y="2490"/>
                </a:lnTo>
                <a:lnTo>
                  <a:pt x="5560" y="2370"/>
                </a:lnTo>
                <a:lnTo>
                  <a:pt x="5630" y="2199"/>
                </a:lnTo>
                <a:lnTo>
                  <a:pt x="5641" y="2198"/>
                </a:lnTo>
                <a:lnTo>
                  <a:pt x="5644" y="2192"/>
                </a:lnTo>
                <a:lnTo>
                  <a:pt x="5742" y="2184"/>
                </a:lnTo>
                <a:lnTo>
                  <a:pt x="5823" y="1968"/>
                </a:lnTo>
                <a:lnTo>
                  <a:pt x="5810" y="1757"/>
                </a:lnTo>
                <a:lnTo>
                  <a:pt x="5823" y="1756"/>
                </a:lnTo>
                <a:lnTo>
                  <a:pt x="5822" y="1742"/>
                </a:lnTo>
                <a:lnTo>
                  <a:pt x="5925" y="1736"/>
                </a:lnTo>
                <a:lnTo>
                  <a:pt x="5919" y="1642"/>
                </a:lnTo>
                <a:lnTo>
                  <a:pt x="5911" y="1539"/>
                </a:lnTo>
                <a:lnTo>
                  <a:pt x="5787" y="1439"/>
                </a:lnTo>
                <a:lnTo>
                  <a:pt x="5779" y="1330"/>
                </a:lnTo>
                <a:lnTo>
                  <a:pt x="5794" y="1329"/>
                </a:lnTo>
                <a:lnTo>
                  <a:pt x="5792" y="1315"/>
                </a:lnTo>
                <a:lnTo>
                  <a:pt x="5900" y="1308"/>
                </a:lnTo>
                <a:lnTo>
                  <a:pt x="5922" y="1307"/>
                </a:lnTo>
                <a:lnTo>
                  <a:pt x="6020" y="1247"/>
                </a:lnTo>
                <a:lnTo>
                  <a:pt x="6003" y="1301"/>
                </a:lnTo>
                <a:lnTo>
                  <a:pt x="6010" y="1299"/>
                </a:lnTo>
                <a:lnTo>
                  <a:pt x="6013" y="1343"/>
                </a:lnTo>
                <a:lnTo>
                  <a:pt x="6123" y="1365"/>
                </a:lnTo>
                <a:lnTo>
                  <a:pt x="6123" y="1364"/>
                </a:lnTo>
                <a:lnTo>
                  <a:pt x="6113" y="1308"/>
                </a:lnTo>
                <a:lnTo>
                  <a:pt x="6118" y="1299"/>
                </a:lnTo>
                <a:lnTo>
                  <a:pt x="6118" y="1292"/>
                </a:lnTo>
                <a:lnTo>
                  <a:pt x="6203" y="1188"/>
                </a:lnTo>
                <a:lnTo>
                  <a:pt x="6125" y="994"/>
                </a:lnTo>
                <a:lnTo>
                  <a:pt x="6070" y="865"/>
                </a:lnTo>
                <a:lnTo>
                  <a:pt x="6018" y="789"/>
                </a:lnTo>
                <a:lnTo>
                  <a:pt x="6081" y="758"/>
                </a:lnTo>
                <a:lnTo>
                  <a:pt x="6080" y="757"/>
                </a:lnTo>
                <a:lnTo>
                  <a:pt x="6087" y="756"/>
                </a:lnTo>
                <a:lnTo>
                  <a:pt x="6165" y="718"/>
                </a:lnTo>
                <a:lnTo>
                  <a:pt x="6150" y="693"/>
                </a:lnTo>
                <a:lnTo>
                  <a:pt x="6031" y="570"/>
                </a:lnTo>
                <a:lnTo>
                  <a:pt x="6060" y="475"/>
                </a:lnTo>
                <a:lnTo>
                  <a:pt x="5989" y="385"/>
                </a:lnTo>
                <a:lnTo>
                  <a:pt x="5865" y="393"/>
                </a:lnTo>
                <a:lnTo>
                  <a:pt x="5754" y="372"/>
                </a:lnTo>
                <a:lnTo>
                  <a:pt x="5583" y="299"/>
                </a:lnTo>
                <a:lnTo>
                  <a:pt x="5549" y="235"/>
                </a:lnTo>
                <a:lnTo>
                  <a:pt x="5480" y="174"/>
                </a:lnTo>
                <a:lnTo>
                  <a:pt x="5417" y="81"/>
                </a:lnTo>
                <a:lnTo>
                  <a:pt x="5414" y="78"/>
                </a:lnTo>
                <a:lnTo>
                  <a:pt x="5204" y="94"/>
                </a:lnTo>
                <a:lnTo>
                  <a:pt x="5096" y="100"/>
                </a:lnTo>
                <a:lnTo>
                  <a:pt x="5063" y="74"/>
                </a:lnTo>
                <a:lnTo>
                  <a:pt x="5058" y="74"/>
                </a:lnTo>
                <a:lnTo>
                  <a:pt x="496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993;p51">
            <a:extLst>
              <a:ext uri="{FF2B5EF4-FFF2-40B4-BE49-F238E27FC236}">
                <a16:creationId xmlns:a16="http://schemas.microsoft.com/office/drawing/2014/main" id="{6FB899F1-1D3A-CB80-C3E6-7DEF6669D15C}"/>
              </a:ext>
            </a:extLst>
          </p:cNvPr>
          <p:cNvSpPr/>
          <p:nvPr/>
        </p:nvSpPr>
        <p:spPr>
          <a:xfrm>
            <a:off x="2164290" y="3376398"/>
            <a:ext cx="464151" cy="221520"/>
          </a:xfrm>
          <a:custGeom>
            <a:avLst/>
            <a:gdLst/>
            <a:ahLst/>
            <a:cxnLst/>
            <a:rect l="l" t="t" r="r" b="b"/>
            <a:pathLst>
              <a:path w="6265" h="2990" extrusionOk="0">
                <a:moveTo>
                  <a:pt x="4997" y="70"/>
                </a:moveTo>
                <a:lnTo>
                  <a:pt x="5077" y="135"/>
                </a:lnTo>
                <a:cubicBezTo>
                  <a:pt x="5080" y="138"/>
                  <a:pt x="5085" y="139"/>
                  <a:pt x="5089" y="140"/>
                </a:cubicBezTo>
                <a:lnTo>
                  <a:pt x="5115" y="161"/>
                </a:lnTo>
                <a:cubicBezTo>
                  <a:pt x="5121" y="167"/>
                  <a:pt x="5127" y="169"/>
                  <a:pt x="5134" y="169"/>
                </a:cubicBezTo>
                <a:cubicBezTo>
                  <a:pt x="5136" y="169"/>
                  <a:pt x="5137" y="169"/>
                  <a:pt x="5138" y="169"/>
                </a:cubicBezTo>
                <a:lnTo>
                  <a:pt x="5439" y="148"/>
                </a:lnTo>
                <a:lnTo>
                  <a:pt x="5494" y="228"/>
                </a:lnTo>
                <a:cubicBezTo>
                  <a:pt x="5495" y="231"/>
                  <a:pt x="5497" y="234"/>
                  <a:pt x="5499" y="236"/>
                </a:cubicBezTo>
                <a:lnTo>
                  <a:pt x="5564" y="293"/>
                </a:lnTo>
                <a:lnTo>
                  <a:pt x="5593" y="351"/>
                </a:lnTo>
                <a:cubicBezTo>
                  <a:pt x="5597" y="357"/>
                  <a:pt x="5603" y="363"/>
                  <a:pt x="5609" y="366"/>
                </a:cubicBezTo>
                <a:lnTo>
                  <a:pt x="5788" y="442"/>
                </a:lnTo>
                <a:lnTo>
                  <a:pt x="5899" y="463"/>
                </a:lnTo>
                <a:lnTo>
                  <a:pt x="5906" y="463"/>
                </a:lnTo>
                <a:lnTo>
                  <a:pt x="6013" y="455"/>
                </a:lnTo>
                <a:lnTo>
                  <a:pt x="6062" y="518"/>
                </a:lnTo>
                <a:lnTo>
                  <a:pt x="6039" y="598"/>
                </a:lnTo>
                <a:cubicBezTo>
                  <a:pt x="6035" y="610"/>
                  <a:pt x="6039" y="623"/>
                  <a:pt x="6046" y="631"/>
                </a:cubicBezTo>
                <a:lnTo>
                  <a:pt x="6155" y="743"/>
                </a:lnTo>
                <a:lnTo>
                  <a:pt x="6116" y="761"/>
                </a:lnTo>
                <a:cubicBezTo>
                  <a:pt x="6108" y="762"/>
                  <a:pt x="6102" y="767"/>
                  <a:pt x="6096" y="772"/>
                </a:cubicBezTo>
                <a:lnTo>
                  <a:pt x="6043" y="798"/>
                </a:lnTo>
                <a:cubicBezTo>
                  <a:pt x="6035" y="801"/>
                  <a:pt x="6029" y="809"/>
                  <a:pt x="6026" y="819"/>
                </a:cubicBezTo>
                <a:cubicBezTo>
                  <a:pt x="6025" y="826"/>
                  <a:pt x="6026" y="836"/>
                  <a:pt x="6031" y="845"/>
                </a:cubicBezTo>
                <a:lnTo>
                  <a:pt x="6080" y="913"/>
                </a:lnTo>
                <a:lnTo>
                  <a:pt x="6206" y="1218"/>
                </a:lnTo>
                <a:lnTo>
                  <a:pt x="6132" y="1308"/>
                </a:lnTo>
                <a:cubicBezTo>
                  <a:pt x="6129" y="1311"/>
                  <a:pt x="6128" y="1316"/>
                  <a:pt x="6127" y="1324"/>
                </a:cubicBezTo>
                <a:cubicBezTo>
                  <a:pt x="6121" y="1331"/>
                  <a:pt x="6118" y="1340"/>
                  <a:pt x="6119" y="1350"/>
                </a:cubicBezTo>
                <a:lnTo>
                  <a:pt x="6121" y="1360"/>
                </a:lnTo>
                <a:lnTo>
                  <a:pt x="6082" y="1352"/>
                </a:lnTo>
                <a:lnTo>
                  <a:pt x="6081" y="1335"/>
                </a:lnTo>
                <a:cubicBezTo>
                  <a:pt x="6081" y="1332"/>
                  <a:pt x="6081" y="1330"/>
                  <a:pt x="6080" y="1329"/>
                </a:cubicBezTo>
                <a:lnTo>
                  <a:pt x="6090" y="1295"/>
                </a:lnTo>
                <a:cubicBezTo>
                  <a:pt x="6093" y="1282"/>
                  <a:pt x="6090" y="1267"/>
                  <a:pt x="6080" y="1259"/>
                </a:cubicBezTo>
                <a:cubicBezTo>
                  <a:pt x="6074" y="1255"/>
                  <a:pt x="6067" y="1253"/>
                  <a:pt x="6061" y="1253"/>
                </a:cubicBezTo>
                <a:cubicBezTo>
                  <a:pt x="6055" y="1253"/>
                  <a:pt x="6049" y="1254"/>
                  <a:pt x="6043" y="1257"/>
                </a:cubicBezTo>
                <a:lnTo>
                  <a:pt x="5952" y="1311"/>
                </a:lnTo>
                <a:lnTo>
                  <a:pt x="5830" y="1321"/>
                </a:lnTo>
                <a:cubicBezTo>
                  <a:pt x="5818" y="1322"/>
                  <a:pt x="5807" y="1330"/>
                  <a:pt x="5803" y="1340"/>
                </a:cubicBezTo>
                <a:cubicBezTo>
                  <a:pt x="5800" y="1341"/>
                  <a:pt x="5798" y="1345"/>
                  <a:pt x="5794" y="1347"/>
                </a:cubicBezTo>
                <a:cubicBezTo>
                  <a:pt x="5789" y="1353"/>
                  <a:pt x="5786" y="1361"/>
                  <a:pt x="5786" y="1371"/>
                </a:cubicBezTo>
                <a:lnTo>
                  <a:pt x="5794" y="1478"/>
                </a:lnTo>
                <a:cubicBezTo>
                  <a:pt x="5794" y="1487"/>
                  <a:pt x="5800" y="1497"/>
                  <a:pt x="5806" y="1502"/>
                </a:cubicBezTo>
                <a:lnTo>
                  <a:pt x="5919" y="1592"/>
                </a:lnTo>
                <a:lnTo>
                  <a:pt x="5930" y="1742"/>
                </a:lnTo>
                <a:lnTo>
                  <a:pt x="5861" y="1747"/>
                </a:lnTo>
                <a:cubicBezTo>
                  <a:pt x="5853" y="1749"/>
                  <a:pt x="5843" y="1753"/>
                  <a:pt x="5838" y="1759"/>
                </a:cubicBezTo>
                <a:cubicBezTo>
                  <a:pt x="5836" y="1762"/>
                  <a:pt x="5835" y="1766"/>
                  <a:pt x="5833" y="1768"/>
                </a:cubicBezTo>
                <a:cubicBezTo>
                  <a:pt x="5823" y="1774"/>
                  <a:pt x="5816" y="1785"/>
                  <a:pt x="5817" y="1798"/>
                </a:cubicBezTo>
                <a:lnTo>
                  <a:pt x="5832" y="2000"/>
                </a:lnTo>
                <a:lnTo>
                  <a:pt x="5759" y="2191"/>
                </a:lnTo>
                <a:lnTo>
                  <a:pt x="5684" y="2196"/>
                </a:lnTo>
                <a:cubicBezTo>
                  <a:pt x="5676" y="2196"/>
                  <a:pt x="5670" y="2199"/>
                  <a:pt x="5664" y="2205"/>
                </a:cubicBezTo>
                <a:cubicBezTo>
                  <a:pt x="5655" y="2207"/>
                  <a:pt x="5646" y="2215"/>
                  <a:pt x="5642" y="2224"/>
                </a:cubicBezTo>
                <a:lnTo>
                  <a:pt x="5575" y="2388"/>
                </a:lnTo>
                <a:lnTo>
                  <a:pt x="5457" y="2493"/>
                </a:lnTo>
                <a:lnTo>
                  <a:pt x="5348" y="2474"/>
                </a:lnTo>
                <a:cubicBezTo>
                  <a:pt x="5345" y="2473"/>
                  <a:pt x="5342" y="2473"/>
                  <a:pt x="5339" y="2473"/>
                </a:cubicBezTo>
                <a:cubicBezTo>
                  <a:pt x="5336" y="2473"/>
                  <a:pt x="5333" y="2474"/>
                  <a:pt x="5330" y="2475"/>
                </a:cubicBezTo>
                <a:lnTo>
                  <a:pt x="5150" y="2545"/>
                </a:lnTo>
                <a:lnTo>
                  <a:pt x="4605" y="2585"/>
                </a:lnTo>
                <a:cubicBezTo>
                  <a:pt x="4593" y="2585"/>
                  <a:pt x="4582" y="2592"/>
                  <a:pt x="4577" y="2602"/>
                </a:cubicBezTo>
                <a:lnTo>
                  <a:pt x="4502" y="2767"/>
                </a:lnTo>
                <a:cubicBezTo>
                  <a:pt x="4501" y="2768"/>
                  <a:pt x="4499" y="2771"/>
                  <a:pt x="4499" y="2772"/>
                </a:cubicBezTo>
                <a:lnTo>
                  <a:pt x="4405" y="2757"/>
                </a:lnTo>
                <a:cubicBezTo>
                  <a:pt x="4404" y="2757"/>
                  <a:pt x="4402" y="2757"/>
                  <a:pt x="4401" y="2757"/>
                </a:cubicBezTo>
                <a:cubicBezTo>
                  <a:pt x="4396" y="2757"/>
                  <a:pt x="4391" y="2758"/>
                  <a:pt x="4386" y="2761"/>
                </a:cubicBezTo>
                <a:lnTo>
                  <a:pt x="4239" y="2830"/>
                </a:lnTo>
                <a:cubicBezTo>
                  <a:pt x="4231" y="2834"/>
                  <a:pt x="4223" y="2842"/>
                  <a:pt x="4221" y="2852"/>
                </a:cubicBezTo>
                <a:lnTo>
                  <a:pt x="4210" y="2903"/>
                </a:lnTo>
                <a:lnTo>
                  <a:pt x="4119" y="2844"/>
                </a:lnTo>
                <a:cubicBezTo>
                  <a:pt x="4114" y="2840"/>
                  <a:pt x="4108" y="2839"/>
                  <a:pt x="4101" y="2839"/>
                </a:cubicBezTo>
                <a:lnTo>
                  <a:pt x="4092" y="2839"/>
                </a:lnTo>
                <a:lnTo>
                  <a:pt x="3890" y="2852"/>
                </a:lnTo>
                <a:lnTo>
                  <a:pt x="3768" y="2721"/>
                </a:lnTo>
                <a:cubicBezTo>
                  <a:pt x="3762" y="2715"/>
                  <a:pt x="3754" y="2710"/>
                  <a:pt x="3746" y="2710"/>
                </a:cubicBezTo>
                <a:cubicBezTo>
                  <a:pt x="3745" y="2710"/>
                  <a:pt x="3743" y="2710"/>
                  <a:pt x="3742" y="2711"/>
                </a:cubicBezTo>
                <a:lnTo>
                  <a:pt x="3649" y="2717"/>
                </a:lnTo>
                <a:cubicBezTo>
                  <a:pt x="3645" y="2717"/>
                  <a:pt x="3641" y="2717"/>
                  <a:pt x="3639" y="2719"/>
                </a:cubicBezTo>
                <a:lnTo>
                  <a:pt x="3464" y="2783"/>
                </a:lnTo>
                <a:lnTo>
                  <a:pt x="3463" y="2782"/>
                </a:lnTo>
                <a:cubicBezTo>
                  <a:pt x="3459" y="2779"/>
                  <a:pt x="3454" y="2779"/>
                  <a:pt x="3449" y="2779"/>
                </a:cubicBezTo>
                <a:lnTo>
                  <a:pt x="3354" y="2787"/>
                </a:lnTo>
                <a:lnTo>
                  <a:pt x="3248" y="2689"/>
                </a:lnTo>
                <a:cubicBezTo>
                  <a:pt x="3241" y="2683"/>
                  <a:pt x="3230" y="2680"/>
                  <a:pt x="3221" y="2680"/>
                </a:cubicBezTo>
                <a:cubicBezTo>
                  <a:pt x="3220" y="2680"/>
                  <a:pt x="3219" y="2680"/>
                  <a:pt x="3217" y="2680"/>
                </a:cubicBezTo>
                <a:lnTo>
                  <a:pt x="2699" y="2717"/>
                </a:lnTo>
                <a:lnTo>
                  <a:pt x="2610" y="2651"/>
                </a:lnTo>
                <a:lnTo>
                  <a:pt x="2490" y="2540"/>
                </a:lnTo>
                <a:lnTo>
                  <a:pt x="2483" y="2453"/>
                </a:lnTo>
                <a:cubicBezTo>
                  <a:pt x="2482" y="2445"/>
                  <a:pt x="2478" y="2436"/>
                  <a:pt x="2472" y="2431"/>
                </a:cubicBezTo>
                <a:lnTo>
                  <a:pt x="2240" y="2230"/>
                </a:lnTo>
                <a:cubicBezTo>
                  <a:pt x="2234" y="2225"/>
                  <a:pt x="2226" y="2221"/>
                  <a:pt x="2219" y="2221"/>
                </a:cubicBezTo>
                <a:cubicBezTo>
                  <a:pt x="2218" y="2221"/>
                  <a:pt x="2218" y="2221"/>
                  <a:pt x="2217" y="2221"/>
                </a:cubicBezTo>
                <a:lnTo>
                  <a:pt x="1694" y="2258"/>
                </a:lnTo>
                <a:lnTo>
                  <a:pt x="1589" y="2167"/>
                </a:lnTo>
                <a:cubicBezTo>
                  <a:pt x="1583" y="2162"/>
                  <a:pt x="1575" y="2159"/>
                  <a:pt x="1568" y="2159"/>
                </a:cubicBezTo>
                <a:cubicBezTo>
                  <a:pt x="1568" y="2159"/>
                  <a:pt x="1567" y="2159"/>
                  <a:pt x="1566" y="2159"/>
                </a:cubicBezTo>
                <a:lnTo>
                  <a:pt x="1458" y="2167"/>
                </a:lnTo>
                <a:cubicBezTo>
                  <a:pt x="1450" y="2168"/>
                  <a:pt x="1441" y="2172"/>
                  <a:pt x="1436" y="2179"/>
                </a:cubicBezTo>
                <a:cubicBezTo>
                  <a:pt x="1431" y="2185"/>
                  <a:pt x="1428" y="2193"/>
                  <a:pt x="1428" y="2201"/>
                </a:cubicBezTo>
                <a:lnTo>
                  <a:pt x="1434" y="2290"/>
                </a:lnTo>
                <a:lnTo>
                  <a:pt x="1257" y="2399"/>
                </a:lnTo>
                <a:lnTo>
                  <a:pt x="1082" y="2413"/>
                </a:lnTo>
                <a:lnTo>
                  <a:pt x="1068" y="2227"/>
                </a:lnTo>
                <a:cubicBezTo>
                  <a:pt x="1067" y="2220"/>
                  <a:pt x="1063" y="2211"/>
                  <a:pt x="1057" y="2206"/>
                </a:cubicBezTo>
                <a:cubicBezTo>
                  <a:pt x="1052" y="2201"/>
                  <a:pt x="1045" y="2198"/>
                  <a:pt x="1038" y="2198"/>
                </a:cubicBezTo>
                <a:cubicBezTo>
                  <a:pt x="1036" y="2198"/>
                  <a:pt x="1035" y="2198"/>
                  <a:pt x="1033" y="2198"/>
                </a:cubicBezTo>
                <a:lnTo>
                  <a:pt x="511" y="2235"/>
                </a:lnTo>
                <a:lnTo>
                  <a:pt x="405" y="2142"/>
                </a:lnTo>
                <a:lnTo>
                  <a:pt x="346" y="2094"/>
                </a:lnTo>
                <a:lnTo>
                  <a:pt x="364" y="2042"/>
                </a:lnTo>
                <a:cubicBezTo>
                  <a:pt x="365" y="2038"/>
                  <a:pt x="365" y="2034"/>
                  <a:pt x="365" y="2030"/>
                </a:cubicBezTo>
                <a:lnTo>
                  <a:pt x="353" y="1865"/>
                </a:lnTo>
                <a:cubicBezTo>
                  <a:pt x="351" y="1855"/>
                  <a:pt x="346" y="1845"/>
                  <a:pt x="339" y="1840"/>
                </a:cubicBezTo>
                <a:lnTo>
                  <a:pt x="194" y="1741"/>
                </a:lnTo>
                <a:cubicBezTo>
                  <a:pt x="188" y="1737"/>
                  <a:pt x="182" y="1736"/>
                  <a:pt x="175" y="1736"/>
                </a:cubicBezTo>
                <a:cubicBezTo>
                  <a:pt x="173" y="1736"/>
                  <a:pt x="171" y="1736"/>
                  <a:pt x="169" y="1736"/>
                </a:cubicBezTo>
                <a:lnTo>
                  <a:pt x="167" y="1706"/>
                </a:lnTo>
                <a:cubicBezTo>
                  <a:pt x="174" y="1705"/>
                  <a:pt x="181" y="1701"/>
                  <a:pt x="187" y="1694"/>
                </a:cubicBezTo>
                <a:lnTo>
                  <a:pt x="272" y="1589"/>
                </a:lnTo>
                <a:lnTo>
                  <a:pt x="353" y="1584"/>
                </a:lnTo>
                <a:lnTo>
                  <a:pt x="458" y="1676"/>
                </a:lnTo>
                <a:lnTo>
                  <a:pt x="542" y="1749"/>
                </a:lnTo>
                <a:cubicBezTo>
                  <a:pt x="544" y="1752"/>
                  <a:pt x="547" y="1753"/>
                  <a:pt x="549" y="1754"/>
                </a:cubicBezTo>
                <a:lnTo>
                  <a:pt x="575" y="1777"/>
                </a:lnTo>
                <a:cubicBezTo>
                  <a:pt x="581" y="1781"/>
                  <a:pt x="588" y="1784"/>
                  <a:pt x="595" y="1784"/>
                </a:cubicBezTo>
                <a:cubicBezTo>
                  <a:pt x="596" y="1784"/>
                  <a:pt x="598" y="1784"/>
                  <a:pt x="599" y="1784"/>
                </a:cubicBezTo>
                <a:lnTo>
                  <a:pt x="693" y="1778"/>
                </a:lnTo>
                <a:lnTo>
                  <a:pt x="791" y="1863"/>
                </a:lnTo>
                <a:cubicBezTo>
                  <a:pt x="798" y="1869"/>
                  <a:pt x="805" y="1872"/>
                  <a:pt x="813" y="1872"/>
                </a:cubicBezTo>
                <a:cubicBezTo>
                  <a:pt x="821" y="1872"/>
                  <a:pt x="829" y="1869"/>
                  <a:pt x="835" y="1862"/>
                </a:cubicBezTo>
                <a:lnTo>
                  <a:pt x="936" y="1761"/>
                </a:lnTo>
                <a:lnTo>
                  <a:pt x="1025" y="1754"/>
                </a:lnTo>
                <a:cubicBezTo>
                  <a:pt x="1036" y="1753"/>
                  <a:pt x="1047" y="1745"/>
                  <a:pt x="1052" y="1735"/>
                </a:cubicBezTo>
                <a:lnTo>
                  <a:pt x="1139" y="1539"/>
                </a:lnTo>
                <a:lnTo>
                  <a:pt x="1278" y="1602"/>
                </a:lnTo>
                <a:lnTo>
                  <a:pt x="1283" y="1675"/>
                </a:lnTo>
                <a:cubicBezTo>
                  <a:pt x="1285" y="1689"/>
                  <a:pt x="1295" y="1700"/>
                  <a:pt x="1308" y="1704"/>
                </a:cubicBezTo>
                <a:cubicBezTo>
                  <a:pt x="1309" y="1711"/>
                  <a:pt x="1312" y="1717"/>
                  <a:pt x="1318" y="1722"/>
                </a:cubicBezTo>
                <a:cubicBezTo>
                  <a:pt x="1324" y="1727"/>
                  <a:pt x="1331" y="1731"/>
                  <a:pt x="1339" y="1731"/>
                </a:cubicBezTo>
                <a:cubicBezTo>
                  <a:pt x="1340" y="1731"/>
                  <a:pt x="1341" y="1731"/>
                  <a:pt x="1342" y="1731"/>
                </a:cubicBezTo>
                <a:lnTo>
                  <a:pt x="1559" y="1715"/>
                </a:lnTo>
                <a:cubicBezTo>
                  <a:pt x="1568" y="1715"/>
                  <a:pt x="1577" y="1711"/>
                  <a:pt x="1582" y="1705"/>
                </a:cubicBezTo>
                <a:lnTo>
                  <a:pt x="1666" y="1612"/>
                </a:lnTo>
                <a:lnTo>
                  <a:pt x="1751" y="1691"/>
                </a:lnTo>
                <a:cubicBezTo>
                  <a:pt x="1758" y="1698"/>
                  <a:pt x="1765" y="1701"/>
                  <a:pt x="1773" y="1701"/>
                </a:cubicBezTo>
                <a:cubicBezTo>
                  <a:pt x="1774" y="1701"/>
                  <a:pt x="1775" y="1701"/>
                  <a:pt x="1776" y="1701"/>
                </a:cubicBezTo>
                <a:lnTo>
                  <a:pt x="1994" y="1685"/>
                </a:lnTo>
                <a:cubicBezTo>
                  <a:pt x="2003" y="1684"/>
                  <a:pt x="2011" y="1680"/>
                  <a:pt x="2016" y="1674"/>
                </a:cubicBezTo>
                <a:lnTo>
                  <a:pt x="2109" y="1568"/>
                </a:lnTo>
                <a:lnTo>
                  <a:pt x="2509" y="1539"/>
                </a:lnTo>
                <a:lnTo>
                  <a:pt x="2621" y="1632"/>
                </a:lnTo>
                <a:cubicBezTo>
                  <a:pt x="2626" y="1637"/>
                  <a:pt x="2634" y="1640"/>
                  <a:pt x="2641" y="1640"/>
                </a:cubicBezTo>
                <a:cubicBezTo>
                  <a:pt x="2646" y="1640"/>
                  <a:pt x="2651" y="1639"/>
                  <a:pt x="2656" y="1636"/>
                </a:cubicBezTo>
                <a:cubicBezTo>
                  <a:pt x="2668" y="1629"/>
                  <a:pt x="2676" y="1617"/>
                  <a:pt x="2675" y="1605"/>
                </a:cubicBezTo>
                <a:lnTo>
                  <a:pt x="2670" y="1529"/>
                </a:lnTo>
                <a:lnTo>
                  <a:pt x="2730" y="1525"/>
                </a:lnTo>
                <a:lnTo>
                  <a:pt x="2900" y="1598"/>
                </a:lnTo>
                <a:lnTo>
                  <a:pt x="2912" y="1778"/>
                </a:lnTo>
                <a:cubicBezTo>
                  <a:pt x="2914" y="1787"/>
                  <a:pt x="2918" y="1794"/>
                  <a:pt x="2925" y="1800"/>
                </a:cubicBezTo>
                <a:lnTo>
                  <a:pt x="2937" y="1810"/>
                </a:lnTo>
                <a:cubicBezTo>
                  <a:pt x="2938" y="1818"/>
                  <a:pt x="2943" y="1825"/>
                  <a:pt x="2949" y="1829"/>
                </a:cubicBezTo>
                <a:lnTo>
                  <a:pt x="3017" y="1879"/>
                </a:lnTo>
                <a:lnTo>
                  <a:pt x="3042" y="1899"/>
                </a:lnTo>
                <a:cubicBezTo>
                  <a:pt x="3046" y="1904"/>
                  <a:pt x="3050" y="1905"/>
                  <a:pt x="3053" y="1907"/>
                </a:cubicBezTo>
                <a:lnTo>
                  <a:pt x="3074" y="1922"/>
                </a:lnTo>
                <a:cubicBezTo>
                  <a:pt x="3080" y="1926"/>
                  <a:pt x="3087" y="1929"/>
                  <a:pt x="3094" y="1929"/>
                </a:cubicBezTo>
                <a:cubicBezTo>
                  <a:pt x="3099" y="1929"/>
                  <a:pt x="3105" y="1927"/>
                  <a:pt x="3109" y="1924"/>
                </a:cubicBezTo>
                <a:cubicBezTo>
                  <a:pt x="3121" y="1918"/>
                  <a:pt x="3128" y="1907"/>
                  <a:pt x="3126" y="1893"/>
                </a:cubicBezTo>
                <a:lnTo>
                  <a:pt x="3121" y="1825"/>
                </a:lnTo>
                <a:lnTo>
                  <a:pt x="3188" y="1819"/>
                </a:lnTo>
                <a:cubicBezTo>
                  <a:pt x="3207" y="1818"/>
                  <a:pt x="3220" y="1803"/>
                  <a:pt x="3219" y="1784"/>
                </a:cubicBezTo>
                <a:lnTo>
                  <a:pt x="3203" y="1566"/>
                </a:lnTo>
                <a:cubicBezTo>
                  <a:pt x="3202" y="1558"/>
                  <a:pt x="3199" y="1550"/>
                  <a:pt x="3192" y="1544"/>
                </a:cubicBezTo>
                <a:lnTo>
                  <a:pt x="3178" y="1532"/>
                </a:lnTo>
                <a:cubicBezTo>
                  <a:pt x="3177" y="1527"/>
                  <a:pt x="3173" y="1522"/>
                  <a:pt x="3170" y="1517"/>
                </a:cubicBezTo>
                <a:lnTo>
                  <a:pt x="3094" y="1452"/>
                </a:lnTo>
                <a:lnTo>
                  <a:pt x="3079" y="1257"/>
                </a:lnTo>
                <a:cubicBezTo>
                  <a:pt x="3078" y="1248"/>
                  <a:pt x="3074" y="1240"/>
                  <a:pt x="3068" y="1235"/>
                </a:cubicBezTo>
                <a:lnTo>
                  <a:pt x="3043" y="1212"/>
                </a:lnTo>
                <a:cubicBezTo>
                  <a:pt x="3042" y="1210"/>
                  <a:pt x="3040" y="1207"/>
                  <a:pt x="3037" y="1206"/>
                </a:cubicBezTo>
                <a:lnTo>
                  <a:pt x="2954" y="1133"/>
                </a:lnTo>
                <a:lnTo>
                  <a:pt x="2935" y="862"/>
                </a:lnTo>
                <a:lnTo>
                  <a:pt x="3235" y="842"/>
                </a:lnTo>
                <a:cubicBezTo>
                  <a:pt x="3245" y="842"/>
                  <a:pt x="3254" y="836"/>
                  <a:pt x="3259" y="830"/>
                </a:cubicBezTo>
                <a:lnTo>
                  <a:pt x="3447" y="598"/>
                </a:lnTo>
                <a:cubicBezTo>
                  <a:pt x="3452" y="592"/>
                  <a:pt x="3454" y="582"/>
                  <a:pt x="3454" y="575"/>
                </a:cubicBezTo>
                <a:lnTo>
                  <a:pt x="3449" y="507"/>
                </a:lnTo>
                <a:lnTo>
                  <a:pt x="3748" y="487"/>
                </a:lnTo>
                <a:cubicBezTo>
                  <a:pt x="3756" y="486"/>
                  <a:pt x="3765" y="481"/>
                  <a:pt x="3770" y="475"/>
                </a:cubicBezTo>
                <a:cubicBezTo>
                  <a:pt x="3776" y="468"/>
                  <a:pt x="3779" y="461"/>
                  <a:pt x="3779" y="451"/>
                </a:cubicBezTo>
                <a:lnTo>
                  <a:pt x="3773" y="376"/>
                </a:lnTo>
                <a:lnTo>
                  <a:pt x="3832" y="372"/>
                </a:lnTo>
                <a:lnTo>
                  <a:pt x="3912" y="437"/>
                </a:lnTo>
                <a:cubicBezTo>
                  <a:pt x="3915" y="440"/>
                  <a:pt x="3920" y="441"/>
                  <a:pt x="3925" y="442"/>
                </a:cubicBezTo>
                <a:lnTo>
                  <a:pt x="3952" y="463"/>
                </a:lnTo>
                <a:cubicBezTo>
                  <a:pt x="3957" y="467"/>
                  <a:pt x="3965" y="470"/>
                  <a:pt x="3972" y="470"/>
                </a:cubicBezTo>
                <a:cubicBezTo>
                  <a:pt x="3973" y="470"/>
                  <a:pt x="3973" y="470"/>
                  <a:pt x="3974" y="470"/>
                </a:cubicBezTo>
                <a:lnTo>
                  <a:pt x="4401" y="440"/>
                </a:lnTo>
                <a:cubicBezTo>
                  <a:pt x="4410" y="439"/>
                  <a:pt x="4419" y="435"/>
                  <a:pt x="4424" y="428"/>
                </a:cubicBezTo>
                <a:lnTo>
                  <a:pt x="4524" y="312"/>
                </a:lnTo>
                <a:cubicBezTo>
                  <a:pt x="4529" y="305"/>
                  <a:pt x="4531" y="298"/>
                  <a:pt x="4531" y="289"/>
                </a:cubicBezTo>
                <a:lnTo>
                  <a:pt x="4525" y="190"/>
                </a:lnTo>
                <a:lnTo>
                  <a:pt x="4546" y="152"/>
                </a:lnTo>
                <a:lnTo>
                  <a:pt x="4599" y="98"/>
                </a:lnTo>
                <a:lnTo>
                  <a:pt x="4997" y="70"/>
                </a:lnTo>
                <a:close/>
                <a:moveTo>
                  <a:pt x="5000" y="1"/>
                </a:moveTo>
                <a:cubicBezTo>
                  <a:pt x="4998" y="1"/>
                  <a:pt x="4997" y="1"/>
                  <a:pt x="4995" y="1"/>
                </a:cubicBezTo>
                <a:lnTo>
                  <a:pt x="4573" y="31"/>
                </a:lnTo>
                <a:cubicBezTo>
                  <a:pt x="4566" y="31"/>
                  <a:pt x="4558" y="35"/>
                  <a:pt x="4552" y="40"/>
                </a:cubicBezTo>
                <a:lnTo>
                  <a:pt x="4487" y="109"/>
                </a:lnTo>
                <a:lnTo>
                  <a:pt x="4455" y="163"/>
                </a:lnTo>
                <a:cubicBezTo>
                  <a:pt x="4452" y="168"/>
                  <a:pt x="4451" y="174"/>
                  <a:pt x="4451" y="180"/>
                </a:cubicBezTo>
                <a:lnTo>
                  <a:pt x="4458" y="275"/>
                </a:lnTo>
                <a:lnTo>
                  <a:pt x="4374" y="372"/>
                </a:lnTo>
                <a:lnTo>
                  <a:pt x="3973" y="400"/>
                </a:lnTo>
                <a:lnTo>
                  <a:pt x="3950" y="382"/>
                </a:lnTo>
                <a:cubicBezTo>
                  <a:pt x="3947" y="379"/>
                  <a:pt x="3942" y="378"/>
                  <a:pt x="3937" y="377"/>
                </a:cubicBezTo>
                <a:lnTo>
                  <a:pt x="3854" y="310"/>
                </a:lnTo>
                <a:cubicBezTo>
                  <a:pt x="3848" y="304"/>
                  <a:pt x="3840" y="301"/>
                  <a:pt x="3834" y="301"/>
                </a:cubicBezTo>
                <a:cubicBezTo>
                  <a:pt x="3833" y="301"/>
                  <a:pt x="3832" y="301"/>
                  <a:pt x="3831" y="301"/>
                </a:cubicBezTo>
                <a:lnTo>
                  <a:pt x="3728" y="310"/>
                </a:lnTo>
                <a:cubicBezTo>
                  <a:pt x="3710" y="311"/>
                  <a:pt x="3696" y="326"/>
                  <a:pt x="3697" y="345"/>
                </a:cubicBezTo>
                <a:lnTo>
                  <a:pt x="3703" y="420"/>
                </a:lnTo>
                <a:lnTo>
                  <a:pt x="3404" y="441"/>
                </a:lnTo>
                <a:cubicBezTo>
                  <a:pt x="3396" y="442"/>
                  <a:pt x="3387" y="446"/>
                  <a:pt x="3382" y="452"/>
                </a:cubicBezTo>
                <a:cubicBezTo>
                  <a:pt x="3377" y="460"/>
                  <a:pt x="3374" y="467"/>
                  <a:pt x="3374" y="476"/>
                </a:cubicBezTo>
                <a:lnTo>
                  <a:pt x="3380" y="564"/>
                </a:lnTo>
                <a:lnTo>
                  <a:pt x="3210" y="774"/>
                </a:lnTo>
                <a:lnTo>
                  <a:pt x="2891" y="796"/>
                </a:lnTo>
                <a:cubicBezTo>
                  <a:pt x="2873" y="798"/>
                  <a:pt x="2859" y="814"/>
                  <a:pt x="2861" y="831"/>
                </a:cubicBezTo>
                <a:lnTo>
                  <a:pt x="2883" y="1149"/>
                </a:lnTo>
                <a:cubicBezTo>
                  <a:pt x="2884" y="1158"/>
                  <a:pt x="2888" y="1165"/>
                  <a:pt x="2895" y="1171"/>
                </a:cubicBezTo>
                <a:lnTo>
                  <a:pt x="2983" y="1248"/>
                </a:lnTo>
                <a:cubicBezTo>
                  <a:pt x="2984" y="1251"/>
                  <a:pt x="2986" y="1253"/>
                  <a:pt x="2988" y="1254"/>
                </a:cubicBezTo>
                <a:lnTo>
                  <a:pt x="3009" y="1273"/>
                </a:lnTo>
                <a:lnTo>
                  <a:pt x="3024" y="1467"/>
                </a:lnTo>
                <a:cubicBezTo>
                  <a:pt x="3024" y="1477"/>
                  <a:pt x="3029" y="1486"/>
                  <a:pt x="3035" y="1491"/>
                </a:cubicBezTo>
                <a:lnTo>
                  <a:pt x="3111" y="1558"/>
                </a:lnTo>
                <a:cubicBezTo>
                  <a:pt x="3113" y="1563"/>
                  <a:pt x="3116" y="1566"/>
                  <a:pt x="3120" y="1570"/>
                </a:cubicBezTo>
                <a:lnTo>
                  <a:pt x="3133" y="1582"/>
                </a:lnTo>
                <a:lnTo>
                  <a:pt x="3145" y="1754"/>
                </a:lnTo>
                <a:lnTo>
                  <a:pt x="3077" y="1759"/>
                </a:lnTo>
                <a:cubicBezTo>
                  <a:pt x="3059" y="1760"/>
                  <a:pt x="3046" y="1777"/>
                  <a:pt x="3047" y="1794"/>
                </a:cubicBezTo>
                <a:lnTo>
                  <a:pt x="3050" y="1825"/>
                </a:lnTo>
                <a:lnTo>
                  <a:pt x="3050" y="1825"/>
                </a:lnTo>
                <a:lnTo>
                  <a:pt x="2994" y="1783"/>
                </a:lnTo>
                <a:cubicBezTo>
                  <a:pt x="2993" y="1777"/>
                  <a:pt x="2989" y="1771"/>
                  <a:pt x="2984" y="1767"/>
                </a:cubicBezTo>
                <a:lnTo>
                  <a:pt x="2973" y="1757"/>
                </a:lnTo>
                <a:lnTo>
                  <a:pt x="2960" y="1572"/>
                </a:lnTo>
                <a:cubicBezTo>
                  <a:pt x="2958" y="1560"/>
                  <a:pt x="2952" y="1550"/>
                  <a:pt x="2941" y="1544"/>
                </a:cubicBezTo>
                <a:lnTo>
                  <a:pt x="2745" y="1460"/>
                </a:lnTo>
                <a:cubicBezTo>
                  <a:pt x="2741" y="1458"/>
                  <a:pt x="2737" y="1457"/>
                  <a:pt x="2733" y="1457"/>
                </a:cubicBezTo>
                <a:cubicBezTo>
                  <a:pt x="2732" y="1457"/>
                  <a:pt x="2730" y="1457"/>
                  <a:pt x="2729" y="1457"/>
                </a:cubicBezTo>
                <a:lnTo>
                  <a:pt x="2628" y="1464"/>
                </a:lnTo>
                <a:cubicBezTo>
                  <a:pt x="2620" y="1465"/>
                  <a:pt x="2611" y="1469"/>
                  <a:pt x="2606" y="1476"/>
                </a:cubicBezTo>
                <a:cubicBezTo>
                  <a:pt x="2601" y="1482"/>
                  <a:pt x="2598" y="1490"/>
                  <a:pt x="2598" y="1499"/>
                </a:cubicBezTo>
                <a:lnTo>
                  <a:pt x="2601" y="1532"/>
                </a:lnTo>
                <a:lnTo>
                  <a:pt x="2537" y="1480"/>
                </a:lnTo>
                <a:cubicBezTo>
                  <a:pt x="2531" y="1474"/>
                  <a:pt x="2524" y="1471"/>
                  <a:pt x="2517" y="1471"/>
                </a:cubicBezTo>
                <a:cubicBezTo>
                  <a:pt x="2516" y="1471"/>
                  <a:pt x="2515" y="1471"/>
                  <a:pt x="2514" y="1472"/>
                </a:cubicBezTo>
                <a:lnTo>
                  <a:pt x="2087" y="1502"/>
                </a:lnTo>
                <a:cubicBezTo>
                  <a:pt x="2078" y="1503"/>
                  <a:pt x="2070" y="1507"/>
                  <a:pt x="2065" y="1513"/>
                </a:cubicBezTo>
                <a:lnTo>
                  <a:pt x="1972" y="1618"/>
                </a:lnTo>
                <a:lnTo>
                  <a:pt x="1782" y="1632"/>
                </a:lnTo>
                <a:lnTo>
                  <a:pt x="1683" y="1540"/>
                </a:lnTo>
                <a:cubicBezTo>
                  <a:pt x="1676" y="1534"/>
                  <a:pt x="1667" y="1533"/>
                  <a:pt x="1660" y="1532"/>
                </a:cubicBezTo>
                <a:cubicBezTo>
                  <a:pt x="1652" y="1532"/>
                  <a:pt x="1643" y="1535"/>
                  <a:pt x="1638" y="1542"/>
                </a:cubicBezTo>
                <a:lnTo>
                  <a:pt x="1540" y="1649"/>
                </a:lnTo>
                <a:lnTo>
                  <a:pt x="1368" y="1660"/>
                </a:lnTo>
                <a:cubicBezTo>
                  <a:pt x="1367" y="1649"/>
                  <a:pt x="1357" y="1638"/>
                  <a:pt x="1344" y="1636"/>
                </a:cubicBezTo>
                <a:lnTo>
                  <a:pt x="1341" y="1575"/>
                </a:lnTo>
                <a:cubicBezTo>
                  <a:pt x="1339" y="1563"/>
                  <a:pt x="1332" y="1552"/>
                  <a:pt x="1321" y="1548"/>
                </a:cubicBezTo>
                <a:lnTo>
                  <a:pt x="1134" y="1464"/>
                </a:lnTo>
                <a:cubicBezTo>
                  <a:pt x="1130" y="1462"/>
                  <a:pt x="1125" y="1461"/>
                  <a:pt x="1121" y="1461"/>
                </a:cubicBezTo>
                <a:cubicBezTo>
                  <a:pt x="1108" y="1461"/>
                  <a:pt x="1097" y="1469"/>
                  <a:pt x="1091" y="1481"/>
                </a:cubicBezTo>
                <a:lnTo>
                  <a:pt x="999" y="1688"/>
                </a:lnTo>
                <a:lnTo>
                  <a:pt x="917" y="1693"/>
                </a:lnTo>
                <a:cubicBezTo>
                  <a:pt x="910" y="1693"/>
                  <a:pt x="902" y="1696"/>
                  <a:pt x="897" y="1702"/>
                </a:cubicBezTo>
                <a:lnTo>
                  <a:pt x="810" y="1790"/>
                </a:lnTo>
                <a:lnTo>
                  <a:pt x="724" y="1716"/>
                </a:lnTo>
                <a:cubicBezTo>
                  <a:pt x="718" y="1712"/>
                  <a:pt x="711" y="1708"/>
                  <a:pt x="703" y="1708"/>
                </a:cubicBezTo>
                <a:cubicBezTo>
                  <a:pt x="703" y="1708"/>
                  <a:pt x="702" y="1708"/>
                  <a:pt x="701" y="1708"/>
                </a:cubicBezTo>
                <a:lnTo>
                  <a:pt x="607" y="1715"/>
                </a:lnTo>
                <a:lnTo>
                  <a:pt x="586" y="1696"/>
                </a:lnTo>
                <a:cubicBezTo>
                  <a:pt x="584" y="1695"/>
                  <a:pt x="583" y="1694"/>
                  <a:pt x="581" y="1693"/>
                </a:cubicBezTo>
                <a:lnTo>
                  <a:pt x="385" y="1523"/>
                </a:lnTo>
                <a:cubicBezTo>
                  <a:pt x="380" y="1518"/>
                  <a:pt x="372" y="1514"/>
                  <a:pt x="365" y="1514"/>
                </a:cubicBezTo>
                <a:cubicBezTo>
                  <a:pt x="364" y="1514"/>
                  <a:pt x="363" y="1514"/>
                  <a:pt x="362" y="1514"/>
                </a:cubicBezTo>
                <a:lnTo>
                  <a:pt x="254" y="1523"/>
                </a:lnTo>
                <a:cubicBezTo>
                  <a:pt x="245" y="1523"/>
                  <a:pt x="235" y="1528"/>
                  <a:pt x="230" y="1534"/>
                </a:cubicBezTo>
                <a:lnTo>
                  <a:pt x="151" y="1630"/>
                </a:lnTo>
                <a:lnTo>
                  <a:pt x="144" y="1628"/>
                </a:lnTo>
                <a:cubicBezTo>
                  <a:pt x="140" y="1626"/>
                  <a:pt x="136" y="1625"/>
                  <a:pt x="131" y="1625"/>
                </a:cubicBezTo>
                <a:cubicBezTo>
                  <a:pt x="124" y="1625"/>
                  <a:pt x="118" y="1627"/>
                  <a:pt x="113" y="1632"/>
                </a:cubicBezTo>
                <a:cubicBezTo>
                  <a:pt x="103" y="1638"/>
                  <a:pt x="98" y="1649"/>
                  <a:pt x="99" y="1660"/>
                </a:cubicBezTo>
                <a:lnTo>
                  <a:pt x="104" y="1741"/>
                </a:lnTo>
                <a:lnTo>
                  <a:pt x="12" y="1846"/>
                </a:lnTo>
                <a:cubicBezTo>
                  <a:pt x="0" y="1858"/>
                  <a:pt x="0" y="1878"/>
                  <a:pt x="12" y="1889"/>
                </a:cubicBezTo>
                <a:cubicBezTo>
                  <a:pt x="19" y="1896"/>
                  <a:pt x="27" y="1900"/>
                  <a:pt x="36" y="1900"/>
                </a:cubicBezTo>
                <a:cubicBezTo>
                  <a:pt x="43" y="1900"/>
                  <a:pt x="49" y="1898"/>
                  <a:pt x="55" y="1893"/>
                </a:cubicBezTo>
                <a:lnTo>
                  <a:pt x="167" y="1812"/>
                </a:lnTo>
                <a:lnTo>
                  <a:pt x="177" y="1805"/>
                </a:lnTo>
                <a:lnTo>
                  <a:pt x="288" y="1880"/>
                </a:lnTo>
                <a:lnTo>
                  <a:pt x="298" y="2024"/>
                </a:lnTo>
                <a:lnTo>
                  <a:pt x="277" y="2092"/>
                </a:lnTo>
                <a:cubicBezTo>
                  <a:pt x="273" y="2106"/>
                  <a:pt x="277" y="2119"/>
                  <a:pt x="288" y="2128"/>
                </a:cubicBezTo>
                <a:lnTo>
                  <a:pt x="479" y="2290"/>
                </a:lnTo>
                <a:cubicBezTo>
                  <a:pt x="485" y="2295"/>
                  <a:pt x="492" y="2298"/>
                  <a:pt x="499" y="2298"/>
                </a:cubicBezTo>
                <a:cubicBezTo>
                  <a:pt x="500" y="2298"/>
                  <a:pt x="501" y="2298"/>
                  <a:pt x="502" y="2298"/>
                </a:cubicBezTo>
                <a:lnTo>
                  <a:pt x="1006" y="2263"/>
                </a:lnTo>
                <a:lnTo>
                  <a:pt x="1019" y="2448"/>
                </a:lnTo>
                <a:cubicBezTo>
                  <a:pt x="1020" y="2464"/>
                  <a:pt x="1034" y="2478"/>
                  <a:pt x="1050" y="2478"/>
                </a:cubicBezTo>
                <a:cubicBezTo>
                  <a:pt x="1052" y="2478"/>
                  <a:pt x="1053" y="2478"/>
                  <a:pt x="1055" y="2477"/>
                </a:cubicBezTo>
                <a:lnTo>
                  <a:pt x="1271" y="2462"/>
                </a:lnTo>
                <a:cubicBezTo>
                  <a:pt x="1277" y="2461"/>
                  <a:pt x="1282" y="2460"/>
                  <a:pt x="1286" y="2457"/>
                </a:cubicBezTo>
                <a:lnTo>
                  <a:pt x="1488" y="2334"/>
                </a:lnTo>
                <a:cubicBezTo>
                  <a:pt x="1498" y="2326"/>
                  <a:pt x="1505" y="2315"/>
                  <a:pt x="1504" y="2303"/>
                </a:cubicBezTo>
                <a:lnTo>
                  <a:pt x="1498" y="2227"/>
                </a:lnTo>
                <a:lnTo>
                  <a:pt x="1561" y="2224"/>
                </a:lnTo>
                <a:lnTo>
                  <a:pt x="1666" y="2315"/>
                </a:lnTo>
                <a:cubicBezTo>
                  <a:pt x="1672" y="2320"/>
                  <a:pt x="1679" y="2323"/>
                  <a:pt x="1687" y="2323"/>
                </a:cubicBezTo>
                <a:cubicBezTo>
                  <a:pt x="1688" y="2323"/>
                  <a:pt x="1689" y="2323"/>
                  <a:pt x="1690" y="2323"/>
                </a:cubicBezTo>
                <a:lnTo>
                  <a:pt x="2212" y="2287"/>
                </a:lnTo>
                <a:lnTo>
                  <a:pt x="2424" y="2470"/>
                </a:lnTo>
                <a:lnTo>
                  <a:pt x="2430" y="2558"/>
                </a:lnTo>
                <a:cubicBezTo>
                  <a:pt x="2431" y="2566"/>
                  <a:pt x="2434" y="2574"/>
                  <a:pt x="2441" y="2579"/>
                </a:cubicBezTo>
                <a:lnTo>
                  <a:pt x="2551" y="2682"/>
                </a:lnTo>
                <a:lnTo>
                  <a:pt x="2676" y="2777"/>
                </a:lnTo>
                <a:cubicBezTo>
                  <a:pt x="2681" y="2782"/>
                  <a:pt x="2688" y="2784"/>
                  <a:pt x="2694" y="2784"/>
                </a:cubicBezTo>
                <a:cubicBezTo>
                  <a:pt x="2695" y="2784"/>
                  <a:pt x="2697" y="2784"/>
                  <a:pt x="2698" y="2783"/>
                </a:cubicBezTo>
                <a:lnTo>
                  <a:pt x="3221" y="2747"/>
                </a:lnTo>
                <a:lnTo>
                  <a:pt x="3327" y="2845"/>
                </a:lnTo>
                <a:cubicBezTo>
                  <a:pt x="3332" y="2850"/>
                  <a:pt x="3339" y="2854"/>
                  <a:pt x="3347" y="2854"/>
                </a:cubicBezTo>
                <a:cubicBezTo>
                  <a:pt x="3348" y="2854"/>
                  <a:pt x="3350" y="2854"/>
                  <a:pt x="3352" y="2853"/>
                </a:cubicBezTo>
                <a:lnTo>
                  <a:pt x="3453" y="2847"/>
                </a:lnTo>
                <a:lnTo>
                  <a:pt x="3460" y="2850"/>
                </a:lnTo>
                <a:cubicBezTo>
                  <a:pt x="3464" y="2851"/>
                  <a:pt x="3468" y="2852"/>
                  <a:pt x="3472" y="2852"/>
                </a:cubicBezTo>
                <a:cubicBezTo>
                  <a:pt x="3475" y="2852"/>
                  <a:pt x="3479" y="2851"/>
                  <a:pt x="3483" y="2850"/>
                </a:cubicBezTo>
                <a:lnTo>
                  <a:pt x="3664" y="2782"/>
                </a:lnTo>
                <a:lnTo>
                  <a:pt x="3738" y="2777"/>
                </a:lnTo>
                <a:lnTo>
                  <a:pt x="3861" y="2908"/>
                </a:lnTo>
                <a:cubicBezTo>
                  <a:pt x="3866" y="2916"/>
                  <a:pt x="3875" y="2919"/>
                  <a:pt x="3883" y="2919"/>
                </a:cubicBezTo>
                <a:cubicBezTo>
                  <a:pt x="3885" y="2919"/>
                  <a:pt x="3886" y="2919"/>
                  <a:pt x="3887" y="2919"/>
                </a:cubicBezTo>
                <a:lnTo>
                  <a:pt x="4092" y="2904"/>
                </a:lnTo>
                <a:lnTo>
                  <a:pt x="4212" y="2984"/>
                </a:lnTo>
                <a:cubicBezTo>
                  <a:pt x="4217" y="2988"/>
                  <a:pt x="4223" y="2990"/>
                  <a:pt x="4231" y="2990"/>
                </a:cubicBezTo>
                <a:cubicBezTo>
                  <a:pt x="4236" y="2990"/>
                  <a:pt x="4239" y="2990"/>
                  <a:pt x="4232" y="2985"/>
                </a:cubicBezTo>
                <a:cubicBezTo>
                  <a:pt x="4242" y="2981"/>
                  <a:pt x="4248" y="2972"/>
                  <a:pt x="4251" y="2962"/>
                </a:cubicBezTo>
                <a:lnTo>
                  <a:pt x="4269" y="2881"/>
                </a:lnTo>
                <a:lnTo>
                  <a:pt x="4393" y="2822"/>
                </a:lnTo>
                <a:lnTo>
                  <a:pt x="4515" y="2842"/>
                </a:lnTo>
                <a:cubicBezTo>
                  <a:pt x="4517" y="2843"/>
                  <a:pt x="4520" y="2843"/>
                  <a:pt x="4522" y="2843"/>
                </a:cubicBezTo>
                <a:cubicBezTo>
                  <a:pt x="4530" y="2843"/>
                  <a:pt x="4537" y="2839"/>
                  <a:pt x="4543" y="2834"/>
                </a:cubicBezTo>
                <a:cubicBezTo>
                  <a:pt x="4550" y="2827"/>
                  <a:pt x="4554" y="2819"/>
                  <a:pt x="4553" y="2808"/>
                </a:cubicBezTo>
                <a:lnTo>
                  <a:pt x="4551" y="2786"/>
                </a:lnTo>
                <a:lnTo>
                  <a:pt x="4615" y="2647"/>
                </a:lnTo>
                <a:lnTo>
                  <a:pt x="5146" y="2609"/>
                </a:lnTo>
                <a:cubicBezTo>
                  <a:pt x="5149" y="2608"/>
                  <a:pt x="5153" y="2608"/>
                  <a:pt x="5155" y="2606"/>
                </a:cubicBezTo>
                <a:lnTo>
                  <a:pt x="5331" y="2538"/>
                </a:lnTo>
                <a:lnTo>
                  <a:pt x="5447" y="2556"/>
                </a:lnTo>
                <a:cubicBezTo>
                  <a:pt x="5449" y="2557"/>
                  <a:pt x="5451" y="2558"/>
                  <a:pt x="5454" y="2558"/>
                </a:cubicBezTo>
                <a:cubicBezTo>
                  <a:pt x="5461" y="2558"/>
                  <a:pt x="5468" y="2554"/>
                  <a:pt x="5474" y="2549"/>
                </a:cubicBezTo>
                <a:lnTo>
                  <a:pt x="5608" y="2428"/>
                </a:lnTo>
                <a:cubicBezTo>
                  <a:pt x="5611" y="2425"/>
                  <a:pt x="5614" y="2420"/>
                  <a:pt x="5616" y="2416"/>
                </a:cubicBezTo>
                <a:lnTo>
                  <a:pt x="5680" y="2262"/>
                </a:lnTo>
                <a:cubicBezTo>
                  <a:pt x="5682" y="2260"/>
                  <a:pt x="5684" y="2259"/>
                  <a:pt x="5686" y="2258"/>
                </a:cubicBezTo>
                <a:lnTo>
                  <a:pt x="5769" y="2251"/>
                </a:lnTo>
                <a:cubicBezTo>
                  <a:pt x="5783" y="2249"/>
                  <a:pt x="5794" y="2242"/>
                  <a:pt x="5799" y="2231"/>
                </a:cubicBezTo>
                <a:lnTo>
                  <a:pt x="5880" y="2013"/>
                </a:lnTo>
                <a:cubicBezTo>
                  <a:pt x="5883" y="2008"/>
                  <a:pt x="5883" y="2004"/>
                  <a:pt x="5883" y="1998"/>
                </a:cubicBezTo>
                <a:lnTo>
                  <a:pt x="5869" y="1816"/>
                </a:lnTo>
                <a:cubicBezTo>
                  <a:pt x="5873" y="1814"/>
                  <a:pt x="5875" y="1811"/>
                  <a:pt x="5878" y="1807"/>
                </a:cubicBezTo>
                <a:lnTo>
                  <a:pt x="5953" y="1802"/>
                </a:lnTo>
                <a:cubicBezTo>
                  <a:pt x="5961" y="1801"/>
                  <a:pt x="5970" y="1796"/>
                  <a:pt x="5976" y="1790"/>
                </a:cubicBezTo>
                <a:cubicBezTo>
                  <a:pt x="5981" y="1784"/>
                  <a:pt x="5983" y="1776"/>
                  <a:pt x="5983" y="1767"/>
                </a:cubicBezTo>
                <a:lnTo>
                  <a:pt x="5968" y="1570"/>
                </a:lnTo>
                <a:cubicBezTo>
                  <a:pt x="5968" y="1561"/>
                  <a:pt x="5963" y="1552"/>
                  <a:pt x="5957" y="1547"/>
                </a:cubicBezTo>
                <a:lnTo>
                  <a:pt x="5843" y="1456"/>
                </a:lnTo>
                <a:lnTo>
                  <a:pt x="5838" y="1388"/>
                </a:lnTo>
                <a:cubicBezTo>
                  <a:pt x="5841" y="1387"/>
                  <a:pt x="5842" y="1385"/>
                  <a:pt x="5843" y="1384"/>
                </a:cubicBezTo>
                <a:cubicBezTo>
                  <a:pt x="5845" y="1383"/>
                  <a:pt x="5847" y="1380"/>
                  <a:pt x="5848" y="1379"/>
                </a:cubicBezTo>
                <a:lnTo>
                  <a:pt x="5951" y="1372"/>
                </a:lnTo>
                <a:cubicBezTo>
                  <a:pt x="5956" y="1372"/>
                  <a:pt x="5961" y="1370"/>
                  <a:pt x="5965" y="1367"/>
                </a:cubicBezTo>
                <a:lnTo>
                  <a:pt x="6002" y="1346"/>
                </a:lnTo>
                <a:cubicBezTo>
                  <a:pt x="6003" y="1347"/>
                  <a:pt x="6003" y="1348"/>
                  <a:pt x="6004" y="1349"/>
                </a:cubicBezTo>
                <a:lnTo>
                  <a:pt x="6007" y="1378"/>
                </a:lnTo>
                <a:cubicBezTo>
                  <a:pt x="6008" y="1392"/>
                  <a:pt x="6018" y="1405"/>
                  <a:pt x="6033" y="1408"/>
                </a:cubicBezTo>
                <a:lnTo>
                  <a:pt x="6143" y="1430"/>
                </a:lnTo>
                <a:cubicBezTo>
                  <a:pt x="6145" y="1430"/>
                  <a:pt x="6146" y="1430"/>
                  <a:pt x="6148" y="1430"/>
                </a:cubicBezTo>
                <a:cubicBezTo>
                  <a:pt x="6157" y="1430"/>
                  <a:pt x="6165" y="1428"/>
                  <a:pt x="6171" y="1421"/>
                </a:cubicBezTo>
                <a:cubicBezTo>
                  <a:pt x="6180" y="1414"/>
                  <a:pt x="6183" y="1403"/>
                  <a:pt x="6181" y="1392"/>
                </a:cubicBezTo>
                <a:lnTo>
                  <a:pt x="6173" y="1348"/>
                </a:lnTo>
                <a:cubicBezTo>
                  <a:pt x="6174" y="1346"/>
                  <a:pt x="6176" y="1341"/>
                  <a:pt x="6176" y="1338"/>
                </a:cubicBezTo>
                <a:lnTo>
                  <a:pt x="6256" y="1241"/>
                </a:lnTo>
                <a:cubicBezTo>
                  <a:pt x="6263" y="1232"/>
                  <a:pt x="6264" y="1221"/>
                  <a:pt x="6261" y="1208"/>
                </a:cubicBezTo>
                <a:lnTo>
                  <a:pt x="6183" y="1014"/>
                </a:lnTo>
                <a:lnTo>
                  <a:pt x="6123" y="880"/>
                </a:lnTo>
                <a:lnTo>
                  <a:pt x="6094" y="836"/>
                </a:lnTo>
                <a:lnTo>
                  <a:pt x="6122" y="822"/>
                </a:lnTo>
                <a:cubicBezTo>
                  <a:pt x="6123" y="822"/>
                  <a:pt x="6123" y="821"/>
                  <a:pt x="6126" y="821"/>
                </a:cubicBezTo>
                <a:cubicBezTo>
                  <a:pt x="6127" y="821"/>
                  <a:pt x="6128" y="820"/>
                  <a:pt x="6129" y="820"/>
                </a:cubicBezTo>
                <a:lnTo>
                  <a:pt x="6206" y="781"/>
                </a:lnTo>
                <a:cubicBezTo>
                  <a:pt x="6214" y="778"/>
                  <a:pt x="6220" y="771"/>
                  <a:pt x="6222" y="762"/>
                </a:cubicBezTo>
                <a:cubicBezTo>
                  <a:pt x="6226" y="753"/>
                  <a:pt x="6223" y="744"/>
                  <a:pt x="6220" y="736"/>
                </a:cubicBezTo>
                <a:lnTo>
                  <a:pt x="6206" y="711"/>
                </a:lnTo>
                <a:cubicBezTo>
                  <a:pt x="6205" y="708"/>
                  <a:pt x="6204" y="706"/>
                  <a:pt x="6201" y="705"/>
                </a:cubicBezTo>
                <a:lnTo>
                  <a:pt x="6095" y="596"/>
                </a:lnTo>
                <a:lnTo>
                  <a:pt x="6118" y="518"/>
                </a:lnTo>
                <a:cubicBezTo>
                  <a:pt x="6122" y="507"/>
                  <a:pt x="6119" y="496"/>
                  <a:pt x="6113" y="488"/>
                </a:cubicBezTo>
                <a:lnTo>
                  <a:pt x="6043" y="398"/>
                </a:lnTo>
                <a:cubicBezTo>
                  <a:pt x="6038" y="391"/>
                  <a:pt x="6030" y="386"/>
                  <a:pt x="6021" y="386"/>
                </a:cubicBezTo>
                <a:cubicBezTo>
                  <a:pt x="6019" y="386"/>
                  <a:pt x="6017" y="386"/>
                  <a:pt x="6015" y="387"/>
                </a:cubicBezTo>
                <a:lnTo>
                  <a:pt x="5895" y="394"/>
                </a:lnTo>
                <a:lnTo>
                  <a:pt x="5797" y="376"/>
                </a:lnTo>
                <a:lnTo>
                  <a:pt x="5635" y="305"/>
                </a:lnTo>
                <a:lnTo>
                  <a:pt x="5608" y="252"/>
                </a:lnTo>
                <a:cubicBezTo>
                  <a:pt x="5606" y="248"/>
                  <a:pt x="5603" y="246"/>
                  <a:pt x="5601" y="243"/>
                </a:cubicBezTo>
                <a:lnTo>
                  <a:pt x="5534" y="186"/>
                </a:lnTo>
                <a:lnTo>
                  <a:pt x="5474" y="97"/>
                </a:lnTo>
                <a:cubicBezTo>
                  <a:pt x="5473" y="95"/>
                  <a:pt x="5468" y="88"/>
                  <a:pt x="5465" y="87"/>
                </a:cubicBezTo>
                <a:cubicBezTo>
                  <a:pt x="5459" y="82"/>
                  <a:pt x="5453" y="79"/>
                  <a:pt x="5445" y="79"/>
                </a:cubicBezTo>
                <a:cubicBezTo>
                  <a:pt x="5444" y="79"/>
                  <a:pt x="5442" y="79"/>
                  <a:pt x="5440" y="79"/>
                </a:cubicBezTo>
                <a:lnTo>
                  <a:pt x="5135" y="100"/>
                </a:lnTo>
                <a:lnTo>
                  <a:pt x="5114" y="82"/>
                </a:lnTo>
                <a:cubicBezTo>
                  <a:pt x="5111" y="79"/>
                  <a:pt x="5106" y="77"/>
                  <a:pt x="5102" y="76"/>
                </a:cubicBezTo>
                <a:lnTo>
                  <a:pt x="5019" y="9"/>
                </a:lnTo>
                <a:cubicBezTo>
                  <a:pt x="5014" y="4"/>
                  <a:pt x="5007" y="1"/>
                  <a:pt x="50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994;p51">
            <a:extLst>
              <a:ext uri="{FF2B5EF4-FFF2-40B4-BE49-F238E27FC236}">
                <a16:creationId xmlns:a16="http://schemas.microsoft.com/office/drawing/2014/main" id="{59928334-95D7-1A49-48B2-3B7697AAA085}"/>
              </a:ext>
            </a:extLst>
          </p:cNvPr>
          <p:cNvSpPr/>
          <p:nvPr/>
        </p:nvSpPr>
        <p:spPr>
          <a:xfrm>
            <a:off x="2167253" y="3515015"/>
            <a:ext cx="666" cy="8150"/>
          </a:xfrm>
          <a:custGeom>
            <a:avLst/>
            <a:gdLst/>
            <a:ahLst/>
            <a:cxnLst/>
            <a:rect l="l" t="t" r="r" b="b"/>
            <a:pathLst>
              <a:path w="9" h="110" extrusionOk="0">
                <a:moveTo>
                  <a:pt x="8" y="110"/>
                </a:moveTo>
                <a:lnTo>
                  <a:pt x="1" y="0"/>
                </a:lnTo>
                <a:close/>
              </a:path>
            </a:pathLst>
          </a:custGeom>
          <a:solidFill>
            <a:srgbClr val="697C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995;p51">
            <a:extLst>
              <a:ext uri="{FF2B5EF4-FFF2-40B4-BE49-F238E27FC236}">
                <a16:creationId xmlns:a16="http://schemas.microsoft.com/office/drawing/2014/main" id="{5C792CC4-919E-5F52-01F5-AC51745ED730}"/>
              </a:ext>
            </a:extLst>
          </p:cNvPr>
          <p:cNvSpPr/>
          <p:nvPr/>
        </p:nvSpPr>
        <p:spPr>
          <a:xfrm>
            <a:off x="2164734" y="3512645"/>
            <a:ext cx="5482" cy="12891"/>
          </a:xfrm>
          <a:custGeom>
            <a:avLst/>
            <a:gdLst/>
            <a:ahLst/>
            <a:cxnLst/>
            <a:rect l="l" t="t" r="r" b="b"/>
            <a:pathLst>
              <a:path w="74" h="174" extrusionOk="0">
                <a:moveTo>
                  <a:pt x="36" y="0"/>
                </a:moveTo>
                <a:cubicBezTo>
                  <a:pt x="34" y="0"/>
                  <a:pt x="32" y="1"/>
                  <a:pt x="31" y="1"/>
                </a:cubicBezTo>
                <a:cubicBezTo>
                  <a:pt x="14" y="2"/>
                  <a:pt x="0" y="17"/>
                  <a:pt x="0" y="33"/>
                </a:cubicBezTo>
                <a:lnTo>
                  <a:pt x="0" y="37"/>
                </a:lnTo>
                <a:lnTo>
                  <a:pt x="9" y="144"/>
                </a:lnTo>
                <a:cubicBezTo>
                  <a:pt x="10" y="161"/>
                  <a:pt x="24" y="174"/>
                  <a:pt x="41" y="174"/>
                </a:cubicBezTo>
                <a:lnTo>
                  <a:pt x="44" y="174"/>
                </a:lnTo>
                <a:cubicBezTo>
                  <a:pt x="61" y="173"/>
                  <a:pt x="73" y="158"/>
                  <a:pt x="73" y="142"/>
                </a:cubicBezTo>
                <a:lnTo>
                  <a:pt x="73" y="139"/>
                </a:lnTo>
                <a:lnTo>
                  <a:pt x="66" y="31"/>
                </a:lnTo>
                <a:cubicBezTo>
                  <a:pt x="65" y="15"/>
                  <a:pt x="51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996;p51">
            <a:extLst>
              <a:ext uri="{FF2B5EF4-FFF2-40B4-BE49-F238E27FC236}">
                <a16:creationId xmlns:a16="http://schemas.microsoft.com/office/drawing/2014/main" id="{50E96EC0-6CFA-633F-7A9C-8489D2AA5883}"/>
              </a:ext>
            </a:extLst>
          </p:cNvPr>
          <p:cNvSpPr/>
          <p:nvPr/>
        </p:nvSpPr>
        <p:spPr>
          <a:xfrm>
            <a:off x="1987592" y="2853861"/>
            <a:ext cx="515789" cy="663076"/>
          </a:xfrm>
          <a:custGeom>
            <a:avLst/>
            <a:gdLst/>
            <a:ahLst/>
            <a:cxnLst/>
            <a:rect l="l" t="t" r="r" b="b"/>
            <a:pathLst>
              <a:path w="6962" h="8950" extrusionOk="0">
                <a:moveTo>
                  <a:pt x="2717" y="0"/>
                </a:moveTo>
                <a:lnTo>
                  <a:pt x="2688" y="2"/>
                </a:lnTo>
                <a:lnTo>
                  <a:pt x="2704" y="219"/>
                </a:lnTo>
                <a:lnTo>
                  <a:pt x="2712" y="328"/>
                </a:lnTo>
                <a:lnTo>
                  <a:pt x="2820" y="422"/>
                </a:lnTo>
                <a:lnTo>
                  <a:pt x="2828" y="531"/>
                </a:lnTo>
                <a:lnTo>
                  <a:pt x="2618" y="654"/>
                </a:lnTo>
                <a:lnTo>
                  <a:pt x="2518" y="661"/>
                </a:lnTo>
                <a:lnTo>
                  <a:pt x="2525" y="771"/>
                </a:lnTo>
                <a:lnTo>
                  <a:pt x="2626" y="762"/>
                </a:lnTo>
                <a:lnTo>
                  <a:pt x="2633" y="862"/>
                </a:lnTo>
                <a:lnTo>
                  <a:pt x="2640" y="980"/>
                </a:lnTo>
                <a:lnTo>
                  <a:pt x="2865" y="1073"/>
                </a:lnTo>
                <a:lnTo>
                  <a:pt x="2771" y="1180"/>
                </a:lnTo>
                <a:lnTo>
                  <a:pt x="2880" y="1282"/>
                </a:lnTo>
                <a:lnTo>
                  <a:pt x="3105" y="1375"/>
                </a:lnTo>
                <a:lnTo>
                  <a:pt x="3120" y="1591"/>
                </a:lnTo>
                <a:lnTo>
                  <a:pt x="3005" y="1382"/>
                </a:lnTo>
                <a:lnTo>
                  <a:pt x="2880" y="1282"/>
                </a:lnTo>
                <a:lnTo>
                  <a:pt x="2664" y="1298"/>
                </a:lnTo>
                <a:lnTo>
                  <a:pt x="2454" y="1312"/>
                </a:lnTo>
                <a:lnTo>
                  <a:pt x="2462" y="1419"/>
                </a:lnTo>
                <a:lnTo>
                  <a:pt x="2478" y="1637"/>
                </a:lnTo>
                <a:lnTo>
                  <a:pt x="2485" y="1746"/>
                </a:lnTo>
                <a:lnTo>
                  <a:pt x="2384" y="1856"/>
                </a:lnTo>
                <a:lnTo>
                  <a:pt x="2390" y="1956"/>
                </a:lnTo>
                <a:lnTo>
                  <a:pt x="2269" y="1762"/>
                </a:lnTo>
                <a:lnTo>
                  <a:pt x="2260" y="1653"/>
                </a:lnTo>
                <a:lnTo>
                  <a:pt x="2253" y="1543"/>
                </a:lnTo>
                <a:lnTo>
                  <a:pt x="2145" y="1552"/>
                </a:lnTo>
                <a:lnTo>
                  <a:pt x="2152" y="1661"/>
                </a:lnTo>
                <a:lnTo>
                  <a:pt x="2050" y="1667"/>
                </a:lnTo>
                <a:lnTo>
                  <a:pt x="2043" y="1559"/>
                </a:lnTo>
                <a:lnTo>
                  <a:pt x="2136" y="1443"/>
                </a:lnTo>
                <a:lnTo>
                  <a:pt x="1910" y="1350"/>
                </a:lnTo>
                <a:lnTo>
                  <a:pt x="1702" y="1365"/>
                </a:lnTo>
                <a:lnTo>
                  <a:pt x="1485" y="1381"/>
                </a:lnTo>
                <a:lnTo>
                  <a:pt x="1376" y="1387"/>
                </a:lnTo>
                <a:lnTo>
                  <a:pt x="1385" y="1496"/>
                </a:lnTo>
                <a:lnTo>
                  <a:pt x="1283" y="1612"/>
                </a:lnTo>
                <a:lnTo>
                  <a:pt x="1291" y="1720"/>
                </a:lnTo>
                <a:lnTo>
                  <a:pt x="1399" y="1714"/>
                </a:lnTo>
                <a:lnTo>
                  <a:pt x="1406" y="1823"/>
                </a:lnTo>
                <a:lnTo>
                  <a:pt x="1522" y="1916"/>
                </a:lnTo>
                <a:lnTo>
                  <a:pt x="1510" y="1932"/>
                </a:lnTo>
                <a:lnTo>
                  <a:pt x="1422" y="2038"/>
                </a:lnTo>
                <a:lnTo>
                  <a:pt x="1430" y="2141"/>
                </a:lnTo>
                <a:lnTo>
                  <a:pt x="1437" y="2242"/>
                </a:lnTo>
                <a:lnTo>
                  <a:pt x="1444" y="2351"/>
                </a:lnTo>
                <a:lnTo>
                  <a:pt x="1437" y="2351"/>
                </a:lnTo>
                <a:lnTo>
                  <a:pt x="1438" y="2366"/>
                </a:lnTo>
                <a:lnTo>
                  <a:pt x="1338" y="2372"/>
                </a:lnTo>
                <a:lnTo>
                  <a:pt x="1344" y="2474"/>
                </a:lnTo>
                <a:lnTo>
                  <a:pt x="1360" y="2683"/>
                </a:lnTo>
                <a:lnTo>
                  <a:pt x="1366" y="2785"/>
                </a:lnTo>
                <a:lnTo>
                  <a:pt x="1353" y="2799"/>
                </a:lnTo>
                <a:lnTo>
                  <a:pt x="1353" y="2808"/>
                </a:lnTo>
                <a:lnTo>
                  <a:pt x="1272" y="2907"/>
                </a:lnTo>
                <a:lnTo>
                  <a:pt x="1381" y="3001"/>
                </a:lnTo>
                <a:lnTo>
                  <a:pt x="1390" y="3109"/>
                </a:lnTo>
                <a:lnTo>
                  <a:pt x="1303" y="3437"/>
                </a:lnTo>
                <a:lnTo>
                  <a:pt x="1300" y="3437"/>
                </a:lnTo>
                <a:lnTo>
                  <a:pt x="1296" y="3452"/>
                </a:lnTo>
                <a:lnTo>
                  <a:pt x="1188" y="3459"/>
                </a:lnTo>
                <a:lnTo>
                  <a:pt x="1079" y="3467"/>
                </a:lnTo>
                <a:lnTo>
                  <a:pt x="978" y="3474"/>
                </a:lnTo>
                <a:lnTo>
                  <a:pt x="863" y="3481"/>
                </a:lnTo>
                <a:lnTo>
                  <a:pt x="755" y="3386"/>
                </a:lnTo>
                <a:lnTo>
                  <a:pt x="437" y="3512"/>
                </a:lnTo>
                <a:lnTo>
                  <a:pt x="241" y="3632"/>
                </a:lnTo>
                <a:lnTo>
                  <a:pt x="249" y="3729"/>
                </a:lnTo>
                <a:lnTo>
                  <a:pt x="256" y="3830"/>
                </a:lnTo>
                <a:lnTo>
                  <a:pt x="272" y="4046"/>
                </a:lnTo>
                <a:lnTo>
                  <a:pt x="278" y="4155"/>
                </a:lnTo>
                <a:lnTo>
                  <a:pt x="264" y="4163"/>
                </a:lnTo>
                <a:lnTo>
                  <a:pt x="264" y="4178"/>
                </a:lnTo>
                <a:lnTo>
                  <a:pt x="68" y="4288"/>
                </a:lnTo>
                <a:lnTo>
                  <a:pt x="75" y="4381"/>
                </a:lnTo>
                <a:lnTo>
                  <a:pt x="83" y="4496"/>
                </a:lnTo>
                <a:lnTo>
                  <a:pt x="90" y="4598"/>
                </a:lnTo>
                <a:lnTo>
                  <a:pt x="90" y="4613"/>
                </a:lnTo>
                <a:lnTo>
                  <a:pt x="1" y="4822"/>
                </a:lnTo>
                <a:lnTo>
                  <a:pt x="1" y="4822"/>
                </a:lnTo>
                <a:lnTo>
                  <a:pt x="105" y="4814"/>
                </a:lnTo>
                <a:lnTo>
                  <a:pt x="113" y="4917"/>
                </a:lnTo>
                <a:lnTo>
                  <a:pt x="121" y="5031"/>
                </a:lnTo>
                <a:lnTo>
                  <a:pt x="122" y="5040"/>
                </a:lnTo>
                <a:lnTo>
                  <a:pt x="14" y="5047"/>
                </a:lnTo>
                <a:lnTo>
                  <a:pt x="21" y="5141"/>
                </a:lnTo>
                <a:lnTo>
                  <a:pt x="21" y="5147"/>
                </a:lnTo>
                <a:lnTo>
                  <a:pt x="21" y="5155"/>
                </a:lnTo>
                <a:lnTo>
                  <a:pt x="23" y="5189"/>
                </a:lnTo>
                <a:lnTo>
                  <a:pt x="28" y="5249"/>
                </a:lnTo>
                <a:lnTo>
                  <a:pt x="35" y="5358"/>
                </a:lnTo>
                <a:lnTo>
                  <a:pt x="42" y="5457"/>
                </a:lnTo>
                <a:lnTo>
                  <a:pt x="42" y="5458"/>
                </a:lnTo>
                <a:lnTo>
                  <a:pt x="158" y="5558"/>
                </a:lnTo>
                <a:lnTo>
                  <a:pt x="275" y="5660"/>
                </a:lnTo>
                <a:lnTo>
                  <a:pt x="277" y="5696"/>
                </a:lnTo>
                <a:lnTo>
                  <a:pt x="282" y="5776"/>
                </a:lnTo>
                <a:lnTo>
                  <a:pt x="283" y="5792"/>
                </a:lnTo>
                <a:lnTo>
                  <a:pt x="290" y="5878"/>
                </a:lnTo>
                <a:lnTo>
                  <a:pt x="297" y="5975"/>
                </a:lnTo>
                <a:lnTo>
                  <a:pt x="298" y="5993"/>
                </a:lnTo>
                <a:lnTo>
                  <a:pt x="306" y="6102"/>
                </a:lnTo>
                <a:lnTo>
                  <a:pt x="205" y="6109"/>
                </a:lnTo>
                <a:lnTo>
                  <a:pt x="219" y="6134"/>
                </a:lnTo>
                <a:lnTo>
                  <a:pt x="319" y="6296"/>
                </a:lnTo>
                <a:lnTo>
                  <a:pt x="443" y="6505"/>
                </a:lnTo>
                <a:lnTo>
                  <a:pt x="444" y="6508"/>
                </a:lnTo>
                <a:lnTo>
                  <a:pt x="561" y="6608"/>
                </a:lnTo>
                <a:lnTo>
                  <a:pt x="778" y="6701"/>
                </a:lnTo>
                <a:lnTo>
                  <a:pt x="1001" y="6686"/>
                </a:lnTo>
                <a:lnTo>
                  <a:pt x="1110" y="6778"/>
                </a:lnTo>
                <a:lnTo>
                  <a:pt x="1227" y="6770"/>
                </a:lnTo>
                <a:lnTo>
                  <a:pt x="1327" y="6764"/>
                </a:lnTo>
                <a:lnTo>
                  <a:pt x="1432" y="6863"/>
                </a:lnTo>
                <a:lnTo>
                  <a:pt x="1443" y="6872"/>
                </a:lnTo>
                <a:lnTo>
                  <a:pt x="1249" y="7096"/>
                </a:lnTo>
                <a:lnTo>
                  <a:pt x="1141" y="7213"/>
                </a:lnTo>
                <a:lnTo>
                  <a:pt x="1056" y="7436"/>
                </a:lnTo>
                <a:lnTo>
                  <a:pt x="1063" y="7539"/>
                </a:lnTo>
                <a:lnTo>
                  <a:pt x="954" y="7655"/>
                </a:lnTo>
                <a:lnTo>
                  <a:pt x="962" y="7763"/>
                </a:lnTo>
                <a:lnTo>
                  <a:pt x="975" y="7973"/>
                </a:lnTo>
                <a:lnTo>
                  <a:pt x="984" y="8081"/>
                </a:lnTo>
                <a:lnTo>
                  <a:pt x="884" y="8197"/>
                </a:lnTo>
                <a:lnTo>
                  <a:pt x="891" y="8304"/>
                </a:lnTo>
                <a:lnTo>
                  <a:pt x="899" y="8415"/>
                </a:lnTo>
                <a:lnTo>
                  <a:pt x="899" y="8414"/>
                </a:lnTo>
                <a:lnTo>
                  <a:pt x="990" y="8488"/>
                </a:lnTo>
                <a:lnTo>
                  <a:pt x="1015" y="8508"/>
                </a:lnTo>
                <a:lnTo>
                  <a:pt x="1007" y="8406"/>
                </a:lnTo>
                <a:lnTo>
                  <a:pt x="1007" y="8406"/>
                </a:lnTo>
                <a:lnTo>
                  <a:pt x="1230" y="8493"/>
                </a:lnTo>
                <a:lnTo>
                  <a:pt x="1348" y="8484"/>
                </a:lnTo>
                <a:lnTo>
                  <a:pt x="1448" y="8478"/>
                </a:lnTo>
                <a:lnTo>
                  <a:pt x="1556" y="8470"/>
                </a:lnTo>
                <a:lnTo>
                  <a:pt x="1659" y="8462"/>
                </a:lnTo>
                <a:lnTo>
                  <a:pt x="1767" y="8456"/>
                </a:lnTo>
                <a:lnTo>
                  <a:pt x="1875" y="8448"/>
                </a:lnTo>
                <a:lnTo>
                  <a:pt x="2078" y="8434"/>
                </a:lnTo>
                <a:lnTo>
                  <a:pt x="2099" y="8432"/>
                </a:lnTo>
                <a:lnTo>
                  <a:pt x="2105" y="8533"/>
                </a:lnTo>
                <a:lnTo>
                  <a:pt x="2107" y="8549"/>
                </a:lnTo>
                <a:lnTo>
                  <a:pt x="2209" y="8540"/>
                </a:lnTo>
                <a:lnTo>
                  <a:pt x="2296" y="8535"/>
                </a:lnTo>
                <a:lnTo>
                  <a:pt x="2317" y="8534"/>
                </a:lnTo>
                <a:lnTo>
                  <a:pt x="2324" y="8634"/>
                </a:lnTo>
                <a:lnTo>
                  <a:pt x="2406" y="8668"/>
                </a:lnTo>
                <a:lnTo>
                  <a:pt x="2519" y="8715"/>
                </a:lnTo>
                <a:lnTo>
                  <a:pt x="2550" y="8727"/>
                </a:lnTo>
                <a:lnTo>
                  <a:pt x="2643" y="8611"/>
                </a:lnTo>
                <a:lnTo>
                  <a:pt x="2753" y="8604"/>
                </a:lnTo>
                <a:lnTo>
                  <a:pt x="2868" y="8705"/>
                </a:lnTo>
                <a:lnTo>
                  <a:pt x="2931" y="8758"/>
                </a:lnTo>
                <a:lnTo>
                  <a:pt x="2954" y="8779"/>
                </a:lnTo>
                <a:lnTo>
                  <a:pt x="2984" y="8805"/>
                </a:lnTo>
                <a:lnTo>
                  <a:pt x="3091" y="8798"/>
                </a:lnTo>
                <a:lnTo>
                  <a:pt x="3092" y="8796"/>
                </a:lnTo>
                <a:lnTo>
                  <a:pt x="3135" y="8836"/>
                </a:lnTo>
                <a:lnTo>
                  <a:pt x="3200" y="8892"/>
                </a:lnTo>
                <a:lnTo>
                  <a:pt x="3310" y="8783"/>
                </a:lnTo>
                <a:lnTo>
                  <a:pt x="3410" y="8774"/>
                </a:lnTo>
                <a:lnTo>
                  <a:pt x="3511" y="8550"/>
                </a:lnTo>
                <a:lnTo>
                  <a:pt x="3698" y="8634"/>
                </a:lnTo>
                <a:lnTo>
                  <a:pt x="3721" y="8644"/>
                </a:lnTo>
                <a:lnTo>
                  <a:pt x="3727" y="8723"/>
                </a:lnTo>
                <a:lnTo>
                  <a:pt x="3728" y="8753"/>
                </a:lnTo>
                <a:lnTo>
                  <a:pt x="3838" y="8744"/>
                </a:lnTo>
                <a:lnTo>
                  <a:pt x="3946" y="8737"/>
                </a:lnTo>
                <a:lnTo>
                  <a:pt x="4052" y="8621"/>
                </a:lnTo>
                <a:lnTo>
                  <a:pt x="4161" y="8721"/>
                </a:lnTo>
                <a:lnTo>
                  <a:pt x="4278" y="8713"/>
                </a:lnTo>
                <a:lnTo>
                  <a:pt x="4379" y="8707"/>
                </a:lnTo>
                <a:lnTo>
                  <a:pt x="4481" y="8590"/>
                </a:lnTo>
                <a:lnTo>
                  <a:pt x="4581" y="8583"/>
                </a:lnTo>
                <a:lnTo>
                  <a:pt x="4800" y="8567"/>
                </a:lnTo>
                <a:lnTo>
                  <a:pt x="4908" y="8560"/>
                </a:lnTo>
                <a:lnTo>
                  <a:pt x="5030" y="8660"/>
                </a:lnTo>
                <a:lnTo>
                  <a:pt x="5023" y="8552"/>
                </a:lnTo>
                <a:lnTo>
                  <a:pt x="5125" y="8545"/>
                </a:lnTo>
                <a:lnTo>
                  <a:pt x="5319" y="8629"/>
                </a:lnTo>
                <a:lnTo>
                  <a:pt x="5341" y="8638"/>
                </a:lnTo>
                <a:lnTo>
                  <a:pt x="5347" y="8741"/>
                </a:lnTo>
                <a:lnTo>
                  <a:pt x="5356" y="8847"/>
                </a:lnTo>
                <a:lnTo>
                  <a:pt x="5357" y="8856"/>
                </a:lnTo>
                <a:lnTo>
                  <a:pt x="5425" y="8908"/>
                </a:lnTo>
                <a:lnTo>
                  <a:pt x="5449" y="8925"/>
                </a:lnTo>
                <a:lnTo>
                  <a:pt x="5481" y="8949"/>
                </a:lnTo>
                <a:lnTo>
                  <a:pt x="5472" y="8847"/>
                </a:lnTo>
                <a:lnTo>
                  <a:pt x="5572" y="8840"/>
                </a:lnTo>
                <a:lnTo>
                  <a:pt x="5565" y="8726"/>
                </a:lnTo>
                <a:lnTo>
                  <a:pt x="5559" y="8623"/>
                </a:lnTo>
                <a:lnTo>
                  <a:pt x="5535" y="8602"/>
                </a:lnTo>
                <a:lnTo>
                  <a:pt x="5450" y="8522"/>
                </a:lnTo>
                <a:lnTo>
                  <a:pt x="5442" y="8413"/>
                </a:lnTo>
                <a:lnTo>
                  <a:pt x="5435" y="8312"/>
                </a:lnTo>
                <a:lnTo>
                  <a:pt x="5405" y="8286"/>
                </a:lnTo>
                <a:lnTo>
                  <a:pt x="5310" y="8205"/>
                </a:lnTo>
                <a:lnTo>
                  <a:pt x="5310" y="8203"/>
                </a:lnTo>
                <a:lnTo>
                  <a:pt x="5304" y="8103"/>
                </a:lnTo>
                <a:lnTo>
                  <a:pt x="5288" y="7885"/>
                </a:lnTo>
                <a:lnTo>
                  <a:pt x="5621" y="7862"/>
                </a:lnTo>
                <a:lnTo>
                  <a:pt x="5713" y="7747"/>
                </a:lnTo>
                <a:lnTo>
                  <a:pt x="5809" y="7630"/>
                </a:lnTo>
                <a:lnTo>
                  <a:pt x="5801" y="7530"/>
                </a:lnTo>
                <a:lnTo>
                  <a:pt x="5916" y="7523"/>
                </a:lnTo>
                <a:lnTo>
                  <a:pt x="6018" y="7515"/>
                </a:lnTo>
                <a:lnTo>
                  <a:pt x="6132" y="7507"/>
                </a:lnTo>
                <a:lnTo>
                  <a:pt x="6124" y="7399"/>
                </a:lnTo>
                <a:lnTo>
                  <a:pt x="6054" y="7309"/>
                </a:lnTo>
                <a:lnTo>
                  <a:pt x="5951" y="7186"/>
                </a:lnTo>
                <a:lnTo>
                  <a:pt x="5851" y="7106"/>
                </a:lnTo>
                <a:lnTo>
                  <a:pt x="5779" y="7009"/>
                </a:lnTo>
                <a:lnTo>
                  <a:pt x="5763" y="6994"/>
                </a:lnTo>
                <a:lnTo>
                  <a:pt x="5661" y="7002"/>
                </a:lnTo>
                <a:lnTo>
                  <a:pt x="5554" y="6900"/>
                </a:lnTo>
                <a:lnTo>
                  <a:pt x="5421" y="6692"/>
                </a:lnTo>
                <a:lnTo>
                  <a:pt x="5306" y="6483"/>
                </a:lnTo>
                <a:lnTo>
                  <a:pt x="5182" y="6390"/>
                </a:lnTo>
                <a:lnTo>
                  <a:pt x="5175" y="6281"/>
                </a:lnTo>
                <a:lnTo>
                  <a:pt x="5160" y="6071"/>
                </a:lnTo>
                <a:lnTo>
                  <a:pt x="5051" y="5962"/>
                </a:lnTo>
                <a:lnTo>
                  <a:pt x="4935" y="5868"/>
                </a:lnTo>
                <a:lnTo>
                  <a:pt x="4920" y="5659"/>
                </a:lnTo>
                <a:lnTo>
                  <a:pt x="4817" y="5665"/>
                </a:lnTo>
                <a:lnTo>
                  <a:pt x="4687" y="5457"/>
                </a:lnTo>
                <a:lnTo>
                  <a:pt x="4674" y="5240"/>
                </a:lnTo>
                <a:lnTo>
                  <a:pt x="4680" y="5246"/>
                </a:lnTo>
                <a:lnTo>
                  <a:pt x="4680" y="5240"/>
                </a:lnTo>
                <a:lnTo>
                  <a:pt x="4796" y="5340"/>
                </a:lnTo>
                <a:lnTo>
                  <a:pt x="4804" y="5449"/>
                </a:lnTo>
                <a:lnTo>
                  <a:pt x="5005" y="5326"/>
                </a:lnTo>
                <a:lnTo>
                  <a:pt x="5008" y="5327"/>
                </a:lnTo>
                <a:lnTo>
                  <a:pt x="5012" y="5326"/>
                </a:lnTo>
                <a:lnTo>
                  <a:pt x="5122" y="5426"/>
                </a:lnTo>
                <a:lnTo>
                  <a:pt x="5331" y="5411"/>
                </a:lnTo>
                <a:lnTo>
                  <a:pt x="5540" y="5287"/>
                </a:lnTo>
                <a:lnTo>
                  <a:pt x="5548" y="5286"/>
                </a:lnTo>
                <a:lnTo>
                  <a:pt x="5642" y="5280"/>
                </a:lnTo>
                <a:lnTo>
                  <a:pt x="5749" y="5165"/>
                </a:lnTo>
                <a:lnTo>
                  <a:pt x="5851" y="5156"/>
                </a:lnTo>
                <a:lnTo>
                  <a:pt x="6169" y="4925"/>
                </a:lnTo>
                <a:lnTo>
                  <a:pt x="6263" y="4808"/>
                </a:lnTo>
                <a:lnTo>
                  <a:pt x="6364" y="4693"/>
                </a:lnTo>
                <a:lnTo>
                  <a:pt x="6574" y="4574"/>
                </a:lnTo>
                <a:lnTo>
                  <a:pt x="6576" y="4577"/>
                </a:lnTo>
                <a:lnTo>
                  <a:pt x="6581" y="4574"/>
                </a:lnTo>
                <a:lnTo>
                  <a:pt x="6697" y="4670"/>
                </a:lnTo>
                <a:lnTo>
                  <a:pt x="6704" y="4777"/>
                </a:lnTo>
                <a:lnTo>
                  <a:pt x="6799" y="4771"/>
                </a:lnTo>
                <a:lnTo>
                  <a:pt x="6905" y="4654"/>
                </a:lnTo>
                <a:lnTo>
                  <a:pt x="6905" y="4646"/>
                </a:lnTo>
                <a:lnTo>
                  <a:pt x="6899" y="4655"/>
                </a:lnTo>
                <a:lnTo>
                  <a:pt x="6893" y="4552"/>
                </a:lnTo>
                <a:lnTo>
                  <a:pt x="6869" y="4227"/>
                </a:lnTo>
                <a:lnTo>
                  <a:pt x="6961" y="4111"/>
                </a:lnTo>
                <a:lnTo>
                  <a:pt x="6861" y="4119"/>
                </a:lnTo>
                <a:lnTo>
                  <a:pt x="6855" y="4019"/>
                </a:lnTo>
                <a:lnTo>
                  <a:pt x="6846" y="3902"/>
                </a:lnTo>
                <a:lnTo>
                  <a:pt x="6824" y="3583"/>
                </a:lnTo>
                <a:lnTo>
                  <a:pt x="6817" y="3483"/>
                </a:lnTo>
                <a:lnTo>
                  <a:pt x="6684" y="3275"/>
                </a:lnTo>
                <a:lnTo>
                  <a:pt x="6676" y="3165"/>
                </a:lnTo>
                <a:lnTo>
                  <a:pt x="6670" y="3057"/>
                </a:lnTo>
                <a:lnTo>
                  <a:pt x="6778" y="2940"/>
                </a:lnTo>
                <a:lnTo>
                  <a:pt x="6670" y="2948"/>
                </a:lnTo>
                <a:lnTo>
                  <a:pt x="6662" y="2949"/>
                </a:lnTo>
                <a:lnTo>
                  <a:pt x="6554" y="2848"/>
                </a:lnTo>
                <a:lnTo>
                  <a:pt x="6546" y="2745"/>
                </a:lnTo>
                <a:lnTo>
                  <a:pt x="6430" y="2645"/>
                </a:lnTo>
                <a:lnTo>
                  <a:pt x="6305" y="2435"/>
                </a:lnTo>
                <a:lnTo>
                  <a:pt x="6408" y="2327"/>
                </a:lnTo>
                <a:lnTo>
                  <a:pt x="6508" y="2203"/>
                </a:lnTo>
                <a:lnTo>
                  <a:pt x="6502" y="2110"/>
                </a:lnTo>
                <a:lnTo>
                  <a:pt x="6493" y="1994"/>
                </a:lnTo>
                <a:lnTo>
                  <a:pt x="6485" y="1886"/>
                </a:lnTo>
                <a:lnTo>
                  <a:pt x="6478" y="1784"/>
                </a:lnTo>
                <a:lnTo>
                  <a:pt x="6480" y="1709"/>
                </a:lnTo>
                <a:lnTo>
                  <a:pt x="6463" y="1465"/>
                </a:lnTo>
                <a:lnTo>
                  <a:pt x="6138" y="1489"/>
                </a:lnTo>
                <a:lnTo>
                  <a:pt x="6122" y="1270"/>
                </a:lnTo>
                <a:lnTo>
                  <a:pt x="6106" y="1054"/>
                </a:lnTo>
                <a:lnTo>
                  <a:pt x="5895" y="1068"/>
                </a:lnTo>
                <a:lnTo>
                  <a:pt x="5781" y="1076"/>
                </a:lnTo>
                <a:lnTo>
                  <a:pt x="5773" y="969"/>
                </a:lnTo>
                <a:lnTo>
                  <a:pt x="5664" y="875"/>
                </a:lnTo>
                <a:lnTo>
                  <a:pt x="5656" y="767"/>
                </a:lnTo>
                <a:lnTo>
                  <a:pt x="5541" y="774"/>
                </a:lnTo>
                <a:lnTo>
                  <a:pt x="5447" y="890"/>
                </a:lnTo>
                <a:lnTo>
                  <a:pt x="5332" y="898"/>
                </a:lnTo>
                <a:lnTo>
                  <a:pt x="5231" y="906"/>
                </a:lnTo>
                <a:lnTo>
                  <a:pt x="5020" y="1022"/>
                </a:lnTo>
                <a:lnTo>
                  <a:pt x="4811" y="1146"/>
                </a:lnTo>
                <a:lnTo>
                  <a:pt x="4703" y="1043"/>
                </a:lnTo>
                <a:lnTo>
                  <a:pt x="4711" y="1152"/>
                </a:lnTo>
                <a:lnTo>
                  <a:pt x="4602" y="1159"/>
                </a:lnTo>
                <a:lnTo>
                  <a:pt x="4385" y="1175"/>
                </a:lnTo>
                <a:lnTo>
                  <a:pt x="4278" y="1183"/>
                </a:lnTo>
                <a:lnTo>
                  <a:pt x="4051" y="1090"/>
                </a:lnTo>
                <a:lnTo>
                  <a:pt x="4167" y="1081"/>
                </a:lnTo>
                <a:lnTo>
                  <a:pt x="4160" y="981"/>
                </a:lnTo>
                <a:lnTo>
                  <a:pt x="4262" y="974"/>
                </a:lnTo>
                <a:lnTo>
                  <a:pt x="4254" y="865"/>
                </a:lnTo>
                <a:lnTo>
                  <a:pt x="4247" y="750"/>
                </a:lnTo>
                <a:lnTo>
                  <a:pt x="4145" y="756"/>
                </a:lnTo>
                <a:lnTo>
                  <a:pt x="4028" y="765"/>
                </a:lnTo>
                <a:lnTo>
                  <a:pt x="3936" y="888"/>
                </a:lnTo>
                <a:lnTo>
                  <a:pt x="3812" y="679"/>
                </a:lnTo>
                <a:lnTo>
                  <a:pt x="3711" y="685"/>
                </a:lnTo>
                <a:lnTo>
                  <a:pt x="3596" y="695"/>
                </a:lnTo>
                <a:lnTo>
                  <a:pt x="3588" y="585"/>
                </a:lnTo>
                <a:lnTo>
                  <a:pt x="3485" y="594"/>
                </a:lnTo>
                <a:lnTo>
                  <a:pt x="3370" y="601"/>
                </a:lnTo>
                <a:lnTo>
                  <a:pt x="3363" y="493"/>
                </a:lnTo>
                <a:lnTo>
                  <a:pt x="3469" y="376"/>
                </a:lnTo>
                <a:lnTo>
                  <a:pt x="3348" y="282"/>
                </a:lnTo>
                <a:lnTo>
                  <a:pt x="3233" y="180"/>
                </a:lnTo>
                <a:lnTo>
                  <a:pt x="3198" y="154"/>
                </a:lnTo>
                <a:lnTo>
                  <a:pt x="3154" y="201"/>
                </a:lnTo>
                <a:lnTo>
                  <a:pt x="3197" y="153"/>
                </a:lnTo>
                <a:lnTo>
                  <a:pt x="3123" y="95"/>
                </a:lnTo>
                <a:lnTo>
                  <a:pt x="2943" y="107"/>
                </a:lnTo>
                <a:lnTo>
                  <a:pt x="2936" y="101"/>
                </a:lnTo>
                <a:lnTo>
                  <a:pt x="2914" y="102"/>
                </a:lnTo>
                <a:lnTo>
                  <a:pt x="2813" y="16"/>
                </a:lnTo>
                <a:lnTo>
                  <a:pt x="2718" y="22"/>
                </a:lnTo>
                <a:lnTo>
                  <a:pt x="2718" y="14"/>
                </a:lnTo>
                <a:lnTo>
                  <a:pt x="27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997;p51">
            <a:extLst>
              <a:ext uri="{FF2B5EF4-FFF2-40B4-BE49-F238E27FC236}">
                <a16:creationId xmlns:a16="http://schemas.microsoft.com/office/drawing/2014/main" id="{63114EBE-D309-B377-DA6A-B465987C61FB}"/>
              </a:ext>
            </a:extLst>
          </p:cNvPr>
          <p:cNvSpPr/>
          <p:nvPr/>
        </p:nvSpPr>
        <p:spPr>
          <a:xfrm>
            <a:off x="1984925" y="2850897"/>
            <a:ext cx="520827" cy="668410"/>
          </a:xfrm>
          <a:custGeom>
            <a:avLst/>
            <a:gdLst/>
            <a:ahLst/>
            <a:cxnLst/>
            <a:rect l="l" t="t" r="r" b="b"/>
            <a:pathLst>
              <a:path w="7030" h="9022" extrusionOk="0">
                <a:moveTo>
                  <a:pt x="3078" y="1425"/>
                </a:moveTo>
                <a:lnTo>
                  <a:pt x="3108" y="1438"/>
                </a:lnTo>
                <a:lnTo>
                  <a:pt x="3113" y="1487"/>
                </a:lnTo>
                <a:lnTo>
                  <a:pt x="3078" y="1425"/>
                </a:lnTo>
                <a:close/>
                <a:moveTo>
                  <a:pt x="2836" y="92"/>
                </a:moveTo>
                <a:lnTo>
                  <a:pt x="2926" y="170"/>
                </a:lnTo>
                <a:cubicBezTo>
                  <a:pt x="2932" y="175"/>
                  <a:pt x="2939" y="178"/>
                  <a:pt x="2946" y="178"/>
                </a:cubicBezTo>
                <a:cubicBezTo>
                  <a:pt x="2947" y="178"/>
                  <a:pt x="2948" y="178"/>
                  <a:pt x="2949" y="178"/>
                </a:cubicBezTo>
                <a:lnTo>
                  <a:pt x="2958" y="178"/>
                </a:lnTo>
                <a:cubicBezTo>
                  <a:pt x="2963" y="181"/>
                  <a:pt x="2969" y="183"/>
                  <a:pt x="2975" y="183"/>
                </a:cubicBezTo>
                <a:cubicBezTo>
                  <a:pt x="2976" y="183"/>
                  <a:pt x="2977" y="183"/>
                  <a:pt x="2978" y="183"/>
                </a:cubicBezTo>
                <a:lnTo>
                  <a:pt x="3146" y="171"/>
                </a:lnTo>
                <a:lnTo>
                  <a:pt x="3182" y="200"/>
                </a:lnTo>
                <a:lnTo>
                  <a:pt x="3161" y="222"/>
                </a:lnTo>
                <a:cubicBezTo>
                  <a:pt x="3150" y="235"/>
                  <a:pt x="3150" y="256"/>
                  <a:pt x="3162" y="267"/>
                </a:cubicBezTo>
                <a:cubicBezTo>
                  <a:pt x="3169" y="273"/>
                  <a:pt x="3177" y="276"/>
                  <a:pt x="3185" y="276"/>
                </a:cubicBezTo>
                <a:cubicBezTo>
                  <a:pt x="3194" y="276"/>
                  <a:pt x="3202" y="273"/>
                  <a:pt x="3208" y="266"/>
                </a:cubicBezTo>
                <a:lnTo>
                  <a:pt x="3233" y="240"/>
                </a:lnTo>
                <a:lnTo>
                  <a:pt x="3359" y="349"/>
                </a:lnTo>
                <a:lnTo>
                  <a:pt x="3453" y="421"/>
                </a:lnTo>
                <a:lnTo>
                  <a:pt x="3370" y="512"/>
                </a:lnTo>
                <a:cubicBezTo>
                  <a:pt x="3363" y="519"/>
                  <a:pt x="3360" y="527"/>
                  <a:pt x="3360" y="537"/>
                </a:cubicBezTo>
                <a:lnTo>
                  <a:pt x="3369" y="645"/>
                </a:lnTo>
                <a:cubicBezTo>
                  <a:pt x="3370" y="661"/>
                  <a:pt x="3383" y="676"/>
                  <a:pt x="3399" y="676"/>
                </a:cubicBezTo>
                <a:cubicBezTo>
                  <a:pt x="3401" y="676"/>
                  <a:pt x="3402" y="676"/>
                  <a:pt x="3404" y="675"/>
                </a:cubicBezTo>
                <a:lnTo>
                  <a:pt x="3588" y="662"/>
                </a:lnTo>
                <a:lnTo>
                  <a:pt x="3594" y="738"/>
                </a:lnTo>
                <a:cubicBezTo>
                  <a:pt x="3596" y="746"/>
                  <a:pt x="3599" y="754"/>
                  <a:pt x="3606" y="760"/>
                </a:cubicBezTo>
                <a:cubicBezTo>
                  <a:pt x="3611" y="764"/>
                  <a:pt x="3617" y="768"/>
                  <a:pt x="3624" y="768"/>
                </a:cubicBezTo>
                <a:cubicBezTo>
                  <a:pt x="3626" y="768"/>
                  <a:pt x="3627" y="767"/>
                  <a:pt x="3629" y="767"/>
                </a:cubicBezTo>
                <a:lnTo>
                  <a:pt x="3826" y="753"/>
                </a:lnTo>
                <a:lnTo>
                  <a:pt x="3939" y="946"/>
                </a:lnTo>
                <a:cubicBezTo>
                  <a:pt x="3944" y="954"/>
                  <a:pt x="3955" y="962"/>
                  <a:pt x="3965" y="962"/>
                </a:cubicBezTo>
                <a:cubicBezTo>
                  <a:pt x="3977" y="962"/>
                  <a:pt x="3986" y="958"/>
                  <a:pt x="3992" y="948"/>
                </a:cubicBezTo>
                <a:lnTo>
                  <a:pt x="4076" y="836"/>
                </a:lnTo>
                <a:lnTo>
                  <a:pt x="4246" y="824"/>
                </a:lnTo>
                <a:lnTo>
                  <a:pt x="4258" y="985"/>
                </a:lnTo>
                <a:lnTo>
                  <a:pt x="4189" y="990"/>
                </a:lnTo>
                <a:cubicBezTo>
                  <a:pt x="4170" y="991"/>
                  <a:pt x="4158" y="1006"/>
                  <a:pt x="4159" y="1025"/>
                </a:cubicBezTo>
                <a:lnTo>
                  <a:pt x="4164" y="1093"/>
                </a:lnTo>
                <a:lnTo>
                  <a:pt x="4081" y="1099"/>
                </a:lnTo>
                <a:cubicBezTo>
                  <a:pt x="4065" y="1100"/>
                  <a:pt x="4054" y="1112"/>
                  <a:pt x="4051" y="1126"/>
                </a:cubicBezTo>
                <a:cubicBezTo>
                  <a:pt x="4049" y="1141"/>
                  <a:pt x="4056" y="1156"/>
                  <a:pt x="4070" y="1162"/>
                </a:cubicBezTo>
                <a:lnTo>
                  <a:pt x="4296" y="1254"/>
                </a:lnTo>
                <a:cubicBezTo>
                  <a:pt x="4299" y="1256"/>
                  <a:pt x="4303" y="1257"/>
                  <a:pt x="4306" y="1257"/>
                </a:cubicBezTo>
                <a:cubicBezTo>
                  <a:pt x="4308" y="1257"/>
                  <a:pt x="4309" y="1257"/>
                  <a:pt x="4311" y="1256"/>
                </a:cubicBezTo>
                <a:lnTo>
                  <a:pt x="4744" y="1225"/>
                </a:lnTo>
                <a:cubicBezTo>
                  <a:pt x="4763" y="1224"/>
                  <a:pt x="4775" y="1208"/>
                  <a:pt x="4774" y="1191"/>
                </a:cubicBezTo>
                <a:lnTo>
                  <a:pt x="4773" y="1166"/>
                </a:lnTo>
                <a:lnTo>
                  <a:pt x="4820" y="1209"/>
                </a:lnTo>
                <a:cubicBezTo>
                  <a:pt x="4826" y="1215"/>
                  <a:pt x="4834" y="1218"/>
                  <a:pt x="4843" y="1218"/>
                </a:cubicBezTo>
                <a:cubicBezTo>
                  <a:pt x="4848" y="1218"/>
                  <a:pt x="4854" y="1217"/>
                  <a:pt x="4859" y="1214"/>
                </a:cubicBezTo>
                <a:lnTo>
                  <a:pt x="5067" y="1090"/>
                </a:lnTo>
                <a:lnTo>
                  <a:pt x="5270" y="978"/>
                </a:lnTo>
                <a:lnTo>
                  <a:pt x="5480" y="964"/>
                </a:lnTo>
                <a:cubicBezTo>
                  <a:pt x="5489" y="964"/>
                  <a:pt x="5498" y="959"/>
                  <a:pt x="5503" y="952"/>
                </a:cubicBezTo>
                <a:lnTo>
                  <a:pt x="5590" y="848"/>
                </a:lnTo>
                <a:lnTo>
                  <a:pt x="5657" y="843"/>
                </a:lnTo>
                <a:lnTo>
                  <a:pt x="5662" y="918"/>
                </a:lnTo>
                <a:cubicBezTo>
                  <a:pt x="5663" y="926"/>
                  <a:pt x="5668" y="936"/>
                  <a:pt x="5674" y="941"/>
                </a:cubicBezTo>
                <a:lnTo>
                  <a:pt x="5773" y="1025"/>
                </a:lnTo>
                <a:lnTo>
                  <a:pt x="5779" y="1120"/>
                </a:lnTo>
                <a:cubicBezTo>
                  <a:pt x="5780" y="1137"/>
                  <a:pt x="5794" y="1150"/>
                  <a:pt x="5811" y="1150"/>
                </a:cubicBezTo>
                <a:cubicBezTo>
                  <a:pt x="5812" y="1150"/>
                  <a:pt x="5813" y="1150"/>
                  <a:pt x="5814" y="1150"/>
                </a:cubicBezTo>
                <a:lnTo>
                  <a:pt x="6107" y="1129"/>
                </a:lnTo>
                <a:lnTo>
                  <a:pt x="6136" y="1532"/>
                </a:lnTo>
                <a:cubicBezTo>
                  <a:pt x="6137" y="1549"/>
                  <a:pt x="6152" y="1563"/>
                  <a:pt x="6166" y="1563"/>
                </a:cubicBezTo>
                <a:cubicBezTo>
                  <a:pt x="6168" y="1563"/>
                  <a:pt x="6169" y="1563"/>
                  <a:pt x="6171" y="1562"/>
                </a:cubicBezTo>
                <a:lnTo>
                  <a:pt x="6464" y="1542"/>
                </a:lnTo>
                <a:lnTo>
                  <a:pt x="6478" y="1750"/>
                </a:lnTo>
                <a:lnTo>
                  <a:pt x="6477" y="1827"/>
                </a:lnTo>
                <a:lnTo>
                  <a:pt x="6506" y="2233"/>
                </a:lnTo>
                <a:lnTo>
                  <a:pt x="6415" y="2344"/>
                </a:lnTo>
                <a:lnTo>
                  <a:pt x="6313" y="2453"/>
                </a:lnTo>
                <a:cubicBezTo>
                  <a:pt x="6304" y="2463"/>
                  <a:pt x="6301" y="2479"/>
                  <a:pt x="6309" y="2492"/>
                </a:cubicBezTo>
                <a:lnTo>
                  <a:pt x="6434" y="2702"/>
                </a:lnTo>
                <a:cubicBezTo>
                  <a:pt x="6435" y="2704"/>
                  <a:pt x="6438" y="2707"/>
                  <a:pt x="6440" y="2709"/>
                </a:cubicBezTo>
                <a:lnTo>
                  <a:pt x="6545" y="2801"/>
                </a:lnTo>
                <a:lnTo>
                  <a:pt x="6553" y="2890"/>
                </a:lnTo>
                <a:cubicBezTo>
                  <a:pt x="6554" y="2899"/>
                  <a:pt x="6556" y="2907"/>
                  <a:pt x="6563" y="2912"/>
                </a:cubicBezTo>
                <a:lnTo>
                  <a:pt x="6670" y="3014"/>
                </a:lnTo>
                <a:cubicBezTo>
                  <a:pt x="6677" y="3019"/>
                  <a:pt x="6684" y="3023"/>
                  <a:pt x="6692" y="3023"/>
                </a:cubicBezTo>
                <a:cubicBezTo>
                  <a:pt x="6693" y="3023"/>
                  <a:pt x="6694" y="3023"/>
                  <a:pt x="6695" y="3023"/>
                </a:cubicBezTo>
                <a:lnTo>
                  <a:pt x="6704" y="3023"/>
                </a:lnTo>
                <a:lnTo>
                  <a:pt x="6730" y="3021"/>
                </a:lnTo>
                <a:lnTo>
                  <a:pt x="6678" y="3077"/>
                </a:lnTo>
                <a:cubicBezTo>
                  <a:pt x="6670" y="3084"/>
                  <a:pt x="6668" y="3093"/>
                  <a:pt x="6668" y="3102"/>
                </a:cubicBezTo>
                <a:lnTo>
                  <a:pt x="6684" y="3318"/>
                </a:lnTo>
                <a:cubicBezTo>
                  <a:pt x="6684" y="3323"/>
                  <a:pt x="6686" y="3328"/>
                  <a:pt x="6689" y="3334"/>
                </a:cubicBezTo>
                <a:lnTo>
                  <a:pt x="6816" y="3536"/>
                </a:lnTo>
                <a:lnTo>
                  <a:pt x="6861" y="4164"/>
                </a:lnTo>
                <a:cubicBezTo>
                  <a:pt x="6862" y="4174"/>
                  <a:pt x="6866" y="4181"/>
                  <a:pt x="6872" y="4186"/>
                </a:cubicBezTo>
                <a:cubicBezTo>
                  <a:pt x="6878" y="4191"/>
                  <a:pt x="6885" y="4195"/>
                  <a:pt x="6893" y="4195"/>
                </a:cubicBezTo>
                <a:cubicBezTo>
                  <a:pt x="6894" y="4195"/>
                  <a:pt x="6895" y="4195"/>
                  <a:pt x="6896" y="4195"/>
                </a:cubicBezTo>
                <a:lnTo>
                  <a:pt x="6922" y="4193"/>
                </a:lnTo>
                <a:lnTo>
                  <a:pt x="6876" y="4250"/>
                </a:lnTo>
                <a:cubicBezTo>
                  <a:pt x="6872" y="4255"/>
                  <a:pt x="6870" y="4264"/>
                  <a:pt x="6870" y="4273"/>
                </a:cubicBezTo>
                <a:lnTo>
                  <a:pt x="6899" y="4691"/>
                </a:lnTo>
                <a:lnTo>
                  <a:pt x="6816" y="4783"/>
                </a:lnTo>
                <a:lnTo>
                  <a:pt x="6767" y="4786"/>
                </a:lnTo>
                <a:lnTo>
                  <a:pt x="6762" y="4711"/>
                </a:lnTo>
                <a:cubicBezTo>
                  <a:pt x="6762" y="4702"/>
                  <a:pt x="6757" y="4692"/>
                  <a:pt x="6750" y="4687"/>
                </a:cubicBezTo>
                <a:lnTo>
                  <a:pt x="6634" y="4592"/>
                </a:lnTo>
                <a:cubicBezTo>
                  <a:pt x="6630" y="4589"/>
                  <a:pt x="6624" y="4586"/>
                  <a:pt x="6618" y="4586"/>
                </a:cubicBezTo>
                <a:cubicBezTo>
                  <a:pt x="6616" y="4586"/>
                  <a:pt x="6615" y="4587"/>
                  <a:pt x="6613" y="4587"/>
                </a:cubicBezTo>
                <a:cubicBezTo>
                  <a:pt x="6611" y="4586"/>
                  <a:pt x="6608" y="4586"/>
                  <a:pt x="6605" y="4586"/>
                </a:cubicBezTo>
                <a:cubicBezTo>
                  <a:pt x="6600" y="4586"/>
                  <a:pt x="6595" y="4587"/>
                  <a:pt x="6590" y="4590"/>
                </a:cubicBezTo>
                <a:lnTo>
                  <a:pt x="6381" y="4707"/>
                </a:lnTo>
                <a:cubicBezTo>
                  <a:pt x="6377" y="4708"/>
                  <a:pt x="6374" y="4711"/>
                  <a:pt x="6371" y="4713"/>
                </a:cubicBezTo>
                <a:lnTo>
                  <a:pt x="6269" y="4831"/>
                </a:lnTo>
                <a:lnTo>
                  <a:pt x="6179" y="4942"/>
                </a:lnTo>
                <a:lnTo>
                  <a:pt x="5873" y="5166"/>
                </a:lnTo>
                <a:lnTo>
                  <a:pt x="5780" y="5173"/>
                </a:lnTo>
                <a:cubicBezTo>
                  <a:pt x="5772" y="5173"/>
                  <a:pt x="5763" y="5176"/>
                  <a:pt x="5758" y="5184"/>
                </a:cubicBezTo>
                <a:lnTo>
                  <a:pt x="5659" y="5290"/>
                </a:lnTo>
                <a:lnTo>
                  <a:pt x="5579" y="5295"/>
                </a:lnTo>
                <a:lnTo>
                  <a:pt x="5571" y="5295"/>
                </a:lnTo>
                <a:cubicBezTo>
                  <a:pt x="5566" y="5295"/>
                  <a:pt x="5560" y="5296"/>
                  <a:pt x="5556" y="5299"/>
                </a:cubicBezTo>
                <a:lnTo>
                  <a:pt x="5353" y="5419"/>
                </a:lnTo>
                <a:lnTo>
                  <a:pt x="5166" y="5432"/>
                </a:lnTo>
                <a:lnTo>
                  <a:pt x="5067" y="5341"/>
                </a:lnTo>
                <a:cubicBezTo>
                  <a:pt x="5062" y="5336"/>
                  <a:pt x="5054" y="5333"/>
                  <a:pt x="5046" y="5333"/>
                </a:cubicBezTo>
                <a:cubicBezTo>
                  <a:pt x="5044" y="5332"/>
                  <a:pt x="5041" y="5332"/>
                  <a:pt x="5039" y="5332"/>
                </a:cubicBezTo>
                <a:cubicBezTo>
                  <a:pt x="5033" y="5332"/>
                  <a:pt x="5027" y="5333"/>
                  <a:pt x="5022" y="5337"/>
                </a:cubicBezTo>
                <a:lnTo>
                  <a:pt x="4864" y="5432"/>
                </a:lnTo>
                <a:lnTo>
                  <a:pt x="4861" y="5377"/>
                </a:lnTo>
                <a:cubicBezTo>
                  <a:pt x="4859" y="5368"/>
                  <a:pt x="4855" y="5361"/>
                  <a:pt x="4848" y="5356"/>
                </a:cubicBezTo>
                <a:lnTo>
                  <a:pt x="4733" y="5255"/>
                </a:lnTo>
                <a:cubicBezTo>
                  <a:pt x="4727" y="5249"/>
                  <a:pt x="4720" y="5248"/>
                  <a:pt x="4715" y="5248"/>
                </a:cubicBezTo>
                <a:cubicBezTo>
                  <a:pt x="4712" y="5248"/>
                  <a:pt x="4709" y="5247"/>
                  <a:pt x="4706" y="5247"/>
                </a:cubicBezTo>
                <a:cubicBezTo>
                  <a:pt x="4701" y="5247"/>
                  <a:pt x="4695" y="5249"/>
                  <a:pt x="4690" y="5251"/>
                </a:cubicBezTo>
                <a:cubicBezTo>
                  <a:pt x="4680" y="5258"/>
                  <a:pt x="4671" y="5269"/>
                  <a:pt x="4673" y="5283"/>
                </a:cubicBezTo>
                <a:lnTo>
                  <a:pt x="4689" y="5499"/>
                </a:lnTo>
                <a:cubicBezTo>
                  <a:pt x="4690" y="5504"/>
                  <a:pt x="4691" y="5510"/>
                  <a:pt x="4694" y="5514"/>
                </a:cubicBezTo>
                <a:lnTo>
                  <a:pt x="4824" y="5722"/>
                </a:lnTo>
                <a:cubicBezTo>
                  <a:pt x="4830" y="5732"/>
                  <a:pt x="4840" y="5738"/>
                  <a:pt x="4851" y="5738"/>
                </a:cubicBezTo>
                <a:cubicBezTo>
                  <a:pt x="4852" y="5738"/>
                  <a:pt x="4853" y="5738"/>
                  <a:pt x="4853" y="5738"/>
                </a:cubicBezTo>
                <a:lnTo>
                  <a:pt x="4923" y="5732"/>
                </a:lnTo>
                <a:lnTo>
                  <a:pt x="4936" y="5911"/>
                </a:lnTo>
                <a:cubicBezTo>
                  <a:pt x="4936" y="5920"/>
                  <a:pt x="4941" y="5929"/>
                  <a:pt x="4947" y="5934"/>
                </a:cubicBezTo>
                <a:lnTo>
                  <a:pt x="5061" y="6024"/>
                </a:lnTo>
                <a:lnTo>
                  <a:pt x="5161" y="6124"/>
                </a:lnTo>
                <a:lnTo>
                  <a:pt x="5183" y="6431"/>
                </a:lnTo>
                <a:cubicBezTo>
                  <a:pt x="5185" y="6440"/>
                  <a:pt x="5189" y="6450"/>
                  <a:pt x="5196" y="6455"/>
                </a:cubicBezTo>
                <a:lnTo>
                  <a:pt x="5315" y="6544"/>
                </a:lnTo>
                <a:lnTo>
                  <a:pt x="5428" y="6749"/>
                </a:lnTo>
                <a:lnTo>
                  <a:pt x="5559" y="6957"/>
                </a:lnTo>
                <a:cubicBezTo>
                  <a:pt x="5560" y="6960"/>
                  <a:pt x="5561" y="6962"/>
                  <a:pt x="5565" y="6964"/>
                </a:cubicBezTo>
                <a:lnTo>
                  <a:pt x="5673" y="7065"/>
                </a:lnTo>
                <a:cubicBezTo>
                  <a:pt x="5678" y="7071"/>
                  <a:pt x="5687" y="7075"/>
                  <a:pt x="5694" y="7075"/>
                </a:cubicBezTo>
                <a:cubicBezTo>
                  <a:pt x="5695" y="7075"/>
                  <a:pt x="5696" y="7075"/>
                  <a:pt x="5697" y="7075"/>
                </a:cubicBezTo>
                <a:lnTo>
                  <a:pt x="5787" y="7068"/>
                </a:lnTo>
                <a:lnTo>
                  <a:pt x="5860" y="7164"/>
                </a:lnTo>
                <a:cubicBezTo>
                  <a:pt x="5862" y="7167"/>
                  <a:pt x="5863" y="7169"/>
                  <a:pt x="5866" y="7170"/>
                </a:cubicBezTo>
                <a:lnTo>
                  <a:pt x="5961" y="7245"/>
                </a:lnTo>
                <a:lnTo>
                  <a:pt x="6064" y="7368"/>
                </a:lnTo>
                <a:lnTo>
                  <a:pt x="6128" y="7450"/>
                </a:lnTo>
                <a:lnTo>
                  <a:pt x="6133" y="7517"/>
                </a:lnTo>
                <a:lnTo>
                  <a:pt x="5834" y="7538"/>
                </a:lnTo>
                <a:cubicBezTo>
                  <a:pt x="5826" y="7539"/>
                  <a:pt x="5817" y="7543"/>
                  <a:pt x="5811" y="7549"/>
                </a:cubicBezTo>
                <a:cubicBezTo>
                  <a:pt x="5806" y="7556"/>
                  <a:pt x="5804" y="7564"/>
                  <a:pt x="5804" y="7573"/>
                </a:cubicBezTo>
                <a:lnTo>
                  <a:pt x="5810" y="7660"/>
                </a:lnTo>
                <a:lnTo>
                  <a:pt x="5640" y="7871"/>
                </a:lnTo>
                <a:lnTo>
                  <a:pt x="5321" y="7893"/>
                </a:lnTo>
                <a:cubicBezTo>
                  <a:pt x="5303" y="7894"/>
                  <a:pt x="5290" y="7910"/>
                  <a:pt x="5291" y="7928"/>
                </a:cubicBezTo>
                <a:lnTo>
                  <a:pt x="5314" y="8247"/>
                </a:lnTo>
                <a:cubicBezTo>
                  <a:pt x="5315" y="8256"/>
                  <a:pt x="5319" y="8264"/>
                  <a:pt x="5325" y="8269"/>
                </a:cubicBezTo>
                <a:lnTo>
                  <a:pt x="5440" y="8368"/>
                </a:lnTo>
                <a:lnTo>
                  <a:pt x="5454" y="8564"/>
                </a:lnTo>
                <a:cubicBezTo>
                  <a:pt x="5454" y="8571"/>
                  <a:pt x="5457" y="8580"/>
                  <a:pt x="5465" y="8585"/>
                </a:cubicBezTo>
                <a:lnTo>
                  <a:pt x="5561" y="8678"/>
                </a:lnTo>
                <a:lnTo>
                  <a:pt x="5574" y="8850"/>
                </a:lnTo>
                <a:lnTo>
                  <a:pt x="5506" y="8855"/>
                </a:lnTo>
                <a:cubicBezTo>
                  <a:pt x="5487" y="8856"/>
                  <a:pt x="5475" y="8872"/>
                  <a:pt x="5476" y="8890"/>
                </a:cubicBezTo>
                <a:lnTo>
                  <a:pt x="5478" y="8920"/>
                </a:lnTo>
                <a:lnTo>
                  <a:pt x="5478" y="8920"/>
                </a:lnTo>
                <a:lnTo>
                  <a:pt x="5424" y="8878"/>
                </a:lnTo>
                <a:lnTo>
                  <a:pt x="5405" y="8675"/>
                </a:lnTo>
                <a:cubicBezTo>
                  <a:pt x="5404" y="8663"/>
                  <a:pt x="5398" y="8653"/>
                  <a:pt x="5387" y="8648"/>
                </a:cubicBezTo>
                <a:lnTo>
                  <a:pt x="5170" y="8554"/>
                </a:lnTo>
                <a:cubicBezTo>
                  <a:pt x="5166" y="8553"/>
                  <a:pt x="5163" y="8551"/>
                  <a:pt x="5159" y="8551"/>
                </a:cubicBezTo>
                <a:cubicBezTo>
                  <a:pt x="5157" y="8551"/>
                  <a:pt x="5156" y="8551"/>
                  <a:pt x="5154" y="8552"/>
                </a:cubicBezTo>
                <a:lnTo>
                  <a:pt x="5052" y="8558"/>
                </a:lnTo>
                <a:cubicBezTo>
                  <a:pt x="5045" y="8559"/>
                  <a:pt x="5036" y="8564"/>
                  <a:pt x="5030" y="8570"/>
                </a:cubicBezTo>
                <a:cubicBezTo>
                  <a:pt x="5025" y="8576"/>
                  <a:pt x="5023" y="8584"/>
                  <a:pt x="5023" y="8594"/>
                </a:cubicBezTo>
                <a:lnTo>
                  <a:pt x="5025" y="8626"/>
                </a:lnTo>
                <a:lnTo>
                  <a:pt x="4962" y="8574"/>
                </a:lnTo>
                <a:cubicBezTo>
                  <a:pt x="4956" y="8568"/>
                  <a:pt x="4948" y="8565"/>
                  <a:pt x="4942" y="8565"/>
                </a:cubicBezTo>
                <a:cubicBezTo>
                  <a:pt x="4941" y="8565"/>
                  <a:pt x="4940" y="8565"/>
                  <a:pt x="4939" y="8566"/>
                </a:cubicBezTo>
                <a:lnTo>
                  <a:pt x="4512" y="8596"/>
                </a:lnTo>
                <a:cubicBezTo>
                  <a:pt x="4504" y="8597"/>
                  <a:pt x="4494" y="8601"/>
                  <a:pt x="4489" y="8607"/>
                </a:cubicBezTo>
                <a:lnTo>
                  <a:pt x="4397" y="8713"/>
                </a:lnTo>
                <a:lnTo>
                  <a:pt x="4207" y="8726"/>
                </a:lnTo>
                <a:lnTo>
                  <a:pt x="4108" y="8635"/>
                </a:lnTo>
                <a:cubicBezTo>
                  <a:pt x="4102" y="8628"/>
                  <a:pt x="4092" y="8627"/>
                  <a:pt x="4085" y="8626"/>
                </a:cubicBezTo>
                <a:cubicBezTo>
                  <a:pt x="4077" y="8626"/>
                  <a:pt x="4067" y="8630"/>
                  <a:pt x="4062" y="8636"/>
                </a:cubicBezTo>
                <a:lnTo>
                  <a:pt x="3964" y="8743"/>
                </a:lnTo>
                <a:lnTo>
                  <a:pt x="3792" y="8755"/>
                </a:lnTo>
                <a:lnTo>
                  <a:pt x="3787" y="8679"/>
                </a:lnTo>
                <a:cubicBezTo>
                  <a:pt x="3786" y="8668"/>
                  <a:pt x="3779" y="8657"/>
                  <a:pt x="3768" y="8652"/>
                </a:cubicBezTo>
                <a:lnTo>
                  <a:pt x="3557" y="8558"/>
                </a:lnTo>
                <a:cubicBezTo>
                  <a:pt x="3553" y="8557"/>
                  <a:pt x="3548" y="8556"/>
                  <a:pt x="3544" y="8556"/>
                </a:cubicBezTo>
                <a:cubicBezTo>
                  <a:pt x="3532" y="8556"/>
                  <a:pt x="3520" y="8563"/>
                  <a:pt x="3514" y="8575"/>
                </a:cubicBezTo>
                <a:lnTo>
                  <a:pt x="3422" y="8782"/>
                </a:lnTo>
                <a:lnTo>
                  <a:pt x="3342" y="8787"/>
                </a:lnTo>
                <a:cubicBezTo>
                  <a:pt x="3333" y="8787"/>
                  <a:pt x="3326" y="8792"/>
                  <a:pt x="3321" y="8797"/>
                </a:cubicBezTo>
                <a:lnTo>
                  <a:pt x="3233" y="8885"/>
                </a:lnTo>
                <a:lnTo>
                  <a:pt x="3149" y="8810"/>
                </a:lnTo>
                <a:cubicBezTo>
                  <a:pt x="3143" y="8806"/>
                  <a:pt x="3135" y="8803"/>
                  <a:pt x="3128" y="8803"/>
                </a:cubicBezTo>
                <a:cubicBezTo>
                  <a:pt x="3126" y="8803"/>
                  <a:pt x="3125" y="8803"/>
                  <a:pt x="3124" y="8803"/>
                </a:cubicBezTo>
                <a:lnTo>
                  <a:pt x="3030" y="8809"/>
                </a:lnTo>
                <a:lnTo>
                  <a:pt x="2807" y="8617"/>
                </a:lnTo>
                <a:cubicBezTo>
                  <a:pt x="2802" y="8612"/>
                  <a:pt x="2795" y="8609"/>
                  <a:pt x="2789" y="8609"/>
                </a:cubicBezTo>
                <a:cubicBezTo>
                  <a:pt x="2787" y="8609"/>
                  <a:pt x="2786" y="8609"/>
                  <a:pt x="2785" y="8609"/>
                </a:cubicBezTo>
                <a:lnTo>
                  <a:pt x="2676" y="8617"/>
                </a:lnTo>
                <a:cubicBezTo>
                  <a:pt x="2667" y="8617"/>
                  <a:pt x="2658" y="8622"/>
                  <a:pt x="2652" y="8628"/>
                </a:cubicBezTo>
                <a:lnTo>
                  <a:pt x="2573" y="8725"/>
                </a:lnTo>
                <a:lnTo>
                  <a:pt x="2390" y="8649"/>
                </a:lnTo>
                <a:lnTo>
                  <a:pt x="2385" y="8569"/>
                </a:lnTo>
                <a:cubicBezTo>
                  <a:pt x="2384" y="8551"/>
                  <a:pt x="2368" y="8538"/>
                  <a:pt x="2353" y="8538"/>
                </a:cubicBezTo>
                <a:cubicBezTo>
                  <a:pt x="2352" y="8538"/>
                  <a:pt x="2350" y="8538"/>
                  <a:pt x="2349" y="8539"/>
                </a:cubicBezTo>
                <a:lnTo>
                  <a:pt x="2171" y="8552"/>
                </a:lnTo>
                <a:lnTo>
                  <a:pt x="2165" y="8469"/>
                </a:lnTo>
                <a:cubicBezTo>
                  <a:pt x="2163" y="8452"/>
                  <a:pt x="2150" y="8438"/>
                  <a:pt x="2134" y="8438"/>
                </a:cubicBezTo>
                <a:cubicBezTo>
                  <a:pt x="2133" y="8438"/>
                  <a:pt x="2131" y="8438"/>
                  <a:pt x="2130" y="8439"/>
                </a:cubicBezTo>
                <a:lnTo>
                  <a:pt x="1270" y="8500"/>
                </a:lnTo>
                <a:lnTo>
                  <a:pt x="1052" y="8415"/>
                </a:lnTo>
                <a:cubicBezTo>
                  <a:pt x="1048" y="8414"/>
                  <a:pt x="1044" y="8413"/>
                  <a:pt x="1041" y="8413"/>
                </a:cubicBezTo>
                <a:cubicBezTo>
                  <a:pt x="1034" y="8413"/>
                  <a:pt x="1027" y="8415"/>
                  <a:pt x="1021" y="8419"/>
                </a:cubicBezTo>
                <a:cubicBezTo>
                  <a:pt x="1011" y="8425"/>
                  <a:pt x="1006" y="8435"/>
                  <a:pt x="1007" y="8448"/>
                </a:cubicBezTo>
                <a:lnTo>
                  <a:pt x="1009" y="8475"/>
                </a:lnTo>
                <a:lnTo>
                  <a:pt x="962" y="8438"/>
                </a:lnTo>
                <a:lnTo>
                  <a:pt x="949" y="8248"/>
                </a:lnTo>
                <a:lnTo>
                  <a:pt x="1042" y="8143"/>
                </a:lnTo>
                <a:cubicBezTo>
                  <a:pt x="1047" y="8137"/>
                  <a:pt x="1049" y="8128"/>
                  <a:pt x="1049" y="8120"/>
                </a:cubicBezTo>
                <a:lnTo>
                  <a:pt x="1021" y="7709"/>
                </a:lnTo>
                <a:lnTo>
                  <a:pt x="1120" y="7601"/>
                </a:lnTo>
                <a:cubicBezTo>
                  <a:pt x="1126" y="7595"/>
                  <a:pt x="1129" y="7586"/>
                  <a:pt x="1129" y="7576"/>
                </a:cubicBezTo>
                <a:lnTo>
                  <a:pt x="1122" y="7482"/>
                </a:lnTo>
                <a:lnTo>
                  <a:pt x="1203" y="7271"/>
                </a:lnTo>
                <a:lnTo>
                  <a:pt x="1308" y="7158"/>
                </a:lnTo>
                <a:lnTo>
                  <a:pt x="1502" y="6934"/>
                </a:lnTo>
                <a:cubicBezTo>
                  <a:pt x="1514" y="6920"/>
                  <a:pt x="1512" y="6900"/>
                  <a:pt x="1500" y="6888"/>
                </a:cubicBezTo>
                <a:lnTo>
                  <a:pt x="1384" y="6780"/>
                </a:lnTo>
                <a:cubicBezTo>
                  <a:pt x="1378" y="6775"/>
                  <a:pt x="1371" y="6771"/>
                  <a:pt x="1364" y="6771"/>
                </a:cubicBezTo>
                <a:cubicBezTo>
                  <a:pt x="1362" y="6771"/>
                  <a:pt x="1361" y="6771"/>
                  <a:pt x="1359" y="6772"/>
                </a:cubicBezTo>
                <a:lnTo>
                  <a:pt x="1156" y="6785"/>
                </a:lnTo>
                <a:lnTo>
                  <a:pt x="1058" y="6701"/>
                </a:lnTo>
                <a:cubicBezTo>
                  <a:pt x="1053" y="6697"/>
                  <a:pt x="1046" y="6693"/>
                  <a:pt x="1039" y="6693"/>
                </a:cubicBezTo>
                <a:cubicBezTo>
                  <a:pt x="1038" y="6693"/>
                  <a:pt x="1037" y="6693"/>
                  <a:pt x="1035" y="6694"/>
                </a:cubicBezTo>
                <a:lnTo>
                  <a:pt x="818" y="6709"/>
                </a:lnTo>
                <a:lnTo>
                  <a:pt x="614" y="6621"/>
                </a:lnTo>
                <a:lnTo>
                  <a:pt x="505" y="6527"/>
                </a:lnTo>
                <a:lnTo>
                  <a:pt x="296" y="6179"/>
                </a:lnTo>
                <a:lnTo>
                  <a:pt x="343" y="6175"/>
                </a:lnTo>
                <a:cubicBezTo>
                  <a:pt x="361" y="6174"/>
                  <a:pt x="374" y="6158"/>
                  <a:pt x="372" y="6140"/>
                </a:cubicBezTo>
                <a:lnTo>
                  <a:pt x="341" y="5699"/>
                </a:lnTo>
                <a:cubicBezTo>
                  <a:pt x="340" y="5690"/>
                  <a:pt x="336" y="5681"/>
                  <a:pt x="329" y="5676"/>
                </a:cubicBezTo>
                <a:lnTo>
                  <a:pt x="107" y="5484"/>
                </a:lnTo>
                <a:lnTo>
                  <a:pt x="86" y="5195"/>
                </a:lnTo>
                <a:lnTo>
                  <a:pt x="53" y="5197"/>
                </a:lnTo>
                <a:lnTo>
                  <a:pt x="53" y="5197"/>
                </a:lnTo>
                <a:lnTo>
                  <a:pt x="85" y="5181"/>
                </a:lnTo>
                <a:lnTo>
                  <a:pt x="81" y="5119"/>
                </a:lnTo>
                <a:lnTo>
                  <a:pt x="157" y="5114"/>
                </a:lnTo>
                <a:cubicBezTo>
                  <a:pt x="174" y="5113"/>
                  <a:pt x="188" y="5090"/>
                  <a:pt x="187" y="5071"/>
                </a:cubicBezTo>
                <a:lnTo>
                  <a:pt x="171" y="4856"/>
                </a:lnTo>
                <a:cubicBezTo>
                  <a:pt x="169" y="4839"/>
                  <a:pt x="156" y="4825"/>
                  <a:pt x="141" y="4825"/>
                </a:cubicBezTo>
                <a:cubicBezTo>
                  <a:pt x="139" y="4825"/>
                  <a:pt x="138" y="4825"/>
                  <a:pt x="136" y="4826"/>
                </a:cubicBezTo>
                <a:lnTo>
                  <a:pt x="85" y="4830"/>
                </a:lnTo>
                <a:lnTo>
                  <a:pt x="85" y="4830"/>
                </a:lnTo>
                <a:lnTo>
                  <a:pt x="153" y="4668"/>
                </a:lnTo>
                <a:cubicBezTo>
                  <a:pt x="157" y="4663"/>
                  <a:pt x="157" y="4658"/>
                  <a:pt x="157" y="4653"/>
                </a:cubicBezTo>
                <a:lnTo>
                  <a:pt x="136" y="4349"/>
                </a:lnTo>
                <a:lnTo>
                  <a:pt x="314" y="4249"/>
                </a:lnTo>
                <a:cubicBezTo>
                  <a:pt x="323" y="4244"/>
                  <a:pt x="329" y="4234"/>
                  <a:pt x="330" y="4224"/>
                </a:cubicBezTo>
                <a:cubicBezTo>
                  <a:pt x="340" y="4218"/>
                  <a:pt x="346" y="4206"/>
                  <a:pt x="345" y="4195"/>
                </a:cubicBezTo>
                <a:lnTo>
                  <a:pt x="310" y="3692"/>
                </a:lnTo>
                <a:lnTo>
                  <a:pt x="483" y="3583"/>
                </a:lnTo>
                <a:lnTo>
                  <a:pt x="782" y="3467"/>
                </a:lnTo>
                <a:lnTo>
                  <a:pt x="875" y="3549"/>
                </a:lnTo>
                <a:cubicBezTo>
                  <a:pt x="880" y="3554"/>
                  <a:pt x="888" y="3557"/>
                  <a:pt x="895" y="3557"/>
                </a:cubicBezTo>
                <a:cubicBezTo>
                  <a:pt x="896" y="3557"/>
                  <a:pt x="897" y="3556"/>
                  <a:pt x="898" y="3556"/>
                </a:cubicBezTo>
                <a:lnTo>
                  <a:pt x="1332" y="3525"/>
                </a:lnTo>
                <a:cubicBezTo>
                  <a:pt x="1345" y="3524"/>
                  <a:pt x="1356" y="3515"/>
                  <a:pt x="1360" y="3500"/>
                </a:cubicBezTo>
                <a:lnTo>
                  <a:pt x="1360" y="3499"/>
                </a:lnTo>
                <a:cubicBezTo>
                  <a:pt x="1363" y="3495"/>
                  <a:pt x="1365" y="3492"/>
                  <a:pt x="1366" y="3487"/>
                </a:cubicBezTo>
                <a:lnTo>
                  <a:pt x="1453" y="3160"/>
                </a:lnTo>
                <a:cubicBezTo>
                  <a:pt x="1454" y="3155"/>
                  <a:pt x="1454" y="3153"/>
                  <a:pt x="1454" y="3149"/>
                </a:cubicBezTo>
                <a:lnTo>
                  <a:pt x="1447" y="3041"/>
                </a:lnTo>
                <a:cubicBezTo>
                  <a:pt x="1445" y="3032"/>
                  <a:pt x="1441" y="3024"/>
                  <a:pt x="1434" y="3019"/>
                </a:cubicBezTo>
                <a:lnTo>
                  <a:pt x="1350" y="2945"/>
                </a:lnTo>
                <a:lnTo>
                  <a:pt x="1411" y="2870"/>
                </a:lnTo>
                <a:cubicBezTo>
                  <a:pt x="1413" y="2867"/>
                  <a:pt x="1415" y="2862"/>
                  <a:pt x="1416" y="2855"/>
                </a:cubicBezTo>
                <a:lnTo>
                  <a:pt x="1423" y="2847"/>
                </a:lnTo>
                <a:cubicBezTo>
                  <a:pt x="1428" y="2841"/>
                  <a:pt x="1431" y="2833"/>
                  <a:pt x="1431" y="2823"/>
                </a:cubicBezTo>
                <a:lnTo>
                  <a:pt x="1403" y="2445"/>
                </a:lnTo>
                <a:lnTo>
                  <a:pt x="1471" y="2440"/>
                </a:lnTo>
                <a:cubicBezTo>
                  <a:pt x="1479" y="2438"/>
                  <a:pt x="1488" y="2435"/>
                  <a:pt x="1493" y="2428"/>
                </a:cubicBezTo>
                <a:cubicBezTo>
                  <a:pt x="1497" y="2422"/>
                  <a:pt x="1500" y="2417"/>
                  <a:pt x="1501" y="2412"/>
                </a:cubicBezTo>
                <a:cubicBezTo>
                  <a:pt x="1506" y="2406"/>
                  <a:pt x="1509" y="2396"/>
                  <a:pt x="1509" y="2389"/>
                </a:cubicBezTo>
                <a:lnTo>
                  <a:pt x="1488" y="2088"/>
                </a:lnTo>
                <a:lnTo>
                  <a:pt x="1567" y="1992"/>
                </a:lnTo>
                <a:cubicBezTo>
                  <a:pt x="1568" y="1990"/>
                  <a:pt x="1568" y="1989"/>
                  <a:pt x="1569" y="1988"/>
                </a:cubicBezTo>
                <a:lnTo>
                  <a:pt x="1579" y="1979"/>
                </a:lnTo>
                <a:cubicBezTo>
                  <a:pt x="1585" y="1973"/>
                  <a:pt x="1588" y="1963"/>
                  <a:pt x="1588" y="1954"/>
                </a:cubicBezTo>
                <a:cubicBezTo>
                  <a:pt x="1588" y="1946"/>
                  <a:pt x="1583" y="1936"/>
                  <a:pt x="1577" y="1931"/>
                </a:cubicBezTo>
                <a:lnTo>
                  <a:pt x="1473" y="1848"/>
                </a:lnTo>
                <a:lnTo>
                  <a:pt x="1465" y="1751"/>
                </a:lnTo>
                <a:cubicBezTo>
                  <a:pt x="1464" y="1735"/>
                  <a:pt x="1451" y="1721"/>
                  <a:pt x="1436" y="1721"/>
                </a:cubicBezTo>
                <a:cubicBezTo>
                  <a:pt x="1434" y="1721"/>
                  <a:pt x="1433" y="1721"/>
                  <a:pt x="1431" y="1722"/>
                </a:cubicBezTo>
                <a:lnTo>
                  <a:pt x="1355" y="1727"/>
                </a:lnTo>
                <a:lnTo>
                  <a:pt x="1351" y="1664"/>
                </a:lnTo>
                <a:lnTo>
                  <a:pt x="1443" y="1558"/>
                </a:lnTo>
                <a:cubicBezTo>
                  <a:pt x="1449" y="1552"/>
                  <a:pt x="1452" y="1545"/>
                  <a:pt x="1452" y="1535"/>
                </a:cubicBezTo>
                <a:lnTo>
                  <a:pt x="1447" y="1459"/>
                </a:lnTo>
                <a:lnTo>
                  <a:pt x="1941" y="1425"/>
                </a:lnTo>
                <a:lnTo>
                  <a:pt x="2119" y="1498"/>
                </a:lnTo>
                <a:lnTo>
                  <a:pt x="2053" y="1579"/>
                </a:lnTo>
                <a:cubicBezTo>
                  <a:pt x="2047" y="1586"/>
                  <a:pt x="2045" y="1595"/>
                  <a:pt x="2045" y="1603"/>
                </a:cubicBezTo>
                <a:lnTo>
                  <a:pt x="2053" y="1711"/>
                </a:lnTo>
                <a:cubicBezTo>
                  <a:pt x="2055" y="1720"/>
                  <a:pt x="2058" y="1728"/>
                  <a:pt x="2064" y="1733"/>
                </a:cubicBezTo>
                <a:cubicBezTo>
                  <a:pt x="2070" y="1737"/>
                  <a:pt x="2077" y="1741"/>
                  <a:pt x="2083" y="1741"/>
                </a:cubicBezTo>
                <a:cubicBezTo>
                  <a:pt x="2085" y="1741"/>
                  <a:pt x="2086" y="1741"/>
                  <a:pt x="2088" y="1740"/>
                </a:cubicBezTo>
                <a:lnTo>
                  <a:pt x="2189" y="1733"/>
                </a:lnTo>
                <a:cubicBezTo>
                  <a:pt x="2208" y="1732"/>
                  <a:pt x="2220" y="1717"/>
                  <a:pt x="2219" y="1698"/>
                </a:cubicBezTo>
                <a:lnTo>
                  <a:pt x="2214" y="1623"/>
                </a:lnTo>
                <a:lnTo>
                  <a:pt x="2257" y="1620"/>
                </a:lnTo>
                <a:lnTo>
                  <a:pt x="2270" y="1806"/>
                </a:lnTo>
                <a:cubicBezTo>
                  <a:pt x="2270" y="1811"/>
                  <a:pt x="2272" y="1816"/>
                  <a:pt x="2275" y="1822"/>
                </a:cubicBezTo>
                <a:lnTo>
                  <a:pt x="2397" y="2015"/>
                </a:lnTo>
                <a:cubicBezTo>
                  <a:pt x="2404" y="2024"/>
                  <a:pt x="2414" y="2031"/>
                  <a:pt x="2426" y="2031"/>
                </a:cubicBezTo>
                <a:cubicBezTo>
                  <a:pt x="2429" y="2031"/>
                  <a:pt x="2432" y="2030"/>
                  <a:pt x="2436" y="2029"/>
                </a:cubicBezTo>
                <a:cubicBezTo>
                  <a:pt x="2449" y="2024"/>
                  <a:pt x="2459" y="2009"/>
                  <a:pt x="2458" y="1995"/>
                </a:cubicBezTo>
                <a:lnTo>
                  <a:pt x="2451" y="1909"/>
                </a:lnTo>
                <a:lnTo>
                  <a:pt x="2542" y="1811"/>
                </a:lnTo>
                <a:cubicBezTo>
                  <a:pt x="2548" y="1805"/>
                  <a:pt x="2551" y="1796"/>
                  <a:pt x="2551" y="1786"/>
                </a:cubicBezTo>
                <a:lnTo>
                  <a:pt x="2522" y="1383"/>
                </a:lnTo>
                <a:lnTo>
                  <a:pt x="2902" y="1355"/>
                </a:lnTo>
                <a:lnTo>
                  <a:pt x="3012" y="1444"/>
                </a:lnTo>
                <a:lnTo>
                  <a:pt x="3125" y="1649"/>
                </a:lnTo>
                <a:cubicBezTo>
                  <a:pt x="3132" y="1659"/>
                  <a:pt x="3143" y="1666"/>
                  <a:pt x="3154" y="1666"/>
                </a:cubicBezTo>
                <a:cubicBezTo>
                  <a:pt x="3157" y="1666"/>
                  <a:pt x="3160" y="1666"/>
                  <a:pt x="3162" y="1664"/>
                </a:cubicBezTo>
                <a:cubicBezTo>
                  <a:pt x="3177" y="1659"/>
                  <a:pt x="3187" y="1646"/>
                  <a:pt x="3186" y="1630"/>
                </a:cubicBezTo>
                <a:lnTo>
                  <a:pt x="3171" y="1413"/>
                </a:lnTo>
                <a:cubicBezTo>
                  <a:pt x="3171" y="1401"/>
                  <a:pt x="3162" y="1391"/>
                  <a:pt x="3151" y="1385"/>
                </a:cubicBezTo>
                <a:lnTo>
                  <a:pt x="2932" y="1295"/>
                </a:lnTo>
                <a:lnTo>
                  <a:pt x="2852" y="1219"/>
                </a:lnTo>
                <a:lnTo>
                  <a:pt x="2925" y="1136"/>
                </a:lnTo>
                <a:cubicBezTo>
                  <a:pt x="2931" y="1128"/>
                  <a:pt x="2933" y="1116"/>
                  <a:pt x="2931" y="1107"/>
                </a:cubicBezTo>
                <a:cubicBezTo>
                  <a:pt x="2928" y="1098"/>
                  <a:pt x="2921" y="1089"/>
                  <a:pt x="2912" y="1085"/>
                </a:cubicBezTo>
                <a:lnTo>
                  <a:pt x="2706" y="999"/>
                </a:lnTo>
                <a:lnTo>
                  <a:pt x="2692" y="802"/>
                </a:lnTo>
                <a:cubicBezTo>
                  <a:pt x="2691" y="793"/>
                  <a:pt x="2687" y="786"/>
                  <a:pt x="2680" y="780"/>
                </a:cubicBezTo>
                <a:cubicBezTo>
                  <a:pt x="2674" y="776"/>
                  <a:pt x="2667" y="772"/>
                  <a:pt x="2659" y="772"/>
                </a:cubicBezTo>
                <a:cubicBezTo>
                  <a:pt x="2658" y="772"/>
                  <a:pt x="2657" y="772"/>
                  <a:pt x="2656" y="772"/>
                </a:cubicBezTo>
                <a:lnTo>
                  <a:pt x="2589" y="777"/>
                </a:lnTo>
                <a:lnTo>
                  <a:pt x="2587" y="735"/>
                </a:lnTo>
                <a:lnTo>
                  <a:pt x="2654" y="729"/>
                </a:lnTo>
                <a:cubicBezTo>
                  <a:pt x="2660" y="729"/>
                  <a:pt x="2665" y="728"/>
                  <a:pt x="2668" y="725"/>
                </a:cubicBezTo>
                <a:lnTo>
                  <a:pt x="2878" y="602"/>
                </a:lnTo>
                <a:cubicBezTo>
                  <a:pt x="2889" y="595"/>
                  <a:pt x="2895" y="584"/>
                  <a:pt x="2894" y="572"/>
                </a:cubicBezTo>
                <a:lnTo>
                  <a:pt x="2886" y="464"/>
                </a:lnTo>
                <a:cubicBezTo>
                  <a:pt x="2886" y="455"/>
                  <a:pt x="2881" y="447"/>
                  <a:pt x="2875" y="442"/>
                </a:cubicBezTo>
                <a:lnTo>
                  <a:pt x="2777" y="356"/>
                </a:lnTo>
                <a:lnTo>
                  <a:pt x="2766" y="198"/>
                </a:lnTo>
                <a:cubicBezTo>
                  <a:pt x="2780" y="194"/>
                  <a:pt x="2792" y="182"/>
                  <a:pt x="2792" y="166"/>
                </a:cubicBezTo>
                <a:lnTo>
                  <a:pt x="2792" y="163"/>
                </a:lnTo>
                <a:lnTo>
                  <a:pt x="2787" y="95"/>
                </a:lnTo>
                <a:lnTo>
                  <a:pt x="2836" y="92"/>
                </a:lnTo>
                <a:close/>
                <a:moveTo>
                  <a:pt x="2748" y="0"/>
                </a:moveTo>
                <a:cubicBezTo>
                  <a:pt x="2747" y="0"/>
                  <a:pt x="2746" y="1"/>
                  <a:pt x="2745" y="1"/>
                </a:cubicBezTo>
                <a:lnTo>
                  <a:pt x="2717" y="3"/>
                </a:lnTo>
                <a:cubicBezTo>
                  <a:pt x="2698" y="5"/>
                  <a:pt x="2686" y="20"/>
                  <a:pt x="2687" y="38"/>
                </a:cubicBezTo>
                <a:lnTo>
                  <a:pt x="2710" y="364"/>
                </a:lnTo>
                <a:cubicBezTo>
                  <a:pt x="2710" y="372"/>
                  <a:pt x="2714" y="381"/>
                  <a:pt x="2720" y="386"/>
                </a:cubicBezTo>
                <a:lnTo>
                  <a:pt x="2818" y="471"/>
                </a:lnTo>
                <a:lnTo>
                  <a:pt x="2823" y="547"/>
                </a:lnTo>
                <a:lnTo>
                  <a:pt x="2639" y="657"/>
                </a:lnTo>
                <a:lnTo>
                  <a:pt x="2546" y="663"/>
                </a:lnTo>
                <a:cubicBezTo>
                  <a:pt x="2538" y="664"/>
                  <a:pt x="2529" y="668"/>
                  <a:pt x="2524" y="674"/>
                </a:cubicBezTo>
                <a:cubicBezTo>
                  <a:pt x="2519" y="682"/>
                  <a:pt x="2516" y="689"/>
                  <a:pt x="2516" y="698"/>
                </a:cubicBezTo>
                <a:lnTo>
                  <a:pt x="2524" y="807"/>
                </a:lnTo>
                <a:cubicBezTo>
                  <a:pt x="2525" y="815"/>
                  <a:pt x="2529" y="823"/>
                  <a:pt x="2536" y="828"/>
                </a:cubicBezTo>
                <a:cubicBezTo>
                  <a:pt x="2541" y="833"/>
                  <a:pt x="2547" y="836"/>
                  <a:pt x="2554" y="836"/>
                </a:cubicBezTo>
                <a:cubicBezTo>
                  <a:pt x="2556" y="836"/>
                  <a:pt x="2557" y="836"/>
                  <a:pt x="2559" y="836"/>
                </a:cubicBezTo>
                <a:lnTo>
                  <a:pt x="2626" y="832"/>
                </a:lnTo>
                <a:lnTo>
                  <a:pt x="2640" y="1016"/>
                </a:lnTo>
                <a:cubicBezTo>
                  <a:pt x="2640" y="1027"/>
                  <a:pt x="2647" y="1038"/>
                  <a:pt x="2660" y="1043"/>
                </a:cubicBezTo>
                <a:lnTo>
                  <a:pt x="2843" y="1119"/>
                </a:lnTo>
                <a:lnTo>
                  <a:pt x="2779" y="1192"/>
                </a:lnTo>
                <a:cubicBezTo>
                  <a:pt x="2767" y="1204"/>
                  <a:pt x="2769" y="1225"/>
                  <a:pt x="2781" y="1238"/>
                </a:cubicBezTo>
                <a:lnTo>
                  <a:pt x="2835" y="1288"/>
                </a:lnTo>
                <a:lnTo>
                  <a:pt x="2484" y="1313"/>
                </a:lnTo>
                <a:cubicBezTo>
                  <a:pt x="2465" y="1314"/>
                  <a:pt x="2452" y="1329"/>
                  <a:pt x="2453" y="1348"/>
                </a:cubicBezTo>
                <a:lnTo>
                  <a:pt x="2484" y="1770"/>
                </a:lnTo>
                <a:lnTo>
                  <a:pt x="2392" y="1866"/>
                </a:lnTo>
                <a:cubicBezTo>
                  <a:pt x="2391" y="1870"/>
                  <a:pt x="2390" y="1871"/>
                  <a:pt x="2389" y="1874"/>
                </a:cubicBezTo>
                <a:lnTo>
                  <a:pt x="2334" y="1786"/>
                </a:lnTo>
                <a:lnTo>
                  <a:pt x="2319" y="1576"/>
                </a:lnTo>
                <a:cubicBezTo>
                  <a:pt x="2318" y="1567"/>
                  <a:pt x="2314" y="1558"/>
                  <a:pt x="2308" y="1553"/>
                </a:cubicBezTo>
                <a:cubicBezTo>
                  <a:pt x="2303" y="1549"/>
                  <a:pt x="2296" y="1545"/>
                  <a:pt x="2289" y="1545"/>
                </a:cubicBezTo>
                <a:cubicBezTo>
                  <a:pt x="2288" y="1545"/>
                  <a:pt x="2286" y="1545"/>
                  <a:pt x="2285" y="1546"/>
                </a:cubicBezTo>
                <a:lnTo>
                  <a:pt x="2176" y="1553"/>
                </a:lnTo>
                <a:cubicBezTo>
                  <a:pt x="2158" y="1554"/>
                  <a:pt x="2145" y="1571"/>
                  <a:pt x="2146" y="1588"/>
                </a:cubicBezTo>
                <a:lnTo>
                  <a:pt x="2151" y="1664"/>
                </a:lnTo>
                <a:lnTo>
                  <a:pt x="2115" y="1667"/>
                </a:lnTo>
                <a:lnTo>
                  <a:pt x="2111" y="1604"/>
                </a:lnTo>
                <a:lnTo>
                  <a:pt x="2197" y="1499"/>
                </a:lnTo>
                <a:cubicBezTo>
                  <a:pt x="2204" y="1491"/>
                  <a:pt x="2207" y="1480"/>
                  <a:pt x="2204" y="1470"/>
                </a:cubicBezTo>
                <a:cubicBezTo>
                  <a:pt x="2201" y="1459"/>
                  <a:pt x="2193" y="1452"/>
                  <a:pt x="2184" y="1448"/>
                </a:cubicBezTo>
                <a:lnTo>
                  <a:pt x="1958" y="1355"/>
                </a:lnTo>
                <a:cubicBezTo>
                  <a:pt x="1955" y="1354"/>
                  <a:pt x="1951" y="1352"/>
                  <a:pt x="1948" y="1352"/>
                </a:cubicBezTo>
                <a:cubicBezTo>
                  <a:pt x="1946" y="1352"/>
                  <a:pt x="1945" y="1353"/>
                  <a:pt x="1943" y="1353"/>
                </a:cubicBezTo>
                <a:lnTo>
                  <a:pt x="1408" y="1391"/>
                </a:lnTo>
                <a:cubicBezTo>
                  <a:pt x="1390" y="1392"/>
                  <a:pt x="1377" y="1407"/>
                  <a:pt x="1379" y="1426"/>
                </a:cubicBezTo>
                <a:lnTo>
                  <a:pt x="1385" y="1521"/>
                </a:lnTo>
                <a:lnTo>
                  <a:pt x="1292" y="1626"/>
                </a:lnTo>
                <a:cubicBezTo>
                  <a:pt x="1287" y="1632"/>
                  <a:pt x="1285" y="1641"/>
                  <a:pt x="1285" y="1650"/>
                </a:cubicBezTo>
                <a:lnTo>
                  <a:pt x="1292" y="1758"/>
                </a:lnTo>
                <a:cubicBezTo>
                  <a:pt x="1294" y="1767"/>
                  <a:pt x="1298" y="1775"/>
                  <a:pt x="1304" y="1780"/>
                </a:cubicBezTo>
                <a:cubicBezTo>
                  <a:pt x="1310" y="1784"/>
                  <a:pt x="1316" y="1788"/>
                  <a:pt x="1323" y="1788"/>
                </a:cubicBezTo>
                <a:cubicBezTo>
                  <a:pt x="1325" y="1788"/>
                  <a:pt x="1326" y="1788"/>
                  <a:pt x="1328" y="1787"/>
                </a:cubicBezTo>
                <a:lnTo>
                  <a:pt x="1403" y="1782"/>
                </a:lnTo>
                <a:lnTo>
                  <a:pt x="1408" y="1860"/>
                </a:lnTo>
                <a:cubicBezTo>
                  <a:pt x="1408" y="1870"/>
                  <a:pt x="1413" y="1879"/>
                  <a:pt x="1421" y="1884"/>
                </a:cubicBezTo>
                <a:lnTo>
                  <a:pt x="1510" y="1956"/>
                </a:lnTo>
                <a:lnTo>
                  <a:pt x="1431" y="2053"/>
                </a:lnTo>
                <a:cubicBezTo>
                  <a:pt x="1426" y="2060"/>
                  <a:pt x="1423" y="2068"/>
                  <a:pt x="1423" y="2077"/>
                </a:cubicBezTo>
                <a:lnTo>
                  <a:pt x="1443" y="2368"/>
                </a:lnTo>
                <a:cubicBezTo>
                  <a:pt x="1442" y="2368"/>
                  <a:pt x="1441" y="2369"/>
                  <a:pt x="1441" y="2370"/>
                </a:cubicBezTo>
                <a:lnTo>
                  <a:pt x="1369" y="2376"/>
                </a:lnTo>
                <a:cubicBezTo>
                  <a:pt x="1350" y="2377"/>
                  <a:pt x="1337" y="2393"/>
                  <a:pt x="1338" y="2411"/>
                </a:cubicBezTo>
                <a:lnTo>
                  <a:pt x="1366" y="2810"/>
                </a:lnTo>
                <a:lnTo>
                  <a:pt x="1363" y="2814"/>
                </a:lnTo>
                <a:cubicBezTo>
                  <a:pt x="1359" y="2818"/>
                  <a:pt x="1358" y="2825"/>
                  <a:pt x="1356" y="2832"/>
                </a:cubicBezTo>
                <a:lnTo>
                  <a:pt x="1282" y="2922"/>
                </a:lnTo>
                <a:cubicBezTo>
                  <a:pt x="1271" y="2937"/>
                  <a:pt x="1273" y="2957"/>
                  <a:pt x="1286" y="2968"/>
                </a:cubicBezTo>
                <a:lnTo>
                  <a:pt x="1385" y="3054"/>
                </a:lnTo>
                <a:lnTo>
                  <a:pt x="1391" y="3144"/>
                </a:lnTo>
                <a:lnTo>
                  <a:pt x="1311" y="3452"/>
                </a:lnTo>
                <a:cubicBezTo>
                  <a:pt x="1309" y="3453"/>
                  <a:pt x="1308" y="3456"/>
                  <a:pt x="1307" y="3457"/>
                </a:cubicBezTo>
                <a:lnTo>
                  <a:pt x="908" y="3486"/>
                </a:lnTo>
                <a:lnTo>
                  <a:pt x="811" y="3400"/>
                </a:lnTo>
                <a:cubicBezTo>
                  <a:pt x="805" y="3394"/>
                  <a:pt x="798" y="3391"/>
                  <a:pt x="790" y="3391"/>
                </a:cubicBezTo>
                <a:cubicBezTo>
                  <a:pt x="786" y="3391"/>
                  <a:pt x="781" y="3392"/>
                  <a:pt x="777" y="3394"/>
                </a:cubicBezTo>
                <a:lnTo>
                  <a:pt x="454" y="3521"/>
                </a:lnTo>
                <a:lnTo>
                  <a:pt x="260" y="3642"/>
                </a:lnTo>
                <a:cubicBezTo>
                  <a:pt x="249" y="3649"/>
                  <a:pt x="242" y="3660"/>
                  <a:pt x="244" y="3672"/>
                </a:cubicBezTo>
                <a:lnTo>
                  <a:pt x="278" y="4175"/>
                </a:lnTo>
                <a:cubicBezTo>
                  <a:pt x="271" y="4180"/>
                  <a:pt x="266" y="4187"/>
                  <a:pt x="265" y="4197"/>
                </a:cubicBezTo>
                <a:lnTo>
                  <a:pt x="86" y="4297"/>
                </a:lnTo>
                <a:cubicBezTo>
                  <a:pt x="74" y="4303"/>
                  <a:pt x="68" y="4315"/>
                  <a:pt x="69" y="4328"/>
                </a:cubicBezTo>
                <a:lnTo>
                  <a:pt x="91" y="4644"/>
                </a:lnTo>
                <a:lnTo>
                  <a:pt x="5" y="4847"/>
                </a:lnTo>
                <a:cubicBezTo>
                  <a:pt x="0" y="4858"/>
                  <a:pt x="1" y="4869"/>
                  <a:pt x="8" y="4879"/>
                </a:cubicBezTo>
                <a:cubicBezTo>
                  <a:pt x="14" y="4887"/>
                  <a:pt x="22" y="4892"/>
                  <a:pt x="32" y="4892"/>
                </a:cubicBezTo>
                <a:cubicBezTo>
                  <a:pt x="33" y="4892"/>
                  <a:pt x="35" y="4891"/>
                  <a:pt x="37" y="4891"/>
                </a:cubicBezTo>
                <a:lnTo>
                  <a:pt x="109" y="4886"/>
                </a:lnTo>
                <a:lnTo>
                  <a:pt x="120" y="5046"/>
                </a:lnTo>
                <a:lnTo>
                  <a:pt x="44" y="5052"/>
                </a:lnTo>
                <a:cubicBezTo>
                  <a:pt x="26" y="5053"/>
                  <a:pt x="13" y="5068"/>
                  <a:pt x="15" y="5087"/>
                </a:cubicBezTo>
                <a:lnTo>
                  <a:pt x="21" y="5181"/>
                </a:lnTo>
                <a:lnTo>
                  <a:pt x="22" y="5195"/>
                </a:lnTo>
                <a:lnTo>
                  <a:pt x="43" y="5498"/>
                </a:lnTo>
                <a:cubicBezTo>
                  <a:pt x="44" y="5508"/>
                  <a:pt x="48" y="5515"/>
                  <a:pt x="55" y="5520"/>
                </a:cubicBezTo>
                <a:lnTo>
                  <a:pt x="277" y="5713"/>
                </a:lnTo>
                <a:lnTo>
                  <a:pt x="304" y="6108"/>
                </a:lnTo>
                <a:lnTo>
                  <a:pt x="236" y="6114"/>
                </a:lnTo>
                <a:cubicBezTo>
                  <a:pt x="225" y="6115"/>
                  <a:pt x="215" y="6122"/>
                  <a:pt x="210" y="6132"/>
                </a:cubicBezTo>
                <a:cubicBezTo>
                  <a:pt x="204" y="6141"/>
                  <a:pt x="204" y="6154"/>
                  <a:pt x="211" y="6164"/>
                </a:cubicBezTo>
                <a:lnTo>
                  <a:pt x="452" y="6561"/>
                </a:lnTo>
                <a:cubicBezTo>
                  <a:pt x="453" y="6564"/>
                  <a:pt x="455" y="6566"/>
                  <a:pt x="458" y="6570"/>
                </a:cubicBezTo>
                <a:lnTo>
                  <a:pt x="574" y="6670"/>
                </a:lnTo>
                <a:cubicBezTo>
                  <a:pt x="577" y="6672"/>
                  <a:pt x="580" y="6674"/>
                  <a:pt x="583" y="6675"/>
                </a:cubicBezTo>
                <a:lnTo>
                  <a:pt x="799" y="6768"/>
                </a:lnTo>
                <a:cubicBezTo>
                  <a:pt x="805" y="6771"/>
                  <a:pt x="809" y="6771"/>
                  <a:pt x="815" y="6771"/>
                </a:cubicBezTo>
                <a:lnTo>
                  <a:pt x="1026" y="6757"/>
                </a:lnTo>
                <a:lnTo>
                  <a:pt x="1124" y="6841"/>
                </a:lnTo>
                <a:cubicBezTo>
                  <a:pt x="1129" y="6846"/>
                  <a:pt x="1135" y="6849"/>
                  <a:pt x="1142" y="6849"/>
                </a:cubicBezTo>
                <a:cubicBezTo>
                  <a:pt x="1143" y="6849"/>
                  <a:pt x="1145" y="6849"/>
                  <a:pt x="1147" y="6849"/>
                </a:cubicBezTo>
                <a:lnTo>
                  <a:pt x="1350" y="6835"/>
                </a:lnTo>
                <a:lnTo>
                  <a:pt x="1433" y="6913"/>
                </a:lnTo>
                <a:lnTo>
                  <a:pt x="1260" y="7112"/>
                </a:lnTo>
                <a:lnTo>
                  <a:pt x="1151" y="7229"/>
                </a:lnTo>
                <a:cubicBezTo>
                  <a:pt x="1148" y="7232"/>
                  <a:pt x="1146" y="7236"/>
                  <a:pt x="1145" y="7239"/>
                </a:cubicBezTo>
                <a:lnTo>
                  <a:pt x="1060" y="7463"/>
                </a:lnTo>
                <a:cubicBezTo>
                  <a:pt x="1057" y="7468"/>
                  <a:pt x="1057" y="7472"/>
                  <a:pt x="1057" y="7478"/>
                </a:cubicBezTo>
                <a:lnTo>
                  <a:pt x="1063" y="7566"/>
                </a:lnTo>
                <a:lnTo>
                  <a:pt x="965" y="7673"/>
                </a:lnTo>
                <a:cubicBezTo>
                  <a:pt x="958" y="7680"/>
                  <a:pt x="955" y="7689"/>
                  <a:pt x="955" y="7697"/>
                </a:cubicBezTo>
                <a:lnTo>
                  <a:pt x="984" y="8111"/>
                </a:lnTo>
                <a:lnTo>
                  <a:pt x="892" y="8216"/>
                </a:lnTo>
                <a:cubicBezTo>
                  <a:pt x="886" y="8222"/>
                  <a:pt x="884" y="8230"/>
                  <a:pt x="884" y="8239"/>
                </a:cubicBezTo>
                <a:lnTo>
                  <a:pt x="901" y="8472"/>
                </a:lnTo>
                <a:cubicBezTo>
                  <a:pt x="902" y="8489"/>
                  <a:pt x="917" y="8502"/>
                  <a:pt x="933" y="8502"/>
                </a:cubicBezTo>
                <a:cubicBezTo>
                  <a:pt x="934" y="8502"/>
                  <a:pt x="935" y="8503"/>
                  <a:pt x="936" y="8503"/>
                </a:cubicBezTo>
                <a:cubicBezTo>
                  <a:pt x="937" y="8503"/>
                  <a:pt x="938" y="8502"/>
                  <a:pt x="940" y="8502"/>
                </a:cubicBezTo>
                <a:lnTo>
                  <a:pt x="1027" y="8574"/>
                </a:lnTo>
                <a:cubicBezTo>
                  <a:pt x="1033" y="8578"/>
                  <a:pt x="1040" y="8581"/>
                  <a:pt x="1048" y="8581"/>
                </a:cubicBezTo>
                <a:cubicBezTo>
                  <a:pt x="1053" y="8581"/>
                  <a:pt x="1058" y="8580"/>
                  <a:pt x="1062" y="8577"/>
                </a:cubicBezTo>
                <a:cubicBezTo>
                  <a:pt x="1074" y="8571"/>
                  <a:pt x="1082" y="8559"/>
                  <a:pt x="1080" y="8546"/>
                </a:cubicBezTo>
                <a:lnTo>
                  <a:pt x="1077" y="8496"/>
                </a:lnTo>
                <a:lnTo>
                  <a:pt x="1077" y="8496"/>
                </a:lnTo>
                <a:lnTo>
                  <a:pt x="1252" y="8564"/>
                </a:lnTo>
                <a:cubicBezTo>
                  <a:pt x="1256" y="8565"/>
                  <a:pt x="1260" y="8566"/>
                  <a:pt x="1263" y="8566"/>
                </a:cubicBezTo>
                <a:cubicBezTo>
                  <a:pt x="1265" y="8566"/>
                  <a:pt x="1266" y="8566"/>
                  <a:pt x="1266" y="8566"/>
                </a:cubicBezTo>
                <a:lnTo>
                  <a:pt x="2103" y="8507"/>
                </a:lnTo>
                <a:lnTo>
                  <a:pt x="2109" y="8591"/>
                </a:lnTo>
                <a:cubicBezTo>
                  <a:pt x="2110" y="8598"/>
                  <a:pt x="2114" y="8607"/>
                  <a:pt x="2120" y="8612"/>
                </a:cubicBezTo>
                <a:cubicBezTo>
                  <a:pt x="2127" y="8617"/>
                  <a:pt x="2133" y="8621"/>
                  <a:pt x="2141" y="8621"/>
                </a:cubicBezTo>
                <a:cubicBezTo>
                  <a:pt x="2142" y="8621"/>
                  <a:pt x="2143" y="8621"/>
                  <a:pt x="2144" y="8621"/>
                </a:cubicBezTo>
                <a:lnTo>
                  <a:pt x="2322" y="8607"/>
                </a:lnTo>
                <a:lnTo>
                  <a:pt x="2327" y="8675"/>
                </a:lnTo>
                <a:cubicBezTo>
                  <a:pt x="2327" y="8686"/>
                  <a:pt x="2336" y="8697"/>
                  <a:pt x="2347" y="8702"/>
                </a:cubicBezTo>
                <a:lnTo>
                  <a:pt x="2572" y="8796"/>
                </a:lnTo>
                <a:cubicBezTo>
                  <a:pt x="2576" y="8798"/>
                  <a:pt x="2581" y="8799"/>
                  <a:pt x="2586" y="8799"/>
                </a:cubicBezTo>
                <a:cubicBezTo>
                  <a:pt x="2595" y="8799"/>
                  <a:pt x="2603" y="8795"/>
                  <a:pt x="2610" y="8787"/>
                </a:cubicBezTo>
                <a:lnTo>
                  <a:pt x="2696" y="8681"/>
                </a:lnTo>
                <a:lnTo>
                  <a:pt x="2776" y="8676"/>
                </a:lnTo>
                <a:lnTo>
                  <a:pt x="2999" y="8869"/>
                </a:lnTo>
                <a:cubicBezTo>
                  <a:pt x="3005" y="8873"/>
                  <a:pt x="3012" y="8877"/>
                  <a:pt x="3019" y="8877"/>
                </a:cubicBezTo>
                <a:cubicBezTo>
                  <a:pt x="3020" y="8877"/>
                  <a:pt x="3021" y="8877"/>
                  <a:pt x="3022" y="8877"/>
                </a:cubicBezTo>
                <a:lnTo>
                  <a:pt x="3118" y="8871"/>
                </a:lnTo>
                <a:lnTo>
                  <a:pt x="3215" y="8956"/>
                </a:lnTo>
                <a:cubicBezTo>
                  <a:pt x="3221" y="8962"/>
                  <a:pt x="3229" y="8965"/>
                  <a:pt x="3237" y="8965"/>
                </a:cubicBezTo>
                <a:cubicBezTo>
                  <a:pt x="3245" y="8965"/>
                  <a:pt x="3253" y="8961"/>
                  <a:pt x="3259" y="8955"/>
                </a:cubicBezTo>
                <a:lnTo>
                  <a:pt x="3359" y="8853"/>
                </a:lnTo>
                <a:lnTo>
                  <a:pt x="3448" y="8847"/>
                </a:lnTo>
                <a:cubicBezTo>
                  <a:pt x="3459" y="8846"/>
                  <a:pt x="3470" y="8837"/>
                  <a:pt x="3475" y="8827"/>
                </a:cubicBezTo>
                <a:lnTo>
                  <a:pt x="3562" y="8632"/>
                </a:lnTo>
                <a:lnTo>
                  <a:pt x="3725" y="8705"/>
                </a:lnTo>
                <a:lnTo>
                  <a:pt x="3732" y="8794"/>
                </a:lnTo>
                <a:cubicBezTo>
                  <a:pt x="3733" y="8803"/>
                  <a:pt x="3737" y="8810"/>
                  <a:pt x="3743" y="8815"/>
                </a:cubicBezTo>
                <a:cubicBezTo>
                  <a:pt x="3749" y="8820"/>
                  <a:pt x="3756" y="8824"/>
                  <a:pt x="3764" y="8824"/>
                </a:cubicBezTo>
                <a:cubicBezTo>
                  <a:pt x="3765" y="8824"/>
                  <a:pt x="3766" y="8824"/>
                  <a:pt x="3766" y="8824"/>
                </a:cubicBezTo>
                <a:lnTo>
                  <a:pt x="3984" y="8808"/>
                </a:lnTo>
                <a:cubicBezTo>
                  <a:pt x="3993" y="8808"/>
                  <a:pt x="4002" y="8804"/>
                  <a:pt x="4007" y="8798"/>
                </a:cubicBezTo>
                <a:lnTo>
                  <a:pt x="4091" y="8705"/>
                </a:lnTo>
                <a:lnTo>
                  <a:pt x="4177" y="8784"/>
                </a:lnTo>
                <a:cubicBezTo>
                  <a:pt x="4183" y="8790"/>
                  <a:pt x="4191" y="8794"/>
                  <a:pt x="4199" y="8794"/>
                </a:cubicBezTo>
                <a:cubicBezTo>
                  <a:pt x="4200" y="8794"/>
                  <a:pt x="4201" y="8794"/>
                  <a:pt x="4202" y="8794"/>
                </a:cubicBezTo>
                <a:lnTo>
                  <a:pt x="4419" y="8778"/>
                </a:lnTo>
                <a:cubicBezTo>
                  <a:pt x="4429" y="8777"/>
                  <a:pt x="4436" y="8773"/>
                  <a:pt x="4441" y="8767"/>
                </a:cubicBezTo>
                <a:lnTo>
                  <a:pt x="4534" y="8660"/>
                </a:lnTo>
                <a:lnTo>
                  <a:pt x="4935" y="8632"/>
                </a:lnTo>
                <a:lnTo>
                  <a:pt x="5046" y="8725"/>
                </a:lnTo>
                <a:cubicBezTo>
                  <a:pt x="5052" y="8730"/>
                  <a:pt x="5059" y="8733"/>
                  <a:pt x="5066" y="8733"/>
                </a:cubicBezTo>
                <a:cubicBezTo>
                  <a:pt x="5071" y="8733"/>
                  <a:pt x="5077" y="8732"/>
                  <a:pt x="5081" y="8729"/>
                </a:cubicBezTo>
                <a:cubicBezTo>
                  <a:pt x="5093" y="8722"/>
                  <a:pt x="5101" y="8710"/>
                  <a:pt x="5100" y="8698"/>
                </a:cubicBezTo>
                <a:lnTo>
                  <a:pt x="5095" y="8622"/>
                </a:lnTo>
                <a:lnTo>
                  <a:pt x="5155" y="8618"/>
                </a:lnTo>
                <a:lnTo>
                  <a:pt x="5343" y="8699"/>
                </a:lnTo>
                <a:lnTo>
                  <a:pt x="5360" y="8898"/>
                </a:lnTo>
                <a:cubicBezTo>
                  <a:pt x="5362" y="8907"/>
                  <a:pt x="5366" y="8916"/>
                  <a:pt x="5373" y="8922"/>
                </a:cubicBezTo>
                <a:lnTo>
                  <a:pt x="5497" y="9015"/>
                </a:lnTo>
                <a:cubicBezTo>
                  <a:pt x="5502" y="9019"/>
                  <a:pt x="5509" y="9022"/>
                  <a:pt x="5517" y="9022"/>
                </a:cubicBezTo>
                <a:cubicBezTo>
                  <a:pt x="5522" y="9022"/>
                  <a:pt x="5527" y="9021"/>
                  <a:pt x="5528" y="9007"/>
                </a:cubicBezTo>
                <a:cubicBezTo>
                  <a:pt x="5540" y="9001"/>
                  <a:pt x="5546" y="8988"/>
                  <a:pt x="5545" y="8976"/>
                </a:cubicBezTo>
                <a:lnTo>
                  <a:pt x="5540" y="8907"/>
                </a:lnTo>
                <a:lnTo>
                  <a:pt x="5607" y="8902"/>
                </a:lnTo>
                <a:cubicBezTo>
                  <a:pt x="5625" y="8901"/>
                  <a:pt x="5638" y="8884"/>
                  <a:pt x="5637" y="8867"/>
                </a:cubicBezTo>
                <a:lnTo>
                  <a:pt x="5622" y="8649"/>
                </a:lnTo>
                <a:cubicBezTo>
                  <a:pt x="5620" y="8641"/>
                  <a:pt x="5618" y="8632"/>
                  <a:pt x="5611" y="8627"/>
                </a:cubicBezTo>
                <a:lnTo>
                  <a:pt x="5512" y="8534"/>
                </a:lnTo>
                <a:lnTo>
                  <a:pt x="5498" y="8338"/>
                </a:lnTo>
                <a:cubicBezTo>
                  <a:pt x="5497" y="8329"/>
                  <a:pt x="5493" y="8321"/>
                  <a:pt x="5486" y="8316"/>
                </a:cubicBezTo>
                <a:lnTo>
                  <a:pt x="5372" y="8217"/>
                </a:lnTo>
                <a:lnTo>
                  <a:pt x="5352" y="7944"/>
                </a:lnTo>
                <a:lnTo>
                  <a:pt x="5653" y="7923"/>
                </a:lnTo>
                <a:cubicBezTo>
                  <a:pt x="5661" y="7923"/>
                  <a:pt x="5671" y="7918"/>
                  <a:pt x="5676" y="7911"/>
                </a:cubicBezTo>
                <a:lnTo>
                  <a:pt x="5863" y="7680"/>
                </a:lnTo>
                <a:cubicBezTo>
                  <a:pt x="5869" y="7673"/>
                  <a:pt x="5872" y="7664"/>
                  <a:pt x="5872" y="7656"/>
                </a:cubicBezTo>
                <a:lnTo>
                  <a:pt x="5866" y="7588"/>
                </a:lnTo>
                <a:lnTo>
                  <a:pt x="6165" y="7567"/>
                </a:lnTo>
                <a:cubicBezTo>
                  <a:pt x="6174" y="7566"/>
                  <a:pt x="6182" y="7562"/>
                  <a:pt x="6187" y="7556"/>
                </a:cubicBezTo>
                <a:cubicBezTo>
                  <a:pt x="6192" y="7549"/>
                  <a:pt x="6196" y="7541"/>
                  <a:pt x="6196" y="7533"/>
                </a:cubicBezTo>
                <a:lnTo>
                  <a:pt x="6187" y="7424"/>
                </a:lnTo>
                <a:cubicBezTo>
                  <a:pt x="6187" y="7418"/>
                  <a:pt x="6185" y="7411"/>
                  <a:pt x="6181" y="7406"/>
                </a:cubicBezTo>
                <a:lnTo>
                  <a:pt x="6002" y="7187"/>
                </a:lnTo>
                <a:lnTo>
                  <a:pt x="5905" y="7111"/>
                </a:lnTo>
                <a:lnTo>
                  <a:pt x="5836" y="7017"/>
                </a:lnTo>
                <a:cubicBezTo>
                  <a:pt x="5835" y="7014"/>
                  <a:pt x="5833" y="7012"/>
                  <a:pt x="5831" y="7010"/>
                </a:cubicBezTo>
                <a:lnTo>
                  <a:pt x="5814" y="6998"/>
                </a:lnTo>
                <a:cubicBezTo>
                  <a:pt x="5809" y="6993"/>
                  <a:pt x="5802" y="6991"/>
                  <a:pt x="5796" y="6991"/>
                </a:cubicBezTo>
                <a:cubicBezTo>
                  <a:pt x="5794" y="6991"/>
                  <a:pt x="5792" y="6991"/>
                  <a:pt x="5790" y="6991"/>
                </a:cubicBezTo>
                <a:lnTo>
                  <a:pt x="5702" y="6998"/>
                </a:lnTo>
                <a:lnTo>
                  <a:pt x="5607" y="6909"/>
                </a:lnTo>
                <a:lnTo>
                  <a:pt x="5478" y="6706"/>
                </a:lnTo>
                <a:lnTo>
                  <a:pt x="5363" y="6497"/>
                </a:lnTo>
                <a:cubicBezTo>
                  <a:pt x="5359" y="6493"/>
                  <a:pt x="5357" y="6488"/>
                  <a:pt x="5353" y="6486"/>
                </a:cubicBezTo>
                <a:lnTo>
                  <a:pt x="5242" y="6403"/>
                </a:lnTo>
                <a:lnTo>
                  <a:pt x="5221" y="6098"/>
                </a:lnTo>
                <a:cubicBezTo>
                  <a:pt x="5221" y="6091"/>
                  <a:pt x="5217" y="6082"/>
                  <a:pt x="5212" y="6077"/>
                </a:cubicBezTo>
                <a:lnTo>
                  <a:pt x="5099" y="5966"/>
                </a:lnTo>
                <a:lnTo>
                  <a:pt x="4995" y="5882"/>
                </a:lnTo>
                <a:lnTo>
                  <a:pt x="4981" y="5686"/>
                </a:lnTo>
                <a:cubicBezTo>
                  <a:pt x="4980" y="5669"/>
                  <a:pt x="4966" y="5655"/>
                  <a:pt x="4952" y="5655"/>
                </a:cubicBezTo>
                <a:cubicBezTo>
                  <a:pt x="4950" y="5655"/>
                  <a:pt x="4948" y="5655"/>
                  <a:pt x="4946" y="5655"/>
                </a:cubicBezTo>
                <a:lnTo>
                  <a:pt x="4864" y="5661"/>
                </a:lnTo>
                <a:lnTo>
                  <a:pt x="4748" y="5476"/>
                </a:lnTo>
                <a:lnTo>
                  <a:pt x="4739" y="5339"/>
                </a:lnTo>
                <a:lnTo>
                  <a:pt x="4792" y="5386"/>
                </a:lnTo>
                <a:lnTo>
                  <a:pt x="4799" y="5482"/>
                </a:lnTo>
                <a:cubicBezTo>
                  <a:pt x="4800" y="5492"/>
                  <a:pt x="4807" y="5502"/>
                  <a:pt x="4817" y="5508"/>
                </a:cubicBezTo>
                <a:cubicBezTo>
                  <a:pt x="4822" y="5510"/>
                  <a:pt x="4827" y="5511"/>
                  <a:pt x="4832" y="5511"/>
                </a:cubicBezTo>
                <a:cubicBezTo>
                  <a:pt x="4839" y="5511"/>
                  <a:pt x="4845" y="5509"/>
                  <a:pt x="4849" y="5505"/>
                </a:cubicBezTo>
                <a:lnTo>
                  <a:pt x="5036" y="5393"/>
                </a:lnTo>
                <a:lnTo>
                  <a:pt x="5129" y="5479"/>
                </a:lnTo>
                <a:cubicBezTo>
                  <a:pt x="5135" y="5486"/>
                  <a:pt x="5143" y="5489"/>
                  <a:pt x="5151" y="5489"/>
                </a:cubicBezTo>
                <a:cubicBezTo>
                  <a:pt x="5152" y="5489"/>
                  <a:pt x="5153" y="5489"/>
                  <a:pt x="5154" y="5489"/>
                </a:cubicBezTo>
                <a:lnTo>
                  <a:pt x="5364" y="5474"/>
                </a:lnTo>
                <a:cubicBezTo>
                  <a:pt x="5369" y="5474"/>
                  <a:pt x="5374" y="5473"/>
                  <a:pt x="5378" y="5471"/>
                </a:cubicBezTo>
                <a:lnTo>
                  <a:pt x="5581" y="5351"/>
                </a:lnTo>
                <a:lnTo>
                  <a:pt x="5675" y="5344"/>
                </a:lnTo>
                <a:cubicBezTo>
                  <a:pt x="5684" y="5344"/>
                  <a:pt x="5692" y="5341"/>
                  <a:pt x="5697" y="5334"/>
                </a:cubicBezTo>
                <a:lnTo>
                  <a:pt x="5796" y="5227"/>
                </a:lnTo>
                <a:lnTo>
                  <a:pt x="5885" y="5221"/>
                </a:lnTo>
                <a:cubicBezTo>
                  <a:pt x="5893" y="5221"/>
                  <a:pt x="5898" y="5218"/>
                  <a:pt x="5903" y="5214"/>
                </a:cubicBezTo>
                <a:lnTo>
                  <a:pt x="6218" y="4982"/>
                </a:lnTo>
                <a:cubicBezTo>
                  <a:pt x="6222" y="4980"/>
                  <a:pt x="6224" y="4979"/>
                  <a:pt x="6226" y="4977"/>
                </a:cubicBezTo>
                <a:lnTo>
                  <a:pt x="6319" y="4862"/>
                </a:lnTo>
                <a:lnTo>
                  <a:pt x="6416" y="4750"/>
                </a:lnTo>
                <a:lnTo>
                  <a:pt x="6607" y="4643"/>
                </a:lnTo>
                <a:lnTo>
                  <a:pt x="6696" y="4717"/>
                </a:lnTo>
                <a:lnTo>
                  <a:pt x="6703" y="4812"/>
                </a:lnTo>
                <a:cubicBezTo>
                  <a:pt x="6705" y="4830"/>
                  <a:pt x="6720" y="4842"/>
                  <a:pt x="6736" y="4842"/>
                </a:cubicBezTo>
                <a:cubicBezTo>
                  <a:pt x="6737" y="4842"/>
                  <a:pt x="6737" y="4842"/>
                  <a:pt x="6738" y="4842"/>
                </a:cubicBezTo>
                <a:lnTo>
                  <a:pt x="6832" y="4836"/>
                </a:lnTo>
                <a:cubicBezTo>
                  <a:pt x="6841" y="4836"/>
                  <a:pt x="6848" y="4832"/>
                  <a:pt x="6854" y="4826"/>
                </a:cubicBezTo>
                <a:lnTo>
                  <a:pt x="6961" y="4708"/>
                </a:lnTo>
                <a:cubicBezTo>
                  <a:pt x="6967" y="4702"/>
                  <a:pt x="6970" y="4692"/>
                  <a:pt x="6970" y="4683"/>
                </a:cubicBezTo>
                <a:lnTo>
                  <a:pt x="6970" y="4675"/>
                </a:lnTo>
                <a:cubicBezTo>
                  <a:pt x="6968" y="4667"/>
                  <a:pt x="6966" y="4661"/>
                  <a:pt x="6962" y="4656"/>
                </a:cubicBezTo>
                <a:lnTo>
                  <a:pt x="6935" y="4270"/>
                </a:lnTo>
                <a:lnTo>
                  <a:pt x="7019" y="4164"/>
                </a:lnTo>
                <a:cubicBezTo>
                  <a:pt x="7028" y="4155"/>
                  <a:pt x="7030" y="4140"/>
                  <a:pt x="7023" y="4129"/>
                </a:cubicBezTo>
                <a:cubicBezTo>
                  <a:pt x="7018" y="4120"/>
                  <a:pt x="7008" y="4112"/>
                  <a:pt x="6997" y="4112"/>
                </a:cubicBezTo>
                <a:cubicBezTo>
                  <a:pt x="6995" y="4112"/>
                  <a:pt x="6994" y="4112"/>
                  <a:pt x="6992" y="4112"/>
                </a:cubicBezTo>
                <a:lnTo>
                  <a:pt x="6924" y="4118"/>
                </a:lnTo>
                <a:lnTo>
                  <a:pt x="6882" y="3514"/>
                </a:lnTo>
                <a:cubicBezTo>
                  <a:pt x="6882" y="3508"/>
                  <a:pt x="6879" y="3503"/>
                  <a:pt x="6876" y="3498"/>
                </a:cubicBezTo>
                <a:lnTo>
                  <a:pt x="6748" y="3296"/>
                </a:lnTo>
                <a:lnTo>
                  <a:pt x="6734" y="3102"/>
                </a:lnTo>
                <a:lnTo>
                  <a:pt x="6833" y="2995"/>
                </a:lnTo>
                <a:cubicBezTo>
                  <a:pt x="6842" y="2985"/>
                  <a:pt x="6843" y="2970"/>
                  <a:pt x="6838" y="2959"/>
                </a:cubicBezTo>
                <a:cubicBezTo>
                  <a:pt x="6833" y="2949"/>
                  <a:pt x="6824" y="2940"/>
                  <a:pt x="6812" y="2940"/>
                </a:cubicBezTo>
                <a:cubicBezTo>
                  <a:pt x="6811" y="2940"/>
                  <a:pt x="6809" y="2941"/>
                  <a:pt x="6807" y="2941"/>
                </a:cubicBezTo>
                <a:lnTo>
                  <a:pt x="6705" y="2948"/>
                </a:lnTo>
                <a:lnTo>
                  <a:pt x="6616" y="2865"/>
                </a:lnTo>
                <a:lnTo>
                  <a:pt x="6609" y="2775"/>
                </a:lnTo>
                <a:cubicBezTo>
                  <a:pt x="6608" y="2766"/>
                  <a:pt x="6604" y="2759"/>
                  <a:pt x="6597" y="2754"/>
                </a:cubicBezTo>
                <a:lnTo>
                  <a:pt x="6486" y="2656"/>
                </a:lnTo>
                <a:lnTo>
                  <a:pt x="6377" y="2472"/>
                </a:lnTo>
                <a:lnTo>
                  <a:pt x="6463" y="2380"/>
                </a:lnTo>
                <a:lnTo>
                  <a:pt x="6564" y="2256"/>
                </a:lnTo>
                <a:cubicBezTo>
                  <a:pt x="6567" y="2250"/>
                  <a:pt x="6570" y="2240"/>
                  <a:pt x="6570" y="2233"/>
                </a:cubicBezTo>
                <a:lnTo>
                  <a:pt x="6540" y="1816"/>
                </a:lnTo>
                <a:lnTo>
                  <a:pt x="6541" y="1739"/>
                </a:lnTo>
                <a:lnTo>
                  <a:pt x="6525" y="1496"/>
                </a:lnTo>
                <a:cubicBezTo>
                  <a:pt x="6523" y="1487"/>
                  <a:pt x="6519" y="1479"/>
                  <a:pt x="6513" y="1474"/>
                </a:cubicBezTo>
                <a:cubicBezTo>
                  <a:pt x="6508" y="1470"/>
                  <a:pt x="6501" y="1466"/>
                  <a:pt x="6494" y="1466"/>
                </a:cubicBezTo>
                <a:cubicBezTo>
                  <a:pt x="6492" y="1466"/>
                  <a:pt x="6491" y="1466"/>
                  <a:pt x="6489" y="1467"/>
                </a:cubicBezTo>
                <a:lnTo>
                  <a:pt x="6197" y="1487"/>
                </a:lnTo>
                <a:lnTo>
                  <a:pt x="6168" y="1083"/>
                </a:lnTo>
                <a:cubicBezTo>
                  <a:pt x="6166" y="1074"/>
                  <a:pt x="6163" y="1067"/>
                  <a:pt x="6156" y="1062"/>
                </a:cubicBezTo>
                <a:cubicBezTo>
                  <a:pt x="6150" y="1057"/>
                  <a:pt x="6144" y="1053"/>
                  <a:pt x="6136" y="1053"/>
                </a:cubicBezTo>
                <a:cubicBezTo>
                  <a:pt x="6135" y="1053"/>
                  <a:pt x="6134" y="1053"/>
                  <a:pt x="6133" y="1053"/>
                </a:cubicBezTo>
                <a:lnTo>
                  <a:pt x="5840" y="1074"/>
                </a:lnTo>
                <a:lnTo>
                  <a:pt x="5835" y="999"/>
                </a:lnTo>
                <a:cubicBezTo>
                  <a:pt x="5833" y="991"/>
                  <a:pt x="5830" y="982"/>
                  <a:pt x="5823" y="977"/>
                </a:cubicBezTo>
                <a:lnTo>
                  <a:pt x="5724" y="892"/>
                </a:lnTo>
                <a:lnTo>
                  <a:pt x="5718" y="797"/>
                </a:lnTo>
                <a:cubicBezTo>
                  <a:pt x="5717" y="788"/>
                  <a:pt x="5712" y="780"/>
                  <a:pt x="5706" y="775"/>
                </a:cubicBezTo>
                <a:cubicBezTo>
                  <a:pt x="5701" y="771"/>
                  <a:pt x="5693" y="767"/>
                  <a:pt x="5685" y="767"/>
                </a:cubicBezTo>
                <a:cubicBezTo>
                  <a:pt x="5684" y="767"/>
                  <a:pt x="5683" y="767"/>
                  <a:pt x="5682" y="767"/>
                </a:cubicBezTo>
                <a:lnTo>
                  <a:pt x="5568" y="775"/>
                </a:lnTo>
                <a:cubicBezTo>
                  <a:pt x="5559" y="775"/>
                  <a:pt x="5550" y="780"/>
                  <a:pt x="5545" y="787"/>
                </a:cubicBezTo>
                <a:lnTo>
                  <a:pt x="5458" y="891"/>
                </a:lnTo>
                <a:lnTo>
                  <a:pt x="5255" y="905"/>
                </a:lnTo>
                <a:cubicBezTo>
                  <a:pt x="5252" y="905"/>
                  <a:pt x="5247" y="906"/>
                  <a:pt x="5243" y="910"/>
                </a:cubicBezTo>
                <a:lnTo>
                  <a:pt x="5031" y="1025"/>
                </a:lnTo>
                <a:lnTo>
                  <a:pt x="4843" y="1136"/>
                </a:lnTo>
                <a:lnTo>
                  <a:pt x="4753" y="1051"/>
                </a:lnTo>
                <a:cubicBezTo>
                  <a:pt x="4747" y="1045"/>
                  <a:pt x="4739" y="1042"/>
                  <a:pt x="4731" y="1042"/>
                </a:cubicBezTo>
                <a:cubicBezTo>
                  <a:pt x="4726" y="1042"/>
                  <a:pt x="4721" y="1044"/>
                  <a:pt x="4717" y="1046"/>
                </a:cubicBezTo>
                <a:cubicBezTo>
                  <a:pt x="4706" y="1051"/>
                  <a:pt x="4697" y="1064"/>
                  <a:pt x="4698" y="1077"/>
                </a:cubicBezTo>
                <a:lnTo>
                  <a:pt x="4703" y="1152"/>
                </a:lnTo>
                <a:lnTo>
                  <a:pt x="4311" y="1180"/>
                </a:lnTo>
                <a:lnTo>
                  <a:pt x="4213" y="1140"/>
                </a:lnTo>
                <a:cubicBezTo>
                  <a:pt x="4223" y="1133"/>
                  <a:pt x="4230" y="1123"/>
                  <a:pt x="4229" y="1110"/>
                </a:cubicBezTo>
                <a:lnTo>
                  <a:pt x="4223" y="1042"/>
                </a:lnTo>
                <a:lnTo>
                  <a:pt x="4292" y="1037"/>
                </a:lnTo>
                <a:cubicBezTo>
                  <a:pt x="4311" y="1036"/>
                  <a:pt x="4323" y="1020"/>
                  <a:pt x="4322" y="1001"/>
                </a:cubicBezTo>
                <a:lnTo>
                  <a:pt x="4307" y="776"/>
                </a:lnTo>
                <a:cubicBezTo>
                  <a:pt x="4306" y="767"/>
                  <a:pt x="4302" y="760"/>
                  <a:pt x="4295" y="754"/>
                </a:cubicBezTo>
                <a:cubicBezTo>
                  <a:pt x="4290" y="750"/>
                  <a:pt x="4282" y="746"/>
                  <a:pt x="4274" y="746"/>
                </a:cubicBezTo>
                <a:cubicBezTo>
                  <a:pt x="4273" y="746"/>
                  <a:pt x="4272" y="746"/>
                  <a:pt x="4271" y="746"/>
                </a:cubicBezTo>
                <a:lnTo>
                  <a:pt x="4053" y="762"/>
                </a:lnTo>
                <a:cubicBezTo>
                  <a:pt x="4044" y="764"/>
                  <a:pt x="4035" y="767"/>
                  <a:pt x="4030" y="775"/>
                </a:cubicBezTo>
                <a:lnTo>
                  <a:pt x="3967" y="860"/>
                </a:lnTo>
                <a:lnTo>
                  <a:pt x="3868" y="693"/>
                </a:lnTo>
                <a:cubicBezTo>
                  <a:pt x="3863" y="683"/>
                  <a:pt x="3851" y="677"/>
                  <a:pt x="3841" y="677"/>
                </a:cubicBezTo>
                <a:cubicBezTo>
                  <a:pt x="3840" y="677"/>
                  <a:pt x="3839" y="677"/>
                  <a:pt x="3838" y="677"/>
                </a:cubicBezTo>
                <a:lnTo>
                  <a:pt x="3654" y="691"/>
                </a:lnTo>
                <a:lnTo>
                  <a:pt x="3649" y="615"/>
                </a:lnTo>
                <a:cubicBezTo>
                  <a:pt x="3647" y="606"/>
                  <a:pt x="3644" y="598"/>
                  <a:pt x="3636" y="593"/>
                </a:cubicBezTo>
                <a:cubicBezTo>
                  <a:pt x="3631" y="588"/>
                  <a:pt x="3624" y="585"/>
                  <a:pt x="3616" y="585"/>
                </a:cubicBezTo>
                <a:cubicBezTo>
                  <a:pt x="3615" y="585"/>
                  <a:pt x="3614" y="585"/>
                  <a:pt x="3613" y="585"/>
                </a:cubicBezTo>
                <a:lnTo>
                  <a:pt x="3428" y="598"/>
                </a:lnTo>
                <a:lnTo>
                  <a:pt x="3425" y="537"/>
                </a:lnTo>
                <a:lnTo>
                  <a:pt x="3522" y="431"/>
                </a:lnTo>
                <a:cubicBezTo>
                  <a:pt x="3529" y="423"/>
                  <a:pt x="3532" y="415"/>
                  <a:pt x="3531" y="406"/>
                </a:cubicBezTo>
                <a:cubicBezTo>
                  <a:pt x="3530" y="396"/>
                  <a:pt x="3526" y="387"/>
                  <a:pt x="3519" y="382"/>
                </a:cubicBezTo>
                <a:lnTo>
                  <a:pt x="3397" y="290"/>
                </a:lnTo>
                <a:lnTo>
                  <a:pt x="3280" y="188"/>
                </a:lnTo>
                <a:lnTo>
                  <a:pt x="3248" y="162"/>
                </a:lnTo>
                <a:lnTo>
                  <a:pt x="3246" y="161"/>
                </a:lnTo>
                <a:lnTo>
                  <a:pt x="3173" y="103"/>
                </a:lnTo>
                <a:cubicBezTo>
                  <a:pt x="3167" y="98"/>
                  <a:pt x="3161" y="95"/>
                  <a:pt x="3154" y="95"/>
                </a:cubicBezTo>
                <a:cubicBezTo>
                  <a:pt x="3153" y="95"/>
                  <a:pt x="3152" y="95"/>
                  <a:pt x="3151" y="95"/>
                </a:cubicBezTo>
                <a:lnTo>
                  <a:pt x="2982" y="107"/>
                </a:lnTo>
                <a:cubicBezTo>
                  <a:pt x="2978" y="104"/>
                  <a:pt x="2972" y="102"/>
                  <a:pt x="2967" y="102"/>
                </a:cubicBezTo>
                <a:cubicBezTo>
                  <a:pt x="2966" y="102"/>
                  <a:pt x="2964" y="102"/>
                  <a:pt x="2963" y="103"/>
                </a:cubicBezTo>
                <a:lnTo>
                  <a:pt x="2954" y="103"/>
                </a:lnTo>
                <a:lnTo>
                  <a:pt x="2865" y="25"/>
                </a:lnTo>
                <a:cubicBezTo>
                  <a:pt x="2859" y="19"/>
                  <a:pt x="2852" y="16"/>
                  <a:pt x="2845" y="16"/>
                </a:cubicBezTo>
                <a:cubicBezTo>
                  <a:pt x="2844" y="16"/>
                  <a:pt x="2843" y="16"/>
                  <a:pt x="2842" y="16"/>
                </a:cubicBezTo>
                <a:lnTo>
                  <a:pt x="2777" y="20"/>
                </a:lnTo>
                <a:cubicBezTo>
                  <a:pt x="2775" y="16"/>
                  <a:pt x="2772" y="12"/>
                  <a:pt x="2769" y="9"/>
                </a:cubicBezTo>
                <a:cubicBezTo>
                  <a:pt x="2763" y="4"/>
                  <a:pt x="2755" y="0"/>
                  <a:pt x="27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998;p51">
            <a:extLst>
              <a:ext uri="{FF2B5EF4-FFF2-40B4-BE49-F238E27FC236}">
                <a16:creationId xmlns:a16="http://schemas.microsoft.com/office/drawing/2014/main" id="{B646C3B1-69B5-6EEE-1E68-E77DA5D7B515}"/>
              </a:ext>
            </a:extLst>
          </p:cNvPr>
          <p:cNvSpPr/>
          <p:nvPr/>
        </p:nvSpPr>
        <p:spPr>
          <a:xfrm>
            <a:off x="2160436" y="2681608"/>
            <a:ext cx="140245" cy="182920"/>
          </a:xfrm>
          <a:custGeom>
            <a:avLst/>
            <a:gdLst/>
            <a:ahLst/>
            <a:cxnLst/>
            <a:rect l="l" t="t" r="r" b="b"/>
            <a:pathLst>
              <a:path w="1893" h="2469" extrusionOk="0">
                <a:moveTo>
                  <a:pt x="1514" y="0"/>
                </a:moveTo>
                <a:lnTo>
                  <a:pt x="1405" y="6"/>
                </a:lnTo>
                <a:lnTo>
                  <a:pt x="1305" y="15"/>
                </a:lnTo>
                <a:lnTo>
                  <a:pt x="1312" y="129"/>
                </a:lnTo>
                <a:lnTo>
                  <a:pt x="1088" y="145"/>
                </a:lnTo>
                <a:lnTo>
                  <a:pt x="987" y="152"/>
                </a:lnTo>
                <a:lnTo>
                  <a:pt x="884" y="262"/>
                </a:lnTo>
                <a:lnTo>
                  <a:pt x="1003" y="363"/>
                </a:lnTo>
                <a:lnTo>
                  <a:pt x="1010" y="472"/>
                </a:lnTo>
                <a:lnTo>
                  <a:pt x="891" y="370"/>
                </a:lnTo>
                <a:lnTo>
                  <a:pt x="791" y="486"/>
                </a:lnTo>
                <a:lnTo>
                  <a:pt x="784" y="378"/>
                </a:lnTo>
                <a:lnTo>
                  <a:pt x="776" y="270"/>
                </a:lnTo>
                <a:lnTo>
                  <a:pt x="661" y="277"/>
                </a:lnTo>
                <a:lnTo>
                  <a:pt x="576" y="394"/>
                </a:lnTo>
                <a:lnTo>
                  <a:pt x="582" y="501"/>
                </a:lnTo>
                <a:lnTo>
                  <a:pt x="474" y="509"/>
                </a:lnTo>
                <a:lnTo>
                  <a:pt x="350" y="408"/>
                </a:lnTo>
                <a:lnTo>
                  <a:pt x="250" y="416"/>
                </a:lnTo>
                <a:lnTo>
                  <a:pt x="243" y="307"/>
                </a:lnTo>
                <a:lnTo>
                  <a:pt x="133" y="316"/>
                </a:lnTo>
                <a:lnTo>
                  <a:pt x="141" y="423"/>
                </a:lnTo>
                <a:lnTo>
                  <a:pt x="41" y="538"/>
                </a:lnTo>
                <a:lnTo>
                  <a:pt x="48" y="649"/>
                </a:lnTo>
                <a:lnTo>
                  <a:pt x="63" y="857"/>
                </a:lnTo>
                <a:lnTo>
                  <a:pt x="71" y="966"/>
                </a:lnTo>
                <a:lnTo>
                  <a:pt x="78" y="1074"/>
                </a:lnTo>
                <a:lnTo>
                  <a:pt x="87" y="1182"/>
                </a:lnTo>
                <a:lnTo>
                  <a:pt x="93" y="1285"/>
                </a:lnTo>
                <a:lnTo>
                  <a:pt x="100" y="1393"/>
                </a:lnTo>
                <a:lnTo>
                  <a:pt x="0" y="1509"/>
                </a:lnTo>
                <a:lnTo>
                  <a:pt x="116" y="1610"/>
                </a:lnTo>
                <a:lnTo>
                  <a:pt x="224" y="1603"/>
                </a:lnTo>
                <a:lnTo>
                  <a:pt x="232" y="1711"/>
                </a:lnTo>
                <a:lnTo>
                  <a:pt x="348" y="1806"/>
                </a:lnTo>
                <a:lnTo>
                  <a:pt x="355" y="1920"/>
                </a:lnTo>
                <a:lnTo>
                  <a:pt x="363" y="2021"/>
                </a:lnTo>
                <a:lnTo>
                  <a:pt x="378" y="2231"/>
                </a:lnTo>
                <a:lnTo>
                  <a:pt x="384" y="2325"/>
                </a:lnTo>
                <a:lnTo>
                  <a:pt x="385" y="2339"/>
                </a:lnTo>
                <a:lnTo>
                  <a:pt x="385" y="2347"/>
                </a:lnTo>
                <a:lnTo>
                  <a:pt x="480" y="2341"/>
                </a:lnTo>
                <a:lnTo>
                  <a:pt x="487" y="2341"/>
                </a:lnTo>
                <a:lnTo>
                  <a:pt x="603" y="2426"/>
                </a:lnTo>
                <a:lnTo>
                  <a:pt x="610" y="2432"/>
                </a:lnTo>
                <a:lnTo>
                  <a:pt x="790" y="2420"/>
                </a:lnTo>
                <a:lnTo>
                  <a:pt x="827" y="2417"/>
                </a:lnTo>
                <a:lnTo>
                  <a:pt x="873" y="2469"/>
                </a:lnTo>
                <a:lnTo>
                  <a:pt x="927" y="2410"/>
                </a:lnTo>
                <a:lnTo>
                  <a:pt x="1036" y="2401"/>
                </a:lnTo>
                <a:lnTo>
                  <a:pt x="921" y="2301"/>
                </a:lnTo>
                <a:lnTo>
                  <a:pt x="797" y="2201"/>
                </a:lnTo>
                <a:lnTo>
                  <a:pt x="905" y="2092"/>
                </a:lnTo>
                <a:lnTo>
                  <a:pt x="1013" y="2086"/>
                </a:lnTo>
                <a:lnTo>
                  <a:pt x="897" y="1984"/>
                </a:lnTo>
                <a:lnTo>
                  <a:pt x="890" y="1883"/>
                </a:lnTo>
                <a:lnTo>
                  <a:pt x="999" y="1874"/>
                </a:lnTo>
                <a:lnTo>
                  <a:pt x="990" y="1760"/>
                </a:lnTo>
                <a:lnTo>
                  <a:pt x="983" y="1657"/>
                </a:lnTo>
                <a:lnTo>
                  <a:pt x="1093" y="1649"/>
                </a:lnTo>
                <a:lnTo>
                  <a:pt x="1186" y="1534"/>
                </a:lnTo>
                <a:lnTo>
                  <a:pt x="1302" y="1526"/>
                </a:lnTo>
                <a:lnTo>
                  <a:pt x="1295" y="1417"/>
                </a:lnTo>
                <a:lnTo>
                  <a:pt x="1495" y="1293"/>
                </a:lnTo>
                <a:lnTo>
                  <a:pt x="1589" y="1077"/>
                </a:lnTo>
                <a:lnTo>
                  <a:pt x="1473" y="975"/>
                </a:lnTo>
                <a:lnTo>
                  <a:pt x="1573" y="859"/>
                </a:lnTo>
                <a:lnTo>
                  <a:pt x="1683" y="851"/>
                </a:lnTo>
                <a:lnTo>
                  <a:pt x="1691" y="959"/>
                </a:lnTo>
                <a:lnTo>
                  <a:pt x="1799" y="952"/>
                </a:lnTo>
                <a:lnTo>
                  <a:pt x="1893" y="837"/>
                </a:lnTo>
                <a:lnTo>
                  <a:pt x="1886" y="728"/>
                </a:lnTo>
                <a:lnTo>
                  <a:pt x="1878" y="620"/>
                </a:lnTo>
                <a:lnTo>
                  <a:pt x="1769" y="526"/>
                </a:lnTo>
                <a:lnTo>
                  <a:pt x="1660" y="534"/>
                </a:lnTo>
                <a:lnTo>
                  <a:pt x="1551" y="542"/>
                </a:lnTo>
                <a:lnTo>
                  <a:pt x="1544" y="433"/>
                </a:lnTo>
                <a:lnTo>
                  <a:pt x="1436" y="442"/>
                </a:lnTo>
                <a:lnTo>
                  <a:pt x="1428" y="332"/>
                </a:lnTo>
                <a:lnTo>
                  <a:pt x="1529" y="217"/>
                </a:lnTo>
                <a:lnTo>
                  <a:pt x="1638" y="208"/>
                </a:lnTo>
                <a:lnTo>
                  <a:pt x="1521" y="115"/>
                </a:lnTo>
                <a:lnTo>
                  <a:pt x="15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999;p51">
            <a:extLst>
              <a:ext uri="{FF2B5EF4-FFF2-40B4-BE49-F238E27FC236}">
                <a16:creationId xmlns:a16="http://schemas.microsoft.com/office/drawing/2014/main" id="{CB082430-DCD7-99E1-266A-4B82DCD7B8B1}"/>
              </a:ext>
            </a:extLst>
          </p:cNvPr>
          <p:cNvSpPr/>
          <p:nvPr/>
        </p:nvSpPr>
        <p:spPr>
          <a:xfrm>
            <a:off x="2157992" y="2679163"/>
            <a:ext cx="145209" cy="187884"/>
          </a:xfrm>
          <a:custGeom>
            <a:avLst/>
            <a:gdLst/>
            <a:ahLst/>
            <a:cxnLst/>
            <a:rect l="l" t="t" r="r" b="b"/>
            <a:pathLst>
              <a:path w="1960" h="2536" extrusionOk="0">
                <a:moveTo>
                  <a:pt x="1512" y="70"/>
                </a:moveTo>
                <a:lnTo>
                  <a:pt x="1517" y="152"/>
                </a:lnTo>
                <a:cubicBezTo>
                  <a:pt x="1517" y="160"/>
                  <a:pt x="1522" y="170"/>
                  <a:pt x="1528" y="175"/>
                </a:cubicBezTo>
                <a:lnTo>
                  <a:pt x="1580" y="217"/>
                </a:lnTo>
                <a:lnTo>
                  <a:pt x="1554" y="220"/>
                </a:lnTo>
                <a:cubicBezTo>
                  <a:pt x="1547" y="221"/>
                  <a:pt x="1538" y="225"/>
                  <a:pt x="1532" y="231"/>
                </a:cubicBezTo>
                <a:lnTo>
                  <a:pt x="1432" y="347"/>
                </a:lnTo>
                <a:cubicBezTo>
                  <a:pt x="1427" y="353"/>
                  <a:pt x="1424" y="361"/>
                  <a:pt x="1424" y="371"/>
                </a:cubicBezTo>
                <a:lnTo>
                  <a:pt x="1432" y="478"/>
                </a:lnTo>
                <a:cubicBezTo>
                  <a:pt x="1434" y="487"/>
                  <a:pt x="1438" y="495"/>
                  <a:pt x="1444" y="501"/>
                </a:cubicBezTo>
                <a:cubicBezTo>
                  <a:pt x="1449" y="505"/>
                  <a:pt x="1457" y="508"/>
                  <a:pt x="1464" y="508"/>
                </a:cubicBezTo>
                <a:cubicBezTo>
                  <a:pt x="1465" y="508"/>
                  <a:pt x="1466" y="508"/>
                  <a:pt x="1467" y="508"/>
                </a:cubicBezTo>
                <a:lnTo>
                  <a:pt x="1543" y="503"/>
                </a:lnTo>
                <a:lnTo>
                  <a:pt x="1548" y="579"/>
                </a:lnTo>
                <a:cubicBezTo>
                  <a:pt x="1549" y="595"/>
                  <a:pt x="1564" y="609"/>
                  <a:pt x="1580" y="609"/>
                </a:cubicBezTo>
                <a:cubicBezTo>
                  <a:pt x="1581" y="609"/>
                  <a:pt x="1582" y="609"/>
                  <a:pt x="1583" y="609"/>
                </a:cubicBezTo>
                <a:lnTo>
                  <a:pt x="1788" y="594"/>
                </a:lnTo>
                <a:lnTo>
                  <a:pt x="1876" y="669"/>
                </a:lnTo>
                <a:lnTo>
                  <a:pt x="1889" y="860"/>
                </a:lnTo>
                <a:lnTo>
                  <a:pt x="1813" y="955"/>
                </a:lnTo>
                <a:lnTo>
                  <a:pt x="1750" y="959"/>
                </a:lnTo>
                <a:lnTo>
                  <a:pt x="1745" y="882"/>
                </a:lnTo>
                <a:cubicBezTo>
                  <a:pt x="1743" y="872"/>
                  <a:pt x="1740" y="865"/>
                  <a:pt x="1732" y="860"/>
                </a:cubicBezTo>
                <a:cubicBezTo>
                  <a:pt x="1727" y="855"/>
                  <a:pt x="1720" y="851"/>
                  <a:pt x="1712" y="851"/>
                </a:cubicBezTo>
                <a:cubicBezTo>
                  <a:pt x="1711" y="851"/>
                  <a:pt x="1710" y="851"/>
                  <a:pt x="1709" y="852"/>
                </a:cubicBezTo>
                <a:lnTo>
                  <a:pt x="1601" y="860"/>
                </a:lnTo>
                <a:cubicBezTo>
                  <a:pt x="1594" y="861"/>
                  <a:pt x="1584" y="865"/>
                  <a:pt x="1579" y="871"/>
                </a:cubicBezTo>
                <a:lnTo>
                  <a:pt x="1479" y="987"/>
                </a:lnTo>
                <a:cubicBezTo>
                  <a:pt x="1466" y="1000"/>
                  <a:pt x="1469" y="1021"/>
                  <a:pt x="1481" y="1033"/>
                </a:cubicBezTo>
                <a:lnTo>
                  <a:pt x="1579" y="1119"/>
                </a:lnTo>
                <a:lnTo>
                  <a:pt x="1500" y="1307"/>
                </a:lnTo>
                <a:lnTo>
                  <a:pt x="1308" y="1423"/>
                </a:lnTo>
                <a:cubicBezTo>
                  <a:pt x="1297" y="1429"/>
                  <a:pt x="1290" y="1442"/>
                  <a:pt x="1292" y="1453"/>
                </a:cubicBezTo>
                <a:lnTo>
                  <a:pt x="1297" y="1528"/>
                </a:lnTo>
                <a:lnTo>
                  <a:pt x="1214" y="1536"/>
                </a:lnTo>
                <a:cubicBezTo>
                  <a:pt x="1204" y="1536"/>
                  <a:pt x="1195" y="1541"/>
                  <a:pt x="1190" y="1547"/>
                </a:cubicBezTo>
                <a:lnTo>
                  <a:pt x="1107" y="1651"/>
                </a:lnTo>
                <a:lnTo>
                  <a:pt x="1011" y="1657"/>
                </a:lnTo>
                <a:cubicBezTo>
                  <a:pt x="992" y="1659"/>
                  <a:pt x="980" y="1674"/>
                  <a:pt x="981" y="1693"/>
                </a:cubicBezTo>
                <a:lnTo>
                  <a:pt x="994" y="1877"/>
                </a:lnTo>
                <a:lnTo>
                  <a:pt x="918" y="1882"/>
                </a:lnTo>
                <a:cubicBezTo>
                  <a:pt x="900" y="1883"/>
                  <a:pt x="887" y="1900"/>
                  <a:pt x="888" y="1918"/>
                </a:cubicBezTo>
                <a:lnTo>
                  <a:pt x="896" y="2020"/>
                </a:lnTo>
                <a:cubicBezTo>
                  <a:pt x="897" y="2028"/>
                  <a:pt x="901" y="2036"/>
                  <a:pt x="908" y="2042"/>
                </a:cubicBezTo>
                <a:lnTo>
                  <a:pt x="965" y="2091"/>
                </a:lnTo>
                <a:lnTo>
                  <a:pt x="935" y="2094"/>
                </a:lnTo>
                <a:cubicBezTo>
                  <a:pt x="927" y="2094"/>
                  <a:pt x="919" y="2098"/>
                  <a:pt x="914" y="2102"/>
                </a:cubicBezTo>
                <a:lnTo>
                  <a:pt x="807" y="2210"/>
                </a:lnTo>
                <a:cubicBezTo>
                  <a:pt x="799" y="2217"/>
                  <a:pt x="797" y="2226"/>
                  <a:pt x="797" y="2235"/>
                </a:cubicBezTo>
                <a:cubicBezTo>
                  <a:pt x="797" y="2245"/>
                  <a:pt x="803" y="2254"/>
                  <a:pt x="809" y="2258"/>
                </a:cubicBezTo>
                <a:lnTo>
                  <a:pt x="932" y="2359"/>
                </a:lnTo>
                <a:lnTo>
                  <a:pt x="989" y="2408"/>
                </a:lnTo>
                <a:lnTo>
                  <a:pt x="959" y="2411"/>
                </a:lnTo>
                <a:cubicBezTo>
                  <a:pt x="949" y="2411"/>
                  <a:pt x="942" y="2414"/>
                  <a:pt x="937" y="2422"/>
                </a:cubicBezTo>
                <a:lnTo>
                  <a:pt x="907" y="2454"/>
                </a:lnTo>
                <a:lnTo>
                  <a:pt x="885" y="2429"/>
                </a:lnTo>
                <a:cubicBezTo>
                  <a:pt x="878" y="2422"/>
                  <a:pt x="869" y="2418"/>
                  <a:pt x="860" y="2418"/>
                </a:cubicBezTo>
                <a:cubicBezTo>
                  <a:pt x="860" y="2418"/>
                  <a:pt x="859" y="2418"/>
                  <a:pt x="850" y="2420"/>
                </a:cubicBezTo>
                <a:lnTo>
                  <a:pt x="646" y="2434"/>
                </a:lnTo>
                <a:lnTo>
                  <a:pt x="533" y="2350"/>
                </a:lnTo>
                <a:cubicBezTo>
                  <a:pt x="528" y="2346"/>
                  <a:pt x="518" y="2343"/>
                  <a:pt x="510" y="2343"/>
                </a:cubicBezTo>
                <a:cubicBezTo>
                  <a:pt x="508" y="2343"/>
                  <a:pt x="506" y="2343"/>
                  <a:pt x="504" y="2344"/>
                </a:cubicBezTo>
                <a:lnTo>
                  <a:pt x="443" y="2347"/>
                </a:lnTo>
                <a:lnTo>
                  <a:pt x="407" y="1837"/>
                </a:lnTo>
                <a:cubicBezTo>
                  <a:pt x="407" y="1828"/>
                  <a:pt x="402" y="1819"/>
                  <a:pt x="394" y="1814"/>
                </a:cubicBezTo>
                <a:lnTo>
                  <a:pt x="290" y="1727"/>
                </a:lnTo>
                <a:lnTo>
                  <a:pt x="284" y="1632"/>
                </a:lnTo>
                <a:cubicBezTo>
                  <a:pt x="283" y="1616"/>
                  <a:pt x="267" y="1602"/>
                  <a:pt x="253" y="1602"/>
                </a:cubicBezTo>
                <a:cubicBezTo>
                  <a:pt x="251" y="1602"/>
                  <a:pt x="250" y="1602"/>
                  <a:pt x="249" y="1602"/>
                </a:cubicBezTo>
                <a:lnTo>
                  <a:pt x="154" y="1610"/>
                </a:lnTo>
                <a:lnTo>
                  <a:pt x="74" y="1539"/>
                </a:lnTo>
                <a:lnTo>
                  <a:pt x="153" y="1448"/>
                </a:lnTo>
                <a:cubicBezTo>
                  <a:pt x="158" y="1441"/>
                  <a:pt x="160" y="1434"/>
                  <a:pt x="160" y="1424"/>
                </a:cubicBezTo>
                <a:lnTo>
                  <a:pt x="101" y="585"/>
                </a:lnTo>
                <a:lnTo>
                  <a:pt x="193" y="480"/>
                </a:lnTo>
                <a:cubicBezTo>
                  <a:pt x="199" y="473"/>
                  <a:pt x="201" y="465"/>
                  <a:pt x="201" y="456"/>
                </a:cubicBezTo>
                <a:lnTo>
                  <a:pt x="196" y="381"/>
                </a:lnTo>
                <a:lnTo>
                  <a:pt x="238" y="378"/>
                </a:lnTo>
                <a:lnTo>
                  <a:pt x="243" y="454"/>
                </a:lnTo>
                <a:cubicBezTo>
                  <a:pt x="245" y="470"/>
                  <a:pt x="259" y="483"/>
                  <a:pt x="274" y="483"/>
                </a:cubicBezTo>
                <a:cubicBezTo>
                  <a:pt x="276" y="483"/>
                  <a:pt x="277" y="483"/>
                  <a:pt x="279" y="483"/>
                </a:cubicBezTo>
                <a:lnTo>
                  <a:pt x="366" y="477"/>
                </a:lnTo>
                <a:lnTo>
                  <a:pt x="481" y="569"/>
                </a:lnTo>
                <a:cubicBezTo>
                  <a:pt x="486" y="574"/>
                  <a:pt x="493" y="576"/>
                  <a:pt x="500" y="576"/>
                </a:cubicBezTo>
                <a:cubicBezTo>
                  <a:pt x="501" y="576"/>
                  <a:pt x="502" y="576"/>
                  <a:pt x="504" y="576"/>
                </a:cubicBezTo>
                <a:lnTo>
                  <a:pt x="612" y="568"/>
                </a:lnTo>
                <a:cubicBezTo>
                  <a:pt x="620" y="566"/>
                  <a:pt x="629" y="563"/>
                  <a:pt x="634" y="556"/>
                </a:cubicBezTo>
                <a:cubicBezTo>
                  <a:pt x="639" y="550"/>
                  <a:pt x="642" y="542"/>
                  <a:pt x="642" y="533"/>
                </a:cubicBezTo>
                <a:lnTo>
                  <a:pt x="636" y="436"/>
                </a:lnTo>
                <a:lnTo>
                  <a:pt x="706" y="342"/>
                </a:lnTo>
                <a:lnTo>
                  <a:pt x="773" y="337"/>
                </a:lnTo>
                <a:lnTo>
                  <a:pt x="787" y="523"/>
                </a:lnTo>
                <a:cubicBezTo>
                  <a:pt x="788" y="535"/>
                  <a:pt x="795" y="548"/>
                  <a:pt x="809" y="551"/>
                </a:cubicBezTo>
                <a:cubicBezTo>
                  <a:pt x="813" y="552"/>
                  <a:pt x="817" y="553"/>
                  <a:pt x="821" y="553"/>
                </a:cubicBezTo>
                <a:cubicBezTo>
                  <a:pt x="829" y="553"/>
                  <a:pt x="838" y="549"/>
                  <a:pt x="844" y="542"/>
                </a:cubicBezTo>
                <a:lnTo>
                  <a:pt x="923" y="451"/>
                </a:lnTo>
                <a:lnTo>
                  <a:pt x="1017" y="530"/>
                </a:lnTo>
                <a:cubicBezTo>
                  <a:pt x="1023" y="535"/>
                  <a:pt x="1031" y="537"/>
                  <a:pt x="1039" y="537"/>
                </a:cubicBezTo>
                <a:cubicBezTo>
                  <a:pt x="1044" y="537"/>
                  <a:pt x="1049" y="536"/>
                  <a:pt x="1053" y="534"/>
                </a:cubicBezTo>
                <a:cubicBezTo>
                  <a:pt x="1065" y="529"/>
                  <a:pt x="1073" y="516"/>
                  <a:pt x="1071" y="503"/>
                </a:cubicBezTo>
                <a:lnTo>
                  <a:pt x="1064" y="394"/>
                </a:lnTo>
                <a:cubicBezTo>
                  <a:pt x="1063" y="387"/>
                  <a:pt x="1059" y="378"/>
                  <a:pt x="1052" y="373"/>
                </a:cubicBezTo>
                <a:lnTo>
                  <a:pt x="960" y="295"/>
                </a:lnTo>
                <a:lnTo>
                  <a:pt x="1030" y="220"/>
                </a:lnTo>
                <a:lnTo>
                  <a:pt x="1342" y="197"/>
                </a:lnTo>
                <a:cubicBezTo>
                  <a:pt x="1350" y="196"/>
                  <a:pt x="1360" y="191"/>
                  <a:pt x="1365" y="185"/>
                </a:cubicBezTo>
                <a:cubicBezTo>
                  <a:pt x="1370" y="179"/>
                  <a:pt x="1372" y="171"/>
                  <a:pt x="1372" y="162"/>
                </a:cubicBezTo>
                <a:lnTo>
                  <a:pt x="1367" y="80"/>
                </a:lnTo>
                <a:lnTo>
                  <a:pt x="1512" y="70"/>
                </a:lnTo>
                <a:close/>
                <a:moveTo>
                  <a:pt x="1549" y="0"/>
                </a:moveTo>
                <a:cubicBezTo>
                  <a:pt x="1547" y="0"/>
                  <a:pt x="1546" y="1"/>
                  <a:pt x="1544" y="1"/>
                </a:cubicBezTo>
                <a:lnTo>
                  <a:pt x="1335" y="14"/>
                </a:lnTo>
                <a:cubicBezTo>
                  <a:pt x="1327" y="17"/>
                  <a:pt x="1318" y="20"/>
                  <a:pt x="1313" y="27"/>
                </a:cubicBezTo>
                <a:cubicBezTo>
                  <a:pt x="1308" y="33"/>
                  <a:pt x="1304" y="40"/>
                  <a:pt x="1304" y="50"/>
                </a:cubicBezTo>
                <a:lnTo>
                  <a:pt x="1312" y="132"/>
                </a:lnTo>
                <a:lnTo>
                  <a:pt x="1018" y="153"/>
                </a:lnTo>
                <a:cubicBezTo>
                  <a:pt x="1010" y="154"/>
                  <a:pt x="1001" y="157"/>
                  <a:pt x="996" y="163"/>
                </a:cubicBezTo>
                <a:lnTo>
                  <a:pt x="893" y="273"/>
                </a:lnTo>
                <a:cubicBezTo>
                  <a:pt x="887" y="279"/>
                  <a:pt x="885" y="287"/>
                  <a:pt x="885" y="296"/>
                </a:cubicBezTo>
                <a:cubicBezTo>
                  <a:pt x="886" y="305"/>
                  <a:pt x="890" y="314"/>
                  <a:pt x="896" y="320"/>
                </a:cubicBezTo>
                <a:lnTo>
                  <a:pt x="1003" y="412"/>
                </a:lnTo>
                <a:lnTo>
                  <a:pt x="1006" y="429"/>
                </a:lnTo>
                <a:lnTo>
                  <a:pt x="946" y="378"/>
                </a:lnTo>
                <a:cubicBezTo>
                  <a:pt x="941" y="373"/>
                  <a:pt x="933" y="371"/>
                  <a:pt x="926" y="371"/>
                </a:cubicBezTo>
                <a:cubicBezTo>
                  <a:pt x="917" y="371"/>
                  <a:pt x="908" y="374"/>
                  <a:pt x="901" y="382"/>
                </a:cubicBezTo>
                <a:lnTo>
                  <a:pt x="851" y="439"/>
                </a:lnTo>
                <a:lnTo>
                  <a:pt x="842" y="301"/>
                </a:lnTo>
                <a:cubicBezTo>
                  <a:pt x="841" y="292"/>
                  <a:pt x="838" y="284"/>
                  <a:pt x="831" y="279"/>
                </a:cubicBezTo>
                <a:cubicBezTo>
                  <a:pt x="826" y="275"/>
                  <a:pt x="818" y="271"/>
                  <a:pt x="812" y="271"/>
                </a:cubicBezTo>
                <a:cubicBezTo>
                  <a:pt x="810" y="271"/>
                  <a:pt x="809" y="271"/>
                  <a:pt x="808" y="272"/>
                </a:cubicBezTo>
                <a:lnTo>
                  <a:pt x="693" y="279"/>
                </a:lnTo>
                <a:cubicBezTo>
                  <a:pt x="684" y="280"/>
                  <a:pt x="674" y="284"/>
                  <a:pt x="669" y="292"/>
                </a:cubicBezTo>
                <a:lnTo>
                  <a:pt x="584" y="407"/>
                </a:lnTo>
                <a:cubicBezTo>
                  <a:pt x="579" y="413"/>
                  <a:pt x="578" y="421"/>
                  <a:pt x="578" y="429"/>
                </a:cubicBezTo>
                <a:lnTo>
                  <a:pt x="583" y="504"/>
                </a:lnTo>
                <a:lnTo>
                  <a:pt x="518" y="508"/>
                </a:lnTo>
                <a:lnTo>
                  <a:pt x="404" y="415"/>
                </a:lnTo>
                <a:cubicBezTo>
                  <a:pt x="399" y="411"/>
                  <a:pt x="391" y="409"/>
                  <a:pt x="385" y="409"/>
                </a:cubicBezTo>
                <a:cubicBezTo>
                  <a:pt x="383" y="409"/>
                  <a:pt x="382" y="409"/>
                  <a:pt x="381" y="409"/>
                </a:cubicBezTo>
                <a:lnTo>
                  <a:pt x="313" y="414"/>
                </a:lnTo>
                <a:lnTo>
                  <a:pt x="308" y="339"/>
                </a:lnTo>
                <a:cubicBezTo>
                  <a:pt x="307" y="322"/>
                  <a:pt x="291" y="309"/>
                  <a:pt x="277" y="309"/>
                </a:cubicBezTo>
                <a:cubicBezTo>
                  <a:pt x="275" y="309"/>
                  <a:pt x="274" y="309"/>
                  <a:pt x="273" y="309"/>
                </a:cubicBezTo>
                <a:lnTo>
                  <a:pt x="164" y="316"/>
                </a:lnTo>
                <a:cubicBezTo>
                  <a:pt x="147" y="318"/>
                  <a:pt x="133" y="334"/>
                  <a:pt x="135" y="352"/>
                </a:cubicBezTo>
                <a:lnTo>
                  <a:pt x="141" y="447"/>
                </a:lnTo>
                <a:lnTo>
                  <a:pt x="49" y="553"/>
                </a:lnTo>
                <a:cubicBezTo>
                  <a:pt x="44" y="559"/>
                  <a:pt x="41" y="566"/>
                  <a:pt x="41" y="576"/>
                </a:cubicBezTo>
                <a:lnTo>
                  <a:pt x="101" y="1415"/>
                </a:lnTo>
                <a:lnTo>
                  <a:pt x="8" y="1521"/>
                </a:lnTo>
                <a:cubicBezTo>
                  <a:pt x="3" y="1527"/>
                  <a:pt x="1" y="1535"/>
                  <a:pt x="1" y="1544"/>
                </a:cubicBezTo>
                <a:cubicBezTo>
                  <a:pt x="2" y="1553"/>
                  <a:pt x="6" y="1561"/>
                  <a:pt x="12" y="1566"/>
                </a:cubicBezTo>
                <a:lnTo>
                  <a:pt x="128" y="1667"/>
                </a:lnTo>
                <a:cubicBezTo>
                  <a:pt x="134" y="1671"/>
                  <a:pt x="141" y="1674"/>
                  <a:pt x="148" y="1674"/>
                </a:cubicBezTo>
                <a:cubicBezTo>
                  <a:pt x="149" y="1674"/>
                  <a:pt x="151" y="1674"/>
                  <a:pt x="152" y="1674"/>
                </a:cubicBezTo>
                <a:lnTo>
                  <a:pt x="227" y="1669"/>
                </a:lnTo>
                <a:lnTo>
                  <a:pt x="232" y="1745"/>
                </a:lnTo>
                <a:cubicBezTo>
                  <a:pt x="232" y="1753"/>
                  <a:pt x="237" y="1763"/>
                  <a:pt x="243" y="1768"/>
                </a:cubicBezTo>
                <a:lnTo>
                  <a:pt x="348" y="1854"/>
                </a:lnTo>
                <a:lnTo>
                  <a:pt x="386" y="2382"/>
                </a:lnTo>
                <a:cubicBezTo>
                  <a:pt x="387" y="2399"/>
                  <a:pt x="401" y="2413"/>
                  <a:pt x="417" y="2413"/>
                </a:cubicBezTo>
                <a:cubicBezTo>
                  <a:pt x="418" y="2413"/>
                  <a:pt x="420" y="2413"/>
                  <a:pt x="421" y="2412"/>
                </a:cubicBezTo>
                <a:lnTo>
                  <a:pt x="509" y="2406"/>
                </a:lnTo>
                <a:lnTo>
                  <a:pt x="622" y="2490"/>
                </a:lnTo>
                <a:cubicBezTo>
                  <a:pt x="628" y="2495"/>
                  <a:pt x="634" y="2497"/>
                  <a:pt x="640" y="2497"/>
                </a:cubicBezTo>
                <a:cubicBezTo>
                  <a:pt x="642" y="2497"/>
                  <a:pt x="644" y="2497"/>
                  <a:pt x="645" y="2497"/>
                </a:cubicBezTo>
                <a:lnTo>
                  <a:pt x="845" y="2483"/>
                </a:lnTo>
                <a:lnTo>
                  <a:pt x="881" y="2523"/>
                </a:lnTo>
                <a:cubicBezTo>
                  <a:pt x="886" y="2530"/>
                  <a:pt x="895" y="2536"/>
                  <a:pt x="902" y="2536"/>
                </a:cubicBezTo>
                <a:cubicBezTo>
                  <a:pt x="903" y="2536"/>
                  <a:pt x="905" y="2535"/>
                  <a:pt x="906" y="2535"/>
                </a:cubicBezTo>
                <a:cubicBezTo>
                  <a:pt x="914" y="2535"/>
                  <a:pt x="923" y="2531"/>
                  <a:pt x="929" y="2527"/>
                </a:cubicBezTo>
                <a:lnTo>
                  <a:pt x="975" y="2476"/>
                </a:lnTo>
                <a:lnTo>
                  <a:pt x="1070" y="2470"/>
                </a:lnTo>
                <a:cubicBezTo>
                  <a:pt x="1084" y="2469"/>
                  <a:pt x="1095" y="2460"/>
                  <a:pt x="1099" y="2448"/>
                </a:cubicBezTo>
                <a:cubicBezTo>
                  <a:pt x="1104" y="2434"/>
                  <a:pt x="1100" y="2422"/>
                  <a:pt x="1090" y="2412"/>
                </a:cubicBezTo>
                <a:lnTo>
                  <a:pt x="973" y="2310"/>
                </a:lnTo>
                <a:lnTo>
                  <a:pt x="878" y="2232"/>
                </a:lnTo>
                <a:lnTo>
                  <a:pt x="952" y="2158"/>
                </a:lnTo>
                <a:lnTo>
                  <a:pt x="1048" y="2152"/>
                </a:lnTo>
                <a:cubicBezTo>
                  <a:pt x="1062" y="2151"/>
                  <a:pt x="1073" y="2143"/>
                  <a:pt x="1077" y="2130"/>
                </a:cubicBezTo>
                <a:cubicBezTo>
                  <a:pt x="1083" y="2117"/>
                  <a:pt x="1078" y="2104"/>
                  <a:pt x="1068" y="2095"/>
                </a:cubicBezTo>
                <a:lnTo>
                  <a:pt x="963" y="2002"/>
                </a:lnTo>
                <a:lnTo>
                  <a:pt x="959" y="1946"/>
                </a:lnTo>
                <a:lnTo>
                  <a:pt x="1034" y="1941"/>
                </a:lnTo>
                <a:cubicBezTo>
                  <a:pt x="1052" y="1940"/>
                  <a:pt x="1065" y="1924"/>
                  <a:pt x="1064" y="1906"/>
                </a:cubicBezTo>
                <a:lnTo>
                  <a:pt x="1051" y="1721"/>
                </a:lnTo>
                <a:lnTo>
                  <a:pt x="1129" y="1716"/>
                </a:lnTo>
                <a:cubicBezTo>
                  <a:pt x="1138" y="1716"/>
                  <a:pt x="1147" y="1711"/>
                  <a:pt x="1152" y="1704"/>
                </a:cubicBezTo>
                <a:lnTo>
                  <a:pt x="1236" y="1600"/>
                </a:lnTo>
                <a:lnTo>
                  <a:pt x="1338" y="1592"/>
                </a:lnTo>
                <a:cubicBezTo>
                  <a:pt x="1345" y="1591"/>
                  <a:pt x="1354" y="1587"/>
                  <a:pt x="1360" y="1580"/>
                </a:cubicBezTo>
                <a:cubicBezTo>
                  <a:pt x="1365" y="1574"/>
                  <a:pt x="1367" y="1566"/>
                  <a:pt x="1367" y="1558"/>
                </a:cubicBezTo>
                <a:lnTo>
                  <a:pt x="1361" y="1469"/>
                </a:lnTo>
                <a:lnTo>
                  <a:pt x="1546" y="1357"/>
                </a:lnTo>
                <a:cubicBezTo>
                  <a:pt x="1551" y="1352"/>
                  <a:pt x="1556" y="1347"/>
                  <a:pt x="1558" y="1341"/>
                </a:cubicBezTo>
                <a:lnTo>
                  <a:pt x="1652" y="1122"/>
                </a:lnTo>
                <a:cubicBezTo>
                  <a:pt x="1657" y="1110"/>
                  <a:pt x="1653" y="1094"/>
                  <a:pt x="1643" y="1085"/>
                </a:cubicBezTo>
                <a:lnTo>
                  <a:pt x="1552" y="1006"/>
                </a:lnTo>
                <a:lnTo>
                  <a:pt x="1622" y="923"/>
                </a:lnTo>
                <a:lnTo>
                  <a:pt x="1684" y="919"/>
                </a:lnTo>
                <a:lnTo>
                  <a:pt x="1690" y="995"/>
                </a:lnTo>
                <a:cubicBezTo>
                  <a:pt x="1692" y="1004"/>
                  <a:pt x="1695" y="1012"/>
                  <a:pt x="1702" y="1017"/>
                </a:cubicBezTo>
                <a:cubicBezTo>
                  <a:pt x="1707" y="1021"/>
                  <a:pt x="1713" y="1025"/>
                  <a:pt x="1720" y="1025"/>
                </a:cubicBezTo>
                <a:cubicBezTo>
                  <a:pt x="1722" y="1025"/>
                  <a:pt x="1723" y="1025"/>
                  <a:pt x="1725" y="1024"/>
                </a:cubicBezTo>
                <a:lnTo>
                  <a:pt x="1833" y="1017"/>
                </a:lnTo>
                <a:cubicBezTo>
                  <a:pt x="1843" y="1017"/>
                  <a:pt x="1851" y="1012"/>
                  <a:pt x="1856" y="1006"/>
                </a:cubicBezTo>
                <a:lnTo>
                  <a:pt x="1952" y="889"/>
                </a:lnTo>
                <a:cubicBezTo>
                  <a:pt x="1957" y="883"/>
                  <a:pt x="1959" y="873"/>
                  <a:pt x="1959" y="866"/>
                </a:cubicBezTo>
                <a:lnTo>
                  <a:pt x="1944" y="650"/>
                </a:lnTo>
                <a:cubicBezTo>
                  <a:pt x="1943" y="642"/>
                  <a:pt x="1938" y="633"/>
                  <a:pt x="1932" y="628"/>
                </a:cubicBezTo>
                <a:lnTo>
                  <a:pt x="1823" y="534"/>
                </a:lnTo>
                <a:cubicBezTo>
                  <a:pt x="1818" y="530"/>
                  <a:pt x="1811" y="526"/>
                  <a:pt x="1804" y="526"/>
                </a:cubicBezTo>
                <a:cubicBezTo>
                  <a:pt x="1802" y="526"/>
                  <a:pt x="1801" y="526"/>
                  <a:pt x="1799" y="527"/>
                </a:cubicBezTo>
                <a:lnTo>
                  <a:pt x="1615" y="539"/>
                </a:lnTo>
                <a:lnTo>
                  <a:pt x="1609" y="464"/>
                </a:lnTo>
                <a:cubicBezTo>
                  <a:pt x="1608" y="455"/>
                  <a:pt x="1604" y="447"/>
                  <a:pt x="1598" y="441"/>
                </a:cubicBezTo>
                <a:cubicBezTo>
                  <a:pt x="1592" y="437"/>
                  <a:pt x="1585" y="434"/>
                  <a:pt x="1577" y="434"/>
                </a:cubicBezTo>
                <a:cubicBezTo>
                  <a:pt x="1576" y="434"/>
                  <a:pt x="1575" y="434"/>
                  <a:pt x="1574" y="434"/>
                </a:cubicBezTo>
                <a:lnTo>
                  <a:pt x="1499" y="439"/>
                </a:lnTo>
                <a:lnTo>
                  <a:pt x="1495" y="377"/>
                </a:lnTo>
                <a:lnTo>
                  <a:pt x="1578" y="280"/>
                </a:lnTo>
                <a:lnTo>
                  <a:pt x="1673" y="274"/>
                </a:lnTo>
                <a:cubicBezTo>
                  <a:pt x="1687" y="274"/>
                  <a:pt x="1698" y="264"/>
                  <a:pt x="1702" y="252"/>
                </a:cubicBezTo>
                <a:cubicBezTo>
                  <a:pt x="1705" y="238"/>
                  <a:pt x="1702" y="225"/>
                  <a:pt x="1692" y="216"/>
                </a:cubicBezTo>
                <a:lnTo>
                  <a:pt x="1586" y="131"/>
                </a:lnTo>
                <a:lnTo>
                  <a:pt x="1579" y="30"/>
                </a:lnTo>
                <a:cubicBezTo>
                  <a:pt x="1578" y="14"/>
                  <a:pt x="1565" y="0"/>
                  <a:pt x="1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000;p51">
            <a:extLst>
              <a:ext uri="{FF2B5EF4-FFF2-40B4-BE49-F238E27FC236}">
                <a16:creationId xmlns:a16="http://schemas.microsoft.com/office/drawing/2014/main" id="{5AB19BC8-FCAD-8C58-76A2-BF484D40884B}"/>
              </a:ext>
            </a:extLst>
          </p:cNvPr>
          <p:cNvSpPr/>
          <p:nvPr/>
        </p:nvSpPr>
        <p:spPr>
          <a:xfrm>
            <a:off x="2221188" y="2864455"/>
            <a:ext cx="4001" cy="4372"/>
          </a:xfrm>
          <a:custGeom>
            <a:avLst/>
            <a:gdLst/>
            <a:ahLst/>
            <a:cxnLst/>
            <a:rect l="l" t="t" r="r" b="b"/>
            <a:pathLst>
              <a:path w="54" h="59" extrusionOk="0">
                <a:moveTo>
                  <a:pt x="53" y="1"/>
                </a:moveTo>
                <a:lnTo>
                  <a:pt x="44" y="10"/>
                </a:lnTo>
                <a:lnTo>
                  <a:pt x="1" y="58"/>
                </a:lnTo>
                <a:lnTo>
                  <a:pt x="45" y="11"/>
                </a:lnTo>
                <a:lnTo>
                  <a:pt x="54" y="4"/>
                </a:lnTo>
                <a:lnTo>
                  <a:pt x="53" y="1"/>
                </a:lnTo>
                <a:close/>
              </a:path>
            </a:pathLst>
          </a:custGeom>
          <a:solidFill>
            <a:srgbClr val="9BC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001;p51">
            <a:extLst>
              <a:ext uri="{FF2B5EF4-FFF2-40B4-BE49-F238E27FC236}">
                <a16:creationId xmlns:a16="http://schemas.microsoft.com/office/drawing/2014/main" id="{5688463F-CDDA-CF33-8050-CB5F3DBBB903}"/>
              </a:ext>
            </a:extLst>
          </p:cNvPr>
          <p:cNvSpPr/>
          <p:nvPr/>
        </p:nvSpPr>
        <p:spPr>
          <a:xfrm>
            <a:off x="2218595" y="2862085"/>
            <a:ext cx="9409" cy="9187"/>
          </a:xfrm>
          <a:custGeom>
            <a:avLst/>
            <a:gdLst/>
            <a:ahLst/>
            <a:cxnLst/>
            <a:rect l="l" t="t" r="r" b="b"/>
            <a:pathLst>
              <a:path w="127" h="124" extrusionOk="0">
                <a:moveTo>
                  <a:pt x="86" y="0"/>
                </a:moveTo>
                <a:cubicBezTo>
                  <a:pt x="78" y="0"/>
                  <a:pt x="69" y="6"/>
                  <a:pt x="64" y="11"/>
                </a:cubicBezTo>
                <a:lnTo>
                  <a:pt x="12" y="68"/>
                </a:lnTo>
                <a:cubicBezTo>
                  <a:pt x="0" y="82"/>
                  <a:pt x="0" y="103"/>
                  <a:pt x="13" y="114"/>
                </a:cubicBezTo>
                <a:cubicBezTo>
                  <a:pt x="20" y="120"/>
                  <a:pt x="27" y="123"/>
                  <a:pt x="36" y="123"/>
                </a:cubicBezTo>
                <a:cubicBezTo>
                  <a:pt x="44" y="123"/>
                  <a:pt x="52" y="119"/>
                  <a:pt x="60" y="113"/>
                </a:cubicBezTo>
                <a:lnTo>
                  <a:pt x="113" y="58"/>
                </a:lnTo>
                <a:cubicBezTo>
                  <a:pt x="126" y="45"/>
                  <a:pt x="125" y="25"/>
                  <a:pt x="113" y="11"/>
                </a:cubicBezTo>
                <a:cubicBezTo>
                  <a:pt x="106" y="5"/>
                  <a:pt x="98" y="1"/>
                  <a:pt x="89" y="1"/>
                </a:cubicBezTo>
                <a:cubicBezTo>
                  <a:pt x="88" y="0"/>
                  <a:pt x="87" y="0"/>
                  <a:pt x="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002;p51">
            <a:extLst>
              <a:ext uri="{FF2B5EF4-FFF2-40B4-BE49-F238E27FC236}">
                <a16:creationId xmlns:a16="http://schemas.microsoft.com/office/drawing/2014/main" id="{69F3D8C7-BDBD-5C54-6AFD-328C1A18A283}"/>
              </a:ext>
            </a:extLst>
          </p:cNvPr>
          <p:cNvSpPr/>
          <p:nvPr/>
        </p:nvSpPr>
        <p:spPr>
          <a:xfrm>
            <a:off x="2188961" y="2855490"/>
            <a:ext cx="666" cy="7482"/>
          </a:xfrm>
          <a:custGeom>
            <a:avLst/>
            <a:gdLst/>
            <a:ahLst/>
            <a:cxnLst/>
            <a:rect l="l" t="t" r="r" b="b"/>
            <a:pathLst>
              <a:path w="9" h="101" extrusionOk="0">
                <a:moveTo>
                  <a:pt x="9" y="10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BC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003;p51">
            <a:extLst>
              <a:ext uri="{FF2B5EF4-FFF2-40B4-BE49-F238E27FC236}">
                <a16:creationId xmlns:a16="http://schemas.microsoft.com/office/drawing/2014/main" id="{FA1CD226-B06C-D92F-3F1F-3F079936D226}"/>
              </a:ext>
            </a:extLst>
          </p:cNvPr>
          <p:cNvSpPr/>
          <p:nvPr/>
        </p:nvSpPr>
        <p:spPr>
          <a:xfrm>
            <a:off x="2186664" y="2853046"/>
            <a:ext cx="5335" cy="12299"/>
          </a:xfrm>
          <a:custGeom>
            <a:avLst/>
            <a:gdLst/>
            <a:ahLst/>
            <a:cxnLst/>
            <a:rect l="l" t="t" r="r" b="b"/>
            <a:pathLst>
              <a:path w="72" h="166" extrusionOk="0">
                <a:moveTo>
                  <a:pt x="35" y="0"/>
                </a:moveTo>
                <a:cubicBezTo>
                  <a:pt x="33" y="0"/>
                  <a:pt x="32" y="1"/>
                  <a:pt x="30" y="1"/>
                </a:cubicBezTo>
                <a:cubicBezTo>
                  <a:pt x="14" y="2"/>
                  <a:pt x="0" y="16"/>
                  <a:pt x="0" y="33"/>
                </a:cubicBezTo>
                <a:lnTo>
                  <a:pt x="0" y="35"/>
                </a:lnTo>
                <a:lnTo>
                  <a:pt x="6" y="136"/>
                </a:lnTo>
                <a:cubicBezTo>
                  <a:pt x="8" y="153"/>
                  <a:pt x="22" y="165"/>
                  <a:pt x="40" y="165"/>
                </a:cubicBezTo>
                <a:lnTo>
                  <a:pt x="42" y="165"/>
                </a:lnTo>
                <a:cubicBezTo>
                  <a:pt x="58" y="164"/>
                  <a:pt x="72" y="150"/>
                  <a:pt x="72" y="133"/>
                </a:cubicBezTo>
                <a:lnTo>
                  <a:pt x="72" y="131"/>
                </a:lnTo>
                <a:lnTo>
                  <a:pt x="66" y="30"/>
                </a:lnTo>
                <a:cubicBezTo>
                  <a:pt x="64" y="14"/>
                  <a:pt x="50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005;p51">
            <a:extLst>
              <a:ext uri="{FF2B5EF4-FFF2-40B4-BE49-F238E27FC236}">
                <a16:creationId xmlns:a16="http://schemas.microsoft.com/office/drawing/2014/main" id="{8C00A1A0-5A7B-D693-01D7-FE1DD3A5925B}"/>
              </a:ext>
            </a:extLst>
          </p:cNvPr>
          <p:cNvSpPr/>
          <p:nvPr/>
        </p:nvSpPr>
        <p:spPr>
          <a:xfrm>
            <a:off x="1804376" y="3123316"/>
            <a:ext cx="194402" cy="188996"/>
          </a:xfrm>
          <a:custGeom>
            <a:avLst/>
            <a:gdLst/>
            <a:ahLst/>
            <a:cxnLst/>
            <a:rect l="l" t="t" r="r" b="b"/>
            <a:pathLst>
              <a:path w="2624" h="2551" extrusionOk="0">
                <a:moveTo>
                  <a:pt x="523" y="68"/>
                </a:moveTo>
                <a:lnTo>
                  <a:pt x="530" y="151"/>
                </a:lnTo>
                <a:cubicBezTo>
                  <a:pt x="531" y="168"/>
                  <a:pt x="546" y="182"/>
                  <a:pt x="560" y="182"/>
                </a:cubicBezTo>
                <a:cubicBezTo>
                  <a:pt x="561" y="182"/>
                  <a:pt x="563" y="182"/>
                  <a:pt x="564" y="181"/>
                </a:cubicBezTo>
                <a:lnTo>
                  <a:pt x="662" y="175"/>
                </a:lnTo>
                <a:lnTo>
                  <a:pt x="757" y="250"/>
                </a:lnTo>
                <a:lnTo>
                  <a:pt x="764" y="344"/>
                </a:lnTo>
                <a:cubicBezTo>
                  <a:pt x="765" y="360"/>
                  <a:pt x="778" y="375"/>
                  <a:pt x="793" y="375"/>
                </a:cubicBezTo>
                <a:cubicBezTo>
                  <a:pt x="795" y="375"/>
                  <a:pt x="797" y="374"/>
                  <a:pt x="799" y="374"/>
                </a:cubicBezTo>
                <a:lnTo>
                  <a:pt x="1224" y="344"/>
                </a:lnTo>
                <a:cubicBezTo>
                  <a:pt x="1243" y="343"/>
                  <a:pt x="1256" y="327"/>
                  <a:pt x="1255" y="309"/>
                </a:cubicBezTo>
                <a:lnTo>
                  <a:pt x="1248" y="216"/>
                </a:lnTo>
                <a:lnTo>
                  <a:pt x="1332" y="127"/>
                </a:lnTo>
                <a:lnTo>
                  <a:pt x="1394" y="123"/>
                </a:lnTo>
                <a:cubicBezTo>
                  <a:pt x="1396" y="124"/>
                  <a:pt x="1399" y="125"/>
                  <a:pt x="1402" y="127"/>
                </a:cubicBezTo>
                <a:lnTo>
                  <a:pt x="1706" y="201"/>
                </a:lnTo>
                <a:lnTo>
                  <a:pt x="1713" y="285"/>
                </a:lnTo>
                <a:cubicBezTo>
                  <a:pt x="1714" y="303"/>
                  <a:pt x="1728" y="316"/>
                  <a:pt x="1744" y="316"/>
                </a:cubicBezTo>
                <a:cubicBezTo>
                  <a:pt x="1746" y="316"/>
                  <a:pt x="1747" y="316"/>
                  <a:pt x="1748" y="316"/>
                </a:cubicBezTo>
                <a:lnTo>
                  <a:pt x="1863" y="307"/>
                </a:lnTo>
                <a:cubicBezTo>
                  <a:pt x="1871" y="307"/>
                  <a:pt x="1880" y="302"/>
                  <a:pt x="1886" y="296"/>
                </a:cubicBezTo>
                <a:lnTo>
                  <a:pt x="1890" y="291"/>
                </a:lnTo>
                <a:lnTo>
                  <a:pt x="1892" y="289"/>
                </a:lnTo>
                <a:lnTo>
                  <a:pt x="1976" y="191"/>
                </a:lnTo>
                <a:lnTo>
                  <a:pt x="2057" y="185"/>
                </a:lnTo>
                <a:lnTo>
                  <a:pt x="2488" y="572"/>
                </a:lnTo>
                <a:lnTo>
                  <a:pt x="2495" y="660"/>
                </a:lnTo>
                <a:cubicBezTo>
                  <a:pt x="2495" y="671"/>
                  <a:pt x="2501" y="681"/>
                  <a:pt x="2510" y="686"/>
                </a:cubicBezTo>
                <a:lnTo>
                  <a:pt x="2530" y="968"/>
                </a:lnTo>
                <a:lnTo>
                  <a:pt x="2440" y="1180"/>
                </a:lnTo>
                <a:cubicBezTo>
                  <a:pt x="2436" y="1190"/>
                  <a:pt x="2437" y="1202"/>
                  <a:pt x="2444" y="1211"/>
                </a:cubicBezTo>
                <a:cubicBezTo>
                  <a:pt x="2450" y="1219"/>
                  <a:pt x="2458" y="1224"/>
                  <a:pt x="2468" y="1224"/>
                </a:cubicBezTo>
                <a:cubicBezTo>
                  <a:pt x="2469" y="1224"/>
                  <a:pt x="2471" y="1224"/>
                  <a:pt x="2473" y="1224"/>
                </a:cubicBezTo>
                <a:lnTo>
                  <a:pt x="2548" y="1218"/>
                </a:lnTo>
                <a:lnTo>
                  <a:pt x="2558" y="1371"/>
                </a:lnTo>
                <a:lnTo>
                  <a:pt x="2483" y="1377"/>
                </a:lnTo>
                <a:cubicBezTo>
                  <a:pt x="2464" y="1378"/>
                  <a:pt x="2452" y="1393"/>
                  <a:pt x="2453" y="1411"/>
                </a:cubicBezTo>
                <a:lnTo>
                  <a:pt x="2467" y="1588"/>
                </a:lnTo>
                <a:lnTo>
                  <a:pt x="2405" y="1592"/>
                </a:lnTo>
                <a:cubicBezTo>
                  <a:pt x="2404" y="1592"/>
                  <a:pt x="2401" y="1592"/>
                  <a:pt x="2399" y="1593"/>
                </a:cubicBezTo>
                <a:lnTo>
                  <a:pt x="2391" y="1593"/>
                </a:lnTo>
                <a:cubicBezTo>
                  <a:pt x="2381" y="1595"/>
                  <a:pt x="2373" y="1598"/>
                  <a:pt x="2368" y="1607"/>
                </a:cubicBezTo>
                <a:lnTo>
                  <a:pt x="2277" y="1727"/>
                </a:lnTo>
                <a:lnTo>
                  <a:pt x="2176" y="1836"/>
                </a:lnTo>
                <a:cubicBezTo>
                  <a:pt x="2170" y="1842"/>
                  <a:pt x="2167" y="1851"/>
                  <a:pt x="2167" y="1861"/>
                </a:cubicBezTo>
                <a:lnTo>
                  <a:pt x="2182" y="2077"/>
                </a:lnTo>
                <a:cubicBezTo>
                  <a:pt x="2182" y="2082"/>
                  <a:pt x="2183" y="2087"/>
                  <a:pt x="2186" y="2091"/>
                </a:cubicBezTo>
                <a:lnTo>
                  <a:pt x="2248" y="2200"/>
                </a:lnTo>
                <a:lnTo>
                  <a:pt x="2220" y="2363"/>
                </a:lnTo>
                <a:lnTo>
                  <a:pt x="2126" y="2369"/>
                </a:lnTo>
                <a:cubicBezTo>
                  <a:pt x="2119" y="2371"/>
                  <a:pt x="2109" y="2374"/>
                  <a:pt x="2104" y="2381"/>
                </a:cubicBezTo>
                <a:lnTo>
                  <a:pt x="2055" y="2439"/>
                </a:lnTo>
                <a:lnTo>
                  <a:pt x="2052" y="2408"/>
                </a:lnTo>
                <a:cubicBezTo>
                  <a:pt x="2052" y="2399"/>
                  <a:pt x="2047" y="2390"/>
                  <a:pt x="2041" y="2384"/>
                </a:cubicBezTo>
                <a:lnTo>
                  <a:pt x="1926" y="2291"/>
                </a:lnTo>
                <a:lnTo>
                  <a:pt x="1811" y="2185"/>
                </a:lnTo>
                <a:cubicBezTo>
                  <a:pt x="1803" y="2178"/>
                  <a:pt x="1796" y="2175"/>
                  <a:pt x="1788" y="2175"/>
                </a:cubicBezTo>
                <a:cubicBezTo>
                  <a:pt x="1787" y="2175"/>
                  <a:pt x="1787" y="2175"/>
                  <a:pt x="1781" y="2174"/>
                </a:cubicBezTo>
                <a:lnTo>
                  <a:pt x="1713" y="2179"/>
                </a:lnTo>
                <a:lnTo>
                  <a:pt x="1707" y="2111"/>
                </a:lnTo>
                <a:cubicBezTo>
                  <a:pt x="1706" y="2101"/>
                  <a:pt x="1702" y="2093"/>
                  <a:pt x="1696" y="2088"/>
                </a:cubicBezTo>
                <a:lnTo>
                  <a:pt x="1590" y="1996"/>
                </a:lnTo>
                <a:lnTo>
                  <a:pt x="1584" y="1900"/>
                </a:lnTo>
                <a:cubicBezTo>
                  <a:pt x="1584" y="1892"/>
                  <a:pt x="1578" y="1883"/>
                  <a:pt x="1572" y="1877"/>
                </a:cubicBezTo>
                <a:lnTo>
                  <a:pt x="1468" y="1794"/>
                </a:lnTo>
                <a:lnTo>
                  <a:pt x="1460" y="1692"/>
                </a:lnTo>
                <a:cubicBezTo>
                  <a:pt x="1459" y="1676"/>
                  <a:pt x="1445" y="1662"/>
                  <a:pt x="1431" y="1662"/>
                </a:cubicBezTo>
                <a:cubicBezTo>
                  <a:pt x="1429" y="1662"/>
                  <a:pt x="1427" y="1662"/>
                  <a:pt x="1425" y="1663"/>
                </a:cubicBezTo>
                <a:lnTo>
                  <a:pt x="1317" y="1670"/>
                </a:lnTo>
                <a:cubicBezTo>
                  <a:pt x="1309" y="1671"/>
                  <a:pt x="1300" y="1675"/>
                  <a:pt x="1295" y="1682"/>
                </a:cubicBezTo>
                <a:cubicBezTo>
                  <a:pt x="1290" y="1689"/>
                  <a:pt x="1287" y="1696"/>
                  <a:pt x="1287" y="1706"/>
                </a:cubicBezTo>
                <a:lnTo>
                  <a:pt x="1293" y="1789"/>
                </a:lnTo>
                <a:lnTo>
                  <a:pt x="1123" y="1800"/>
                </a:lnTo>
                <a:lnTo>
                  <a:pt x="1041" y="1723"/>
                </a:lnTo>
                <a:lnTo>
                  <a:pt x="1120" y="1639"/>
                </a:lnTo>
                <a:cubicBezTo>
                  <a:pt x="1126" y="1633"/>
                  <a:pt x="1130" y="1623"/>
                  <a:pt x="1130" y="1614"/>
                </a:cubicBezTo>
                <a:lnTo>
                  <a:pt x="1106" y="1289"/>
                </a:lnTo>
                <a:cubicBezTo>
                  <a:pt x="1106" y="1280"/>
                  <a:pt x="1098" y="1272"/>
                  <a:pt x="1092" y="1267"/>
                </a:cubicBezTo>
                <a:cubicBezTo>
                  <a:pt x="1086" y="1263"/>
                  <a:pt x="1076" y="1259"/>
                  <a:pt x="1067" y="1259"/>
                </a:cubicBezTo>
                <a:cubicBezTo>
                  <a:pt x="1066" y="1259"/>
                  <a:pt x="1065" y="1259"/>
                  <a:pt x="1064" y="1259"/>
                </a:cubicBezTo>
                <a:lnTo>
                  <a:pt x="772" y="1280"/>
                </a:lnTo>
                <a:lnTo>
                  <a:pt x="662" y="1102"/>
                </a:lnTo>
                <a:lnTo>
                  <a:pt x="656" y="1002"/>
                </a:lnTo>
                <a:cubicBezTo>
                  <a:pt x="656" y="992"/>
                  <a:pt x="648" y="984"/>
                  <a:pt x="641" y="979"/>
                </a:cubicBezTo>
                <a:cubicBezTo>
                  <a:pt x="636" y="974"/>
                  <a:pt x="625" y="971"/>
                  <a:pt x="617" y="971"/>
                </a:cubicBezTo>
                <a:cubicBezTo>
                  <a:pt x="616" y="971"/>
                  <a:pt x="615" y="971"/>
                  <a:pt x="614" y="972"/>
                </a:cubicBezTo>
                <a:lnTo>
                  <a:pt x="436" y="984"/>
                </a:lnTo>
                <a:lnTo>
                  <a:pt x="423" y="800"/>
                </a:lnTo>
                <a:cubicBezTo>
                  <a:pt x="422" y="790"/>
                  <a:pt x="415" y="783"/>
                  <a:pt x="408" y="778"/>
                </a:cubicBezTo>
                <a:cubicBezTo>
                  <a:pt x="402" y="773"/>
                  <a:pt x="392" y="769"/>
                  <a:pt x="384" y="769"/>
                </a:cubicBezTo>
                <a:cubicBezTo>
                  <a:pt x="383" y="769"/>
                  <a:pt x="382" y="769"/>
                  <a:pt x="381" y="770"/>
                </a:cubicBezTo>
                <a:lnTo>
                  <a:pt x="210" y="781"/>
                </a:lnTo>
                <a:lnTo>
                  <a:pt x="205" y="713"/>
                </a:lnTo>
                <a:cubicBezTo>
                  <a:pt x="204" y="705"/>
                  <a:pt x="202" y="697"/>
                  <a:pt x="195" y="691"/>
                </a:cubicBezTo>
                <a:lnTo>
                  <a:pt x="186" y="684"/>
                </a:lnTo>
                <a:lnTo>
                  <a:pt x="87" y="592"/>
                </a:lnTo>
                <a:lnTo>
                  <a:pt x="68" y="305"/>
                </a:lnTo>
                <a:lnTo>
                  <a:pt x="251" y="200"/>
                </a:lnTo>
                <a:cubicBezTo>
                  <a:pt x="262" y="195"/>
                  <a:pt x="270" y="182"/>
                  <a:pt x="268" y="170"/>
                </a:cubicBezTo>
                <a:lnTo>
                  <a:pt x="265" y="135"/>
                </a:lnTo>
                <a:lnTo>
                  <a:pt x="322" y="188"/>
                </a:lnTo>
                <a:cubicBezTo>
                  <a:pt x="327" y="194"/>
                  <a:pt x="335" y="197"/>
                  <a:pt x="342" y="197"/>
                </a:cubicBezTo>
                <a:cubicBezTo>
                  <a:pt x="343" y="197"/>
                  <a:pt x="345" y="197"/>
                  <a:pt x="346" y="197"/>
                </a:cubicBezTo>
                <a:cubicBezTo>
                  <a:pt x="355" y="197"/>
                  <a:pt x="364" y="192"/>
                  <a:pt x="370" y="185"/>
                </a:cubicBezTo>
                <a:lnTo>
                  <a:pt x="460" y="72"/>
                </a:lnTo>
                <a:lnTo>
                  <a:pt x="523" y="68"/>
                </a:lnTo>
                <a:close/>
                <a:moveTo>
                  <a:pt x="554" y="0"/>
                </a:moveTo>
                <a:cubicBezTo>
                  <a:pt x="553" y="0"/>
                  <a:pt x="552" y="0"/>
                  <a:pt x="552" y="0"/>
                </a:cubicBezTo>
                <a:lnTo>
                  <a:pt x="443" y="8"/>
                </a:lnTo>
                <a:cubicBezTo>
                  <a:pt x="434" y="8"/>
                  <a:pt x="426" y="14"/>
                  <a:pt x="421" y="20"/>
                </a:cubicBezTo>
                <a:lnTo>
                  <a:pt x="342" y="116"/>
                </a:lnTo>
                <a:lnTo>
                  <a:pt x="251" y="31"/>
                </a:lnTo>
                <a:cubicBezTo>
                  <a:pt x="244" y="26"/>
                  <a:pt x="236" y="23"/>
                  <a:pt x="229" y="23"/>
                </a:cubicBezTo>
                <a:cubicBezTo>
                  <a:pt x="224" y="23"/>
                  <a:pt x="219" y="24"/>
                  <a:pt x="214" y="26"/>
                </a:cubicBezTo>
                <a:cubicBezTo>
                  <a:pt x="203" y="31"/>
                  <a:pt x="195" y="45"/>
                  <a:pt x="197" y="57"/>
                </a:cubicBezTo>
                <a:lnTo>
                  <a:pt x="203" y="154"/>
                </a:lnTo>
                <a:lnTo>
                  <a:pt x="20" y="259"/>
                </a:lnTo>
                <a:cubicBezTo>
                  <a:pt x="7" y="265"/>
                  <a:pt x="1" y="276"/>
                  <a:pt x="2" y="290"/>
                </a:cubicBezTo>
                <a:lnTo>
                  <a:pt x="25" y="608"/>
                </a:lnTo>
                <a:cubicBezTo>
                  <a:pt x="26" y="618"/>
                  <a:pt x="28" y="625"/>
                  <a:pt x="35" y="630"/>
                </a:cubicBezTo>
                <a:lnTo>
                  <a:pt x="142" y="730"/>
                </a:lnTo>
                <a:lnTo>
                  <a:pt x="148" y="817"/>
                </a:lnTo>
                <a:cubicBezTo>
                  <a:pt x="150" y="826"/>
                  <a:pt x="153" y="834"/>
                  <a:pt x="160" y="839"/>
                </a:cubicBezTo>
                <a:cubicBezTo>
                  <a:pt x="166" y="844"/>
                  <a:pt x="174" y="848"/>
                  <a:pt x="181" y="848"/>
                </a:cubicBezTo>
                <a:cubicBezTo>
                  <a:pt x="182" y="848"/>
                  <a:pt x="182" y="848"/>
                  <a:pt x="183" y="848"/>
                </a:cubicBezTo>
                <a:lnTo>
                  <a:pt x="360" y="834"/>
                </a:lnTo>
                <a:lnTo>
                  <a:pt x="374" y="1019"/>
                </a:lnTo>
                <a:cubicBezTo>
                  <a:pt x="375" y="1029"/>
                  <a:pt x="379" y="1036"/>
                  <a:pt x="385" y="1041"/>
                </a:cubicBezTo>
                <a:cubicBezTo>
                  <a:pt x="391" y="1046"/>
                  <a:pt x="398" y="1050"/>
                  <a:pt x="405" y="1050"/>
                </a:cubicBezTo>
                <a:cubicBezTo>
                  <a:pt x="406" y="1050"/>
                  <a:pt x="407" y="1050"/>
                  <a:pt x="408" y="1050"/>
                </a:cubicBezTo>
                <a:lnTo>
                  <a:pt x="593" y="1036"/>
                </a:lnTo>
                <a:lnTo>
                  <a:pt x="599" y="1112"/>
                </a:lnTo>
                <a:cubicBezTo>
                  <a:pt x="600" y="1117"/>
                  <a:pt x="601" y="1123"/>
                  <a:pt x="604" y="1126"/>
                </a:cubicBezTo>
                <a:lnTo>
                  <a:pt x="729" y="1329"/>
                </a:lnTo>
                <a:cubicBezTo>
                  <a:pt x="734" y="1338"/>
                  <a:pt x="743" y="1345"/>
                  <a:pt x="754" y="1345"/>
                </a:cubicBezTo>
                <a:cubicBezTo>
                  <a:pt x="756" y="1345"/>
                  <a:pt x="757" y="1345"/>
                  <a:pt x="759" y="1344"/>
                </a:cubicBezTo>
                <a:lnTo>
                  <a:pt x="1043" y="1326"/>
                </a:lnTo>
                <a:lnTo>
                  <a:pt x="1063" y="1604"/>
                </a:lnTo>
                <a:lnTo>
                  <a:pt x="972" y="1701"/>
                </a:lnTo>
                <a:cubicBezTo>
                  <a:pt x="959" y="1714"/>
                  <a:pt x="960" y="1735"/>
                  <a:pt x="973" y="1747"/>
                </a:cubicBezTo>
                <a:lnTo>
                  <a:pt x="1090" y="1857"/>
                </a:lnTo>
                <a:cubicBezTo>
                  <a:pt x="1096" y="1862"/>
                  <a:pt x="1103" y="1865"/>
                  <a:pt x="1110" y="1865"/>
                </a:cubicBezTo>
                <a:cubicBezTo>
                  <a:pt x="1112" y="1865"/>
                  <a:pt x="1113" y="1865"/>
                  <a:pt x="1115" y="1865"/>
                </a:cubicBezTo>
                <a:lnTo>
                  <a:pt x="1333" y="1849"/>
                </a:lnTo>
                <a:cubicBezTo>
                  <a:pt x="1350" y="1848"/>
                  <a:pt x="1364" y="1833"/>
                  <a:pt x="1363" y="1815"/>
                </a:cubicBezTo>
                <a:lnTo>
                  <a:pt x="1356" y="1732"/>
                </a:lnTo>
                <a:lnTo>
                  <a:pt x="1399" y="1729"/>
                </a:lnTo>
                <a:lnTo>
                  <a:pt x="1406" y="1812"/>
                </a:lnTo>
                <a:cubicBezTo>
                  <a:pt x="1406" y="1821"/>
                  <a:pt x="1411" y="1831"/>
                  <a:pt x="1417" y="1836"/>
                </a:cubicBezTo>
                <a:lnTo>
                  <a:pt x="1521" y="1919"/>
                </a:lnTo>
                <a:lnTo>
                  <a:pt x="1527" y="2014"/>
                </a:lnTo>
                <a:cubicBezTo>
                  <a:pt x="1529" y="2023"/>
                  <a:pt x="1533" y="2030"/>
                  <a:pt x="1540" y="2036"/>
                </a:cubicBezTo>
                <a:lnTo>
                  <a:pt x="1645" y="2128"/>
                </a:lnTo>
                <a:lnTo>
                  <a:pt x="1651" y="2217"/>
                </a:lnTo>
                <a:cubicBezTo>
                  <a:pt x="1652" y="2233"/>
                  <a:pt x="1668" y="2247"/>
                  <a:pt x="1683" y="2247"/>
                </a:cubicBezTo>
                <a:cubicBezTo>
                  <a:pt x="1684" y="2247"/>
                  <a:pt x="1685" y="2247"/>
                  <a:pt x="1687" y="2247"/>
                </a:cubicBezTo>
                <a:lnTo>
                  <a:pt x="1775" y="2240"/>
                </a:lnTo>
                <a:lnTo>
                  <a:pt x="1883" y="2339"/>
                </a:lnTo>
                <a:lnTo>
                  <a:pt x="1989" y="2425"/>
                </a:lnTo>
                <a:lnTo>
                  <a:pt x="1995" y="2520"/>
                </a:lnTo>
                <a:cubicBezTo>
                  <a:pt x="1996" y="2533"/>
                  <a:pt x="2004" y="2545"/>
                  <a:pt x="2017" y="2549"/>
                </a:cubicBezTo>
                <a:cubicBezTo>
                  <a:pt x="2021" y="2550"/>
                  <a:pt x="2024" y="2550"/>
                  <a:pt x="2027" y="2550"/>
                </a:cubicBezTo>
                <a:cubicBezTo>
                  <a:pt x="2037" y="2550"/>
                  <a:pt x="2046" y="2546"/>
                  <a:pt x="2049" y="2538"/>
                </a:cubicBezTo>
                <a:lnTo>
                  <a:pt x="2142" y="2431"/>
                </a:lnTo>
                <a:lnTo>
                  <a:pt x="2236" y="2425"/>
                </a:lnTo>
                <a:cubicBezTo>
                  <a:pt x="2242" y="2425"/>
                  <a:pt x="2247" y="2424"/>
                  <a:pt x="2251" y="2421"/>
                </a:cubicBezTo>
                <a:lnTo>
                  <a:pt x="2273" y="2408"/>
                </a:lnTo>
                <a:cubicBezTo>
                  <a:pt x="2285" y="2400"/>
                  <a:pt x="2292" y="2388"/>
                  <a:pt x="2288" y="2374"/>
                </a:cubicBezTo>
                <a:cubicBezTo>
                  <a:pt x="2288" y="2369"/>
                  <a:pt x="2286" y="2364"/>
                  <a:pt x="2283" y="2360"/>
                </a:cubicBezTo>
                <a:lnTo>
                  <a:pt x="2311" y="2197"/>
                </a:lnTo>
                <a:cubicBezTo>
                  <a:pt x="2312" y="2191"/>
                  <a:pt x="2311" y="2183"/>
                  <a:pt x="2307" y="2176"/>
                </a:cubicBezTo>
                <a:lnTo>
                  <a:pt x="2245" y="2065"/>
                </a:lnTo>
                <a:lnTo>
                  <a:pt x="2230" y="1869"/>
                </a:lnTo>
                <a:lnTo>
                  <a:pt x="2324" y="1769"/>
                </a:lnTo>
                <a:lnTo>
                  <a:pt x="2401" y="1666"/>
                </a:lnTo>
                <a:cubicBezTo>
                  <a:pt x="2407" y="1666"/>
                  <a:pt x="2416" y="1662"/>
                  <a:pt x="2421" y="1657"/>
                </a:cubicBezTo>
                <a:lnTo>
                  <a:pt x="2500" y="1651"/>
                </a:lnTo>
                <a:cubicBezTo>
                  <a:pt x="2518" y="1650"/>
                  <a:pt x="2531" y="1635"/>
                  <a:pt x="2530" y="1617"/>
                </a:cubicBezTo>
                <a:lnTo>
                  <a:pt x="2516" y="1440"/>
                </a:lnTo>
                <a:lnTo>
                  <a:pt x="2593" y="1435"/>
                </a:lnTo>
                <a:cubicBezTo>
                  <a:pt x="2610" y="1433"/>
                  <a:pt x="2624" y="1410"/>
                  <a:pt x="2622" y="1391"/>
                </a:cubicBezTo>
                <a:lnTo>
                  <a:pt x="2608" y="1182"/>
                </a:lnTo>
                <a:cubicBezTo>
                  <a:pt x="2606" y="1165"/>
                  <a:pt x="2591" y="1152"/>
                  <a:pt x="2576" y="1152"/>
                </a:cubicBezTo>
                <a:cubicBezTo>
                  <a:pt x="2575" y="1152"/>
                  <a:pt x="2574" y="1152"/>
                  <a:pt x="2573" y="1152"/>
                </a:cubicBezTo>
                <a:lnTo>
                  <a:pt x="2518" y="1156"/>
                </a:lnTo>
                <a:lnTo>
                  <a:pt x="2590" y="987"/>
                </a:lnTo>
                <a:cubicBezTo>
                  <a:pt x="2594" y="982"/>
                  <a:pt x="2594" y="977"/>
                  <a:pt x="2594" y="972"/>
                </a:cubicBezTo>
                <a:lnTo>
                  <a:pt x="2570" y="647"/>
                </a:lnTo>
                <a:cubicBezTo>
                  <a:pt x="2570" y="636"/>
                  <a:pt x="2563" y="626"/>
                  <a:pt x="2554" y="621"/>
                </a:cubicBezTo>
                <a:lnTo>
                  <a:pt x="2549" y="552"/>
                </a:lnTo>
                <a:cubicBezTo>
                  <a:pt x="2549" y="543"/>
                  <a:pt x="2546" y="535"/>
                  <a:pt x="2538" y="530"/>
                </a:cubicBezTo>
                <a:lnTo>
                  <a:pt x="2313" y="327"/>
                </a:lnTo>
                <a:lnTo>
                  <a:pt x="2198" y="227"/>
                </a:lnTo>
                <a:lnTo>
                  <a:pt x="2089" y="125"/>
                </a:lnTo>
                <a:cubicBezTo>
                  <a:pt x="2083" y="119"/>
                  <a:pt x="2075" y="116"/>
                  <a:pt x="2066" y="116"/>
                </a:cubicBezTo>
                <a:cubicBezTo>
                  <a:pt x="2066" y="116"/>
                  <a:pt x="2065" y="116"/>
                  <a:pt x="2064" y="116"/>
                </a:cubicBezTo>
                <a:lnTo>
                  <a:pt x="1956" y="124"/>
                </a:lnTo>
                <a:cubicBezTo>
                  <a:pt x="1948" y="125"/>
                  <a:pt x="1939" y="129"/>
                  <a:pt x="1933" y="135"/>
                </a:cubicBezTo>
                <a:lnTo>
                  <a:pt x="1843" y="240"/>
                </a:lnTo>
                <a:lnTo>
                  <a:pt x="1841" y="242"/>
                </a:lnTo>
                <a:lnTo>
                  <a:pt x="1772" y="246"/>
                </a:lnTo>
                <a:lnTo>
                  <a:pt x="1767" y="171"/>
                </a:lnTo>
                <a:cubicBezTo>
                  <a:pt x="1766" y="156"/>
                  <a:pt x="1756" y="145"/>
                  <a:pt x="1743" y="141"/>
                </a:cubicBezTo>
                <a:lnTo>
                  <a:pt x="1425" y="64"/>
                </a:lnTo>
                <a:cubicBezTo>
                  <a:pt x="1419" y="59"/>
                  <a:pt x="1413" y="55"/>
                  <a:pt x="1405" y="55"/>
                </a:cubicBezTo>
                <a:cubicBezTo>
                  <a:pt x="1404" y="55"/>
                  <a:pt x="1402" y="55"/>
                  <a:pt x="1400" y="55"/>
                </a:cubicBezTo>
                <a:lnTo>
                  <a:pt x="1312" y="62"/>
                </a:lnTo>
                <a:cubicBezTo>
                  <a:pt x="1303" y="63"/>
                  <a:pt x="1296" y="66"/>
                  <a:pt x="1291" y="72"/>
                </a:cubicBezTo>
                <a:lnTo>
                  <a:pt x="1189" y="180"/>
                </a:lnTo>
                <a:cubicBezTo>
                  <a:pt x="1183" y="187"/>
                  <a:pt x="1181" y="196"/>
                  <a:pt x="1181" y="204"/>
                </a:cubicBezTo>
                <a:lnTo>
                  <a:pt x="1186" y="280"/>
                </a:lnTo>
                <a:lnTo>
                  <a:pt x="825" y="306"/>
                </a:lnTo>
                <a:lnTo>
                  <a:pt x="819" y="230"/>
                </a:lnTo>
                <a:cubicBezTo>
                  <a:pt x="819" y="222"/>
                  <a:pt x="814" y="213"/>
                  <a:pt x="808" y="207"/>
                </a:cubicBezTo>
                <a:lnTo>
                  <a:pt x="692" y="115"/>
                </a:lnTo>
                <a:cubicBezTo>
                  <a:pt x="688" y="110"/>
                  <a:pt x="681" y="108"/>
                  <a:pt x="674" y="108"/>
                </a:cubicBezTo>
                <a:cubicBezTo>
                  <a:pt x="673" y="108"/>
                  <a:pt x="672" y="108"/>
                  <a:pt x="670" y="108"/>
                </a:cubicBezTo>
                <a:lnTo>
                  <a:pt x="593" y="114"/>
                </a:lnTo>
                <a:lnTo>
                  <a:pt x="587" y="30"/>
                </a:lnTo>
                <a:cubicBezTo>
                  <a:pt x="585" y="12"/>
                  <a:pt x="569" y="0"/>
                  <a:pt x="5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006;p51">
            <a:extLst>
              <a:ext uri="{FF2B5EF4-FFF2-40B4-BE49-F238E27FC236}">
                <a16:creationId xmlns:a16="http://schemas.microsoft.com/office/drawing/2014/main" id="{69180BD6-C0DD-F9F9-599F-D2239CEFCE99}"/>
              </a:ext>
            </a:extLst>
          </p:cNvPr>
          <p:cNvSpPr/>
          <p:nvPr/>
        </p:nvSpPr>
        <p:spPr>
          <a:xfrm>
            <a:off x="1967219" y="3243782"/>
            <a:ext cx="43044" cy="62678"/>
          </a:xfrm>
          <a:custGeom>
            <a:avLst/>
            <a:gdLst/>
            <a:ahLst/>
            <a:cxnLst/>
            <a:rect l="l" t="t" r="r" b="b"/>
            <a:pathLst>
              <a:path w="581" h="846" extrusionOk="0">
                <a:moveTo>
                  <a:pt x="196" y="0"/>
                </a:moveTo>
                <a:lnTo>
                  <a:pt x="103" y="123"/>
                </a:lnTo>
                <a:lnTo>
                  <a:pt x="1" y="232"/>
                </a:lnTo>
                <a:lnTo>
                  <a:pt x="9" y="341"/>
                </a:lnTo>
                <a:lnTo>
                  <a:pt x="17" y="449"/>
                </a:lnTo>
                <a:lnTo>
                  <a:pt x="82" y="568"/>
                </a:lnTo>
                <a:lnTo>
                  <a:pt x="52" y="752"/>
                </a:lnTo>
                <a:lnTo>
                  <a:pt x="61" y="755"/>
                </a:lnTo>
                <a:lnTo>
                  <a:pt x="194" y="783"/>
                </a:lnTo>
                <a:lnTo>
                  <a:pt x="374" y="824"/>
                </a:lnTo>
                <a:lnTo>
                  <a:pt x="473" y="846"/>
                </a:lnTo>
                <a:lnTo>
                  <a:pt x="480" y="846"/>
                </a:lnTo>
                <a:lnTo>
                  <a:pt x="581" y="839"/>
                </a:lnTo>
                <a:lnTo>
                  <a:pt x="573" y="730"/>
                </a:lnTo>
                <a:lnTo>
                  <a:pt x="572" y="712"/>
                </a:lnTo>
                <a:lnTo>
                  <a:pt x="566" y="627"/>
                </a:lnTo>
                <a:lnTo>
                  <a:pt x="558" y="529"/>
                </a:lnTo>
                <a:lnTo>
                  <a:pt x="557" y="513"/>
                </a:lnTo>
                <a:lnTo>
                  <a:pt x="552" y="433"/>
                </a:lnTo>
                <a:lnTo>
                  <a:pt x="551" y="412"/>
                </a:lnTo>
                <a:lnTo>
                  <a:pt x="435" y="310"/>
                </a:lnTo>
                <a:lnTo>
                  <a:pt x="318" y="210"/>
                </a:lnTo>
                <a:lnTo>
                  <a:pt x="317" y="195"/>
                </a:lnTo>
                <a:lnTo>
                  <a:pt x="317" y="194"/>
                </a:lnTo>
                <a:lnTo>
                  <a:pt x="311" y="110"/>
                </a:lnTo>
                <a:lnTo>
                  <a:pt x="203" y="8"/>
                </a:lnTo>
                <a:lnTo>
                  <a:pt x="1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007;p51">
            <a:extLst>
              <a:ext uri="{FF2B5EF4-FFF2-40B4-BE49-F238E27FC236}">
                <a16:creationId xmlns:a16="http://schemas.microsoft.com/office/drawing/2014/main" id="{9570BE54-E01E-F162-825A-3DE9E6DBFAB3}"/>
              </a:ext>
            </a:extLst>
          </p:cNvPr>
          <p:cNvSpPr/>
          <p:nvPr/>
        </p:nvSpPr>
        <p:spPr>
          <a:xfrm>
            <a:off x="1964773" y="3241411"/>
            <a:ext cx="48082" cy="67642"/>
          </a:xfrm>
          <a:custGeom>
            <a:avLst/>
            <a:gdLst/>
            <a:ahLst/>
            <a:cxnLst/>
            <a:rect l="l" t="t" r="r" b="b"/>
            <a:pathLst>
              <a:path w="649" h="913" extrusionOk="0">
                <a:moveTo>
                  <a:pt x="231" y="81"/>
                </a:moveTo>
                <a:lnTo>
                  <a:pt x="312" y="157"/>
                </a:lnTo>
                <a:lnTo>
                  <a:pt x="318" y="244"/>
                </a:lnTo>
                <a:cubicBezTo>
                  <a:pt x="319" y="253"/>
                  <a:pt x="323" y="262"/>
                  <a:pt x="330" y="267"/>
                </a:cubicBezTo>
                <a:lnTo>
                  <a:pt x="552" y="459"/>
                </a:lnTo>
                <a:lnTo>
                  <a:pt x="580" y="840"/>
                </a:lnTo>
                <a:lnTo>
                  <a:pt x="508" y="846"/>
                </a:lnTo>
                <a:lnTo>
                  <a:pt x="122" y="759"/>
                </a:lnTo>
                <a:lnTo>
                  <a:pt x="147" y="603"/>
                </a:lnTo>
                <a:cubicBezTo>
                  <a:pt x="148" y="597"/>
                  <a:pt x="147" y="590"/>
                  <a:pt x="143" y="582"/>
                </a:cubicBezTo>
                <a:lnTo>
                  <a:pt x="81" y="471"/>
                </a:lnTo>
                <a:lnTo>
                  <a:pt x="66" y="275"/>
                </a:lnTo>
                <a:lnTo>
                  <a:pt x="161" y="175"/>
                </a:lnTo>
                <a:lnTo>
                  <a:pt x="231" y="81"/>
                </a:lnTo>
                <a:close/>
                <a:moveTo>
                  <a:pt x="229" y="1"/>
                </a:moveTo>
                <a:cubicBezTo>
                  <a:pt x="228" y="1"/>
                  <a:pt x="226" y="1"/>
                  <a:pt x="224" y="1"/>
                </a:cubicBezTo>
                <a:cubicBezTo>
                  <a:pt x="215" y="2"/>
                  <a:pt x="206" y="6"/>
                  <a:pt x="201" y="14"/>
                </a:cubicBezTo>
                <a:lnTo>
                  <a:pt x="111" y="135"/>
                </a:lnTo>
                <a:lnTo>
                  <a:pt x="10" y="243"/>
                </a:lnTo>
                <a:cubicBezTo>
                  <a:pt x="3" y="249"/>
                  <a:pt x="1" y="258"/>
                  <a:pt x="1" y="268"/>
                </a:cubicBezTo>
                <a:lnTo>
                  <a:pt x="16" y="485"/>
                </a:lnTo>
                <a:cubicBezTo>
                  <a:pt x="16" y="489"/>
                  <a:pt x="17" y="494"/>
                  <a:pt x="20" y="498"/>
                </a:cubicBezTo>
                <a:lnTo>
                  <a:pt x="81" y="607"/>
                </a:lnTo>
                <a:lnTo>
                  <a:pt x="53" y="780"/>
                </a:lnTo>
                <a:cubicBezTo>
                  <a:pt x="50" y="798"/>
                  <a:pt x="60" y="813"/>
                  <a:pt x="78" y="817"/>
                </a:cubicBezTo>
                <a:lnTo>
                  <a:pt x="497" y="910"/>
                </a:lnTo>
                <a:lnTo>
                  <a:pt x="506" y="910"/>
                </a:lnTo>
                <a:cubicBezTo>
                  <a:pt x="510" y="910"/>
                  <a:pt x="513" y="910"/>
                  <a:pt x="516" y="912"/>
                </a:cubicBezTo>
                <a:lnTo>
                  <a:pt x="617" y="905"/>
                </a:lnTo>
                <a:cubicBezTo>
                  <a:pt x="636" y="904"/>
                  <a:pt x="648" y="888"/>
                  <a:pt x="647" y="871"/>
                </a:cubicBezTo>
                <a:lnTo>
                  <a:pt x="617" y="444"/>
                </a:lnTo>
                <a:cubicBezTo>
                  <a:pt x="616" y="435"/>
                  <a:pt x="612" y="426"/>
                  <a:pt x="606" y="421"/>
                </a:cubicBezTo>
                <a:lnTo>
                  <a:pt x="383" y="228"/>
                </a:lnTo>
                <a:lnTo>
                  <a:pt x="376" y="142"/>
                </a:lnTo>
                <a:cubicBezTo>
                  <a:pt x="375" y="132"/>
                  <a:pt x="372" y="124"/>
                  <a:pt x="366" y="119"/>
                </a:cubicBezTo>
                <a:lnTo>
                  <a:pt x="248" y="10"/>
                </a:lnTo>
                <a:cubicBezTo>
                  <a:pt x="243" y="4"/>
                  <a:pt x="237" y="1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008;p51">
            <a:extLst>
              <a:ext uri="{FF2B5EF4-FFF2-40B4-BE49-F238E27FC236}">
                <a16:creationId xmlns:a16="http://schemas.microsoft.com/office/drawing/2014/main" id="{3BA1D04A-F202-E0C8-85FC-37F6B74C067E}"/>
              </a:ext>
            </a:extLst>
          </p:cNvPr>
          <p:cNvSpPr/>
          <p:nvPr/>
        </p:nvSpPr>
        <p:spPr>
          <a:xfrm>
            <a:off x="1945807" y="2997738"/>
            <a:ext cx="5556" cy="12372"/>
          </a:xfrm>
          <a:custGeom>
            <a:avLst/>
            <a:gdLst/>
            <a:ahLst/>
            <a:cxnLst/>
            <a:rect l="l" t="t" r="r" b="b"/>
            <a:pathLst>
              <a:path w="75" h="167" extrusionOk="0">
                <a:moveTo>
                  <a:pt x="36" y="1"/>
                </a:moveTo>
                <a:cubicBezTo>
                  <a:pt x="35" y="1"/>
                  <a:pt x="33" y="1"/>
                  <a:pt x="32" y="1"/>
                </a:cubicBezTo>
                <a:cubicBezTo>
                  <a:pt x="13" y="2"/>
                  <a:pt x="0" y="18"/>
                  <a:pt x="2" y="36"/>
                </a:cubicBezTo>
                <a:lnTo>
                  <a:pt x="8" y="136"/>
                </a:lnTo>
                <a:cubicBezTo>
                  <a:pt x="9" y="153"/>
                  <a:pt x="23" y="167"/>
                  <a:pt x="40" y="167"/>
                </a:cubicBezTo>
                <a:lnTo>
                  <a:pt x="43" y="167"/>
                </a:lnTo>
                <a:cubicBezTo>
                  <a:pt x="61" y="165"/>
                  <a:pt x="74" y="149"/>
                  <a:pt x="73" y="131"/>
                </a:cubicBezTo>
                <a:lnTo>
                  <a:pt x="66" y="31"/>
                </a:lnTo>
                <a:cubicBezTo>
                  <a:pt x="65" y="14"/>
                  <a:pt x="51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009;p51">
            <a:extLst>
              <a:ext uri="{FF2B5EF4-FFF2-40B4-BE49-F238E27FC236}">
                <a16:creationId xmlns:a16="http://schemas.microsoft.com/office/drawing/2014/main" id="{80C33FCC-CAF6-BB29-33EF-68EBEF19AB80}"/>
              </a:ext>
            </a:extLst>
          </p:cNvPr>
          <p:cNvSpPr/>
          <p:nvPr/>
        </p:nvSpPr>
        <p:spPr>
          <a:xfrm>
            <a:off x="1890095" y="2966918"/>
            <a:ext cx="209368" cy="205294"/>
          </a:xfrm>
          <a:custGeom>
            <a:avLst/>
            <a:gdLst/>
            <a:ahLst/>
            <a:cxnLst/>
            <a:rect l="l" t="t" r="r" b="b"/>
            <a:pathLst>
              <a:path w="2826" h="2771" extrusionOk="0">
                <a:moveTo>
                  <a:pt x="2477" y="1"/>
                </a:moveTo>
                <a:lnTo>
                  <a:pt x="2367" y="8"/>
                </a:lnTo>
                <a:lnTo>
                  <a:pt x="2259" y="16"/>
                </a:lnTo>
                <a:lnTo>
                  <a:pt x="2166" y="140"/>
                </a:lnTo>
                <a:lnTo>
                  <a:pt x="1957" y="257"/>
                </a:lnTo>
                <a:lnTo>
                  <a:pt x="1951" y="156"/>
                </a:lnTo>
                <a:lnTo>
                  <a:pt x="1942" y="38"/>
                </a:lnTo>
                <a:lnTo>
                  <a:pt x="1833" y="163"/>
                </a:lnTo>
                <a:lnTo>
                  <a:pt x="1733" y="169"/>
                </a:lnTo>
                <a:lnTo>
                  <a:pt x="1625" y="178"/>
                </a:lnTo>
                <a:lnTo>
                  <a:pt x="1414" y="296"/>
                </a:lnTo>
                <a:lnTo>
                  <a:pt x="1313" y="412"/>
                </a:lnTo>
                <a:lnTo>
                  <a:pt x="1320" y="512"/>
                </a:lnTo>
                <a:lnTo>
                  <a:pt x="1327" y="620"/>
                </a:lnTo>
                <a:lnTo>
                  <a:pt x="1336" y="728"/>
                </a:lnTo>
                <a:lnTo>
                  <a:pt x="1343" y="838"/>
                </a:lnTo>
                <a:lnTo>
                  <a:pt x="1358" y="1054"/>
                </a:lnTo>
                <a:lnTo>
                  <a:pt x="1165" y="1280"/>
                </a:lnTo>
                <a:lnTo>
                  <a:pt x="1055" y="1286"/>
                </a:lnTo>
                <a:lnTo>
                  <a:pt x="947" y="1294"/>
                </a:lnTo>
                <a:lnTo>
                  <a:pt x="933" y="1085"/>
                </a:lnTo>
                <a:lnTo>
                  <a:pt x="1034" y="961"/>
                </a:lnTo>
                <a:lnTo>
                  <a:pt x="924" y="969"/>
                </a:lnTo>
                <a:lnTo>
                  <a:pt x="924" y="969"/>
                </a:lnTo>
                <a:lnTo>
                  <a:pt x="1025" y="860"/>
                </a:lnTo>
                <a:lnTo>
                  <a:pt x="1127" y="744"/>
                </a:lnTo>
                <a:lnTo>
                  <a:pt x="1119" y="636"/>
                </a:lnTo>
                <a:lnTo>
                  <a:pt x="1003" y="534"/>
                </a:lnTo>
                <a:lnTo>
                  <a:pt x="792" y="549"/>
                </a:lnTo>
                <a:lnTo>
                  <a:pt x="692" y="773"/>
                </a:lnTo>
                <a:lnTo>
                  <a:pt x="708" y="985"/>
                </a:lnTo>
                <a:lnTo>
                  <a:pt x="614" y="1106"/>
                </a:lnTo>
                <a:lnTo>
                  <a:pt x="620" y="1208"/>
                </a:lnTo>
                <a:lnTo>
                  <a:pt x="506" y="1218"/>
                </a:lnTo>
                <a:lnTo>
                  <a:pt x="514" y="1325"/>
                </a:lnTo>
                <a:lnTo>
                  <a:pt x="419" y="1442"/>
                </a:lnTo>
                <a:lnTo>
                  <a:pt x="203" y="1457"/>
                </a:lnTo>
                <a:lnTo>
                  <a:pt x="218" y="1673"/>
                </a:lnTo>
                <a:lnTo>
                  <a:pt x="327" y="1665"/>
                </a:lnTo>
                <a:lnTo>
                  <a:pt x="333" y="1765"/>
                </a:lnTo>
                <a:lnTo>
                  <a:pt x="133" y="1889"/>
                </a:lnTo>
                <a:lnTo>
                  <a:pt x="117" y="1681"/>
                </a:lnTo>
                <a:lnTo>
                  <a:pt x="1" y="1688"/>
                </a:lnTo>
                <a:lnTo>
                  <a:pt x="8" y="1788"/>
                </a:lnTo>
                <a:lnTo>
                  <a:pt x="15" y="1897"/>
                </a:lnTo>
                <a:lnTo>
                  <a:pt x="31" y="2108"/>
                </a:lnTo>
                <a:lnTo>
                  <a:pt x="146" y="2100"/>
                </a:lnTo>
                <a:lnTo>
                  <a:pt x="250" y="2202"/>
                </a:lnTo>
                <a:lnTo>
                  <a:pt x="256" y="2208"/>
                </a:lnTo>
                <a:lnTo>
                  <a:pt x="582" y="2287"/>
                </a:lnTo>
                <a:lnTo>
                  <a:pt x="589" y="2395"/>
                </a:lnTo>
                <a:lnTo>
                  <a:pt x="704" y="2387"/>
                </a:lnTo>
                <a:lnTo>
                  <a:pt x="711" y="2379"/>
                </a:lnTo>
                <a:lnTo>
                  <a:pt x="799" y="2271"/>
                </a:lnTo>
                <a:lnTo>
                  <a:pt x="806" y="2271"/>
                </a:lnTo>
                <a:lnTo>
                  <a:pt x="914" y="2264"/>
                </a:lnTo>
                <a:lnTo>
                  <a:pt x="1023" y="2364"/>
                </a:lnTo>
                <a:lnTo>
                  <a:pt x="1139" y="2465"/>
                </a:lnTo>
                <a:lnTo>
                  <a:pt x="1364" y="2667"/>
                </a:lnTo>
                <a:lnTo>
                  <a:pt x="1370" y="2770"/>
                </a:lnTo>
                <a:lnTo>
                  <a:pt x="1384" y="2762"/>
                </a:lnTo>
                <a:lnTo>
                  <a:pt x="1580" y="2652"/>
                </a:lnTo>
                <a:lnTo>
                  <a:pt x="1580" y="2637"/>
                </a:lnTo>
                <a:lnTo>
                  <a:pt x="1572" y="2537"/>
                </a:lnTo>
                <a:lnTo>
                  <a:pt x="1557" y="2327"/>
                </a:lnTo>
                <a:lnTo>
                  <a:pt x="1550" y="2218"/>
                </a:lnTo>
                <a:lnTo>
                  <a:pt x="1542" y="2116"/>
                </a:lnTo>
                <a:lnTo>
                  <a:pt x="1557" y="2106"/>
                </a:lnTo>
                <a:lnTo>
                  <a:pt x="1753" y="1986"/>
                </a:lnTo>
                <a:lnTo>
                  <a:pt x="2071" y="1860"/>
                </a:lnTo>
                <a:lnTo>
                  <a:pt x="2179" y="1955"/>
                </a:lnTo>
                <a:lnTo>
                  <a:pt x="2294" y="1948"/>
                </a:lnTo>
                <a:lnTo>
                  <a:pt x="2395" y="1941"/>
                </a:lnTo>
                <a:lnTo>
                  <a:pt x="2504" y="1933"/>
                </a:lnTo>
                <a:lnTo>
                  <a:pt x="2612" y="1926"/>
                </a:lnTo>
                <a:lnTo>
                  <a:pt x="2616" y="1911"/>
                </a:lnTo>
                <a:lnTo>
                  <a:pt x="2691" y="1599"/>
                </a:lnTo>
                <a:lnTo>
                  <a:pt x="2685" y="1499"/>
                </a:lnTo>
                <a:lnTo>
                  <a:pt x="2576" y="1397"/>
                </a:lnTo>
                <a:lnTo>
                  <a:pt x="2588" y="1381"/>
                </a:lnTo>
                <a:lnTo>
                  <a:pt x="2669" y="1282"/>
                </a:lnTo>
                <a:lnTo>
                  <a:pt x="2669" y="1273"/>
                </a:lnTo>
                <a:lnTo>
                  <a:pt x="2661" y="1173"/>
                </a:lnTo>
                <a:lnTo>
                  <a:pt x="2647" y="964"/>
                </a:lnTo>
                <a:lnTo>
                  <a:pt x="2639" y="848"/>
                </a:lnTo>
                <a:lnTo>
                  <a:pt x="2654" y="846"/>
                </a:lnTo>
                <a:lnTo>
                  <a:pt x="2754" y="840"/>
                </a:lnTo>
                <a:lnTo>
                  <a:pt x="2753" y="825"/>
                </a:lnTo>
                <a:lnTo>
                  <a:pt x="2746" y="739"/>
                </a:lnTo>
                <a:lnTo>
                  <a:pt x="2738" y="629"/>
                </a:lnTo>
                <a:lnTo>
                  <a:pt x="2732" y="521"/>
                </a:lnTo>
                <a:lnTo>
                  <a:pt x="2738" y="512"/>
                </a:lnTo>
                <a:lnTo>
                  <a:pt x="2826" y="406"/>
                </a:lnTo>
                <a:lnTo>
                  <a:pt x="2716" y="313"/>
                </a:lnTo>
                <a:lnTo>
                  <a:pt x="2608" y="421"/>
                </a:lnTo>
                <a:lnTo>
                  <a:pt x="2507" y="429"/>
                </a:lnTo>
                <a:lnTo>
                  <a:pt x="24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010;p51">
            <a:extLst>
              <a:ext uri="{FF2B5EF4-FFF2-40B4-BE49-F238E27FC236}">
                <a16:creationId xmlns:a16="http://schemas.microsoft.com/office/drawing/2014/main" id="{CC27727A-88BB-F06B-A855-3F3676CE0823}"/>
              </a:ext>
            </a:extLst>
          </p:cNvPr>
          <p:cNvSpPr/>
          <p:nvPr/>
        </p:nvSpPr>
        <p:spPr>
          <a:xfrm>
            <a:off x="1887427" y="2964399"/>
            <a:ext cx="213961" cy="210184"/>
          </a:xfrm>
          <a:custGeom>
            <a:avLst/>
            <a:gdLst/>
            <a:ahLst/>
            <a:cxnLst/>
            <a:rect l="l" t="t" r="r" b="b"/>
            <a:pathLst>
              <a:path w="2888" h="2837" extrusionOk="0">
                <a:moveTo>
                  <a:pt x="2486" y="72"/>
                </a:moveTo>
                <a:lnTo>
                  <a:pt x="2513" y="467"/>
                </a:lnTo>
                <a:cubicBezTo>
                  <a:pt x="2514" y="483"/>
                  <a:pt x="2527" y="496"/>
                  <a:pt x="2544" y="496"/>
                </a:cubicBezTo>
                <a:cubicBezTo>
                  <a:pt x="2546" y="496"/>
                  <a:pt x="2547" y="496"/>
                  <a:pt x="2548" y="496"/>
                </a:cubicBezTo>
                <a:lnTo>
                  <a:pt x="2649" y="490"/>
                </a:lnTo>
                <a:cubicBezTo>
                  <a:pt x="2657" y="490"/>
                  <a:pt x="2665" y="485"/>
                  <a:pt x="2670" y="480"/>
                </a:cubicBezTo>
                <a:lnTo>
                  <a:pt x="2756" y="394"/>
                </a:lnTo>
                <a:lnTo>
                  <a:pt x="2819" y="447"/>
                </a:lnTo>
                <a:lnTo>
                  <a:pt x="2744" y="539"/>
                </a:lnTo>
                <a:cubicBezTo>
                  <a:pt x="2739" y="545"/>
                  <a:pt x="2737" y="553"/>
                  <a:pt x="2737" y="561"/>
                </a:cubicBezTo>
                <a:lnTo>
                  <a:pt x="2757" y="848"/>
                </a:lnTo>
                <a:lnTo>
                  <a:pt x="2675" y="853"/>
                </a:lnTo>
                <a:cubicBezTo>
                  <a:pt x="2668" y="854"/>
                  <a:pt x="2658" y="858"/>
                  <a:pt x="2653" y="864"/>
                </a:cubicBezTo>
                <a:cubicBezTo>
                  <a:pt x="2648" y="871"/>
                  <a:pt x="2645" y="879"/>
                  <a:pt x="2645" y="888"/>
                </a:cubicBezTo>
                <a:lnTo>
                  <a:pt x="2675" y="1308"/>
                </a:lnTo>
                <a:lnTo>
                  <a:pt x="2590" y="1414"/>
                </a:lnTo>
                <a:cubicBezTo>
                  <a:pt x="2577" y="1427"/>
                  <a:pt x="2579" y="1446"/>
                  <a:pt x="2592" y="1458"/>
                </a:cubicBezTo>
                <a:lnTo>
                  <a:pt x="2692" y="1551"/>
                </a:lnTo>
                <a:lnTo>
                  <a:pt x="2697" y="1633"/>
                </a:lnTo>
                <a:lnTo>
                  <a:pt x="2624" y="1931"/>
                </a:lnTo>
                <a:lnTo>
                  <a:pt x="2227" y="1959"/>
                </a:lnTo>
                <a:lnTo>
                  <a:pt x="2130" y="1873"/>
                </a:lnTo>
                <a:cubicBezTo>
                  <a:pt x="2124" y="1867"/>
                  <a:pt x="2117" y="1864"/>
                  <a:pt x="2109" y="1864"/>
                </a:cubicBezTo>
                <a:cubicBezTo>
                  <a:pt x="2105" y="1864"/>
                  <a:pt x="2100" y="1865"/>
                  <a:pt x="2096" y="1867"/>
                </a:cubicBezTo>
                <a:lnTo>
                  <a:pt x="1773" y="1994"/>
                </a:lnTo>
                <a:lnTo>
                  <a:pt x="1562" y="2124"/>
                </a:lnTo>
                <a:cubicBezTo>
                  <a:pt x="1552" y="2131"/>
                  <a:pt x="1545" y="2143"/>
                  <a:pt x="1546" y="2155"/>
                </a:cubicBezTo>
                <a:lnTo>
                  <a:pt x="1583" y="2670"/>
                </a:lnTo>
                <a:lnTo>
                  <a:pt x="1436" y="2752"/>
                </a:lnTo>
                <a:lnTo>
                  <a:pt x="1432" y="2701"/>
                </a:lnTo>
                <a:cubicBezTo>
                  <a:pt x="1432" y="2692"/>
                  <a:pt x="1429" y="2684"/>
                  <a:pt x="1422" y="2679"/>
                </a:cubicBezTo>
                <a:lnTo>
                  <a:pt x="1197" y="2476"/>
                </a:lnTo>
                <a:lnTo>
                  <a:pt x="1081" y="2376"/>
                </a:lnTo>
                <a:lnTo>
                  <a:pt x="972" y="2274"/>
                </a:lnTo>
                <a:cubicBezTo>
                  <a:pt x="965" y="2268"/>
                  <a:pt x="957" y="2265"/>
                  <a:pt x="950" y="2265"/>
                </a:cubicBezTo>
                <a:cubicBezTo>
                  <a:pt x="948" y="2265"/>
                  <a:pt x="948" y="2265"/>
                  <a:pt x="950" y="2270"/>
                </a:cubicBezTo>
                <a:lnTo>
                  <a:pt x="835" y="2278"/>
                </a:lnTo>
                <a:cubicBezTo>
                  <a:pt x="827" y="2278"/>
                  <a:pt x="818" y="2284"/>
                  <a:pt x="812" y="2290"/>
                </a:cubicBezTo>
                <a:lnTo>
                  <a:pt x="727" y="2394"/>
                </a:lnTo>
                <a:lnTo>
                  <a:pt x="658" y="2399"/>
                </a:lnTo>
                <a:lnTo>
                  <a:pt x="653" y="2323"/>
                </a:lnTo>
                <a:cubicBezTo>
                  <a:pt x="651" y="2310"/>
                  <a:pt x="643" y="2297"/>
                  <a:pt x="628" y="2294"/>
                </a:cubicBezTo>
                <a:lnTo>
                  <a:pt x="311" y="2217"/>
                </a:lnTo>
                <a:lnTo>
                  <a:pt x="207" y="2115"/>
                </a:lnTo>
                <a:cubicBezTo>
                  <a:pt x="202" y="2110"/>
                  <a:pt x="195" y="2106"/>
                  <a:pt x="187" y="2106"/>
                </a:cubicBezTo>
                <a:cubicBezTo>
                  <a:pt x="186" y="2106"/>
                  <a:pt x="184" y="2106"/>
                  <a:pt x="182" y="2107"/>
                </a:cubicBezTo>
                <a:lnTo>
                  <a:pt x="98" y="2112"/>
                </a:lnTo>
                <a:lnTo>
                  <a:pt x="73" y="1758"/>
                </a:lnTo>
                <a:lnTo>
                  <a:pt x="125" y="1754"/>
                </a:lnTo>
                <a:lnTo>
                  <a:pt x="139" y="1930"/>
                </a:lnTo>
                <a:cubicBezTo>
                  <a:pt x="140" y="1941"/>
                  <a:pt x="146" y="1951"/>
                  <a:pt x="156" y="1957"/>
                </a:cubicBezTo>
                <a:cubicBezTo>
                  <a:pt x="161" y="1959"/>
                  <a:pt x="167" y="1960"/>
                  <a:pt x="173" y="1960"/>
                </a:cubicBezTo>
                <a:cubicBezTo>
                  <a:pt x="179" y="1960"/>
                  <a:pt x="185" y="1959"/>
                  <a:pt x="190" y="1956"/>
                </a:cubicBezTo>
                <a:lnTo>
                  <a:pt x="390" y="1832"/>
                </a:lnTo>
                <a:cubicBezTo>
                  <a:pt x="400" y="1825"/>
                  <a:pt x="406" y="1813"/>
                  <a:pt x="405" y="1802"/>
                </a:cubicBezTo>
                <a:lnTo>
                  <a:pt x="399" y="1702"/>
                </a:lnTo>
                <a:cubicBezTo>
                  <a:pt x="398" y="1685"/>
                  <a:pt x="384" y="1671"/>
                  <a:pt x="369" y="1671"/>
                </a:cubicBezTo>
                <a:cubicBezTo>
                  <a:pt x="367" y="1671"/>
                  <a:pt x="366" y="1671"/>
                  <a:pt x="364" y="1671"/>
                </a:cubicBezTo>
                <a:lnTo>
                  <a:pt x="289" y="1677"/>
                </a:lnTo>
                <a:lnTo>
                  <a:pt x="278" y="1525"/>
                </a:lnTo>
                <a:lnTo>
                  <a:pt x="462" y="1511"/>
                </a:lnTo>
                <a:cubicBezTo>
                  <a:pt x="471" y="1511"/>
                  <a:pt x="479" y="1506"/>
                  <a:pt x="484" y="1500"/>
                </a:cubicBezTo>
                <a:lnTo>
                  <a:pt x="580" y="1384"/>
                </a:lnTo>
                <a:cubicBezTo>
                  <a:pt x="585" y="1378"/>
                  <a:pt x="588" y="1368"/>
                  <a:pt x="588" y="1360"/>
                </a:cubicBezTo>
                <a:lnTo>
                  <a:pt x="582" y="1285"/>
                </a:lnTo>
                <a:lnTo>
                  <a:pt x="665" y="1279"/>
                </a:lnTo>
                <a:cubicBezTo>
                  <a:pt x="672" y="1278"/>
                  <a:pt x="681" y="1274"/>
                  <a:pt x="686" y="1267"/>
                </a:cubicBezTo>
                <a:cubicBezTo>
                  <a:pt x="692" y="1260"/>
                  <a:pt x="695" y="1253"/>
                  <a:pt x="695" y="1243"/>
                </a:cubicBezTo>
                <a:lnTo>
                  <a:pt x="687" y="1154"/>
                </a:lnTo>
                <a:lnTo>
                  <a:pt x="774" y="1041"/>
                </a:lnTo>
                <a:cubicBezTo>
                  <a:pt x="779" y="1035"/>
                  <a:pt x="780" y="1028"/>
                  <a:pt x="780" y="1020"/>
                </a:cubicBezTo>
                <a:lnTo>
                  <a:pt x="766" y="817"/>
                </a:lnTo>
                <a:lnTo>
                  <a:pt x="854" y="618"/>
                </a:lnTo>
                <a:lnTo>
                  <a:pt x="1031" y="604"/>
                </a:lnTo>
                <a:lnTo>
                  <a:pt x="1128" y="687"/>
                </a:lnTo>
                <a:lnTo>
                  <a:pt x="1133" y="769"/>
                </a:lnTo>
                <a:lnTo>
                  <a:pt x="1041" y="874"/>
                </a:lnTo>
                <a:lnTo>
                  <a:pt x="940" y="983"/>
                </a:lnTo>
                <a:cubicBezTo>
                  <a:pt x="931" y="994"/>
                  <a:pt x="930" y="1008"/>
                  <a:pt x="935" y="1020"/>
                </a:cubicBezTo>
                <a:cubicBezTo>
                  <a:pt x="940" y="1030"/>
                  <a:pt x="950" y="1038"/>
                  <a:pt x="962" y="1038"/>
                </a:cubicBezTo>
                <a:cubicBezTo>
                  <a:pt x="964" y="1038"/>
                  <a:pt x="965" y="1038"/>
                  <a:pt x="967" y="1037"/>
                </a:cubicBezTo>
                <a:lnTo>
                  <a:pt x="999" y="1035"/>
                </a:lnTo>
                <a:lnTo>
                  <a:pt x="947" y="1099"/>
                </a:lnTo>
                <a:cubicBezTo>
                  <a:pt x="942" y="1105"/>
                  <a:pt x="939" y="1114"/>
                  <a:pt x="939" y="1123"/>
                </a:cubicBezTo>
                <a:lnTo>
                  <a:pt x="953" y="1333"/>
                </a:lnTo>
                <a:cubicBezTo>
                  <a:pt x="955" y="1351"/>
                  <a:pt x="970" y="1363"/>
                  <a:pt x="986" y="1363"/>
                </a:cubicBezTo>
                <a:cubicBezTo>
                  <a:pt x="987" y="1363"/>
                  <a:pt x="988" y="1363"/>
                  <a:pt x="988" y="1363"/>
                </a:cubicBezTo>
                <a:lnTo>
                  <a:pt x="1206" y="1348"/>
                </a:lnTo>
                <a:cubicBezTo>
                  <a:pt x="1213" y="1347"/>
                  <a:pt x="1223" y="1342"/>
                  <a:pt x="1228" y="1336"/>
                </a:cubicBezTo>
                <a:lnTo>
                  <a:pt x="1422" y="1110"/>
                </a:lnTo>
                <a:cubicBezTo>
                  <a:pt x="1427" y="1104"/>
                  <a:pt x="1430" y="1097"/>
                  <a:pt x="1430" y="1087"/>
                </a:cubicBezTo>
                <a:lnTo>
                  <a:pt x="1385" y="458"/>
                </a:lnTo>
                <a:lnTo>
                  <a:pt x="1474" y="357"/>
                </a:lnTo>
                <a:lnTo>
                  <a:pt x="1675" y="246"/>
                </a:lnTo>
                <a:lnTo>
                  <a:pt x="1877" y="232"/>
                </a:lnTo>
                <a:cubicBezTo>
                  <a:pt x="1884" y="230"/>
                  <a:pt x="1893" y="227"/>
                  <a:pt x="1898" y="220"/>
                </a:cubicBezTo>
                <a:lnTo>
                  <a:pt x="1955" y="155"/>
                </a:lnTo>
                <a:lnTo>
                  <a:pt x="1965" y="296"/>
                </a:lnTo>
                <a:cubicBezTo>
                  <a:pt x="1966" y="306"/>
                  <a:pt x="1971" y="317"/>
                  <a:pt x="1982" y="322"/>
                </a:cubicBezTo>
                <a:cubicBezTo>
                  <a:pt x="1986" y="325"/>
                  <a:pt x="1992" y="326"/>
                  <a:pt x="1997" y="326"/>
                </a:cubicBezTo>
                <a:cubicBezTo>
                  <a:pt x="2003" y="326"/>
                  <a:pt x="2008" y="325"/>
                  <a:pt x="2013" y="322"/>
                </a:cubicBezTo>
                <a:lnTo>
                  <a:pt x="2222" y="204"/>
                </a:lnTo>
                <a:cubicBezTo>
                  <a:pt x="2226" y="202"/>
                  <a:pt x="2231" y="199"/>
                  <a:pt x="2233" y="196"/>
                </a:cubicBezTo>
                <a:lnTo>
                  <a:pt x="2316" y="84"/>
                </a:lnTo>
                <a:lnTo>
                  <a:pt x="2486" y="72"/>
                </a:lnTo>
                <a:close/>
                <a:moveTo>
                  <a:pt x="2505" y="0"/>
                </a:moveTo>
                <a:cubicBezTo>
                  <a:pt x="2504" y="0"/>
                  <a:pt x="2502" y="0"/>
                  <a:pt x="2501" y="0"/>
                </a:cubicBezTo>
                <a:lnTo>
                  <a:pt x="2284" y="16"/>
                </a:lnTo>
                <a:cubicBezTo>
                  <a:pt x="2274" y="17"/>
                  <a:pt x="2265" y="21"/>
                  <a:pt x="2260" y="29"/>
                </a:cubicBezTo>
                <a:lnTo>
                  <a:pt x="2171" y="147"/>
                </a:lnTo>
                <a:lnTo>
                  <a:pt x="2013" y="236"/>
                </a:lnTo>
                <a:lnTo>
                  <a:pt x="2001" y="68"/>
                </a:lnTo>
                <a:cubicBezTo>
                  <a:pt x="1999" y="55"/>
                  <a:pt x="1992" y="44"/>
                  <a:pt x="1979" y="40"/>
                </a:cubicBezTo>
                <a:cubicBezTo>
                  <a:pt x="1975" y="38"/>
                  <a:pt x="1970" y="37"/>
                  <a:pt x="1967" y="37"/>
                </a:cubicBezTo>
                <a:cubicBezTo>
                  <a:pt x="1958" y="37"/>
                  <a:pt x="1950" y="41"/>
                  <a:pt x="1944" y="48"/>
                </a:cubicBezTo>
                <a:lnTo>
                  <a:pt x="1845" y="163"/>
                </a:lnTo>
                <a:lnTo>
                  <a:pt x="1650" y="177"/>
                </a:lnTo>
                <a:cubicBezTo>
                  <a:pt x="1645" y="177"/>
                  <a:pt x="1640" y="179"/>
                  <a:pt x="1637" y="181"/>
                </a:cubicBezTo>
                <a:lnTo>
                  <a:pt x="1426" y="299"/>
                </a:lnTo>
                <a:cubicBezTo>
                  <a:pt x="1422" y="300"/>
                  <a:pt x="1419" y="302"/>
                  <a:pt x="1416" y="305"/>
                </a:cubicBezTo>
                <a:lnTo>
                  <a:pt x="1316" y="421"/>
                </a:lnTo>
                <a:cubicBezTo>
                  <a:pt x="1311" y="427"/>
                  <a:pt x="1309" y="435"/>
                  <a:pt x="1309" y="445"/>
                </a:cubicBezTo>
                <a:lnTo>
                  <a:pt x="1353" y="1074"/>
                </a:lnTo>
                <a:lnTo>
                  <a:pt x="1176" y="1279"/>
                </a:lnTo>
                <a:lnTo>
                  <a:pt x="1005" y="1290"/>
                </a:lnTo>
                <a:lnTo>
                  <a:pt x="994" y="1125"/>
                </a:lnTo>
                <a:lnTo>
                  <a:pt x="1086" y="1013"/>
                </a:lnTo>
                <a:cubicBezTo>
                  <a:pt x="1094" y="1004"/>
                  <a:pt x="1097" y="989"/>
                  <a:pt x="1090" y="978"/>
                </a:cubicBezTo>
                <a:cubicBezTo>
                  <a:pt x="1084" y="969"/>
                  <a:pt x="1075" y="961"/>
                  <a:pt x="1064" y="961"/>
                </a:cubicBezTo>
                <a:cubicBezTo>
                  <a:pt x="1062" y="961"/>
                  <a:pt x="1061" y="961"/>
                  <a:pt x="1059" y="961"/>
                </a:cubicBezTo>
                <a:lnTo>
                  <a:pt x="1033" y="962"/>
                </a:lnTo>
                <a:lnTo>
                  <a:pt x="1033" y="962"/>
                </a:lnTo>
                <a:lnTo>
                  <a:pt x="1180" y="796"/>
                </a:lnTo>
                <a:cubicBezTo>
                  <a:pt x="1185" y="789"/>
                  <a:pt x="1187" y="781"/>
                  <a:pt x="1187" y="772"/>
                </a:cubicBezTo>
                <a:lnTo>
                  <a:pt x="1180" y="665"/>
                </a:lnTo>
                <a:cubicBezTo>
                  <a:pt x="1179" y="655"/>
                  <a:pt x="1175" y="647"/>
                  <a:pt x="1169" y="642"/>
                </a:cubicBezTo>
                <a:lnTo>
                  <a:pt x="1052" y="542"/>
                </a:lnTo>
                <a:cubicBezTo>
                  <a:pt x="1047" y="537"/>
                  <a:pt x="1040" y="534"/>
                  <a:pt x="1033" y="534"/>
                </a:cubicBezTo>
                <a:cubicBezTo>
                  <a:pt x="1032" y="534"/>
                  <a:pt x="1030" y="534"/>
                  <a:pt x="1029" y="534"/>
                </a:cubicBezTo>
                <a:lnTo>
                  <a:pt x="818" y="548"/>
                </a:lnTo>
                <a:cubicBezTo>
                  <a:pt x="806" y="550"/>
                  <a:pt x="796" y="556"/>
                  <a:pt x="791" y="568"/>
                </a:cubicBezTo>
                <a:lnTo>
                  <a:pt x="692" y="793"/>
                </a:lnTo>
                <a:cubicBezTo>
                  <a:pt x="690" y="798"/>
                  <a:pt x="690" y="803"/>
                  <a:pt x="690" y="808"/>
                </a:cubicBezTo>
                <a:lnTo>
                  <a:pt x="703" y="1006"/>
                </a:lnTo>
                <a:lnTo>
                  <a:pt x="618" y="1119"/>
                </a:lnTo>
                <a:cubicBezTo>
                  <a:pt x="613" y="1125"/>
                  <a:pt x="611" y="1133"/>
                  <a:pt x="611" y="1140"/>
                </a:cubicBezTo>
                <a:lnTo>
                  <a:pt x="617" y="1209"/>
                </a:lnTo>
                <a:lnTo>
                  <a:pt x="534" y="1216"/>
                </a:lnTo>
                <a:cubicBezTo>
                  <a:pt x="516" y="1217"/>
                  <a:pt x="503" y="1233"/>
                  <a:pt x="504" y="1251"/>
                </a:cubicBezTo>
                <a:lnTo>
                  <a:pt x="510" y="1347"/>
                </a:lnTo>
                <a:lnTo>
                  <a:pt x="434" y="1441"/>
                </a:lnTo>
                <a:lnTo>
                  <a:pt x="231" y="1456"/>
                </a:lnTo>
                <a:cubicBezTo>
                  <a:pt x="223" y="1457"/>
                  <a:pt x="214" y="1461"/>
                  <a:pt x="209" y="1467"/>
                </a:cubicBezTo>
                <a:cubicBezTo>
                  <a:pt x="203" y="1474"/>
                  <a:pt x="201" y="1482"/>
                  <a:pt x="201" y="1490"/>
                </a:cubicBezTo>
                <a:lnTo>
                  <a:pt x="217" y="1708"/>
                </a:lnTo>
                <a:cubicBezTo>
                  <a:pt x="218" y="1725"/>
                  <a:pt x="232" y="1738"/>
                  <a:pt x="249" y="1738"/>
                </a:cubicBezTo>
                <a:cubicBezTo>
                  <a:pt x="250" y="1738"/>
                  <a:pt x="251" y="1738"/>
                  <a:pt x="252" y="1738"/>
                </a:cubicBezTo>
                <a:lnTo>
                  <a:pt x="327" y="1733"/>
                </a:lnTo>
                <a:lnTo>
                  <a:pt x="331" y="1781"/>
                </a:lnTo>
                <a:lnTo>
                  <a:pt x="193" y="1866"/>
                </a:lnTo>
                <a:lnTo>
                  <a:pt x="182" y="1711"/>
                </a:lnTo>
                <a:cubicBezTo>
                  <a:pt x="181" y="1702"/>
                  <a:pt x="177" y="1694"/>
                  <a:pt x="171" y="1689"/>
                </a:cubicBezTo>
                <a:cubicBezTo>
                  <a:pt x="165" y="1684"/>
                  <a:pt x="157" y="1681"/>
                  <a:pt x="150" y="1681"/>
                </a:cubicBezTo>
                <a:cubicBezTo>
                  <a:pt x="150" y="1681"/>
                  <a:pt x="149" y="1681"/>
                  <a:pt x="148" y="1681"/>
                </a:cubicBezTo>
                <a:lnTo>
                  <a:pt x="30" y="1689"/>
                </a:lnTo>
                <a:cubicBezTo>
                  <a:pt x="23" y="1690"/>
                  <a:pt x="14" y="1694"/>
                  <a:pt x="9" y="1701"/>
                </a:cubicBezTo>
                <a:cubicBezTo>
                  <a:pt x="3" y="1707"/>
                  <a:pt x="0" y="1715"/>
                  <a:pt x="0" y="1723"/>
                </a:cubicBezTo>
                <a:lnTo>
                  <a:pt x="30" y="2143"/>
                </a:lnTo>
                <a:cubicBezTo>
                  <a:pt x="32" y="2152"/>
                  <a:pt x="36" y="2160"/>
                  <a:pt x="42" y="2165"/>
                </a:cubicBezTo>
                <a:cubicBezTo>
                  <a:pt x="48" y="2170"/>
                  <a:pt x="55" y="2173"/>
                  <a:pt x="63" y="2173"/>
                </a:cubicBezTo>
                <a:cubicBezTo>
                  <a:pt x="64" y="2173"/>
                  <a:pt x="65" y="2173"/>
                  <a:pt x="66" y="2173"/>
                </a:cubicBezTo>
                <a:lnTo>
                  <a:pt x="167" y="2166"/>
                </a:lnTo>
                <a:lnTo>
                  <a:pt x="265" y="2264"/>
                </a:lnTo>
                <a:cubicBezTo>
                  <a:pt x="269" y="2269"/>
                  <a:pt x="275" y="2271"/>
                  <a:pt x="280" y="2273"/>
                </a:cubicBezTo>
                <a:lnTo>
                  <a:pt x="583" y="2347"/>
                </a:lnTo>
                <a:lnTo>
                  <a:pt x="590" y="2431"/>
                </a:lnTo>
                <a:cubicBezTo>
                  <a:pt x="591" y="2448"/>
                  <a:pt x="605" y="2462"/>
                  <a:pt x="620" y="2462"/>
                </a:cubicBezTo>
                <a:cubicBezTo>
                  <a:pt x="622" y="2462"/>
                  <a:pt x="623" y="2462"/>
                  <a:pt x="625" y="2462"/>
                </a:cubicBezTo>
                <a:lnTo>
                  <a:pt x="740" y="2453"/>
                </a:lnTo>
                <a:cubicBezTo>
                  <a:pt x="749" y="2453"/>
                  <a:pt x="758" y="2449"/>
                  <a:pt x="763" y="2442"/>
                </a:cubicBezTo>
                <a:lnTo>
                  <a:pt x="849" y="2338"/>
                </a:lnTo>
                <a:lnTo>
                  <a:pt x="936" y="2332"/>
                </a:lnTo>
                <a:lnTo>
                  <a:pt x="1367" y="2718"/>
                </a:lnTo>
                <a:lnTo>
                  <a:pt x="1374" y="2806"/>
                </a:lnTo>
                <a:cubicBezTo>
                  <a:pt x="1375" y="2817"/>
                  <a:pt x="1380" y="2827"/>
                  <a:pt x="1390" y="2832"/>
                </a:cubicBezTo>
                <a:cubicBezTo>
                  <a:pt x="1395" y="2835"/>
                  <a:pt x="1401" y="2836"/>
                  <a:pt x="1406" y="2836"/>
                </a:cubicBezTo>
                <a:cubicBezTo>
                  <a:pt x="1413" y="2836"/>
                  <a:pt x="1418" y="2835"/>
                  <a:pt x="1414" y="2831"/>
                </a:cubicBezTo>
                <a:lnTo>
                  <a:pt x="1624" y="2714"/>
                </a:lnTo>
                <a:cubicBezTo>
                  <a:pt x="1635" y="2707"/>
                  <a:pt x="1642" y="2696"/>
                  <a:pt x="1640" y="2682"/>
                </a:cubicBezTo>
                <a:lnTo>
                  <a:pt x="1604" y="2166"/>
                </a:lnTo>
                <a:lnTo>
                  <a:pt x="1793" y="2049"/>
                </a:lnTo>
                <a:lnTo>
                  <a:pt x="2092" y="1932"/>
                </a:lnTo>
                <a:lnTo>
                  <a:pt x="2185" y="2014"/>
                </a:lnTo>
                <a:cubicBezTo>
                  <a:pt x="2190" y="2018"/>
                  <a:pt x="2197" y="2022"/>
                  <a:pt x="2204" y="2022"/>
                </a:cubicBezTo>
                <a:cubicBezTo>
                  <a:pt x="2205" y="2022"/>
                  <a:pt x="2206" y="2022"/>
                  <a:pt x="2208" y="2021"/>
                </a:cubicBezTo>
                <a:lnTo>
                  <a:pt x="2642" y="1990"/>
                </a:lnTo>
                <a:cubicBezTo>
                  <a:pt x="2654" y="1989"/>
                  <a:pt x="2666" y="1980"/>
                  <a:pt x="2670" y="1966"/>
                </a:cubicBezTo>
                <a:lnTo>
                  <a:pt x="2749" y="1639"/>
                </a:lnTo>
                <a:cubicBezTo>
                  <a:pt x="2751" y="1635"/>
                  <a:pt x="2751" y="1633"/>
                  <a:pt x="2751" y="1629"/>
                </a:cubicBezTo>
                <a:lnTo>
                  <a:pt x="2744" y="1529"/>
                </a:lnTo>
                <a:cubicBezTo>
                  <a:pt x="2744" y="1519"/>
                  <a:pt x="2741" y="1511"/>
                  <a:pt x="2733" y="1506"/>
                </a:cubicBezTo>
                <a:lnTo>
                  <a:pt x="2647" y="1426"/>
                </a:lnTo>
                <a:lnTo>
                  <a:pt x="2722" y="1333"/>
                </a:lnTo>
                <a:cubicBezTo>
                  <a:pt x="2727" y="1327"/>
                  <a:pt x="2728" y="1310"/>
                  <a:pt x="2728" y="1302"/>
                </a:cubicBezTo>
                <a:lnTo>
                  <a:pt x="2701" y="909"/>
                </a:lnTo>
                <a:lnTo>
                  <a:pt x="2783" y="904"/>
                </a:lnTo>
                <a:cubicBezTo>
                  <a:pt x="2791" y="903"/>
                  <a:pt x="2800" y="899"/>
                  <a:pt x="2805" y="892"/>
                </a:cubicBezTo>
                <a:cubicBezTo>
                  <a:pt x="2810" y="885"/>
                  <a:pt x="2814" y="878"/>
                  <a:pt x="2814" y="869"/>
                </a:cubicBezTo>
                <a:lnTo>
                  <a:pt x="2791" y="563"/>
                </a:lnTo>
                <a:lnTo>
                  <a:pt x="2877" y="457"/>
                </a:lnTo>
                <a:cubicBezTo>
                  <a:pt x="2888" y="444"/>
                  <a:pt x="2884" y="423"/>
                  <a:pt x="2872" y="412"/>
                </a:cubicBezTo>
                <a:lnTo>
                  <a:pt x="2764" y="319"/>
                </a:lnTo>
                <a:cubicBezTo>
                  <a:pt x="2758" y="314"/>
                  <a:pt x="2750" y="311"/>
                  <a:pt x="2743" y="311"/>
                </a:cubicBezTo>
                <a:cubicBezTo>
                  <a:pt x="2734" y="311"/>
                  <a:pt x="2726" y="314"/>
                  <a:pt x="2720" y="321"/>
                </a:cubicBezTo>
                <a:lnTo>
                  <a:pt x="2621" y="421"/>
                </a:lnTo>
                <a:lnTo>
                  <a:pt x="2564" y="425"/>
                </a:lnTo>
                <a:lnTo>
                  <a:pt x="2536" y="30"/>
                </a:lnTo>
                <a:cubicBezTo>
                  <a:pt x="2535" y="13"/>
                  <a:pt x="2520" y="0"/>
                  <a:pt x="25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011;p51">
            <a:extLst>
              <a:ext uri="{FF2B5EF4-FFF2-40B4-BE49-F238E27FC236}">
                <a16:creationId xmlns:a16="http://schemas.microsoft.com/office/drawing/2014/main" id="{D6EC9FAA-2D98-E904-8766-BF542FF40CFD}"/>
              </a:ext>
            </a:extLst>
          </p:cNvPr>
          <p:cNvSpPr/>
          <p:nvPr/>
        </p:nvSpPr>
        <p:spPr>
          <a:xfrm>
            <a:off x="2184367" y="2612188"/>
            <a:ext cx="123724" cy="87274"/>
          </a:xfrm>
          <a:custGeom>
            <a:avLst/>
            <a:gdLst/>
            <a:ahLst/>
            <a:cxnLst/>
            <a:rect l="l" t="t" r="r" b="b"/>
            <a:pathLst>
              <a:path w="1670" h="1178" extrusionOk="0">
                <a:moveTo>
                  <a:pt x="1670" y="0"/>
                </a:moveTo>
                <a:lnTo>
                  <a:pt x="1568" y="8"/>
                </a:lnTo>
                <a:lnTo>
                  <a:pt x="1459" y="118"/>
                </a:lnTo>
                <a:lnTo>
                  <a:pt x="1359" y="125"/>
                </a:lnTo>
                <a:lnTo>
                  <a:pt x="1250" y="133"/>
                </a:lnTo>
                <a:lnTo>
                  <a:pt x="1149" y="249"/>
                </a:lnTo>
                <a:lnTo>
                  <a:pt x="1041" y="256"/>
                </a:lnTo>
                <a:lnTo>
                  <a:pt x="947" y="373"/>
                </a:lnTo>
                <a:lnTo>
                  <a:pt x="846" y="488"/>
                </a:lnTo>
                <a:lnTo>
                  <a:pt x="854" y="597"/>
                </a:lnTo>
                <a:lnTo>
                  <a:pt x="745" y="706"/>
                </a:lnTo>
                <a:lnTo>
                  <a:pt x="644" y="712"/>
                </a:lnTo>
                <a:lnTo>
                  <a:pt x="527" y="721"/>
                </a:lnTo>
                <a:lnTo>
                  <a:pt x="217" y="742"/>
                </a:lnTo>
                <a:lnTo>
                  <a:pt x="108" y="750"/>
                </a:lnTo>
                <a:lnTo>
                  <a:pt x="1" y="867"/>
                </a:lnTo>
                <a:lnTo>
                  <a:pt x="8" y="968"/>
                </a:lnTo>
                <a:lnTo>
                  <a:pt x="138" y="1178"/>
                </a:lnTo>
                <a:lnTo>
                  <a:pt x="131" y="1076"/>
                </a:lnTo>
                <a:lnTo>
                  <a:pt x="124" y="961"/>
                </a:lnTo>
                <a:lnTo>
                  <a:pt x="225" y="851"/>
                </a:lnTo>
                <a:lnTo>
                  <a:pt x="318" y="845"/>
                </a:lnTo>
                <a:lnTo>
                  <a:pt x="435" y="836"/>
                </a:lnTo>
                <a:lnTo>
                  <a:pt x="535" y="829"/>
                </a:lnTo>
                <a:lnTo>
                  <a:pt x="652" y="822"/>
                </a:lnTo>
                <a:lnTo>
                  <a:pt x="754" y="813"/>
                </a:lnTo>
                <a:lnTo>
                  <a:pt x="862" y="697"/>
                </a:lnTo>
                <a:lnTo>
                  <a:pt x="969" y="690"/>
                </a:lnTo>
                <a:lnTo>
                  <a:pt x="1181" y="675"/>
                </a:lnTo>
                <a:lnTo>
                  <a:pt x="1296" y="776"/>
                </a:lnTo>
                <a:lnTo>
                  <a:pt x="1412" y="870"/>
                </a:lnTo>
                <a:lnTo>
                  <a:pt x="1404" y="769"/>
                </a:lnTo>
                <a:lnTo>
                  <a:pt x="1497" y="652"/>
                </a:lnTo>
                <a:lnTo>
                  <a:pt x="1606" y="543"/>
                </a:lnTo>
                <a:lnTo>
                  <a:pt x="1592" y="327"/>
                </a:lnTo>
                <a:lnTo>
                  <a:pt x="1474" y="334"/>
                </a:lnTo>
                <a:lnTo>
                  <a:pt x="1467" y="226"/>
                </a:lnTo>
                <a:lnTo>
                  <a:pt x="1576" y="109"/>
                </a:lnTo>
                <a:lnTo>
                  <a:pt x="16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012;p51">
            <a:extLst>
              <a:ext uri="{FF2B5EF4-FFF2-40B4-BE49-F238E27FC236}">
                <a16:creationId xmlns:a16="http://schemas.microsoft.com/office/drawing/2014/main" id="{AF62547F-17B9-2C48-9A13-5387186D3379}"/>
              </a:ext>
            </a:extLst>
          </p:cNvPr>
          <p:cNvSpPr/>
          <p:nvPr/>
        </p:nvSpPr>
        <p:spPr>
          <a:xfrm>
            <a:off x="2181922" y="2609818"/>
            <a:ext cx="128688" cy="92164"/>
          </a:xfrm>
          <a:custGeom>
            <a:avLst/>
            <a:gdLst/>
            <a:ahLst/>
            <a:cxnLst/>
            <a:rect l="l" t="t" r="r" b="b"/>
            <a:pathLst>
              <a:path w="1737" h="1244" extrusionOk="0">
                <a:moveTo>
                  <a:pt x="1629" y="74"/>
                </a:moveTo>
                <a:lnTo>
                  <a:pt x="1478" y="239"/>
                </a:lnTo>
                <a:cubicBezTo>
                  <a:pt x="1471" y="246"/>
                  <a:pt x="1469" y="255"/>
                  <a:pt x="1469" y="264"/>
                </a:cubicBezTo>
                <a:lnTo>
                  <a:pt x="1476" y="372"/>
                </a:lnTo>
                <a:cubicBezTo>
                  <a:pt x="1478" y="381"/>
                  <a:pt x="1481" y="389"/>
                  <a:pt x="1488" y="394"/>
                </a:cubicBezTo>
                <a:cubicBezTo>
                  <a:pt x="1494" y="399"/>
                  <a:pt x="1500" y="402"/>
                  <a:pt x="1508" y="402"/>
                </a:cubicBezTo>
                <a:cubicBezTo>
                  <a:pt x="1509" y="402"/>
                  <a:pt x="1510" y="402"/>
                  <a:pt x="1511" y="402"/>
                </a:cubicBezTo>
                <a:lnTo>
                  <a:pt x="1595" y="395"/>
                </a:lnTo>
                <a:lnTo>
                  <a:pt x="1606" y="564"/>
                </a:lnTo>
                <a:lnTo>
                  <a:pt x="1505" y="665"/>
                </a:lnTo>
                <a:lnTo>
                  <a:pt x="1412" y="781"/>
                </a:lnTo>
                <a:cubicBezTo>
                  <a:pt x="1408" y="786"/>
                  <a:pt x="1406" y="795"/>
                  <a:pt x="1406" y="803"/>
                </a:cubicBezTo>
                <a:lnTo>
                  <a:pt x="1407" y="830"/>
                </a:lnTo>
                <a:lnTo>
                  <a:pt x="1234" y="683"/>
                </a:lnTo>
                <a:cubicBezTo>
                  <a:pt x="1229" y="679"/>
                  <a:pt x="1223" y="675"/>
                  <a:pt x="1215" y="675"/>
                </a:cubicBezTo>
                <a:cubicBezTo>
                  <a:pt x="1214" y="675"/>
                  <a:pt x="1212" y="675"/>
                  <a:pt x="1210" y="676"/>
                </a:cubicBezTo>
                <a:lnTo>
                  <a:pt x="892" y="697"/>
                </a:lnTo>
                <a:cubicBezTo>
                  <a:pt x="882" y="697"/>
                  <a:pt x="875" y="702"/>
                  <a:pt x="870" y="708"/>
                </a:cubicBezTo>
                <a:lnTo>
                  <a:pt x="772" y="814"/>
                </a:lnTo>
                <a:lnTo>
                  <a:pt x="256" y="850"/>
                </a:lnTo>
                <a:cubicBezTo>
                  <a:pt x="246" y="850"/>
                  <a:pt x="238" y="855"/>
                  <a:pt x="233" y="861"/>
                </a:cubicBezTo>
                <a:lnTo>
                  <a:pt x="132" y="970"/>
                </a:lnTo>
                <a:cubicBezTo>
                  <a:pt x="126" y="978"/>
                  <a:pt x="122" y="986"/>
                  <a:pt x="122" y="995"/>
                </a:cubicBezTo>
                <a:lnTo>
                  <a:pt x="129" y="1082"/>
                </a:lnTo>
                <a:lnTo>
                  <a:pt x="73" y="990"/>
                </a:lnTo>
                <a:lnTo>
                  <a:pt x="69" y="913"/>
                </a:lnTo>
                <a:lnTo>
                  <a:pt x="158" y="817"/>
                </a:lnTo>
                <a:lnTo>
                  <a:pt x="682" y="781"/>
                </a:lnTo>
                <a:lnTo>
                  <a:pt x="783" y="772"/>
                </a:lnTo>
                <a:cubicBezTo>
                  <a:pt x="791" y="772"/>
                  <a:pt x="798" y="769"/>
                  <a:pt x="803" y="764"/>
                </a:cubicBezTo>
                <a:lnTo>
                  <a:pt x="912" y="656"/>
                </a:lnTo>
                <a:cubicBezTo>
                  <a:pt x="918" y="650"/>
                  <a:pt x="921" y="640"/>
                  <a:pt x="921" y="631"/>
                </a:cubicBezTo>
                <a:lnTo>
                  <a:pt x="914" y="536"/>
                </a:lnTo>
                <a:lnTo>
                  <a:pt x="1006" y="429"/>
                </a:lnTo>
                <a:lnTo>
                  <a:pt x="1093" y="324"/>
                </a:lnTo>
                <a:lnTo>
                  <a:pt x="1188" y="317"/>
                </a:lnTo>
                <a:cubicBezTo>
                  <a:pt x="1195" y="316"/>
                  <a:pt x="1204" y="312"/>
                  <a:pt x="1209" y="306"/>
                </a:cubicBezTo>
                <a:lnTo>
                  <a:pt x="1302" y="200"/>
                </a:lnTo>
                <a:lnTo>
                  <a:pt x="1497" y="186"/>
                </a:lnTo>
                <a:cubicBezTo>
                  <a:pt x="1505" y="186"/>
                  <a:pt x="1512" y="182"/>
                  <a:pt x="1518" y="177"/>
                </a:cubicBezTo>
                <a:lnTo>
                  <a:pt x="1619" y="75"/>
                </a:lnTo>
                <a:lnTo>
                  <a:pt x="1629" y="74"/>
                </a:lnTo>
                <a:close/>
                <a:moveTo>
                  <a:pt x="1703" y="1"/>
                </a:moveTo>
                <a:cubicBezTo>
                  <a:pt x="1702" y="1"/>
                  <a:pt x="1700" y="1"/>
                  <a:pt x="1699" y="1"/>
                </a:cubicBezTo>
                <a:lnTo>
                  <a:pt x="1599" y="7"/>
                </a:lnTo>
                <a:cubicBezTo>
                  <a:pt x="1591" y="7"/>
                  <a:pt x="1583" y="11"/>
                  <a:pt x="1578" y="16"/>
                </a:cubicBezTo>
                <a:lnTo>
                  <a:pt x="1478" y="119"/>
                </a:lnTo>
                <a:lnTo>
                  <a:pt x="1281" y="132"/>
                </a:lnTo>
                <a:cubicBezTo>
                  <a:pt x="1273" y="134"/>
                  <a:pt x="1265" y="137"/>
                  <a:pt x="1259" y="145"/>
                </a:cubicBezTo>
                <a:lnTo>
                  <a:pt x="1167" y="250"/>
                </a:lnTo>
                <a:lnTo>
                  <a:pt x="1072" y="256"/>
                </a:lnTo>
                <a:cubicBezTo>
                  <a:pt x="1063" y="256"/>
                  <a:pt x="1053" y="261"/>
                  <a:pt x="1048" y="267"/>
                </a:cubicBezTo>
                <a:lnTo>
                  <a:pt x="954" y="382"/>
                </a:lnTo>
                <a:lnTo>
                  <a:pt x="854" y="499"/>
                </a:lnTo>
                <a:cubicBezTo>
                  <a:pt x="849" y="505"/>
                  <a:pt x="846" y="512"/>
                  <a:pt x="846" y="521"/>
                </a:cubicBezTo>
                <a:lnTo>
                  <a:pt x="853" y="615"/>
                </a:lnTo>
                <a:lnTo>
                  <a:pt x="765" y="705"/>
                </a:lnTo>
                <a:lnTo>
                  <a:pt x="138" y="749"/>
                </a:lnTo>
                <a:cubicBezTo>
                  <a:pt x="130" y="749"/>
                  <a:pt x="121" y="754"/>
                  <a:pt x="116" y="760"/>
                </a:cubicBezTo>
                <a:lnTo>
                  <a:pt x="10" y="877"/>
                </a:lnTo>
                <a:cubicBezTo>
                  <a:pt x="3" y="884"/>
                  <a:pt x="1" y="892"/>
                  <a:pt x="1" y="902"/>
                </a:cubicBezTo>
                <a:lnTo>
                  <a:pt x="8" y="1004"/>
                </a:lnTo>
                <a:cubicBezTo>
                  <a:pt x="10" y="1010"/>
                  <a:pt x="11" y="1014"/>
                  <a:pt x="13" y="1019"/>
                </a:cubicBezTo>
                <a:lnTo>
                  <a:pt x="143" y="1227"/>
                </a:lnTo>
                <a:cubicBezTo>
                  <a:pt x="148" y="1238"/>
                  <a:pt x="161" y="1243"/>
                  <a:pt x="171" y="1243"/>
                </a:cubicBezTo>
                <a:cubicBezTo>
                  <a:pt x="173" y="1243"/>
                  <a:pt x="176" y="1242"/>
                  <a:pt x="178" y="1242"/>
                </a:cubicBezTo>
                <a:cubicBezTo>
                  <a:pt x="180" y="1242"/>
                  <a:pt x="181" y="1242"/>
                  <a:pt x="182" y="1243"/>
                </a:cubicBezTo>
                <a:cubicBezTo>
                  <a:pt x="195" y="1238"/>
                  <a:pt x="205" y="1223"/>
                  <a:pt x="204" y="1209"/>
                </a:cubicBezTo>
                <a:lnTo>
                  <a:pt x="189" y="1006"/>
                </a:lnTo>
                <a:lnTo>
                  <a:pt x="272" y="916"/>
                </a:lnTo>
                <a:lnTo>
                  <a:pt x="789" y="880"/>
                </a:lnTo>
                <a:cubicBezTo>
                  <a:pt x="798" y="880"/>
                  <a:pt x="806" y="875"/>
                  <a:pt x="812" y="869"/>
                </a:cubicBezTo>
                <a:lnTo>
                  <a:pt x="909" y="762"/>
                </a:lnTo>
                <a:lnTo>
                  <a:pt x="1202" y="741"/>
                </a:lnTo>
                <a:lnTo>
                  <a:pt x="1424" y="929"/>
                </a:lnTo>
                <a:cubicBezTo>
                  <a:pt x="1430" y="934"/>
                  <a:pt x="1437" y="936"/>
                  <a:pt x="1445" y="936"/>
                </a:cubicBezTo>
                <a:cubicBezTo>
                  <a:pt x="1450" y="936"/>
                  <a:pt x="1455" y="935"/>
                  <a:pt x="1459" y="933"/>
                </a:cubicBezTo>
                <a:cubicBezTo>
                  <a:pt x="1470" y="926"/>
                  <a:pt x="1478" y="915"/>
                  <a:pt x="1476" y="902"/>
                </a:cubicBezTo>
                <a:lnTo>
                  <a:pt x="1470" y="812"/>
                </a:lnTo>
                <a:lnTo>
                  <a:pt x="1552" y="709"/>
                </a:lnTo>
                <a:lnTo>
                  <a:pt x="1661" y="601"/>
                </a:lnTo>
                <a:cubicBezTo>
                  <a:pt x="1668" y="593"/>
                  <a:pt x="1671" y="584"/>
                  <a:pt x="1671" y="575"/>
                </a:cubicBezTo>
                <a:lnTo>
                  <a:pt x="1655" y="358"/>
                </a:lnTo>
                <a:cubicBezTo>
                  <a:pt x="1653" y="349"/>
                  <a:pt x="1650" y="340"/>
                  <a:pt x="1643" y="335"/>
                </a:cubicBezTo>
                <a:cubicBezTo>
                  <a:pt x="1637" y="331"/>
                  <a:pt x="1629" y="328"/>
                  <a:pt x="1623" y="328"/>
                </a:cubicBezTo>
                <a:cubicBezTo>
                  <a:pt x="1622" y="328"/>
                  <a:pt x="1621" y="328"/>
                  <a:pt x="1620" y="328"/>
                </a:cubicBezTo>
                <a:lnTo>
                  <a:pt x="1536" y="333"/>
                </a:lnTo>
                <a:lnTo>
                  <a:pt x="1532" y="271"/>
                </a:lnTo>
                <a:lnTo>
                  <a:pt x="1632" y="163"/>
                </a:lnTo>
                <a:lnTo>
                  <a:pt x="1726" y="54"/>
                </a:lnTo>
                <a:cubicBezTo>
                  <a:pt x="1734" y="46"/>
                  <a:pt x="1736" y="31"/>
                  <a:pt x="1730" y="20"/>
                </a:cubicBezTo>
                <a:cubicBezTo>
                  <a:pt x="1725" y="8"/>
                  <a:pt x="1715" y="1"/>
                  <a:pt x="17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013;p51">
            <a:extLst>
              <a:ext uri="{FF2B5EF4-FFF2-40B4-BE49-F238E27FC236}">
                <a16:creationId xmlns:a16="http://schemas.microsoft.com/office/drawing/2014/main" id="{72754703-871A-6466-D14D-B764095E954F}"/>
              </a:ext>
            </a:extLst>
          </p:cNvPr>
          <p:cNvSpPr/>
          <p:nvPr/>
        </p:nvSpPr>
        <p:spPr>
          <a:xfrm>
            <a:off x="2250304" y="2805334"/>
            <a:ext cx="42451" cy="40155"/>
          </a:xfrm>
          <a:custGeom>
            <a:avLst/>
            <a:gdLst/>
            <a:ahLst/>
            <a:cxnLst/>
            <a:rect l="l" t="t" r="r" b="b"/>
            <a:pathLst>
              <a:path w="573" h="542" extrusionOk="0">
                <a:moveTo>
                  <a:pt x="318" y="0"/>
                </a:moveTo>
                <a:lnTo>
                  <a:pt x="224" y="122"/>
                </a:lnTo>
                <a:lnTo>
                  <a:pt x="107" y="15"/>
                </a:lnTo>
                <a:lnTo>
                  <a:pt x="115" y="129"/>
                </a:lnTo>
                <a:lnTo>
                  <a:pt x="0" y="138"/>
                </a:lnTo>
                <a:lnTo>
                  <a:pt x="8" y="240"/>
                </a:lnTo>
                <a:lnTo>
                  <a:pt x="22" y="457"/>
                </a:lnTo>
                <a:lnTo>
                  <a:pt x="246" y="442"/>
                </a:lnTo>
                <a:lnTo>
                  <a:pt x="253" y="542"/>
                </a:lnTo>
                <a:lnTo>
                  <a:pt x="463" y="526"/>
                </a:lnTo>
                <a:lnTo>
                  <a:pt x="573" y="520"/>
                </a:lnTo>
                <a:lnTo>
                  <a:pt x="565" y="418"/>
                </a:lnTo>
                <a:lnTo>
                  <a:pt x="557" y="310"/>
                </a:lnTo>
                <a:lnTo>
                  <a:pt x="550" y="202"/>
                </a:lnTo>
                <a:lnTo>
                  <a:pt x="543" y="99"/>
                </a:lnTo>
                <a:lnTo>
                  <a:pt x="433" y="106"/>
                </a:lnTo>
                <a:lnTo>
                  <a:pt x="31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014;p51">
            <a:extLst>
              <a:ext uri="{FF2B5EF4-FFF2-40B4-BE49-F238E27FC236}">
                <a16:creationId xmlns:a16="http://schemas.microsoft.com/office/drawing/2014/main" id="{2525B2F8-1126-C4B9-E880-95D0D7292400}"/>
              </a:ext>
            </a:extLst>
          </p:cNvPr>
          <p:cNvSpPr/>
          <p:nvPr/>
        </p:nvSpPr>
        <p:spPr>
          <a:xfrm>
            <a:off x="2247637" y="2802814"/>
            <a:ext cx="47564" cy="45044"/>
          </a:xfrm>
          <a:custGeom>
            <a:avLst/>
            <a:gdLst/>
            <a:ahLst/>
            <a:cxnLst/>
            <a:rect l="l" t="t" r="r" b="b"/>
            <a:pathLst>
              <a:path w="642" h="608" extrusionOk="0">
                <a:moveTo>
                  <a:pt x="358" y="82"/>
                </a:moveTo>
                <a:lnTo>
                  <a:pt x="448" y="165"/>
                </a:lnTo>
                <a:cubicBezTo>
                  <a:pt x="455" y="170"/>
                  <a:pt x="462" y="174"/>
                  <a:pt x="471" y="174"/>
                </a:cubicBezTo>
                <a:cubicBezTo>
                  <a:pt x="471" y="174"/>
                  <a:pt x="472" y="174"/>
                  <a:pt x="473" y="174"/>
                </a:cubicBezTo>
                <a:lnTo>
                  <a:pt x="549" y="169"/>
                </a:lnTo>
                <a:lnTo>
                  <a:pt x="573" y="523"/>
                </a:lnTo>
                <a:lnTo>
                  <a:pt x="320" y="540"/>
                </a:lnTo>
                <a:lnTo>
                  <a:pt x="315" y="473"/>
                </a:lnTo>
                <a:cubicBezTo>
                  <a:pt x="313" y="463"/>
                  <a:pt x="310" y="456"/>
                  <a:pt x="303" y="451"/>
                </a:cubicBezTo>
                <a:cubicBezTo>
                  <a:pt x="297" y="446"/>
                  <a:pt x="290" y="442"/>
                  <a:pt x="282" y="442"/>
                </a:cubicBezTo>
                <a:cubicBezTo>
                  <a:pt x="281" y="442"/>
                  <a:pt x="281" y="442"/>
                  <a:pt x="281" y="443"/>
                </a:cubicBezTo>
                <a:lnTo>
                  <a:pt x="91" y="457"/>
                </a:lnTo>
                <a:lnTo>
                  <a:pt x="73" y="203"/>
                </a:lnTo>
                <a:lnTo>
                  <a:pt x="155" y="197"/>
                </a:lnTo>
                <a:cubicBezTo>
                  <a:pt x="162" y="196"/>
                  <a:pt x="171" y="192"/>
                  <a:pt x="177" y="185"/>
                </a:cubicBezTo>
                <a:cubicBezTo>
                  <a:pt x="182" y="179"/>
                  <a:pt x="185" y="171"/>
                  <a:pt x="185" y="161"/>
                </a:cubicBezTo>
                <a:lnTo>
                  <a:pt x="182" y="129"/>
                </a:lnTo>
                <a:lnTo>
                  <a:pt x="238" y="181"/>
                </a:lnTo>
                <a:cubicBezTo>
                  <a:pt x="244" y="186"/>
                  <a:pt x="252" y="190"/>
                  <a:pt x="260" y="190"/>
                </a:cubicBezTo>
                <a:cubicBezTo>
                  <a:pt x="261" y="190"/>
                  <a:pt x="262" y="190"/>
                  <a:pt x="263" y="189"/>
                </a:cubicBezTo>
                <a:cubicBezTo>
                  <a:pt x="271" y="187"/>
                  <a:pt x="281" y="184"/>
                  <a:pt x="286" y="176"/>
                </a:cubicBezTo>
                <a:lnTo>
                  <a:pt x="358" y="82"/>
                </a:lnTo>
                <a:close/>
                <a:moveTo>
                  <a:pt x="352" y="1"/>
                </a:moveTo>
                <a:cubicBezTo>
                  <a:pt x="351" y="1"/>
                  <a:pt x="350" y="1"/>
                  <a:pt x="350" y="1"/>
                </a:cubicBezTo>
                <a:cubicBezTo>
                  <a:pt x="340" y="3"/>
                  <a:pt x="332" y="6"/>
                  <a:pt x="327" y="15"/>
                </a:cubicBezTo>
                <a:lnTo>
                  <a:pt x="255" y="108"/>
                </a:lnTo>
                <a:lnTo>
                  <a:pt x="163" y="25"/>
                </a:lnTo>
                <a:cubicBezTo>
                  <a:pt x="157" y="19"/>
                  <a:pt x="149" y="17"/>
                  <a:pt x="142" y="17"/>
                </a:cubicBezTo>
                <a:cubicBezTo>
                  <a:pt x="137" y="17"/>
                  <a:pt x="132" y="18"/>
                  <a:pt x="127" y="20"/>
                </a:cubicBezTo>
                <a:cubicBezTo>
                  <a:pt x="115" y="25"/>
                  <a:pt x="108" y="38"/>
                  <a:pt x="109" y="51"/>
                </a:cubicBezTo>
                <a:lnTo>
                  <a:pt x="114" y="133"/>
                </a:lnTo>
                <a:lnTo>
                  <a:pt x="32" y="139"/>
                </a:lnTo>
                <a:cubicBezTo>
                  <a:pt x="14" y="140"/>
                  <a:pt x="1" y="156"/>
                  <a:pt x="3" y="175"/>
                </a:cubicBezTo>
                <a:lnTo>
                  <a:pt x="10" y="276"/>
                </a:lnTo>
                <a:lnTo>
                  <a:pt x="26" y="493"/>
                </a:lnTo>
                <a:cubicBezTo>
                  <a:pt x="27" y="503"/>
                  <a:pt x="31" y="510"/>
                  <a:pt x="37" y="515"/>
                </a:cubicBezTo>
                <a:cubicBezTo>
                  <a:pt x="44" y="520"/>
                  <a:pt x="51" y="524"/>
                  <a:pt x="58" y="524"/>
                </a:cubicBezTo>
                <a:cubicBezTo>
                  <a:pt x="59" y="524"/>
                  <a:pt x="60" y="524"/>
                  <a:pt x="61" y="524"/>
                </a:cubicBezTo>
                <a:lnTo>
                  <a:pt x="251" y="510"/>
                </a:lnTo>
                <a:lnTo>
                  <a:pt x="256" y="578"/>
                </a:lnTo>
                <a:cubicBezTo>
                  <a:pt x="258" y="587"/>
                  <a:pt x="261" y="595"/>
                  <a:pt x="268" y="600"/>
                </a:cubicBezTo>
                <a:cubicBezTo>
                  <a:pt x="273" y="606"/>
                  <a:pt x="281" y="608"/>
                  <a:pt x="289" y="608"/>
                </a:cubicBezTo>
                <a:cubicBezTo>
                  <a:pt x="290" y="608"/>
                  <a:pt x="291" y="608"/>
                  <a:pt x="292" y="607"/>
                </a:cubicBezTo>
                <a:lnTo>
                  <a:pt x="611" y="585"/>
                </a:lnTo>
                <a:cubicBezTo>
                  <a:pt x="619" y="583"/>
                  <a:pt x="629" y="580"/>
                  <a:pt x="634" y="573"/>
                </a:cubicBezTo>
                <a:cubicBezTo>
                  <a:pt x="639" y="566"/>
                  <a:pt x="641" y="559"/>
                  <a:pt x="641" y="550"/>
                </a:cubicBezTo>
                <a:lnTo>
                  <a:pt x="611" y="130"/>
                </a:lnTo>
                <a:cubicBezTo>
                  <a:pt x="610" y="114"/>
                  <a:pt x="595" y="100"/>
                  <a:pt x="581" y="100"/>
                </a:cubicBezTo>
                <a:cubicBezTo>
                  <a:pt x="579" y="100"/>
                  <a:pt x="578" y="101"/>
                  <a:pt x="576" y="101"/>
                </a:cubicBezTo>
                <a:lnTo>
                  <a:pt x="481" y="107"/>
                </a:lnTo>
                <a:lnTo>
                  <a:pt x="374" y="9"/>
                </a:lnTo>
                <a:cubicBezTo>
                  <a:pt x="369" y="5"/>
                  <a:pt x="361" y="1"/>
                  <a:pt x="3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015;p51">
            <a:extLst>
              <a:ext uri="{FF2B5EF4-FFF2-40B4-BE49-F238E27FC236}">
                <a16:creationId xmlns:a16="http://schemas.microsoft.com/office/drawing/2014/main" id="{BA43B0CA-3F11-330A-BC58-A5A535A6BDEE}"/>
              </a:ext>
            </a:extLst>
          </p:cNvPr>
          <p:cNvSpPr/>
          <p:nvPr/>
        </p:nvSpPr>
        <p:spPr>
          <a:xfrm>
            <a:off x="2302017" y="2757918"/>
            <a:ext cx="79495" cy="97794"/>
          </a:xfrm>
          <a:custGeom>
            <a:avLst/>
            <a:gdLst/>
            <a:ahLst/>
            <a:cxnLst/>
            <a:rect l="l" t="t" r="r" b="b"/>
            <a:pathLst>
              <a:path w="1073" h="1320" extrusionOk="0">
                <a:moveTo>
                  <a:pt x="1042" y="1"/>
                </a:moveTo>
                <a:lnTo>
                  <a:pt x="825" y="17"/>
                </a:lnTo>
                <a:lnTo>
                  <a:pt x="717" y="25"/>
                </a:lnTo>
                <a:lnTo>
                  <a:pt x="623" y="141"/>
                </a:lnTo>
                <a:lnTo>
                  <a:pt x="623" y="141"/>
                </a:lnTo>
                <a:lnTo>
                  <a:pt x="724" y="132"/>
                </a:lnTo>
                <a:lnTo>
                  <a:pt x="841" y="226"/>
                </a:lnTo>
                <a:lnTo>
                  <a:pt x="739" y="344"/>
                </a:lnTo>
                <a:lnTo>
                  <a:pt x="638" y="350"/>
                </a:lnTo>
                <a:lnTo>
                  <a:pt x="530" y="358"/>
                </a:lnTo>
                <a:lnTo>
                  <a:pt x="537" y="465"/>
                </a:lnTo>
                <a:lnTo>
                  <a:pt x="544" y="567"/>
                </a:lnTo>
                <a:lnTo>
                  <a:pt x="436" y="574"/>
                </a:lnTo>
                <a:lnTo>
                  <a:pt x="320" y="481"/>
                </a:lnTo>
                <a:lnTo>
                  <a:pt x="420" y="365"/>
                </a:lnTo>
                <a:lnTo>
                  <a:pt x="412" y="257"/>
                </a:lnTo>
                <a:lnTo>
                  <a:pt x="305" y="265"/>
                </a:lnTo>
                <a:lnTo>
                  <a:pt x="312" y="374"/>
                </a:lnTo>
                <a:lnTo>
                  <a:pt x="212" y="489"/>
                </a:lnTo>
                <a:lnTo>
                  <a:pt x="103" y="497"/>
                </a:lnTo>
                <a:lnTo>
                  <a:pt x="1" y="605"/>
                </a:lnTo>
                <a:lnTo>
                  <a:pt x="10" y="723"/>
                </a:lnTo>
                <a:lnTo>
                  <a:pt x="126" y="822"/>
                </a:lnTo>
                <a:lnTo>
                  <a:pt x="25" y="931"/>
                </a:lnTo>
                <a:lnTo>
                  <a:pt x="32" y="1038"/>
                </a:lnTo>
                <a:lnTo>
                  <a:pt x="149" y="1134"/>
                </a:lnTo>
                <a:lnTo>
                  <a:pt x="365" y="1118"/>
                </a:lnTo>
                <a:lnTo>
                  <a:pt x="473" y="1110"/>
                </a:lnTo>
                <a:lnTo>
                  <a:pt x="482" y="1224"/>
                </a:lnTo>
                <a:lnTo>
                  <a:pt x="373" y="1233"/>
                </a:lnTo>
                <a:lnTo>
                  <a:pt x="597" y="1319"/>
                </a:lnTo>
                <a:lnTo>
                  <a:pt x="706" y="1312"/>
                </a:lnTo>
                <a:lnTo>
                  <a:pt x="589" y="1217"/>
                </a:lnTo>
                <a:lnTo>
                  <a:pt x="690" y="1094"/>
                </a:lnTo>
                <a:lnTo>
                  <a:pt x="792" y="1088"/>
                </a:lnTo>
                <a:lnTo>
                  <a:pt x="886" y="869"/>
                </a:lnTo>
                <a:lnTo>
                  <a:pt x="770" y="777"/>
                </a:lnTo>
                <a:lnTo>
                  <a:pt x="971" y="536"/>
                </a:lnTo>
                <a:lnTo>
                  <a:pt x="1072" y="428"/>
                </a:lnTo>
                <a:lnTo>
                  <a:pt x="948" y="220"/>
                </a:lnTo>
                <a:lnTo>
                  <a:pt x="1050" y="109"/>
                </a:lnTo>
                <a:lnTo>
                  <a:pt x="942" y="117"/>
                </a:lnTo>
                <a:lnTo>
                  <a:pt x="104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016;p51">
            <a:extLst>
              <a:ext uri="{FF2B5EF4-FFF2-40B4-BE49-F238E27FC236}">
                <a16:creationId xmlns:a16="http://schemas.microsoft.com/office/drawing/2014/main" id="{DD168E9F-49BC-D166-F88A-4F9526B8D6C2}"/>
              </a:ext>
            </a:extLst>
          </p:cNvPr>
          <p:cNvSpPr/>
          <p:nvPr/>
        </p:nvSpPr>
        <p:spPr>
          <a:xfrm>
            <a:off x="2299571" y="2755325"/>
            <a:ext cx="84532" cy="102832"/>
          </a:xfrm>
          <a:custGeom>
            <a:avLst/>
            <a:gdLst/>
            <a:ahLst/>
            <a:cxnLst/>
            <a:rect l="l" t="t" r="r" b="b"/>
            <a:pathLst>
              <a:path w="1141" h="1388" extrusionOk="0">
                <a:moveTo>
                  <a:pt x="998" y="73"/>
                </a:moveTo>
                <a:lnTo>
                  <a:pt x="949" y="131"/>
                </a:lnTo>
                <a:cubicBezTo>
                  <a:pt x="942" y="141"/>
                  <a:pt x="939" y="156"/>
                  <a:pt x="945" y="167"/>
                </a:cubicBezTo>
                <a:cubicBezTo>
                  <a:pt x="949" y="178"/>
                  <a:pt x="961" y="186"/>
                  <a:pt x="972" y="186"/>
                </a:cubicBezTo>
                <a:cubicBezTo>
                  <a:pt x="973" y="186"/>
                  <a:pt x="975" y="186"/>
                  <a:pt x="976" y="186"/>
                </a:cubicBezTo>
                <a:lnTo>
                  <a:pt x="1002" y="185"/>
                </a:lnTo>
                <a:lnTo>
                  <a:pt x="957" y="234"/>
                </a:lnTo>
                <a:cubicBezTo>
                  <a:pt x="948" y="244"/>
                  <a:pt x="945" y="261"/>
                  <a:pt x="953" y="273"/>
                </a:cubicBezTo>
                <a:lnTo>
                  <a:pt x="1065" y="461"/>
                </a:lnTo>
                <a:lnTo>
                  <a:pt x="979" y="551"/>
                </a:lnTo>
                <a:lnTo>
                  <a:pt x="778" y="791"/>
                </a:lnTo>
                <a:cubicBezTo>
                  <a:pt x="772" y="797"/>
                  <a:pt x="770" y="805"/>
                  <a:pt x="771" y="815"/>
                </a:cubicBezTo>
                <a:cubicBezTo>
                  <a:pt x="771" y="823"/>
                  <a:pt x="776" y="831"/>
                  <a:pt x="782" y="837"/>
                </a:cubicBezTo>
                <a:lnTo>
                  <a:pt x="879" y="915"/>
                </a:lnTo>
                <a:lnTo>
                  <a:pt x="803" y="1092"/>
                </a:lnTo>
                <a:lnTo>
                  <a:pt x="721" y="1097"/>
                </a:lnTo>
                <a:cubicBezTo>
                  <a:pt x="713" y="1097"/>
                  <a:pt x="703" y="1102"/>
                  <a:pt x="698" y="1108"/>
                </a:cubicBezTo>
                <a:lnTo>
                  <a:pt x="598" y="1230"/>
                </a:lnTo>
                <a:cubicBezTo>
                  <a:pt x="591" y="1238"/>
                  <a:pt x="589" y="1245"/>
                  <a:pt x="590" y="1254"/>
                </a:cubicBezTo>
                <a:cubicBezTo>
                  <a:pt x="591" y="1264"/>
                  <a:pt x="595" y="1271"/>
                  <a:pt x="601" y="1276"/>
                </a:cubicBezTo>
                <a:lnTo>
                  <a:pt x="653" y="1319"/>
                </a:lnTo>
                <a:lnTo>
                  <a:pt x="635" y="1321"/>
                </a:lnTo>
                <a:lnTo>
                  <a:pt x="537" y="1283"/>
                </a:lnTo>
                <a:cubicBezTo>
                  <a:pt x="537" y="1283"/>
                  <a:pt x="538" y="1282"/>
                  <a:pt x="539" y="1282"/>
                </a:cubicBezTo>
                <a:cubicBezTo>
                  <a:pt x="540" y="1282"/>
                  <a:pt x="541" y="1283"/>
                  <a:pt x="543" y="1283"/>
                </a:cubicBezTo>
                <a:cubicBezTo>
                  <a:pt x="548" y="1276"/>
                  <a:pt x="550" y="1269"/>
                  <a:pt x="550" y="1259"/>
                </a:cubicBezTo>
                <a:lnTo>
                  <a:pt x="543" y="1145"/>
                </a:lnTo>
                <a:cubicBezTo>
                  <a:pt x="542" y="1128"/>
                  <a:pt x="525" y="1114"/>
                  <a:pt x="511" y="1114"/>
                </a:cubicBezTo>
                <a:cubicBezTo>
                  <a:pt x="510" y="1114"/>
                  <a:pt x="508" y="1115"/>
                  <a:pt x="507" y="1115"/>
                </a:cubicBezTo>
                <a:lnTo>
                  <a:pt x="195" y="1138"/>
                </a:lnTo>
                <a:lnTo>
                  <a:pt x="100" y="1061"/>
                </a:lnTo>
                <a:lnTo>
                  <a:pt x="95" y="981"/>
                </a:lnTo>
                <a:lnTo>
                  <a:pt x="186" y="884"/>
                </a:lnTo>
                <a:cubicBezTo>
                  <a:pt x="193" y="877"/>
                  <a:pt x="195" y="869"/>
                  <a:pt x="195" y="860"/>
                </a:cubicBezTo>
                <a:cubicBezTo>
                  <a:pt x="194" y="851"/>
                  <a:pt x="190" y="842"/>
                  <a:pt x="184" y="837"/>
                </a:cubicBezTo>
                <a:lnTo>
                  <a:pt x="79" y="745"/>
                </a:lnTo>
                <a:lnTo>
                  <a:pt x="71" y="657"/>
                </a:lnTo>
                <a:lnTo>
                  <a:pt x="155" y="568"/>
                </a:lnTo>
                <a:lnTo>
                  <a:pt x="251" y="562"/>
                </a:lnTo>
                <a:cubicBezTo>
                  <a:pt x="259" y="561"/>
                  <a:pt x="268" y="557"/>
                  <a:pt x="273" y="550"/>
                </a:cubicBezTo>
                <a:lnTo>
                  <a:pt x="373" y="435"/>
                </a:lnTo>
                <a:cubicBezTo>
                  <a:pt x="378" y="427"/>
                  <a:pt x="382" y="420"/>
                  <a:pt x="382" y="411"/>
                </a:cubicBezTo>
                <a:lnTo>
                  <a:pt x="376" y="336"/>
                </a:lnTo>
                <a:lnTo>
                  <a:pt x="419" y="333"/>
                </a:lnTo>
                <a:lnTo>
                  <a:pt x="423" y="395"/>
                </a:lnTo>
                <a:lnTo>
                  <a:pt x="330" y="500"/>
                </a:lnTo>
                <a:cubicBezTo>
                  <a:pt x="325" y="509"/>
                  <a:pt x="321" y="516"/>
                  <a:pt x="323" y="525"/>
                </a:cubicBezTo>
                <a:cubicBezTo>
                  <a:pt x="323" y="534"/>
                  <a:pt x="328" y="542"/>
                  <a:pt x="335" y="547"/>
                </a:cubicBezTo>
                <a:lnTo>
                  <a:pt x="450" y="640"/>
                </a:lnTo>
                <a:cubicBezTo>
                  <a:pt x="454" y="644"/>
                  <a:pt x="461" y="647"/>
                  <a:pt x="467" y="647"/>
                </a:cubicBezTo>
                <a:cubicBezTo>
                  <a:pt x="469" y="647"/>
                  <a:pt x="471" y="647"/>
                  <a:pt x="472" y="646"/>
                </a:cubicBezTo>
                <a:lnTo>
                  <a:pt x="580" y="639"/>
                </a:lnTo>
                <a:cubicBezTo>
                  <a:pt x="589" y="638"/>
                  <a:pt x="597" y="634"/>
                  <a:pt x="602" y="627"/>
                </a:cubicBezTo>
                <a:cubicBezTo>
                  <a:pt x="607" y="620"/>
                  <a:pt x="611" y="613"/>
                  <a:pt x="611" y="603"/>
                </a:cubicBezTo>
                <a:lnTo>
                  <a:pt x="597" y="426"/>
                </a:lnTo>
                <a:lnTo>
                  <a:pt x="776" y="414"/>
                </a:lnTo>
                <a:cubicBezTo>
                  <a:pt x="783" y="412"/>
                  <a:pt x="793" y="409"/>
                  <a:pt x="798" y="401"/>
                </a:cubicBezTo>
                <a:lnTo>
                  <a:pt x="898" y="286"/>
                </a:lnTo>
                <a:cubicBezTo>
                  <a:pt x="903" y="280"/>
                  <a:pt x="907" y="270"/>
                  <a:pt x="906" y="261"/>
                </a:cubicBezTo>
                <a:cubicBezTo>
                  <a:pt x="906" y="253"/>
                  <a:pt x="901" y="244"/>
                  <a:pt x="894" y="239"/>
                </a:cubicBezTo>
                <a:lnTo>
                  <a:pt x="778" y="144"/>
                </a:lnTo>
                <a:cubicBezTo>
                  <a:pt x="773" y="139"/>
                  <a:pt x="765" y="136"/>
                  <a:pt x="758" y="136"/>
                </a:cubicBezTo>
                <a:cubicBezTo>
                  <a:pt x="757" y="136"/>
                  <a:pt x="756" y="136"/>
                  <a:pt x="755" y="136"/>
                </a:cubicBezTo>
                <a:lnTo>
                  <a:pt x="727" y="138"/>
                </a:lnTo>
                <a:lnTo>
                  <a:pt x="766" y="91"/>
                </a:lnTo>
                <a:lnTo>
                  <a:pt x="998" y="73"/>
                </a:lnTo>
                <a:close/>
                <a:moveTo>
                  <a:pt x="1074" y="0"/>
                </a:moveTo>
                <a:cubicBezTo>
                  <a:pt x="1073" y="0"/>
                  <a:pt x="1073" y="1"/>
                  <a:pt x="1072" y="1"/>
                </a:cubicBezTo>
                <a:lnTo>
                  <a:pt x="746" y="25"/>
                </a:lnTo>
                <a:cubicBezTo>
                  <a:pt x="737" y="25"/>
                  <a:pt x="728" y="30"/>
                  <a:pt x="723" y="36"/>
                </a:cubicBezTo>
                <a:lnTo>
                  <a:pt x="629" y="152"/>
                </a:lnTo>
                <a:cubicBezTo>
                  <a:pt x="620" y="161"/>
                  <a:pt x="619" y="176"/>
                  <a:pt x="625" y="187"/>
                </a:cubicBezTo>
                <a:cubicBezTo>
                  <a:pt x="631" y="196"/>
                  <a:pt x="641" y="204"/>
                  <a:pt x="652" y="204"/>
                </a:cubicBezTo>
                <a:cubicBezTo>
                  <a:pt x="654" y="204"/>
                  <a:pt x="655" y="204"/>
                  <a:pt x="656" y="204"/>
                </a:cubicBezTo>
                <a:lnTo>
                  <a:pt x="746" y="197"/>
                </a:lnTo>
                <a:lnTo>
                  <a:pt x="825" y="263"/>
                </a:lnTo>
                <a:lnTo>
                  <a:pt x="755" y="343"/>
                </a:lnTo>
                <a:lnTo>
                  <a:pt x="559" y="358"/>
                </a:lnTo>
                <a:cubicBezTo>
                  <a:pt x="551" y="359"/>
                  <a:pt x="542" y="363"/>
                  <a:pt x="537" y="369"/>
                </a:cubicBezTo>
                <a:cubicBezTo>
                  <a:pt x="531" y="375"/>
                  <a:pt x="528" y="384"/>
                  <a:pt x="528" y="393"/>
                </a:cubicBezTo>
                <a:lnTo>
                  <a:pt x="542" y="570"/>
                </a:lnTo>
                <a:lnTo>
                  <a:pt x="478" y="573"/>
                </a:lnTo>
                <a:lnTo>
                  <a:pt x="398" y="510"/>
                </a:lnTo>
                <a:lnTo>
                  <a:pt x="476" y="419"/>
                </a:lnTo>
                <a:cubicBezTo>
                  <a:pt x="481" y="412"/>
                  <a:pt x="485" y="405"/>
                  <a:pt x="485" y="395"/>
                </a:cubicBezTo>
                <a:lnTo>
                  <a:pt x="476" y="287"/>
                </a:lnTo>
                <a:cubicBezTo>
                  <a:pt x="475" y="271"/>
                  <a:pt x="461" y="257"/>
                  <a:pt x="446" y="257"/>
                </a:cubicBezTo>
                <a:cubicBezTo>
                  <a:pt x="445" y="257"/>
                  <a:pt x="443" y="257"/>
                  <a:pt x="442" y="258"/>
                </a:cubicBezTo>
                <a:lnTo>
                  <a:pt x="334" y="265"/>
                </a:lnTo>
                <a:cubicBezTo>
                  <a:pt x="325" y="266"/>
                  <a:pt x="317" y="270"/>
                  <a:pt x="312" y="277"/>
                </a:cubicBezTo>
                <a:cubicBezTo>
                  <a:pt x="307" y="284"/>
                  <a:pt x="303" y="291"/>
                  <a:pt x="303" y="300"/>
                </a:cubicBezTo>
                <a:lnTo>
                  <a:pt x="310" y="395"/>
                </a:lnTo>
                <a:lnTo>
                  <a:pt x="226" y="492"/>
                </a:lnTo>
                <a:lnTo>
                  <a:pt x="132" y="498"/>
                </a:lnTo>
                <a:cubicBezTo>
                  <a:pt x="124" y="499"/>
                  <a:pt x="116" y="502"/>
                  <a:pt x="111" y="509"/>
                </a:cubicBezTo>
                <a:lnTo>
                  <a:pt x="10" y="617"/>
                </a:lnTo>
                <a:cubicBezTo>
                  <a:pt x="3" y="623"/>
                  <a:pt x="0" y="633"/>
                  <a:pt x="0" y="641"/>
                </a:cubicBezTo>
                <a:lnTo>
                  <a:pt x="8" y="759"/>
                </a:lnTo>
                <a:cubicBezTo>
                  <a:pt x="10" y="766"/>
                  <a:pt x="13" y="775"/>
                  <a:pt x="20" y="780"/>
                </a:cubicBezTo>
                <a:lnTo>
                  <a:pt x="111" y="859"/>
                </a:lnTo>
                <a:lnTo>
                  <a:pt x="33" y="942"/>
                </a:lnTo>
                <a:cubicBezTo>
                  <a:pt x="26" y="948"/>
                  <a:pt x="23" y="957"/>
                  <a:pt x="23" y="967"/>
                </a:cubicBezTo>
                <a:lnTo>
                  <a:pt x="32" y="1075"/>
                </a:lnTo>
                <a:cubicBezTo>
                  <a:pt x="32" y="1083"/>
                  <a:pt x="37" y="1093"/>
                  <a:pt x="43" y="1098"/>
                </a:cubicBezTo>
                <a:lnTo>
                  <a:pt x="159" y="1193"/>
                </a:lnTo>
                <a:cubicBezTo>
                  <a:pt x="165" y="1199"/>
                  <a:pt x="171" y="1201"/>
                  <a:pt x="178" y="1201"/>
                </a:cubicBezTo>
                <a:cubicBezTo>
                  <a:pt x="180" y="1201"/>
                  <a:pt x="181" y="1201"/>
                  <a:pt x="183" y="1201"/>
                </a:cubicBezTo>
                <a:lnTo>
                  <a:pt x="475" y="1180"/>
                </a:lnTo>
                <a:lnTo>
                  <a:pt x="479" y="1229"/>
                </a:lnTo>
                <a:lnTo>
                  <a:pt x="403" y="1234"/>
                </a:lnTo>
                <a:cubicBezTo>
                  <a:pt x="388" y="1236"/>
                  <a:pt x="376" y="1247"/>
                  <a:pt x="374" y="1263"/>
                </a:cubicBezTo>
                <a:cubicBezTo>
                  <a:pt x="372" y="1276"/>
                  <a:pt x="380" y="1292"/>
                  <a:pt x="395" y="1297"/>
                </a:cubicBezTo>
                <a:lnTo>
                  <a:pt x="619" y="1384"/>
                </a:lnTo>
                <a:cubicBezTo>
                  <a:pt x="622" y="1385"/>
                  <a:pt x="626" y="1387"/>
                  <a:pt x="630" y="1387"/>
                </a:cubicBezTo>
                <a:cubicBezTo>
                  <a:pt x="631" y="1387"/>
                  <a:pt x="631" y="1387"/>
                  <a:pt x="631" y="1385"/>
                </a:cubicBezTo>
                <a:lnTo>
                  <a:pt x="740" y="1378"/>
                </a:lnTo>
                <a:cubicBezTo>
                  <a:pt x="752" y="1378"/>
                  <a:pt x="765" y="1369"/>
                  <a:pt x="768" y="1356"/>
                </a:cubicBezTo>
                <a:cubicBezTo>
                  <a:pt x="772" y="1343"/>
                  <a:pt x="768" y="1328"/>
                  <a:pt x="757" y="1321"/>
                </a:cubicBezTo>
                <a:lnTo>
                  <a:pt x="668" y="1247"/>
                </a:lnTo>
                <a:lnTo>
                  <a:pt x="739" y="1160"/>
                </a:lnTo>
                <a:lnTo>
                  <a:pt x="827" y="1154"/>
                </a:lnTo>
                <a:cubicBezTo>
                  <a:pt x="839" y="1153"/>
                  <a:pt x="849" y="1146"/>
                  <a:pt x="854" y="1134"/>
                </a:cubicBezTo>
                <a:lnTo>
                  <a:pt x="948" y="917"/>
                </a:lnTo>
                <a:cubicBezTo>
                  <a:pt x="954" y="904"/>
                  <a:pt x="950" y="889"/>
                  <a:pt x="939" y="879"/>
                </a:cubicBezTo>
                <a:lnTo>
                  <a:pt x="849" y="806"/>
                </a:lnTo>
                <a:lnTo>
                  <a:pt x="1027" y="593"/>
                </a:lnTo>
                <a:lnTo>
                  <a:pt x="1129" y="485"/>
                </a:lnTo>
                <a:cubicBezTo>
                  <a:pt x="1137" y="474"/>
                  <a:pt x="1141" y="459"/>
                  <a:pt x="1132" y="446"/>
                </a:cubicBezTo>
                <a:lnTo>
                  <a:pt x="1021" y="258"/>
                </a:lnTo>
                <a:lnTo>
                  <a:pt x="1105" y="165"/>
                </a:lnTo>
                <a:cubicBezTo>
                  <a:pt x="1115" y="155"/>
                  <a:pt x="1116" y="140"/>
                  <a:pt x="1110" y="129"/>
                </a:cubicBezTo>
                <a:cubicBezTo>
                  <a:pt x="1106" y="118"/>
                  <a:pt x="1095" y="110"/>
                  <a:pt x="1083" y="110"/>
                </a:cubicBezTo>
                <a:cubicBezTo>
                  <a:pt x="1082" y="110"/>
                  <a:pt x="1080" y="110"/>
                  <a:pt x="1079" y="110"/>
                </a:cubicBezTo>
                <a:lnTo>
                  <a:pt x="1049" y="113"/>
                </a:lnTo>
                <a:lnTo>
                  <a:pt x="1099" y="56"/>
                </a:lnTo>
                <a:cubicBezTo>
                  <a:pt x="1106" y="45"/>
                  <a:pt x="1109" y="31"/>
                  <a:pt x="1103" y="19"/>
                </a:cubicBezTo>
                <a:cubicBezTo>
                  <a:pt x="1098" y="9"/>
                  <a:pt x="1086" y="0"/>
                  <a:pt x="10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017;p51">
            <a:extLst>
              <a:ext uri="{FF2B5EF4-FFF2-40B4-BE49-F238E27FC236}">
                <a16:creationId xmlns:a16="http://schemas.microsoft.com/office/drawing/2014/main" id="{598D7A49-0864-2BE1-2455-9E7844D049D3}"/>
              </a:ext>
            </a:extLst>
          </p:cNvPr>
          <p:cNvSpPr/>
          <p:nvPr/>
        </p:nvSpPr>
        <p:spPr>
          <a:xfrm>
            <a:off x="2298534" y="2865937"/>
            <a:ext cx="33932" cy="23708"/>
          </a:xfrm>
          <a:custGeom>
            <a:avLst/>
            <a:gdLst/>
            <a:ahLst/>
            <a:cxnLst/>
            <a:rect l="l" t="t" r="r" b="b"/>
            <a:pathLst>
              <a:path w="458" h="320" extrusionOk="0">
                <a:moveTo>
                  <a:pt x="219" y="1"/>
                </a:moveTo>
                <a:lnTo>
                  <a:pt x="109" y="9"/>
                </a:lnTo>
                <a:lnTo>
                  <a:pt x="1" y="16"/>
                </a:lnTo>
                <a:lnTo>
                  <a:pt x="9" y="125"/>
                </a:lnTo>
                <a:lnTo>
                  <a:pt x="125" y="217"/>
                </a:lnTo>
                <a:lnTo>
                  <a:pt x="240" y="319"/>
                </a:lnTo>
                <a:lnTo>
                  <a:pt x="349" y="312"/>
                </a:lnTo>
                <a:lnTo>
                  <a:pt x="458" y="304"/>
                </a:lnTo>
                <a:lnTo>
                  <a:pt x="451" y="193"/>
                </a:lnTo>
                <a:lnTo>
                  <a:pt x="334" y="101"/>
                </a:lnTo>
                <a:lnTo>
                  <a:pt x="225" y="109"/>
                </a:lnTo>
                <a:lnTo>
                  <a:pt x="21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018;p51">
            <a:extLst>
              <a:ext uri="{FF2B5EF4-FFF2-40B4-BE49-F238E27FC236}">
                <a16:creationId xmlns:a16="http://schemas.microsoft.com/office/drawing/2014/main" id="{EFB26852-5C64-B08F-B263-C6EF5F66703C}"/>
              </a:ext>
            </a:extLst>
          </p:cNvPr>
          <p:cNvSpPr/>
          <p:nvPr/>
        </p:nvSpPr>
        <p:spPr>
          <a:xfrm>
            <a:off x="2296164" y="2863492"/>
            <a:ext cx="38673" cy="28597"/>
          </a:xfrm>
          <a:custGeom>
            <a:avLst/>
            <a:gdLst/>
            <a:ahLst/>
            <a:cxnLst/>
            <a:rect l="l" t="t" r="r" b="b"/>
            <a:pathLst>
              <a:path w="522" h="386" extrusionOk="0">
                <a:moveTo>
                  <a:pt x="218" y="69"/>
                </a:moveTo>
                <a:lnTo>
                  <a:pt x="223" y="144"/>
                </a:lnTo>
                <a:cubicBezTo>
                  <a:pt x="224" y="161"/>
                  <a:pt x="238" y="175"/>
                  <a:pt x="254" y="175"/>
                </a:cubicBezTo>
                <a:cubicBezTo>
                  <a:pt x="256" y="175"/>
                  <a:pt x="257" y="175"/>
                  <a:pt x="259" y="174"/>
                </a:cubicBezTo>
                <a:lnTo>
                  <a:pt x="355" y="168"/>
                </a:lnTo>
                <a:lnTo>
                  <a:pt x="449" y="243"/>
                </a:lnTo>
                <a:lnTo>
                  <a:pt x="454" y="308"/>
                </a:lnTo>
                <a:lnTo>
                  <a:pt x="283" y="319"/>
                </a:lnTo>
                <a:lnTo>
                  <a:pt x="177" y="223"/>
                </a:lnTo>
                <a:lnTo>
                  <a:pt x="72" y="141"/>
                </a:lnTo>
                <a:lnTo>
                  <a:pt x="66" y="79"/>
                </a:lnTo>
                <a:lnTo>
                  <a:pt x="218" y="69"/>
                </a:lnTo>
                <a:close/>
                <a:moveTo>
                  <a:pt x="254" y="1"/>
                </a:moveTo>
                <a:cubicBezTo>
                  <a:pt x="252" y="1"/>
                  <a:pt x="250" y="1"/>
                  <a:pt x="248" y="1"/>
                </a:cubicBezTo>
                <a:lnTo>
                  <a:pt x="31" y="17"/>
                </a:lnTo>
                <a:cubicBezTo>
                  <a:pt x="22" y="18"/>
                  <a:pt x="14" y="22"/>
                  <a:pt x="9" y="28"/>
                </a:cubicBezTo>
                <a:cubicBezTo>
                  <a:pt x="4" y="35"/>
                  <a:pt x="1" y="43"/>
                  <a:pt x="1" y="52"/>
                </a:cubicBezTo>
                <a:lnTo>
                  <a:pt x="9" y="160"/>
                </a:lnTo>
                <a:cubicBezTo>
                  <a:pt x="9" y="169"/>
                  <a:pt x="14" y="178"/>
                  <a:pt x="20" y="184"/>
                </a:cubicBezTo>
                <a:lnTo>
                  <a:pt x="135" y="274"/>
                </a:lnTo>
                <a:lnTo>
                  <a:pt x="251" y="377"/>
                </a:lnTo>
                <a:cubicBezTo>
                  <a:pt x="257" y="382"/>
                  <a:pt x="265" y="386"/>
                  <a:pt x="272" y="386"/>
                </a:cubicBezTo>
                <a:lnTo>
                  <a:pt x="274" y="386"/>
                </a:lnTo>
                <a:lnTo>
                  <a:pt x="491" y="370"/>
                </a:lnTo>
                <a:cubicBezTo>
                  <a:pt x="499" y="368"/>
                  <a:pt x="509" y="365"/>
                  <a:pt x="514" y="357"/>
                </a:cubicBezTo>
                <a:cubicBezTo>
                  <a:pt x="519" y="351"/>
                  <a:pt x="521" y="344"/>
                  <a:pt x="521" y="335"/>
                </a:cubicBezTo>
                <a:lnTo>
                  <a:pt x="514" y="224"/>
                </a:lnTo>
                <a:cubicBezTo>
                  <a:pt x="514" y="215"/>
                  <a:pt x="509" y="205"/>
                  <a:pt x="501" y="200"/>
                </a:cubicBezTo>
                <a:lnTo>
                  <a:pt x="386" y="108"/>
                </a:lnTo>
                <a:cubicBezTo>
                  <a:pt x="382" y="103"/>
                  <a:pt x="374" y="101"/>
                  <a:pt x="368" y="101"/>
                </a:cubicBezTo>
                <a:cubicBezTo>
                  <a:pt x="366" y="101"/>
                  <a:pt x="365" y="101"/>
                  <a:pt x="364" y="101"/>
                </a:cubicBezTo>
                <a:lnTo>
                  <a:pt x="288" y="107"/>
                </a:lnTo>
                <a:lnTo>
                  <a:pt x="283" y="32"/>
                </a:lnTo>
                <a:cubicBezTo>
                  <a:pt x="282" y="15"/>
                  <a:pt x="269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019;p51">
            <a:extLst>
              <a:ext uri="{FF2B5EF4-FFF2-40B4-BE49-F238E27FC236}">
                <a16:creationId xmlns:a16="http://schemas.microsoft.com/office/drawing/2014/main" id="{B3C25A39-99DA-4959-76C5-A9951616E65D}"/>
              </a:ext>
            </a:extLst>
          </p:cNvPr>
          <p:cNvSpPr/>
          <p:nvPr/>
        </p:nvSpPr>
        <p:spPr>
          <a:xfrm>
            <a:off x="2338690" y="2864233"/>
            <a:ext cx="17336" cy="23115"/>
          </a:xfrm>
          <a:custGeom>
            <a:avLst/>
            <a:gdLst/>
            <a:ahLst/>
            <a:cxnLst/>
            <a:rect l="l" t="t" r="r" b="b"/>
            <a:pathLst>
              <a:path w="234" h="312" extrusionOk="0">
                <a:moveTo>
                  <a:pt x="0" y="1"/>
                </a:moveTo>
                <a:lnTo>
                  <a:pt x="9" y="108"/>
                </a:lnTo>
                <a:lnTo>
                  <a:pt x="16" y="210"/>
                </a:lnTo>
                <a:lnTo>
                  <a:pt x="133" y="311"/>
                </a:lnTo>
                <a:lnTo>
                  <a:pt x="124" y="202"/>
                </a:lnTo>
                <a:lnTo>
                  <a:pt x="234" y="194"/>
                </a:lnTo>
                <a:lnTo>
                  <a:pt x="226" y="94"/>
                </a:lnTo>
                <a:lnTo>
                  <a:pt x="118" y="1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020;p51">
            <a:extLst>
              <a:ext uri="{FF2B5EF4-FFF2-40B4-BE49-F238E27FC236}">
                <a16:creationId xmlns:a16="http://schemas.microsoft.com/office/drawing/2014/main" id="{584C6E74-BA27-036B-F8A1-C19007EFF0F0}"/>
              </a:ext>
            </a:extLst>
          </p:cNvPr>
          <p:cNvSpPr/>
          <p:nvPr/>
        </p:nvSpPr>
        <p:spPr>
          <a:xfrm>
            <a:off x="2336318" y="2861788"/>
            <a:ext cx="22152" cy="28005"/>
          </a:xfrm>
          <a:custGeom>
            <a:avLst/>
            <a:gdLst/>
            <a:ahLst/>
            <a:cxnLst/>
            <a:rect l="l" t="t" r="r" b="b"/>
            <a:pathLst>
              <a:path w="299" h="378" extrusionOk="0">
                <a:moveTo>
                  <a:pt x="71" y="109"/>
                </a:moveTo>
                <a:lnTo>
                  <a:pt x="128" y="159"/>
                </a:lnTo>
                <a:cubicBezTo>
                  <a:pt x="134" y="163"/>
                  <a:pt x="140" y="166"/>
                  <a:pt x="147" y="166"/>
                </a:cubicBezTo>
                <a:cubicBezTo>
                  <a:pt x="149" y="166"/>
                  <a:pt x="150" y="166"/>
                  <a:pt x="151" y="166"/>
                </a:cubicBezTo>
                <a:lnTo>
                  <a:pt x="227" y="161"/>
                </a:lnTo>
                <a:lnTo>
                  <a:pt x="229" y="196"/>
                </a:lnTo>
                <a:lnTo>
                  <a:pt x="154" y="201"/>
                </a:lnTo>
                <a:cubicBezTo>
                  <a:pt x="146" y="202"/>
                  <a:pt x="136" y="207"/>
                  <a:pt x="131" y="213"/>
                </a:cubicBezTo>
                <a:cubicBezTo>
                  <a:pt x="126" y="219"/>
                  <a:pt x="124" y="227"/>
                  <a:pt x="124" y="237"/>
                </a:cubicBezTo>
                <a:lnTo>
                  <a:pt x="126" y="268"/>
                </a:lnTo>
                <a:lnTo>
                  <a:pt x="79" y="226"/>
                </a:lnTo>
                <a:lnTo>
                  <a:pt x="71" y="109"/>
                </a:lnTo>
                <a:close/>
                <a:moveTo>
                  <a:pt x="34" y="1"/>
                </a:moveTo>
                <a:cubicBezTo>
                  <a:pt x="29" y="1"/>
                  <a:pt x="24" y="2"/>
                  <a:pt x="20" y="5"/>
                </a:cubicBezTo>
                <a:cubicBezTo>
                  <a:pt x="8" y="10"/>
                  <a:pt x="0" y="23"/>
                  <a:pt x="1" y="36"/>
                </a:cubicBezTo>
                <a:lnTo>
                  <a:pt x="16" y="244"/>
                </a:lnTo>
                <a:cubicBezTo>
                  <a:pt x="16" y="253"/>
                  <a:pt x="20" y="261"/>
                  <a:pt x="26" y="266"/>
                </a:cubicBezTo>
                <a:lnTo>
                  <a:pt x="142" y="369"/>
                </a:lnTo>
                <a:cubicBezTo>
                  <a:pt x="149" y="374"/>
                  <a:pt x="156" y="377"/>
                  <a:pt x="165" y="377"/>
                </a:cubicBezTo>
                <a:cubicBezTo>
                  <a:pt x="170" y="377"/>
                  <a:pt x="175" y="375"/>
                  <a:pt x="179" y="374"/>
                </a:cubicBezTo>
                <a:cubicBezTo>
                  <a:pt x="192" y="369"/>
                  <a:pt x="199" y="357"/>
                  <a:pt x="198" y="343"/>
                </a:cubicBezTo>
                <a:lnTo>
                  <a:pt x="193" y="265"/>
                </a:lnTo>
                <a:lnTo>
                  <a:pt x="268" y="260"/>
                </a:lnTo>
                <a:cubicBezTo>
                  <a:pt x="286" y="259"/>
                  <a:pt x="299" y="243"/>
                  <a:pt x="298" y="224"/>
                </a:cubicBezTo>
                <a:lnTo>
                  <a:pt x="292" y="124"/>
                </a:lnTo>
                <a:cubicBezTo>
                  <a:pt x="291" y="115"/>
                  <a:pt x="286" y="108"/>
                  <a:pt x="280" y="102"/>
                </a:cubicBezTo>
                <a:cubicBezTo>
                  <a:pt x="274" y="98"/>
                  <a:pt x="266" y="94"/>
                  <a:pt x="259" y="94"/>
                </a:cubicBezTo>
                <a:cubicBezTo>
                  <a:pt x="258" y="94"/>
                  <a:pt x="257" y="94"/>
                  <a:pt x="256" y="94"/>
                </a:cubicBezTo>
                <a:lnTo>
                  <a:pt x="161" y="101"/>
                </a:lnTo>
                <a:lnTo>
                  <a:pt x="56" y="9"/>
                </a:lnTo>
                <a:cubicBezTo>
                  <a:pt x="50" y="4"/>
                  <a:pt x="42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021;p51">
            <a:extLst>
              <a:ext uri="{FF2B5EF4-FFF2-40B4-BE49-F238E27FC236}">
                <a16:creationId xmlns:a16="http://schemas.microsoft.com/office/drawing/2014/main" id="{5ED11879-F1D0-EA34-7FD6-EA69B17AAC9B}"/>
              </a:ext>
            </a:extLst>
          </p:cNvPr>
          <p:cNvSpPr/>
          <p:nvPr/>
        </p:nvSpPr>
        <p:spPr>
          <a:xfrm>
            <a:off x="2334244" y="3189476"/>
            <a:ext cx="621881" cy="283233"/>
          </a:xfrm>
          <a:custGeom>
            <a:avLst/>
            <a:gdLst/>
            <a:ahLst/>
            <a:cxnLst/>
            <a:rect l="l" t="t" r="r" b="b"/>
            <a:pathLst>
              <a:path w="8394" h="3823" extrusionOk="0">
                <a:moveTo>
                  <a:pt x="2530" y="0"/>
                </a:moveTo>
                <a:lnTo>
                  <a:pt x="2427" y="8"/>
                </a:lnTo>
                <a:lnTo>
                  <a:pt x="2422" y="8"/>
                </a:lnTo>
                <a:lnTo>
                  <a:pt x="2272" y="41"/>
                </a:lnTo>
                <a:lnTo>
                  <a:pt x="2233" y="105"/>
                </a:lnTo>
                <a:lnTo>
                  <a:pt x="2234" y="124"/>
                </a:lnTo>
                <a:lnTo>
                  <a:pt x="2126" y="240"/>
                </a:lnTo>
                <a:lnTo>
                  <a:pt x="2120" y="241"/>
                </a:lnTo>
                <a:lnTo>
                  <a:pt x="2025" y="247"/>
                </a:lnTo>
                <a:lnTo>
                  <a:pt x="2018" y="140"/>
                </a:lnTo>
                <a:lnTo>
                  <a:pt x="1902" y="44"/>
                </a:lnTo>
                <a:lnTo>
                  <a:pt x="1897" y="47"/>
                </a:lnTo>
                <a:lnTo>
                  <a:pt x="1693" y="162"/>
                </a:lnTo>
                <a:lnTo>
                  <a:pt x="1590" y="278"/>
                </a:lnTo>
                <a:lnTo>
                  <a:pt x="1497" y="393"/>
                </a:lnTo>
                <a:lnTo>
                  <a:pt x="1179" y="626"/>
                </a:lnTo>
                <a:lnTo>
                  <a:pt x="1079" y="633"/>
                </a:lnTo>
                <a:lnTo>
                  <a:pt x="969" y="750"/>
                </a:lnTo>
                <a:lnTo>
                  <a:pt x="963" y="750"/>
                </a:lnTo>
                <a:lnTo>
                  <a:pt x="869" y="756"/>
                </a:lnTo>
                <a:lnTo>
                  <a:pt x="659" y="881"/>
                </a:lnTo>
                <a:lnTo>
                  <a:pt x="652" y="881"/>
                </a:lnTo>
                <a:lnTo>
                  <a:pt x="443" y="896"/>
                </a:lnTo>
                <a:lnTo>
                  <a:pt x="333" y="796"/>
                </a:lnTo>
                <a:lnTo>
                  <a:pt x="329" y="797"/>
                </a:lnTo>
                <a:lnTo>
                  <a:pt x="125" y="919"/>
                </a:lnTo>
                <a:lnTo>
                  <a:pt x="117" y="810"/>
                </a:lnTo>
                <a:lnTo>
                  <a:pt x="1" y="710"/>
                </a:lnTo>
                <a:lnTo>
                  <a:pt x="1" y="716"/>
                </a:lnTo>
                <a:lnTo>
                  <a:pt x="16" y="927"/>
                </a:lnTo>
                <a:lnTo>
                  <a:pt x="138" y="1135"/>
                </a:lnTo>
                <a:lnTo>
                  <a:pt x="248" y="1127"/>
                </a:lnTo>
                <a:lnTo>
                  <a:pt x="262" y="1338"/>
                </a:lnTo>
                <a:lnTo>
                  <a:pt x="378" y="1431"/>
                </a:lnTo>
                <a:lnTo>
                  <a:pt x="489" y="1540"/>
                </a:lnTo>
                <a:lnTo>
                  <a:pt x="503" y="1751"/>
                </a:lnTo>
                <a:lnTo>
                  <a:pt x="511" y="1859"/>
                </a:lnTo>
                <a:lnTo>
                  <a:pt x="633" y="1952"/>
                </a:lnTo>
                <a:lnTo>
                  <a:pt x="751" y="2161"/>
                </a:lnTo>
                <a:lnTo>
                  <a:pt x="881" y="2370"/>
                </a:lnTo>
                <a:lnTo>
                  <a:pt x="990" y="2472"/>
                </a:lnTo>
                <a:lnTo>
                  <a:pt x="1090" y="2464"/>
                </a:lnTo>
                <a:lnTo>
                  <a:pt x="1100" y="2479"/>
                </a:lnTo>
                <a:lnTo>
                  <a:pt x="1172" y="2576"/>
                </a:lnTo>
                <a:lnTo>
                  <a:pt x="1272" y="2656"/>
                </a:lnTo>
                <a:lnTo>
                  <a:pt x="1375" y="2779"/>
                </a:lnTo>
                <a:lnTo>
                  <a:pt x="1445" y="2869"/>
                </a:lnTo>
                <a:lnTo>
                  <a:pt x="1549" y="2861"/>
                </a:lnTo>
                <a:lnTo>
                  <a:pt x="1554" y="2861"/>
                </a:lnTo>
                <a:lnTo>
                  <a:pt x="1646" y="2936"/>
                </a:lnTo>
                <a:lnTo>
                  <a:pt x="1678" y="2962"/>
                </a:lnTo>
                <a:lnTo>
                  <a:pt x="1890" y="2946"/>
                </a:lnTo>
                <a:lnTo>
                  <a:pt x="2106" y="2931"/>
                </a:lnTo>
                <a:lnTo>
                  <a:pt x="2207" y="2814"/>
                </a:lnTo>
                <a:lnTo>
                  <a:pt x="2199" y="2707"/>
                </a:lnTo>
                <a:lnTo>
                  <a:pt x="2230" y="2652"/>
                </a:lnTo>
                <a:lnTo>
                  <a:pt x="2292" y="2590"/>
                </a:lnTo>
                <a:lnTo>
                  <a:pt x="2502" y="2576"/>
                </a:lnTo>
                <a:lnTo>
                  <a:pt x="2616" y="2568"/>
                </a:lnTo>
                <a:lnTo>
                  <a:pt x="2714" y="2562"/>
                </a:lnTo>
                <a:lnTo>
                  <a:pt x="2720" y="2561"/>
                </a:lnTo>
                <a:lnTo>
                  <a:pt x="2809" y="2635"/>
                </a:lnTo>
                <a:lnTo>
                  <a:pt x="2842" y="2661"/>
                </a:lnTo>
                <a:lnTo>
                  <a:pt x="2950" y="2655"/>
                </a:lnTo>
                <a:lnTo>
                  <a:pt x="3160" y="2639"/>
                </a:lnTo>
                <a:lnTo>
                  <a:pt x="3161" y="2639"/>
                </a:lnTo>
                <a:lnTo>
                  <a:pt x="3163" y="2642"/>
                </a:lnTo>
                <a:lnTo>
                  <a:pt x="3226" y="2735"/>
                </a:lnTo>
                <a:lnTo>
                  <a:pt x="3295" y="2796"/>
                </a:lnTo>
                <a:lnTo>
                  <a:pt x="3329" y="2860"/>
                </a:lnTo>
                <a:lnTo>
                  <a:pt x="3500" y="2933"/>
                </a:lnTo>
                <a:lnTo>
                  <a:pt x="3611" y="2954"/>
                </a:lnTo>
                <a:lnTo>
                  <a:pt x="3735" y="2946"/>
                </a:lnTo>
                <a:lnTo>
                  <a:pt x="3806" y="3036"/>
                </a:lnTo>
                <a:lnTo>
                  <a:pt x="3777" y="3131"/>
                </a:lnTo>
                <a:lnTo>
                  <a:pt x="3896" y="3254"/>
                </a:lnTo>
                <a:lnTo>
                  <a:pt x="3917" y="3276"/>
                </a:lnTo>
                <a:lnTo>
                  <a:pt x="3911" y="3279"/>
                </a:lnTo>
                <a:lnTo>
                  <a:pt x="3833" y="3317"/>
                </a:lnTo>
                <a:lnTo>
                  <a:pt x="3827" y="3319"/>
                </a:lnTo>
                <a:lnTo>
                  <a:pt x="3764" y="3350"/>
                </a:lnTo>
                <a:lnTo>
                  <a:pt x="3816" y="3426"/>
                </a:lnTo>
                <a:lnTo>
                  <a:pt x="3795" y="3379"/>
                </a:lnTo>
                <a:lnTo>
                  <a:pt x="4045" y="3534"/>
                </a:lnTo>
                <a:lnTo>
                  <a:pt x="4061" y="3548"/>
                </a:lnTo>
                <a:lnTo>
                  <a:pt x="4090" y="3547"/>
                </a:lnTo>
                <a:lnTo>
                  <a:pt x="4197" y="3633"/>
                </a:lnTo>
                <a:lnTo>
                  <a:pt x="4270" y="3628"/>
                </a:lnTo>
                <a:lnTo>
                  <a:pt x="4384" y="3722"/>
                </a:lnTo>
                <a:lnTo>
                  <a:pt x="4489" y="3818"/>
                </a:lnTo>
                <a:lnTo>
                  <a:pt x="4503" y="3823"/>
                </a:lnTo>
                <a:lnTo>
                  <a:pt x="4703" y="3808"/>
                </a:lnTo>
                <a:lnTo>
                  <a:pt x="4821" y="3801"/>
                </a:lnTo>
                <a:lnTo>
                  <a:pt x="4928" y="3793"/>
                </a:lnTo>
                <a:lnTo>
                  <a:pt x="4972" y="3789"/>
                </a:lnTo>
                <a:lnTo>
                  <a:pt x="5240" y="3676"/>
                </a:lnTo>
                <a:lnTo>
                  <a:pt x="5334" y="3670"/>
                </a:lnTo>
                <a:lnTo>
                  <a:pt x="5263" y="3579"/>
                </a:lnTo>
                <a:lnTo>
                  <a:pt x="5326" y="3546"/>
                </a:lnTo>
                <a:lnTo>
                  <a:pt x="5333" y="3443"/>
                </a:lnTo>
                <a:lnTo>
                  <a:pt x="5497" y="3410"/>
                </a:lnTo>
                <a:lnTo>
                  <a:pt x="5651" y="3421"/>
                </a:lnTo>
                <a:lnTo>
                  <a:pt x="5766" y="3413"/>
                </a:lnTo>
                <a:lnTo>
                  <a:pt x="5874" y="3405"/>
                </a:lnTo>
                <a:lnTo>
                  <a:pt x="6076" y="3281"/>
                </a:lnTo>
                <a:lnTo>
                  <a:pt x="6177" y="3166"/>
                </a:lnTo>
                <a:lnTo>
                  <a:pt x="6386" y="3042"/>
                </a:lnTo>
                <a:lnTo>
                  <a:pt x="6488" y="2926"/>
                </a:lnTo>
                <a:lnTo>
                  <a:pt x="6581" y="2811"/>
                </a:lnTo>
                <a:lnTo>
                  <a:pt x="6575" y="2710"/>
                </a:lnTo>
                <a:lnTo>
                  <a:pt x="6682" y="2593"/>
                </a:lnTo>
                <a:lnTo>
                  <a:pt x="6784" y="2587"/>
                </a:lnTo>
                <a:lnTo>
                  <a:pt x="6893" y="2579"/>
                </a:lnTo>
                <a:lnTo>
                  <a:pt x="7109" y="2563"/>
                </a:lnTo>
                <a:lnTo>
                  <a:pt x="7218" y="2556"/>
                </a:lnTo>
                <a:lnTo>
                  <a:pt x="7326" y="2547"/>
                </a:lnTo>
                <a:lnTo>
                  <a:pt x="7429" y="2541"/>
                </a:lnTo>
                <a:lnTo>
                  <a:pt x="7436" y="2649"/>
                </a:lnTo>
                <a:lnTo>
                  <a:pt x="7544" y="2641"/>
                </a:lnTo>
                <a:lnTo>
                  <a:pt x="7551" y="2647"/>
                </a:lnTo>
                <a:lnTo>
                  <a:pt x="7587" y="2645"/>
                </a:lnTo>
                <a:lnTo>
                  <a:pt x="7679" y="2723"/>
                </a:lnTo>
                <a:lnTo>
                  <a:pt x="7869" y="2618"/>
                </a:lnTo>
                <a:lnTo>
                  <a:pt x="7895" y="2628"/>
                </a:lnTo>
                <a:lnTo>
                  <a:pt x="7914" y="2618"/>
                </a:lnTo>
                <a:lnTo>
                  <a:pt x="7935" y="2606"/>
                </a:lnTo>
                <a:lnTo>
                  <a:pt x="7988" y="2663"/>
                </a:lnTo>
                <a:lnTo>
                  <a:pt x="8093" y="2703"/>
                </a:lnTo>
                <a:lnTo>
                  <a:pt x="8112" y="2745"/>
                </a:lnTo>
                <a:lnTo>
                  <a:pt x="8129" y="2592"/>
                </a:lnTo>
                <a:lnTo>
                  <a:pt x="8087" y="2522"/>
                </a:lnTo>
                <a:lnTo>
                  <a:pt x="8116" y="2397"/>
                </a:lnTo>
                <a:lnTo>
                  <a:pt x="8165" y="2298"/>
                </a:lnTo>
                <a:lnTo>
                  <a:pt x="8260" y="2292"/>
                </a:lnTo>
                <a:lnTo>
                  <a:pt x="8222" y="2163"/>
                </a:lnTo>
                <a:lnTo>
                  <a:pt x="8281" y="2079"/>
                </a:lnTo>
                <a:lnTo>
                  <a:pt x="8393" y="2000"/>
                </a:lnTo>
                <a:lnTo>
                  <a:pt x="8369" y="1924"/>
                </a:lnTo>
                <a:lnTo>
                  <a:pt x="8320" y="2005"/>
                </a:lnTo>
                <a:lnTo>
                  <a:pt x="8273" y="1848"/>
                </a:lnTo>
                <a:lnTo>
                  <a:pt x="8242" y="1850"/>
                </a:lnTo>
                <a:lnTo>
                  <a:pt x="8164" y="1855"/>
                </a:lnTo>
                <a:lnTo>
                  <a:pt x="8062" y="1863"/>
                </a:lnTo>
                <a:lnTo>
                  <a:pt x="8014" y="1865"/>
                </a:lnTo>
                <a:lnTo>
                  <a:pt x="7962" y="1869"/>
                </a:lnTo>
                <a:lnTo>
                  <a:pt x="7955" y="1870"/>
                </a:lnTo>
                <a:lnTo>
                  <a:pt x="7838" y="1769"/>
                </a:lnTo>
                <a:lnTo>
                  <a:pt x="7723" y="1669"/>
                </a:lnTo>
                <a:lnTo>
                  <a:pt x="7607" y="1577"/>
                </a:lnTo>
                <a:lnTo>
                  <a:pt x="7513" y="1583"/>
                </a:lnTo>
                <a:lnTo>
                  <a:pt x="7504" y="1583"/>
                </a:lnTo>
                <a:lnTo>
                  <a:pt x="7374" y="1375"/>
                </a:lnTo>
                <a:lnTo>
                  <a:pt x="7279" y="1481"/>
                </a:lnTo>
                <a:lnTo>
                  <a:pt x="7222" y="1553"/>
                </a:lnTo>
                <a:lnTo>
                  <a:pt x="7193" y="1605"/>
                </a:lnTo>
                <a:lnTo>
                  <a:pt x="6875" y="1729"/>
                </a:lnTo>
                <a:lnTo>
                  <a:pt x="6875" y="1724"/>
                </a:lnTo>
                <a:lnTo>
                  <a:pt x="6861" y="1730"/>
                </a:lnTo>
                <a:lnTo>
                  <a:pt x="6854" y="1629"/>
                </a:lnTo>
                <a:lnTo>
                  <a:pt x="6839" y="1412"/>
                </a:lnTo>
                <a:lnTo>
                  <a:pt x="6738" y="1521"/>
                </a:lnTo>
                <a:lnTo>
                  <a:pt x="6638" y="1527"/>
                </a:lnTo>
                <a:lnTo>
                  <a:pt x="6526" y="1438"/>
                </a:lnTo>
                <a:lnTo>
                  <a:pt x="6326" y="1549"/>
                </a:lnTo>
                <a:lnTo>
                  <a:pt x="6334" y="1666"/>
                </a:lnTo>
                <a:lnTo>
                  <a:pt x="6233" y="1775"/>
                </a:lnTo>
                <a:lnTo>
                  <a:pt x="6232" y="1761"/>
                </a:lnTo>
                <a:lnTo>
                  <a:pt x="6218" y="1775"/>
                </a:lnTo>
                <a:lnTo>
                  <a:pt x="6202" y="1558"/>
                </a:lnTo>
                <a:lnTo>
                  <a:pt x="6098" y="1469"/>
                </a:lnTo>
                <a:lnTo>
                  <a:pt x="6000" y="1573"/>
                </a:lnTo>
                <a:lnTo>
                  <a:pt x="5898" y="1579"/>
                </a:lnTo>
                <a:lnTo>
                  <a:pt x="5797" y="1704"/>
                </a:lnTo>
                <a:lnTo>
                  <a:pt x="5791" y="1697"/>
                </a:lnTo>
                <a:lnTo>
                  <a:pt x="5784" y="1705"/>
                </a:lnTo>
                <a:lnTo>
                  <a:pt x="5667" y="1596"/>
                </a:lnTo>
                <a:lnTo>
                  <a:pt x="5464" y="1610"/>
                </a:lnTo>
                <a:lnTo>
                  <a:pt x="5451" y="1611"/>
                </a:lnTo>
                <a:lnTo>
                  <a:pt x="5341" y="1518"/>
                </a:lnTo>
                <a:lnTo>
                  <a:pt x="5218" y="1418"/>
                </a:lnTo>
                <a:lnTo>
                  <a:pt x="5109" y="1317"/>
                </a:lnTo>
                <a:lnTo>
                  <a:pt x="4891" y="1332"/>
                </a:lnTo>
                <a:lnTo>
                  <a:pt x="4668" y="1245"/>
                </a:lnTo>
                <a:lnTo>
                  <a:pt x="4551" y="1136"/>
                </a:lnTo>
                <a:lnTo>
                  <a:pt x="4323" y="844"/>
                </a:lnTo>
                <a:lnTo>
                  <a:pt x="4233" y="949"/>
                </a:lnTo>
                <a:lnTo>
                  <a:pt x="4225" y="943"/>
                </a:lnTo>
                <a:lnTo>
                  <a:pt x="4219" y="949"/>
                </a:lnTo>
                <a:lnTo>
                  <a:pt x="4103" y="855"/>
                </a:lnTo>
                <a:lnTo>
                  <a:pt x="3886" y="871"/>
                </a:lnTo>
                <a:lnTo>
                  <a:pt x="3833" y="875"/>
                </a:lnTo>
                <a:lnTo>
                  <a:pt x="3792" y="877"/>
                </a:lnTo>
                <a:lnTo>
                  <a:pt x="3908" y="971"/>
                </a:lnTo>
                <a:lnTo>
                  <a:pt x="3892" y="973"/>
                </a:lnTo>
                <a:lnTo>
                  <a:pt x="3800" y="979"/>
                </a:lnTo>
                <a:lnTo>
                  <a:pt x="3705" y="1095"/>
                </a:lnTo>
                <a:lnTo>
                  <a:pt x="3713" y="1195"/>
                </a:lnTo>
                <a:lnTo>
                  <a:pt x="3696" y="1171"/>
                </a:lnTo>
                <a:lnTo>
                  <a:pt x="3698" y="1197"/>
                </a:lnTo>
                <a:lnTo>
                  <a:pt x="3574" y="995"/>
                </a:lnTo>
                <a:lnTo>
                  <a:pt x="3459" y="901"/>
                </a:lnTo>
                <a:lnTo>
                  <a:pt x="3458" y="901"/>
                </a:lnTo>
                <a:lnTo>
                  <a:pt x="3257" y="916"/>
                </a:lnTo>
                <a:lnTo>
                  <a:pt x="3243" y="917"/>
                </a:lnTo>
                <a:lnTo>
                  <a:pt x="3343" y="801"/>
                </a:lnTo>
                <a:lnTo>
                  <a:pt x="3444" y="684"/>
                </a:lnTo>
                <a:lnTo>
                  <a:pt x="3328" y="584"/>
                </a:lnTo>
                <a:lnTo>
                  <a:pt x="3126" y="598"/>
                </a:lnTo>
                <a:lnTo>
                  <a:pt x="3111" y="599"/>
                </a:lnTo>
                <a:lnTo>
                  <a:pt x="2892" y="505"/>
                </a:lnTo>
                <a:lnTo>
                  <a:pt x="2785" y="513"/>
                </a:lnTo>
                <a:lnTo>
                  <a:pt x="2669" y="412"/>
                </a:lnTo>
                <a:lnTo>
                  <a:pt x="2559" y="419"/>
                </a:lnTo>
                <a:lnTo>
                  <a:pt x="2553" y="319"/>
                </a:lnTo>
                <a:lnTo>
                  <a:pt x="2546" y="211"/>
                </a:lnTo>
                <a:lnTo>
                  <a:pt x="25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022;p51">
            <a:extLst>
              <a:ext uri="{FF2B5EF4-FFF2-40B4-BE49-F238E27FC236}">
                <a16:creationId xmlns:a16="http://schemas.microsoft.com/office/drawing/2014/main" id="{3223B965-3A8C-D1C0-C0A8-093DB24D44FF}"/>
              </a:ext>
            </a:extLst>
          </p:cNvPr>
          <p:cNvSpPr/>
          <p:nvPr/>
        </p:nvSpPr>
        <p:spPr>
          <a:xfrm>
            <a:off x="2332096" y="3186883"/>
            <a:ext cx="627067" cy="288420"/>
          </a:xfrm>
          <a:custGeom>
            <a:avLst/>
            <a:gdLst/>
            <a:ahLst/>
            <a:cxnLst/>
            <a:rect l="l" t="t" r="r" b="b"/>
            <a:pathLst>
              <a:path w="8464" h="3893" extrusionOk="0">
                <a:moveTo>
                  <a:pt x="2529" y="65"/>
                </a:moveTo>
                <a:lnTo>
                  <a:pt x="2556" y="452"/>
                </a:lnTo>
                <a:cubicBezTo>
                  <a:pt x="2557" y="460"/>
                  <a:pt x="2561" y="469"/>
                  <a:pt x="2567" y="474"/>
                </a:cubicBezTo>
                <a:cubicBezTo>
                  <a:pt x="2573" y="478"/>
                  <a:pt x="2579" y="482"/>
                  <a:pt x="2586" y="482"/>
                </a:cubicBezTo>
                <a:cubicBezTo>
                  <a:pt x="2588" y="482"/>
                  <a:pt x="2590" y="482"/>
                  <a:pt x="2591" y="481"/>
                </a:cubicBezTo>
                <a:lnTo>
                  <a:pt x="2686" y="475"/>
                </a:lnTo>
                <a:lnTo>
                  <a:pt x="2791" y="568"/>
                </a:lnTo>
                <a:cubicBezTo>
                  <a:pt x="2798" y="572"/>
                  <a:pt x="2804" y="576"/>
                  <a:pt x="2812" y="576"/>
                </a:cubicBezTo>
                <a:cubicBezTo>
                  <a:pt x="2813" y="576"/>
                  <a:pt x="2814" y="576"/>
                  <a:pt x="2815" y="576"/>
                </a:cubicBezTo>
                <a:lnTo>
                  <a:pt x="2915" y="569"/>
                </a:lnTo>
                <a:lnTo>
                  <a:pt x="3127" y="660"/>
                </a:lnTo>
                <a:cubicBezTo>
                  <a:pt x="3130" y="662"/>
                  <a:pt x="3134" y="663"/>
                  <a:pt x="3138" y="663"/>
                </a:cubicBezTo>
                <a:cubicBezTo>
                  <a:pt x="3139" y="663"/>
                  <a:pt x="3141" y="663"/>
                  <a:pt x="3142" y="662"/>
                </a:cubicBezTo>
                <a:lnTo>
                  <a:pt x="3345" y="648"/>
                </a:lnTo>
                <a:lnTo>
                  <a:pt x="3426" y="719"/>
                </a:lnTo>
                <a:lnTo>
                  <a:pt x="3246" y="927"/>
                </a:lnTo>
                <a:cubicBezTo>
                  <a:pt x="3238" y="937"/>
                  <a:pt x="3236" y="952"/>
                  <a:pt x="3242" y="963"/>
                </a:cubicBezTo>
                <a:cubicBezTo>
                  <a:pt x="3247" y="973"/>
                  <a:pt x="3257" y="981"/>
                  <a:pt x="3269" y="981"/>
                </a:cubicBezTo>
                <a:cubicBezTo>
                  <a:pt x="3271" y="981"/>
                  <a:pt x="3272" y="981"/>
                  <a:pt x="3273" y="981"/>
                </a:cubicBezTo>
                <a:lnTo>
                  <a:pt x="3477" y="967"/>
                </a:lnTo>
                <a:lnTo>
                  <a:pt x="3579" y="1049"/>
                </a:lnTo>
                <a:lnTo>
                  <a:pt x="3699" y="1245"/>
                </a:lnTo>
                <a:cubicBezTo>
                  <a:pt x="3705" y="1256"/>
                  <a:pt x="3715" y="1261"/>
                  <a:pt x="3727" y="1261"/>
                </a:cubicBezTo>
                <a:cubicBezTo>
                  <a:pt x="3730" y="1261"/>
                  <a:pt x="3733" y="1261"/>
                  <a:pt x="3737" y="1260"/>
                </a:cubicBezTo>
                <a:cubicBezTo>
                  <a:pt x="3738" y="1260"/>
                  <a:pt x="3740" y="1260"/>
                  <a:pt x="3741" y="1260"/>
                </a:cubicBezTo>
                <a:cubicBezTo>
                  <a:pt x="3745" y="1260"/>
                  <a:pt x="3749" y="1260"/>
                  <a:pt x="3752" y="1259"/>
                </a:cubicBezTo>
                <a:cubicBezTo>
                  <a:pt x="3767" y="1254"/>
                  <a:pt x="3775" y="1239"/>
                  <a:pt x="3774" y="1225"/>
                </a:cubicBezTo>
                <a:lnTo>
                  <a:pt x="3768" y="1137"/>
                </a:lnTo>
                <a:lnTo>
                  <a:pt x="3845" y="1042"/>
                </a:lnTo>
                <a:lnTo>
                  <a:pt x="3940" y="1036"/>
                </a:lnTo>
                <a:cubicBezTo>
                  <a:pt x="3952" y="1036"/>
                  <a:pt x="3965" y="1027"/>
                  <a:pt x="3968" y="1014"/>
                </a:cubicBezTo>
                <a:cubicBezTo>
                  <a:pt x="3972" y="1001"/>
                  <a:pt x="3968" y="986"/>
                  <a:pt x="3957" y="979"/>
                </a:cubicBezTo>
                <a:lnTo>
                  <a:pt x="3905" y="937"/>
                </a:lnTo>
                <a:lnTo>
                  <a:pt x="4122" y="922"/>
                </a:lnTo>
                <a:lnTo>
                  <a:pt x="4227" y="1008"/>
                </a:lnTo>
                <a:cubicBezTo>
                  <a:pt x="4233" y="1013"/>
                  <a:pt x="4240" y="1015"/>
                  <a:pt x="4248" y="1015"/>
                </a:cubicBezTo>
                <a:cubicBezTo>
                  <a:pt x="4251" y="1015"/>
                  <a:pt x="4254" y="1015"/>
                  <a:pt x="4257" y="1014"/>
                </a:cubicBezTo>
                <a:cubicBezTo>
                  <a:pt x="4258" y="1014"/>
                  <a:pt x="4259" y="1014"/>
                  <a:pt x="4260" y="1014"/>
                </a:cubicBezTo>
                <a:cubicBezTo>
                  <a:pt x="4270" y="1014"/>
                  <a:pt x="4280" y="1010"/>
                  <a:pt x="4287" y="1003"/>
                </a:cubicBezTo>
                <a:lnTo>
                  <a:pt x="4351" y="928"/>
                </a:lnTo>
                <a:lnTo>
                  <a:pt x="4558" y="1192"/>
                </a:lnTo>
                <a:lnTo>
                  <a:pt x="4675" y="1302"/>
                </a:lnTo>
                <a:cubicBezTo>
                  <a:pt x="4678" y="1305"/>
                  <a:pt x="4681" y="1307"/>
                  <a:pt x="4685" y="1308"/>
                </a:cubicBezTo>
                <a:lnTo>
                  <a:pt x="4909" y="1395"/>
                </a:lnTo>
                <a:cubicBezTo>
                  <a:pt x="4913" y="1398"/>
                  <a:pt x="4916" y="1399"/>
                  <a:pt x="4920" y="1399"/>
                </a:cubicBezTo>
                <a:cubicBezTo>
                  <a:pt x="4921" y="1399"/>
                  <a:pt x="4922" y="1399"/>
                  <a:pt x="4924" y="1398"/>
                </a:cubicBezTo>
                <a:lnTo>
                  <a:pt x="5127" y="1384"/>
                </a:lnTo>
                <a:lnTo>
                  <a:pt x="5227" y="1477"/>
                </a:lnTo>
                <a:lnTo>
                  <a:pt x="5457" y="1669"/>
                </a:lnTo>
                <a:cubicBezTo>
                  <a:pt x="5463" y="1674"/>
                  <a:pt x="5469" y="1677"/>
                  <a:pt x="5477" y="1677"/>
                </a:cubicBezTo>
                <a:cubicBezTo>
                  <a:pt x="5478" y="1677"/>
                  <a:pt x="5479" y="1677"/>
                  <a:pt x="5481" y="1676"/>
                </a:cubicBezTo>
                <a:lnTo>
                  <a:pt x="5684" y="1662"/>
                </a:lnTo>
                <a:lnTo>
                  <a:pt x="5790" y="1761"/>
                </a:lnTo>
                <a:cubicBezTo>
                  <a:pt x="5797" y="1768"/>
                  <a:pt x="5804" y="1770"/>
                  <a:pt x="5813" y="1770"/>
                </a:cubicBezTo>
                <a:cubicBezTo>
                  <a:pt x="5815" y="1770"/>
                  <a:pt x="5819" y="1770"/>
                  <a:pt x="5821" y="1769"/>
                </a:cubicBezTo>
                <a:lnTo>
                  <a:pt x="5828" y="1769"/>
                </a:lnTo>
                <a:cubicBezTo>
                  <a:pt x="5837" y="1769"/>
                  <a:pt x="5846" y="1764"/>
                  <a:pt x="5851" y="1758"/>
                </a:cubicBezTo>
                <a:lnTo>
                  <a:pt x="5943" y="1644"/>
                </a:lnTo>
                <a:lnTo>
                  <a:pt x="6031" y="1638"/>
                </a:lnTo>
                <a:cubicBezTo>
                  <a:pt x="6040" y="1636"/>
                  <a:pt x="6048" y="1634"/>
                  <a:pt x="6053" y="1627"/>
                </a:cubicBezTo>
                <a:lnTo>
                  <a:pt x="6128" y="1546"/>
                </a:lnTo>
                <a:lnTo>
                  <a:pt x="6200" y="1608"/>
                </a:lnTo>
                <a:lnTo>
                  <a:pt x="6215" y="1811"/>
                </a:lnTo>
                <a:cubicBezTo>
                  <a:pt x="6216" y="1823"/>
                  <a:pt x="6225" y="1836"/>
                  <a:pt x="6237" y="1839"/>
                </a:cubicBezTo>
                <a:cubicBezTo>
                  <a:pt x="6241" y="1840"/>
                  <a:pt x="6244" y="1840"/>
                  <a:pt x="6248" y="1840"/>
                </a:cubicBezTo>
                <a:cubicBezTo>
                  <a:pt x="6251" y="1840"/>
                  <a:pt x="6254" y="1840"/>
                  <a:pt x="6257" y="1839"/>
                </a:cubicBezTo>
                <a:cubicBezTo>
                  <a:pt x="6259" y="1839"/>
                  <a:pt x="6261" y="1839"/>
                  <a:pt x="6263" y="1839"/>
                </a:cubicBezTo>
                <a:cubicBezTo>
                  <a:pt x="6271" y="1839"/>
                  <a:pt x="6280" y="1835"/>
                  <a:pt x="6287" y="1828"/>
                </a:cubicBezTo>
                <a:lnTo>
                  <a:pt x="6388" y="1721"/>
                </a:lnTo>
                <a:cubicBezTo>
                  <a:pt x="6394" y="1714"/>
                  <a:pt x="6397" y="1706"/>
                  <a:pt x="6397" y="1696"/>
                </a:cubicBezTo>
                <a:lnTo>
                  <a:pt x="6391" y="1599"/>
                </a:lnTo>
                <a:lnTo>
                  <a:pt x="6553" y="1510"/>
                </a:lnTo>
                <a:lnTo>
                  <a:pt x="6647" y="1586"/>
                </a:lnTo>
                <a:cubicBezTo>
                  <a:pt x="6652" y="1590"/>
                  <a:pt x="6659" y="1592"/>
                  <a:pt x="6665" y="1592"/>
                </a:cubicBezTo>
                <a:cubicBezTo>
                  <a:pt x="6666" y="1592"/>
                  <a:pt x="6667" y="1592"/>
                  <a:pt x="6669" y="1592"/>
                </a:cubicBezTo>
                <a:lnTo>
                  <a:pt x="6769" y="1586"/>
                </a:lnTo>
                <a:cubicBezTo>
                  <a:pt x="6778" y="1584"/>
                  <a:pt x="6786" y="1582"/>
                  <a:pt x="6792" y="1575"/>
                </a:cubicBezTo>
                <a:lnTo>
                  <a:pt x="6842" y="1521"/>
                </a:lnTo>
                <a:lnTo>
                  <a:pt x="6859" y="1765"/>
                </a:lnTo>
                <a:cubicBezTo>
                  <a:pt x="6860" y="1774"/>
                  <a:pt x="6865" y="1785"/>
                  <a:pt x="6875" y="1790"/>
                </a:cubicBezTo>
                <a:cubicBezTo>
                  <a:pt x="6881" y="1793"/>
                  <a:pt x="6887" y="1795"/>
                  <a:pt x="6893" y="1795"/>
                </a:cubicBezTo>
                <a:cubicBezTo>
                  <a:pt x="6896" y="1795"/>
                  <a:pt x="6899" y="1795"/>
                  <a:pt x="6902" y="1794"/>
                </a:cubicBezTo>
                <a:cubicBezTo>
                  <a:pt x="6904" y="1794"/>
                  <a:pt x="6906" y="1795"/>
                  <a:pt x="6908" y="1795"/>
                </a:cubicBezTo>
                <a:cubicBezTo>
                  <a:pt x="6912" y="1795"/>
                  <a:pt x="6915" y="1794"/>
                  <a:pt x="6919" y="1792"/>
                </a:cubicBezTo>
                <a:lnTo>
                  <a:pt x="7236" y="1669"/>
                </a:lnTo>
                <a:cubicBezTo>
                  <a:pt x="7244" y="1666"/>
                  <a:pt x="7250" y="1661"/>
                  <a:pt x="7253" y="1655"/>
                </a:cubicBezTo>
                <a:lnTo>
                  <a:pt x="7278" y="1608"/>
                </a:lnTo>
                <a:lnTo>
                  <a:pt x="7401" y="1462"/>
                </a:lnTo>
                <a:lnTo>
                  <a:pt x="7507" y="1634"/>
                </a:lnTo>
                <a:cubicBezTo>
                  <a:pt x="7513" y="1643"/>
                  <a:pt x="7525" y="1649"/>
                  <a:pt x="7535" y="1649"/>
                </a:cubicBezTo>
                <a:cubicBezTo>
                  <a:pt x="7536" y="1649"/>
                  <a:pt x="7536" y="1649"/>
                  <a:pt x="7537" y="1649"/>
                </a:cubicBezTo>
                <a:lnTo>
                  <a:pt x="7544" y="1649"/>
                </a:lnTo>
                <a:lnTo>
                  <a:pt x="7626" y="1644"/>
                </a:lnTo>
                <a:lnTo>
                  <a:pt x="7730" y="1727"/>
                </a:lnTo>
                <a:lnTo>
                  <a:pt x="7961" y="1928"/>
                </a:lnTo>
                <a:cubicBezTo>
                  <a:pt x="7967" y="1934"/>
                  <a:pt x="7973" y="1937"/>
                  <a:pt x="7981" y="1937"/>
                </a:cubicBezTo>
                <a:cubicBezTo>
                  <a:pt x="7982" y="1937"/>
                  <a:pt x="7983" y="1937"/>
                  <a:pt x="7985" y="1937"/>
                </a:cubicBezTo>
                <a:lnTo>
                  <a:pt x="8277" y="1916"/>
                </a:lnTo>
                <a:lnTo>
                  <a:pt x="8317" y="2047"/>
                </a:lnTo>
                <a:cubicBezTo>
                  <a:pt x="8319" y="2052"/>
                  <a:pt x="8322" y="2058"/>
                  <a:pt x="8325" y="2062"/>
                </a:cubicBezTo>
                <a:lnTo>
                  <a:pt x="8292" y="2087"/>
                </a:lnTo>
                <a:lnTo>
                  <a:pt x="8284" y="2094"/>
                </a:lnTo>
                <a:lnTo>
                  <a:pt x="8224" y="2179"/>
                </a:lnTo>
                <a:cubicBezTo>
                  <a:pt x="8218" y="2188"/>
                  <a:pt x="8216" y="2198"/>
                  <a:pt x="8219" y="2207"/>
                </a:cubicBezTo>
                <a:lnTo>
                  <a:pt x="8245" y="2297"/>
                </a:lnTo>
                <a:lnTo>
                  <a:pt x="8192" y="2301"/>
                </a:lnTo>
                <a:cubicBezTo>
                  <a:pt x="8182" y="2301"/>
                  <a:pt x="8171" y="2307"/>
                  <a:pt x="8166" y="2318"/>
                </a:cubicBezTo>
                <a:lnTo>
                  <a:pt x="8115" y="2416"/>
                </a:lnTo>
                <a:cubicBezTo>
                  <a:pt x="8114" y="2419"/>
                  <a:pt x="8112" y="2421"/>
                  <a:pt x="8112" y="2424"/>
                </a:cubicBezTo>
                <a:lnTo>
                  <a:pt x="8084" y="2550"/>
                </a:lnTo>
                <a:cubicBezTo>
                  <a:pt x="8083" y="2557"/>
                  <a:pt x="8084" y="2566"/>
                  <a:pt x="8088" y="2573"/>
                </a:cubicBezTo>
                <a:lnTo>
                  <a:pt x="8124" y="2633"/>
                </a:lnTo>
                <a:lnTo>
                  <a:pt x="8116" y="2701"/>
                </a:lnTo>
                <a:lnTo>
                  <a:pt x="8036" y="2670"/>
                </a:lnTo>
                <a:lnTo>
                  <a:pt x="7987" y="2618"/>
                </a:lnTo>
                <a:cubicBezTo>
                  <a:pt x="7980" y="2611"/>
                  <a:pt x="7972" y="2608"/>
                  <a:pt x="7963" y="2608"/>
                </a:cubicBezTo>
                <a:cubicBezTo>
                  <a:pt x="7958" y="2608"/>
                  <a:pt x="7952" y="2609"/>
                  <a:pt x="7947" y="2612"/>
                </a:cubicBezTo>
                <a:lnTo>
                  <a:pt x="7922" y="2627"/>
                </a:lnTo>
                <a:lnTo>
                  <a:pt x="7911" y="2623"/>
                </a:lnTo>
                <a:cubicBezTo>
                  <a:pt x="7906" y="2621"/>
                  <a:pt x="7902" y="2620"/>
                  <a:pt x="7897" y="2620"/>
                </a:cubicBezTo>
                <a:cubicBezTo>
                  <a:pt x="7892" y="2620"/>
                  <a:pt x="7887" y="2621"/>
                  <a:pt x="7883" y="2624"/>
                </a:cubicBezTo>
                <a:lnTo>
                  <a:pt x="7713" y="2718"/>
                </a:lnTo>
                <a:lnTo>
                  <a:pt x="7638" y="2654"/>
                </a:lnTo>
                <a:cubicBezTo>
                  <a:pt x="7632" y="2649"/>
                  <a:pt x="7626" y="2646"/>
                  <a:pt x="7618" y="2646"/>
                </a:cubicBezTo>
                <a:cubicBezTo>
                  <a:pt x="7617" y="2646"/>
                  <a:pt x="7616" y="2646"/>
                  <a:pt x="7615" y="2646"/>
                </a:cubicBezTo>
                <a:lnTo>
                  <a:pt x="7590" y="2648"/>
                </a:lnTo>
                <a:cubicBezTo>
                  <a:pt x="7585" y="2645"/>
                  <a:pt x="7580" y="2642"/>
                  <a:pt x="7575" y="2642"/>
                </a:cubicBezTo>
                <a:cubicBezTo>
                  <a:pt x="7573" y="2642"/>
                  <a:pt x="7572" y="2642"/>
                  <a:pt x="7570" y="2643"/>
                </a:cubicBezTo>
                <a:lnTo>
                  <a:pt x="7495" y="2648"/>
                </a:lnTo>
                <a:lnTo>
                  <a:pt x="7490" y="2572"/>
                </a:lnTo>
                <a:cubicBezTo>
                  <a:pt x="7489" y="2556"/>
                  <a:pt x="7474" y="2541"/>
                  <a:pt x="7459" y="2541"/>
                </a:cubicBezTo>
                <a:cubicBezTo>
                  <a:pt x="7458" y="2541"/>
                  <a:pt x="7456" y="2541"/>
                  <a:pt x="7455" y="2542"/>
                </a:cubicBezTo>
                <a:lnTo>
                  <a:pt x="6710" y="2594"/>
                </a:lnTo>
                <a:cubicBezTo>
                  <a:pt x="6701" y="2596"/>
                  <a:pt x="6694" y="2598"/>
                  <a:pt x="6688" y="2604"/>
                </a:cubicBezTo>
                <a:lnTo>
                  <a:pt x="6579" y="2722"/>
                </a:lnTo>
                <a:cubicBezTo>
                  <a:pt x="6573" y="2728"/>
                  <a:pt x="6570" y="2737"/>
                  <a:pt x="6570" y="2747"/>
                </a:cubicBezTo>
                <a:lnTo>
                  <a:pt x="6576" y="2833"/>
                </a:lnTo>
                <a:lnTo>
                  <a:pt x="6394" y="3051"/>
                </a:lnTo>
                <a:lnTo>
                  <a:pt x="6190" y="3172"/>
                </a:lnTo>
                <a:cubicBezTo>
                  <a:pt x="6188" y="3174"/>
                  <a:pt x="6185" y="3176"/>
                  <a:pt x="6182" y="3179"/>
                </a:cubicBezTo>
                <a:lnTo>
                  <a:pt x="6085" y="3290"/>
                </a:lnTo>
                <a:lnTo>
                  <a:pt x="5894" y="3406"/>
                </a:lnTo>
                <a:lnTo>
                  <a:pt x="5683" y="3421"/>
                </a:lnTo>
                <a:lnTo>
                  <a:pt x="5530" y="3411"/>
                </a:lnTo>
                <a:cubicBezTo>
                  <a:pt x="5529" y="3411"/>
                  <a:pt x="5528" y="3411"/>
                  <a:pt x="5527" y="3411"/>
                </a:cubicBezTo>
                <a:cubicBezTo>
                  <a:pt x="5526" y="3411"/>
                  <a:pt x="5524" y="3411"/>
                  <a:pt x="5522" y="3411"/>
                </a:cubicBezTo>
                <a:lnTo>
                  <a:pt x="5358" y="3444"/>
                </a:lnTo>
                <a:cubicBezTo>
                  <a:pt x="5343" y="3446"/>
                  <a:pt x="5334" y="3460"/>
                  <a:pt x="5332" y="3474"/>
                </a:cubicBezTo>
                <a:lnTo>
                  <a:pt x="5326" y="3559"/>
                </a:lnTo>
                <a:lnTo>
                  <a:pt x="5279" y="3583"/>
                </a:lnTo>
                <a:cubicBezTo>
                  <a:pt x="5269" y="3587"/>
                  <a:pt x="5264" y="3596"/>
                  <a:pt x="5262" y="3606"/>
                </a:cubicBezTo>
                <a:cubicBezTo>
                  <a:pt x="5259" y="3616"/>
                  <a:pt x="5262" y="3625"/>
                  <a:pt x="5268" y="3633"/>
                </a:cubicBezTo>
                <a:lnTo>
                  <a:pt x="5301" y="3675"/>
                </a:lnTo>
                <a:lnTo>
                  <a:pt x="5268" y="3677"/>
                </a:lnTo>
                <a:cubicBezTo>
                  <a:pt x="5264" y="3677"/>
                  <a:pt x="5262" y="3679"/>
                  <a:pt x="5258" y="3680"/>
                </a:cubicBezTo>
                <a:lnTo>
                  <a:pt x="4993" y="3791"/>
                </a:lnTo>
                <a:lnTo>
                  <a:pt x="4537" y="3824"/>
                </a:lnTo>
                <a:lnTo>
                  <a:pt x="4534" y="3824"/>
                </a:lnTo>
                <a:lnTo>
                  <a:pt x="4425" y="3727"/>
                </a:lnTo>
                <a:lnTo>
                  <a:pt x="4309" y="3633"/>
                </a:lnTo>
                <a:cubicBezTo>
                  <a:pt x="4304" y="3627"/>
                  <a:pt x="4296" y="3624"/>
                  <a:pt x="4289" y="3624"/>
                </a:cubicBezTo>
                <a:cubicBezTo>
                  <a:pt x="4287" y="3624"/>
                  <a:pt x="4286" y="3624"/>
                  <a:pt x="4285" y="3625"/>
                </a:cubicBezTo>
                <a:lnTo>
                  <a:pt x="4226" y="3629"/>
                </a:lnTo>
                <a:lnTo>
                  <a:pt x="4129" y="3552"/>
                </a:lnTo>
                <a:cubicBezTo>
                  <a:pt x="4125" y="3549"/>
                  <a:pt x="4117" y="3545"/>
                  <a:pt x="4111" y="3545"/>
                </a:cubicBezTo>
                <a:cubicBezTo>
                  <a:pt x="4110" y="3545"/>
                  <a:pt x="4109" y="3545"/>
                  <a:pt x="4108" y="3545"/>
                </a:cubicBezTo>
                <a:lnTo>
                  <a:pt x="4092" y="3545"/>
                </a:lnTo>
                <a:lnTo>
                  <a:pt x="3843" y="3388"/>
                </a:lnTo>
                <a:lnTo>
                  <a:pt x="3951" y="3334"/>
                </a:lnTo>
                <a:cubicBezTo>
                  <a:pt x="3961" y="3331"/>
                  <a:pt x="3968" y="3322"/>
                  <a:pt x="3970" y="3311"/>
                </a:cubicBezTo>
                <a:cubicBezTo>
                  <a:pt x="3971" y="3301"/>
                  <a:pt x="3968" y="3290"/>
                  <a:pt x="3961" y="3282"/>
                </a:cubicBezTo>
                <a:lnTo>
                  <a:pt x="3835" y="3152"/>
                </a:lnTo>
                <a:lnTo>
                  <a:pt x="3857" y="3074"/>
                </a:lnTo>
                <a:cubicBezTo>
                  <a:pt x="3862" y="3063"/>
                  <a:pt x="3858" y="3052"/>
                  <a:pt x="3852" y="3045"/>
                </a:cubicBezTo>
                <a:lnTo>
                  <a:pt x="3782" y="2954"/>
                </a:lnTo>
                <a:cubicBezTo>
                  <a:pt x="3776" y="2947"/>
                  <a:pt x="3768" y="2942"/>
                  <a:pt x="3757" y="2942"/>
                </a:cubicBezTo>
                <a:cubicBezTo>
                  <a:pt x="3756" y="2942"/>
                  <a:pt x="3755" y="2942"/>
                  <a:pt x="3754" y="2943"/>
                </a:cubicBezTo>
                <a:lnTo>
                  <a:pt x="3635" y="2951"/>
                </a:lnTo>
                <a:lnTo>
                  <a:pt x="3536" y="2932"/>
                </a:lnTo>
                <a:lnTo>
                  <a:pt x="3374" y="2862"/>
                </a:lnTo>
                <a:lnTo>
                  <a:pt x="3347" y="2809"/>
                </a:lnTo>
                <a:cubicBezTo>
                  <a:pt x="3344" y="2805"/>
                  <a:pt x="3342" y="2802"/>
                  <a:pt x="3339" y="2800"/>
                </a:cubicBezTo>
                <a:lnTo>
                  <a:pt x="3273" y="2743"/>
                </a:lnTo>
                <a:lnTo>
                  <a:pt x="3211" y="2650"/>
                </a:lnTo>
                <a:cubicBezTo>
                  <a:pt x="3204" y="2641"/>
                  <a:pt x="3194" y="2635"/>
                  <a:pt x="3184" y="2635"/>
                </a:cubicBezTo>
                <a:cubicBezTo>
                  <a:pt x="3183" y="2635"/>
                  <a:pt x="3181" y="2635"/>
                  <a:pt x="3180" y="2635"/>
                </a:cubicBezTo>
                <a:lnTo>
                  <a:pt x="2875" y="2656"/>
                </a:lnTo>
                <a:lnTo>
                  <a:pt x="2763" y="2565"/>
                </a:lnTo>
                <a:cubicBezTo>
                  <a:pt x="2759" y="2560"/>
                  <a:pt x="2747" y="2557"/>
                  <a:pt x="2739" y="2557"/>
                </a:cubicBezTo>
                <a:cubicBezTo>
                  <a:pt x="2737" y="2557"/>
                  <a:pt x="2736" y="2557"/>
                  <a:pt x="2735" y="2557"/>
                </a:cubicBezTo>
                <a:lnTo>
                  <a:pt x="2314" y="2587"/>
                </a:lnTo>
                <a:cubicBezTo>
                  <a:pt x="2306" y="2587"/>
                  <a:pt x="2298" y="2592"/>
                  <a:pt x="2293" y="2597"/>
                </a:cubicBezTo>
                <a:lnTo>
                  <a:pt x="2227" y="2666"/>
                </a:lnTo>
                <a:lnTo>
                  <a:pt x="2196" y="2719"/>
                </a:lnTo>
                <a:cubicBezTo>
                  <a:pt x="2193" y="2724"/>
                  <a:pt x="2192" y="2731"/>
                  <a:pt x="2192" y="2737"/>
                </a:cubicBezTo>
                <a:lnTo>
                  <a:pt x="2198" y="2832"/>
                </a:lnTo>
                <a:lnTo>
                  <a:pt x="2114" y="2929"/>
                </a:lnTo>
                <a:lnTo>
                  <a:pt x="1714" y="2957"/>
                </a:lnTo>
                <a:lnTo>
                  <a:pt x="1599" y="2864"/>
                </a:lnTo>
                <a:cubicBezTo>
                  <a:pt x="1594" y="2860"/>
                  <a:pt x="1585" y="2858"/>
                  <a:pt x="1577" y="2858"/>
                </a:cubicBezTo>
                <a:cubicBezTo>
                  <a:pt x="1575" y="2858"/>
                  <a:pt x="1574" y="2858"/>
                  <a:pt x="1572" y="2858"/>
                </a:cubicBezTo>
                <a:lnTo>
                  <a:pt x="1487" y="2864"/>
                </a:lnTo>
                <a:lnTo>
                  <a:pt x="1318" y="2659"/>
                </a:lnTo>
                <a:lnTo>
                  <a:pt x="1222" y="2582"/>
                </a:lnTo>
                <a:lnTo>
                  <a:pt x="1143" y="2474"/>
                </a:lnTo>
                <a:cubicBezTo>
                  <a:pt x="1137" y="2467"/>
                  <a:pt x="1128" y="2461"/>
                  <a:pt x="1119" y="2461"/>
                </a:cubicBezTo>
                <a:cubicBezTo>
                  <a:pt x="1117" y="2461"/>
                  <a:pt x="1116" y="2461"/>
                  <a:pt x="1114" y="2461"/>
                </a:cubicBezTo>
                <a:lnTo>
                  <a:pt x="1028" y="2468"/>
                </a:lnTo>
                <a:lnTo>
                  <a:pt x="932" y="2379"/>
                </a:lnTo>
                <a:lnTo>
                  <a:pt x="805" y="2176"/>
                </a:lnTo>
                <a:lnTo>
                  <a:pt x="687" y="1967"/>
                </a:lnTo>
                <a:cubicBezTo>
                  <a:pt x="685" y="1963"/>
                  <a:pt x="682" y="1959"/>
                  <a:pt x="678" y="1957"/>
                </a:cubicBezTo>
                <a:lnTo>
                  <a:pt x="567" y="1873"/>
                </a:lnTo>
                <a:lnTo>
                  <a:pt x="546" y="1568"/>
                </a:lnTo>
                <a:cubicBezTo>
                  <a:pt x="546" y="1561"/>
                  <a:pt x="542" y="1553"/>
                  <a:pt x="537" y="1547"/>
                </a:cubicBezTo>
                <a:lnTo>
                  <a:pt x="424" y="1436"/>
                </a:lnTo>
                <a:lnTo>
                  <a:pt x="319" y="1353"/>
                </a:lnTo>
                <a:lnTo>
                  <a:pt x="306" y="1156"/>
                </a:lnTo>
                <a:cubicBezTo>
                  <a:pt x="304" y="1138"/>
                  <a:pt x="289" y="1125"/>
                  <a:pt x="274" y="1125"/>
                </a:cubicBezTo>
                <a:cubicBezTo>
                  <a:pt x="273" y="1125"/>
                  <a:pt x="272" y="1125"/>
                  <a:pt x="270" y="1126"/>
                </a:cubicBezTo>
                <a:lnTo>
                  <a:pt x="182" y="1132"/>
                </a:lnTo>
                <a:lnTo>
                  <a:pt x="73" y="948"/>
                </a:lnTo>
                <a:lnTo>
                  <a:pt x="63" y="817"/>
                </a:lnTo>
                <a:lnTo>
                  <a:pt x="110" y="858"/>
                </a:lnTo>
                <a:lnTo>
                  <a:pt x="116" y="953"/>
                </a:lnTo>
                <a:cubicBezTo>
                  <a:pt x="116" y="963"/>
                  <a:pt x="124" y="974"/>
                  <a:pt x="134" y="979"/>
                </a:cubicBezTo>
                <a:cubicBezTo>
                  <a:pt x="138" y="981"/>
                  <a:pt x="142" y="982"/>
                  <a:pt x="147" y="982"/>
                </a:cubicBezTo>
                <a:cubicBezTo>
                  <a:pt x="153" y="982"/>
                  <a:pt x="160" y="981"/>
                  <a:pt x="165" y="978"/>
                </a:cubicBezTo>
                <a:lnTo>
                  <a:pt x="354" y="865"/>
                </a:lnTo>
                <a:lnTo>
                  <a:pt x="446" y="950"/>
                </a:lnTo>
                <a:cubicBezTo>
                  <a:pt x="452" y="956"/>
                  <a:pt x="460" y="959"/>
                  <a:pt x="467" y="959"/>
                </a:cubicBezTo>
                <a:cubicBezTo>
                  <a:pt x="468" y="959"/>
                  <a:pt x="469" y="959"/>
                  <a:pt x="470" y="959"/>
                </a:cubicBezTo>
                <a:lnTo>
                  <a:pt x="687" y="943"/>
                </a:lnTo>
                <a:cubicBezTo>
                  <a:pt x="692" y="943"/>
                  <a:pt x="697" y="942"/>
                  <a:pt x="702" y="939"/>
                </a:cubicBezTo>
                <a:lnTo>
                  <a:pt x="905" y="820"/>
                </a:lnTo>
                <a:lnTo>
                  <a:pt x="996" y="813"/>
                </a:lnTo>
                <a:cubicBezTo>
                  <a:pt x="1006" y="813"/>
                  <a:pt x="1014" y="809"/>
                  <a:pt x="1019" y="803"/>
                </a:cubicBezTo>
                <a:lnTo>
                  <a:pt x="1119" y="697"/>
                </a:lnTo>
                <a:lnTo>
                  <a:pt x="1207" y="689"/>
                </a:lnTo>
                <a:cubicBezTo>
                  <a:pt x="1213" y="688"/>
                  <a:pt x="1218" y="687"/>
                  <a:pt x="1223" y="683"/>
                </a:cubicBezTo>
                <a:lnTo>
                  <a:pt x="1542" y="450"/>
                </a:lnTo>
                <a:cubicBezTo>
                  <a:pt x="1545" y="448"/>
                  <a:pt x="1547" y="447"/>
                  <a:pt x="1549" y="444"/>
                </a:cubicBezTo>
                <a:lnTo>
                  <a:pt x="1641" y="329"/>
                </a:lnTo>
                <a:lnTo>
                  <a:pt x="1740" y="218"/>
                </a:lnTo>
                <a:lnTo>
                  <a:pt x="1926" y="114"/>
                </a:lnTo>
                <a:lnTo>
                  <a:pt x="2013" y="184"/>
                </a:lnTo>
                <a:lnTo>
                  <a:pt x="2020" y="280"/>
                </a:lnTo>
                <a:cubicBezTo>
                  <a:pt x="2021" y="297"/>
                  <a:pt x="2036" y="310"/>
                  <a:pt x="2052" y="310"/>
                </a:cubicBezTo>
                <a:cubicBezTo>
                  <a:pt x="2053" y="310"/>
                  <a:pt x="2054" y="309"/>
                  <a:pt x="2055" y="309"/>
                </a:cubicBezTo>
                <a:lnTo>
                  <a:pt x="2156" y="303"/>
                </a:lnTo>
                <a:cubicBezTo>
                  <a:pt x="2164" y="302"/>
                  <a:pt x="2172" y="299"/>
                  <a:pt x="2177" y="293"/>
                </a:cubicBezTo>
                <a:lnTo>
                  <a:pt x="2286" y="176"/>
                </a:lnTo>
                <a:cubicBezTo>
                  <a:pt x="2294" y="169"/>
                  <a:pt x="2296" y="160"/>
                  <a:pt x="2296" y="151"/>
                </a:cubicBezTo>
                <a:lnTo>
                  <a:pt x="2295" y="142"/>
                </a:lnTo>
                <a:lnTo>
                  <a:pt x="2321" y="100"/>
                </a:lnTo>
                <a:lnTo>
                  <a:pt x="2457" y="70"/>
                </a:lnTo>
                <a:lnTo>
                  <a:pt x="2529" y="65"/>
                </a:lnTo>
                <a:close/>
                <a:moveTo>
                  <a:pt x="2566" y="1"/>
                </a:moveTo>
                <a:cubicBezTo>
                  <a:pt x="2565" y="1"/>
                  <a:pt x="2563" y="1"/>
                  <a:pt x="2562" y="1"/>
                </a:cubicBezTo>
                <a:lnTo>
                  <a:pt x="2458" y="9"/>
                </a:lnTo>
                <a:cubicBezTo>
                  <a:pt x="2457" y="9"/>
                  <a:pt x="2451" y="11"/>
                  <a:pt x="2450" y="11"/>
                </a:cubicBezTo>
                <a:lnTo>
                  <a:pt x="2300" y="43"/>
                </a:lnTo>
                <a:cubicBezTo>
                  <a:pt x="2290" y="45"/>
                  <a:pt x="2284" y="49"/>
                  <a:pt x="2279" y="57"/>
                </a:cubicBezTo>
                <a:lnTo>
                  <a:pt x="2239" y="120"/>
                </a:lnTo>
                <a:cubicBezTo>
                  <a:pt x="2236" y="126"/>
                  <a:pt x="2234" y="133"/>
                  <a:pt x="2234" y="140"/>
                </a:cubicBezTo>
                <a:lnTo>
                  <a:pt x="2234" y="145"/>
                </a:lnTo>
                <a:lnTo>
                  <a:pt x="2145" y="241"/>
                </a:lnTo>
                <a:lnTo>
                  <a:pt x="2091" y="245"/>
                </a:lnTo>
                <a:lnTo>
                  <a:pt x="2085" y="169"/>
                </a:lnTo>
                <a:cubicBezTo>
                  <a:pt x="2085" y="160"/>
                  <a:pt x="2080" y="151"/>
                  <a:pt x="2073" y="146"/>
                </a:cubicBezTo>
                <a:lnTo>
                  <a:pt x="1957" y="51"/>
                </a:lnTo>
                <a:cubicBezTo>
                  <a:pt x="1952" y="47"/>
                  <a:pt x="1945" y="45"/>
                  <a:pt x="1938" y="45"/>
                </a:cubicBezTo>
                <a:cubicBezTo>
                  <a:pt x="1930" y="45"/>
                  <a:pt x="1922" y="47"/>
                  <a:pt x="1916" y="51"/>
                </a:cubicBezTo>
                <a:lnTo>
                  <a:pt x="1712" y="166"/>
                </a:lnTo>
                <a:cubicBezTo>
                  <a:pt x="1707" y="167"/>
                  <a:pt x="1705" y="169"/>
                  <a:pt x="1702" y="172"/>
                </a:cubicBezTo>
                <a:lnTo>
                  <a:pt x="1599" y="289"/>
                </a:lnTo>
                <a:lnTo>
                  <a:pt x="1510" y="401"/>
                </a:lnTo>
                <a:lnTo>
                  <a:pt x="1202" y="625"/>
                </a:lnTo>
                <a:lnTo>
                  <a:pt x="1112" y="631"/>
                </a:lnTo>
                <a:cubicBezTo>
                  <a:pt x="1102" y="631"/>
                  <a:pt x="1094" y="635"/>
                  <a:pt x="1089" y="641"/>
                </a:cubicBezTo>
                <a:lnTo>
                  <a:pt x="989" y="749"/>
                </a:lnTo>
                <a:lnTo>
                  <a:pt x="901" y="755"/>
                </a:lnTo>
                <a:cubicBezTo>
                  <a:pt x="896" y="755"/>
                  <a:pt x="891" y="756"/>
                  <a:pt x="888" y="759"/>
                </a:cubicBezTo>
                <a:lnTo>
                  <a:pt x="685" y="879"/>
                </a:lnTo>
                <a:lnTo>
                  <a:pt x="489" y="893"/>
                </a:lnTo>
                <a:lnTo>
                  <a:pt x="390" y="802"/>
                </a:lnTo>
                <a:cubicBezTo>
                  <a:pt x="385" y="797"/>
                  <a:pt x="377" y="795"/>
                  <a:pt x="369" y="795"/>
                </a:cubicBezTo>
                <a:cubicBezTo>
                  <a:pt x="361" y="795"/>
                  <a:pt x="354" y="797"/>
                  <a:pt x="348" y="801"/>
                </a:cubicBezTo>
                <a:lnTo>
                  <a:pt x="187" y="896"/>
                </a:lnTo>
                <a:lnTo>
                  <a:pt x="183" y="839"/>
                </a:lnTo>
                <a:cubicBezTo>
                  <a:pt x="182" y="830"/>
                  <a:pt x="178" y="823"/>
                  <a:pt x="172" y="817"/>
                </a:cubicBezTo>
                <a:lnTo>
                  <a:pt x="56" y="717"/>
                </a:lnTo>
                <a:cubicBezTo>
                  <a:pt x="51" y="713"/>
                  <a:pt x="44" y="711"/>
                  <a:pt x="38" y="711"/>
                </a:cubicBezTo>
                <a:cubicBezTo>
                  <a:pt x="32" y="711"/>
                  <a:pt x="26" y="712"/>
                  <a:pt x="21" y="715"/>
                </a:cubicBezTo>
                <a:cubicBezTo>
                  <a:pt x="9" y="723"/>
                  <a:pt x="1" y="738"/>
                  <a:pt x="3" y="751"/>
                </a:cubicBezTo>
                <a:lnTo>
                  <a:pt x="16" y="962"/>
                </a:lnTo>
                <a:cubicBezTo>
                  <a:pt x="16" y="967"/>
                  <a:pt x="19" y="973"/>
                  <a:pt x="21" y="976"/>
                </a:cubicBezTo>
                <a:lnTo>
                  <a:pt x="145" y="1186"/>
                </a:lnTo>
                <a:cubicBezTo>
                  <a:pt x="150" y="1195"/>
                  <a:pt x="159" y="1202"/>
                  <a:pt x="170" y="1202"/>
                </a:cubicBezTo>
                <a:cubicBezTo>
                  <a:pt x="172" y="1202"/>
                  <a:pt x="173" y="1202"/>
                  <a:pt x="175" y="1202"/>
                </a:cubicBezTo>
                <a:lnTo>
                  <a:pt x="250" y="1196"/>
                </a:lnTo>
                <a:lnTo>
                  <a:pt x="263" y="1374"/>
                </a:lnTo>
                <a:cubicBezTo>
                  <a:pt x="263" y="1384"/>
                  <a:pt x="268" y="1393"/>
                  <a:pt x="275" y="1398"/>
                </a:cubicBezTo>
                <a:lnTo>
                  <a:pt x="388" y="1489"/>
                </a:lnTo>
                <a:lnTo>
                  <a:pt x="489" y="1589"/>
                </a:lnTo>
                <a:lnTo>
                  <a:pt x="511" y="1896"/>
                </a:lnTo>
                <a:cubicBezTo>
                  <a:pt x="513" y="1905"/>
                  <a:pt x="516" y="1915"/>
                  <a:pt x="525" y="1920"/>
                </a:cubicBezTo>
                <a:lnTo>
                  <a:pt x="640" y="2009"/>
                </a:lnTo>
                <a:lnTo>
                  <a:pt x="755" y="2213"/>
                </a:lnTo>
                <a:lnTo>
                  <a:pt x="885" y="2421"/>
                </a:lnTo>
                <a:cubicBezTo>
                  <a:pt x="886" y="2424"/>
                  <a:pt x="888" y="2426"/>
                  <a:pt x="890" y="2427"/>
                </a:cubicBezTo>
                <a:lnTo>
                  <a:pt x="999" y="2529"/>
                </a:lnTo>
                <a:cubicBezTo>
                  <a:pt x="1005" y="2535"/>
                  <a:pt x="1013" y="2539"/>
                  <a:pt x="1021" y="2539"/>
                </a:cubicBezTo>
                <a:cubicBezTo>
                  <a:pt x="1022" y="2539"/>
                  <a:pt x="1023" y="2539"/>
                  <a:pt x="1024" y="2539"/>
                </a:cubicBezTo>
                <a:lnTo>
                  <a:pt x="1107" y="2531"/>
                </a:lnTo>
                <a:lnTo>
                  <a:pt x="1176" y="2628"/>
                </a:lnTo>
                <a:cubicBezTo>
                  <a:pt x="1179" y="2630"/>
                  <a:pt x="1180" y="2633"/>
                  <a:pt x="1183" y="2634"/>
                </a:cubicBezTo>
                <a:lnTo>
                  <a:pt x="1278" y="2708"/>
                </a:lnTo>
                <a:lnTo>
                  <a:pt x="1380" y="2832"/>
                </a:lnTo>
                <a:lnTo>
                  <a:pt x="1451" y="2922"/>
                </a:lnTo>
                <a:cubicBezTo>
                  <a:pt x="1457" y="2929"/>
                  <a:pt x="1465" y="2934"/>
                  <a:pt x="1474" y="2934"/>
                </a:cubicBezTo>
                <a:cubicBezTo>
                  <a:pt x="1475" y="2934"/>
                  <a:pt x="1477" y="2933"/>
                  <a:pt x="1478" y="2933"/>
                </a:cubicBezTo>
                <a:lnTo>
                  <a:pt x="1575" y="2927"/>
                </a:lnTo>
                <a:lnTo>
                  <a:pt x="1690" y="3020"/>
                </a:lnTo>
                <a:cubicBezTo>
                  <a:pt x="1695" y="3024"/>
                  <a:pt x="1701" y="3026"/>
                  <a:pt x="1707" y="3026"/>
                </a:cubicBezTo>
                <a:cubicBezTo>
                  <a:pt x="1709" y="3026"/>
                  <a:pt x="1711" y="3026"/>
                  <a:pt x="1713" y="3026"/>
                </a:cubicBezTo>
                <a:lnTo>
                  <a:pt x="2139" y="2996"/>
                </a:lnTo>
                <a:cubicBezTo>
                  <a:pt x="2147" y="2995"/>
                  <a:pt x="2156" y="2990"/>
                  <a:pt x="2161" y="2984"/>
                </a:cubicBezTo>
                <a:lnTo>
                  <a:pt x="2262" y="2869"/>
                </a:lnTo>
                <a:cubicBezTo>
                  <a:pt x="2266" y="2862"/>
                  <a:pt x="2270" y="2854"/>
                  <a:pt x="2270" y="2846"/>
                </a:cubicBezTo>
                <a:lnTo>
                  <a:pt x="2263" y="2746"/>
                </a:lnTo>
                <a:lnTo>
                  <a:pt x="2284" y="2708"/>
                </a:lnTo>
                <a:lnTo>
                  <a:pt x="2337" y="2655"/>
                </a:lnTo>
                <a:lnTo>
                  <a:pt x="2739" y="2626"/>
                </a:lnTo>
                <a:lnTo>
                  <a:pt x="2852" y="2719"/>
                </a:lnTo>
                <a:cubicBezTo>
                  <a:pt x="2857" y="2725"/>
                  <a:pt x="2863" y="2727"/>
                  <a:pt x="2870" y="2727"/>
                </a:cubicBezTo>
                <a:cubicBezTo>
                  <a:pt x="2872" y="2727"/>
                  <a:pt x="2873" y="2727"/>
                  <a:pt x="2875" y="2727"/>
                </a:cubicBezTo>
                <a:lnTo>
                  <a:pt x="3175" y="2706"/>
                </a:lnTo>
                <a:lnTo>
                  <a:pt x="3231" y="2786"/>
                </a:lnTo>
                <a:cubicBezTo>
                  <a:pt x="3232" y="2789"/>
                  <a:pt x="3233" y="2792"/>
                  <a:pt x="3236" y="2794"/>
                </a:cubicBezTo>
                <a:lnTo>
                  <a:pt x="3300" y="2850"/>
                </a:lnTo>
                <a:lnTo>
                  <a:pt x="3331" y="2909"/>
                </a:lnTo>
                <a:cubicBezTo>
                  <a:pt x="3333" y="2915"/>
                  <a:pt x="3340" y="2921"/>
                  <a:pt x="3346" y="2924"/>
                </a:cubicBezTo>
                <a:lnTo>
                  <a:pt x="3524" y="3000"/>
                </a:lnTo>
                <a:lnTo>
                  <a:pt x="3635" y="3021"/>
                </a:lnTo>
                <a:lnTo>
                  <a:pt x="3643" y="3021"/>
                </a:lnTo>
                <a:lnTo>
                  <a:pt x="3749" y="3013"/>
                </a:lnTo>
                <a:lnTo>
                  <a:pt x="3799" y="3076"/>
                </a:lnTo>
                <a:lnTo>
                  <a:pt x="3775" y="3156"/>
                </a:lnTo>
                <a:cubicBezTo>
                  <a:pt x="3772" y="3167"/>
                  <a:pt x="3775" y="3181"/>
                  <a:pt x="3784" y="3188"/>
                </a:cubicBezTo>
                <a:lnTo>
                  <a:pt x="3892" y="3301"/>
                </a:lnTo>
                <a:lnTo>
                  <a:pt x="3778" y="3355"/>
                </a:lnTo>
                <a:cubicBezTo>
                  <a:pt x="3770" y="3359"/>
                  <a:pt x="3764" y="3367"/>
                  <a:pt x="3762" y="3377"/>
                </a:cubicBezTo>
                <a:cubicBezTo>
                  <a:pt x="3760" y="3384"/>
                  <a:pt x="3762" y="3394"/>
                  <a:pt x="3767" y="3403"/>
                </a:cubicBezTo>
                <a:lnTo>
                  <a:pt x="3817" y="3478"/>
                </a:lnTo>
                <a:cubicBezTo>
                  <a:pt x="3823" y="3487"/>
                  <a:pt x="3834" y="3492"/>
                  <a:pt x="3844" y="3492"/>
                </a:cubicBezTo>
                <a:cubicBezTo>
                  <a:pt x="3850" y="3492"/>
                  <a:pt x="3856" y="3491"/>
                  <a:pt x="3861" y="3488"/>
                </a:cubicBezTo>
                <a:cubicBezTo>
                  <a:pt x="3864" y="3487"/>
                  <a:pt x="3868" y="3484"/>
                  <a:pt x="3871" y="3481"/>
                </a:cubicBezTo>
                <a:lnTo>
                  <a:pt x="4053" y="3593"/>
                </a:lnTo>
                <a:lnTo>
                  <a:pt x="4069" y="3608"/>
                </a:lnTo>
                <a:cubicBezTo>
                  <a:pt x="4074" y="3613"/>
                  <a:pt x="4081" y="3616"/>
                  <a:pt x="4088" y="3616"/>
                </a:cubicBezTo>
                <a:cubicBezTo>
                  <a:pt x="4089" y="3616"/>
                  <a:pt x="4090" y="3616"/>
                  <a:pt x="4091" y="3616"/>
                </a:cubicBezTo>
                <a:lnTo>
                  <a:pt x="4108" y="3616"/>
                </a:lnTo>
                <a:lnTo>
                  <a:pt x="4205" y="3694"/>
                </a:lnTo>
                <a:cubicBezTo>
                  <a:pt x="4210" y="3699"/>
                  <a:pt x="4217" y="3701"/>
                  <a:pt x="4223" y="3701"/>
                </a:cubicBezTo>
                <a:cubicBezTo>
                  <a:pt x="4225" y="3701"/>
                  <a:pt x="4226" y="3701"/>
                  <a:pt x="4227" y="3701"/>
                </a:cubicBezTo>
                <a:lnTo>
                  <a:pt x="4287" y="3696"/>
                </a:lnTo>
                <a:lnTo>
                  <a:pt x="4392" y="3781"/>
                </a:lnTo>
                <a:lnTo>
                  <a:pt x="4496" y="3878"/>
                </a:lnTo>
                <a:cubicBezTo>
                  <a:pt x="4499" y="3880"/>
                  <a:pt x="4503" y="3883"/>
                  <a:pt x="4507" y="3884"/>
                </a:cubicBezTo>
                <a:lnTo>
                  <a:pt x="4522" y="3889"/>
                </a:lnTo>
                <a:cubicBezTo>
                  <a:pt x="4525" y="3890"/>
                  <a:pt x="4528" y="3890"/>
                  <a:pt x="4532" y="3890"/>
                </a:cubicBezTo>
                <a:cubicBezTo>
                  <a:pt x="4533" y="3890"/>
                  <a:pt x="4534" y="3890"/>
                  <a:pt x="4539" y="3892"/>
                </a:cubicBezTo>
                <a:lnTo>
                  <a:pt x="5008" y="3859"/>
                </a:lnTo>
                <a:cubicBezTo>
                  <a:pt x="5012" y="3859"/>
                  <a:pt x="5014" y="3858"/>
                  <a:pt x="5018" y="3857"/>
                </a:cubicBezTo>
                <a:lnTo>
                  <a:pt x="5283" y="3744"/>
                </a:lnTo>
                <a:lnTo>
                  <a:pt x="5371" y="3738"/>
                </a:lnTo>
                <a:cubicBezTo>
                  <a:pt x="5383" y="3737"/>
                  <a:pt x="5393" y="3731"/>
                  <a:pt x="5398" y="3718"/>
                </a:cubicBezTo>
                <a:cubicBezTo>
                  <a:pt x="5404" y="3707"/>
                  <a:pt x="5403" y="3694"/>
                  <a:pt x="5394" y="3685"/>
                </a:cubicBezTo>
                <a:lnTo>
                  <a:pt x="5347" y="3627"/>
                </a:lnTo>
                <a:lnTo>
                  <a:pt x="5377" y="3611"/>
                </a:lnTo>
                <a:cubicBezTo>
                  <a:pt x="5386" y="3606"/>
                  <a:pt x="5392" y="3596"/>
                  <a:pt x="5393" y="3585"/>
                </a:cubicBezTo>
                <a:lnTo>
                  <a:pt x="5398" y="3507"/>
                </a:lnTo>
                <a:lnTo>
                  <a:pt x="5534" y="3481"/>
                </a:lnTo>
                <a:lnTo>
                  <a:pt x="5688" y="3489"/>
                </a:lnTo>
                <a:lnTo>
                  <a:pt x="5913" y="3474"/>
                </a:lnTo>
                <a:cubicBezTo>
                  <a:pt x="5918" y="3473"/>
                  <a:pt x="5923" y="3471"/>
                  <a:pt x="5927" y="3468"/>
                </a:cubicBezTo>
                <a:lnTo>
                  <a:pt x="6128" y="3345"/>
                </a:lnTo>
                <a:cubicBezTo>
                  <a:pt x="6131" y="3343"/>
                  <a:pt x="6133" y="3341"/>
                  <a:pt x="6137" y="3338"/>
                </a:cubicBezTo>
                <a:lnTo>
                  <a:pt x="6234" y="3227"/>
                </a:lnTo>
                <a:lnTo>
                  <a:pt x="6439" y="3106"/>
                </a:lnTo>
                <a:cubicBezTo>
                  <a:pt x="6441" y="3104"/>
                  <a:pt x="6444" y="3102"/>
                  <a:pt x="6446" y="3099"/>
                </a:cubicBezTo>
                <a:lnTo>
                  <a:pt x="6548" y="2982"/>
                </a:lnTo>
                <a:lnTo>
                  <a:pt x="6643" y="2867"/>
                </a:lnTo>
                <a:cubicBezTo>
                  <a:pt x="6648" y="2859"/>
                  <a:pt x="6651" y="2851"/>
                  <a:pt x="6651" y="2843"/>
                </a:cubicBezTo>
                <a:lnTo>
                  <a:pt x="6644" y="2757"/>
                </a:lnTo>
                <a:lnTo>
                  <a:pt x="6735" y="2659"/>
                </a:lnTo>
                <a:lnTo>
                  <a:pt x="7434" y="2609"/>
                </a:lnTo>
                <a:lnTo>
                  <a:pt x="7439" y="2685"/>
                </a:lnTo>
                <a:cubicBezTo>
                  <a:pt x="7440" y="2702"/>
                  <a:pt x="7457" y="2716"/>
                  <a:pt x="7473" y="2716"/>
                </a:cubicBezTo>
                <a:cubicBezTo>
                  <a:pt x="7473" y="2716"/>
                  <a:pt x="7474" y="2716"/>
                  <a:pt x="7475" y="2716"/>
                </a:cubicBezTo>
                <a:lnTo>
                  <a:pt x="7570" y="2708"/>
                </a:lnTo>
                <a:cubicBezTo>
                  <a:pt x="7576" y="2712"/>
                  <a:pt x="7581" y="2714"/>
                  <a:pt x="7586" y="2714"/>
                </a:cubicBezTo>
                <a:cubicBezTo>
                  <a:pt x="7587" y="2714"/>
                  <a:pt x="7589" y="2714"/>
                  <a:pt x="7590" y="2713"/>
                </a:cubicBezTo>
                <a:lnTo>
                  <a:pt x="7614" y="2712"/>
                </a:lnTo>
                <a:lnTo>
                  <a:pt x="7694" y="2783"/>
                </a:lnTo>
                <a:cubicBezTo>
                  <a:pt x="7700" y="2788"/>
                  <a:pt x="7707" y="2791"/>
                  <a:pt x="7715" y="2791"/>
                </a:cubicBezTo>
                <a:cubicBezTo>
                  <a:pt x="7720" y="2791"/>
                  <a:pt x="7726" y="2789"/>
                  <a:pt x="7731" y="2786"/>
                </a:cubicBezTo>
                <a:lnTo>
                  <a:pt x="7908" y="2690"/>
                </a:lnTo>
                <a:lnTo>
                  <a:pt x="7921" y="2695"/>
                </a:lnTo>
                <a:cubicBezTo>
                  <a:pt x="7924" y="2696"/>
                  <a:pt x="7928" y="2696"/>
                  <a:pt x="7931" y="2696"/>
                </a:cubicBezTo>
                <a:cubicBezTo>
                  <a:pt x="7937" y="2696"/>
                  <a:pt x="7943" y="2695"/>
                  <a:pt x="7949" y="2692"/>
                </a:cubicBezTo>
                <a:lnTo>
                  <a:pt x="7965" y="2682"/>
                </a:lnTo>
                <a:lnTo>
                  <a:pt x="8000" y="2721"/>
                </a:lnTo>
                <a:cubicBezTo>
                  <a:pt x="8002" y="2723"/>
                  <a:pt x="8007" y="2727"/>
                  <a:pt x="8012" y="2728"/>
                </a:cubicBezTo>
                <a:lnTo>
                  <a:pt x="8104" y="2763"/>
                </a:lnTo>
                <a:lnTo>
                  <a:pt x="8117" y="2792"/>
                </a:lnTo>
                <a:cubicBezTo>
                  <a:pt x="8123" y="2804"/>
                  <a:pt x="8134" y="2812"/>
                  <a:pt x="8146" y="2812"/>
                </a:cubicBezTo>
                <a:cubicBezTo>
                  <a:pt x="8148" y="2812"/>
                  <a:pt x="8150" y="2812"/>
                  <a:pt x="8152" y="2811"/>
                </a:cubicBezTo>
                <a:cubicBezTo>
                  <a:pt x="8167" y="2809"/>
                  <a:pt x="8178" y="2797"/>
                  <a:pt x="8179" y="2783"/>
                </a:cubicBezTo>
                <a:lnTo>
                  <a:pt x="8198" y="2630"/>
                </a:lnTo>
                <a:cubicBezTo>
                  <a:pt x="8199" y="2623"/>
                  <a:pt x="8198" y="2617"/>
                  <a:pt x="8194" y="2609"/>
                </a:cubicBezTo>
                <a:lnTo>
                  <a:pt x="8159" y="2552"/>
                </a:lnTo>
                <a:lnTo>
                  <a:pt x="8184" y="2443"/>
                </a:lnTo>
                <a:lnTo>
                  <a:pt x="8224" y="2365"/>
                </a:lnTo>
                <a:lnTo>
                  <a:pt x="8299" y="2359"/>
                </a:lnTo>
                <a:cubicBezTo>
                  <a:pt x="8310" y="2358"/>
                  <a:pt x="8319" y="2353"/>
                  <a:pt x="8324" y="2346"/>
                </a:cubicBezTo>
                <a:cubicBezTo>
                  <a:pt x="8329" y="2338"/>
                  <a:pt x="8330" y="2327"/>
                  <a:pt x="8328" y="2318"/>
                </a:cubicBezTo>
                <a:lnTo>
                  <a:pt x="8294" y="2205"/>
                </a:lnTo>
                <a:lnTo>
                  <a:pt x="8341" y="2139"/>
                </a:lnTo>
                <a:lnTo>
                  <a:pt x="8448" y="2062"/>
                </a:lnTo>
                <a:cubicBezTo>
                  <a:pt x="8458" y="2052"/>
                  <a:pt x="8464" y="2039"/>
                  <a:pt x="8460" y="2025"/>
                </a:cubicBezTo>
                <a:lnTo>
                  <a:pt x="8437" y="1950"/>
                </a:lnTo>
                <a:cubicBezTo>
                  <a:pt x="8432" y="1937"/>
                  <a:pt x="8422" y="1927"/>
                  <a:pt x="8409" y="1926"/>
                </a:cubicBezTo>
                <a:cubicBezTo>
                  <a:pt x="8396" y="1926"/>
                  <a:pt x="8382" y="1932"/>
                  <a:pt x="8376" y="1942"/>
                </a:cubicBezTo>
                <a:lnTo>
                  <a:pt x="8365" y="1962"/>
                </a:lnTo>
                <a:lnTo>
                  <a:pt x="8339" y="1874"/>
                </a:lnTo>
                <a:cubicBezTo>
                  <a:pt x="8334" y="1861"/>
                  <a:pt x="8323" y="1851"/>
                  <a:pt x="8310" y="1851"/>
                </a:cubicBezTo>
                <a:cubicBezTo>
                  <a:pt x="8308" y="1851"/>
                  <a:pt x="8306" y="1851"/>
                  <a:pt x="8304" y="1851"/>
                </a:cubicBezTo>
                <a:lnTo>
                  <a:pt x="7999" y="1873"/>
                </a:lnTo>
                <a:lnTo>
                  <a:pt x="7777" y="1680"/>
                </a:lnTo>
                <a:lnTo>
                  <a:pt x="7661" y="1587"/>
                </a:lnTo>
                <a:cubicBezTo>
                  <a:pt x="7655" y="1583"/>
                  <a:pt x="7649" y="1580"/>
                  <a:pt x="7643" y="1580"/>
                </a:cubicBezTo>
                <a:cubicBezTo>
                  <a:pt x="7642" y="1580"/>
                  <a:pt x="7640" y="1580"/>
                  <a:pt x="7638" y="1581"/>
                </a:cubicBezTo>
                <a:lnTo>
                  <a:pt x="7557" y="1586"/>
                </a:lnTo>
                <a:lnTo>
                  <a:pt x="7437" y="1393"/>
                </a:lnTo>
                <a:cubicBezTo>
                  <a:pt x="7432" y="1384"/>
                  <a:pt x="7423" y="1379"/>
                  <a:pt x="7412" y="1378"/>
                </a:cubicBezTo>
                <a:cubicBezTo>
                  <a:pt x="7410" y="1377"/>
                  <a:pt x="7408" y="1377"/>
                  <a:pt x="7406" y="1377"/>
                </a:cubicBezTo>
                <a:cubicBezTo>
                  <a:pt x="7398" y="1377"/>
                  <a:pt x="7390" y="1381"/>
                  <a:pt x="7385" y="1388"/>
                </a:cubicBezTo>
                <a:lnTo>
                  <a:pt x="7288" y="1497"/>
                </a:lnTo>
                <a:lnTo>
                  <a:pt x="7227" y="1573"/>
                </a:lnTo>
                <a:lnTo>
                  <a:pt x="7205" y="1615"/>
                </a:lnTo>
                <a:lnTo>
                  <a:pt x="6925" y="1723"/>
                </a:lnTo>
                <a:lnTo>
                  <a:pt x="6906" y="1446"/>
                </a:lnTo>
                <a:cubicBezTo>
                  <a:pt x="6904" y="1433"/>
                  <a:pt x="6897" y="1422"/>
                  <a:pt x="6883" y="1417"/>
                </a:cubicBezTo>
                <a:cubicBezTo>
                  <a:pt x="6879" y="1416"/>
                  <a:pt x="6876" y="1415"/>
                  <a:pt x="6872" y="1415"/>
                </a:cubicBezTo>
                <a:cubicBezTo>
                  <a:pt x="6863" y="1415"/>
                  <a:pt x="6855" y="1419"/>
                  <a:pt x="6849" y="1425"/>
                </a:cubicBezTo>
                <a:lnTo>
                  <a:pt x="6756" y="1524"/>
                </a:lnTo>
                <a:lnTo>
                  <a:pt x="6680" y="1530"/>
                </a:lnTo>
                <a:lnTo>
                  <a:pt x="6580" y="1448"/>
                </a:lnTo>
                <a:cubicBezTo>
                  <a:pt x="6574" y="1444"/>
                  <a:pt x="6567" y="1442"/>
                  <a:pt x="6560" y="1442"/>
                </a:cubicBezTo>
                <a:cubicBezTo>
                  <a:pt x="6554" y="1442"/>
                  <a:pt x="6549" y="1444"/>
                  <a:pt x="6544" y="1446"/>
                </a:cubicBezTo>
                <a:lnTo>
                  <a:pt x="6344" y="1557"/>
                </a:lnTo>
                <a:cubicBezTo>
                  <a:pt x="6331" y="1563"/>
                  <a:pt x="6325" y="1575"/>
                  <a:pt x="6326" y="1588"/>
                </a:cubicBezTo>
                <a:lnTo>
                  <a:pt x="6334" y="1691"/>
                </a:lnTo>
                <a:lnTo>
                  <a:pt x="6281" y="1748"/>
                </a:lnTo>
                <a:lnTo>
                  <a:pt x="6271" y="1592"/>
                </a:lnTo>
                <a:cubicBezTo>
                  <a:pt x="6269" y="1584"/>
                  <a:pt x="6266" y="1575"/>
                  <a:pt x="6258" y="1570"/>
                </a:cubicBezTo>
                <a:lnTo>
                  <a:pt x="6153" y="1480"/>
                </a:lnTo>
                <a:cubicBezTo>
                  <a:pt x="6147" y="1474"/>
                  <a:pt x="6139" y="1472"/>
                  <a:pt x="6132" y="1472"/>
                </a:cubicBezTo>
                <a:cubicBezTo>
                  <a:pt x="6123" y="1472"/>
                  <a:pt x="6114" y="1475"/>
                  <a:pt x="6107" y="1483"/>
                </a:cubicBezTo>
                <a:lnTo>
                  <a:pt x="6019" y="1578"/>
                </a:lnTo>
                <a:lnTo>
                  <a:pt x="5929" y="1584"/>
                </a:lnTo>
                <a:cubicBezTo>
                  <a:pt x="5920" y="1584"/>
                  <a:pt x="5912" y="1589"/>
                  <a:pt x="5907" y="1596"/>
                </a:cubicBezTo>
                <a:lnTo>
                  <a:pt x="5821" y="1701"/>
                </a:lnTo>
                <a:lnTo>
                  <a:pt x="5722" y="1609"/>
                </a:lnTo>
                <a:cubicBezTo>
                  <a:pt x="5717" y="1603"/>
                  <a:pt x="5709" y="1599"/>
                  <a:pt x="5701" y="1599"/>
                </a:cubicBezTo>
                <a:cubicBezTo>
                  <a:pt x="5700" y="1599"/>
                  <a:pt x="5699" y="1599"/>
                  <a:pt x="5698" y="1599"/>
                </a:cubicBezTo>
                <a:lnTo>
                  <a:pt x="5496" y="1614"/>
                </a:lnTo>
                <a:lnTo>
                  <a:pt x="5275" y="1431"/>
                </a:lnTo>
                <a:lnTo>
                  <a:pt x="5165" y="1329"/>
                </a:lnTo>
                <a:cubicBezTo>
                  <a:pt x="5160" y="1324"/>
                  <a:pt x="5153" y="1320"/>
                  <a:pt x="5146" y="1320"/>
                </a:cubicBezTo>
                <a:cubicBezTo>
                  <a:pt x="5144" y="1320"/>
                  <a:pt x="5143" y="1320"/>
                  <a:pt x="5141" y="1320"/>
                </a:cubicBezTo>
                <a:lnTo>
                  <a:pt x="4931" y="1334"/>
                </a:lnTo>
                <a:lnTo>
                  <a:pt x="4721" y="1253"/>
                </a:lnTo>
                <a:lnTo>
                  <a:pt x="4612" y="1152"/>
                </a:lnTo>
                <a:lnTo>
                  <a:pt x="4384" y="859"/>
                </a:lnTo>
                <a:cubicBezTo>
                  <a:pt x="4379" y="852"/>
                  <a:pt x="4369" y="847"/>
                  <a:pt x="4360" y="847"/>
                </a:cubicBezTo>
                <a:cubicBezTo>
                  <a:pt x="4358" y="846"/>
                  <a:pt x="4357" y="846"/>
                  <a:pt x="4355" y="846"/>
                </a:cubicBezTo>
                <a:cubicBezTo>
                  <a:pt x="4346" y="846"/>
                  <a:pt x="4340" y="851"/>
                  <a:pt x="4334" y="858"/>
                </a:cubicBezTo>
                <a:lnTo>
                  <a:pt x="4259" y="946"/>
                </a:lnTo>
                <a:lnTo>
                  <a:pt x="4258" y="946"/>
                </a:lnTo>
                <a:lnTo>
                  <a:pt x="4160" y="865"/>
                </a:lnTo>
                <a:cubicBezTo>
                  <a:pt x="4155" y="860"/>
                  <a:pt x="4148" y="858"/>
                  <a:pt x="4141" y="858"/>
                </a:cubicBezTo>
                <a:cubicBezTo>
                  <a:pt x="4140" y="858"/>
                  <a:pt x="4139" y="858"/>
                  <a:pt x="4138" y="858"/>
                </a:cubicBezTo>
                <a:lnTo>
                  <a:pt x="3826" y="880"/>
                </a:lnTo>
                <a:cubicBezTo>
                  <a:pt x="3814" y="880"/>
                  <a:pt x="3801" y="889"/>
                  <a:pt x="3798" y="902"/>
                </a:cubicBezTo>
                <a:cubicBezTo>
                  <a:pt x="3794" y="915"/>
                  <a:pt x="3798" y="930"/>
                  <a:pt x="3808" y="937"/>
                </a:cubicBezTo>
                <a:lnTo>
                  <a:pt x="3861" y="979"/>
                </a:lnTo>
                <a:lnTo>
                  <a:pt x="3835" y="980"/>
                </a:lnTo>
                <a:cubicBezTo>
                  <a:pt x="3825" y="980"/>
                  <a:pt x="3816" y="985"/>
                  <a:pt x="3811" y="992"/>
                </a:cubicBezTo>
                <a:lnTo>
                  <a:pt x="3717" y="1108"/>
                </a:lnTo>
                <a:cubicBezTo>
                  <a:pt x="3712" y="1113"/>
                  <a:pt x="3710" y="1119"/>
                  <a:pt x="3710" y="1126"/>
                </a:cubicBezTo>
                <a:lnTo>
                  <a:pt x="3639" y="1011"/>
                </a:lnTo>
                <a:lnTo>
                  <a:pt x="3631" y="1004"/>
                </a:lnTo>
                <a:lnTo>
                  <a:pt x="3515" y="910"/>
                </a:lnTo>
                <a:cubicBezTo>
                  <a:pt x="3510" y="906"/>
                  <a:pt x="3503" y="903"/>
                  <a:pt x="3496" y="903"/>
                </a:cubicBezTo>
                <a:cubicBezTo>
                  <a:pt x="3495" y="903"/>
                  <a:pt x="3493" y="903"/>
                  <a:pt x="3491" y="904"/>
                </a:cubicBezTo>
                <a:lnTo>
                  <a:pt x="3353" y="912"/>
                </a:lnTo>
                <a:lnTo>
                  <a:pt x="3503" y="739"/>
                </a:lnTo>
                <a:cubicBezTo>
                  <a:pt x="3509" y="733"/>
                  <a:pt x="3512" y="725"/>
                  <a:pt x="3512" y="715"/>
                </a:cubicBezTo>
                <a:cubicBezTo>
                  <a:pt x="3510" y="707"/>
                  <a:pt x="3507" y="699"/>
                  <a:pt x="3499" y="694"/>
                </a:cubicBezTo>
                <a:lnTo>
                  <a:pt x="3384" y="594"/>
                </a:lnTo>
                <a:cubicBezTo>
                  <a:pt x="3378" y="589"/>
                  <a:pt x="3370" y="585"/>
                  <a:pt x="3363" y="585"/>
                </a:cubicBezTo>
                <a:cubicBezTo>
                  <a:pt x="3362" y="585"/>
                  <a:pt x="3362" y="585"/>
                  <a:pt x="3361" y="585"/>
                </a:cubicBezTo>
                <a:lnTo>
                  <a:pt x="3150" y="600"/>
                </a:lnTo>
                <a:lnTo>
                  <a:pt x="2940" y="509"/>
                </a:lnTo>
                <a:cubicBezTo>
                  <a:pt x="2936" y="507"/>
                  <a:pt x="2932" y="506"/>
                  <a:pt x="2928" y="506"/>
                </a:cubicBezTo>
                <a:cubicBezTo>
                  <a:pt x="2927" y="506"/>
                  <a:pt x="2926" y="506"/>
                  <a:pt x="2925" y="506"/>
                </a:cubicBezTo>
                <a:lnTo>
                  <a:pt x="2830" y="513"/>
                </a:lnTo>
                <a:lnTo>
                  <a:pt x="2724" y="421"/>
                </a:lnTo>
                <a:cubicBezTo>
                  <a:pt x="2718" y="416"/>
                  <a:pt x="2710" y="412"/>
                  <a:pt x="2703" y="412"/>
                </a:cubicBezTo>
                <a:cubicBezTo>
                  <a:pt x="2702" y="412"/>
                  <a:pt x="2701" y="412"/>
                  <a:pt x="2701" y="412"/>
                </a:cubicBezTo>
                <a:lnTo>
                  <a:pt x="2625" y="418"/>
                </a:lnTo>
                <a:lnTo>
                  <a:pt x="2598" y="31"/>
                </a:lnTo>
                <a:cubicBezTo>
                  <a:pt x="2597" y="14"/>
                  <a:pt x="2582" y="1"/>
                  <a:pt x="25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023;p51">
            <a:extLst>
              <a:ext uri="{FF2B5EF4-FFF2-40B4-BE49-F238E27FC236}">
                <a16:creationId xmlns:a16="http://schemas.microsoft.com/office/drawing/2014/main" id="{E8B92B3E-8D4B-4CCD-DFE2-50597B279E58}"/>
              </a:ext>
            </a:extLst>
          </p:cNvPr>
          <p:cNvSpPr/>
          <p:nvPr/>
        </p:nvSpPr>
        <p:spPr>
          <a:xfrm>
            <a:off x="2579101" y="3377731"/>
            <a:ext cx="388064" cy="262119"/>
          </a:xfrm>
          <a:custGeom>
            <a:avLst/>
            <a:gdLst/>
            <a:ahLst/>
            <a:cxnLst/>
            <a:rect l="l" t="t" r="r" b="b"/>
            <a:pathLst>
              <a:path w="5238" h="3538" extrusionOk="0">
                <a:moveTo>
                  <a:pt x="4124" y="0"/>
                </a:moveTo>
                <a:lnTo>
                  <a:pt x="4021" y="6"/>
                </a:lnTo>
                <a:lnTo>
                  <a:pt x="3913" y="15"/>
                </a:lnTo>
                <a:lnTo>
                  <a:pt x="3804" y="22"/>
                </a:lnTo>
                <a:lnTo>
                  <a:pt x="3588" y="38"/>
                </a:lnTo>
                <a:lnTo>
                  <a:pt x="3479" y="46"/>
                </a:lnTo>
                <a:lnTo>
                  <a:pt x="3377" y="52"/>
                </a:lnTo>
                <a:lnTo>
                  <a:pt x="3270" y="169"/>
                </a:lnTo>
                <a:lnTo>
                  <a:pt x="3276" y="270"/>
                </a:lnTo>
                <a:lnTo>
                  <a:pt x="3183" y="385"/>
                </a:lnTo>
                <a:lnTo>
                  <a:pt x="3081" y="501"/>
                </a:lnTo>
                <a:lnTo>
                  <a:pt x="2872" y="625"/>
                </a:lnTo>
                <a:lnTo>
                  <a:pt x="2771" y="740"/>
                </a:lnTo>
                <a:lnTo>
                  <a:pt x="2569" y="864"/>
                </a:lnTo>
                <a:lnTo>
                  <a:pt x="2461" y="872"/>
                </a:lnTo>
                <a:lnTo>
                  <a:pt x="2346" y="880"/>
                </a:lnTo>
                <a:lnTo>
                  <a:pt x="2192" y="869"/>
                </a:lnTo>
                <a:lnTo>
                  <a:pt x="2028" y="902"/>
                </a:lnTo>
                <a:lnTo>
                  <a:pt x="2021" y="1005"/>
                </a:lnTo>
                <a:lnTo>
                  <a:pt x="1958" y="1038"/>
                </a:lnTo>
                <a:lnTo>
                  <a:pt x="2029" y="1129"/>
                </a:lnTo>
                <a:lnTo>
                  <a:pt x="1935" y="1135"/>
                </a:lnTo>
                <a:lnTo>
                  <a:pt x="1667" y="1248"/>
                </a:lnTo>
                <a:lnTo>
                  <a:pt x="1623" y="1252"/>
                </a:lnTo>
                <a:lnTo>
                  <a:pt x="1516" y="1260"/>
                </a:lnTo>
                <a:lnTo>
                  <a:pt x="1398" y="1267"/>
                </a:lnTo>
                <a:lnTo>
                  <a:pt x="1198" y="1282"/>
                </a:lnTo>
                <a:lnTo>
                  <a:pt x="1190" y="1282"/>
                </a:lnTo>
                <a:lnTo>
                  <a:pt x="1184" y="1277"/>
                </a:lnTo>
                <a:lnTo>
                  <a:pt x="1079" y="1181"/>
                </a:lnTo>
                <a:lnTo>
                  <a:pt x="965" y="1087"/>
                </a:lnTo>
                <a:lnTo>
                  <a:pt x="892" y="1092"/>
                </a:lnTo>
                <a:lnTo>
                  <a:pt x="856" y="1094"/>
                </a:lnTo>
                <a:lnTo>
                  <a:pt x="756" y="1007"/>
                </a:lnTo>
                <a:lnTo>
                  <a:pt x="740" y="993"/>
                </a:lnTo>
                <a:lnTo>
                  <a:pt x="490" y="838"/>
                </a:lnTo>
                <a:lnTo>
                  <a:pt x="511" y="885"/>
                </a:lnTo>
                <a:lnTo>
                  <a:pt x="566" y="1014"/>
                </a:lnTo>
                <a:lnTo>
                  <a:pt x="644" y="1208"/>
                </a:lnTo>
                <a:lnTo>
                  <a:pt x="646" y="1212"/>
                </a:lnTo>
                <a:lnTo>
                  <a:pt x="559" y="1319"/>
                </a:lnTo>
                <a:lnTo>
                  <a:pt x="554" y="1328"/>
                </a:lnTo>
                <a:lnTo>
                  <a:pt x="564" y="1384"/>
                </a:lnTo>
                <a:lnTo>
                  <a:pt x="564" y="1385"/>
                </a:lnTo>
                <a:lnTo>
                  <a:pt x="454" y="1363"/>
                </a:lnTo>
                <a:lnTo>
                  <a:pt x="433" y="1359"/>
                </a:lnTo>
                <a:lnTo>
                  <a:pt x="444" y="1321"/>
                </a:lnTo>
                <a:lnTo>
                  <a:pt x="461" y="1267"/>
                </a:lnTo>
                <a:lnTo>
                  <a:pt x="363" y="1327"/>
                </a:lnTo>
                <a:lnTo>
                  <a:pt x="336" y="1343"/>
                </a:lnTo>
                <a:lnTo>
                  <a:pt x="235" y="1349"/>
                </a:lnTo>
                <a:lnTo>
                  <a:pt x="220" y="1350"/>
                </a:lnTo>
                <a:lnTo>
                  <a:pt x="228" y="1459"/>
                </a:lnTo>
                <a:lnTo>
                  <a:pt x="352" y="1559"/>
                </a:lnTo>
                <a:lnTo>
                  <a:pt x="360" y="1662"/>
                </a:lnTo>
                <a:lnTo>
                  <a:pt x="366" y="1756"/>
                </a:lnTo>
                <a:lnTo>
                  <a:pt x="366" y="1770"/>
                </a:lnTo>
                <a:lnTo>
                  <a:pt x="264" y="1776"/>
                </a:lnTo>
                <a:lnTo>
                  <a:pt x="251" y="1777"/>
                </a:lnTo>
                <a:lnTo>
                  <a:pt x="264" y="1988"/>
                </a:lnTo>
                <a:lnTo>
                  <a:pt x="183" y="2204"/>
                </a:lnTo>
                <a:lnTo>
                  <a:pt x="180" y="2212"/>
                </a:lnTo>
                <a:lnTo>
                  <a:pt x="82" y="2218"/>
                </a:lnTo>
                <a:lnTo>
                  <a:pt x="71" y="2219"/>
                </a:lnTo>
                <a:lnTo>
                  <a:pt x="1" y="2390"/>
                </a:lnTo>
                <a:lnTo>
                  <a:pt x="1" y="2390"/>
                </a:lnTo>
                <a:lnTo>
                  <a:pt x="17" y="2375"/>
                </a:lnTo>
                <a:lnTo>
                  <a:pt x="267" y="2423"/>
                </a:lnTo>
                <a:lnTo>
                  <a:pt x="310" y="2508"/>
                </a:lnTo>
                <a:lnTo>
                  <a:pt x="426" y="2615"/>
                </a:lnTo>
                <a:lnTo>
                  <a:pt x="542" y="2709"/>
                </a:lnTo>
                <a:lnTo>
                  <a:pt x="549" y="2818"/>
                </a:lnTo>
                <a:lnTo>
                  <a:pt x="558" y="2932"/>
                </a:lnTo>
                <a:lnTo>
                  <a:pt x="673" y="3027"/>
                </a:lnTo>
                <a:lnTo>
                  <a:pt x="789" y="3128"/>
                </a:lnTo>
                <a:lnTo>
                  <a:pt x="897" y="3222"/>
                </a:lnTo>
                <a:lnTo>
                  <a:pt x="1013" y="3321"/>
                </a:lnTo>
                <a:lnTo>
                  <a:pt x="1122" y="3315"/>
                </a:lnTo>
                <a:lnTo>
                  <a:pt x="1128" y="3422"/>
                </a:lnTo>
                <a:lnTo>
                  <a:pt x="1246" y="3415"/>
                </a:lnTo>
                <a:lnTo>
                  <a:pt x="1354" y="3515"/>
                </a:lnTo>
                <a:lnTo>
                  <a:pt x="1462" y="3509"/>
                </a:lnTo>
                <a:lnTo>
                  <a:pt x="1573" y="3501"/>
                </a:lnTo>
                <a:lnTo>
                  <a:pt x="1673" y="3493"/>
                </a:lnTo>
                <a:lnTo>
                  <a:pt x="1887" y="3537"/>
                </a:lnTo>
                <a:lnTo>
                  <a:pt x="1949" y="3504"/>
                </a:lnTo>
                <a:lnTo>
                  <a:pt x="2063" y="3372"/>
                </a:lnTo>
                <a:lnTo>
                  <a:pt x="2179" y="3239"/>
                </a:lnTo>
                <a:lnTo>
                  <a:pt x="2268" y="3169"/>
                </a:lnTo>
                <a:lnTo>
                  <a:pt x="2449" y="3156"/>
                </a:lnTo>
                <a:lnTo>
                  <a:pt x="2541" y="3119"/>
                </a:lnTo>
                <a:lnTo>
                  <a:pt x="2684" y="2993"/>
                </a:lnTo>
                <a:lnTo>
                  <a:pt x="2924" y="2911"/>
                </a:lnTo>
                <a:lnTo>
                  <a:pt x="3057" y="3025"/>
                </a:lnTo>
                <a:lnTo>
                  <a:pt x="3085" y="2995"/>
                </a:lnTo>
                <a:lnTo>
                  <a:pt x="3240" y="2954"/>
                </a:lnTo>
                <a:lnTo>
                  <a:pt x="3234" y="2860"/>
                </a:lnTo>
                <a:lnTo>
                  <a:pt x="3247" y="2859"/>
                </a:lnTo>
                <a:lnTo>
                  <a:pt x="3357" y="2852"/>
                </a:lnTo>
                <a:lnTo>
                  <a:pt x="3480" y="2843"/>
                </a:lnTo>
                <a:lnTo>
                  <a:pt x="3637" y="2889"/>
                </a:lnTo>
                <a:lnTo>
                  <a:pt x="3773" y="2912"/>
                </a:lnTo>
                <a:lnTo>
                  <a:pt x="3870" y="2698"/>
                </a:lnTo>
                <a:lnTo>
                  <a:pt x="3971" y="2582"/>
                </a:lnTo>
                <a:lnTo>
                  <a:pt x="4072" y="2467"/>
                </a:lnTo>
                <a:lnTo>
                  <a:pt x="4173" y="2358"/>
                </a:lnTo>
                <a:lnTo>
                  <a:pt x="4273" y="2234"/>
                </a:lnTo>
                <a:lnTo>
                  <a:pt x="4267" y="2140"/>
                </a:lnTo>
                <a:lnTo>
                  <a:pt x="4369" y="2133"/>
                </a:lnTo>
                <a:lnTo>
                  <a:pt x="4469" y="2011"/>
                </a:lnTo>
                <a:lnTo>
                  <a:pt x="4570" y="1895"/>
                </a:lnTo>
                <a:lnTo>
                  <a:pt x="4547" y="1574"/>
                </a:lnTo>
                <a:lnTo>
                  <a:pt x="4640" y="1460"/>
                </a:lnTo>
                <a:lnTo>
                  <a:pt x="4625" y="1251"/>
                </a:lnTo>
                <a:lnTo>
                  <a:pt x="4734" y="1135"/>
                </a:lnTo>
                <a:lnTo>
                  <a:pt x="4827" y="1016"/>
                </a:lnTo>
                <a:lnTo>
                  <a:pt x="4943" y="1009"/>
                </a:lnTo>
                <a:lnTo>
                  <a:pt x="5030" y="894"/>
                </a:lnTo>
                <a:lnTo>
                  <a:pt x="5137" y="785"/>
                </a:lnTo>
                <a:lnTo>
                  <a:pt x="5238" y="668"/>
                </a:lnTo>
                <a:lnTo>
                  <a:pt x="5230" y="561"/>
                </a:lnTo>
                <a:lnTo>
                  <a:pt x="5032" y="313"/>
                </a:lnTo>
                <a:lnTo>
                  <a:pt x="5064" y="303"/>
                </a:lnTo>
                <a:lnTo>
                  <a:pt x="5028" y="270"/>
                </a:lnTo>
                <a:lnTo>
                  <a:pt x="4910" y="242"/>
                </a:lnTo>
                <a:lnTo>
                  <a:pt x="4858" y="272"/>
                </a:lnTo>
                <a:lnTo>
                  <a:pt x="4840" y="282"/>
                </a:lnTo>
                <a:lnTo>
                  <a:pt x="4832" y="261"/>
                </a:lnTo>
                <a:lnTo>
                  <a:pt x="4807" y="204"/>
                </a:lnTo>
                <a:lnTo>
                  <a:pt x="4788" y="162"/>
                </a:lnTo>
                <a:lnTo>
                  <a:pt x="4683" y="122"/>
                </a:lnTo>
                <a:lnTo>
                  <a:pt x="4642" y="106"/>
                </a:lnTo>
                <a:lnTo>
                  <a:pt x="4590" y="87"/>
                </a:lnTo>
                <a:lnTo>
                  <a:pt x="4564" y="77"/>
                </a:lnTo>
                <a:lnTo>
                  <a:pt x="4374" y="182"/>
                </a:lnTo>
                <a:lnTo>
                  <a:pt x="4355" y="193"/>
                </a:lnTo>
                <a:lnTo>
                  <a:pt x="4246" y="106"/>
                </a:lnTo>
                <a:lnTo>
                  <a:pt x="4239" y="100"/>
                </a:lnTo>
                <a:lnTo>
                  <a:pt x="4131" y="108"/>
                </a:lnTo>
                <a:lnTo>
                  <a:pt x="41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024;p51">
            <a:extLst>
              <a:ext uri="{FF2B5EF4-FFF2-40B4-BE49-F238E27FC236}">
                <a16:creationId xmlns:a16="http://schemas.microsoft.com/office/drawing/2014/main" id="{90E7CBD4-B257-B4FF-921A-15D61C45A31C}"/>
              </a:ext>
            </a:extLst>
          </p:cNvPr>
          <p:cNvSpPr/>
          <p:nvPr/>
        </p:nvSpPr>
        <p:spPr>
          <a:xfrm>
            <a:off x="2576656" y="3374916"/>
            <a:ext cx="392954" cy="267379"/>
          </a:xfrm>
          <a:custGeom>
            <a:avLst/>
            <a:gdLst/>
            <a:ahLst/>
            <a:cxnLst/>
            <a:rect l="l" t="t" r="r" b="b"/>
            <a:pathLst>
              <a:path w="5304" h="3609" extrusionOk="0">
                <a:moveTo>
                  <a:pt x="4124" y="77"/>
                </a:moveTo>
                <a:lnTo>
                  <a:pt x="4129" y="153"/>
                </a:lnTo>
                <a:cubicBezTo>
                  <a:pt x="4130" y="170"/>
                  <a:pt x="4146" y="183"/>
                  <a:pt x="4162" y="183"/>
                </a:cubicBezTo>
                <a:cubicBezTo>
                  <a:pt x="4163" y="183"/>
                  <a:pt x="4164" y="183"/>
                  <a:pt x="4164" y="183"/>
                </a:cubicBezTo>
                <a:lnTo>
                  <a:pt x="4259" y="175"/>
                </a:lnTo>
                <a:lnTo>
                  <a:pt x="4364" y="261"/>
                </a:lnTo>
                <a:cubicBezTo>
                  <a:pt x="4370" y="265"/>
                  <a:pt x="4377" y="267"/>
                  <a:pt x="4384" y="267"/>
                </a:cubicBezTo>
                <a:cubicBezTo>
                  <a:pt x="4390" y="267"/>
                  <a:pt x="4395" y="266"/>
                  <a:pt x="4401" y="263"/>
                </a:cubicBezTo>
                <a:lnTo>
                  <a:pt x="4597" y="155"/>
                </a:lnTo>
                <a:lnTo>
                  <a:pt x="4794" y="231"/>
                </a:lnTo>
                <a:lnTo>
                  <a:pt x="4841" y="337"/>
                </a:lnTo>
                <a:cubicBezTo>
                  <a:pt x="4845" y="346"/>
                  <a:pt x="4851" y="352"/>
                  <a:pt x="4861" y="356"/>
                </a:cubicBezTo>
                <a:cubicBezTo>
                  <a:pt x="4864" y="356"/>
                  <a:pt x="4868" y="357"/>
                  <a:pt x="4871" y="357"/>
                </a:cubicBezTo>
                <a:cubicBezTo>
                  <a:pt x="4877" y="357"/>
                  <a:pt x="4882" y="356"/>
                  <a:pt x="4887" y="352"/>
                </a:cubicBezTo>
                <a:lnTo>
                  <a:pt x="4945" y="319"/>
                </a:lnTo>
                <a:lnTo>
                  <a:pt x="5034" y="339"/>
                </a:lnTo>
                <a:cubicBezTo>
                  <a:pt x="5033" y="340"/>
                  <a:pt x="5033" y="342"/>
                  <a:pt x="5030" y="345"/>
                </a:cubicBezTo>
                <a:cubicBezTo>
                  <a:pt x="5027" y="356"/>
                  <a:pt x="5029" y="367"/>
                  <a:pt x="5036" y="375"/>
                </a:cubicBezTo>
                <a:lnTo>
                  <a:pt x="5228" y="615"/>
                </a:lnTo>
                <a:lnTo>
                  <a:pt x="5236" y="699"/>
                </a:lnTo>
                <a:lnTo>
                  <a:pt x="5144" y="803"/>
                </a:lnTo>
                <a:lnTo>
                  <a:pt x="5034" y="915"/>
                </a:lnTo>
                <a:lnTo>
                  <a:pt x="4956" y="1018"/>
                </a:lnTo>
                <a:lnTo>
                  <a:pt x="4853" y="1024"/>
                </a:lnTo>
                <a:cubicBezTo>
                  <a:pt x="4845" y="1024"/>
                  <a:pt x="4836" y="1029"/>
                  <a:pt x="4831" y="1037"/>
                </a:cubicBezTo>
                <a:lnTo>
                  <a:pt x="4739" y="1152"/>
                </a:lnTo>
                <a:lnTo>
                  <a:pt x="4632" y="1269"/>
                </a:lnTo>
                <a:cubicBezTo>
                  <a:pt x="4624" y="1276"/>
                  <a:pt x="4622" y="1284"/>
                  <a:pt x="4622" y="1294"/>
                </a:cubicBezTo>
                <a:lnTo>
                  <a:pt x="4637" y="1491"/>
                </a:lnTo>
                <a:lnTo>
                  <a:pt x="4552" y="1596"/>
                </a:lnTo>
                <a:cubicBezTo>
                  <a:pt x="4548" y="1601"/>
                  <a:pt x="4545" y="1610"/>
                  <a:pt x="4545" y="1618"/>
                </a:cubicBezTo>
                <a:lnTo>
                  <a:pt x="4567" y="1924"/>
                </a:lnTo>
                <a:lnTo>
                  <a:pt x="4384" y="2142"/>
                </a:lnTo>
                <a:lnTo>
                  <a:pt x="4295" y="2149"/>
                </a:lnTo>
                <a:cubicBezTo>
                  <a:pt x="4278" y="2151"/>
                  <a:pt x="4264" y="2166"/>
                  <a:pt x="4266" y="2184"/>
                </a:cubicBezTo>
                <a:lnTo>
                  <a:pt x="4271" y="2265"/>
                </a:lnTo>
                <a:lnTo>
                  <a:pt x="4180" y="2377"/>
                </a:lnTo>
                <a:lnTo>
                  <a:pt x="4079" y="2486"/>
                </a:lnTo>
                <a:lnTo>
                  <a:pt x="3877" y="2718"/>
                </a:lnTo>
                <a:cubicBezTo>
                  <a:pt x="3874" y="2720"/>
                  <a:pt x="3873" y="2723"/>
                  <a:pt x="3872" y="2725"/>
                </a:cubicBezTo>
                <a:lnTo>
                  <a:pt x="3785" y="2917"/>
                </a:lnTo>
                <a:lnTo>
                  <a:pt x="3678" y="2898"/>
                </a:lnTo>
                <a:lnTo>
                  <a:pt x="3522" y="2851"/>
                </a:lnTo>
                <a:cubicBezTo>
                  <a:pt x="3518" y="2850"/>
                  <a:pt x="3513" y="2850"/>
                  <a:pt x="3509" y="2850"/>
                </a:cubicBezTo>
                <a:lnTo>
                  <a:pt x="3263" y="2867"/>
                </a:lnTo>
                <a:cubicBezTo>
                  <a:pt x="3254" y="2869"/>
                  <a:pt x="3246" y="2872"/>
                  <a:pt x="3241" y="2879"/>
                </a:cubicBezTo>
                <a:cubicBezTo>
                  <a:pt x="3235" y="2886"/>
                  <a:pt x="3232" y="2893"/>
                  <a:pt x="3232" y="2902"/>
                </a:cubicBezTo>
                <a:lnTo>
                  <a:pt x="3238" y="2969"/>
                </a:lnTo>
                <a:lnTo>
                  <a:pt x="3108" y="3001"/>
                </a:lnTo>
                <a:cubicBezTo>
                  <a:pt x="3103" y="3002"/>
                  <a:pt x="3097" y="3005"/>
                  <a:pt x="3093" y="3011"/>
                </a:cubicBezTo>
                <a:lnTo>
                  <a:pt x="3087" y="3018"/>
                </a:lnTo>
                <a:lnTo>
                  <a:pt x="2978" y="2924"/>
                </a:lnTo>
                <a:cubicBezTo>
                  <a:pt x="2972" y="2919"/>
                  <a:pt x="2964" y="2916"/>
                  <a:pt x="2956" y="2916"/>
                </a:cubicBezTo>
                <a:cubicBezTo>
                  <a:pt x="2953" y="2916"/>
                  <a:pt x="2949" y="2917"/>
                  <a:pt x="2946" y="2918"/>
                </a:cubicBezTo>
                <a:lnTo>
                  <a:pt x="2705" y="3000"/>
                </a:lnTo>
                <a:cubicBezTo>
                  <a:pt x="2701" y="3001"/>
                  <a:pt x="2697" y="3004"/>
                  <a:pt x="2695" y="3007"/>
                </a:cubicBezTo>
                <a:lnTo>
                  <a:pt x="2556" y="3129"/>
                </a:lnTo>
                <a:lnTo>
                  <a:pt x="2473" y="3162"/>
                </a:lnTo>
                <a:lnTo>
                  <a:pt x="2298" y="3174"/>
                </a:lnTo>
                <a:cubicBezTo>
                  <a:pt x="2291" y="3174"/>
                  <a:pt x="2285" y="3177"/>
                  <a:pt x="2280" y="3181"/>
                </a:cubicBezTo>
                <a:lnTo>
                  <a:pt x="2186" y="3255"/>
                </a:lnTo>
                <a:lnTo>
                  <a:pt x="1961" y="3516"/>
                </a:lnTo>
                <a:lnTo>
                  <a:pt x="1915" y="3541"/>
                </a:lnTo>
                <a:lnTo>
                  <a:pt x="1712" y="3499"/>
                </a:lnTo>
                <a:lnTo>
                  <a:pt x="1706" y="3499"/>
                </a:lnTo>
                <a:cubicBezTo>
                  <a:pt x="1705" y="3499"/>
                  <a:pt x="1705" y="3499"/>
                  <a:pt x="1701" y="3504"/>
                </a:cubicBezTo>
                <a:lnTo>
                  <a:pt x="1396" y="3526"/>
                </a:lnTo>
                <a:lnTo>
                  <a:pt x="1298" y="3433"/>
                </a:lnTo>
                <a:cubicBezTo>
                  <a:pt x="1292" y="3428"/>
                  <a:pt x="1284" y="3424"/>
                  <a:pt x="1276" y="3424"/>
                </a:cubicBezTo>
                <a:cubicBezTo>
                  <a:pt x="1276" y="3424"/>
                  <a:pt x="1275" y="3424"/>
                  <a:pt x="1274" y="3424"/>
                </a:cubicBezTo>
                <a:lnTo>
                  <a:pt x="1191" y="3431"/>
                </a:lnTo>
                <a:lnTo>
                  <a:pt x="1185" y="3355"/>
                </a:lnTo>
                <a:cubicBezTo>
                  <a:pt x="1183" y="3339"/>
                  <a:pt x="1168" y="3325"/>
                  <a:pt x="1153" y="3325"/>
                </a:cubicBezTo>
                <a:cubicBezTo>
                  <a:pt x="1152" y="3325"/>
                  <a:pt x="1151" y="3325"/>
                  <a:pt x="1150" y="3325"/>
                </a:cubicBezTo>
                <a:lnTo>
                  <a:pt x="1055" y="3332"/>
                </a:lnTo>
                <a:lnTo>
                  <a:pt x="724" y="3046"/>
                </a:lnTo>
                <a:lnTo>
                  <a:pt x="620" y="2960"/>
                </a:lnTo>
                <a:lnTo>
                  <a:pt x="605" y="2750"/>
                </a:lnTo>
                <a:cubicBezTo>
                  <a:pt x="605" y="2741"/>
                  <a:pt x="601" y="2732"/>
                  <a:pt x="594" y="2726"/>
                </a:cubicBezTo>
                <a:lnTo>
                  <a:pt x="479" y="2633"/>
                </a:lnTo>
                <a:lnTo>
                  <a:pt x="368" y="2531"/>
                </a:lnTo>
                <a:lnTo>
                  <a:pt x="327" y="2451"/>
                </a:lnTo>
                <a:cubicBezTo>
                  <a:pt x="322" y="2442"/>
                  <a:pt x="315" y="2435"/>
                  <a:pt x="304" y="2434"/>
                </a:cubicBezTo>
                <a:lnTo>
                  <a:pt x="84" y="2392"/>
                </a:lnTo>
                <a:lnTo>
                  <a:pt x="124" y="2293"/>
                </a:lnTo>
                <a:lnTo>
                  <a:pt x="213" y="2287"/>
                </a:lnTo>
                <a:cubicBezTo>
                  <a:pt x="226" y="2286"/>
                  <a:pt x="240" y="2271"/>
                  <a:pt x="244" y="2260"/>
                </a:cubicBezTo>
                <a:lnTo>
                  <a:pt x="326" y="2042"/>
                </a:lnTo>
                <a:cubicBezTo>
                  <a:pt x="328" y="2037"/>
                  <a:pt x="328" y="2033"/>
                  <a:pt x="328" y="2028"/>
                </a:cubicBezTo>
                <a:lnTo>
                  <a:pt x="316" y="1851"/>
                </a:lnTo>
                <a:lnTo>
                  <a:pt x="400" y="1846"/>
                </a:lnTo>
                <a:cubicBezTo>
                  <a:pt x="409" y="1845"/>
                  <a:pt x="417" y="1840"/>
                  <a:pt x="422" y="1834"/>
                </a:cubicBezTo>
                <a:cubicBezTo>
                  <a:pt x="427" y="1828"/>
                  <a:pt x="430" y="1820"/>
                  <a:pt x="430" y="1810"/>
                </a:cubicBezTo>
                <a:lnTo>
                  <a:pt x="416" y="1600"/>
                </a:lnTo>
                <a:cubicBezTo>
                  <a:pt x="416" y="1590"/>
                  <a:pt x="411" y="1581"/>
                  <a:pt x="404" y="1576"/>
                </a:cubicBezTo>
                <a:lnTo>
                  <a:pt x="291" y="1485"/>
                </a:lnTo>
                <a:lnTo>
                  <a:pt x="287" y="1424"/>
                </a:lnTo>
                <a:lnTo>
                  <a:pt x="372" y="1418"/>
                </a:lnTo>
                <a:cubicBezTo>
                  <a:pt x="377" y="1418"/>
                  <a:pt x="383" y="1417"/>
                  <a:pt x="386" y="1413"/>
                </a:cubicBezTo>
                <a:lnTo>
                  <a:pt x="437" y="1383"/>
                </a:lnTo>
                <a:lnTo>
                  <a:pt x="435" y="1392"/>
                </a:lnTo>
                <a:cubicBezTo>
                  <a:pt x="431" y="1399"/>
                  <a:pt x="431" y="1409"/>
                  <a:pt x="437" y="1418"/>
                </a:cubicBezTo>
                <a:cubicBezTo>
                  <a:pt x="442" y="1425"/>
                  <a:pt x="450" y="1432"/>
                  <a:pt x="459" y="1433"/>
                </a:cubicBezTo>
                <a:lnTo>
                  <a:pt x="591" y="1459"/>
                </a:lnTo>
                <a:cubicBezTo>
                  <a:pt x="592" y="1459"/>
                  <a:pt x="594" y="1460"/>
                  <a:pt x="596" y="1460"/>
                </a:cubicBezTo>
                <a:cubicBezTo>
                  <a:pt x="604" y="1460"/>
                  <a:pt x="613" y="1457"/>
                  <a:pt x="619" y="1450"/>
                </a:cubicBezTo>
                <a:cubicBezTo>
                  <a:pt x="627" y="1444"/>
                  <a:pt x="629" y="1432"/>
                  <a:pt x="628" y="1422"/>
                </a:cubicBezTo>
                <a:lnTo>
                  <a:pt x="620" y="1380"/>
                </a:lnTo>
                <a:lnTo>
                  <a:pt x="703" y="1276"/>
                </a:lnTo>
                <a:cubicBezTo>
                  <a:pt x="711" y="1267"/>
                  <a:pt x="711" y="1250"/>
                  <a:pt x="706" y="1240"/>
                </a:cubicBezTo>
                <a:lnTo>
                  <a:pt x="628" y="1045"/>
                </a:lnTo>
                <a:lnTo>
                  <a:pt x="593" y="966"/>
                </a:lnTo>
                <a:lnTo>
                  <a:pt x="749" y="1064"/>
                </a:lnTo>
                <a:lnTo>
                  <a:pt x="865" y="1164"/>
                </a:lnTo>
                <a:cubicBezTo>
                  <a:pt x="871" y="1168"/>
                  <a:pt x="878" y="1172"/>
                  <a:pt x="886" y="1172"/>
                </a:cubicBezTo>
                <a:cubicBezTo>
                  <a:pt x="887" y="1172"/>
                  <a:pt x="888" y="1172"/>
                  <a:pt x="889" y="1172"/>
                </a:cubicBezTo>
                <a:lnTo>
                  <a:pt x="983" y="1165"/>
                </a:lnTo>
                <a:lnTo>
                  <a:pt x="1087" y="1250"/>
                </a:lnTo>
                <a:lnTo>
                  <a:pt x="1197" y="1351"/>
                </a:lnTo>
                <a:cubicBezTo>
                  <a:pt x="1202" y="1357"/>
                  <a:pt x="1210" y="1361"/>
                  <a:pt x="1219" y="1361"/>
                </a:cubicBezTo>
                <a:cubicBezTo>
                  <a:pt x="1220" y="1361"/>
                  <a:pt x="1221" y="1360"/>
                  <a:pt x="1222" y="1360"/>
                </a:cubicBezTo>
                <a:lnTo>
                  <a:pt x="1698" y="1326"/>
                </a:lnTo>
                <a:cubicBezTo>
                  <a:pt x="1702" y="1326"/>
                  <a:pt x="1705" y="1325"/>
                  <a:pt x="1708" y="1324"/>
                </a:cubicBezTo>
                <a:lnTo>
                  <a:pt x="1972" y="1211"/>
                </a:lnTo>
                <a:lnTo>
                  <a:pt x="2061" y="1205"/>
                </a:lnTo>
                <a:cubicBezTo>
                  <a:pt x="2072" y="1204"/>
                  <a:pt x="2083" y="1198"/>
                  <a:pt x="2088" y="1185"/>
                </a:cubicBezTo>
                <a:cubicBezTo>
                  <a:pt x="2093" y="1174"/>
                  <a:pt x="2092" y="1161"/>
                  <a:pt x="2085" y="1152"/>
                </a:cubicBezTo>
                <a:lnTo>
                  <a:pt x="2037" y="1094"/>
                </a:lnTo>
                <a:lnTo>
                  <a:pt x="2066" y="1078"/>
                </a:lnTo>
                <a:cubicBezTo>
                  <a:pt x="2076" y="1073"/>
                  <a:pt x="2082" y="1064"/>
                  <a:pt x="2083" y="1052"/>
                </a:cubicBezTo>
                <a:lnTo>
                  <a:pt x="2088" y="974"/>
                </a:lnTo>
                <a:lnTo>
                  <a:pt x="2223" y="948"/>
                </a:lnTo>
                <a:lnTo>
                  <a:pt x="2377" y="956"/>
                </a:lnTo>
                <a:lnTo>
                  <a:pt x="2602" y="941"/>
                </a:lnTo>
                <a:cubicBezTo>
                  <a:pt x="2608" y="940"/>
                  <a:pt x="2613" y="939"/>
                  <a:pt x="2617" y="936"/>
                </a:cubicBezTo>
                <a:lnTo>
                  <a:pt x="2818" y="813"/>
                </a:lnTo>
                <a:cubicBezTo>
                  <a:pt x="2821" y="811"/>
                  <a:pt x="2823" y="809"/>
                  <a:pt x="2826" y="805"/>
                </a:cubicBezTo>
                <a:lnTo>
                  <a:pt x="2924" y="694"/>
                </a:lnTo>
                <a:lnTo>
                  <a:pt x="3128" y="573"/>
                </a:lnTo>
                <a:cubicBezTo>
                  <a:pt x="3130" y="571"/>
                  <a:pt x="3133" y="569"/>
                  <a:pt x="3135" y="566"/>
                </a:cubicBezTo>
                <a:lnTo>
                  <a:pt x="3238" y="449"/>
                </a:lnTo>
                <a:lnTo>
                  <a:pt x="3332" y="334"/>
                </a:lnTo>
                <a:cubicBezTo>
                  <a:pt x="3337" y="326"/>
                  <a:pt x="3341" y="318"/>
                  <a:pt x="3341" y="310"/>
                </a:cubicBezTo>
                <a:lnTo>
                  <a:pt x="3333" y="224"/>
                </a:lnTo>
                <a:lnTo>
                  <a:pt x="3425" y="127"/>
                </a:lnTo>
                <a:lnTo>
                  <a:pt x="4124" y="77"/>
                </a:lnTo>
                <a:close/>
                <a:moveTo>
                  <a:pt x="4159" y="1"/>
                </a:moveTo>
                <a:cubicBezTo>
                  <a:pt x="4157" y="1"/>
                  <a:pt x="4156" y="1"/>
                  <a:pt x="4154" y="2"/>
                </a:cubicBezTo>
                <a:lnTo>
                  <a:pt x="3409" y="54"/>
                </a:lnTo>
                <a:cubicBezTo>
                  <a:pt x="3400" y="55"/>
                  <a:pt x="3393" y="57"/>
                  <a:pt x="3387" y="64"/>
                </a:cubicBezTo>
                <a:lnTo>
                  <a:pt x="3278" y="181"/>
                </a:lnTo>
                <a:cubicBezTo>
                  <a:pt x="3272" y="187"/>
                  <a:pt x="3269" y="196"/>
                  <a:pt x="3269" y="206"/>
                </a:cubicBezTo>
                <a:lnTo>
                  <a:pt x="3275" y="293"/>
                </a:lnTo>
                <a:lnTo>
                  <a:pt x="3093" y="510"/>
                </a:lnTo>
                <a:lnTo>
                  <a:pt x="2889" y="632"/>
                </a:lnTo>
                <a:cubicBezTo>
                  <a:pt x="2887" y="633"/>
                  <a:pt x="2884" y="635"/>
                  <a:pt x="2881" y="638"/>
                </a:cubicBezTo>
                <a:lnTo>
                  <a:pt x="2784" y="749"/>
                </a:lnTo>
                <a:lnTo>
                  <a:pt x="2593" y="866"/>
                </a:lnTo>
                <a:lnTo>
                  <a:pt x="2382" y="881"/>
                </a:lnTo>
                <a:lnTo>
                  <a:pt x="2229" y="871"/>
                </a:lnTo>
                <a:cubicBezTo>
                  <a:pt x="2228" y="870"/>
                  <a:pt x="2227" y="870"/>
                  <a:pt x="2226" y="870"/>
                </a:cubicBezTo>
                <a:cubicBezTo>
                  <a:pt x="2225" y="870"/>
                  <a:pt x="2223" y="871"/>
                  <a:pt x="2221" y="871"/>
                </a:cubicBezTo>
                <a:lnTo>
                  <a:pt x="2057" y="903"/>
                </a:lnTo>
                <a:cubicBezTo>
                  <a:pt x="2043" y="905"/>
                  <a:pt x="2033" y="919"/>
                  <a:pt x="2031" y="933"/>
                </a:cubicBezTo>
                <a:lnTo>
                  <a:pt x="2025" y="1018"/>
                </a:lnTo>
                <a:lnTo>
                  <a:pt x="1978" y="1043"/>
                </a:lnTo>
                <a:cubicBezTo>
                  <a:pt x="1968" y="1046"/>
                  <a:pt x="1963" y="1055"/>
                  <a:pt x="1961" y="1065"/>
                </a:cubicBezTo>
                <a:cubicBezTo>
                  <a:pt x="1958" y="1075"/>
                  <a:pt x="1961" y="1084"/>
                  <a:pt x="1967" y="1092"/>
                </a:cubicBezTo>
                <a:lnTo>
                  <a:pt x="2000" y="1133"/>
                </a:lnTo>
                <a:lnTo>
                  <a:pt x="1967" y="1137"/>
                </a:lnTo>
                <a:cubicBezTo>
                  <a:pt x="1963" y="1137"/>
                  <a:pt x="1961" y="1138"/>
                  <a:pt x="1957" y="1139"/>
                </a:cubicBezTo>
                <a:lnTo>
                  <a:pt x="1692" y="1251"/>
                </a:lnTo>
                <a:lnTo>
                  <a:pt x="1236" y="1283"/>
                </a:lnTo>
                <a:lnTo>
                  <a:pt x="1135" y="1190"/>
                </a:lnTo>
                <a:lnTo>
                  <a:pt x="1020" y="1096"/>
                </a:lnTo>
                <a:cubicBezTo>
                  <a:pt x="1014" y="1090"/>
                  <a:pt x="1006" y="1087"/>
                  <a:pt x="1000" y="1087"/>
                </a:cubicBezTo>
                <a:cubicBezTo>
                  <a:pt x="999" y="1087"/>
                  <a:pt x="998" y="1087"/>
                  <a:pt x="997" y="1088"/>
                </a:cubicBezTo>
                <a:lnTo>
                  <a:pt x="901" y="1095"/>
                </a:lnTo>
                <a:lnTo>
                  <a:pt x="812" y="1017"/>
                </a:lnTo>
                <a:lnTo>
                  <a:pt x="542" y="845"/>
                </a:lnTo>
                <a:cubicBezTo>
                  <a:pt x="536" y="841"/>
                  <a:pt x="530" y="839"/>
                  <a:pt x="524" y="839"/>
                </a:cubicBezTo>
                <a:cubicBezTo>
                  <a:pt x="516" y="839"/>
                  <a:pt x="509" y="842"/>
                  <a:pt x="503" y="847"/>
                </a:cubicBezTo>
                <a:cubicBezTo>
                  <a:pt x="492" y="856"/>
                  <a:pt x="489" y="872"/>
                  <a:pt x="494" y="885"/>
                </a:cubicBezTo>
                <a:lnTo>
                  <a:pt x="643" y="1241"/>
                </a:lnTo>
                <a:lnTo>
                  <a:pt x="562" y="1342"/>
                </a:lnTo>
                <a:cubicBezTo>
                  <a:pt x="556" y="1350"/>
                  <a:pt x="554" y="1358"/>
                  <a:pt x="555" y="1368"/>
                </a:cubicBezTo>
                <a:lnTo>
                  <a:pt x="556" y="1378"/>
                </a:lnTo>
                <a:lnTo>
                  <a:pt x="509" y="1369"/>
                </a:lnTo>
                <a:lnTo>
                  <a:pt x="526" y="1315"/>
                </a:lnTo>
                <a:cubicBezTo>
                  <a:pt x="530" y="1301"/>
                  <a:pt x="526" y="1287"/>
                  <a:pt x="516" y="1279"/>
                </a:cubicBezTo>
                <a:cubicBezTo>
                  <a:pt x="510" y="1274"/>
                  <a:pt x="504" y="1272"/>
                  <a:pt x="497" y="1272"/>
                </a:cubicBezTo>
                <a:cubicBezTo>
                  <a:pt x="491" y="1272"/>
                  <a:pt x="485" y="1274"/>
                  <a:pt x="479" y="1277"/>
                </a:cubicBezTo>
                <a:lnTo>
                  <a:pt x="362" y="1347"/>
                </a:lnTo>
                <a:lnTo>
                  <a:pt x="252" y="1355"/>
                </a:lnTo>
                <a:cubicBezTo>
                  <a:pt x="244" y="1356"/>
                  <a:pt x="235" y="1360"/>
                  <a:pt x="229" y="1367"/>
                </a:cubicBezTo>
                <a:cubicBezTo>
                  <a:pt x="224" y="1373"/>
                  <a:pt x="222" y="1381"/>
                  <a:pt x="222" y="1390"/>
                </a:cubicBezTo>
                <a:lnTo>
                  <a:pt x="229" y="1498"/>
                </a:lnTo>
                <a:cubicBezTo>
                  <a:pt x="229" y="1507"/>
                  <a:pt x="235" y="1517"/>
                  <a:pt x="242" y="1522"/>
                </a:cubicBezTo>
                <a:lnTo>
                  <a:pt x="354" y="1612"/>
                </a:lnTo>
                <a:lnTo>
                  <a:pt x="367" y="1777"/>
                </a:lnTo>
                <a:lnTo>
                  <a:pt x="282" y="1783"/>
                </a:lnTo>
                <a:cubicBezTo>
                  <a:pt x="264" y="1784"/>
                  <a:pt x="250" y="1800"/>
                  <a:pt x="252" y="1818"/>
                </a:cubicBezTo>
                <a:lnTo>
                  <a:pt x="266" y="2019"/>
                </a:lnTo>
                <a:lnTo>
                  <a:pt x="191" y="2217"/>
                </a:lnTo>
                <a:lnTo>
                  <a:pt x="104" y="2225"/>
                </a:lnTo>
                <a:cubicBezTo>
                  <a:pt x="92" y="2225"/>
                  <a:pt x="82" y="2232"/>
                  <a:pt x="76" y="2243"/>
                </a:cubicBezTo>
                <a:lnTo>
                  <a:pt x="6" y="2414"/>
                </a:lnTo>
                <a:cubicBezTo>
                  <a:pt x="0" y="2429"/>
                  <a:pt x="5" y="2444"/>
                  <a:pt x="18" y="2454"/>
                </a:cubicBezTo>
                <a:cubicBezTo>
                  <a:pt x="23" y="2457"/>
                  <a:pt x="29" y="2459"/>
                  <a:pt x="36" y="2459"/>
                </a:cubicBezTo>
                <a:cubicBezTo>
                  <a:pt x="43" y="2459"/>
                  <a:pt x="51" y="2456"/>
                  <a:pt x="58" y="2451"/>
                </a:cubicBezTo>
                <a:lnTo>
                  <a:pt x="62" y="2446"/>
                </a:lnTo>
                <a:lnTo>
                  <a:pt x="281" y="2488"/>
                </a:lnTo>
                <a:lnTo>
                  <a:pt x="316" y="2559"/>
                </a:lnTo>
                <a:cubicBezTo>
                  <a:pt x="317" y="2563"/>
                  <a:pt x="320" y="2565"/>
                  <a:pt x="322" y="2568"/>
                </a:cubicBezTo>
                <a:lnTo>
                  <a:pt x="441" y="2675"/>
                </a:lnTo>
                <a:lnTo>
                  <a:pt x="545" y="2762"/>
                </a:lnTo>
                <a:lnTo>
                  <a:pt x="560" y="2971"/>
                </a:lnTo>
                <a:cubicBezTo>
                  <a:pt x="560" y="2980"/>
                  <a:pt x="565" y="2990"/>
                  <a:pt x="571" y="2995"/>
                </a:cubicBezTo>
                <a:lnTo>
                  <a:pt x="686" y="3089"/>
                </a:lnTo>
                <a:lnTo>
                  <a:pt x="1025" y="3383"/>
                </a:lnTo>
                <a:cubicBezTo>
                  <a:pt x="1031" y="3388"/>
                  <a:pt x="1038" y="3392"/>
                  <a:pt x="1046" y="3392"/>
                </a:cubicBezTo>
                <a:cubicBezTo>
                  <a:pt x="1047" y="3392"/>
                  <a:pt x="1048" y="3392"/>
                  <a:pt x="1049" y="3392"/>
                </a:cubicBezTo>
                <a:lnTo>
                  <a:pt x="1124" y="3387"/>
                </a:lnTo>
                <a:lnTo>
                  <a:pt x="1129" y="3462"/>
                </a:lnTo>
                <a:cubicBezTo>
                  <a:pt x="1130" y="3479"/>
                  <a:pt x="1144" y="3492"/>
                  <a:pt x="1161" y="3492"/>
                </a:cubicBezTo>
                <a:cubicBezTo>
                  <a:pt x="1162" y="3492"/>
                  <a:pt x="1163" y="3492"/>
                  <a:pt x="1164" y="3492"/>
                </a:cubicBezTo>
                <a:lnTo>
                  <a:pt x="1268" y="3485"/>
                </a:lnTo>
                <a:lnTo>
                  <a:pt x="1364" y="3578"/>
                </a:lnTo>
                <a:cubicBezTo>
                  <a:pt x="1371" y="3584"/>
                  <a:pt x="1378" y="3588"/>
                  <a:pt x="1387" y="3588"/>
                </a:cubicBezTo>
                <a:cubicBezTo>
                  <a:pt x="1387" y="3588"/>
                  <a:pt x="1388" y="3588"/>
                  <a:pt x="1389" y="3588"/>
                </a:cubicBezTo>
                <a:lnTo>
                  <a:pt x="1705" y="3565"/>
                </a:lnTo>
                <a:lnTo>
                  <a:pt x="1914" y="3608"/>
                </a:lnTo>
                <a:lnTo>
                  <a:pt x="1920" y="3608"/>
                </a:lnTo>
                <a:cubicBezTo>
                  <a:pt x="1926" y="3608"/>
                  <a:pt x="1931" y="3606"/>
                  <a:pt x="1937" y="3595"/>
                </a:cubicBezTo>
                <a:lnTo>
                  <a:pt x="1998" y="3560"/>
                </a:lnTo>
                <a:cubicBezTo>
                  <a:pt x="2003" y="3558"/>
                  <a:pt x="2005" y="3555"/>
                  <a:pt x="2008" y="3553"/>
                </a:cubicBezTo>
                <a:lnTo>
                  <a:pt x="2233" y="3293"/>
                </a:lnTo>
                <a:lnTo>
                  <a:pt x="2315" y="3229"/>
                </a:lnTo>
                <a:lnTo>
                  <a:pt x="2486" y="3217"/>
                </a:lnTo>
                <a:cubicBezTo>
                  <a:pt x="2489" y="3216"/>
                  <a:pt x="2493" y="3216"/>
                  <a:pt x="2496" y="3215"/>
                </a:cubicBezTo>
                <a:lnTo>
                  <a:pt x="2588" y="3178"/>
                </a:lnTo>
                <a:cubicBezTo>
                  <a:pt x="2591" y="3177"/>
                  <a:pt x="2595" y="3175"/>
                  <a:pt x="2597" y="3173"/>
                </a:cubicBezTo>
                <a:lnTo>
                  <a:pt x="2736" y="3052"/>
                </a:lnTo>
                <a:lnTo>
                  <a:pt x="2952" y="2977"/>
                </a:lnTo>
                <a:lnTo>
                  <a:pt x="3070" y="3079"/>
                </a:lnTo>
                <a:cubicBezTo>
                  <a:pt x="3076" y="3085"/>
                  <a:pt x="3083" y="3087"/>
                  <a:pt x="3091" y="3087"/>
                </a:cubicBezTo>
                <a:cubicBezTo>
                  <a:pt x="3100" y="3087"/>
                  <a:pt x="3109" y="3084"/>
                  <a:pt x="3116" y="3076"/>
                </a:cubicBezTo>
                <a:lnTo>
                  <a:pt x="3138" y="3053"/>
                </a:lnTo>
                <a:lnTo>
                  <a:pt x="3283" y="3016"/>
                </a:lnTo>
                <a:cubicBezTo>
                  <a:pt x="3299" y="3012"/>
                  <a:pt x="3309" y="2997"/>
                  <a:pt x="3308" y="2982"/>
                </a:cubicBezTo>
                <a:lnTo>
                  <a:pt x="3304" y="2920"/>
                </a:lnTo>
                <a:lnTo>
                  <a:pt x="3512" y="2907"/>
                </a:lnTo>
                <a:lnTo>
                  <a:pt x="3665" y="2951"/>
                </a:lnTo>
                <a:lnTo>
                  <a:pt x="3803" y="2975"/>
                </a:lnTo>
                <a:cubicBezTo>
                  <a:pt x="3805" y="2976"/>
                  <a:pt x="3807" y="2976"/>
                  <a:pt x="3810" y="2976"/>
                </a:cubicBezTo>
                <a:cubicBezTo>
                  <a:pt x="3821" y="2976"/>
                  <a:pt x="3832" y="2968"/>
                  <a:pt x="3837" y="2957"/>
                </a:cubicBezTo>
                <a:lnTo>
                  <a:pt x="3931" y="2747"/>
                </a:lnTo>
                <a:lnTo>
                  <a:pt x="4129" y="2519"/>
                </a:lnTo>
                <a:lnTo>
                  <a:pt x="4232" y="2410"/>
                </a:lnTo>
                <a:lnTo>
                  <a:pt x="4332" y="2287"/>
                </a:lnTo>
                <a:cubicBezTo>
                  <a:pt x="4336" y="2280"/>
                  <a:pt x="4339" y="2271"/>
                  <a:pt x="4339" y="2263"/>
                </a:cubicBezTo>
                <a:lnTo>
                  <a:pt x="4335" y="2202"/>
                </a:lnTo>
                <a:lnTo>
                  <a:pt x="4404" y="2196"/>
                </a:lnTo>
                <a:cubicBezTo>
                  <a:pt x="4413" y="2196"/>
                  <a:pt x="4422" y="2192"/>
                  <a:pt x="4428" y="2185"/>
                </a:cubicBezTo>
                <a:lnTo>
                  <a:pt x="4528" y="2064"/>
                </a:lnTo>
                <a:lnTo>
                  <a:pt x="4629" y="1949"/>
                </a:lnTo>
                <a:cubicBezTo>
                  <a:pt x="4634" y="1942"/>
                  <a:pt x="4637" y="1934"/>
                  <a:pt x="4637" y="1925"/>
                </a:cubicBezTo>
                <a:lnTo>
                  <a:pt x="4615" y="1620"/>
                </a:lnTo>
                <a:lnTo>
                  <a:pt x="4699" y="1513"/>
                </a:lnTo>
                <a:cubicBezTo>
                  <a:pt x="4704" y="1508"/>
                  <a:pt x="4706" y="1500"/>
                  <a:pt x="4706" y="1492"/>
                </a:cubicBezTo>
                <a:lnTo>
                  <a:pt x="4691" y="1297"/>
                </a:lnTo>
                <a:lnTo>
                  <a:pt x="4792" y="1189"/>
                </a:lnTo>
                <a:lnTo>
                  <a:pt x="4875" y="1082"/>
                </a:lnTo>
                <a:lnTo>
                  <a:pt x="4977" y="1076"/>
                </a:lnTo>
                <a:cubicBezTo>
                  <a:pt x="4987" y="1075"/>
                  <a:pt x="4996" y="1071"/>
                  <a:pt x="5001" y="1064"/>
                </a:cubicBezTo>
                <a:lnTo>
                  <a:pt x="5085" y="951"/>
                </a:lnTo>
                <a:lnTo>
                  <a:pt x="5194" y="841"/>
                </a:lnTo>
                <a:lnTo>
                  <a:pt x="5295" y="725"/>
                </a:lnTo>
                <a:cubicBezTo>
                  <a:pt x="5300" y="718"/>
                  <a:pt x="5303" y="711"/>
                  <a:pt x="5303" y="701"/>
                </a:cubicBezTo>
                <a:lnTo>
                  <a:pt x="5295" y="593"/>
                </a:lnTo>
                <a:cubicBezTo>
                  <a:pt x="5295" y="587"/>
                  <a:pt x="5293" y="581"/>
                  <a:pt x="5289" y="575"/>
                </a:cubicBezTo>
                <a:lnTo>
                  <a:pt x="5118" y="363"/>
                </a:lnTo>
                <a:cubicBezTo>
                  <a:pt x="5123" y="358"/>
                  <a:pt x="5127" y="351"/>
                  <a:pt x="5128" y="345"/>
                </a:cubicBezTo>
                <a:cubicBezTo>
                  <a:pt x="5131" y="334"/>
                  <a:pt x="5128" y="321"/>
                  <a:pt x="5120" y="314"/>
                </a:cubicBezTo>
                <a:lnTo>
                  <a:pt x="5084" y="279"/>
                </a:lnTo>
                <a:cubicBezTo>
                  <a:pt x="5078" y="274"/>
                  <a:pt x="5073" y="272"/>
                  <a:pt x="5068" y="270"/>
                </a:cubicBezTo>
                <a:lnTo>
                  <a:pt x="4949" y="243"/>
                </a:lnTo>
                <a:cubicBezTo>
                  <a:pt x="4947" y="243"/>
                  <a:pt x="4945" y="243"/>
                  <a:pt x="4944" y="243"/>
                </a:cubicBezTo>
                <a:cubicBezTo>
                  <a:pt x="4937" y="243"/>
                  <a:pt x="4932" y="244"/>
                  <a:pt x="4925" y="247"/>
                </a:cubicBezTo>
                <a:lnTo>
                  <a:pt x="4888" y="269"/>
                </a:lnTo>
                <a:lnTo>
                  <a:pt x="4850" y="184"/>
                </a:lnTo>
                <a:cubicBezTo>
                  <a:pt x="4846" y="175"/>
                  <a:pt x="4840" y="169"/>
                  <a:pt x="4832" y="166"/>
                </a:cubicBezTo>
                <a:lnTo>
                  <a:pt x="4726" y="127"/>
                </a:lnTo>
                <a:lnTo>
                  <a:pt x="4608" y="81"/>
                </a:lnTo>
                <a:cubicBezTo>
                  <a:pt x="4604" y="79"/>
                  <a:pt x="4599" y="78"/>
                  <a:pt x="4595" y="78"/>
                </a:cubicBezTo>
                <a:cubicBezTo>
                  <a:pt x="4590" y="78"/>
                  <a:pt x="4585" y="79"/>
                  <a:pt x="4581" y="82"/>
                </a:cubicBezTo>
                <a:lnTo>
                  <a:pt x="4391" y="187"/>
                </a:lnTo>
                <a:lnTo>
                  <a:pt x="4292" y="108"/>
                </a:lnTo>
                <a:cubicBezTo>
                  <a:pt x="4286" y="103"/>
                  <a:pt x="4280" y="101"/>
                  <a:pt x="4273" y="101"/>
                </a:cubicBezTo>
                <a:cubicBezTo>
                  <a:pt x="4272" y="101"/>
                  <a:pt x="4271" y="101"/>
                  <a:pt x="4269" y="102"/>
                </a:cubicBezTo>
                <a:lnTo>
                  <a:pt x="4194" y="107"/>
                </a:lnTo>
                <a:lnTo>
                  <a:pt x="4189" y="31"/>
                </a:lnTo>
                <a:cubicBezTo>
                  <a:pt x="4188" y="15"/>
                  <a:pt x="4174" y="1"/>
                  <a:pt x="41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025;p51">
            <a:extLst>
              <a:ext uri="{FF2B5EF4-FFF2-40B4-BE49-F238E27FC236}">
                <a16:creationId xmlns:a16="http://schemas.microsoft.com/office/drawing/2014/main" id="{17981123-96EE-7FE5-ABD0-685F3CA85D3C}"/>
              </a:ext>
            </a:extLst>
          </p:cNvPr>
          <p:cNvSpPr/>
          <p:nvPr/>
        </p:nvSpPr>
        <p:spPr>
          <a:xfrm>
            <a:off x="2454709" y="2811038"/>
            <a:ext cx="577133" cy="526979"/>
          </a:xfrm>
          <a:custGeom>
            <a:avLst/>
            <a:gdLst/>
            <a:ahLst/>
            <a:cxnLst/>
            <a:rect l="l" t="t" r="r" b="b"/>
            <a:pathLst>
              <a:path w="7790" h="7113" extrusionOk="0">
                <a:moveTo>
                  <a:pt x="5923" y="0"/>
                </a:moveTo>
                <a:lnTo>
                  <a:pt x="5753" y="70"/>
                </a:lnTo>
                <a:lnTo>
                  <a:pt x="5669" y="178"/>
                </a:lnTo>
                <a:lnTo>
                  <a:pt x="5633" y="224"/>
                </a:lnTo>
                <a:lnTo>
                  <a:pt x="5423" y="240"/>
                </a:lnTo>
                <a:lnTo>
                  <a:pt x="5294" y="248"/>
                </a:lnTo>
                <a:lnTo>
                  <a:pt x="5265" y="250"/>
                </a:lnTo>
                <a:lnTo>
                  <a:pt x="5228" y="167"/>
                </a:lnTo>
                <a:lnTo>
                  <a:pt x="5133" y="48"/>
                </a:lnTo>
                <a:lnTo>
                  <a:pt x="4976" y="90"/>
                </a:lnTo>
                <a:lnTo>
                  <a:pt x="4868" y="97"/>
                </a:lnTo>
                <a:lnTo>
                  <a:pt x="4874" y="198"/>
                </a:lnTo>
                <a:lnTo>
                  <a:pt x="4982" y="190"/>
                </a:lnTo>
                <a:lnTo>
                  <a:pt x="4889" y="408"/>
                </a:lnTo>
                <a:lnTo>
                  <a:pt x="4789" y="524"/>
                </a:lnTo>
                <a:lnTo>
                  <a:pt x="4581" y="539"/>
                </a:lnTo>
                <a:lnTo>
                  <a:pt x="4572" y="430"/>
                </a:lnTo>
                <a:lnTo>
                  <a:pt x="4565" y="328"/>
                </a:lnTo>
                <a:lnTo>
                  <a:pt x="4557" y="220"/>
                </a:lnTo>
                <a:lnTo>
                  <a:pt x="4247" y="454"/>
                </a:lnTo>
                <a:lnTo>
                  <a:pt x="4255" y="563"/>
                </a:lnTo>
                <a:lnTo>
                  <a:pt x="4077" y="726"/>
                </a:lnTo>
                <a:lnTo>
                  <a:pt x="4269" y="778"/>
                </a:lnTo>
                <a:lnTo>
                  <a:pt x="4278" y="880"/>
                </a:lnTo>
                <a:lnTo>
                  <a:pt x="4177" y="1003"/>
                </a:lnTo>
                <a:lnTo>
                  <a:pt x="4076" y="1011"/>
                </a:lnTo>
                <a:lnTo>
                  <a:pt x="4082" y="1120"/>
                </a:lnTo>
                <a:lnTo>
                  <a:pt x="4090" y="1220"/>
                </a:lnTo>
                <a:lnTo>
                  <a:pt x="4097" y="1328"/>
                </a:lnTo>
                <a:lnTo>
                  <a:pt x="3880" y="1343"/>
                </a:lnTo>
                <a:lnTo>
                  <a:pt x="3773" y="1351"/>
                </a:lnTo>
                <a:lnTo>
                  <a:pt x="3764" y="1242"/>
                </a:lnTo>
                <a:lnTo>
                  <a:pt x="3655" y="1251"/>
                </a:lnTo>
                <a:lnTo>
                  <a:pt x="3344" y="1381"/>
                </a:lnTo>
                <a:lnTo>
                  <a:pt x="3222" y="1281"/>
                </a:lnTo>
                <a:lnTo>
                  <a:pt x="3216" y="1180"/>
                </a:lnTo>
                <a:lnTo>
                  <a:pt x="3207" y="1073"/>
                </a:lnTo>
                <a:lnTo>
                  <a:pt x="3200" y="955"/>
                </a:lnTo>
                <a:lnTo>
                  <a:pt x="3091" y="862"/>
                </a:lnTo>
                <a:lnTo>
                  <a:pt x="3082" y="753"/>
                </a:lnTo>
                <a:lnTo>
                  <a:pt x="2757" y="777"/>
                </a:lnTo>
                <a:lnTo>
                  <a:pt x="2656" y="893"/>
                </a:lnTo>
                <a:lnTo>
                  <a:pt x="2547" y="901"/>
                </a:lnTo>
                <a:lnTo>
                  <a:pt x="2332" y="807"/>
                </a:lnTo>
                <a:lnTo>
                  <a:pt x="2229" y="923"/>
                </a:lnTo>
                <a:lnTo>
                  <a:pt x="2122" y="930"/>
                </a:lnTo>
                <a:lnTo>
                  <a:pt x="2129" y="1031"/>
                </a:lnTo>
                <a:lnTo>
                  <a:pt x="2020" y="1038"/>
                </a:lnTo>
                <a:lnTo>
                  <a:pt x="1919" y="1163"/>
                </a:lnTo>
                <a:lnTo>
                  <a:pt x="1802" y="1054"/>
                </a:lnTo>
                <a:lnTo>
                  <a:pt x="1709" y="1178"/>
                </a:lnTo>
                <a:lnTo>
                  <a:pt x="1609" y="1294"/>
                </a:lnTo>
                <a:lnTo>
                  <a:pt x="1508" y="1402"/>
                </a:lnTo>
                <a:lnTo>
                  <a:pt x="1400" y="1409"/>
                </a:lnTo>
                <a:lnTo>
                  <a:pt x="1298" y="1526"/>
                </a:lnTo>
                <a:lnTo>
                  <a:pt x="1190" y="1533"/>
                </a:lnTo>
                <a:lnTo>
                  <a:pt x="1198" y="1642"/>
                </a:lnTo>
                <a:lnTo>
                  <a:pt x="1097" y="1649"/>
                </a:lnTo>
                <a:lnTo>
                  <a:pt x="879" y="1664"/>
                </a:lnTo>
                <a:lnTo>
                  <a:pt x="771" y="1673"/>
                </a:lnTo>
                <a:lnTo>
                  <a:pt x="561" y="1796"/>
                </a:lnTo>
                <a:lnTo>
                  <a:pt x="468" y="2022"/>
                </a:lnTo>
                <a:lnTo>
                  <a:pt x="375" y="2130"/>
                </a:lnTo>
                <a:lnTo>
                  <a:pt x="482" y="2223"/>
                </a:lnTo>
                <a:lnTo>
                  <a:pt x="491" y="2339"/>
                </a:lnTo>
                <a:lnTo>
                  <a:pt x="491" y="2339"/>
                </a:lnTo>
                <a:lnTo>
                  <a:pt x="462" y="2327"/>
                </a:lnTo>
                <a:lnTo>
                  <a:pt x="301" y="2339"/>
                </a:lnTo>
                <a:lnTo>
                  <a:pt x="176" y="2194"/>
                </a:lnTo>
                <a:lnTo>
                  <a:pt x="175" y="2287"/>
                </a:lnTo>
                <a:lnTo>
                  <a:pt x="173" y="2362"/>
                </a:lnTo>
                <a:lnTo>
                  <a:pt x="180" y="2464"/>
                </a:lnTo>
                <a:lnTo>
                  <a:pt x="188" y="2572"/>
                </a:lnTo>
                <a:lnTo>
                  <a:pt x="197" y="2688"/>
                </a:lnTo>
                <a:lnTo>
                  <a:pt x="203" y="2781"/>
                </a:lnTo>
                <a:lnTo>
                  <a:pt x="103" y="2905"/>
                </a:lnTo>
                <a:lnTo>
                  <a:pt x="0" y="3013"/>
                </a:lnTo>
                <a:lnTo>
                  <a:pt x="125" y="3223"/>
                </a:lnTo>
                <a:lnTo>
                  <a:pt x="241" y="3323"/>
                </a:lnTo>
                <a:lnTo>
                  <a:pt x="249" y="3426"/>
                </a:lnTo>
                <a:lnTo>
                  <a:pt x="357" y="3527"/>
                </a:lnTo>
                <a:lnTo>
                  <a:pt x="365" y="3526"/>
                </a:lnTo>
                <a:lnTo>
                  <a:pt x="473" y="3518"/>
                </a:lnTo>
                <a:lnTo>
                  <a:pt x="365" y="3635"/>
                </a:lnTo>
                <a:lnTo>
                  <a:pt x="371" y="3743"/>
                </a:lnTo>
                <a:lnTo>
                  <a:pt x="379" y="3853"/>
                </a:lnTo>
                <a:lnTo>
                  <a:pt x="512" y="4061"/>
                </a:lnTo>
                <a:lnTo>
                  <a:pt x="519" y="4161"/>
                </a:lnTo>
                <a:lnTo>
                  <a:pt x="541" y="4480"/>
                </a:lnTo>
                <a:lnTo>
                  <a:pt x="550" y="4597"/>
                </a:lnTo>
                <a:lnTo>
                  <a:pt x="556" y="4697"/>
                </a:lnTo>
                <a:lnTo>
                  <a:pt x="656" y="4689"/>
                </a:lnTo>
                <a:lnTo>
                  <a:pt x="564" y="4805"/>
                </a:lnTo>
                <a:lnTo>
                  <a:pt x="588" y="5130"/>
                </a:lnTo>
                <a:lnTo>
                  <a:pt x="594" y="5233"/>
                </a:lnTo>
                <a:lnTo>
                  <a:pt x="600" y="5224"/>
                </a:lnTo>
                <a:lnTo>
                  <a:pt x="607" y="5213"/>
                </a:lnTo>
                <a:lnTo>
                  <a:pt x="646" y="5149"/>
                </a:lnTo>
                <a:lnTo>
                  <a:pt x="796" y="5116"/>
                </a:lnTo>
                <a:lnTo>
                  <a:pt x="801" y="5116"/>
                </a:lnTo>
                <a:lnTo>
                  <a:pt x="904" y="5108"/>
                </a:lnTo>
                <a:lnTo>
                  <a:pt x="920" y="5319"/>
                </a:lnTo>
                <a:lnTo>
                  <a:pt x="927" y="5427"/>
                </a:lnTo>
                <a:lnTo>
                  <a:pt x="933" y="5527"/>
                </a:lnTo>
                <a:lnTo>
                  <a:pt x="1043" y="5520"/>
                </a:lnTo>
                <a:lnTo>
                  <a:pt x="1159" y="5621"/>
                </a:lnTo>
                <a:lnTo>
                  <a:pt x="1266" y="5613"/>
                </a:lnTo>
                <a:lnTo>
                  <a:pt x="1485" y="5707"/>
                </a:lnTo>
                <a:lnTo>
                  <a:pt x="1500" y="5706"/>
                </a:lnTo>
                <a:lnTo>
                  <a:pt x="1702" y="5692"/>
                </a:lnTo>
                <a:lnTo>
                  <a:pt x="1818" y="5792"/>
                </a:lnTo>
                <a:lnTo>
                  <a:pt x="1717" y="5909"/>
                </a:lnTo>
                <a:lnTo>
                  <a:pt x="1617" y="6025"/>
                </a:lnTo>
                <a:lnTo>
                  <a:pt x="1631" y="6024"/>
                </a:lnTo>
                <a:lnTo>
                  <a:pt x="1832" y="6009"/>
                </a:lnTo>
                <a:lnTo>
                  <a:pt x="1833" y="6009"/>
                </a:lnTo>
                <a:lnTo>
                  <a:pt x="1948" y="6103"/>
                </a:lnTo>
                <a:lnTo>
                  <a:pt x="2072" y="6305"/>
                </a:lnTo>
                <a:lnTo>
                  <a:pt x="2070" y="6279"/>
                </a:lnTo>
                <a:lnTo>
                  <a:pt x="2065" y="6204"/>
                </a:lnTo>
                <a:lnTo>
                  <a:pt x="2159" y="6088"/>
                </a:lnTo>
                <a:lnTo>
                  <a:pt x="2174" y="6087"/>
                </a:lnTo>
                <a:lnTo>
                  <a:pt x="2266" y="6081"/>
                </a:lnTo>
                <a:lnTo>
                  <a:pt x="2150" y="5987"/>
                </a:lnTo>
                <a:lnTo>
                  <a:pt x="2207" y="5983"/>
                </a:lnTo>
                <a:lnTo>
                  <a:pt x="2260" y="5979"/>
                </a:lnTo>
                <a:lnTo>
                  <a:pt x="2477" y="5963"/>
                </a:lnTo>
                <a:lnTo>
                  <a:pt x="2593" y="6057"/>
                </a:lnTo>
                <a:lnTo>
                  <a:pt x="2599" y="6051"/>
                </a:lnTo>
                <a:lnTo>
                  <a:pt x="2695" y="5948"/>
                </a:lnTo>
                <a:lnTo>
                  <a:pt x="2697" y="5952"/>
                </a:lnTo>
                <a:lnTo>
                  <a:pt x="2925" y="6244"/>
                </a:lnTo>
                <a:lnTo>
                  <a:pt x="3042" y="6353"/>
                </a:lnTo>
                <a:lnTo>
                  <a:pt x="3265" y="6440"/>
                </a:lnTo>
                <a:lnTo>
                  <a:pt x="3483" y="6425"/>
                </a:lnTo>
                <a:lnTo>
                  <a:pt x="3592" y="6526"/>
                </a:lnTo>
                <a:lnTo>
                  <a:pt x="3715" y="6626"/>
                </a:lnTo>
                <a:lnTo>
                  <a:pt x="3825" y="6719"/>
                </a:lnTo>
                <a:lnTo>
                  <a:pt x="3838" y="6718"/>
                </a:lnTo>
                <a:lnTo>
                  <a:pt x="4041" y="6704"/>
                </a:lnTo>
                <a:lnTo>
                  <a:pt x="4158" y="6813"/>
                </a:lnTo>
                <a:lnTo>
                  <a:pt x="4165" y="6805"/>
                </a:lnTo>
                <a:lnTo>
                  <a:pt x="4258" y="6688"/>
                </a:lnTo>
                <a:lnTo>
                  <a:pt x="4359" y="6682"/>
                </a:lnTo>
                <a:lnTo>
                  <a:pt x="4468" y="6572"/>
                </a:lnTo>
                <a:lnTo>
                  <a:pt x="4472" y="6577"/>
                </a:lnTo>
                <a:lnTo>
                  <a:pt x="4576" y="6666"/>
                </a:lnTo>
                <a:lnTo>
                  <a:pt x="4592" y="6883"/>
                </a:lnTo>
                <a:lnTo>
                  <a:pt x="4606" y="6869"/>
                </a:lnTo>
                <a:lnTo>
                  <a:pt x="4694" y="6774"/>
                </a:lnTo>
                <a:lnTo>
                  <a:pt x="4686" y="6659"/>
                </a:lnTo>
                <a:lnTo>
                  <a:pt x="4895" y="6542"/>
                </a:lnTo>
                <a:lnTo>
                  <a:pt x="4900" y="6546"/>
                </a:lnTo>
                <a:lnTo>
                  <a:pt x="5012" y="6635"/>
                </a:lnTo>
                <a:lnTo>
                  <a:pt x="5112" y="6629"/>
                </a:lnTo>
                <a:lnTo>
                  <a:pt x="5213" y="6520"/>
                </a:lnTo>
                <a:lnTo>
                  <a:pt x="5228" y="6737"/>
                </a:lnTo>
                <a:lnTo>
                  <a:pt x="5235" y="6838"/>
                </a:lnTo>
                <a:lnTo>
                  <a:pt x="5249" y="6832"/>
                </a:lnTo>
                <a:lnTo>
                  <a:pt x="5553" y="6714"/>
                </a:lnTo>
                <a:lnTo>
                  <a:pt x="5596" y="6661"/>
                </a:lnTo>
                <a:lnTo>
                  <a:pt x="5653" y="6589"/>
                </a:lnTo>
                <a:lnTo>
                  <a:pt x="5748" y="6483"/>
                </a:lnTo>
                <a:lnTo>
                  <a:pt x="5878" y="6691"/>
                </a:lnTo>
                <a:lnTo>
                  <a:pt x="5887" y="6691"/>
                </a:lnTo>
                <a:lnTo>
                  <a:pt x="5981" y="6685"/>
                </a:lnTo>
                <a:lnTo>
                  <a:pt x="6097" y="6777"/>
                </a:lnTo>
                <a:lnTo>
                  <a:pt x="6212" y="6877"/>
                </a:lnTo>
                <a:lnTo>
                  <a:pt x="6329" y="6978"/>
                </a:lnTo>
                <a:lnTo>
                  <a:pt x="6336" y="6977"/>
                </a:lnTo>
                <a:lnTo>
                  <a:pt x="6388" y="6973"/>
                </a:lnTo>
                <a:lnTo>
                  <a:pt x="6436" y="6971"/>
                </a:lnTo>
                <a:lnTo>
                  <a:pt x="6538" y="6963"/>
                </a:lnTo>
                <a:lnTo>
                  <a:pt x="6616" y="6958"/>
                </a:lnTo>
                <a:lnTo>
                  <a:pt x="6647" y="6956"/>
                </a:lnTo>
                <a:lnTo>
                  <a:pt x="6694" y="7113"/>
                </a:lnTo>
                <a:lnTo>
                  <a:pt x="6743" y="7032"/>
                </a:lnTo>
                <a:lnTo>
                  <a:pt x="6798" y="6945"/>
                </a:lnTo>
                <a:lnTo>
                  <a:pt x="6783" y="6831"/>
                </a:lnTo>
                <a:lnTo>
                  <a:pt x="6806" y="6740"/>
                </a:lnTo>
                <a:lnTo>
                  <a:pt x="6797" y="6618"/>
                </a:lnTo>
                <a:lnTo>
                  <a:pt x="6790" y="6525"/>
                </a:lnTo>
                <a:lnTo>
                  <a:pt x="6824" y="6289"/>
                </a:lnTo>
                <a:lnTo>
                  <a:pt x="6858" y="6150"/>
                </a:lnTo>
                <a:lnTo>
                  <a:pt x="6943" y="6020"/>
                </a:lnTo>
                <a:lnTo>
                  <a:pt x="7058" y="5983"/>
                </a:lnTo>
                <a:lnTo>
                  <a:pt x="7139" y="5787"/>
                </a:lnTo>
                <a:lnTo>
                  <a:pt x="7195" y="5667"/>
                </a:lnTo>
                <a:lnTo>
                  <a:pt x="7399" y="5464"/>
                </a:lnTo>
                <a:lnTo>
                  <a:pt x="7610" y="5477"/>
                </a:lnTo>
                <a:lnTo>
                  <a:pt x="7727" y="5383"/>
                </a:lnTo>
                <a:lnTo>
                  <a:pt x="7790" y="5146"/>
                </a:lnTo>
                <a:lnTo>
                  <a:pt x="7700" y="4999"/>
                </a:lnTo>
                <a:lnTo>
                  <a:pt x="7617" y="4969"/>
                </a:lnTo>
                <a:lnTo>
                  <a:pt x="7607" y="4832"/>
                </a:lnTo>
                <a:lnTo>
                  <a:pt x="7684" y="4790"/>
                </a:lnTo>
                <a:lnTo>
                  <a:pt x="7479" y="4557"/>
                </a:lnTo>
                <a:lnTo>
                  <a:pt x="7391" y="4403"/>
                </a:lnTo>
                <a:lnTo>
                  <a:pt x="7229" y="4306"/>
                </a:lnTo>
                <a:lnTo>
                  <a:pt x="7282" y="4215"/>
                </a:lnTo>
                <a:lnTo>
                  <a:pt x="7217" y="4132"/>
                </a:lnTo>
                <a:lnTo>
                  <a:pt x="7268" y="3816"/>
                </a:lnTo>
                <a:lnTo>
                  <a:pt x="7247" y="3793"/>
                </a:lnTo>
                <a:lnTo>
                  <a:pt x="7229" y="3775"/>
                </a:lnTo>
                <a:lnTo>
                  <a:pt x="7224" y="3703"/>
                </a:lnTo>
                <a:lnTo>
                  <a:pt x="7272" y="3371"/>
                </a:lnTo>
                <a:lnTo>
                  <a:pt x="7080" y="3341"/>
                </a:lnTo>
                <a:lnTo>
                  <a:pt x="6986" y="3219"/>
                </a:lnTo>
                <a:lnTo>
                  <a:pt x="7365" y="2922"/>
                </a:lnTo>
                <a:lnTo>
                  <a:pt x="7396" y="2820"/>
                </a:lnTo>
                <a:lnTo>
                  <a:pt x="7401" y="2804"/>
                </a:lnTo>
                <a:lnTo>
                  <a:pt x="7424" y="2729"/>
                </a:lnTo>
                <a:lnTo>
                  <a:pt x="7399" y="2382"/>
                </a:lnTo>
                <a:lnTo>
                  <a:pt x="7365" y="2292"/>
                </a:lnTo>
                <a:lnTo>
                  <a:pt x="7319" y="2177"/>
                </a:lnTo>
                <a:lnTo>
                  <a:pt x="7256" y="2101"/>
                </a:lnTo>
                <a:lnTo>
                  <a:pt x="7121" y="1943"/>
                </a:lnTo>
                <a:lnTo>
                  <a:pt x="7058" y="1869"/>
                </a:lnTo>
                <a:lnTo>
                  <a:pt x="7035" y="1558"/>
                </a:lnTo>
                <a:lnTo>
                  <a:pt x="6950" y="1490"/>
                </a:lnTo>
                <a:lnTo>
                  <a:pt x="6903" y="1333"/>
                </a:lnTo>
                <a:lnTo>
                  <a:pt x="6891" y="1153"/>
                </a:lnTo>
                <a:lnTo>
                  <a:pt x="6888" y="1102"/>
                </a:lnTo>
                <a:lnTo>
                  <a:pt x="6643" y="938"/>
                </a:lnTo>
                <a:lnTo>
                  <a:pt x="6481" y="906"/>
                </a:lnTo>
                <a:lnTo>
                  <a:pt x="6290" y="793"/>
                </a:lnTo>
                <a:lnTo>
                  <a:pt x="6284" y="789"/>
                </a:lnTo>
                <a:lnTo>
                  <a:pt x="6289" y="778"/>
                </a:lnTo>
                <a:lnTo>
                  <a:pt x="6355" y="659"/>
                </a:lnTo>
                <a:lnTo>
                  <a:pt x="6238" y="669"/>
                </a:lnTo>
                <a:lnTo>
                  <a:pt x="6274" y="652"/>
                </a:lnTo>
                <a:lnTo>
                  <a:pt x="6300" y="497"/>
                </a:lnTo>
                <a:lnTo>
                  <a:pt x="6258" y="345"/>
                </a:lnTo>
                <a:lnTo>
                  <a:pt x="6254" y="330"/>
                </a:lnTo>
                <a:lnTo>
                  <a:pt x="6251" y="313"/>
                </a:lnTo>
                <a:lnTo>
                  <a:pt x="6207" y="226"/>
                </a:lnTo>
                <a:lnTo>
                  <a:pt x="6115" y="52"/>
                </a:lnTo>
                <a:lnTo>
                  <a:pt x="59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026;p51">
            <a:extLst>
              <a:ext uri="{FF2B5EF4-FFF2-40B4-BE49-F238E27FC236}">
                <a16:creationId xmlns:a16="http://schemas.microsoft.com/office/drawing/2014/main" id="{A6B06759-48C9-A548-52D8-72F089DECF71}"/>
              </a:ext>
            </a:extLst>
          </p:cNvPr>
          <p:cNvSpPr/>
          <p:nvPr/>
        </p:nvSpPr>
        <p:spPr>
          <a:xfrm>
            <a:off x="2452339" y="2808223"/>
            <a:ext cx="582171" cy="532239"/>
          </a:xfrm>
          <a:custGeom>
            <a:avLst/>
            <a:gdLst/>
            <a:ahLst/>
            <a:cxnLst/>
            <a:rect l="l" t="t" r="r" b="b"/>
            <a:pathLst>
              <a:path w="7858" h="7184" extrusionOk="0">
                <a:moveTo>
                  <a:pt x="5952" y="70"/>
                </a:moveTo>
                <a:lnTo>
                  <a:pt x="6119" y="114"/>
                </a:lnTo>
                <a:lnTo>
                  <a:pt x="6246" y="356"/>
                </a:lnTo>
                <a:lnTo>
                  <a:pt x="6294" y="534"/>
                </a:lnTo>
                <a:lnTo>
                  <a:pt x="6272" y="664"/>
                </a:lnTo>
                <a:lnTo>
                  <a:pt x="6252" y="673"/>
                </a:lnTo>
                <a:cubicBezTo>
                  <a:pt x="6238" y="680"/>
                  <a:pt x="6231" y="695"/>
                  <a:pt x="6234" y="711"/>
                </a:cubicBezTo>
                <a:cubicBezTo>
                  <a:pt x="6238" y="726"/>
                  <a:pt x="6251" y="736"/>
                  <a:pt x="6266" y="736"/>
                </a:cubicBezTo>
                <a:cubicBezTo>
                  <a:pt x="6267" y="736"/>
                  <a:pt x="6267" y="736"/>
                  <a:pt x="6268" y="736"/>
                </a:cubicBezTo>
                <a:lnTo>
                  <a:pt x="6324" y="732"/>
                </a:lnTo>
                <a:lnTo>
                  <a:pt x="6283" y="807"/>
                </a:lnTo>
                <a:cubicBezTo>
                  <a:pt x="6273" y="822"/>
                  <a:pt x="6285" y="846"/>
                  <a:pt x="6300" y="856"/>
                </a:cubicBezTo>
                <a:lnTo>
                  <a:pt x="6492" y="968"/>
                </a:lnTo>
                <a:cubicBezTo>
                  <a:pt x="6494" y="970"/>
                  <a:pt x="6498" y="972"/>
                  <a:pt x="6502" y="972"/>
                </a:cubicBezTo>
                <a:lnTo>
                  <a:pt x="6658" y="1002"/>
                </a:lnTo>
                <a:lnTo>
                  <a:pt x="6883" y="1153"/>
                </a:lnTo>
                <a:lnTo>
                  <a:pt x="6900" y="1376"/>
                </a:lnTo>
                <a:lnTo>
                  <a:pt x="6947" y="1534"/>
                </a:lnTo>
                <a:cubicBezTo>
                  <a:pt x="6949" y="1540"/>
                  <a:pt x="6952" y="1546"/>
                  <a:pt x="6957" y="1550"/>
                </a:cubicBezTo>
                <a:lnTo>
                  <a:pt x="7032" y="1608"/>
                </a:lnTo>
                <a:lnTo>
                  <a:pt x="7053" y="1905"/>
                </a:lnTo>
                <a:cubicBezTo>
                  <a:pt x="7053" y="1914"/>
                  <a:pt x="7055" y="1920"/>
                  <a:pt x="7060" y="1925"/>
                </a:cubicBezTo>
                <a:lnTo>
                  <a:pt x="7320" y="2230"/>
                </a:lnTo>
                <a:lnTo>
                  <a:pt x="7397" y="2424"/>
                </a:lnTo>
                <a:lnTo>
                  <a:pt x="7420" y="2761"/>
                </a:lnTo>
                <a:lnTo>
                  <a:pt x="7365" y="2939"/>
                </a:lnTo>
                <a:lnTo>
                  <a:pt x="6996" y="3230"/>
                </a:lnTo>
                <a:cubicBezTo>
                  <a:pt x="6982" y="3240"/>
                  <a:pt x="6980" y="3261"/>
                  <a:pt x="6991" y="3274"/>
                </a:cubicBezTo>
                <a:lnTo>
                  <a:pt x="7085" y="3398"/>
                </a:lnTo>
                <a:cubicBezTo>
                  <a:pt x="7091" y="3405"/>
                  <a:pt x="7098" y="3409"/>
                  <a:pt x="7106" y="3410"/>
                </a:cubicBezTo>
                <a:lnTo>
                  <a:pt x="7267" y="3435"/>
                </a:lnTo>
                <a:lnTo>
                  <a:pt x="7222" y="3742"/>
                </a:lnTo>
                <a:lnTo>
                  <a:pt x="7227" y="3814"/>
                </a:lnTo>
                <a:cubicBezTo>
                  <a:pt x="7227" y="3821"/>
                  <a:pt x="7231" y="3829"/>
                  <a:pt x="7236" y="3835"/>
                </a:cubicBezTo>
                <a:lnTo>
                  <a:pt x="7264" y="3863"/>
                </a:lnTo>
                <a:lnTo>
                  <a:pt x="7217" y="4163"/>
                </a:lnTo>
                <a:cubicBezTo>
                  <a:pt x="7216" y="4170"/>
                  <a:pt x="7218" y="4179"/>
                  <a:pt x="7223" y="4188"/>
                </a:cubicBezTo>
                <a:lnTo>
                  <a:pt x="7275" y="4253"/>
                </a:lnTo>
                <a:lnTo>
                  <a:pt x="7233" y="4325"/>
                </a:lnTo>
                <a:cubicBezTo>
                  <a:pt x="7225" y="4341"/>
                  <a:pt x="7229" y="4360"/>
                  <a:pt x="7246" y="4370"/>
                </a:cubicBezTo>
                <a:lnTo>
                  <a:pt x="7399" y="4463"/>
                </a:lnTo>
                <a:lnTo>
                  <a:pt x="7487" y="4615"/>
                </a:lnTo>
                <a:lnTo>
                  <a:pt x="7665" y="4817"/>
                </a:lnTo>
                <a:lnTo>
                  <a:pt x="7624" y="4839"/>
                </a:lnTo>
                <a:cubicBezTo>
                  <a:pt x="7612" y="4846"/>
                  <a:pt x="7606" y="4857"/>
                  <a:pt x="7607" y="4871"/>
                </a:cubicBezTo>
                <a:lnTo>
                  <a:pt x="7616" y="5007"/>
                </a:lnTo>
                <a:cubicBezTo>
                  <a:pt x="7616" y="5021"/>
                  <a:pt x="7626" y="5031"/>
                  <a:pt x="7637" y="5036"/>
                </a:cubicBezTo>
                <a:lnTo>
                  <a:pt x="7709" y="5063"/>
                </a:lnTo>
                <a:lnTo>
                  <a:pt x="7785" y="5188"/>
                </a:lnTo>
                <a:lnTo>
                  <a:pt x="7728" y="5402"/>
                </a:lnTo>
                <a:lnTo>
                  <a:pt x="7629" y="5481"/>
                </a:lnTo>
                <a:lnTo>
                  <a:pt x="7431" y="5468"/>
                </a:lnTo>
                <a:cubicBezTo>
                  <a:pt x="7429" y="5468"/>
                  <a:pt x="7428" y="5467"/>
                  <a:pt x="7426" y="5467"/>
                </a:cubicBezTo>
                <a:cubicBezTo>
                  <a:pt x="7419" y="5467"/>
                  <a:pt x="7412" y="5472"/>
                  <a:pt x="7407" y="5477"/>
                </a:cubicBezTo>
                <a:lnTo>
                  <a:pt x="7203" y="5680"/>
                </a:lnTo>
                <a:cubicBezTo>
                  <a:pt x="7201" y="5683"/>
                  <a:pt x="7199" y="5685"/>
                  <a:pt x="7197" y="5689"/>
                </a:cubicBezTo>
                <a:lnTo>
                  <a:pt x="7140" y="5812"/>
                </a:lnTo>
                <a:lnTo>
                  <a:pt x="7065" y="5992"/>
                </a:lnTo>
                <a:lnTo>
                  <a:pt x="6965" y="6025"/>
                </a:lnTo>
                <a:cubicBezTo>
                  <a:pt x="6957" y="6027"/>
                  <a:pt x="6951" y="6032"/>
                  <a:pt x="6947" y="6038"/>
                </a:cubicBezTo>
                <a:lnTo>
                  <a:pt x="6863" y="6167"/>
                </a:lnTo>
                <a:cubicBezTo>
                  <a:pt x="6862" y="6171"/>
                  <a:pt x="6860" y="6173"/>
                  <a:pt x="6858" y="6177"/>
                </a:cubicBezTo>
                <a:lnTo>
                  <a:pt x="6825" y="6320"/>
                </a:lnTo>
                <a:lnTo>
                  <a:pt x="6790" y="6563"/>
                </a:lnTo>
                <a:lnTo>
                  <a:pt x="6804" y="6775"/>
                </a:lnTo>
                <a:lnTo>
                  <a:pt x="6783" y="6859"/>
                </a:lnTo>
                <a:cubicBezTo>
                  <a:pt x="6782" y="6863"/>
                  <a:pt x="6782" y="6869"/>
                  <a:pt x="6782" y="6872"/>
                </a:cubicBezTo>
                <a:lnTo>
                  <a:pt x="6796" y="6975"/>
                </a:lnTo>
                <a:lnTo>
                  <a:pt x="6737" y="7072"/>
                </a:lnTo>
                <a:lnTo>
                  <a:pt x="6711" y="6984"/>
                </a:lnTo>
                <a:cubicBezTo>
                  <a:pt x="6706" y="6970"/>
                  <a:pt x="6694" y="6960"/>
                  <a:pt x="6679" y="6960"/>
                </a:cubicBezTo>
                <a:cubicBezTo>
                  <a:pt x="6679" y="6960"/>
                  <a:pt x="6678" y="6960"/>
                  <a:pt x="6676" y="6959"/>
                </a:cubicBezTo>
                <a:lnTo>
                  <a:pt x="6371" y="6981"/>
                </a:lnTo>
                <a:lnTo>
                  <a:pt x="6148" y="6787"/>
                </a:lnTo>
                <a:lnTo>
                  <a:pt x="6033" y="6695"/>
                </a:lnTo>
                <a:cubicBezTo>
                  <a:pt x="6027" y="6690"/>
                  <a:pt x="6021" y="6688"/>
                  <a:pt x="6014" y="6688"/>
                </a:cubicBezTo>
                <a:cubicBezTo>
                  <a:pt x="6013" y="6688"/>
                  <a:pt x="6011" y="6688"/>
                  <a:pt x="6010" y="6689"/>
                </a:cubicBezTo>
                <a:lnTo>
                  <a:pt x="5929" y="6694"/>
                </a:lnTo>
                <a:lnTo>
                  <a:pt x="5809" y="6501"/>
                </a:lnTo>
                <a:cubicBezTo>
                  <a:pt x="5804" y="6492"/>
                  <a:pt x="5794" y="6487"/>
                  <a:pt x="5784" y="6485"/>
                </a:cubicBezTo>
                <a:cubicBezTo>
                  <a:pt x="5782" y="6485"/>
                  <a:pt x="5780" y="6485"/>
                  <a:pt x="5779" y="6485"/>
                </a:cubicBezTo>
                <a:cubicBezTo>
                  <a:pt x="5770" y="6485"/>
                  <a:pt x="5762" y="6489"/>
                  <a:pt x="5757" y="6496"/>
                </a:cubicBezTo>
                <a:lnTo>
                  <a:pt x="5660" y="6605"/>
                </a:lnTo>
                <a:lnTo>
                  <a:pt x="5565" y="6722"/>
                </a:lnTo>
                <a:lnTo>
                  <a:pt x="5296" y="6826"/>
                </a:lnTo>
                <a:lnTo>
                  <a:pt x="5276" y="6553"/>
                </a:lnTo>
                <a:cubicBezTo>
                  <a:pt x="5275" y="6540"/>
                  <a:pt x="5267" y="6529"/>
                  <a:pt x="5254" y="6525"/>
                </a:cubicBezTo>
                <a:cubicBezTo>
                  <a:pt x="5250" y="6523"/>
                  <a:pt x="5246" y="6523"/>
                  <a:pt x="5242" y="6523"/>
                </a:cubicBezTo>
                <a:cubicBezTo>
                  <a:pt x="5233" y="6523"/>
                  <a:pt x="5225" y="6526"/>
                  <a:pt x="5219" y="6532"/>
                </a:cubicBezTo>
                <a:lnTo>
                  <a:pt x="5126" y="6631"/>
                </a:lnTo>
                <a:lnTo>
                  <a:pt x="5051" y="6636"/>
                </a:lnTo>
                <a:lnTo>
                  <a:pt x="4946" y="6552"/>
                </a:lnTo>
                <a:cubicBezTo>
                  <a:pt x="4940" y="6547"/>
                  <a:pt x="4932" y="6545"/>
                  <a:pt x="4925" y="6545"/>
                </a:cubicBezTo>
                <a:cubicBezTo>
                  <a:pt x="4920" y="6545"/>
                  <a:pt x="4914" y="6546"/>
                  <a:pt x="4909" y="6549"/>
                </a:cubicBezTo>
                <a:lnTo>
                  <a:pt x="4700" y="6666"/>
                </a:lnTo>
                <a:cubicBezTo>
                  <a:pt x="4687" y="6672"/>
                  <a:pt x="4681" y="6683"/>
                  <a:pt x="4682" y="6696"/>
                </a:cubicBezTo>
                <a:lnTo>
                  <a:pt x="4691" y="6799"/>
                </a:lnTo>
                <a:lnTo>
                  <a:pt x="4650" y="6842"/>
                </a:lnTo>
                <a:lnTo>
                  <a:pt x="4640" y="6700"/>
                </a:lnTo>
                <a:cubicBezTo>
                  <a:pt x="4639" y="6693"/>
                  <a:pt x="4634" y="6683"/>
                  <a:pt x="4628" y="6678"/>
                </a:cubicBezTo>
                <a:lnTo>
                  <a:pt x="4519" y="6584"/>
                </a:lnTo>
                <a:cubicBezTo>
                  <a:pt x="4512" y="6579"/>
                  <a:pt x="4505" y="6576"/>
                  <a:pt x="4497" y="6576"/>
                </a:cubicBezTo>
                <a:cubicBezTo>
                  <a:pt x="4489" y="6576"/>
                  <a:pt x="4481" y="6579"/>
                  <a:pt x="4474" y="6585"/>
                </a:cubicBezTo>
                <a:lnTo>
                  <a:pt x="4374" y="6686"/>
                </a:lnTo>
                <a:lnTo>
                  <a:pt x="4286" y="6693"/>
                </a:lnTo>
                <a:cubicBezTo>
                  <a:pt x="4276" y="6693"/>
                  <a:pt x="4268" y="6698"/>
                  <a:pt x="4263" y="6704"/>
                </a:cubicBezTo>
                <a:lnTo>
                  <a:pt x="4185" y="6802"/>
                </a:lnTo>
                <a:lnTo>
                  <a:pt x="4093" y="6718"/>
                </a:lnTo>
                <a:cubicBezTo>
                  <a:pt x="4088" y="6711"/>
                  <a:pt x="4080" y="6708"/>
                  <a:pt x="4071" y="6708"/>
                </a:cubicBezTo>
                <a:cubicBezTo>
                  <a:pt x="4070" y="6708"/>
                  <a:pt x="4069" y="6708"/>
                  <a:pt x="4068" y="6708"/>
                </a:cubicBezTo>
                <a:lnTo>
                  <a:pt x="3867" y="6723"/>
                </a:lnTo>
                <a:lnTo>
                  <a:pt x="3645" y="6539"/>
                </a:lnTo>
                <a:lnTo>
                  <a:pt x="3536" y="6438"/>
                </a:lnTo>
                <a:cubicBezTo>
                  <a:pt x="3530" y="6432"/>
                  <a:pt x="3522" y="6428"/>
                  <a:pt x="3514" y="6428"/>
                </a:cubicBezTo>
                <a:cubicBezTo>
                  <a:pt x="3513" y="6428"/>
                  <a:pt x="3512" y="6428"/>
                  <a:pt x="3511" y="6428"/>
                </a:cubicBezTo>
                <a:lnTo>
                  <a:pt x="3302" y="6443"/>
                </a:lnTo>
                <a:lnTo>
                  <a:pt x="3091" y="6361"/>
                </a:lnTo>
                <a:lnTo>
                  <a:pt x="2983" y="6261"/>
                </a:lnTo>
                <a:lnTo>
                  <a:pt x="2753" y="5965"/>
                </a:lnTo>
                <a:cubicBezTo>
                  <a:pt x="2746" y="5958"/>
                  <a:pt x="2737" y="5952"/>
                  <a:pt x="2728" y="5952"/>
                </a:cubicBezTo>
                <a:cubicBezTo>
                  <a:pt x="2727" y="5952"/>
                  <a:pt x="2725" y="5952"/>
                  <a:pt x="2724" y="5952"/>
                </a:cubicBezTo>
                <a:cubicBezTo>
                  <a:pt x="2717" y="5952"/>
                  <a:pt x="2708" y="5957"/>
                  <a:pt x="2703" y="5963"/>
                </a:cubicBezTo>
                <a:lnTo>
                  <a:pt x="2623" y="6049"/>
                </a:lnTo>
                <a:lnTo>
                  <a:pt x="2530" y="5974"/>
                </a:lnTo>
                <a:cubicBezTo>
                  <a:pt x="2525" y="5969"/>
                  <a:pt x="2517" y="5966"/>
                  <a:pt x="2509" y="5966"/>
                </a:cubicBezTo>
                <a:cubicBezTo>
                  <a:pt x="2508" y="5966"/>
                  <a:pt x="2507" y="5966"/>
                  <a:pt x="2506" y="5966"/>
                </a:cubicBezTo>
                <a:lnTo>
                  <a:pt x="2180" y="5990"/>
                </a:lnTo>
                <a:cubicBezTo>
                  <a:pt x="2167" y="5990"/>
                  <a:pt x="2155" y="5999"/>
                  <a:pt x="2151" y="6012"/>
                </a:cubicBezTo>
                <a:cubicBezTo>
                  <a:pt x="2147" y="6025"/>
                  <a:pt x="2151" y="6038"/>
                  <a:pt x="2162" y="6047"/>
                </a:cubicBezTo>
                <a:lnTo>
                  <a:pt x="2214" y="6089"/>
                </a:lnTo>
                <a:lnTo>
                  <a:pt x="2188" y="6090"/>
                </a:lnTo>
                <a:cubicBezTo>
                  <a:pt x="2178" y="6090"/>
                  <a:pt x="2170" y="6095"/>
                  <a:pt x="2165" y="6101"/>
                </a:cubicBezTo>
                <a:lnTo>
                  <a:pt x="2072" y="6217"/>
                </a:lnTo>
                <a:cubicBezTo>
                  <a:pt x="2072" y="6219"/>
                  <a:pt x="2071" y="6219"/>
                  <a:pt x="2071" y="6220"/>
                </a:cubicBezTo>
                <a:lnTo>
                  <a:pt x="2010" y="6120"/>
                </a:lnTo>
                <a:lnTo>
                  <a:pt x="2001" y="6112"/>
                </a:lnTo>
                <a:lnTo>
                  <a:pt x="1886" y="6018"/>
                </a:lnTo>
                <a:cubicBezTo>
                  <a:pt x="1880" y="6014"/>
                  <a:pt x="1873" y="6011"/>
                  <a:pt x="1865" y="6011"/>
                </a:cubicBezTo>
                <a:cubicBezTo>
                  <a:pt x="1864" y="6011"/>
                  <a:pt x="1862" y="6012"/>
                  <a:pt x="1861" y="6012"/>
                </a:cubicBezTo>
                <a:lnTo>
                  <a:pt x="1724" y="6021"/>
                </a:lnTo>
                <a:lnTo>
                  <a:pt x="1724" y="6021"/>
                </a:lnTo>
                <a:lnTo>
                  <a:pt x="1874" y="5847"/>
                </a:lnTo>
                <a:cubicBezTo>
                  <a:pt x="1879" y="5841"/>
                  <a:pt x="1881" y="5834"/>
                  <a:pt x="1881" y="5824"/>
                </a:cubicBezTo>
                <a:cubicBezTo>
                  <a:pt x="1880" y="5815"/>
                  <a:pt x="1876" y="5808"/>
                  <a:pt x="1870" y="5802"/>
                </a:cubicBezTo>
                <a:lnTo>
                  <a:pt x="1754" y="5701"/>
                </a:lnTo>
                <a:cubicBezTo>
                  <a:pt x="1749" y="5697"/>
                  <a:pt x="1741" y="5694"/>
                  <a:pt x="1734" y="5694"/>
                </a:cubicBezTo>
                <a:cubicBezTo>
                  <a:pt x="1733" y="5694"/>
                  <a:pt x="1732" y="5694"/>
                  <a:pt x="1730" y="5694"/>
                </a:cubicBezTo>
                <a:lnTo>
                  <a:pt x="1521" y="5709"/>
                </a:lnTo>
                <a:lnTo>
                  <a:pt x="1311" y="5617"/>
                </a:lnTo>
                <a:cubicBezTo>
                  <a:pt x="1307" y="5616"/>
                  <a:pt x="1304" y="5614"/>
                  <a:pt x="1300" y="5614"/>
                </a:cubicBezTo>
                <a:cubicBezTo>
                  <a:pt x="1298" y="5614"/>
                  <a:pt x="1297" y="5614"/>
                  <a:pt x="1295" y="5615"/>
                </a:cubicBezTo>
                <a:lnTo>
                  <a:pt x="1199" y="5621"/>
                </a:lnTo>
                <a:lnTo>
                  <a:pt x="1094" y="5529"/>
                </a:lnTo>
                <a:cubicBezTo>
                  <a:pt x="1089" y="5524"/>
                  <a:pt x="1082" y="5521"/>
                  <a:pt x="1076" y="5521"/>
                </a:cubicBezTo>
                <a:cubicBezTo>
                  <a:pt x="1074" y="5521"/>
                  <a:pt x="1073" y="5521"/>
                  <a:pt x="1071" y="5521"/>
                </a:cubicBezTo>
                <a:lnTo>
                  <a:pt x="995" y="5527"/>
                </a:lnTo>
                <a:lnTo>
                  <a:pt x="968" y="5139"/>
                </a:lnTo>
                <a:cubicBezTo>
                  <a:pt x="967" y="5123"/>
                  <a:pt x="953" y="5110"/>
                  <a:pt x="938" y="5110"/>
                </a:cubicBezTo>
                <a:cubicBezTo>
                  <a:pt x="936" y="5110"/>
                  <a:pt x="934" y="5110"/>
                  <a:pt x="933" y="5110"/>
                </a:cubicBezTo>
                <a:lnTo>
                  <a:pt x="829" y="5117"/>
                </a:lnTo>
                <a:cubicBezTo>
                  <a:pt x="828" y="5117"/>
                  <a:pt x="822" y="5118"/>
                  <a:pt x="819" y="5118"/>
                </a:cubicBezTo>
                <a:lnTo>
                  <a:pt x="671" y="5152"/>
                </a:lnTo>
                <a:cubicBezTo>
                  <a:pt x="662" y="5154"/>
                  <a:pt x="656" y="5158"/>
                  <a:pt x="651" y="5164"/>
                </a:cubicBezTo>
                <a:lnTo>
                  <a:pt x="629" y="4851"/>
                </a:lnTo>
                <a:lnTo>
                  <a:pt x="713" y="4746"/>
                </a:lnTo>
                <a:cubicBezTo>
                  <a:pt x="722" y="4736"/>
                  <a:pt x="724" y="4722"/>
                  <a:pt x="717" y="4710"/>
                </a:cubicBezTo>
                <a:cubicBezTo>
                  <a:pt x="711" y="4701"/>
                  <a:pt x="702" y="4693"/>
                  <a:pt x="691" y="4693"/>
                </a:cubicBezTo>
                <a:cubicBezTo>
                  <a:pt x="689" y="4693"/>
                  <a:pt x="688" y="4693"/>
                  <a:pt x="686" y="4694"/>
                </a:cubicBezTo>
                <a:lnTo>
                  <a:pt x="617" y="4699"/>
                </a:lnTo>
                <a:lnTo>
                  <a:pt x="575" y="4095"/>
                </a:lnTo>
                <a:cubicBezTo>
                  <a:pt x="575" y="4090"/>
                  <a:pt x="573" y="4084"/>
                  <a:pt x="570" y="4079"/>
                </a:cubicBezTo>
                <a:lnTo>
                  <a:pt x="443" y="3877"/>
                </a:lnTo>
                <a:lnTo>
                  <a:pt x="428" y="3684"/>
                </a:lnTo>
                <a:lnTo>
                  <a:pt x="527" y="3576"/>
                </a:lnTo>
                <a:cubicBezTo>
                  <a:pt x="536" y="3566"/>
                  <a:pt x="537" y="3551"/>
                  <a:pt x="532" y="3540"/>
                </a:cubicBezTo>
                <a:cubicBezTo>
                  <a:pt x="528" y="3530"/>
                  <a:pt x="518" y="3522"/>
                  <a:pt x="506" y="3522"/>
                </a:cubicBezTo>
                <a:cubicBezTo>
                  <a:pt x="505" y="3522"/>
                  <a:pt x="503" y="3522"/>
                  <a:pt x="501" y="3522"/>
                </a:cubicBezTo>
                <a:lnTo>
                  <a:pt x="398" y="3529"/>
                </a:lnTo>
                <a:lnTo>
                  <a:pt x="309" y="3446"/>
                </a:lnTo>
                <a:lnTo>
                  <a:pt x="303" y="3357"/>
                </a:lnTo>
                <a:cubicBezTo>
                  <a:pt x="302" y="3347"/>
                  <a:pt x="298" y="3340"/>
                  <a:pt x="292" y="3335"/>
                </a:cubicBezTo>
                <a:lnTo>
                  <a:pt x="179" y="3237"/>
                </a:lnTo>
                <a:lnTo>
                  <a:pt x="70" y="3054"/>
                </a:lnTo>
                <a:lnTo>
                  <a:pt x="157" y="2961"/>
                </a:lnTo>
                <a:lnTo>
                  <a:pt x="257" y="2837"/>
                </a:lnTo>
                <a:cubicBezTo>
                  <a:pt x="261" y="2831"/>
                  <a:pt x="264" y="2821"/>
                  <a:pt x="264" y="2814"/>
                </a:cubicBezTo>
                <a:lnTo>
                  <a:pt x="234" y="2398"/>
                </a:lnTo>
                <a:lnTo>
                  <a:pt x="235" y="2315"/>
                </a:lnTo>
                <a:lnTo>
                  <a:pt x="306" y="2395"/>
                </a:lnTo>
                <a:cubicBezTo>
                  <a:pt x="312" y="2400"/>
                  <a:pt x="320" y="2405"/>
                  <a:pt x="329" y="2405"/>
                </a:cubicBezTo>
                <a:cubicBezTo>
                  <a:pt x="330" y="2405"/>
                  <a:pt x="332" y="2405"/>
                  <a:pt x="333" y="2405"/>
                </a:cubicBezTo>
                <a:lnTo>
                  <a:pt x="485" y="2395"/>
                </a:lnTo>
                <a:lnTo>
                  <a:pt x="507" y="2404"/>
                </a:lnTo>
                <a:cubicBezTo>
                  <a:pt x="511" y="2405"/>
                  <a:pt x="515" y="2406"/>
                  <a:pt x="519" y="2406"/>
                </a:cubicBezTo>
                <a:cubicBezTo>
                  <a:pt x="526" y="2406"/>
                  <a:pt x="533" y="2404"/>
                  <a:pt x="538" y="2400"/>
                </a:cubicBezTo>
                <a:cubicBezTo>
                  <a:pt x="548" y="2394"/>
                  <a:pt x="553" y="2383"/>
                  <a:pt x="552" y="2372"/>
                </a:cubicBezTo>
                <a:lnTo>
                  <a:pt x="544" y="2256"/>
                </a:lnTo>
                <a:cubicBezTo>
                  <a:pt x="542" y="2247"/>
                  <a:pt x="538" y="2238"/>
                  <a:pt x="532" y="2233"/>
                </a:cubicBezTo>
                <a:lnTo>
                  <a:pt x="449" y="2162"/>
                </a:lnTo>
                <a:lnTo>
                  <a:pt x="521" y="2079"/>
                </a:lnTo>
                <a:cubicBezTo>
                  <a:pt x="523" y="2076"/>
                  <a:pt x="525" y="2074"/>
                  <a:pt x="526" y="2070"/>
                </a:cubicBezTo>
                <a:lnTo>
                  <a:pt x="614" y="1853"/>
                </a:lnTo>
                <a:lnTo>
                  <a:pt x="807" y="1739"/>
                </a:lnTo>
                <a:lnTo>
                  <a:pt x="1226" y="1709"/>
                </a:lnTo>
                <a:cubicBezTo>
                  <a:pt x="1234" y="1707"/>
                  <a:pt x="1243" y="1704"/>
                  <a:pt x="1248" y="1697"/>
                </a:cubicBezTo>
                <a:cubicBezTo>
                  <a:pt x="1254" y="1691"/>
                  <a:pt x="1256" y="1683"/>
                  <a:pt x="1256" y="1674"/>
                </a:cubicBezTo>
                <a:lnTo>
                  <a:pt x="1250" y="1598"/>
                </a:lnTo>
                <a:lnTo>
                  <a:pt x="1326" y="1593"/>
                </a:lnTo>
                <a:cubicBezTo>
                  <a:pt x="1335" y="1592"/>
                  <a:pt x="1343" y="1588"/>
                  <a:pt x="1348" y="1581"/>
                </a:cubicBezTo>
                <a:lnTo>
                  <a:pt x="1441" y="1476"/>
                </a:lnTo>
                <a:lnTo>
                  <a:pt x="1536" y="1470"/>
                </a:lnTo>
                <a:cubicBezTo>
                  <a:pt x="1545" y="1468"/>
                  <a:pt x="1552" y="1466"/>
                  <a:pt x="1558" y="1460"/>
                </a:cubicBezTo>
                <a:lnTo>
                  <a:pt x="1660" y="1350"/>
                </a:lnTo>
                <a:lnTo>
                  <a:pt x="1762" y="1232"/>
                </a:lnTo>
                <a:lnTo>
                  <a:pt x="1833" y="1137"/>
                </a:lnTo>
                <a:lnTo>
                  <a:pt x="1922" y="1221"/>
                </a:lnTo>
                <a:cubicBezTo>
                  <a:pt x="1927" y="1226"/>
                  <a:pt x="1934" y="1230"/>
                  <a:pt x="1941" y="1230"/>
                </a:cubicBezTo>
                <a:cubicBezTo>
                  <a:pt x="1943" y="1230"/>
                  <a:pt x="1945" y="1230"/>
                  <a:pt x="1947" y="1229"/>
                </a:cubicBezTo>
                <a:cubicBezTo>
                  <a:pt x="1956" y="1229"/>
                  <a:pt x="1965" y="1225"/>
                  <a:pt x="1970" y="1218"/>
                </a:cubicBezTo>
                <a:lnTo>
                  <a:pt x="2063" y="1106"/>
                </a:lnTo>
                <a:lnTo>
                  <a:pt x="2157" y="1098"/>
                </a:lnTo>
                <a:cubicBezTo>
                  <a:pt x="2176" y="1097"/>
                  <a:pt x="2189" y="1082"/>
                  <a:pt x="2188" y="1064"/>
                </a:cubicBezTo>
                <a:lnTo>
                  <a:pt x="2182" y="996"/>
                </a:lnTo>
                <a:lnTo>
                  <a:pt x="2258" y="991"/>
                </a:lnTo>
                <a:cubicBezTo>
                  <a:pt x="2266" y="989"/>
                  <a:pt x="2275" y="986"/>
                  <a:pt x="2280" y="979"/>
                </a:cubicBezTo>
                <a:lnTo>
                  <a:pt x="2365" y="882"/>
                </a:lnTo>
                <a:lnTo>
                  <a:pt x="2560" y="966"/>
                </a:lnTo>
                <a:cubicBezTo>
                  <a:pt x="2564" y="968"/>
                  <a:pt x="2568" y="969"/>
                  <a:pt x="2571" y="969"/>
                </a:cubicBezTo>
                <a:cubicBezTo>
                  <a:pt x="2573" y="969"/>
                  <a:pt x="2574" y="969"/>
                  <a:pt x="2576" y="968"/>
                </a:cubicBezTo>
                <a:lnTo>
                  <a:pt x="2683" y="961"/>
                </a:lnTo>
                <a:cubicBezTo>
                  <a:pt x="2692" y="960"/>
                  <a:pt x="2701" y="956"/>
                  <a:pt x="2706" y="949"/>
                </a:cubicBezTo>
                <a:lnTo>
                  <a:pt x="2797" y="843"/>
                </a:lnTo>
                <a:lnTo>
                  <a:pt x="3077" y="824"/>
                </a:lnTo>
                <a:lnTo>
                  <a:pt x="3082" y="899"/>
                </a:lnTo>
                <a:cubicBezTo>
                  <a:pt x="3083" y="908"/>
                  <a:pt x="3087" y="916"/>
                  <a:pt x="3093" y="921"/>
                </a:cubicBezTo>
                <a:lnTo>
                  <a:pt x="3192" y="1007"/>
                </a:lnTo>
                <a:lnTo>
                  <a:pt x="3214" y="1319"/>
                </a:lnTo>
                <a:cubicBezTo>
                  <a:pt x="3214" y="1327"/>
                  <a:pt x="3219" y="1337"/>
                  <a:pt x="3227" y="1342"/>
                </a:cubicBezTo>
                <a:lnTo>
                  <a:pt x="3349" y="1442"/>
                </a:lnTo>
                <a:cubicBezTo>
                  <a:pt x="3355" y="1447"/>
                  <a:pt x="3362" y="1449"/>
                  <a:pt x="3369" y="1449"/>
                </a:cubicBezTo>
                <a:cubicBezTo>
                  <a:pt x="3374" y="1449"/>
                  <a:pt x="3378" y="1449"/>
                  <a:pt x="3383" y="1447"/>
                </a:cubicBezTo>
                <a:lnTo>
                  <a:pt x="3688" y="1319"/>
                </a:lnTo>
                <a:lnTo>
                  <a:pt x="3759" y="1314"/>
                </a:lnTo>
                <a:lnTo>
                  <a:pt x="3764" y="1389"/>
                </a:lnTo>
                <a:cubicBezTo>
                  <a:pt x="3765" y="1406"/>
                  <a:pt x="3781" y="1419"/>
                  <a:pt x="3796" y="1419"/>
                </a:cubicBezTo>
                <a:cubicBezTo>
                  <a:pt x="3797" y="1419"/>
                  <a:pt x="3798" y="1419"/>
                  <a:pt x="3799" y="1419"/>
                </a:cubicBezTo>
                <a:lnTo>
                  <a:pt x="4124" y="1395"/>
                </a:lnTo>
                <a:cubicBezTo>
                  <a:pt x="4133" y="1394"/>
                  <a:pt x="4141" y="1390"/>
                  <a:pt x="4146" y="1384"/>
                </a:cubicBezTo>
                <a:cubicBezTo>
                  <a:pt x="4151" y="1377"/>
                  <a:pt x="4154" y="1369"/>
                  <a:pt x="4154" y="1361"/>
                </a:cubicBezTo>
                <a:lnTo>
                  <a:pt x="4135" y="1075"/>
                </a:lnTo>
                <a:lnTo>
                  <a:pt x="4203" y="1070"/>
                </a:lnTo>
                <a:cubicBezTo>
                  <a:pt x="4213" y="1070"/>
                  <a:pt x="4222" y="1065"/>
                  <a:pt x="4227" y="1059"/>
                </a:cubicBezTo>
                <a:lnTo>
                  <a:pt x="4327" y="935"/>
                </a:lnTo>
                <a:cubicBezTo>
                  <a:pt x="4331" y="929"/>
                  <a:pt x="4333" y="919"/>
                  <a:pt x="4333" y="911"/>
                </a:cubicBezTo>
                <a:lnTo>
                  <a:pt x="4327" y="811"/>
                </a:lnTo>
                <a:cubicBezTo>
                  <a:pt x="4327" y="798"/>
                  <a:pt x="4317" y="786"/>
                  <a:pt x="4304" y="783"/>
                </a:cubicBezTo>
                <a:lnTo>
                  <a:pt x="4169" y="746"/>
                </a:lnTo>
                <a:lnTo>
                  <a:pt x="4302" y="621"/>
                </a:lnTo>
                <a:cubicBezTo>
                  <a:pt x="4311" y="614"/>
                  <a:pt x="4315" y="606"/>
                  <a:pt x="4313" y="595"/>
                </a:cubicBezTo>
                <a:lnTo>
                  <a:pt x="4306" y="504"/>
                </a:lnTo>
                <a:lnTo>
                  <a:pt x="4555" y="316"/>
                </a:lnTo>
                <a:lnTo>
                  <a:pt x="4573" y="576"/>
                </a:lnTo>
                <a:cubicBezTo>
                  <a:pt x="4575" y="585"/>
                  <a:pt x="4578" y="592"/>
                  <a:pt x="4585" y="597"/>
                </a:cubicBezTo>
                <a:cubicBezTo>
                  <a:pt x="4591" y="602"/>
                  <a:pt x="4597" y="606"/>
                  <a:pt x="4605" y="606"/>
                </a:cubicBezTo>
                <a:cubicBezTo>
                  <a:pt x="4606" y="606"/>
                  <a:pt x="4607" y="606"/>
                  <a:pt x="4608" y="606"/>
                </a:cubicBezTo>
                <a:lnTo>
                  <a:pt x="4818" y="591"/>
                </a:lnTo>
                <a:cubicBezTo>
                  <a:pt x="4826" y="590"/>
                  <a:pt x="4835" y="586"/>
                  <a:pt x="4841" y="580"/>
                </a:cubicBezTo>
                <a:lnTo>
                  <a:pt x="4941" y="463"/>
                </a:lnTo>
                <a:cubicBezTo>
                  <a:pt x="4943" y="461"/>
                  <a:pt x="4945" y="457"/>
                  <a:pt x="4946" y="455"/>
                </a:cubicBezTo>
                <a:lnTo>
                  <a:pt x="5039" y="236"/>
                </a:lnTo>
                <a:cubicBezTo>
                  <a:pt x="5044" y="226"/>
                  <a:pt x="5042" y="213"/>
                  <a:pt x="5035" y="205"/>
                </a:cubicBezTo>
                <a:cubicBezTo>
                  <a:pt x="5030" y="196"/>
                  <a:pt x="5019" y="191"/>
                  <a:pt x="5010" y="191"/>
                </a:cubicBezTo>
                <a:cubicBezTo>
                  <a:pt x="5009" y="191"/>
                  <a:pt x="5008" y="191"/>
                  <a:pt x="5007" y="191"/>
                </a:cubicBezTo>
                <a:lnTo>
                  <a:pt x="4931" y="197"/>
                </a:lnTo>
                <a:lnTo>
                  <a:pt x="4929" y="161"/>
                </a:lnTo>
                <a:lnTo>
                  <a:pt x="5010" y="155"/>
                </a:lnTo>
                <a:lnTo>
                  <a:pt x="5148" y="119"/>
                </a:lnTo>
                <a:lnTo>
                  <a:pt x="5227" y="217"/>
                </a:lnTo>
                <a:lnTo>
                  <a:pt x="5262" y="297"/>
                </a:lnTo>
                <a:cubicBezTo>
                  <a:pt x="5268" y="308"/>
                  <a:pt x="5278" y="317"/>
                  <a:pt x="5289" y="317"/>
                </a:cubicBezTo>
                <a:cubicBezTo>
                  <a:pt x="5291" y="317"/>
                  <a:pt x="5293" y="317"/>
                  <a:pt x="5295" y="316"/>
                </a:cubicBezTo>
                <a:lnTo>
                  <a:pt x="5663" y="290"/>
                </a:lnTo>
                <a:cubicBezTo>
                  <a:pt x="5671" y="290"/>
                  <a:pt x="5681" y="286"/>
                  <a:pt x="5686" y="279"/>
                </a:cubicBezTo>
                <a:lnTo>
                  <a:pt x="5802" y="132"/>
                </a:lnTo>
                <a:lnTo>
                  <a:pt x="5952" y="70"/>
                </a:lnTo>
                <a:close/>
                <a:moveTo>
                  <a:pt x="5954" y="0"/>
                </a:moveTo>
                <a:cubicBezTo>
                  <a:pt x="5950" y="0"/>
                  <a:pt x="5946" y="1"/>
                  <a:pt x="5942" y="3"/>
                </a:cubicBezTo>
                <a:lnTo>
                  <a:pt x="5775" y="73"/>
                </a:lnTo>
                <a:cubicBezTo>
                  <a:pt x="5769" y="76"/>
                  <a:pt x="5765" y="80"/>
                  <a:pt x="5761" y="83"/>
                </a:cubicBezTo>
                <a:lnTo>
                  <a:pt x="5650" y="227"/>
                </a:lnTo>
                <a:lnTo>
                  <a:pt x="5318" y="250"/>
                </a:lnTo>
                <a:lnTo>
                  <a:pt x="5291" y="187"/>
                </a:lnTo>
                <a:cubicBezTo>
                  <a:pt x="5291" y="185"/>
                  <a:pt x="5289" y="182"/>
                  <a:pt x="5287" y="180"/>
                </a:cubicBezTo>
                <a:lnTo>
                  <a:pt x="5192" y="61"/>
                </a:lnTo>
                <a:cubicBezTo>
                  <a:pt x="5187" y="53"/>
                  <a:pt x="5177" y="48"/>
                  <a:pt x="5168" y="48"/>
                </a:cubicBezTo>
                <a:cubicBezTo>
                  <a:pt x="5165" y="48"/>
                  <a:pt x="5162" y="49"/>
                  <a:pt x="5159" y="50"/>
                </a:cubicBezTo>
                <a:lnTo>
                  <a:pt x="5008" y="90"/>
                </a:lnTo>
                <a:lnTo>
                  <a:pt x="4900" y="98"/>
                </a:lnTo>
                <a:cubicBezTo>
                  <a:pt x="4881" y="99"/>
                  <a:pt x="4869" y="114"/>
                  <a:pt x="4870" y="133"/>
                </a:cubicBezTo>
                <a:lnTo>
                  <a:pt x="4876" y="233"/>
                </a:lnTo>
                <a:cubicBezTo>
                  <a:pt x="4878" y="242"/>
                  <a:pt x="4881" y="250"/>
                  <a:pt x="4888" y="255"/>
                </a:cubicBezTo>
                <a:cubicBezTo>
                  <a:pt x="4894" y="260"/>
                  <a:pt x="4900" y="263"/>
                  <a:pt x="4908" y="263"/>
                </a:cubicBezTo>
                <a:cubicBezTo>
                  <a:pt x="4909" y="263"/>
                  <a:pt x="4910" y="263"/>
                  <a:pt x="4911" y="263"/>
                </a:cubicBezTo>
                <a:lnTo>
                  <a:pt x="4967" y="259"/>
                </a:lnTo>
                <a:lnTo>
                  <a:pt x="4896" y="424"/>
                </a:lnTo>
                <a:lnTo>
                  <a:pt x="4807" y="525"/>
                </a:lnTo>
                <a:lnTo>
                  <a:pt x="4645" y="536"/>
                </a:lnTo>
                <a:lnTo>
                  <a:pt x="4624" y="250"/>
                </a:lnTo>
                <a:cubicBezTo>
                  <a:pt x="4623" y="238"/>
                  <a:pt x="4615" y="228"/>
                  <a:pt x="4604" y="223"/>
                </a:cubicBezTo>
                <a:cubicBezTo>
                  <a:pt x="4601" y="221"/>
                  <a:pt x="4597" y="220"/>
                  <a:pt x="4593" y="220"/>
                </a:cubicBezTo>
                <a:cubicBezTo>
                  <a:pt x="4585" y="220"/>
                  <a:pt x="4578" y="223"/>
                  <a:pt x="4572" y="227"/>
                </a:cubicBezTo>
                <a:lnTo>
                  <a:pt x="4261" y="460"/>
                </a:lnTo>
                <a:cubicBezTo>
                  <a:pt x="4251" y="466"/>
                  <a:pt x="4246" y="477"/>
                  <a:pt x="4248" y="488"/>
                </a:cubicBezTo>
                <a:lnTo>
                  <a:pt x="4254" y="582"/>
                </a:lnTo>
                <a:lnTo>
                  <a:pt x="4089" y="736"/>
                </a:lnTo>
                <a:cubicBezTo>
                  <a:pt x="4082" y="743"/>
                  <a:pt x="4077" y="755"/>
                  <a:pt x="4079" y="767"/>
                </a:cubicBezTo>
                <a:cubicBezTo>
                  <a:pt x="4083" y="779"/>
                  <a:pt x="4092" y="788"/>
                  <a:pt x="4103" y="790"/>
                </a:cubicBezTo>
                <a:lnTo>
                  <a:pt x="4274" y="836"/>
                </a:lnTo>
                <a:lnTo>
                  <a:pt x="4277" y="900"/>
                </a:lnTo>
                <a:lnTo>
                  <a:pt x="4194" y="1004"/>
                </a:lnTo>
                <a:lnTo>
                  <a:pt x="4105" y="1010"/>
                </a:lnTo>
                <a:cubicBezTo>
                  <a:pt x="4088" y="1011"/>
                  <a:pt x="4074" y="1027"/>
                  <a:pt x="4076" y="1045"/>
                </a:cubicBezTo>
                <a:lnTo>
                  <a:pt x="4095" y="1330"/>
                </a:lnTo>
                <a:lnTo>
                  <a:pt x="3835" y="1348"/>
                </a:lnTo>
                <a:lnTo>
                  <a:pt x="3830" y="1273"/>
                </a:lnTo>
                <a:cubicBezTo>
                  <a:pt x="3829" y="1256"/>
                  <a:pt x="3815" y="1243"/>
                  <a:pt x="3800" y="1243"/>
                </a:cubicBezTo>
                <a:cubicBezTo>
                  <a:pt x="3798" y="1243"/>
                  <a:pt x="3797" y="1243"/>
                  <a:pt x="3795" y="1243"/>
                </a:cubicBezTo>
                <a:lnTo>
                  <a:pt x="3687" y="1250"/>
                </a:lnTo>
                <a:cubicBezTo>
                  <a:pt x="3683" y="1250"/>
                  <a:pt x="3681" y="1252"/>
                  <a:pt x="3676" y="1253"/>
                </a:cubicBezTo>
                <a:lnTo>
                  <a:pt x="3384" y="1377"/>
                </a:lnTo>
                <a:lnTo>
                  <a:pt x="3287" y="1297"/>
                </a:lnTo>
                <a:lnTo>
                  <a:pt x="3265" y="987"/>
                </a:lnTo>
                <a:cubicBezTo>
                  <a:pt x="3264" y="979"/>
                  <a:pt x="3260" y="969"/>
                  <a:pt x="3254" y="964"/>
                </a:cubicBezTo>
                <a:lnTo>
                  <a:pt x="3155" y="880"/>
                </a:lnTo>
                <a:lnTo>
                  <a:pt x="3148" y="785"/>
                </a:lnTo>
                <a:cubicBezTo>
                  <a:pt x="3147" y="767"/>
                  <a:pt x="3131" y="754"/>
                  <a:pt x="3116" y="754"/>
                </a:cubicBezTo>
                <a:cubicBezTo>
                  <a:pt x="3115" y="754"/>
                  <a:pt x="3114" y="755"/>
                  <a:pt x="3113" y="755"/>
                </a:cubicBezTo>
                <a:lnTo>
                  <a:pt x="2787" y="779"/>
                </a:lnTo>
                <a:cubicBezTo>
                  <a:pt x="2780" y="780"/>
                  <a:pt x="2771" y="784"/>
                  <a:pt x="2765" y="790"/>
                </a:cubicBezTo>
                <a:lnTo>
                  <a:pt x="2674" y="895"/>
                </a:lnTo>
                <a:lnTo>
                  <a:pt x="2587" y="901"/>
                </a:lnTo>
                <a:lnTo>
                  <a:pt x="2377" y="811"/>
                </a:lnTo>
                <a:cubicBezTo>
                  <a:pt x="2373" y="809"/>
                  <a:pt x="2370" y="809"/>
                  <a:pt x="2366" y="809"/>
                </a:cubicBezTo>
                <a:cubicBezTo>
                  <a:pt x="2356" y="809"/>
                  <a:pt x="2346" y="813"/>
                  <a:pt x="2340" y="820"/>
                </a:cubicBezTo>
                <a:lnTo>
                  <a:pt x="2247" y="925"/>
                </a:lnTo>
                <a:lnTo>
                  <a:pt x="2152" y="932"/>
                </a:lnTo>
                <a:cubicBezTo>
                  <a:pt x="2134" y="933"/>
                  <a:pt x="2121" y="948"/>
                  <a:pt x="2122" y="967"/>
                </a:cubicBezTo>
                <a:lnTo>
                  <a:pt x="2127" y="1035"/>
                </a:lnTo>
                <a:lnTo>
                  <a:pt x="2052" y="1040"/>
                </a:lnTo>
                <a:cubicBezTo>
                  <a:pt x="2043" y="1040"/>
                  <a:pt x="2033" y="1045"/>
                  <a:pt x="2028" y="1051"/>
                </a:cubicBezTo>
                <a:lnTo>
                  <a:pt x="1949" y="1149"/>
                </a:lnTo>
                <a:lnTo>
                  <a:pt x="1859" y="1065"/>
                </a:lnTo>
                <a:cubicBezTo>
                  <a:pt x="1852" y="1059"/>
                  <a:pt x="1845" y="1055"/>
                  <a:pt x="1837" y="1055"/>
                </a:cubicBezTo>
                <a:cubicBezTo>
                  <a:pt x="1836" y="1055"/>
                  <a:pt x="1835" y="1055"/>
                  <a:pt x="1834" y="1056"/>
                </a:cubicBezTo>
                <a:cubicBezTo>
                  <a:pt x="1824" y="1057"/>
                  <a:pt x="1815" y="1061"/>
                  <a:pt x="1810" y="1068"/>
                </a:cubicBezTo>
                <a:lnTo>
                  <a:pt x="1719" y="1191"/>
                </a:lnTo>
                <a:lnTo>
                  <a:pt x="1619" y="1305"/>
                </a:lnTo>
                <a:lnTo>
                  <a:pt x="1526" y="1404"/>
                </a:lnTo>
                <a:lnTo>
                  <a:pt x="1430" y="1411"/>
                </a:lnTo>
                <a:cubicBezTo>
                  <a:pt x="1422" y="1412"/>
                  <a:pt x="1413" y="1416"/>
                  <a:pt x="1408" y="1422"/>
                </a:cubicBezTo>
                <a:lnTo>
                  <a:pt x="1315" y="1528"/>
                </a:lnTo>
                <a:lnTo>
                  <a:pt x="1220" y="1535"/>
                </a:lnTo>
                <a:cubicBezTo>
                  <a:pt x="1203" y="1536"/>
                  <a:pt x="1189" y="1551"/>
                  <a:pt x="1190" y="1570"/>
                </a:cubicBezTo>
                <a:lnTo>
                  <a:pt x="1195" y="1645"/>
                </a:lnTo>
                <a:lnTo>
                  <a:pt x="802" y="1672"/>
                </a:lnTo>
                <a:cubicBezTo>
                  <a:pt x="797" y="1672"/>
                  <a:pt x="791" y="1674"/>
                  <a:pt x="787" y="1676"/>
                </a:cubicBezTo>
                <a:lnTo>
                  <a:pt x="578" y="1800"/>
                </a:lnTo>
                <a:cubicBezTo>
                  <a:pt x="573" y="1804"/>
                  <a:pt x="567" y="1809"/>
                  <a:pt x="564" y="1816"/>
                </a:cubicBezTo>
                <a:lnTo>
                  <a:pt x="474" y="2036"/>
                </a:lnTo>
                <a:lnTo>
                  <a:pt x="383" y="2141"/>
                </a:lnTo>
                <a:cubicBezTo>
                  <a:pt x="371" y="2154"/>
                  <a:pt x="373" y="2175"/>
                  <a:pt x="386" y="2186"/>
                </a:cubicBezTo>
                <a:lnTo>
                  <a:pt x="484" y="2271"/>
                </a:lnTo>
                <a:lnTo>
                  <a:pt x="487" y="2327"/>
                </a:lnTo>
                <a:lnTo>
                  <a:pt x="349" y="2337"/>
                </a:lnTo>
                <a:lnTo>
                  <a:pt x="234" y="2206"/>
                </a:lnTo>
                <a:cubicBezTo>
                  <a:pt x="228" y="2199"/>
                  <a:pt x="219" y="2195"/>
                  <a:pt x="210" y="2195"/>
                </a:cubicBezTo>
                <a:cubicBezTo>
                  <a:pt x="206" y="2195"/>
                  <a:pt x="203" y="2195"/>
                  <a:pt x="199" y="2197"/>
                </a:cubicBezTo>
                <a:cubicBezTo>
                  <a:pt x="187" y="2201"/>
                  <a:pt x="178" y="2213"/>
                  <a:pt x="178" y="2227"/>
                </a:cubicBezTo>
                <a:lnTo>
                  <a:pt x="175" y="2396"/>
                </a:lnTo>
                <a:lnTo>
                  <a:pt x="204" y="2802"/>
                </a:lnTo>
                <a:lnTo>
                  <a:pt x="115" y="2914"/>
                </a:lnTo>
                <a:lnTo>
                  <a:pt x="11" y="3022"/>
                </a:lnTo>
                <a:cubicBezTo>
                  <a:pt x="2" y="3033"/>
                  <a:pt x="0" y="3048"/>
                  <a:pt x="7" y="3061"/>
                </a:cubicBezTo>
                <a:lnTo>
                  <a:pt x="132" y="3271"/>
                </a:lnTo>
                <a:cubicBezTo>
                  <a:pt x="133" y="3273"/>
                  <a:pt x="136" y="3276"/>
                  <a:pt x="138" y="3279"/>
                </a:cubicBezTo>
                <a:lnTo>
                  <a:pt x="245" y="3371"/>
                </a:lnTo>
                <a:lnTo>
                  <a:pt x="251" y="3460"/>
                </a:lnTo>
                <a:cubicBezTo>
                  <a:pt x="252" y="3469"/>
                  <a:pt x="255" y="3476"/>
                  <a:pt x="261" y="3482"/>
                </a:cubicBezTo>
                <a:lnTo>
                  <a:pt x="370" y="3584"/>
                </a:lnTo>
                <a:cubicBezTo>
                  <a:pt x="375" y="3589"/>
                  <a:pt x="382" y="3593"/>
                  <a:pt x="389" y="3593"/>
                </a:cubicBezTo>
                <a:cubicBezTo>
                  <a:pt x="391" y="3593"/>
                  <a:pt x="392" y="3592"/>
                  <a:pt x="394" y="3592"/>
                </a:cubicBezTo>
                <a:lnTo>
                  <a:pt x="402" y="3592"/>
                </a:lnTo>
                <a:lnTo>
                  <a:pt x="428" y="3591"/>
                </a:lnTo>
                <a:lnTo>
                  <a:pt x="376" y="3647"/>
                </a:lnTo>
                <a:cubicBezTo>
                  <a:pt x="370" y="3653"/>
                  <a:pt x="367" y="3663"/>
                  <a:pt x="367" y="3672"/>
                </a:cubicBezTo>
                <a:lnTo>
                  <a:pt x="382" y="3888"/>
                </a:lnTo>
                <a:cubicBezTo>
                  <a:pt x="382" y="3893"/>
                  <a:pt x="385" y="3898"/>
                  <a:pt x="387" y="3903"/>
                </a:cubicBezTo>
                <a:lnTo>
                  <a:pt x="515" y="4105"/>
                </a:lnTo>
                <a:lnTo>
                  <a:pt x="559" y="4734"/>
                </a:lnTo>
                <a:cubicBezTo>
                  <a:pt x="560" y="4743"/>
                  <a:pt x="564" y="4751"/>
                  <a:pt x="571" y="4756"/>
                </a:cubicBezTo>
                <a:cubicBezTo>
                  <a:pt x="577" y="4760"/>
                  <a:pt x="583" y="4764"/>
                  <a:pt x="590" y="4764"/>
                </a:cubicBezTo>
                <a:cubicBezTo>
                  <a:pt x="591" y="4764"/>
                  <a:pt x="593" y="4764"/>
                  <a:pt x="595" y="4763"/>
                </a:cubicBezTo>
                <a:lnTo>
                  <a:pt x="621" y="4762"/>
                </a:lnTo>
                <a:lnTo>
                  <a:pt x="621" y="4762"/>
                </a:lnTo>
                <a:lnTo>
                  <a:pt x="575" y="4820"/>
                </a:lnTo>
                <a:cubicBezTo>
                  <a:pt x="571" y="4825"/>
                  <a:pt x="569" y="4834"/>
                  <a:pt x="569" y="4841"/>
                </a:cubicBezTo>
                <a:lnTo>
                  <a:pt x="599" y="5268"/>
                </a:lnTo>
                <a:cubicBezTo>
                  <a:pt x="600" y="5283"/>
                  <a:pt x="609" y="5294"/>
                  <a:pt x="623" y="5299"/>
                </a:cubicBezTo>
                <a:cubicBezTo>
                  <a:pt x="625" y="5299"/>
                  <a:pt x="628" y="5300"/>
                  <a:pt x="631" y="5300"/>
                </a:cubicBezTo>
                <a:cubicBezTo>
                  <a:pt x="642" y="5300"/>
                  <a:pt x="652" y="5293"/>
                  <a:pt x="658" y="5284"/>
                </a:cubicBezTo>
                <a:lnTo>
                  <a:pt x="703" y="5212"/>
                </a:lnTo>
                <a:lnTo>
                  <a:pt x="839" y="5183"/>
                </a:lnTo>
                <a:lnTo>
                  <a:pt x="911" y="5178"/>
                </a:lnTo>
                <a:lnTo>
                  <a:pt x="938" y="5564"/>
                </a:lnTo>
                <a:cubicBezTo>
                  <a:pt x="939" y="5573"/>
                  <a:pt x="943" y="5581"/>
                  <a:pt x="950" y="5586"/>
                </a:cubicBezTo>
                <a:cubicBezTo>
                  <a:pt x="955" y="5591"/>
                  <a:pt x="962" y="5594"/>
                  <a:pt x="971" y="5594"/>
                </a:cubicBezTo>
                <a:cubicBezTo>
                  <a:pt x="972" y="5594"/>
                  <a:pt x="973" y="5594"/>
                  <a:pt x="974" y="5594"/>
                </a:cubicBezTo>
                <a:lnTo>
                  <a:pt x="1068" y="5588"/>
                </a:lnTo>
                <a:lnTo>
                  <a:pt x="1173" y="5680"/>
                </a:lnTo>
                <a:cubicBezTo>
                  <a:pt x="1179" y="5684"/>
                  <a:pt x="1186" y="5688"/>
                  <a:pt x="1194" y="5688"/>
                </a:cubicBezTo>
                <a:cubicBezTo>
                  <a:pt x="1195" y="5688"/>
                  <a:pt x="1196" y="5688"/>
                  <a:pt x="1197" y="5688"/>
                </a:cubicBezTo>
                <a:lnTo>
                  <a:pt x="1297" y="5682"/>
                </a:lnTo>
                <a:lnTo>
                  <a:pt x="1508" y="5772"/>
                </a:lnTo>
                <a:cubicBezTo>
                  <a:pt x="1512" y="5775"/>
                  <a:pt x="1515" y="5776"/>
                  <a:pt x="1519" y="5776"/>
                </a:cubicBezTo>
                <a:cubicBezTo>
                  <a:pt x="1521" y="5776"/>
                  <a:pt x="1522" y="5776"/>
                  <a:pt x="1523" y="5775"/>
                </a:cubicBezTo>
                <a:lnTo>
                  <a:pt x="1726" y="5761"/>
                </a:lnTo>
                <a:lnTo>
                  <a:pt x="1809" y="5831"/>
                </a:lnTo>
                <a:lnTo>
                  <a:pt x="1627" y="6039"/>
                </a:lnTo>
                <a:cubicBezTo>
                  <a:pt x="1620" y="6049"/>
                  <a:pt x="1617" y="6064"/>
                  <a:pt x="1624" y="6075"/>
                </a:cubicBezTo>
                <a:cubicBezTo>
                  <a:pt x="1629" y="6086"/>
                  <a:pt x="1641" y="6094"/>
                  <a:pt x="1653" y="6094"/>
                </a:cubicBezTo>
                <a:cubicBezTo>
                  <a:pt x="1654" y="6094"/>
                  <a:pt x="1655" y="6094"/>
                  <a:pt x="1656" y="6094"/>
                </a:cubicBezTo>
                <a:lnTo>
                  <a:pt x="1860" y="6079"/>
                </a:lnTo>
                <a:lnTo>
                  <a:pt x="1961" y="6162"/>
                </a:lnTo>
                <a:lnTo>
                  <a:pt x="2080" y="6357"/>
                </a:lnTo>
                <a:cubicBezTo>
                  <a:pt x="2087" y="6368"/>
                  <a:pt x="2098" y="6373"/>
                  <a:pt x="2109" y="6373"/>
                </a:cubicBezTo>
                <a:cubicBezTo>
                  <a:pt x="2112" y="6373"/>
                  <a:pt x="2116" y="6373"/>
                  <a:pt x="2119" y="6372"/>
                </a:cubicBezTo>
                <a:cubicBezTo>
                  <a:pt x="2132" y="6367"/>
                  <a:pt x="2142" y="6354"/>
                  <a:pt x="2141" y="6339"/>
                </a:cubicBezTo>
                <a:lnTo>
                  <a:pt x="2134" y="6251"/>
                </a:lnTo>
                <a:lnTo>
                  <a:pt x="2209" y="6156"/>
                </a:lnTo>
                <a:lnTo>
                  <a:pt x="2303" y="6149"/>
                </a:lnTo>
                <a:cubicBezTo>
                  <a:pt x="2317" y="6149"/>
                  <a:pt x="2328" y="6141"/>
                  <a:pt x="2332" y="6127"/>
                </a:cubicBezTo>
                <a:cubicBezTo>
                  <a:pt x="2335" y="6115"/>
                  <a:pt x="2332" y="6101"/>
                  <a:pt x="2322" y="6093"/>
                </a:cubicBezTo>
                <a:lnTo>
                  <a:pt x="2270" y="6051"/>
                </a:lnTo>
                <a:lnTo>
                  <a:pt x="2501" y="6034"/>
                </a:lnTo>
                <a:lnTo>
                  <a:pt x="2606" y="6120"/>
                </a:lnTo>
                <a:cubicBezTo>
                  <a:pt x="2612" y="6125"/>
                  <a:pt x="2620" y="6128"/>
                  <a:pt x="2627" y="6128"/>
                </a:cubicBezTo>
                <a:cubicBezTo>
                  <a:pt x="2636" y="6128"/>
                  <a:pt x="2645" y="6124"/>
                  <a:pt x="2651" y="6117"/>
                </a:cubicBezTo>
                <a:lnTo>
                  <a:pt x="2726" y="6036"/>
                </a:lnTo>
                <a:lnTo>
                  <a:pt x="2937" y="6304"/>
                </a:lnTo>
                <a:lnTo>
                  <a:pt x="3054" y="6414"/>
                </a:lnTo>
                <a:cubicBezTo>
                  <a:pt x="3057" y="6417"/>
                  <a:pt x="3061" y="6419"/>
                  <a:pt x="3064" y="6421"/>
                </a:cubicBezTo>
                <a:lnTo>
                  <a:pt x="3288" y="6507"/>
                </a:lnTo>
                <a:cubicBezTo>
                  <a:pt x="3292" y="6510"/>
                  <a:pt x="3295" y="6511"/>
                  <a:pt x="3299" y="6511"/>
                </a:cubicBezTo>
                <a:cubicBezTo>
                  <a:pt x="3300" y="6511"/>
                  <a:pt x="3301" y="6511"/>
                  <a:pt x="3303" y="6510"/>
                </a:cubicBezTo>
                <a:lnTo>
                  <a:pt x="3506" y="6496"/>
                </a:lnTo>
                <a:lnTo>
                  <a:pt x="3606" y="6589"/>
                </a:lnTo>
                <a:lnTo>
                  <a:pt x="3837" y="6781"/>
                </a:lnTo>
                <a:cubicBezTo>
                  <a:pt x="3842" y="6785"/>
                  <a:pt x="3848" y="6789"/>
                  <a:pt x="3855" y="6789"/>
                </a:cubicBezTo>
                <a:cubicBezTo>
                  <a:pt x="3856" y="6789"/>
                  <a:pt x="3858" y="6789"/>
                  <a:pt x="3860" y="6788"/>
                </a:cubicBezTo>
                <a:lnTo>
                  <a:pt x="4063" y="6774"/>
                </a:lnTo>
                <a:lnTo>
                  <a:pt x="4170" y="6874"/>
                </a:lnTo>
                <a:cubicBezTo>
                  <a:pt x="4175" y="6879"/>
                  <a:pt x="4182" y="6883"/>
                  <a:pt x="4189" y="6883"/>
                </a:cubicBezTo>
                <a:cubicBezTo>
                  <a:pt x="4191" y="6883"/>
                  <a:pt x="4192" y="6883"/>
                  <a:pt x="4194" y="6882"/>
                </a:cubicBezTo>
                <a:cubicBezTo>
                  <a:pt x="4203" y="6882"/>
                  <a:pt x="4213" y="6877"/>
                  <a:pt x="4218" y="6871"/>
                </a:cubicBezTo>
                <a:lnTo>
                  <a:pt x="4309" y="6757"/>
                </a:lnTo>
                <a:lnTo>
                  <a:pt x="4395" y="6751"/>
                </a:lnTo>
                <a:cubicBezTo>
                  <a:pt x="4402" y="6751"/>
                  <a:pt x="4411" y="6747"/>
                  <a:pt x="4416" y="6742"/>
                </a:cubicBezTo>
                <a:lnTo>
                  <a:pt x="4504" y="6655"/>
                </a:lnTo>
                <a:lnTo>
                  <a:pt x="4579" y="6720"/>
                </a:lnTo>
                <a:lnTo>
                  <a:pt x="4594" y="6923"/>
                </a:lnTo>
                <a:cubicBezTo>
                  <a:pt x="4595" y="6936"/>
                  <a:pt x="4604" y="6948"/>
                  <a:pt x="4616" y="6952"/>
                </a:cubicBezTo>
                <a:cubicBezTo>
                  <a:pt x="4620" y="6953"/>
                  <a:pt x="4624" y="6954"/>
                  <a:pt x="4627" y="6954"/>
                </a:cubicBezTo>
                <a:cubicBezTo>
                  <a:pt x="4636" y="6954"/>
                  <a:pt x="4644" y="6950"/>
                  <a:pt x="4651" y="6944"/>
                </a:cubicBezTo>
                <a:lnTo>
                  <a:pt x="4753" y="6835"/>
                </a:lnTo>
                <a:cubicBezTo>
                  <a:pt x="4759" y="6829"/>
                  <a:pt x="4761" y="6820"/>
                  <a:pt x="4761" y="6811"/>
                </a:cubicBezTo>
                <a:lnTo>
                  <a:pt x="4755" y="6715"/>
                </a:lnTo>
                <a:lnTo>
                  <a:pt x="4927" y="6620"/>
                </a:lnTo>
                <a:lnTo>
                  <a:pt x="5026" y="6699"/>
                </a:lnTo>
                <a:cubicBezTo>
                  <a:pt x="5031" y="6703"/>
                  <a:pt x="5037" y="6706"/>
                  <a:pt x="5043" y="6706"/>
                </a:cubicBezTo>
                <a:cubicBezTo>
                  <a:pt x="5045" y="6706"/>
                  <a:pt x="5046" y="6706"/>
                  <a:pt x="5048" y="6705"/>
                </a:cubicBezTo>
                <a:lnTo>
                  <a:pt x="5149" y="6699"/>
                </a:lnTo>
                <a:cubicBezTo>
                  <a:pt x="5158" y="6698"/>
                  <a:pt x="5165" y="6695"/>
                  <a:pt x="5171" y="6689"/>
                </a:cubicBezTo>
                <a:lnTo>
                  <a:pt x="5222" y="6635"/>
                </a:lnTo>
                <a:lnTo>
                  <a:pt x="5238" y="6879"/>
                </a:lnTo>
                <a:cubicBezTo>
                  <a:pt x="5239" y="6887"/>
                  <a:pt x="5245" y="6898"/>
                  <a:pt x="5254" y="6903"/>
                </a:cubicBezTo>
                <a:cubicBezTo>
                  <a:pt x="5259" y="6906"/>
                  <a:pt x="5266" y="6908"/>
                  <a:pt x="5272" y="6908"/>
                </a:cubicBezTo>
                <a:cubicBezTo>
                  <a:pt x="5276" y="6908"/>
                  <a:pt x="5280" y="6908"/>
                  <a:pt x="5283" y="6906"/>
                </a:cubicBezTo>
                <a:lnTo>
                  <a:pt x="5601" y="6782"/>
                </a:lnTo>
                <a:cubicBezTo>
                  <a:pt x="5606" y="6780"/>
                  <a:pt x="5609" y="6776"/>
                  <a:pt x="5613" y="6772"/>
                </a:cubicBezTo>
                <a:lnTo>
                  <a:pt x="5779" y="6574"/>
                </a:lnTo>
                <a:lnTo>
                  <a:pt x="5885" y="6746"/>
                </a:lnTo>
                <a:cubicBezTo>
                  <a:pt x="5892" y="6755"/>
                  <a:pt x="5903" y="6762"/>
                  <a:pt x="5913" y="6762"/>
                </a:cubicBezTo>
                <a:cubicBezTo>
                  <a:pt x="5914" y="6762"/>
                  <a:pt x="5914" y="6761"/>
                  <a:pt x="5915" y="6761"/>
                </a:cubicBezTo>
                <a:lnTo>
                  <a:pt x="5923" y="6761"/>
                </a:lnTo>
                <a:lnTo>
                  <a:pt x="6004" y="6756"/>
                </a:lnTo>
                <a:lnTo>
                  <a:pt x="6108" y="6839"/>
                </a:lnTo>
                <a:lnTo>
                  <a:pt x="6340" y="7041"/>
                </a:lnTo>
                <a:cubicBezTo>
                  <a:pt x="6345" y="7046"/>
                  <a:pt x="6350" y="7049"/>
                  <a:pt x="6358" y="7049"/>
                </a:cubicBezTo>
                <a:cubicBezTo>
                  <a:pt x="6359" y="7049"/>
                  <a:pt x="6361" y="7049"/>
                  <a:pt x="6363" y="7049"/>
                </a:cubicBezTo>
                <a:lnTo>
                  <a:pt x="6655" y="7028"/>
                </a:lnTo>
                <a:lnTo>
                  <a:pt x="6695" y="7160"/>
                </a:lnTo>
                <a:cubicBezTo>
                  <a:pt x="6699" y="7173"/>
                  <a:pt x="6710" y="7182"/>
                  <a:pt x="6722" y="7183"/>
                </a:cubicBezTo>
                <a:lnTo>
                  <a:pt x="6726" y="7183"/>
                </a:lnTo>
                <a:cubicBezTo>
                  <a:pt x="6737" y="7183"/>
                  <a:pt x="6747" y="7178"/>
                  <a:pt x="6754" y="7161"/>
                </a:cubicBezTo>
                <a:lnTo>
                  <a:pt x="6859" y="6994"/>
                </a:lnTo>
                <a:cubicBezTo>
                  <a:pt x="6865" y="6986"/>
                  <a:pt x="6867" y="6979"/>
                  <a:pt x="6865" y="6971"/>
                </a:cubicBezTo>
                <a:lnTo>
                  <a:pt x="6849" y="6863"/>
                </a:lnTo>
                <a:lnTo>
                  <a:pt x="6870" y="6780"/>
                </a:lnTo>
                <a:cubicBezTo>
                  <a:pt x="6872" y="6776"/>
                  <a:pt x="6872" y="6773"/>
                  <a:pt x="6872" y="6770"/>
                </a:cubicBezTo>
                <a:lnTo>
                  <a:pt x="6856" y="6559"/>
                </a:lnTo>
                <a:lnTo>
                  <a:pt x="6890" y="6328"/>
                </a:lnTo>
                <a:lnTo>
                  <a:pt x="6922" y="6193"/>
                </a:lnTo>
                <a:lnTo>
                  <a:pt x="6998" y="6078"/>
                </a:lnTo>
                <a:lnTo>
                  <a:pt x="7102" y="6044"/>
                </a:lnTo>
                <a:cubicBezTo>
                  <a:pt x="7111" y="6042"/>
                  <a:pt x="7118" y="6036"/>
                  <a:pt x="7122" y="6026"/>
                </a:cubicBezTo>
                <a:lnTo>
                  <a:pt x="7202" y="5833"/>
                </a:lnTo>
                <a:lnTo>
                  <a:pt x="7257" y="5716"/>
                </a:lnTo>
                <a:lnTo>
                  <a:pt x="7446" y="5528"/>
                </a:lnTo>
                <a:lnTo>
                  <a:pt x="7642" y="5541"/>
                </a:lnTo>
                <a:cubicBezTo>
                  <a:pt x="7643" y="5541"/>
                  <a:pt x="7644" y="5541"/>
                  <a:pt x="7645" y="5541"/>
                </a:cubicBezTo>
                <a:cubicBezTo>
                  <a:pt x="7652" y="5541"/>
                  <a:pt x="7659" y="5538"/>
                  <a:pt x="7664" y="5534"/>
                </a:cubicBezTo>
                <a:lnTo>
                  <a:pt x="7781" y="5439"/>
                </a:lnTo>
                <a:cubicBezTo>
                  <a:pt x="7786" y="5435"/>
                  <a:pt x="7790" y="5429"/>
                  <a:pt x="7791" y="5422"/>
                </a:cubicBezTo>
                <a:lnTo>
                  <a:pt x="7856" y="5185"/>
                </a:lnTo>
                <a:cubicBezTo>
                  <a:pt x="7858" y="5177"/>
                  <a:pt x="7857" y="5167"/>
                  <a:pt x="7852" y="5159"/>
                </a:cubicBezTo>
                <a:lnTo>
                  <a:pt x="7760" y="5013"/>
                </a:lnTo>
                <a:cubicBezTo>
                  <a:pt x="7758" y="5008"/>
                  <a:pt x="7752" y="5003"/>
                  <a:pt x="7744" y="5001"/>
                </a:cubicBezTo>
                <a:lnTo>
                  <a:pt x="7682" y="4977"/>
                </a:lnTo>
                <a:lnTo>
                  <a:pt x="7676" y="4882"/>
                </a:lnTo>
                <a:lnTo>
                  <a:pt x="7734" y="4850"/>
                </a:lnTo>
                <a:cubicBezTo>
                  <a:pt x="7743" y="4845"/>
                  <a:pt x="7750" y="4836"/>
                  <a:pt x="7752" y="4826"/>
                </a:cubicBezTo>
                <a:cubicBezTo>
                  <a:pt x="7753" y="4815"/>
                  <a:pt x="7750" y="4807"/>
                  <a:pt x="7743" y="4799"/>
                </a:cubicBezTo>
                <a:lnTo>
                  <a:pt x="7541" y="4571"/>
                </a:lnTo>
                <a:lnTo>
                  <a:pt x="7452" y="4418"/>
                </a:lnTo>
                <a:cubicBezTo>
                  <a:pt x="7450" y="4412"/>
                  <a:pt x="7446" y="4408"/>
                  <a:pt x="7440" y="4406"/>
                </a:cubicBezTo>
                <a:lnTo>
                  <a:pt x="7307" y="4325"/>
                </a:lnTo>
                <a:lnTo>
                  <a:pt x="7344" y="4263"/>
                </a:lnTo>
                <a:cubicBezTo>
                  <a:pt x="7351" y="4251"/>
                  <a:pt x="7349" y="4236"/>
                  <a:pt x="7342" y="4226"/>
                </a:cubicBezTo>
                <a:lnTo>
                  <a:pt x="7285" y="4154"/>
                </a:lnTo>
                <a:lnTo>
                  <a:pt x="7335" y="3852"/>
                </a:lnTo>
                <a:cubicBezTo>
                  <a:pt x="7336" y="3842"/>
                  <a:pt x="7333" y="3831"/>
                  <a:pt x="7326" y="3824"/>
                </a:cubicBezTo>
                <a:lnTo>
                  <a:pt x="7295" y="3792"/>
                </a:lnTo>
                <a:lnTo>
                  <a:pt x="7291" y="3740"/>
                </a:lnTo>
                <a:lnTo>
                  <a:pt x="7338" y="3408"/>
                </a:lnTo>
                <a:cubicBezTo>
                  <a:pt x="7342" y="3391"/>
                  <a:pt x="7330" y="3373"/>
                  <a:pt x="7311" y="3371"/>
                </a:cubicBezTo>
                <a:lnTo>
                  <a:pt x="7133" y="3344"/>
                </a:lnTo>
                <a:lnTo>
                  <a:pt x="7066" y="3257"/>
                </a:lnTo>
                <a:lnTo>
                  <a:pt x="7419" y="2981"/>
                </a:lnTo>
                <a:cubicBezTo>
                  <a:pt x="7424" y="2977"/>
                  <a:pt x="7426" y="2971"/>
                  <a:pt x="7429" y="2965"/>
                </a:cubicBezTo>
                <a:lnTo>
                  <a:pt x="7488" y="2773"/>
                </a:lnTo>
                <a:cubicBezTo>
                  <a:pt x="7489" y="2768"/>
                  <a:pt x="7489" y="2764"/>
                  <a:pt x="7489" y="2761"/>
                </a:cubicBezTo>
                <a:lnTo>
                  <a:pt x="7465" y="2413"/>
                </a:lnTo>
                <a:cubicBezTo>
                  <a:pt x="7463" y="2410"/>
                  <a:pt x="7463" y="2407"/>
                  <a:pt x="7462" y="2404"/>
                </a:cubicBezTo>
                <a:lnTo>
                  <a:pt x="7382" y="2200"/>
                </a:lnTo>
                <a:cubicBezTo>
                  <a:pt x="7380" y="2196"/>
                  <a:pt x="7379" y="2194"/>
                  <a:pt x="7377" y="2191"/>
                </a:cubicBezTo>
                <a:lnTo>
                  <a:pt x="7122" y="1890"/>
                </a:lnTo>
                <a:lnTo>
                  <a:pt x="7101" y="1590"/>
                </a:lnTo>
                <a:cubicBezTo>
                  <a:pt x="7101" y="1580"/>
                  <a:pt x="7096" y="1571"/>
                  <a:pt x="7089" y="1566"/>
                </a:cubicBezTo>
                <a:lnTo>
                  <a:pt x="7013" y="1504"/>
                </a:lnTo>
                <a:lnTo>
                  <a:pt x="6971" y="1364"/>
                </a:lnTo>
                <a:lnTo>
                  <a:pt x="6953" y="1133"/>
                </a:lnTo>
                <a:cubicBezTo>
                  <a:pt x="6952" y="1122"/>
                  <a:pt x="6947" y="1113"/>
                  <a:pt x="6940" y="1108"/>
                </a:cubicBezTo>
                <a:lnTo>
                  <a:pt x="6696" y="944"/>
                </a:lnTo>
                <a:cubicBezTo>
                  <a:pt x="6692" y="941"/>
                  <a:pt x="6688" y="940"/>
                  <a:pt x="6685" y="939"/>
                </a:cubicBezTo>
                <a:lnTo>
                  <a:pt x="6526" y="908"/>
                </a:lnTo>
                <a:lnTo>
                  <a:pt x="6362" y="809"/>
                </a:lnTo>
                <a:lnTo>
                  <a:pt x="6417" y="708"/>
                </a:lnTo>
                <a:cubicBezTo>
                  <a:pt x="6422" y="697"/>
                  <a:pt x="6422" y="685"/>
                  <a:pt x="6416" y="675"/>
                </a:cubicBezTo>
                <a:cubicBezTo>
                  <a:pt x="6410" y="666"/>
                  <a:pt x="6400" y="660"/>
                  <a:pt x="6388" y="660"/>
                </a:cubicBezTo>
                <a:cubicBezTo>
                  <a:pt x="6388" y="660"/>
                  <a:pt x="6387" y="660"/>
                  <a:pt x="6386" y="660"/>
                </a:cubicBezTo>
                <a:lnTo>
                  <a:pt x="6344" y="663"/>
                </a:lnTo>
                <a:lnTo>
                  <a:pt x="6344" y="663"/>
                </a:lnTo>
                <a:lnTo>
                  <a:pt x="6365" y="535"/>
                </a:lnTo>
                <a:cubicBezTo>
                  <a:pt x="6365" y="530"/>
                  <a:pt x="6365" y="525"/>
                  <a:pt x="6364" y="520"/>
                </a:cubicBezTo>
                <a:lnTo>
                  <a:pt x="6312" y="330"/>
                </a:lnTo>
                <a:lnTo>
                  <a:pt x="6176" y="70"/>
                </a:lnTo>
                <a:cubicBezTo>
                  <a:pt x="6171" y="61"/>
                  <a:pt x="6165" y="56"/>
                  <a:pt x="6156" y="54"/>
                </a:cubicBezTo>
                <a:lnTo>
                  <a:pt x="5963" y="2"/>
                </a:lnTo>
                <a:cubicBezTo>
                  <a:pt x="5960" y="1"/>
                  <a:pt x="5957" y="0"/>
                  <a:pt x="59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027;p51">
            <a:extLst>
              <a:ext uri="{FF2B5EF4-FFF2-40B4-BE49-F238E27FC236}">
                <a16:creationId xmlns:a16="http://schemas.microsoft.com/office/drawing/2014/main" id="{A121AC80-CB2D-C090-76B6-D7081829C15D}"/>
              </a:ext>
            </a:extLst>
          </p:cNvPr>
          <p:cNvSpPr/>
          <p:nvPr/>
        </p:nvSpPr>
        <p:spPr>
          <a:xfrm>
            <a:off x="3069852" y="4179206"/>
            <a:ext cx="116686" cy="73790"/>
          </a:xfrm>
          <a:custGeom>
            <a:avLst/>
            <a:gdLst/>
            <a:ahLst/>
            <a:cxnLst/>
            <a:rect l="l" t="t" r="r" b="b"/>
            <a:pathLst>
              <a:path w="1575" h="996" extrusionOk="0">
                <a:moveTo>
                  <a:pt x="319" y="0"/>
                </a:moveTo>
                <a:lnTo>
                  <a:pt x="212" y="7"/>
                </a:lnTo>
                <a:lnTo>
                  <a:pt x="1" y="125"/>
                </a:lnTo>
                <a:lnTo>
                  <a:pt x="119" y="226"/>
                </a:lnTo>
                <a:lnTo>
                  <a:pt x="226" y="219"/>
                </a:lnTo>
                <a:lnTo>
                  <a:pt x="452" y="202"/>
                </a:lnTo>
                <a:lnTo>
                  <a:pt x="553" y="304"/>
                </a:lnTo>
                <a:lnTo>
                  <a:pt x="777" y="391"/>
                </a:lnTo>
                <a:lnTo>
                  <a:pt x="894" y="499"/>
                </a:lnTo>
                <a:lnTo>
                  <a:pt x="1118" y="584"/>
                </a:lnTo>
                <a:lnTo>
                  <a:pt x="1234" y="677"/>
                </a:lnTo>
                <a:lnTo>
                  <a:pt x="1342" y="787"/>
                </a:lnTo>
                <a:lnTo>
                  <a:pt x="1474" y="996"/>
                </a:lnTo>
                <a:lnTo>
                  <a:pt x="1574" y="988"/>
                </a:lnTo>
                <a:lnTo>
                  <a:pt x="1559" y="772"/>
                </a:lnTo>
                <a:lnTo>
                  <a:pt x="1449" y="662"/>
                </a:lnTo>
                <a:lnTo>
                  <a:pt x="1326" y="570"/>
                </a:lnTo>
                <a:lnTo>
                  <a:pt x="1319" y="468"/>
                </a:lnTo>
                <a:lnTo>
                  <a:pt x="1212" y="360"/>
                </a:lnTo>
                <a:lnTo>
                  <a:pt x="1102" y="369"/>
                </a:lnTo>
                <a:lnTo>
                  <a:pt x="986" y="273"/>
                </a:lnTo>
                <a:lnTo>
                  <a:pt x="762" y="181"/>
                </a:lnTo>
                <a:lnTo>
                  <a:pt x="545" y="195"/>
                </a:lnTo>
                <a:lnTo>
                  <a:pt x="443" y="94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028;p51">
            <a:extLst>
              <a:ext uri="{FF2B5EF4-FFF2-40B4-BE49-F238E27FC236}">
                <a16:creationId xmlns:a16="http://schemas.microsoft.com/office/drawing/2014/main" id="{0F9C4805-46CC-50A1-2876-15DA982D4128}"/>
              </a:ext>
            </a:extLst>
          </p:cNvPr>
          <p:cNvSpPr/>
          <p:nvPr/>
        </p:nvSpPr>
        <p:spPr>
          <a:xfrm>
            <a:off x="3067481" y="4176836"/>
            <a:ext cx="121279" cy="78754"/>
          </a:xfrm>
          <a:custGeom>
            <a:avLst/>
            <a:gdLst/>
            <a:ahLst/>
            <a:cxnLst/>
            <a:rect l="l" t="t" r="r" b="b"/>
            <a:pathLst>
              <a:path w="1637" h="1063" extrusionOk="0">
                <a:moveTo>
                  <a:pt x="341" y="65"/>
                </a:moveTo>
                <a:lnTo>
                  <a:pt x="452" y="149"/>
                </a:lnTo>
                <a:lnTo>
                  <a:pt x="553" y="251"/>
                </a:lnTo>
                <a:cubicBezTo>
                  <a:pt x="559" y="256"/>
                  <a:pt x="567" y="260"/>
                  <a:pt x="576" y="260"/>
                </a:cubicBezTo>
                <a:cubicBezTo>
                  <a:pt x="577" y="260"/>
                  <a:pt x="577" y="260"/>
                  <a:pt x="578" y="260"/>
                </a:cubicBezTo>
                <a:lnTo>
                  <a:pt x="788" y="246"/>
                </a:lnTo>
                <a:lnTo>
                  <a:pt x="1001" y="334"/>
                </a:lnTo>
                <a:lnTo>
                  <a:pt x="1113" y="425"/>
                </a:lnTo>
                <a:cubicBezTo>
                  <a:pt x="1119" y="430"/>
                  <a:pt x="1125" y="433"/>
                  <a:pt x="1133" y="433"/>
                </a:cubicBezTo>
                <a:cubicBezTo>
                  <a:pt x="1134" y="433"/>
                  <a:pt x="1135" y="433"/>
                  <a:pt x="1137" y="433"/>
                </a:cubicBezTo>
                <a:lnTo>
                  <a:pt x="1230" y="427"/>
                </a:lnTo>
                <a:lnTo>
                  <a:pt x="1320" y="515"/>
                </a:lnTo>
                <a:lnTo>
                  <a:pt x="1326" y="605"/>
                </a:lnTo>
                <a:cubicBezTo>
                  <a:pt x="1328" y="613"/>
                  <a:pt x="1331" y="623"/>
                  <a:pt x="1340" y="628"/>
                </a:cubicBezTo>
                <a:lnTo>
                  <a:pt x="1459" y="716"/>
                </a:lnTo>
                <a:lnTo>
                  <a:pt x="1559" y="818"/>
                </a:lnTo>
                <a:lnTo>
                  <a:pt x="1572" y="990"/>
                </a:lnTo>
                <a:lnTo>
                  <a:pt x="1523" y="994"/>
                </a:lnTo>
                <a:lnTo>
                  <a:pt x="1402" y="802"/>
                </a:lnTo>
                <a:cubicBezTo>
                  <a:pt x="1401" y="800"/>
                  <a:pt x="1400" y="797"/>
                  <a:pt x="1398" y="796"/>
                </a:cubicBezTo>
                <a:lnTo>
                  <a:pt x="1286" y="684"/>
                </a:lnTo>
                <a:lnTo>
                  <a:pt x="1171" y="591"/>
                </a:lnTo>
                <a:cubicBezTo>
                  <a:pt x="1168" y="589"/>
                  <a:pt x="1164" y="588"/>
                  <a:pt x="1162" y="586"/>
                </a:cubicBezTo>
                <a:lnTo>
                  <a:pt x="943" y="502"/>
                </a:lnTo>
                <a:lnTo>
                  <a:pt x="830" y="401"/>
                </a:lnTo>
                <a:cubicBezTo>
                  <a:pt x="828" y="398"/>
                  <a:pt x="824" y="396"/>
                  <a:pt x="820" y="393"/>
                </a:cubicBezTo>
                <a:lnTo>
                  <a:pt x="603" y="309"/>
                </a:lnTo>
                <a:lnTo>
                  <a:pt x="506" y="211"/>
                </a:lnTo>
                <a:cubicBezTo>
                  <a:pt x="500" y="206"/>
                  <a:pt x="494" y="202"/>
                  <a:pt x="486" y="202"/>
                </a:cubicBezTo>
                <a:cubicBezTo>
                  <a:pt x="484" y="202"/>
                  <a:pt x="482" y="203"/>
                  <a:pt x="481" y="203"/>
                </a:cubicBezTo>
                <a:lnTo>
                  <a:pt x="161" y="225"/>
                </a:lnTo>
                <a:lnTo>
                  <a:pt x="90" y="163"/>
                </a:lnTo>
                <a:lnTo>
                  <a:pt x="253" y="73"/>
                </a:lnTo>
                <a:lnTo>
                  <a:pt x="341" y="65"/>
                </a:lnTo>
                <a:close/>
                <a:moveTo>
                  <a:pt x="353" y="1"/>
                </a:moveTo>
                <a:cubicBezTo>
                  <a:pt x="352" y="1"/>
                  <a:pt x="351" y="1"/>
                  <a:pt x="349" y="1"/>
                </a:cubicBezTo>
                <a:lnTo>
                  <a:pt x="241" y="8"/>
                </a:lnTo>
                <a:cubicBezTo>
                  <a:pt x="237" y="8"/>
                  <a:pt x="232" y="10"/>
                  <a:pt x="229" y="12"/>
                </a:cubicBezTo>
                <a:lnTo>
                  <a:pt x="18" y="130"/>
                </a:lnTo>
                <a:cubicBezTo>
                  <a:pt x="10" y="135"/>
                  <a:pt x="3" y="144"/>
                  <a:pt x="2" y="154"/>
                </a:cubicBezTo>
                <a:cubicBezTo>
                  <a:pt x="1" y="164"/>
                  <a:pt x="5" y="175"/>
                  <a:pt x="12" y="182"/>
                </a:cubicBezTo>
                <a:lnTo>
                  <a:pt x="128" y="282"/>
                </a:lnTo>
                <a:cubicBezTo>
                  <a:pt x="134" y="286"/>
                  <a:pt x="140" y="290"/>
                  <a:pt x="147" y="290"/>
                </a:cubicBezTo>
                <a:cubicBezTo>
                  <a:pt x="148" y="290"/>
                  <a:pt x="150" y="290"/>
                  <a:pt x="152" y="289"/>
                </a:cubicBezTo>
                <a:lnTo>
                  <a:pt x="470" y="267"/>
                </a:lnTo>
                <a:lnTo>
                  <a:pt x="562" y="359"/>
                </a:lnTo>
                <a:cubicBezTo>
                  <a:pt x="565" y="362"/>
                  <a:pt x="569" y="365"/>
                  <a:pt x="573" y="366"/>
                </a:cubicBezTo>
                <a:lnTo>
                  <a:pt x="792" y="451"/>
                </a:lnTo>
                <a:lnTo>
                  <a:pt x="903" y="554"/>
                </a:lnTo>
                <a:cubicBezTo>
                  <a:pt x="906" y="557"/>
                  <a:pt x="911" y="559"/>
                  <a:pt x="914" y="560"/>
                </a:cubicBezTo>
                <a:lnTo>
                  <a:pt x="1132" y="645"/>
                </a:lnTo>
                <a:lnTo>
                  <a:pt x="1242" y="732"/>
                </a:lnTo>
                <a:lnTo>
                  <a:pt x="1349" y="839"/>
                </a:lnTo>
                <a:lnTo>
                  <a:pt x="1479" y="1044"/>
                </a:lnTo>
                <a:cubicBezTo>
                  <a:pt x="1484" y="1055"/>
                  <a:pt x="1495" y="1060"/>
                  <a:pt x="1506" y="1060"/>
                </a:cubicBezTo>
                <a:cubicBezTo>
                  <a:pt x="1506" y="1060"/>
                  <a:pt x="1507" y="1060"/>
                  <a:pt x="1506" y="1063"/>
                </a:cubicBezTo>
                <a:lnTo>
                  <a:pt x="1606" y="1056"/>
                </a:lnTo>
                <a:cubicBezTo>
                  <a:pt x="1614" y="1055"/>
                  <a:pt x="1624" y="1050"/>
                  <a:pt x="1629" y="1044"/>
                </a:cubicBezTo>
                <a:cubicBezTo>
                  <a:pt x="1634" y="1038"/>
                  <a:pt x="1636" y="1030"/>
                  <a:pt x="1636" y="1021"/>
                </a:cubicBezTo>
                <a:lnTo>
                  <a:pt x="1621" y="804"/>
                </a:lnTo>
                <a:cubicBezTo>
                  <a:pt x="1621" y="795"/>
                  <a:pt x="1617" y="788"/>
                  <a:pt x="1611" y="783"/>
                </a:cubicBezTo>
                <a:lnTo>
                  <a:pt x="1500" y="669"/>
                </a:lnTo>
                <a:lnTo>
                  <a:pt x="1387" y="586"/>
                </a:lnTo>
                <a:lnTo>
                  <a:pt x="1381" y="499"/>
                </a:lnTo>
                <a:cubicBezTo>
                  <a:pt x="1381" y="491"/>
                  <a:pt x="1377" y="483"/>
                  <a:pt x="1372" y="478"/>
                </a:cubicBezTo>
                <a:lnTo>
                  <a:pt x="1265" y="371"/>
                </a:lnTo>
                <a:cubicBezTo>
                  <a:pt x="1258" y="364"/>
                  <a:pt x="1251" y="361"/>
                  <a:pt x="1243" y="361"/>
                </a:cubicBezTo>
                <a:cubicBezTo>
                  <a:pt x="1242" y="361"/>
                  <a:pt x="1241" y="361"/>
                  <a:pt x="1240" y="361"/>
                </a:cubicBezTo>
                <a:lnTo>
                  <a:pt x="1143" y="367"/>
                </a:lnTo>
                <a:lnTo>
                  <a:pt x="1038" y="282"/>
                </a:lnTo>
                <a:cubicBezTo>
                  <a:pt x="1036" y="279"/>
                  <a:pt x="1032" y="278"/>
                  <a:pt x="1030" y="277"/>
                </a:cubicBezTo>
                <a:lnTo>
                  <a:pt x="806" y="183"/>
                </a:lnTo>
                <a:cubicBezTo>
                  <a:pt x="803" y="181"/>
                  <a:pt x="800" y="180"/>
                  <a:pt x="796" y="180"/>
                </a:cubicBezTo>
                <a:cubicBezTo>
                  <a:pt x="795" y="180"/>
                  <a:pt x="793" y="180"/>
                  <a:pt x="792" y="180"/>
                </a:cubicBezTo>
                <a:lnTo>
                  <a:pt x="590" y="195"/>
                </a:lnTo>
                <a:lnTo>
                  <a:pt x="495" y="101"/>
                </a:lnTo>
                <a:lnTo>
                  <a:pt x="371" y="7"/>
                </a:lnTo>
                <a:cubicBezTo>
                  <a:pt x="366" y="3"/>
                  <a:pt x="359" y="1"/>
                  <a:pt x="3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029;p51">
            <a:extLst>
              <a:ext uri="{FF2B5EF4-FFF2-40B4-BE49-F238E27FC236}">
                <a16:creationId xmlns:a16="http://schemas.microsoft.com/office/drawing/2014/main" id="{684DB9EC-A043-0D82-14BA-9ADD90DAD370}"/>
              </a:ext>
            </a:extLst>
          </p:cNvPr>
          <p:cNvSpPr/>
          <p:nvPr/>
        </p:nvSpPr>
        <p:spPr>
          <a:xfrm>
            <a:off x="2576286" y="1620235"/>
            <a:ext cx="38747" cy="48897"/>
          </a:xfrm>
          <a:custGeom>
            <a:avLst/>
            <a:gdLst/>
            <a:ahLst/>
            <a:cxnLst/>
            <a:rect l="l" t="t" r="r" b="b"/>
            <a:pathLst>
              <a:path w="523" h="660" extrusionOk="0">
                <a:moveTo>
                  <a:pt x="398" y="0"/>
                </a:moveTo>
                <a:lnTo>
                  <a:pt x="297" y="9"/>
                </a:lnTo>
                <a:lnTo>
                  <a:pt x="305" y="123"/>
                </a:lnTo>
                <a:lnTo>
                  <a:pt x="196" y="130"/>
                </a:lnTo>
                <a:lnTo>
                  <a:pt x="87" y="139"/>
                </a:lnTo>
                <a:lnTo>
                  <a:pt x="94" y="240"/>
                </a:lnTo>
                <a:lnTo>
                  <a:pt x="101" y="341"/>
                </a:lnTo>
                <a:lnTo>
                  <a:pt x="0" y="456"/>
                </a:lnTo>
                <a:lnTo>
                  <a:pt x="117" y="557"/>
                </a:lnTo>
                <a:lnTo>
                  <a:pt x="124" y="659"/>
                </a:lnTo>
                <a:lnTo>
                  <a:pt x="224" y="550"/>
                </a:lnTo>
                <a:lnTo>
                  <a:pt x="218" y="442"/>
                </a:lnTo>
                <a:lnTo>
                  <a:pt x="327" y="434"/>
                </a:lnTo>
                <a:lnTo>
                  <a:pt x="427" y="426"/>
                </a:lnTo>
                <a:lnTo>
                  <a:pt x="523" y="107"/>
                </a:lnTo>
                <a:lnTo>
                  <a:pt x="3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030;p51">
            <a:extLst>
              <a:ext uri="{FF2B5EF4-FFF2-40B4-BE49-F238E27FC236}">
                <a16:creationId xmlns:a16="http://schemas.microsoft.com/office/drawing/2014/main" id="{CE9A252A-49F5-A217-4ED0-45DAC794326E}"/>
              </a:ext>
            </a:extLst>
          </p:cNvPr>
          <p:cNvSpPr/>
          <p:nvPr/>
        </p:nvSpPr>
        <p:spPr>
          <a:xfrm>
            <a:off x="2573545" y="1617864"/>
            <a:ext cx="44229" cy="53639"/>
          </a:xfrm>
          <a:custGeom>
            <a:avLst/>
            <a:gdLst/>
            <a:ahLst/>
            <a:cxnLst/>
            <a:rect l="l" t="t" r="r" b="b"/>
            <a:pathLst>
              <a:path w="597" h="724" extrusionOk="0">
                <a:moveTo>
                  <a:pt x="422" y="65"/>
                </a:moveTo>
                <a:lnTo>
                  <a:pt x="520" y="150"/>
                </a:lnTo>
                <a:lnTo>
                  <a:pt x="438" y="427"/>
                </a:lnTo>
                <a:lnTo>
                  <a:pt x="251" y="439"/>
                </a:lnTo>
                <a:cubicBezTo>
                  <a:pt x="233" y="441"/>
                  <a:pt x="219" y="457"/>
                  <a:pt x="222" y="475"/>
                </a:cubicBezTo>
                <a:lnTo>
                  <a:pt x="228" y="569"/>
                </a:lnTo>
                <a:lnTo>
                  <a:pt x="187" y="614"/>
                </a:lnTo>
                <a:lnTo>
                  <a:pt x="186" y="587"/>
                </a:lnTo>
                <a:cubicBezTo>
                  <a:pt x="185" y="578"/>
                  <a:pt x="181" y="571"/>
                  <a:pt x="175" y="565"/>
                </a:cubicBezTo>
                <a:lnTo>
                  <a:pt x="83" y="485"/>
                </a:lnTo>
                <a:lnTo>
                  <a:pt x="162" y="392"/>
                </a:lnTo>
                <a:cubicBezTo>
                  <a:pt x="167" y="386"/>
                  <a:pt x="170" y="379"/>
                  <a:pt x="170" y="370"/>
                </a:cubicBezTo>
                <a:lnTo>
                  <a:pt x="159" y="199"/>
                </a:lnTo>
                <a:lnTo>
                  <a:pt x="344" y="186"/>
                </a:lnTo>
                <a:cubicBezTo>
                  <a:pt x="363" y="184"/>
                  <a:pt x="376" y="170"/>
                  <a:pt x="375" y="151"/>
                </a:cubicBezTo>
                <a:lnTo>
                  <a:pt x="368" y="69"/>
                </a:lnTo>
                <a:lnTo>
                  <a:pt x="422" y="65"/>
                </a:lnTo>
                <a:close/>
                <a:moveTo>
                  <a:pt x="436" y="1"/>
                </a:moveTo>
                <a:cubicBezTo>
                  <a:pt x="435" y="1"/>
                  <a:pt x="434" y="1"/>
                  <a:pt x="433" y="1"/>
                </a:cubicBezTo>
                <a:lnTo>
                  <a:pt x="333" y="7"/>
                </a:lnTo>
                <a:cubicBezTo>
                  <a:pt x="326" y="9"/>
                  <a:pt x="316" y="13"/>
                  <a:pt x="311" y="20"/>
                </a:cubicBezTo>
                <a:cubicBezTo>
                  <a:pt x="306" y="26"/>
                  <a:pt x="303" y="34"/>
                  <a:pt x="303" y="43"/>
                </a:cubicBezTo>
                <a:lnTo>
                  <a:pt x="310" y="125"/>
                </a:lnTo>
                <a:lnTo>
                  <a:pt x="124" y="138"/>
                </a:lnTo>
                <a:cubicBezTo>
                  <a:pt x="115" y="139"/>
                  <a:pt x="107" y="144"/>
                  <a:pt x="102" y="150"/>
                </a:cubicBezTo>
                <a:cubicBezTo>
                  <a:pt x="97" y="156"/>
                  <a:pt x="93" y="164"/>
                  <a:pt x="93" y="173"/>
                </a:cubicBezTo>
                <a:lnTo>
                  <a:pt x="107" y="362"/>
                </a:lnTo>
                <a:lnTo>
                  <a:pt x="14" y="467"/>
                </a:lnTo>
                <a:cubicBezTo>
                  <a:pt x="1" y="480"/>
                  <a:pt x="4" y="501"/>
                  <a:pt x="16" y="513"/>
                </a:cubicBezTo>
                <a:lnTo>
                  <a:pt x="123" y="605"/>
                </a:lnTo>
                <a:lnTo>
                  <a:pt x="129" y="693"/>
                </a:lnTo>
                <a:cubicBezTo>
                  <a:pt x="130" y="707"/>
                  <a:pt x="139" y="718"/>
                  <a:pt x="151" y="723"/>
                </a:cubicBezTo>
                <a:cubicBezTo>
                  <a:pt x="154" y="724"/>
                  <a:pt x="157" y="724"/>
                  <a:pt x="161" y="724"/>
                </a:cubicBezTo>
                <a:cubicBezTo>
                  <a:pt x="169" y="724"/>
                  <a:pt x="178" y="722"/>
                  <a:pt x="186" y="714"/>
                </a:cubicBezTo>
                <a:lnTo>
                  <a:pt x="287" y="605"/>
                </a:lnTo>
                <a:cubicBezTo>
                  <a:pt x="293" y="599"/>
                  <a:pt x="296" y="589"/>
                  <a:pt x="296" y="580"/>
                </a:cubicBezTo>
                <a:lnTo>
                  <a:pt x="291" y="505"/>
                </a:lnTo>
                <a:lnTo>
                  <a:pt x="469" y="491"/>
                </a:lnTo>
                <a:cubicBezTo>
                  <a:pt x="483" y="490"/>
                  <a:pt x="494" y="481"/>
                  <a:pt x="498" y="468"/>
                </a:cubicBezTo>
                <a:lnTo>
                  <a:pt x="592" y="150"/>
                </a:lnTo>
                <a:cubicBezTo>
                  <a:pt x="596" y="137"/>
                  <a:pt x="591" y="124"/>
                  <a:pt x="582" y="116"/>
                </a:cubicBezTo>
                <a:lnTo>
                  <a:pt x="457" y="9"/>
                </a:lnTo>
                <a:cubicBezTo>
                  <a:pt x="451" y="5"/>
                  <a:pt x="443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031;p51">
            <a:extLst>
              <a:ext uri="{FF2B5EF4-FFF2-40B4-BE49-F238E27FC236}">
                <a16:creationId xmlns:a16="http://schemas.microsoft.com/office/drawing/2014/main" id="{7050F872-7F54-FE27-EAD3-B1C228953CCF}"/>
              </a:ext>
            </a:extLst>
          </p:cNvPr>
          <p:cNvSpPr/>
          <p:nvPr/>
        </p:nvSpPr>
        <p:spPr>
          <a:xfrm>
            <a:off x="2058493" y="1439610"/>
            <a:ext cx="950972" cy="1146492"/>
          </a:xfrm>
          <a:custGeom>
            <a:avLst/>
            <a:gdLst/>
            <a:ahLst/>
            <a:cxnLst/>
            <a:rect l="l" t="t" r="r" b="b"/>
            <a:pathLst>
              <a:path w="12836" h="15475" extrusionOk="0">
                <a:moveTo>
                  <a:pt x="11432" y="1"/>
                </a:moveTo>
                <a:lnTo>
                  <a:pt x="11323" y="9"/>
                </a:lnTo>
                <a:lnTo>
                  <a:pt x="11120" y="240"/>
                </a:lnTo>
                <a:lnTo>
                  <a:pt x="11127" y="343"/>
                </a:lnTo>
                <a:lnTo>
                  <a:pt x="10918" y="467"/>
                </a:lnTo>
                <a:lnTo>
                  <a:pt x="10940" y="792"/>
                </a:lnTo>
                <a:lnTo>
                  <a:pt x="10948" y="900"/>
                </a:lnTo>
                <a:lnTo>
                  <a:pt x="10831" y="800"/>
                </a:lnTo>
                <a:lnTo>
                  <a:pt x="10824" y="691"/>
                </a:lnTo>
                <a:lnTo>
                  <a:pt x="10716" y="589"/>
                </a:lnTo>
                <a:lnTo>
                  <a:pt x="10708" y="481"/>
                </a:lnTo>
                <a:lnTo>
                  <a:pt x="10700" y="374"/>
                </a:lnTo>
                <a:lnTo>
                  <a:pt x="10694" y="270"/>
                </a:lnTo>
                <a:lnTo>
                  <a:pt x="10586" y="278"/>
                </a:lnTo>
                <a:lnTo>
                  <a:pt x="10592" y="381"/>
                </a:lnTo>
                <a:lnTo>
                  <a:pt x="10600" y="489"/>
                </a:lnTo>
                <a:lnTo>
                  <a:pt x="10507" y="713"/>
                </a:lnTo>
                <a:lnTo>
                  <a:pt x="10414" y="938"/>
                </a:lnTo>
                <a:lnTo>
                  <a:pt x="10320" y="1157"/>
                </a:lnTo>
                <a:lnTo>
                  <a:pt x="10313" y="1053"/>
                </a:lnTo>
                <a:lnTo>
                  <a:pt x="10305" y="946"/>
                </a:lnTo>
                <a:lnTo>
                  <a:pt x="10290" y="729"/>
                </a:lnTo>
                <a:lnTo>
                  <a:pt x="10500" y="605"/>
                </a:lnTo>
                <a:lnTo>
                  <a:pt x="10492" y="496"/>
                </a:lnTo>
                <a:lnTo>
                  <a:pt x="10586" y="278"/>
                </a:lnTo>
                <a:lnTo>
                  <a:pt x="10685" y="162"/>
                </a:lnTo>
                <a:lnTo>
                  <a:pt x="10570" y="62"/>
                </a:lnTo>
                <a:lnTo>
                  <a:pt x="10261" y="302"/>
                </a:lnTo>
                <a:lnTo>
                  <a:pt x="10143" y="200"/>
                </a:lnTo>
                <a:lnTo>
                  <a:pt x="10049" y="316"/>
                </a:lnTo>
                <a:lnTo>
                  <a:pt x="10058" y="418"/>
                </a:lnTo>
                <a:lnTo>
                  <a:pt x="10274" y="512"/>
                </a:lnTo>
                <a:lnTo>
                  <a:pt x="9964" y="642"/>
                </a:lnTo>
                <a:lnTo>
                  <a:pt x="9847" y="542"/>
                </a:lnTo>
                <a:lnTo>
                  <a:pt x="9746" y="658"/>
                </a:lnTo>
                <a:lnTo>
                  <a:pt x="9762" y="875"/>
                </a:lnTo>
                <a:lnTo>
                  <a:pt x="9654" y="884"/>
                </a:lnTo>
                <a:lnTo>
                  <a:pt x="9769" y="984"/>
                </a:lnTo>
                <a:lnTo>
                  <a:pt x="9568" y="1209"/>
                </a:lnTo>
                <a:lnTo>
                  <a:pt x="9444" y="1007"/>
                </a:lnTo>
                <a:lnTo>
                  <a:pt x="9352" y="1121"/>
                </a:lnTo>
                <a:lnTo>
                  <a:pt x="9358" y="1224"/>
                </a:lnTo>
                <a:lnTo>
                  <a:pt x="9366" y="1332"/>
                </a:lnTo>
                <a:lnTo>
                  <a:pt x="9263" y="1448"/>
                </a:lnTo>
                <a:lnTo>
                  <a:pt x="9148" y="1348"/>
                </a:lnTo>
                <a:lnTo>
                  <a:pt x="9039" y="1355"/>
                </a:lnTo>
                <a:lnTo>
                  <a:pt x="9048" y="1464"/>
                </a:lnTo>
                <a:lnTo>
                  <a:pt x="8931" y="1364"/>
                </a:lnTo>
                <a:lnTo>
                  <a:pt x="8822" y="1371"/>
                </a:lnTo>
                <a:lnTo>
                  <a:pt x="8730" y="1486"/>
                </a:lnTo>
                <a:lnTo>
                  <a:pt x="8737" y="1588"/>
                </a:lnTo>
                <a:lnTo>
                  <a:pt x="8628" y="1595"/>
                </a:lnTo>
                <a:lnTo>
                  <a:pt x="8528" y="1719"/>
                </a:lnTo>
                <a:lnTo>
                  <a:pt x="8543" y="1927"/>
                </a:lnTo>
                <a:lnTo>
                  <a:pt x="8658" y="2022"/>
                </a:lnTo>
                <a:lnTo>
                  <a:pt x="8674" y="2245"/>
                </a:lnTo>
                <a:lnTo>
                  <a:pt x="8558" y="2138"/>
                </a:lnTo>
                <a:lnTo>
                  <a:pt x="8442" y="2037"/>
                </a:lnTo>
                <a:lnTo>
                  <a:pt x="8332" y="2046"/>
                </a:lnTo>
                <a:lnTo>
                  <a:pt x="8247" y="2276"/>
                </a:lnTo>
                <a:lnTo>
                  <a:pt x="8117" y="2060"/>
                </a:lnTo>
                <a:lnTo>
                  <a:pt x="8022" y="2176"/>
                </a:lnTo>
                <a:lnTo>
                  <a:pt x="8038" y="2393"/>
                </a:lnTo>
                <a:lnTo>
                  <a:pt x="8154" y="2603"/>
                </a:lnTo>
                <a:lnTo>
                  <a:pt x="8163" y="2703"/>
                </a:lnTo>
                <a:lnTo>
                  <a:pt x="8053" y="2609"/>
                </a:lnTo>
                <a:lnTo>
                  <a:pt x="7929" y="2401"/>
                </a:lnTo>
                <a:lnTo>
                  <a:pt x="7945" y="2617"/>
                </a:lnTo>
                <a:lnTo>
                  <a:pt x="7851" y="2834"/>
                </a:lnTo>
                <a:lnTo>
                  <a:pt x="7734" y="2733"/>
                </a:lnTo>
                <a:lnTo>
                  <a:pt x="7720" y="2531"/>
                </a:lnTo>
                <a:lnTo>
                  <a:pt x="7618" y="2640"/>
                </a:lnTo>
                <a:lnTo>
                  <a:pt x="7642" y="2958"/>
                </a:lnTo>
                <a:lnTo>
                  <a:pt x="7541" y="2964"/>
                </a:lnTo>
                <a:lnTo>
                  <a:pt x="7424" y="2973"/>
                </a:lnTo>
                <a:lnTo>
                  <a:pt x="7332" y="3083"/>
                </a:lnTo>
                <a:lnTo>
                  <a:pt x="7440" y="3191"/>
                </a:lnTo>
                <a:lnTo>
                  <a:pt x="7347" y="3307"/>
                </a:lnTo>
                <a:lnTo>
                  <a:pt x="7244" y="3415"/>
                </a:lnTo>
                <a:lnTo>
                  <a:pt x="7253" y="3524"/>
                </a:lnTo>
                <a:lnTo>
                  <a:pt x="7369" y="3618"/>
                </a:lnTo>
                <a:lnTo>
                  <a:pt x="7267" y="3740"/>
                </a:lnTo>
                <a:lnTo>
                  <a:pt x="6941" y="3764"/>
                </a:lnTo>
                <a:lnTo>
                  <a:pt x="6934" y="3649"/>
                </a:lnTo>
                <a:lnTo>
                  <a:pt x="6833" y="3771"/>
                </a:lnTo>
                <a:lnTo>
                  <a:pt x="6841" y="3873"/>
                </a:lnTo>
                <a:lnTo>
                  <a:pt x="6856" y="4091"/>
                </a:lnTo>
                <a:lnTo>
                  <a:pt x="6863" y="4191"/>
                </a:lnTo>
                <a:lnTo>
                  <a:pt x="6778" y="4414"/>
                </a:lnTo>
                <a:lnTo>
                  <a:pt x="6763" y="4198"/>
                </a:lnTo>
                <a:lnTo>
                  <a:pt x="6749" y="3995"/>
                </a:lnTo>
                <a:lnTo>
                  <a:pt x="6739" y="3880"/>
                </a:lnTo>
                <a:lnTo>
                  <a:pt x="6639" y="4003"/>
                </a:lnTo>
                <a:lnTo>
                  <a:pt x="6531" y="4010"/>
                </a:lnTo>
                <a:lnTo>
                  <a:pt x="6424" y="4019"/>
                </a:lnTo>
                <a:lnTo>
                  <a:pt x="6322" y="4128"/>
                </a:lnTo>
                <a:lnTo>
                  <a:pt x="6430" y="4120"/>
                </a:lnTo>
                <a:lnTo>
                  <a:pt x="6546" y="4212"/>
                </a:lnTo>
                <a:lnTo>
                  <a:pt x="6554" y="4330"/>
                </a:lnTo>
                <a:lnTo>
                  <a:pt x="6437" y="4221"/>
                </a:lnTo>
                <a:lnTo>
                  <a:pt x="6337" y="4346"/>
                </a:lnTo>
                <a:lnTo>
                  <a:pt x="6221" y="4235"/>
                </a:lnTo>
                <a:lnTo>
                  <a:pt x="6113" y="4244"/>
                </a:lnTo>
                <a:lnTo>
                  <a:pt x="6127" y="4461"/>
                </a:lnTo>
                <a:lnTo>
                  <a:pt x="6033" y="4585"/>
                </a:lnTo>
                <a:lnTo>
                  <a:pt x="6344" y="4446"/>
                </a:lnTo>
                <a:lnTo>
                  <a:pt x="6461" y="4554"/>
                </a:lnTo>
                <a:lnTo>
                  <a:pt x="6468" y="4655"/>
                </a:lnTo>
                <a:lnTo>
                  <a:pt x="6252" y="4670"/>
                </a:lnTo>
                <a:lnTo>
                  <a:pt x="6143" y="4677"/>
                </a:lnTo>
                <a:lnTo>
                  <a:pt x="6049" y="4793"/>
                </a:lnTo>
                <a:lnTo>
                  <a:pt x="6056" y="4901"/>
                </a:lnTo>
                <a:lnTo>
                  <a:pt x="6266" y="4886"/>
                </a:lnTo>
                <a:lnTo>
                  <a:pt x="6281" y="5097"/>
                </a:lnTo>
                <a:lnTo>
                  <a:pt x="6172" y="5106"/>
                </a:lnTo>
                <a:lnTo>
                  <a:pt x="6071" y="5112"/>
                </a:lnTo>
                <a:lnTo>
                  <a:pt x="5971" y="5228"/>
                </a:lnTo>
                <a:lnTo>
                  <a:pt x="5869" y="5345"/>
                </a:lnTo>
                <a:lnTo>
                  <a:pt x="5645" y="5251"/>
                </a:lnTo>
                <a:lnTo>
                  <a:pt x="5544" y="5367"/>
                </a:lnTo>
                <a:lnTo>
                  <a:pt x="5551" y="5475"/>
                </a:lnTo>
                <a:lnTo>
                  <a:pt x="5560" y="5577"/>
                </a:lnTo>
                <a:lnTo>
                  <a:pt x="5459" y="5585"/>
                </a:lnTo>
                <a:lnTo>
                  <a:pt x="5355" y="5693"/>
                </a:lnTo>
                <a:lnTo>
                  <a:pt x="5473" y="5801"/>
                </a:lnTo>
                <a:lnTo>
                  <a:pt x="5372" y="5918"/>
                </a:lnTo>
                <a:lnTo>
                  <a:pt x="5155" y="5934"/>
                </a:lnTo>
                <a:lnTo>
                  <a:pt x="5270" y="6034"/>
                </a:lnTo>
                <a:lnTo>
                  <a:pt x="5386" y="6135"/>
                </a:lnTo>
                <a:lnTo>
                  <a:pt x="5489" y="6019"/>
                </a:lnTo>
                <a:lnTo>
                  <a:pt x="5504" y="6227"/>
                </a:lnTo>
                <a:lnTo>
                  <a:pt x="5286" y="6243"/>
                </a:lnTo>
                <a:lnTo>
                  <a:pt x="5176" y="6251"/>
                </a:lnTo>
                <a:lnTo>
                  <a:pt x="5185" y="6358"/>
                </a:lnTo>
                <a:lnTo>
                  <a:pt x="5300" y="6454"/>
                </a:lnTo>
                <a:lnTo>
                  <a:pt x="5200" y="6570"/>
                </a:lnTo>
                <a:lnTo>
                  <a:pt x="5091" y="6577"/>
                </a:lnTo>
                <a:lnTo>
                  <a:pt x="4990" y="6700"/>
                </a:lnTo>
                <a:lnTo>
                  <a:pt x="4889" y="6809"/>
                </a:lnTo>
                <a:lnTo>
                  <a:pt x="5006" y="6916"/>
                </a:lnTo>
                <a:lnTo>
                  <a:pt x="5013" y="7011"/>
                </a:lnTo>
                <a:lnTo>
                  <a:pt x="4912" y="7127"/>
                </a:lnTo>
                <a:lnTo>
                  <a:pt x="4805" y="7025"/>
                </a:lnTo>
                <a:lnTo>
                  <a:pt x="4796" y="6931"/>
                </a:lnTo>
                <a:lnTo>
                  <a:pt x="4695" y="7142"/>
                </a:lnTo>
                <a:lnTo>
                  <a:pt x="4703" y="7251"/>
                </a:lnTo>
                <a:lnTo>
                  <a:pt x="4818" y="7242"/>
                </a:lnTo>
                <a:lnTo>
                  <a:pt x="4834" y="7459"/>
                </a:lnTo>
                <a:lnTo>
                  <a:pt x="4727" y="7576"/>
                </a:lnTo>
                <a:lnTo>
                  <a:pt x="4625" y="7584"/>
                </a:lnTo>
                <a:lnTo>
                  <a:pt x="4640" y="7793"/>
                </a:lnTo>
                <a:lnTo>
                  <a:pt x="4539" y="7910"/>
                </a:lnTo>
                <a:lnTo>
                  <a:pt x="4431" y="7917"/>
                </a:lnTo>
                <a:lnTo>
                  <a:pt x="4438" y="8019"/>
                </a:lnTo>
                <a:lnTo>
                  <a:pt x="4547" y="8012"/>
                </a:lnTo>
                <a:lnTo>
                  <a:pt x="4555" y="8126"/>
                </a:lnTo>
                <a:lnTo>
                  <a:pt x="4562" y="8235"/>
                </a:lnTo>
                <a:lnTo>
                  <a:pt x="4461" y="8345"/>
                </a:lnTo>
                <a:lnTo>
                  <a:pt x="4244" y="8258"/>
                </a:lnTo>
                <a:lnTo>
                  <a:pt x="4235" y="8148"/>
                </a:lnTo>
                <a:lnTo>
                  <a:pt x="4119" y="8042"/>
                </a:lnTo>
                <a:lnTo>
                  <a:pt x="4020" y="8164"/>
                </a:lnTo>
                <a:lnTo>
                  <a:pt x="3918" y="8279"/>
                </a:lnTo>
                <a:lnTo>
                  <a:pt x="3803" y="8289"/>
                </a:lnTo>
                <a:lnTo>
                  <a:pt x="3701" y="8295"/>
                </a:lnTo>
                <a:lnTo>
                  <a:pt x="3717" y="8506"/>
                </a:lnTo>
                <a:lnTo>
                  <a:pt x="3607" y="8616"/>
                </a:lnTo>
                <a:lnTo>
                  <a:pt x="3527" y="8839"/>
                </a:lnTo>
                <a:lnTo>
                  <a:pt x="3420" y="8846"/>
                </a:lnTo>
                <a:lnTo>
                  <a:pt x="3312" y="8854"/>
                </a:lnTo>
                <a:lnTo>
                  <a:pt x="3319" y="8971"/>
                </a:lnTo>
                <a:lnTo>
                  <a:pt x="3334" y="9173"/>
                </a:lnTo>
                <a:lnTo>
                  <a:pt x="3218" y="9079"/>
                </a:lnTo>
                <a:lnTo>
                  <a:pt x="3116" y="9188"/>
                </a:lnTo>
                <a:lnTo>
                  <a:pt x="3016" y="9310"/>
                </a:lnTo>
                <a:lnTo>
                  <a:pt x="2900" y="9204"/>
                </a:lnTo>
                <a:lnTo>
                  <a:pt x="2808" y="9325"/>
                </a:lnTo>
                <a:lnTo>
                  <a:pt x="2698" y="9435"/>
                </a:lnTo>
                <a:lnTo>
                  <a:pt x="2598" y="9441"/>
                </a:lnTo>
                <a:lnTo>
                  <a:pt x="2613" y="9659"/>
                </a:lnTo>
                <a:lnTo>
                  <a:pt x="2496" y="9559"/>
                </a:lnTo>
                <a:lnTo>
                  <a:pt x="2389" y="9567"/>
                </a:lnTo>
                <a:lnTo>
                  <a:pt x="2505" y="9667"/>
                </a:lnTo>
                <a:lnTo>
                  <a:pt x="2512" y="9776"/>
                </a:lnTo>
                <a:lnTo>
                  <a:pt x="2405" y="9783"/>
                </a:lnTo>
                <a:lnTo>
                  <a:pt x="2288" y="9683"/>
                </a:lnTo>
                <a:lnTo>
                  <a:pt x="2193" y="9799"/>
                </a:lnTo>
                <a:lnTo>
                  <a:pt x="2085" y="9806"/>
                </a:lnTo>
                <a:lnTo>
                  <a:pt x="1971" y="9814"/>
                </a:lnTo>
                <a:lnTo>
                  <a:pt x="1869" y="9820"/>
                </a:lnTo>
                <a:lnTo>
                  <a:pt x="1876" y="9930"/>
                </a:lnTo>
                <a:lnTo>
                  <a:pt x="1994" y="10132"/>
                </a:lnTo>
                <a:lnTo>
                  <a:pt x="1890" y="10138"/>
                </a:lnTo>
                <a:lnTo>
                  <a:pt x="1775" y="10146"/>
                </a:lnTo>
                <a:lnTo>
                  <a:pt x="1549" y="10054"/>
                </a:lnTo>
                <a:lnTo>
                  <a:pt x="1455" y="10060"/>
                </a:lnTo>
                <a:lnTo>
                  <a:pt x="1355" y="10176"/>
                </a:lnTo>
                <a:lnTo>
                  <a:pt x="1471" y="10279"/>
                </a:lnTo>
                <a:lnTo>
                  <a:pt x="1479" y="10387"/>
                </a:lnTo>
                <a:lnTo>
                  <a:pt x="1371" y="10395"/>
                </a:lnTo>
                <a:lnTo>
                  <a:pt x="1153" y="10411"/>
                </a:lnTo>
                <a:lnTo>
                  <a:pt x="1053" y="10636"/>
                </a:lnTo>
                <a:lnTo>
                  <a:pt x="1039" y="10418"/>
                </a:lnTo>
                <a:lnTo>
                  <a:pt x="937" y="10426"/>
                </a:lnTo>
                <a:lnTo>
                  <a:pt x="836" y="10542"/>
                </a:lnTo>
                <a:lnTo>
                  <a:pt x="728" y="10440"/>
                </a:lnTo>
                <a:lnTo>
                  <a:pt x="611" y="10448"/>
                </a:lnTo>
                <a:lnTo>
                  <a:pt x="511" y="10456"/>
                </a:lnTo>
                <a:lnTo>
                  <a:pt x="518" y="10564"/>
                </a:lnTo>
                <a:lnTo>
                  <a:pt x="526" y="10672"/>
                </a:lnTo>
                <a:lnTo>
                  <a:pt x="635" y="10766"/>
                </a:lnTo>
                <a:lnTo>
                  <a:pt x="750" y="10757"/>
                </a:lnTo>
                <a:lnTo>
                  <a:pt x="758" y="10866"/>
                </a:lnTo>
                <a:lnTo>
                  <a:pt x="641" y="10873"/>
                </a:lnTo>
                <a:lnTo>
                  <a:pt x="548" y="10990"/>
                </a:lnTo>
                <a:lnTo>
                  <a:pt x="323" y="11005"/>
                </a:lnTo>
                <a:lnTo>
                  <a:pt x="331" y="11107"/>
                </a:lnTo>
                <a:lnTo>
                  <a:pt x="456" y="11215"/>
                </a:lnTo>
                <a:lnTo>
                  <a:pt x="463" y="11316"/>
                </a:lnTo>
                <a:lnTo>
                  <a:pt x="239" y="11229"/>
                </a:lnTo>
                <a:lnTo>
                  <a:pt x="245" y="11332"/>
                </a:lnTo>
                <a:lnTo>
                  <a:pt x="253" y="11439"/>
                </a:lnTo>
                <a:lnTo>
                  <a:pt x="369" y="11641"/>
                </a:lnTo>
                <a:lnTo>
                  <a:pt x="594" y="11626"/>
                </a:lnTo>
                <a:lnTo>
                  <a:pt x="601" y="11741"/>
                </a:lnTo>
                <a:lnTo>
                  <a:pt x="494" y="11750"/>
                </a:lnTo>
                <a:lnTo>
                  <a:pt x="268" y="11650"/>
                </a:lnTo>
                <a:lnTo>
                  <a:pt x="268" y="11650"/>
                </a:lnTo>
                <a:lnTo>
                  <a:pt x="277" y="11765"/>
                </a:lnTo>
                <a:lnTo>
                  <a:pt x="283" y="11865"/>
                </a:lnTo>
                <a:lnTo>
                  <a:pt x="398" y="12069"/>
                </a:lnTo>
                <a:lnTo>
                  <a:pt x="522" y="12170"/>
                </a:lnTo>
                <a:lnTo>
                  <a:pt x="414" y="12286"/>
                </a:lnTo>
                <a:lnTo>
                  <a:pt x="307" y="12184"/>
                </a:lnTo>
                <a:lnTo>
                  <a:pt x="205" y="12302"/>
                </a:lnTo>
                <a:lnTo>
                  <a:pt x="213" y="12409"/>
                </a:lnTo>
                <a:lnTo>
                  <a:pt x="430" y="12504"/>
                </a:lnTo>
                <a:lnTo>
                  <a:pt x="329" y="12510"/>
                </a:lnTo>
                <a:lnTo>
                  <a:pt x="220" y="12517"/>
                </a:lnTo>
                <a:lnTo>
                  <a:pt x="229" y="12626"/>
                </a:lnTo>
                <a:lnTo>
                  <a:pt x="344" y="12727"/>
                </a:lnTo>
                <a:lnTo>
                  <a:pt x="453" y="12822"/>
                </a:lnTo>
                <a:lnTo>
                  <a:pt x="677" y="12807"/>
                </a:lnTo>
                <a:lnTo>
                  <a:pt x="887" y="12689"/>
                </a:lnTo>
                <a:lnTo>
                  <a:pt x="685" y="12915"/>
                </a:lnTo>
                <a:lnTo>
                  <a:pt x="584" y="13022"/>
                </a:lnTo>
                <a:lnTo>
                  <a:pt x="475" y="13147"/>
                </a:lnTo>
                <a:lnTo>
                  <a:pt x="715" y="13348"/>
                </a:lnTo>
                <a:lnTo>
                  <a:pt x="607" y="13355"/>
                </a:lnTo>
                <a:lnTo>
                  <a:pt x="490" y="13365"/>
                </a:lnTo>
                <a:lnTo>
                  <a:pt x="397" y="13472"/>
                </a:lnTo>
                <a:lnTo>
                  <a:pt x="282" y="13379"/>
                </a:lnTo>
                <a:lnTo>
                  <a:pt x="179" y="13387"/>
                </a:lnTo>
                <a:lnTo>
                  <a:pt x="79" y="13597"/>
                </a:lnTo>
                <a:lnTo>
                  <a:pt x="88" y="13710"/>
                </a:lnTo>
                <a:lnTo>
                  <a:pt x="1" y="13930"/>
                </a:lnTo>
                <a:lnTo>
                  <a:pt x="110" y="14037"/>
                </a:lnTo>
                <a:lnTo>
                  <a:pt x="304" y="13697"/>
                </a:lnTo>
                <a:lnTo>
                  <a:pt x="513" y="13681"/>
                </a:lnTo>
                <a:lnTo>
                  <a:pt x="520" y="13784"/>
                </a:lnTo>
                <a:lnTo>
                  <a:pt x="536" y="14006"/>
                </a:lnTo>
                <a:lnTo>
                  <a:pt x="435" y="14014"/>
                </a:lnTo>
                <a:lnTo>
                  <a:pt x="450" y="14224"/>
                </a:lnTo>
                <a:lnTo>
                  <a:pt x="349" y="14333"/>
                </a:lnTo>
                <a:lnTo>
                  <a:pt x="341" y="14231"/>
                </a:lnTo>
                <a:lnTo>
                  <a:pt x="246" y="14339"/>
                </a:lnTo>
                <a:lnTo>
                  <a:pt x="255" y="14448"/>
                </a:lnTo>
                <a:lnTo>
                  <a:pt x="270" y="14665"/>
                </a:lnTo>
                <a:lnTo>
                  <a:pt x="278" y="14775"/>
                </a:lnTo>
                <a:lnTo>
                  <a:pt x="503" y="14969"/>
                </a:lnTo>
                <a:lnTo>
                  <a:pt x="836" y="15055"/>
                </a:lnTo>
                <a:lnTo>
                  <a:pt x="625" y="15280"/>
                </a:lnTo>
                <a:lnTo>
                  <a:pt x="859" y="15379"/>
                </a:lnTo>
                <a:lnTo>
                  <a:pt x="952" y="15259"/>
                </a:lnTo>
                <a:lnTo>
                  <a:pt x="966" y="15474"/>
                </a:lnTo>
                <a:lnTo>
                  <a:pt x="1292" y="15452"/>
                </a:lnTo>
                <a:lnTo>
                  <a:pt x="1509" y="15437"/>
                </a:lnTo>
                <a:lnTo>
                  <a:pt x="1719" y="15320"/>
                </a:lnTo>
                <a:lnTo>
                  <a:pt x="1725" y="15421"/>
                </a:lnTo>
                <a:lnTo>
                  <a:pt x="1922" y="15305"/>
                </a:lnTo>
                <a:lnTo>
                  <a:pt x="2030" y="15182"/>
                </a:lnTo>
                <a:lnTo>
                  <a:pt x="2114" y="14964"/>
                </a:lnTo>
                <a:lnTo>
                  <a:pt x="2224" y="14847"/>
                </a:lnTo>
                <a:lnTo>
                  <a:pt x="2541" y="14716"/>
                </a:lnTo>
                <a:lnTo>
                  <a:pt x="2535" y="14615"/>
                </a:lnTo>
                <a:lnTo>
                  <a:pt x="2629" y="14499"/>
                </a:lnTo>
                <a:lnTo>
                  <a:pt x="2845" y="14483"/>
                </a:lnTo>
                <a:lnTo>
                  <a:pt x="2854" y="14593"/>
                </a:lnTo>
                <a:lnTo>
                  <a:pt x="2968" y="14686"/>
                </a:lnTo>
                <a:lnTo>
                  <a:pt x="3178" y="14569"/>
                </a:lnTo>
                <a:lnTo>
                  <a:pt x="3163" y="14352"/>
                </a:lnTo>
                <a:lnTo>
                  <a:pt x="3358" y="14120"/>
                </a:lnTo>
                <a:lnTo>
                  <a:pt x="3342" y="13904"/>
                </a:lnTo>
                <a:lnTo>
                  <a:pt x="3225" y="13817"/>
                </a:lnTo>
                <a:lnTo>
                  <a:pt x="3427" y="13578"/>
                </a:lnTo>
                <a:lnTo>
                  <a:pt x="3529" y="13469"/>
                </a:lnTo>
                <a:lnTo>
                  <a:pt x="3629" y="13346"/>
                </a:lnTo>
                <a:lnTo>
                  <a:pt x="3738" y="13339"/>
                </a:lnTo>
                <a:lnTo>
                  <a:pt x="3753" y="13554"/>
                </a:lnTo>
                <a:lnTo>
                  <a:pt x="3651" y="13671"/>
                </a:lnTo>
                <a:lnTo>
                  <a:pt x="3543" y="13678"/>
                </a:lnTo>
                <a:lnTo>
                  <a:pt x="3557" y="13888"/>
                </a:lnTo>
                <a:lnTo>
                  <a:pt x="3667" y="13880"/>
                </a:lnTo>
                <a:lnTo>
                  <a:pt x="3993" y="14075"/>
                </a:lnTo>
                <a:lnTo>
                  <a:pt x="4196" y="13843"/>
                </a:lnTo>
                <a:lnTo>
                  <a:pt x="4188" y="13749"/>
                </a:lnTo>
                <a:lnTo>
                  <a:pt x="4289" y="13626"/>
                </a:lnTo>
                <a:lnTo>
                  <a:pt x="4282" y="13517"/>
                </a:lnTo>
                <a:lnTo>
                  <a:pt x="4383" y="13407"/>
                </a:lnTo>
                <a:lnTo>
                  <a:pt x="4492" y="13400"/>
                </a:lnTo>
                <a:lnTo>
                  <a:pt x="4511" y="13398"/>
                </a:lnTo>
                <a:lnTo>
                  <a:pt x="4600" y="13392"/>
                </a:lnTo>
                <a:lnTo>
                  <a:pt x="4678" y="13068"/>
                </a:lnTo>
                <a:lnTo>
                  <a:pt x="4655" y="12735"/>
                </a:lnTo>
                <a:lnTo>
                  <a:pt x="4647" y="12635"/>
                </a:lnTo>
                <a:lnTo>
                  <a:pt x="4639" y="12526"/>
                </a:lnTo>
                <a:lnTo>
                  <a:pt x="4525" y="12322"/>
                </a:lnTo>
                <a:lnTo>
                  <a:pt x="4516" y="12214"/>
                </a:lnTo>
                <a:lnTo>
                  <a:pt x="4818" y="11975"/>
                </a:lnTo>
                <a:lnTo>
                  <a:pt x="4811" y="11866"/>
                </a:lnTo>
                <a:lnTo>
                  <a:pt x="4796" y="11663"/>
                </a:lnTo>
                <a:lnTo>
                  <a:pt x="4789" y="11548"/>
                </a:lnTo>
                <a:lnTo>
                  <a:pt x="4673" y="11454"/>
                </a:lnTo>
                <a:lnTo>
                  <a:pt x="4556" y="11346"/>
                </a:lnTo>
                <a:lnTo>
                  <a:pt x="4548" y="11237"/>
                </a:lnTo>
                <a:lnTo>
                  <a:pt x="4541" y="11136"/>
                </a:lnTo>
                <a:lnTo>
                  <a:pt x="4635" y="10919"/>
                </a:lnTo>
                <a:lnTo>
                  <a:pt x="4628" y="10804"/>
                </a:lnTo>
                <a:lnTo>
                  <a:pt x="4612" y="10594"/>
                </a:lnTo>
                <a:lnTo>
                  <a:pt x="4496" y="10492"/>
                </a:lnTo>
                <a:lnTo>
                  <a:pt x="4488" y="10392"/>
                </a:lnTo>
                <a:lnTo>
                  <a:pt x="4474" y="10176"/>
                </a:lnTo>
                <a:lnTo>
                  <a:pt x="4574" y="10059"/>
                </a:lnTo>
                <a:lnTo>
                  <a:pt x="4558" y="9841"/>
                </a:lnTo>
                <a:lnTo>
                  <a:pt x="4544" y="9632"/>
                </a:lnTo>
                <a:lnTo>
                  <a:pt x="4529" y="9414"/>
                </a:lnTo>
                <a:lnTo>
                  <a:pt x="4623" y="9198"/>
                </a:lnTo>
                <a:lnTo>
                  <a:pt x="4723" y="9075"/>
                </a:lnTo>
                <a:lnTo>
                  <a:pt x="4932" y="8956"/>
                </a:lnTo>
                <a:lnTo>
                  <a:pt x="4933" y="8965"/>
                </a:lnTo>
                <a:lnTo>
                  <a:pt x="4946" y="8956"/>
                </a:lnTo>
                <a:lnTo>
                  <a:pt x="4954" y="9058"/>
                </a:lnTo>
                <a:lnTo>
                  <a:pt x="5041" y="9051"/>
                </a:lnTo>
                <a:lnTo>
                  <a:pt x="5143" y="8943"/>
                </a:lnTo>
                <a:lnTo>
                  <a:pt x="5244" y="8834"/>
                </a:lnTo>
                <a:lnTo>
                  <a:pt x="5352" y="8826"/>
                </a:lnTo>
                <a:lnTo>
                  <a:pt x="5570" y="8810"/>
                </a:lnTo>
                <a:lnTo>
                  <a:pt x="5670" y="8687"/>
                </a:lnTo>
                <a:lnTo>
                  <a:pt x="5546" y="8477"/>
                </a:lnTo>
                <a:lnTo>
                  <a:pt x="5539" y="8377"/>
                </a:lnTo>
                <a:lnTo>
                  <a:pt x="5530" y="8269"/>
                </a:lnTo>
                <a:lnTo>
                  <a:pt x="5409" y="8066"/>
                </a:lnTo>
                <a:lnTo>
                  <a:pt x="5509" y="7944"/>
                </a:lnTo>
                <a:lnTo>
                  <a:pt x="5711" y="7826"/>
                </a:lnTo>
                <a:lnTo>
                  <a:pt x="5702" y="7719"/>
                </a:lnTo>
                <a:lnTo>
                  <a:pt x="5790" y="7392"/>
                </a:lnTo>
                <a:lnTo>
                  <a:pt x="5781" y="7283"/>
                </a:lnTo>
                <a:lnTo>
                  <a:pt x="5774" y="7175"/>
                </a:lnTo>
                <a:lnTo>
                  <a:pt x="5760" y="6957"/>
                </a:lnTo>
                <a:lnTo>
                  <a:pt x="5862" y="6856"/>
                </a:lnTo>
                <a:lnTo>
                  <a:pt x="5953" y="6632"/>
                </a:lnTo>
                <a:lnTo>
                  <a:pt x="5938" y="6408"/>
                </a:lnTo>
                <a:lnTo>
                  <a:pt x="6148" y="6291"/>
                </a:lnTo>
                <a:lnTo>
                  <a:pt x="6349" y="6168"/>
                </a:lnTo>
                <a:lnTo>
                  <a:pt x="6451" y="6060"/>
                </a:lnTo>
                <a:lnTo>
                  <a:pt x="6443" y="5951"/>
                </a:lnTo>
                <a:lnTo>
                  <a:pt x="6427" y="5734"/>
                </a:lnTo>
                <a:lnTo>
                  <a:pt x="6635" y="5602"/>
                </a:lnTo>
                <a:lnTo>
                  <a:pt x="6838" y="5385"/>
                </a:lnTo>
                <a:lnTo>
                  <a:pt x="6831" y="5276"/>
                </a:lnTo>
                <a:lnTo>
                  <a:pt x="6926" y="5160"/>
                </a:lnTo>
                <a:lnTo>
                  <a:pt x="6807" y="4951"/>
                </a:lnTo>
                <a:lnTo>
                  <a:pt x="6691" y="4857"/>
                </a:lnTo>
                <a:lnTo>
                  <a:pt x="6793" y="4741"/>
                </a:lnTo>
                <a:lnTo>
                  <a:pt x="6887" y="4625"/>
                </a:lnTo>
                <a:lnTo>
                  <a:pt x="7197" y="4384"/>
                </a:lnTo>
                <a:lnTo>
                  <a:pt x="7190" y="4284"/>
                </a:lnTo>
                <a:lnTo>
                  <a:pt x="7284" y="4060"/>
                </a:lnTo>
                <a:lnTo>
                  <a:pt x="7298" y="4059"/>
                </a:lnTo>
                <a:lnTo>
                  <a:pt x="7406" y="4051"/>
                </a:lnTo>
                <a:lnTo>
                  <a:pt x="7623" y="4137"/>
                </a:lnTo>
                <a:lnTo>
                  <a:pt x="7717" y="4130"/>
                </a:lnTo>
                <a:lnTo>
                  <a:pt x="7711" y="4030"/>
                </a:lnTo>
                <a:lnTo>
                  <a:pt x="7695" y="3813"/>
                </a:lnTo>
                <a:lnTo>
                  <a:pt x="7904" y="3696"/>
                </a:lnTo>
                <a:lnTo>
                  <a:pt x="7910" y="3700"/>
                </a:lnTo>
                <a:lnTo>
                  <a:pt x="7919" y="3695"/>
                </a:lnTo>
                <a:lnTo>
                  <a:pt x="8035" y="3789"/>
                </a:lnTo>
                <a:lnTo>
                  <a:pt x="8129" y="3781"/>
                </a:lnTo>
                <a:lnTo>
                  <a:pt x="8122" y="3680"/>
                </a:lnTo>
                <a:lnTo>
                  <a:pt x="8200" y="3348"/>
                </a:lnTo>
                <a:lnTo>
                  <a:pt x="8212" y="3353"/>
                </a:lnTo>
                <a:lnTo>
                  <a:pt x="8215" y="3347"/>
                </a:lnTo>
                <a:lnTo>
                  <a:pt x="8424" y="3435"/>
                </a:lnTo>
                <a:lnTo>
                  <a:pt x="8416" y="3333"/>
                </a:lnTo>
                <a:lnTo>
                  <a:pt x="8402" y="3123"/>
                </a:lnTo>
                <a:lnTo>
                  <a:pt x="8393" y="3008"/>
                </a:lnTo>
                <a:lnTo>
                  <a:pt x="8408" y="3006"/>
                </a:lnTo>
                <a:lnTo>
                  <a:pt x="8618" y="2992"/>
                </a:lnTo>
                <a:lnTo>
                  <a:pt x="8603" y="2781"/>
                </a:lnTo>
                <a:lnTo>
                  <a:pt x="8697" y="2563"/>
                </a:lnTo>
                <a:lnTo>
                  <a:pt x="8704" y="2563"/>
                </a:lnTo>
                <a:lnTo>
                  <a:pt x="8758" y="2560"/>
                </a:lnTo>
                <a:lnTo>
                  <a:pt x="8805" y="2557"/>
                </a:lnTo>
                <a:lnTo>
                  <a:pt x="8811" y="2556"/>
                </a:lnTo>
                <a:lnTo>
                  <a:pt x="8921" y="2650"/>
                </a:lnTo>
                <a:lnTo>
                  <a:pt x="9145" y="2742"/>
                </a:lnTo>
                <a:lnTo>
                  <a:pt x="9153" y="2852"/>
                </a:lnTo>
                <a:lnTo>
                  <a:pt x="9278" y="3062"/>
                </a:lnTo>
                <a:lnTo>
                  <a:pt x="9331" y="3058"/>
                </a:lnTo>
                <a:lnTo>
                  <a:pt x="9378" y="3055"/>
                </a:lnTo>
                <a:lnTo>
                  <a:pt x="9451" y="3049"/>
                </a:lnTo>
                <a:lnTo>
                  <a:pt x="9493" y="3046"/>
                </a:lnTo>
                <a:lnTo>
                  <a:pt x="9605" y="3148"/>
                </a:lnTo>
                <a:lnTo>
                  <a:pt x="9920" y="3125"/>
                </a:lnTo>
                <a:lnTo>
                  <a:pt x="10022" y="3009"/>
                </a:lnTo>
                <a:lnTo>
                  <a:pt x="10030" y="3009"/>
                </a:lnTo>
                <a:lnTo>
                  <a:pt x="10138" y="3000"/>
                </a:lnTo>
                <a:lnTo>
                  <a:pt x="10259" y="3198"/>
                </a:lnTo>
                <a:lnTo>
                  <a:pt x="10456" y="3087"/>
                </a:lnTo>
                <a:lnTo>
                  <a:pt x="10565" y="3081"/>
                </a:lnTo>
                <a:lnTo>
                  <a:pt x="10557" y="2971"/>
                </a:lnTo>
                <a:lnTo>
                  <a:pt x="10651" y="2744"/>
                </a:lnTo>
                <a:lnTo>
                  <a:pt x="10751" y="2629"/>
                </a:lnTo>
                <a:lnTo>
                  <a:pt x="10743" y="2520"/>
                </a:lnTo>
                <a:lnTo>
                  <a:pt x="10737" y="2421"/>
                </a:lnTo>
                <a:lnTo>
                  <a:pt x="10729" y="2317"/>
                </a:lnTo>
                <a:lnTo>
                  <a:pt x="10823" y="2094"/>
                </a:lnTo>
                <a:lnTo>
                  <a:pt x="10792" y="1660"/>
                </a:lnTo>
                <a:lnTo>
                  <a:pt x="10885" y="1552"/>
                </a:lnTo>
                <a:lnTo>
                  <a:pt x="10893" y="1551"/>
                </a:lnTo>
                <a:lnTo>
                  <a:pt x="10992" y="1545"/>
                </a:lnTo>
                <a:lnTo>
                  <a:pt x="11102" y="1537"/>
                </a:lnTo>
                <a:lnTo>
                  <a:pt x="11310" y="1405"/>
                </a:lnTo>
                <a:lnTo>
                  <a:pt x="11413" y="1297"/>
                </a:lnTo>
                <a:lnTo>
                  <a:pt x="11474" y="1292"/>
                </a:lnTo>
                <a:lnTo>
                  <a:pt x="11528" y="1288"/>
                </a:lnTo>
                <a:lnTo>
                  <a:pt x="11435" y="1514"/>
                </a:lnTo>
                <a:lnTo>
                  <a:pt x="11761" y="1592"/>
                </a:lnTo>
                <a:lnTo>
                  <a:pt x="11844" y="1584"/>
                </a:lnTo>
                <a:lnTo>
                  <a:pt x="11870" y="1583"/>
                </a:lnTo>
                <a:lnTo>
                  <a:pt x="11986" y="1683"/>
                </a:lnTo>
                <a:lnTo>
                  <a:pt x="12102" y="1779"/>
                </a:lnTo>
                <a:lnTo>
                  <a:pt x="12110" y="1886"/>
                </a:lnTo>
                <a:lnTo>
                  <a:pt x="12010" y="2009"/>
                </a:lnTo>
                <a:lnTo>
                  <a:pt x="12023" y="2227"/>
                </a:lnTo>
                <a:lnTo>
                  <a:pt x="12032" y="2328"/>
                </a:lnTo>
                <a:lnTo>
                  <a:pt x="12038" y="2430"/>
                </a:lnTo>
                <a:lnTo>
                  <a:pt x="12046" y="2537"/>
                </a:lnTo>
                <a:lnTo>
                  <a:pt x="12073" y="2535"/>
                </a:lnTo>
                <a:lnTo>
                  <a:pt x="12106" y="2534"/>
                </a:lnTo>
                <a:lnTo>
                  <a:pt x="12154" y="2530"/>
                </a:lnTo>
                <a:lnTo>
                  <a:pt x="12178" y="2144"/>
                </a:lnTo>
                <a:lnTo>
                  <a:pt x="12305" y="1895"/>
                </a:lnTo>
                <a:lnTo>
                  <a:pt x="12526" y="1741"/>
                </a:lnTo>
                <a:lnTo>
                  <a:pt x="12770" y="1672"/>
                </a:lnTo>
                <a:lnTo>
                  <a:pt x="12780" y="1614"/>
                </a:lnTo>
                <a:lnTo>
                  <a:pt x="12836" y="1282"/>
                </a:lnTo>
                <a:lnTo>
                  <a:pt x="12817" y="1298"/>
                </a:lnTo>
                <a:lnTo>
                  <a:pt x="12599" y="1314"/>
                </a:lnTo>
                <a:lnTo>
                  <a:pt x="12491" y="1322"/>
                </a:lnTo>
                <a:lnTo>
                  <a:pt x="12593" y="1214"/>
                </a:lnTo>
                <a:lnTo>
                  <a:pt x="12577" y="996"/>
                </a:lnTo>
                <a:lnTo>
                  <a:pt x="12461" y="902"/>
                </a:lnTo>
                <a:lnTo>
                  <a:pt x="12569" y="895"/>
                </a:lnTo>
                <a:lnTo>
                  <a:pt x="12671" y="780"/>
                </a:lnTo>
                <a:lnTo>
                  <a:pt x="12663" y="670"/>
                </a:lnTo>
                <a:lnTo>
                  <a:pt x="12655" y="562"/>
                </a:lnTo>
                <a:lnTo>
                  <a:pt x="12547" y="569"/>
                </a:lnTo>
                <a:lnTo>
                  <a:pt x="12539" y="460"/>
                </a:lnTo>
                <a:lnTo>
                  <a:pt x="12322" y="476"/>
                </a:lnTo>
                <a:lnTo>
                  <a:pt x="12119" y="599"/>
                </a:lnTo>
                <a:lnTo>
                  <a:pt x="12104" y="382"/>
                </a:lnTo>
                <a:lnTo>
                  <a:pt x="11887" y="397"/>
                </a:lnTo>
                <a:lnTo>
                  <a:pt x="11771" y="298"/>
                </a:lnTo>
                <a:lnTo>
                  <a:pt x="11569" y="530"/>
                </a:lnTo>
                <a:lnTo>
                  <a:pt x="11578" y="637"/>
                </a:lnTo>
                <a:lnTo>
                  <a:pt x="11484" y="754"/>
                </a:lnTo>
                <a:lnTo>
                  <a:pt x="11360" y="543"/>
                </a:lnTo>
                <a:lnTo>
                  <a:pt x="11352" y="436"/>
                </a:lnTo>
                <a:lnTo>
                  <a:pt x="11454" y="319"/>
                </a:lnTo>
                <a:lnTo>
                  <a:pt x="11446" y="217"/>
                </a:lnTo>
                <a:lnTo>
                  <a:pt x="11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032;p51">
            <a:extLst>
              <a:ext uri="{FF2B5EF4-FFF2-40B4-BE49-F238E27FC236}">
                <a16:creationId xmlns:a16="http://schemas.microsoft.com/office/drawing/2014/main" id="{F5F33510-2061-33F1-B4E2-8F0FB6765B06}"/>
              </a:ext>
            </a:extLst>
          </p:cNvPr>
          <p:cNvSpPr/>
          <p:nvPr/>
        </p:nvSpPr>
        <p:spPr>
          <a:xfrm>
            <a:off x="2055752" y="1436721"/>
            <a:ext cx="955788" cy="1151752"/>
          </a:xfrm>
          <a:custGeom>
            <a:avLst/>
            <a:gdLst/>
            <a:ahLst/>
            <a:cxnLst/>
            <a:rect l="l" t="t" r="r" b="b"/>
            <a:pathLst>
              <a:path w="12901" h="15546" extrusionOk="0">
                <a:moveTo>
                  <a:pt x="10600" y="454"/>
                </a:moveTo>
                <a:lnTo>
                  <a:pt x="10604" y="523"/>
                </a:lnTo>
                <a:lnTo>
                  <a:pt x="10566" y="612"/>
                </a:lnTo>
                <a:lnTo>
                  <a:pt x="10561" y="541"/>
                </a:lnTo>
                <a:lnTo>
                  <a:pt x="10600" y="454"/>
                </a:lnTo>
                <a:close/>
                <a:moveTo>
                  <a:pt x="10539" y="680"/>
                </a:moveTo>
                <a:lnTo>
                  <a:pt x="10381" y="1059"/>
                </a:lnTo>
                <a:lnTo>
                  <a:pt x="10361" y="785"/>
                </a:lnTo>
                <a:lnTo>
                  <a:pt x="10539" y="680"/>
                </a:lnTo>
                <a:close/>
                <a:moveTo>
                  <a:pt x="600" y="11699"/>
                </a:moveTo>
                <a:lnTo>
                  <a:pt x="604" y="11751"/>
                </a:lnTo>
                <a:lnTo>
                  <a:pt x="536" y="11756"/>
                </a:lnTo>
                <a:lnTo>
                  <a:pt x="437" y="11712"/>
                </a:lnTo>
                <a:lnTo>
                  <a:pt x="600" y="11699"/>
                </a:lnTo>
                <a:close/>
                <a:moveTo>
                  <a:pt x="11441" y="76"/>
                </a:moveTo>
                <a:lnTo>
                  <a:pt x="11461" y="350"/>
                </a:lnTo>
                <a:lnTo>
                  <a:pt x="11368" y="455"/>
                </a:lnTo>
                <a:cubicBezTo>
                  <a:pt x="11363" y="461"/>
                  <a:pt x="11361" y="470"/>
                  <a:pt x="11361" y="478"/>
                </a:cubicBezTo>
                <a:lnTo>
                  <a:pt x="11368" y="586"/>
                </a:lnTo>
                <a:cubicBezTo>
                  <a:pt x="11368" y="592"/>
                  <a:pt x="11370" y="597"/>
                  <a:pt x="11372" y="601"/>
                </a:cubicBezTo>
                <a:lnTo>
                  <a:pt x="11496" y="810"/>
                </a:lnTo>
                <a:cubicBezTo>
                  <a:pt x="11501" y="820"/>
                  <a:pt x="11512" y="825"/>
                  <a:pt x="11522" y="826"/>
                </a:cubicBezTo>
                <a:cubicBezTo>
                  <a:pt x="11524" y="826"/>
                  <a:pt x="11526" y="827"/>
                  <a:pt x="11527" y="827"/>
                </a:cubicBezTo>
                <a:cubicBezTo>
                  <a:pt x="11536" y="827"/>
                  <a:pt x="11544" y="821"/>
                  <a:pt x="11549" y="814"/>
                </a:cubicBezTo>
                <a:lnTo>
                  <a:pt x="11642" y="699"/>
                </a:lnTo>
                <a:cubicBezTo>
                  <a:pt x="11646" y="694"/>
                  <a:pt x="11648" y="684"/>
                  <a:pt x="11648" y="676"/>
                </a:cubicBezTo>
                <a:lnTo>
                  <a:pt x="11642" y="581"/>
                </a:lnTo>
                <a:lnTo>
                  <a:pt x="11814" y="383"/>
                </a:lnTo>
                <a:lnTo>
                  <a:pt x="11904" y="462"/>
                </a:lnTo>
                <a:cubicBezTo>
                  <a:pt x="11911" y="467"/>
                  <a:pt x="11917" y="471"/>
                  <a:pt x="11925" y="471"/>
                </a:cubicBezTo>
                <a:cubicBezTo>
                  <a:pt x="11926" y="471"/>
                  <a:pt x="11927" y="471"/>
                  <a:pt x="11928" y="471"/>
                </a:cubicBezTo>
                <a:lnTo>
                  <a:pt x="12112" y="457"/>
                </a:lnTo>
                <a:lnTo>
                  <a:pt x="12126" y="643"/>
                </a:lnTo>
                <a:cubicBezTo>
                  <a:pt x="12126" y="653"/>
                  <a:pt x="12132" y="663"/>
                  <a:pt x="12143" y="669"/>
                </a:cubicBezTo>
                <a:cubicBezTo>
                  <a:pt x="12147" y="671"/>
                  <a:pt x="12153" y="672"/>
                  <a:pt x="12158" y="672"/>
                </a:cubicBezTo>
                <a:cubicBezTo>
                  <a:pt x="12164" y="672"/>
                  <a:pt x="12170" y="670"/>
                  <a:pt x="12175" y="668"/>
                </a:cubicBezTo>
                <a:lnTo>
                  <a:pt x="12371" y="548"/>
                </a:lnTo>
                <a:lnTo>
                  <a:pt x="12548" y="534"/>
                </a:lnTo>
                <a:lnTo>
                  <a:pt x="12553" y="610"/>
                </a:lnTo>
                <a:cubicBezTo>
                  <a:pt x="12554" y="626"/>
                  <a:pt x="12569" y="640"/>
                  <a:pt x="12584" y="640"/>
                </a:cubicBezTo>
                <a:cubicBezTo>
                  <a:pt x="12585" y="640"/>
                  <a:pt x="12587" y="640"/>
                  <a:pt x="12588" y="640"/>
                </a:cubicBezTo>
                <a:lnTo>
                  <a:pt x="12663" y="634"/>
                </a:lnTo>
                <a:lnTo>
                  <a:pt x="12675" y="805"/>
                </a:lnTo>
                <a:lnTo>
                  <a:pt x="12591" y="900"/>
                </a:lnTo>
                <a:lnTo>
                  <a:pt x="12497" y="907"/>
                </a:lnTo>
                <a:cubicBezTo>
                  <a:pt x="12484" y="907"/>
                  <a:pt x="12472" y="915"/>
                  <a:pt x="12469" y="929"/>
                </a:cubicBezTo>
                <a:cubicBezTo>
                  <a:pt x="12464" y="941"/>
                  <a:pt x="12469" y="956"/>
                  <a:pt x="12479" y="964"/>
                </a:cubicBezTo>
                <a:lnTo>
                  <a:pt x="12584" y="1050"/>
                </a:lnTo>
                <a:lnTo>
                  <a:pt x="12597" y="1238"/>
                </a:lnTo>
                <a:lnTo>
                  <a:pt x="12506" y="1336"/>
                </a:lnTo>
                <a:cubicBezTo>
                  <a:pt x="12497" y="1346"/>
                  <a:pt x="12496" y="1361"/>
                  <a:pt x="12501" y="1373"/>
                </a:cubicBezTo>
                <a:cubicBezTo>
                  <a:pt x="12506" y="1383"/>
                  <a:pt x="12516" y="1391"/>
                  <a:pt x="12530" y="1391"/>
                </a:cubicBezTo>
                <a:cubicBezTo>
                  <a:pt x="12530" y="1391"/>
                  <a:pt x="12531" y="1391"/>
                  <a:pt x="12532" y="1391"/>
                </a:cubicBezTo>
                <a:lnTo>
                  <a:pt x="12833" y="1370"/>
                </a:lnTo>
                <a:lnTo>
                  <a:pt x="12779" y="1684"/>
                </a:lnTo>
                <a:lnTo>
                  <a:pt x="12555" y="1746"/>
                </a:lnTo>
                <a:cubicBezTo>
                  <a:pt x="12553" y="1747"/>
                  <a:pt x="12549" y="1748"/>
                  <a:pt x="12547" y="1752"/>
                </a:cubicBezTo>
                <a:lnTo>
                  <a:pt x="12325" y="1905"/>
                </a:lnTo>
                <a:cubicBezTo>
                  <a:pt x="12321" y="1908"/>
                  <a:pt x="12318" y="1912"/>
                  <a:pt x="12314" y="1917"/>
                </a:cubicBezTo>
                <a:lnTo>
                  <a:pt x="12187" y="2167"/>
                </a:lnTo>
                <a:cubicBezTo>
                  <a:pt x="12184" y="2170"/>
                  <a:pt x="12183" y="2175"/>
                  <a:pt x="12183" y="2179"/>
                </a:cubicBezTo>
                <a:lnTo>
                  <a:pt x="12162" y="2538"/>
                </a:lnTo>
                <a:lnTo>
                  <a:pt x="12116" y="2542"/>
                </a:lnTo>
                <a:lnTo>
                  <a:pt x="12081" y="2059"/>
                </a:lnTo>
                <a:lnTo>
                  <a:pt x="12174" y="1946"/>
                </a:lnTo>
                <a:cubicBezTo>
                  <a:pt x="12179" y="1940"/>
                  <a:pt x="12182" y="1931"/>
                  <a:pt x="12182" y="1923"/>
                </a:cubicBezTo>
                <a:lnTo>
                  <a:pt x="12174" y="1815"/>
                </a:lnTo>
                <a:cubicBezTo>
                  <a:pt x="12174" y="1806"/>
                  <a:pt x="12169" y="1797"/>
                  <a:pt x="12162" y="1792"/>
                </a:cubicBezTo>
                <a:lnTo>
                  <a:pt x="12048" y="1698"/>
                </a:lnTo>
                <a:lnTo>
                  <a:pt x="11932" y="1597"/>
                </a:lnTo>
                <a:cubicBezTo>
                  <a:pt x="11926" y="1593"/>
                  <a:pt x="11919" y="1590"/>
                  <a:pt x="11912" y="1590"/>
                </a:cubicBezTo>
                <a:cubicBezTo>
                  <a:pt x="11911" y="1590"/>
                  <a:pt x="11909" y="1590"/>
                  <a:pt x="11908" y="1590"/>
                </a:cubicBezTo>
                <a:lnTo>
                  <a:pt x="11805" y="1597"/>
                </a:lnTo>
                <a:lnTo>
                  <a:pt x="11522" y="1530"/>
                </a:lnTo>
                <a:lnTo>
                  <a:pt x="11600" y="1341"/>
                </a:lnTo>
                <a:cubicBezTo>
                  <a:pt x="11604" y="1331"/>
                  <a:pt x="11602" y="1319"/>
                  <a:pt x="11596" y="1310"/>
                </a:cubicBezTo>
                <a:cubicBezTo>
                  <a:pt x="11591" y="1302"/>
                  <a:pt x="11582" y="1297"/>
                  <a:pt x="11573" y="1297"/>
                </a:cubicBezTo>
                <a:cubicBezTo>
                  <a:pt x="11571" y="1297"/>
                  <a:pt x="11570" y="1297"/>
                  <a:pt x="11568" y="1298"/>
                </a:cubicBezTo>
                <a:lnTo>
                  <a:pt x="11453" y="1305"/>
                </a:lnTo>
                <a:cubicBezTo>
                  <a:pt x="11445" y="1306"/>
                  <a:pt x="11438" y="1309"/>
                  <a:pt x="11433" y="1315"/>
                </a:cubicBezTo>
                <a:lnTo>
                  <a:pt x="11336" y="1418"/>
                </a:lnTo>
                <a:lnTo>
                  <a:pt x="11134" y="1545"/>
                </a:lnTo>
                <a:lnTo>
                  <a:pt x="10926" y="1560"/>
                </a:lnTo>
                <a:cubicBezTo>
                  <a:pt x="10918" y="1561"/>
                  <a:pt x="10909" y="1565"/>
                  <a:pt x="10904" y="1571"/>
                </a:cubicBezTo>
                <a:lnTo>
                  <a:pt x="10810" y="1680"/>
                </a:lnTo>
                <a:cubicBezTo>
                  <a:pt x="10805" y="1686"/>
                  <a:pt x="10803" y="1694"/>
                  <a:pt x="10803" y="1704"/>
                </a:cubicBezTo>
                <a:lnTo>
                  <a:pt x="10832" y="2128"/>
                </a:lnTo>
                <a:lnTo>
                  <a:pt x="10742" y="2346"/>
                </a:lnTo>
                <a:cubicBezTo>
                  <a:pt x="10740" y="2350"/>
                  <a:pt x="10740" y="2355"/>
                  <a:pt x="10740" y="2361"/>
                </a:cubicBezTo>
                <a:lnTo>
                  <a:pt x="10761" y="2658"/>
                </a:lnTo>
                <a:lnTo>
                  <a:pt x="10668" y="2764"/>
                </a:lnTo>
                <a:cubicBezTo>
                  <a:pt x="10665" y="2767"/>
                  <a:pt x="10664" y="2771"/>
                  <a:pt x="10663" y="2773"/>
                </a:cubicBezTo>
                <a:lnTo>
                  <a:pt x="10569" y="3000"/>
                </a:lnTo>
                <a:cubicBezTo>
                  <a:pt x="10566" y="3003"/>
                  <a:pt x="10566" y="3008"/>
                  <a:pt x="10566" y="3013"/>
                </a:cubicBezTo>
                <a:lnTo>
                  <a:pt x="10572" y="3089"/>
                </a:lnTo>
                <a:lnTo>
                  <a:pt x="10497" y="3095"/>
                </a:lnTo>
                <a:cubicBezTo>
                  <a:pt x="10491" y="3095"/>
                  <a:pt x="10486" y="3096"/>
                  <a:pt x="10482" y="3099"/>
                </a:cubicBezTo>
                <a:lnTo>
                  <a:pt x="10313" y="3195"/>
                </a:lnTo>
                <a:lnTo>
                  <a:pt x="10207" y="3023"/>
                </a:lnTo>
                <a:cubicBezTo>
                  <a:pt x="10202" y="3014"/>
                  <a:pt x="10192" y="3007"/>
                  <a:pt x="10182" y="3007"/>
                </a:cubicBezTo>
                <a:cubicBezTo>
                  <a:pt x="10181" y="3007"/>
                  <a:pt x="10179" y="3007"/>
                  <a:pt x="10178" y="3007"/>
                </a:cubicBezTo>
                <a:lnTo>
                  <a:pt x="10070" y="3016"/>
                </a:lnTo>
                <a:lnTo>
                  <a:pt x="10061" y="3016"/>
                </a:lnTo>
                <a:cubicBezTo>
                  <a:pt x="10053" y="3017"/>
                  <a:pt x="10045" y="3021"/>
                  <a:pt x="10039" y="3027"/>
                </a:cubicBezTo>
                <a:lnTo>
                  <a:pt x="9947" y="3132"/>
                </a:lnTo>
                <a:lnTo>
                  <a:pt x="9658" y="3153"/>
                </a:lnTo>
                <a:lnTo>
                  <a:pt x="9559" y="3062"/>
                </a:lnTo>
                <a:cubicBezTo>
                  <a:pt x="9554" y="3056"/>
                  <a:pt x="9546" y="3053"/>
                  <a:pt x="9538" y="3053"/>
                </a:cubicBezTo>
                <a:cubicBezTo>
                  <a:pt x="9537" y="3053"/>
                  <a:pt x="9536" y="3053"/>
                  <a:pt x="9534" y="3053"/>
                </a:cubicBezTo>
                <a:lnTo>
                  <a:pt x="9338" y="3068"/>
                </a:lnTo>
                <a:lnTo>
                  <a:pt x="9228" y="2880"/>
                </a:lnTo>
                <a:lnTo>
                  <a:pt x="9222" y="2778"/>
                </a:lnTo>
                <a:cubicBezTo>
                  <a:pt x="9222" y="2767"/>
                  <a:pt x="9215" y="2756"/>
                  <a:pt x="9202" y="2751"/>
                </a:cubicBezTo>
                <a:lnTo>
                  <a:pt x="8983" y="2659"/>
                </a:lnTo>
                <a:lnTo>
                  <a:pt x="8877" y="2570"/>
                </a:lnTo>
                <a:cubicBezTo>
                  <a:pt x="8873" y="2565"/>
                  <a:pt x="8862" y="2562"/>
                  <a:pt x="8854" y="2562"/>
                </a:cubicBezTo>
                <a:cubicBezTo>
                  <a:pt x="8851" y="2562"/>
                  <a:pt x="8849" y="2562"/>
                  <a:pt x="8847" y="2563"/>
                </a:cubicBezTo>
                <a:lnTo>
                  <a:pt x="8739" y="2570"/>
                </a:lnTo>
                <a:cubicBezTo>
                  <a:pt x="8728" y="2571"/>
                  <a:pt x="8717" y="2578"/>
                  <a:pt x="8712" y="2590"/>
                </a:cubicBezTo>
                <a:lnTo>
                  <a:pt x="8618" y="2805"/>
                </a:lnTo>
                <a:cubicBezTo>
                  <a:pt x="8616" y="2810"/>
                  <a:pt x="8616" y="2816"/>
                  <a:pt x="8616" y="2821"/>
                </a:cubicBezTo>
                <a:lnTo>
                  <a:pt x="8629" y="3000"/>
                </a:lnTo>
                <a:lnTo>
                  <a:pt x="8436" y="3012"/>
                </a:lnTo>
                <a:cubicBezTo>
                  <a:pt x="8429" y="3013"/>
                  <a:pt x="8419" y="3018"/>
                  <a:pt x="8414" y="3024"/>
                </a:cubicBezTo>
                <a:cubicBezTo>
                  <a:pt x="8409" y="3031"/>
                  <a:pt x="8406" y="3038"/>
                  <a:pt x="8406" y="3048"/>
                </a:cubicBezTo>
                <a:lnTo>
                  <a:pt x="8432" y="3422"/>
                </a:lnTo>
                <a:lnTo>
                  <a:pt x="8270" y="3355"/>
                </a:lnTo>
                <a:cubicBezTo>
                  <a:pt x="8268" y="3354"/>
                  <a:pt x="8266" y="3353"/>
                  <a:pt x="8264" y="3353"/>
                </a:cubicBezTo>
                <a:cubicBezTo>
                  <a:pt x="8261" y="3353"/>
                  <a:pt x="8258" y="3354"/>
                  <a:pt x="8254" y="3355"/>
                </a:cubicBezTo>
                <a:cubicBezTo>
                  <a:pt x="8251" y="3354"/>
                  <a:pt x="8248" y="3353"/>
                  <a:pt x="8245" y="3353"/>
                </a:cubicBezTo>
                <a:cubicBezTo>
                  <a:pt x="8239" y="3353"/>
                  <a:pt x="8234" y="3355"/>
                  <a:pt x="8229" y="3357"/>
                </a:cubicBezTo>
                <a:cubicBezTo>
                  <a:pt x="8220" y="3362"/>
                  <a:pt x="8215" y="3371"/>
                  <a:pt x="8212" y="3380"/>
                </a:cubicBezTo>
                <a:lnTo>
                  <a:pt x="8135" y="3711"/>
                </a:lnTo>
                <a:cubicBezTo>
                  <a:pt x="8134" y="3714"/>
                  <a:pt x="8134" y="3716"/>
                  <a:pt x="8134" y="3720"/>
                </a:cubicBezTo>
                <a:lnTo>
                  <a:pt x="8139" y="3791"/>
                </a:lnTo>
                <a:lnTo>
                  <a:pt x="8091" y="3794"/>
                </a:lnTo>
                <a:lnTo>
                  <a:pt x="7986" y="3709"/>
                </a:lnTo>
                <a:cubicBezTo>
                  <a:pt x="7981" y="3703"/>
                  <a:pt x="7974" y="3701"/>
                  <a:pt x="7967" y="3701"/>
                </a:cubicBezTo>
                <a:cubicBezTo>
                  <a:pt x="7963" y="3701"/>
                  <a:pt x="7959" y="3702"/>
                  <a:pt x="7956" y="3703"/>
                </a:cubicBezTo>
                <a:cubicBezTo>
                  <a:pt x="7954" y="3702"/>
                  <a:pt x="7952" y="3702"/>
                  <a:pt x="7950" y="3702"/>
                </a:cubicBezTo>
                <a:cubicBezTo>
                  <a:pt x="7945" y="3702"/>
                  <a:pt x="7940" y="3704"/>
                  <a:pt x="7935" y="3706"/>
                </a:cubicBezTo>
                <a:lnTo>
                  <a:pt x="7726" y="3824"/>
                </a:lnTo>
                <a:cubicBezTo>
                  <a:pt x="7713" y="3830"/>
                  <a:pt x="7707" y="3841"/>
                  <a:pt x="7708" y="3855"/>
                </a:cubicBezTo>
                <a:lnTo>
                  <a:pt x="7728" y="4140"/>
                </a:lnTo>
                <a:lnTo>
                  <a:pt x="7674" y="4143"/>
                </a:lnTo>
                <a:lnTo>
                  <a:pt x="7462" y="4060"/>
                </a:lnTo>
                <a:cubicBezTo>
                  <a:pt x="7459" y="4058"/>
                  <a:pt x="7455" y="4057"/>
                  <a:pt x="7452" y="4057"/>
                </a:cubicBezTo>
                <a:cubicBezTo>
                  <a:pt x="7451" y="4057"/>
                  <a:pt x="7449" y="4058"/>
                  <a:pt x="7448" y="4058"/>
                </a:cubicBezTo>
                <a:lnTo>
                  <a:pt x="7326" y="4067"/>
                </a:lnTo>
                <a:cubicBezTo>
                  <a:pt x="7315" y="4067"/>
                  <a:pt x="7304" y="4074"/>
                  <a:pt x="7299" y="4086"/>
                </a:cubicBezTo>
                <a:lnTo>
                  <a:pt x="7206" y="4310"/>
                </a:lnTo>
                <a:cubicBezTo>
                  <a:pt x="7203" y="4314"/>
                  <a:pt x="7203" y="4319"/>
                  <a:pt x="7203" y="4324"/>
                </a:cubicBezTo>
                <a:lnTo>
                  <a:pt x="7211" y="4408"/>
                </a:lnTo>
                <a:lnTo>
                  <a:pt x="6909" y="4642"/>
                </a:lnTo>
                <a:lnTo>
                  <a:pt x="6815" y="4756"/>
                </a:lnTo>
                <a:lnTo>
                  <a:pt x="6713" y="4872"/>
                </a:lnTo>
                <a:cubicBezTo>
                  <a:pt x="6708" y="4879"/>
                  <a:pt x="6703" y="4888"/>
                  <a:pt x="6706" y="4897"/>
                </a:cubicBezTo>
                <a:cubicBezTo>
                  <a:pt x="6706" y="4906"/>
                  <a:pt x="6711" y="4914"/>
                  <a:pt x="6717" y="4919"/>
                </a:cubicBezTo>
                <a:lnTo>
                  <a:pt x="6827" y="5010"/>
                </a:lnTo>
                <a:lnTo>
                  <a:pt x="6930" y="5195"/>
                </a:lnTo>
                <a:lnTo>
                  <a:pt x="6849" y="5294"/>
                </a:lnTo>
                <a:cubicBezTo>
                  <a:pt x="6844" y="5301"/>
                  <a:pt x="6842" y="5309"/>
                  <a:pt x="6842" y="5318"/>
                </a:cubicBezTo>
                <a:lnTo>
                  <a:pt x="6848" y="5411"/>
                </a:lnTo>
                <a:lnTo>
                  <a:pt x="6659" y="5615"/>
                </a:lnTo>
                <a:lnTo>
                  <a:pt x="6453" y="5746"/>
                </a:lnTo>
                <a:cubicBezTo>
                  <a:pt x="6442" y="5752"/>
                  <a:pt x="6436" y="5764"/>
                  <a:pt x="6437" y="5776"/>
                </a:cubicBezTo>
                <a:lnTo>
                  <a:pt x="6459" y="6086"/>
                </a:lnTo>
                <a:lnTo>
                  <a:pt x="6370" y="6182"/>
                </a:lnTo>
                <a:lnTo>
                  <a:pt x="6175" y="6302"/>
                </a:lnTo>
                <a:lnTo>
                  <a:pt x="5964" y="6418"/>
                </a:lnTo>
                <a:cubicBezTo>
                  <a:pt x="5953" y="6424"/>
                  <a:pt x="5946" y="6437"/>
                  <a:pt x="5948" y="6449"/>
                </a:cubicBezTo>
                <a:lnTo>
                  <a:pt x="5963" y="6666"/>
                </a:lnTo>
                <a:lnTo>
                  <a:pt x="5876" y="6876"/>
                </a:lnTo>
                <a:lnTo>
                  <a:pt x="5779" y="6974"/>
                </a:lnTo>
                <a:cubicBezTo>
                  <a:pt x="5772" y="6980"/>
                  <a:pt x="5769" y="6990"/>
                  <a:pt x="5769" y="6999"/>
                </a:cubicBezTo>
                <a:lnTo>
                  <a:pt x="5800" y="7427"/>
                </a:lnTo>
                <a:lnTo>
                  <a:pt x="5713" y="7749"/>
                </a:lnTo>
                <a:cubicBezTo>
                  <a:pt x="5712" y="7751"/>
                  <a:pt x="5712" y="7755"/>
                  <a:pt x="5712" y="7759"/>
                </a:cubicBezTo>
                <a:lnTo>
                  <a:pt x="5718" y="7848"/>
                </a:lnTo>
                <a:lnTo>
                  <a:pt x="5535" y="7954"/>
                </a:lnTo>
                <a:cubicBezTo>
                  <a:pt x="5531" y="7957"/>
                  <a:pt x="5529" y="7959"/>
                  <a:pt x="5526" y="7962"/>
                </a:cubicBezTo>
                <a:lnTo>
                  <a:pt x="5426" y="8084"/>
                </a:lnTo>
                <a:cubicBezTo>
                  <a:pt x="5417" y="8095"/>
                  <a:pt x="5415" y="8110"/>
                  <a:pt x="5423" y="8122"/>
                </a:cubicBezTo>
                <a:lnTo>
                  <a:pt x="5543" y="8318"/>
                </a:lnTo>
                <a:lnTo>
                  <a:pt x="5557" y="8519"/>
                </a:lnTo>
                <a:cubicBezTo>
                  <a:pt x="5557" y="8525"/>
                  <a:pt x="5558" y="8530"/>
                  <a:pt x="5561" y="8533"/>
                </a:cubicBezTo>
                <a:lnTo>
                  <a:pt x="5673" y="8723"/>
                </a:lnTo>
                <a:lnTo>
                  <a:pt x="5597" y="8818"/>
                </a:lnTo>
                <a:lnTo>
                  <a:pt x="5285" y="8840"/>
                </a:lnTo>
                <a:cubicBezTo>
                  <a:pt x="5277" y="8842"/>
                  <a:pt x="5270" y="8844"/>
                  <a:pt x="5265" y="8850"/>
                </a:cubicBezTo>
                <a:lnTo>
                  <a:pt x="5071" y="9059"/>
                </a:lnTo>
                <a:lnTo>
                  <a:pt x="5029" y="9062"/>
                </a:lnTo>
                <a:lnTo>
                  <a:pt x="5024" y="8993"/>
                </a:lnTo>
                <a:cubicBezTo>
                  <a:pt x="5022" y="8983"/>
                  <a:pt x="5017" y="8972"/>
                  <a:pt x="5006" y="8967"/>
                </a:cubicBezTo>
                <a:cubicBezTo>
                  <a:pt x="5001" y="8964"/>
                  <a:pt x="4996" y="8963"/>
                  <a:pt x="4990" y="8963"/>
                </a:cubicBezTo>
                <a:cubicBezTo>
                  <a:pt x="4987" y="8963"/>
                  <a:pt x="4985" y="8963"/>
                  <a:pt x="4982" y="8964"/>
                </a:cubicBezTo>
                <a:cubicBezTo>
                  <a:pt x="4981" y="8964"/>
                  <a:pt x="4979" y="8964"/>
                  <a:pt x="4977" y="8964"/>
                </a:cubicBezTo>
                <a:cubicBezTo>
                  <a:pt x="4972" y="8964"/>
                  <a:pt x="4966" y="8965"/>
                  <a:pt x="4962" y="8968"/>
                </a:cubicBezTo>
                <a:lnTo>
                  <a:pt x="4751" y="9085"/>
                </a:lnTo>
                <a:cubicBezTo>
                  <a:pt x="4747" y="9088"/>
                  <a:pt x="4745" y="9090"/>
                  <a:pt x="4743" y="9093"/>
                </a:cubicBezTo>
                <a:lnTo>
                  <a:pt x="4642" y="9215"/>
                </a:lnTo>
                <a:cubicBezTo>
                  <a:pt x="4640" y="9218"/>
                  <a:pt x="4639" y="9220"/>
                  <a:pt x="4637" y="9223"/>
                </a:cubicBezTo>
                <a:lnTo>
                  <a:pt x="4543" y="9442"/>
                </a:lnTo>
                <a:cubicBezTo>
                  <a:pt x="4541" y="9447"/>
                  <a:pt x="4541" y="9452"/>
                  <a:pt x="4541" y="9457"/>
                </a:cubicBezTo>
                <a:lnTo>
                  <a:pt x="4585" y="10088"/>
                </a:lnTo>
                <a:lnTo>
                  <a:pt x="4492" y="10195"/>
                </a:lnTo>
                <a:cubicBezTo>
                  <a:pt x="4487" y="10201"/>
                  <a:pt x="4485" y="10208"/>
                  <a:pt x="4485" y="10218"/>
                </a:cubicBezTo>
                <a:lnTo>
                  <a:pt x="4507" y="10535"/>
                </a:lnTo>
                <a:cubicBezTo>
                  <a:pt x="4508" y="10544"/>
                  <a:pt x="4512" y="10552"/>
                  <a:pt x="4518" y="10557"/>
                </a:cubicBezTo>
                <a:lnTo>
                  <a:pt x="4624" y="10650"/>
                </a:lnTo>
                <a:lnTo>
                  <a:pt x="4646" y="10954"/>
                </a:lnTo>
                <a:lnTo>
                  <a:pt x="4554" y="11165"/>
                </a:lnTo>
                <a:cubicBezTo>
                  <a:pt x="4552" y="11170"/>
                  <a:pt x="4552" y="11175"/>
                  <a:pt x="4552" y="11181"/>
                </a:cubicBezTo>
                <a:lnTo>
                  <a:pt x="4567" y="11390"/>
                </a:lnTo>
                <a:cubicBezTo>
                  <a:pt x="4568" y="11399"/>
                  <a:pt x="4570" y="11407"/>
                  <a:pt x="4577" y="11412"/>
                </a:cubicBezTo>
                <a:lnTo>
                  <a:pt x="4695" y="11523"/>
                </a:lnTo>
                <a:lnTo>
                  <a:pt x="4799" y="11607"/>
                </a:lnTo>
                <a:lnTo>
                  <a:pt x="4828" y="12002"/>
                </a:lnTo>
                <a:lnTo>
                  <a:pt x="4539" y="12231"/>
                </a:lnTo>
                <a:cubicBezTo>
                  <a:pt x="4531" y="12238"/>
                  <a:pt x="4526" y="12248"/>
                  <a:pt x="4527" y="12258"/>
                </a:cubicBezTo>
                <a:lnTo>
                  <a:pt x="4536" y="12367"/>
                </a:lnTo>
                <a:cubicBezTo>
                  <a:pt x="4536" y="12372"/>
                  <a:pt x="4537" y="12377"/>
                  <a:pt x="4539" y="12381"/>
                </a:cubicBezTo>
                <a:lnTo>
                  <a:pt x="4651" y="12577"/>
                </a:lnTo>
                <a:lnTo>
                  <a:pt x="4689" y="13107"/>
                </a:lnTo>
                <a:lnTo>
                  <a:pt x="4617" y="13404"/>
                </a:lnTo>
                <a:lnTo>
                  <a:pt x="4424" y="13418"/>
                </a:lnTo>
                <a:cubicBezTo>
                  <a:pt x="4416" y="13418"/>
                  <a:pt x="4408" y="13422"/>
                  <a:pt x="4402" y="13429"/>
                </a:cubicBezTo>
                <a:lnTo>
                  <a:pt x="4301" y="13538"/>
                </a:lnTo>
                <a:cubicBezTo>
                  <a:pt x="4294" y="13544"/>
                  <a:pt x="4292" y="13554"/>
                  <a:pt x="4292" y="13563"/>
                </a:cubicBezTo>
                <a:lnTo>
                  <a:pt x="4298" y="13658"/>
                </a:lnTo>
                <a:lnTo>
                  <a:pt x="4206" y="13769"/>
                </a:lnTo>
                <a:cubicBezTo>
                  <a:pt x="4200" y="13776"/>
                  <a:pt x="4198" y="13785"/>
                  <a:pt x="4198" y="13793"/>
                </a:cubicBezTo>
                <a:lnTo>
                  <a:pt x="4204" y="13873"/>
                </a:lnTo>
                <a:lnTo>
                  <a:pt x="4028" y="14075"/>
                </a:lnTo>
                <a:lnTo>
                  <a:pt x="3725" y="13894"/>
                </a:lnTo>
                <a:cubicBezTo>
                  <a:pt x="3720" y="13892"/>
                  <a:pt x="3714" y="13890"/>
                  <a:pt x="3709" y="13890"/>
                </a:cubicBezTo>
                <a:cubicBezTo>
                  <a:pt x="3708" y="13890"/>
                  <a:pt x="3706" y="13890"/>
                  <a:pt x="3705" y="13891"/>
                </a:cubicBezTo>
                <a:lnTo>
                  <a:pt x="3630" y="13896"/>
                </a:lnTo>
                <a:lnTo>
                  <a:pt x="3619" y="13751"/>
                </a:lnTo>
                <a:lnTo>
                  <a:pt x="3694" y="13746"/>
                </a:lnTo>
                <a:cubicBezTo>
                  <a:pt x="3703" y="13745"/>
                  <a:pt x="3711" y="13741"/>
                  <a:pt x="3716" y="13735"/>
                </a:cubicBezTo>
                <a:lnTo>
                  <a:pt x="3817" y="13618"/>
                </a:lnTo>
                <a:cubicBezTo>
                  <a:pt x="3822" y="13612"/>
                  <a:pt x="3825" y="13605"/>
                  <a:pt x="3825" y="13595"/>
                </a:cubicBezTo>
                <a:lnTo>
                  <a:pt x="3809" y="13378"/>
                </a:lnTo>
                <a:cubicBezTo>
                  <a:pt x="3808" y="13368"/>
                  <a:pt x="3804" y="13361"/>
                  <a:pt x="3797" y="13356"/>
                </a:cubicBezTo>
                <a:cubicBezTo>
                  <a:pt x="3792" y="13351"/>
                  <a:pt x="3785" y="13347"/>
                  <a:pt x="3777" y="13347"/>
                </a:cubicBezTo>
                <a:cubicBezTo>
                  <a:pt x="3776" y="13347"/>
                  <a:pt x="3775" y="13347"/>
                  <a:pt x="3775" y="13347"/>
                </a:cubicBezTo>
                <a:lnTo>
                  <a:pt x="3666" y="13356"/>
                </a:lnTo>
                <a:cubicBezTo>
                  <a:pt x="3657" y="13356"/>
                  <a:pt x="3648" y="13361"/>
                  <a:pt x="3642" y="13367"/>
                </a:cubicBezTo>
                <a:lnTo>
                  <a:pt x="3543" y="13488"/>
                </a:lnTo>
                <a:lnTo>
                  <a:pt x="3442" y="13599"/>
                </a:lnTo>
                <a:lnTo>
                  <a:pt x="3240" y="13837"/>
                </a:lnTo>
                <a:cubicBezTo>
                  <a:pt x="3234" y="13844"/>
                  <a:pt x="3231" y="13852"/>
                  <a:pt x="3233" y="13862"/>
                </a:cubicBezTo>
                <a:cubicBezTo>
                  <a:pt x="3234" y="13871"/>
                  <a:pt x="3238" y="13878"/>
                  <a:pt x="3246" y="13884"/>
                </a:cubicBezTo>
                <a:lnTo>
                  <a:pt x="3349" y="13962"/>
                </a:lnTo>
                <a:lnTo>
                  <a:pt x="3361" y="14151"/>
                </a:lnTo>
                <a:lnTo>
                  <a:pt x="3177" y="14372"/>
                </a:lnTo>
                <a:cubicBezTo>
                  <a:pt x="3172" y="14378"/>
                  <a:pt x="3169" y="14388"/>
                  <a:pt x="3169" y="14396"/>
                </a:cubicBezTo>
                <a:lnTo>
                  <a:pt x="3183" y="14594"/>
                </a:lnTo>
                <a:lnTo>
                  <a:pt x="3010" y="14688"/>
                </a:lnTo>
                <a:lnTo>
                  <a:pt x="2923" y="14618"/>
                </a:lnTo>
                <a:lnTo>
                  <a:pt x="2917" y="14522"/>
                </a:lnTo>
                <a:cubicBezTo>
                  <a:pt x="2916" y="14505"/>
                  <a:pt x="2902" y="14491"/>
                  <a:pt x="2887" y="14491"/>
                </a:cubicBezTo>
                <a:cubicBezTo>
                  <a:pt x="2885" y="14491"/>
                  <a:pt x="2883" y="14491"/>
                  <a:pt x="2881" y="14492"/>
                </a:cubicBezTo>
                <a:lnTo>
                  <a:pt x="2664" y="14507"/>
                </a:lnTo>
                <a:cubicBezTo>
                  <a:pt x="2655" y="14507"/>
                  <a:pt x="2646" y="14513"/>
                  <a:pt x="2641" y="14519"/>
                </a:cubicBezTo>
                <a:lnTo>
                  <a:pt x="2547" y="14636"/>
                </a:lnTo>
                <a:cubicBezTo>
                  <a:pt x="2543" y="14642"/>
                  <a:pt x="2540" y="14651"/>
                  <a:pt x="2540" y="14658"/>
                </a:cubicBezTo>
                <a:lnTo>
                  <a:pt x="2545" y="14735"/>
                </a:lnTo>
                <a:lnTo>
                  <a:pt x="2250" y="14857"/>
                </a:lnTo>
                <a:cubicBezTo>
                  <a:pt x="2245" y="14859"/>
                  <a:pt x="2241" y="14861"/>
                  <a:pt x="2238" y="14866"/>
                </a:cubicBezTo>
                <a:lnTo>
                  <a:pt x="2128" y="14982"/>
                </a:lnTo>
                <a:cubicBezTo>
                  <a:pt x="2126" y="14985"/>
                  <a:pt x="2123" y="14989"/>
                  <a:pt x="2122" y="14993"/>
                </a:cubicBezTo>
                <a:lnTo>
                  <a:pt x="2039" y="15205"/>
                </a:lnTo>
                <a:lnTo>
                  <a:pt x="1938" y="15319"/>
                </a:lnTo>
                <a:lnTo>
                  <a:pt x="1792" y="15407"/>
                </a:lnTo>
                <a:lnTo>
                  <a:pt x="1788" y="15357"/>
                </a:lnTo>
                <a:cubicBezTo>
                  <a:pt x="1787" y="15347"/>
                  <a:pt x="1782" y="15336"/>
                  <a:pt x="1771" y="15331"/>
                </a:cubicBezTo>
                <a:cubicBezTo>
                  <a:pt x="1767" y="15328"/>
                  <a:pt x="1761" y="15327"/>
                  <a:pt x="1756" y="15327"/>
                </a:cubicBezTo>
                <a:cubicBezTo>
                  <a:pt x="1751" y="15327"/>
                  <a:pt x="1745" y="15328"/>
                  <a:pt x="1740" y="15331"/>
                </a:cubicBezTo>
                <a:lnTo>
                  <a:pt x="1537" y="15444"/>
                </a:lnTo>
                <a:lnTo>
                  <a:pt x="1034" y="15480"/>
                </a:lnTo>
                <a:lnTo>
                  <a:pt x="1022" y="15294"/>
                </a:lnTo>
                <a:cubicBezTo>
                  <a:pt x="1021" y="15282"/>
                  <a:pt x="1011" y="15271"/>
                  <a:pt x="998" y="15266"/>
                </a:cubicBezTo>
                <a:cubicBezTo>
                  <a:pt x="996" y="15265"/>
                  <a:pt x="991" y="15265"/>
                  <a:pt x="989" y="15265"/>
                </a:cubicBezTo>
                <a:cubicBezTo>
                  <a:pt x="979" y="15265"/>
                  <a:pt x="969" y="15268"/>
                  <a:pt x="972" y="15275"/>
                </a:cubicBezTo>
                <a:lnTo>
                  <a:pt x="896" y="15377"/>
                </a:lnTo>
                <a:lnTo>
                  <a:pt x="729" y="15306"/>
                </a:lnTo>
                <a:lnTo>
                  <a:pt x="907" y="15113"/>
                </a:lnTo>
                <a:cubicBezTo>
                  <a:pt x="914" y="15106"/>
                  <a:pt x="917" y="15092"/>
                  <a:pt x="914" y="15082"/>
                </a:cubicBezTo>
                <a:cubicBezTo>
                  <a:pt x="911" y="15072"/>
                  <a:pt x="903" y="15063"/>
                  <a:pt x="891" y="15060"/>
                </a:cubicBezTo>
                <a:lnTo>
                  <a:pt x="566" y="14977"/>
                </a:lnTo>
                <a:lnTo>
                  <a:pt x="356" y="14798"/>
                </a:lnTo>
                <a:lnTo>
                  <a:pt x="328" y="14389"/>
                </a:lnTo>
                <a:lnTo>
                  <a:pt x="361" y="14350"/>
                </a:lnTo>
                <a:lnTo>
                  <a:pt x="363" y="14373"/>
                </a:lnTo>
                <a:cubicBezTo>
                  <a:pt x="365" y="14387"/>
                  <a:pt x="373" y="14398"/>
                  <a:pt x="385" y="14402"/>
                </a:cubicBezTo>
                <a:cubicBezTo>
                  <a:pt x="389" y="14404"/>
                  <a:pt x="393" y="14404"/>
                  <a:pt x="397" y="14404"/>
                </a:cubicBezTo>
                <a:cubicBezTo>
                  <a:pt x="406" y="14404"/>
                  <a:pt x="414" y="14400"/>
                  <a:pt x="420" y="14394"/>
                </a:cubicBezTo>
                <a:lnTo>
                  <a:pt x="522" y="14286"/>
                </a:lnTo>
                <a:cubicBezTo>
                  <a:pt x="528" y="14279"/>
                  <a:pt x="531" y="14270"/>
                  <a:pt x="531" y="14262"/>
                </a:cubicBezTo>
                <a:lnTo>
                  <a:pt x="518" y="14083"/>
                </a:lnTo>
                <a:lnTo>
                  <a:pt x="585" y="14077"/>
                </a:lnTo>
                <a:cubicBezTo>
                  <a:pt x="604" y="14076"/>
                  <a:pt x="617" y="14061"/>
                  <a:pt x="616" y="14043"/>
                </a:cubicBezTo>
                <a:lnTo>
                  <a:pt x="592" y="13717"/>
                </a:lnTo>
                <a:cubicBezTo>
                  <a:pt x="591" y="13700"/>
                  <a:pt x="575" y="13687"/>
                  <a:pt x="560" y="13687"/>
                </a:cubicBezTo>
                <a:cubicBezTo>
                  <a:pt x="559" y="13687"/>
                  <a:pt x="558" y="13687"/>
                  <a:pt x="557" y="13687"/>
                </a:cubicBezTo>
                <a:lnTo>
                  <a:pt x="349" y="13701"/>
                </a:lnTo>
                <a:cubicBezTo>
                  <a:pt x="339" y="13702"/>
                  <a:pt x="328" y="13710"/>
                  <a:pt x="323" y="13718"/>
                </a:cubicBezTo>
                <a:lnTo>
                  <a:pt x="149" y="14023"/>
                </a:lnTo>
                <a:lnTo>
                  <a:pt x="85" y="13961"/>
                </a:lnTo>
                <a:lnTo>
                  <a:pt x="164" y="13763"/>
                </a:lnTo>
                <a:cubicBezTo>
                  <a:pt x="167" y="13759"/>
                  <a:pt x="167" y="13753"/>
                  <a:pt x="167" y="13748"/>
                </a:cubicBezTo>
                <a:lnTo>
                  <a:pt x="158" y="13642"/>
                </a:lnTo>
                <a:lnTo>
                  <a:pt x="247" y="13456"/>
                </a:lnTo>
                <a:lnTo>
                  <a:pt x="318" y="13451"/>
                </a:lnTo>
                <a:lnTo>
                  <a:pt x="423" y="13535"/>
                </a:lnTo>
                <a:cubicBezTo>
                  <a:pt x="429" y="13539"/>
                  <a:pt x="437" y="13542"/>
                  <a:pt x="444" y="13542"/>
                </a:cubicBezTo>
                <a:cubicBezTo>
                  <a:pt x="453" y="13542"/>
                  <a:pt x="462" y="13538"/>
                  <a:pt x="469" y="13531"/>
                </a:cubicBezTo>
                <a:lnTo>
                  <a:pt x="553" y="13434"/>
                </a:lnTo>
                <a:lnTo>
                  <a:pt x="763" y="13418"/>
                </a:lnTo>
                <a:cubicBezTo>
                  <a:pt x="777" y="13418"/>
                  <a:pt x="788" y="13409"/>
                  <a:pt x="793" y="13395"/>
                </a:cubicBezTo>
                <a:cubicBezTo>
                  <a:pt x="797" y="13383"/>
                  <a:pt x="793" y="13369"/>
                  <a:pt x="782" y="13361"/>
                </a:cubicBezTo>
                <a:lnTo>
                  <a:pt x="568" y="13181"/>
                </a:lnTo>
                <a:lnTo>
                  <a:pt x="956" y="12748"/>
                </a:lnTo>
                <a:cubicBezTo>
                  <a:pt x="966" y="12736"/>
                  <a:pt x="969" y="12717"/>
                  <a:pt x="958" y="12706"/>
                </a:cubicBezTo>
                <a:cubicBezTo>
                  <a:pt x="952" y="12698"/>
                  <a:pt x="942" y="12694"/>
                  <a:pt x="933" y="12694"/>
                </a:cubicBezTo>
                <a:cubicBezTo>
                  <a:pt x="927" y="12694"/>
                  <a:pt x="922" y="12695"/>
                  <a:pt x="916" y="12698"/>
                </a:cubicBezTo>
                <a:lnTo>
                  <a:pt x="713" y="12812"/>
                </a:lnTo>
                <a:lnTo>
                  <a:pt x="508" y="12827"/>
                </a:lnTo>
                <a:lnTo>
                  <a:pt x="305" y="12649"/>
                </a:lnTo>
                <a:lnTo>
                  <a:pt x="302" y="12586"/>
                </a:lnTo>
                <a:lnTo>
                  <a:pt x="479" y="12573"/>
                </a:lnTo>
                <a:cubicBezTo>
                  <a:pt x="495" y="12572"/>
                  <a:pt x="506" y="12560"/>
                  <a:pt x="508" y="12546"/>
                </a:cubicBezTo>
                <a:cubicBezTo>
                  <a:pt x="511" y="12531"/>
                  <a:pt x="503" y="12518"/>
                  <a:pt x="490" y="12510"/>
                </a:cubicBezTo>
                <a:lnTo>
                  <a:pt x="292" y="12425"/>
                </a:lnTo>
                <a:lnTo>
                  <a:pt x="287" y="12349"/>
                </a:lnTo>
                <a:lnTo>
                  <a:pt x="356" y="12269"/>
                </a:lnTo>
                <a:lnTo>
                  <a:pt x="440" y="12347"/>
                </a:lnTo>
                <a:cubicBezTo>
                  <a:pt x="446" y="12353"/>
                  <a:pt x="454" y="12356"/>
                  <a:pt x="464" y="12356"/>
                </a:cubicBezTo>
                <a:cubicBezTo>
                  <a:pt x="471" y="12356"/>
                  <a:pt x="479" y="12352"/>
                  <a:pt x="485" y="12346"/>
                </a:cubicBezTo>
                <a:lnTo>
                  <a:pt x="595" y="12228"/>
                </a:lnTo>
                <a:cubicBezTo>
                  <a:pt x="601" y="12222"/>
                  <a:pt x="604" y="12213"/>
                  <a:pt x="604" y="12203"/>
                </a:cubicBezTo>
                <a:cubicBezTo>
                  <a:pt x="604" y="12195"/>
                  <a:pt x="599" y="12185"/>
                  <a:pt x="592" y="12180"/>
                </a:cubicBezTo>
                <a:lnTo>
                  <a:pt x="472" y="12083"/>
                </a:lnTo>
                <a:lnTo>
                  <a:pt x="365" y="11893"/>
                </a:lnTo>
                <a:lnTo>
                  <a:pt x="354" y="11738"/>
                </a:lnTo>
                <a:lnTo>
                  <a:pt x="529" y="11817"/>
                </a:lnTo>
                <a:cubicBezTo>
                  <a:pt x="533" y="11819"/>
                  <a:pt x="537" y="11820"/>
                  <a:pt x="541" y="11820"/>
                </a:cubicBezTo>
                <a:cubicBezTo>
                  <a:pt x="542" y="11820"/>
                  <a:pt x="543" y="11820"/>
                  <a:pt x="545" y="11820"/>
                </a:cubicBezTo>
                <a:lnTo>
                  <a:pt x="653" y="11812"/>
                </a:lnTo>
                <a:cubicBezTo>
                  <a:pt x="661" y="11811"/>
                  <a:pt x="670" y="11806"/>
                  <a:pt x="675" y="11800"/>
                </a:cubicBezTo>
                <a:cubicBezTo>
                  <a:pt x="680" y="11794"/>
                  <a:pt x="683" y="11786"/>
                  <a:pt x="683" y="11776"/>
                </a:cubicBezTo>
                <a:lnTo>
                  <a:pt x="675" y="11661"/>
                </a:lnTo>
                <a:cubicBezTo>
                  <a:pt x="674" y="11645"/>
                  <a:pt x="660" y="11630"/>
                  <a:pt x="645" y="11630"/>
                </a:cubicBezTo>
                <a:cubicBezTo>
                  <a:pt x="643" y="11630"/>
                  <a:pt x="642" y="11630"/>
                  <a:pt x="641" y="11630"/>
                </a:cubicBezTo>
                <a:lnTo>
                  <a:pt x="435" y="11645"/>
                </a:lnTo>
                <a:lnTo>
                  <a:pt x="334" y="11468"/>
                </a:lnTo>
                <a:lnTo>
                  <a:pt x="324" y="11316"/>
                </a:lnTo>
                <a:lnTo>
                  <a:pt x="500" y="11384"/>
                </a:lnTo>
                <a:cubicBezTo>
                  <a:pt x="504" y="11385"/>
                  <a:pt x="507" y="11386"/>
                  <a:pt x="511" y="11386"/>
                </a:cubicBezTo>
                <a:cubicBezTo>
                  <a:pt x="518" y="11386"/>
                  <a:pt x="525" y="11384"/>
                  <a:pt x="531" y="11380"/>
                </a:cubicBezTo>
                <a:cubicBezTo>
                  <a:pt x="540" y="11373"/>
                  <a:pt x="545" y="11363"/>
                  <a:pt x="544" y="11351"/>
                </a:cubicBezTo>
                <a:lnTo>
                  <a:pt x="536" y="11249"/>
                </a:lnTo>
                <a:cubicBezTo>
                  <a:pt x="534" y="11242"/>
                  <a:pt x="531" y="11233"/>
                  <a:pt x="524" y="11228"/>
                </a:cubicBezTo>
                <a:lnTo>
                  <a:pt x="409" y="11130"/>
                </a:lnTo>
                <a:lnTo>
                  <a:pt x="406" y="11073"/>
                </a:lnTo>
                <a:lnTo>
                  <a:pt x="599" y="11061"/>
                </a:lnTo>
                <a:cubicBezTo>
                  <a:pt x="607" y="11061"/>
                  <a:pt x="617" y="11056"/>
                  <a:pt x="622" y="11049"/>
                </a:cubicBezTo>
                <a:lnTo>
                  <a:pt x="706" y="10945"/>
                </a:lnTo>
                <a:lnTo>
                  <a:pt x="808" y="10937"/>
                </a:lnTo>
                <a:cubicBezTo>
                  <a:pt x="815" y="10936"/>
                  <a:pt x="825" y="10932"/>
                  <a:pt x="830" y="10926"/>
                </a:cubicBezTo>
                <a:cubicBezTo>
                  <a:pt x="835" y="10919"/>
                  <a:pt x="838" y="10911"/>
                  <a:pt x="838" y="10902"/>
                </a:cubicBezTo>
                <a:lnTo>
                  <a:pt x="830" y="10794"/>
                </a:lnTo>
                <a:cubicBezTo>
                  <a:pt x="829" y="10776"/>
                  <a:pt x="815" y="10764"/>
                  <a:pt x="797" y="10764"/>
                </a:cubicBezTo>
                <a:cubicBezTo>
                  <a:pt x="796" y="10764"/>
                  <a:pt x="795" y="10764"/>
                  <a:pt x="795" y="10764"/>
                </a:cubicBezTo>
                <a:lnTo>
                  <a:pt x="693" y="10770"/>
                </a:lnTo>
                <a:lnTo>
                  <a:pt x="605" y="10695"/>
                </a:lnTo>
                <a:lnTo>
                  <a:pt x="594" y="10525"/>
                </a:lnTo>
                <a:lnTo>
                  <a:pt x="763" y="10513"/>
                </a:lnTo>
                <a:lnTo>
                  <a:pt x="861" y="10604"/>
                </a:lnTo>
                <a:cubicBezTo>
                  <a:pt x="868" y="10610"/>
                  <a:pt x="877" y="10613"/>
                  <a:pt x="885" y="10613"/>
                </a:cubicBezTo>
                <a:cubicBezTo>
                  <a:pt x="894" y="10612"/>
                  <a:pt x="903" y="10608"/>
                  <a:pt x="908" y="10602"/>
                </a:cubicBezTo>
                <a:lnTo>
                  <a:pt x="1001" y="10496"/>
                </a:lnTo>
                <a:lnTo>
                  <a:pt x="1057" y="10492"/>
                </a:lnTo>
                <a:lnTo>
                  <a:pt x="1070" y="10676"/>
                </a:lnTo>
                <a:cubicBezTo>
                  <a:pt x="1071" y="10691"/>
                  <a:pt x="1083" y="10703"/>
                  <a:pt x="1097" y="10706"/>
                </a:cubicBezTo>
                <a:cubicBezTo>
                  <a:pt x="1098" y="10706"/>
                  <a:pt x="1100" y="10706"/>
                  <a:pt x="1101" y="10706"/>
                </a:cubicBezTo>
                <a:cubicBezTo>
                  <a:pt x="1114" y="10706"/>
                  <a:pt x="1126" y="10699"/>
                  <a:pt x="1132" y="10686"/>
                </a:cubicBezTo>
                <a:lnTo>
                  <a:pt x="1224" y="10479"/>
                </a:lnTo>
                <a:lnTo>
                  <a:pt x="1529" y="10457"/>
                </a:lnTo>
                <a:cubicBezTo>
                  <a:pt x="1547" y="10456"/>
                  <a:pt x="1560" y="10440"/>
                  <a:pt x="1559" y="10422"/>
                </a:cubicBezTo>
                <a:lnTo>
                  <a:pt x="1552" y="10313"/>
                </a:lnTo>
                <a:cubicBezTo>
                  <a:pt x="1552" y="10305"/>
                  <a:pt x="1547" y="10297"/>
                  <a:pt x="1541" y="10291"/>
                </a:cubicBezTo>
                <a:lnTo>
                  <a:pt x="1449" y="10211"/>
                </a:lnTo>
                <a:lnTo>
                  <a:pt x="1518" y="10129"/>
                </a:lnTo>
                <a:lnTo>
                  <a:pt x="1591" y="10124"/>
                </a:lnTo>
                <a:lnTo>
                  <a:pt x="1809" y="10213"/>
                </a:lnTo>
                <a:cubicBezTo>
                  <a:pt x="1812" y="10216"/>
                  <a:pt x="1816" y="10217"/>
                  <a:pt x="1819" y="10217"/>
                </a:cubicBezTo>
                <a:cubicBezTo>
                  <a:pt x="1821" y="10217"/>
                  <a:pt x="1822" y="10217"/>
                  <a:pt x="1823" y="10217"/>
                </a:cubicBezTo>
                <a:lnTo>
                  <a:pt x="2042" y="10201"/>
                </a:lnTo>
                <a:cubicBezTo>
                  <a:pt x="2052" y="10201"/>
                  <a:pt x="2062" y="10193"/>
                  <a:pt x="2068" y="10183"/>
                </a:cubicBezTo>
                <a:cubicBezTo>
                  <a:pt x="2074" y="10175"/>
                  <a:pt x="2073" y="10161"/>
                  <a:pt x="2068" y="10152"/>
                </a:cubicBezTo>
                <a:lnTo>
                  <a:pt x="1955" y="9957"/>
                </a:lnTo>
                <a:lnTo>
                  <a:pt x="1949" y="9890"/>
                </a:lnTo>
                <a:lnTo>
                  <a:pt x="2242" y="9869"/>
                </a:lnTo>
                <a:cubicBezTo>
                  <a:pt x="2251" y="9869"/>
                  <a:pt x="2261" y="9864"/>
                  <a:pt x="2266" y="9857"/>
                </a:cubicBezTo>
                <a:lnTo>
                  <a:pt x="2339" y="9767"/>
                </a:lnTo>
                <a:lnTo>
                  <a:pt x="2429" y="9847"/>
                </a:lnTo>
                <a:cubicBezTo>
                  <a:pt x="2436" y="9851"/>
                  <a:pt x="2442" y="9854"/>
                  <a:pt x="2450" y="9854"/>
                </a:cubicBezTo>
                <a:cubicBezTo>
                  <a:pt x="2451" y="9854"/>
                  <a:pt x="2452" y="9854"/>
                  <a:pt x="2453" y="9854"/>
                </a:cubicBezTo>
                <a:lnTo>
                  <a:pt x="2562" y="9847"/>
                </a:lnTo>
                <a:cubicBezTo>
                  <a:pt x="2579" y="9845"/>
                  <a:pt x="2593" y="9829"/>
                  <a:pt x="2591" y="9811"/>
                </a:cubicBezTo>
                <a:lnTo>
                  <a:pt x="2583" y="9703"/>
                </a:lnTo>
                <a:cubicBezTo>
                  <a:pt x="2582" y="9694"/>
                  <a:pt x="2578" y="9687"/>
                  <a:pt x="2572" y="9681"/>
                </a:cubicBezTo>
                <a:lnTo>
                  <a:pt x="2515" y="9631"/>
                </a:lnTo>
                <a:lnTo>
                  <a:pt x="2531" y="9630"/>
                </a:lnTo>
                <a:lnTo>
                  <a:pt x="2637" y="9723"/>
                </a:lnTo>
                <a:cubicBezTo>
                  <a:pt x="2643" y="9729"/>
                  <a:pt x="2651" y="9732"/>
                  <a:pt x="2659" y="9732"/>
                </a:cubicBezTo>
                <a:cubicBezTo>
                  <a:pt x="2664" y="9732"/>
                  <a:pt x="2669" y="9731"/>
                  <a:pt x="2673" y="9728"/>
                </a:cubicBezTo>
                <a:cubicBezTo>
                  <a:pt x="2684" y="9723"/>
                  <a:pt x="2693" y="9709"/>
                  <a:pt x="2692" y="9697"/>
                </a:cubicBezTo>
                <a:lnTo>
                  <a:pt x="2678" y="9512"/>
                </a:lnTo>
                <a:lnTo>
                  <a:pt x="2746" y="9506"/>
                </a:lnTo>
                <a:cubicBezTo>
                  <a:pt x="2754" y="9506"/>
                  <a:pt x="2761" y="9503"/>
                  <a:pt x="2767" y="9498"/>
                </a:cubicBezTo>
                <a:lnTo>
                  <a:pt x="2879" y="9385"/>
                </a:lnTo>
                <a:lnTo>
                  <a:pt x="2949" y="9291"/>
                </a:lnTo>
                <a:lnTo>
                  <a:pt x="3038" y="9374"/>
                </a:lnTo>
                <a:cubicBezTo>
                  <a:pt x="3044" y="9378"/>
                  <a:pt x="3051" y="9382"/>
                  <a:pt x="3058" y="9382"/>
                </a:cubicBezTo>
                <a:cubicBezTo>
                  <a:pt x="3060" y="9382"/>
                  <a:pt x="3062" y="9382"/>
                  <a:pt x="3063" y="9381"/>
                </a:cubicBezTo>
                <a:cubicBezTo>
                  <a:pt x="3073" y="9381"/>
                  <a:pt x="3082" y="9376"/>
                  <a:pt x="3087" y="9370"/>
                </a:cubicBezTo>
                <a:lnTo>
                  <a:pt x="3186" y="9249"/>
                </a:lnTo>
                <a:lnTo>
                  <a:pt x="3266" y="9162"/>
                </a:lnTo>
                <a:lnTo>
                  <a:pt x="3359" y="9238"/>
                </a:lnTo>
                <a:cubicBezTo>
                  <a:pt x="3365" y="9243"/>
                  <a:pt x="3371" y="9245"/>
                  <a:pt x="3379" y="9245"/>
                </a:cubicBezTo>
                <a:cubicBezTo>
                  <a:pt x="3384" y="9245"/>
                  <a:pt x="3389" y="9244"/>
                  <a:pt x="3395" y="9241"/>
                </a:cubicBezTo>
                <a:cubicBezTo>
                  <a:pt x="3405" y="9235"/>
                  <a:pt x="3412" y="9223"/>
                  <a:pt x="3411" y="9210"/>
                </a:cubicBezTo>
                <a:lnTo>
                  <a:pt x="3390" y="8923"/>
                </a:lnTo>
                <a:lnTo>
                  <a:pt x="3575" y="8911"/>
                </a:lnTo>
                <a:cubicBezTo>
                  <a:pt x="3588" y="8910"/>
                  <a:pt x="3600" y="8900"/>
                  <a:pt x="3604" y="8889"/>
                </a:cubicBezTo>
                <a:lnTo>
                  <a:pt x="3681" y="8672"/>
                </a:lnTo>
                <a:lnTo>
                  <a:pt x="3785" y="8569"/>
                </a:lnTo>
                <a:cubicBezTo>
                  <a:pt x="3791" y="8562"/>
                  <a:pt x="3793" y="8553"/>
                  <a:pt x="3793" y="8543"/>
                </a:cubicBezTo>
                <a:lnTo>
                  <a:pt x="3781" y="8365"/>
                </a:lnTo>
                <a:lnTo>
                  <a:pt x="3965" y="8353"/>
                </a:lnTo>
                <a:cubicBezTo>
                  <a:pt x="3973" y="8351"/>
                  <a:pt x="3983" y="8348"/>
                  <a:pt x="3988" y="8340"/>
                </a:cubicBezTo>
                <a:lnTo>
                  <a:pt x="4089" y="8224"/>
                </a:lnTo>
                <a:lnTo>
                  <a:pt x="4167" y="8127"/>
                </a:lnTo>
                <a:lnTo>
                  <a:pt x="4249" y="8203"/>
                </a:lnTo>
                <a:lnTo>
                  <a:pt x="4256" y="8298"/>
                </a:lnTo>
                <a:cubicBezTo>
                  <a:pt x="4257" y="8311"/>
                  <a:pt x="4265" y="8322"/>
                  <a:pt x="4276" y="8327"/>
                </a:cubicBezTo>
                <a:lnTo>
                  <a:pt x="4494" y="8413"/>
                </a:lnTo>
                <a:cubicBezTo>
                  <a:pt x="4498" y="8415"/>
                  <a:pt x="4503" y="8416"/>
                  <a:pt x="4508" y="8416"/>
                </a:cubicBezTo>
                <a:cubicBezTo>
                  <a:pt x="4516" y="8416"/>
                  <a:pt x="4524" y="8413"/>
                  <a:pt x="4530" y="8406"/>
                </a:cubicBezTo>
                <a:lnTo>
                  <a:pt x="4631" y="8297"/>
                </a:lnTo>
                <a:cubicBezTo>
                  <a:pt x="4639" y="8290"/>
                  <a:pt x="4641" y="8281"/>
                  <a:pt x="4641" y="8272"/>
                </a:cubicBezTo>
                <a:lnTo>
                  <a:pt x="4625" y="8049"/>
                </a:lnTo>
                <a:cubicBezTo>
                  <a:pt x="4624" y="8033"/>
                  <a:pt x="4610" y="8019"/>
                  <a:pt x="4595" y="8019"/>
                </a:cubicBezTo>
                <a:cubicBezTo>
                  <a:pt x="4593" y="8019"/>
                  <a:pt x="4591" y="8019"/>
                  <a:pt x="4590" y="8020"/>
                </a:cubicBezTo>
                <a:lnTo>
                  <a:pt x="4515" y="8025"/>
                </a:lnTo>
                <a:lnTo>
                  <a:pt x="4512" y="7988"/>
                </a:lnTo>
                <a:lnTo>
                  <a:pt x="4588" y="7983"/>
                </a:lnTo>
                <a:cubicBezTo>
                  <a:pt x="4595" y="7981"/>
                  <a:pt x="4604" y="7978"/>
                  <a:pt x="4610" y="7971"/>
                </a:cubicBezTo>
                <a:lnTo>
                  <a:pt x="4710" y="7855"/>
                </a:lnTo>
                <a:cubicBezTo>
                  <a:pt x="4715" y="7849"/>
                  <a:pt x="4718" y="7840"/>
                  <a:pt x="4718" y="7832"/>
                </a:cubicBezTo>
                <a:lnTo>
                  <a:pt x="4704" y="7653"/>
                </a:lnTo>
                <a:lnTo>
                  <a:pt x="4772" y="7648"/>
                </a:lnTo>
                <a:cubicBezTo>
                  <a:pt x="4781" y="7648"/>
                  <a:pt x="4790" y="7645"/>
                  <a:pt x="4795" y="7637"/>
                </a:cubicBezTo>
                <a:lnTo>
                  <a:pt x="4902" y="7521"/>
                </a:lnTo>
                <a:cubicBezTo>
                  <a:pt x="4909" y="7515"/>
                  <a:pt x="4912" y="7505"/>
                  <a:pt x="4912" y="7496"/>
                </a:cubicBezTo>
                <a:lnTo>
                  <a:pt x="4896" y="7279"/>
                </a:lnTo>
                <a:cubicBezTo>
                  <a:pt x="4895" y="7270"/>
                  <a:pt x="4891" y="7262"/>
                  <a:pt x="4884" y="7256"/>
                </a:cubicBezTo>
                <a:cubicBezTo>
                  <a:pt x="4879" y="7252"/>
                  <a:pt x="4873" y="7249"/>
                  <a:pt x="4865" y="7249"/>
                </a:cubicBezTo>
                <a:cubicBezTo>
                  <a:pt x="4864" y="7249"/>
                  <a:pt x="4862" y="7249"/>
                  <a:pt x="4861" y="7249"/>
                </a:cubicBezTo>
                <a:lnTo>
                  <a:pt x="4777" y="7255"/>
                </a:lnTo>
                <a:lnTo>
                  <a:pt x="4772" y="7188"/>
                </a:lnTo>
                <a:lnTo>
                  <a:pt x="4822" y="7085"/>
                </a:lnTo>
                <a:lnTo>
                  <a:pt x="4826" y="7089"/>
                </a:lnTo>
                <a:lnTo>
                  <a:pt x="4933" y="7191"/>
                </a:lnTo>
                <a:cubicBezTo>
                  <a:pt x="4939" y="7196"/>
                  <a:pt x="4945" y="7200"/>
                  <a:pt x="4953" y="7200"/>
                </a:cubicBezTo>
                <a:cubicBezTo>
                  <a:pt x="4954" y="7200"/>
                  <a:pt x="4956" y="7199"/>
                  <a:pt x="4957" y="7199"/>
                </a:cubicBezTo>
                <a:cubicBezTo>
                  <a:pt x="4967" y="7198"/>
                  <a:pt x="4975" y="7194"/>
                  <a:pt x="4980" y="7188"/>
                </a:cubicBezTo>
                <a:lnTo>
                  <a:pt x="5081" y="7072"/>
                </a:lnTo>
                <a:cubicBezTo>
                  <a:pt x="5086" y="7066"/>
                  <a:pt x="5089" y="7058"/>
                  <a:pt x="5089" y="7048"/>
                </a:cubicBezTo>
                <a:lnTo>
                  <a:pt x="5082" y="6954"/>
                </a:lnTo>
                <a:cubicBezTo>
                  <a:pt x="5082" y="6946"/>
                  <a:pt x="5078" y="6938"/>
                  <a:pt x="5072" y="6933"/>
                </a:cubicBezTo>
                <a:lnTo>
                  <a:pt x="4979" y="6848"/>
                </a:lnTo>
                <a:lnTo>
                  <a:pt x="5060" y="6761"/>
                </a:lnTo>
                <a:lnTo>
                  <a:pt x="5151" y="6649"/>
                </a:lnTo>
                <a:lnTo>
                  <a:pt x="5245" y="6642"/>
                </a:lnTo>
                <a:cubicBezTo>
                  <a:pt x="5253" y="6641"/>
                  <a:pt x="5261" y="6637"/>
                  <a:pt x="5267" y="6631"/>
                </a:cubicBezTo>
                <a:lnTo>
                  <a:pt x="5368" y="6515"/>
                </a:lnTo>
                <a:cubicBezTo>
                  <a:pt x="5373" y="6507"/>
                  <a:pt x="5376" y="6499"/>
                  <a:pt x="5375" y="6490"/>
                </a:cubicBezTo>
                <a:cubicBezTo>
                  <a:pt x="5375" y="6481"/>
                  <a:pt x="5370" y="6473"/>
                  <a:pt x="5363" y="6468"/>
                </a:cubicBezTo>
                <a:lnTo>
                  <a:pt x="5258" y="6382"/>
                </a:lnTo>
                <a:lnTo>
                  <a:pt x="5254" y="6319"/>
                </a:lnTo>
                <a:lnTo>
                  <a:pt x="5548" y="6298"/>
                </a:lnTo>
                <a:cubicBezTo>
                  <a:pt x="5556" y="6297"/>
                  <a:pt x="5565" y="6293"/>
                  <a:pt x="5571" y="6287"/>
                </a:cubicBezTo>
                <a:cubicBezTo>
                  <a:pt x="5576" y="6281"/>
                  <a:pt x="5578" y="6272"/>
                  <a:pt x="5578" y="6264"/>
                </a:cubicBezTo>
                <a:lnTo>
                  <a:pt x="5563" y="6054"/>
                </a:lnTo>
                <a:cubicBezTo>
                  <a:pt x="5562" y="6041"/>
                  <a:pt x="5555" y="6030"/>
                  <a:pt x="5541" y="6026"/>
                </a:cubicBezTo>
                <a:cubicBezTo>
                  <a:pt x="5538" y="6024"/>
                  <a:pt x="5534" y="6024"/>
                  <a:pt x="5531" y="6024"/>
                </a:cubicBezTo>
                <a:cubicBezTo>
                  <a:pt x="5522" y="6024"/>
                  <a:pt x="5513" y="6028"/>
                  <a:pt x="5506" y="6035"/>
                </a:cubicBezTo>
                <a:lnTo>
                  <a:pt x="5426" y="6127"/>
                </a:lnTo>
                <a:lnTo>
                  <a:pt x="5277" y="5999"/>
                </a:lnTo>
                <a:lnTo>
                  <a:pt x="5415" y="5988"/>
                </a:lnTo>
                <a:cubicBezTo>
                  <a:pt x="5425" y="5988"/>
                  <a:pt x="5432" y="5984"/>
                  <a:pt x="5437" y="5978"/>
                </a:cubicBezTo>
                <a:lnTo>
                  <a:pt x="5540" y="5861"/>
                </a:lnTo>
                <a:cubicBezTo>
                  <a:pt x="5552" y="5849"/>
                  <a:pt x="5551" y="5828"/>
                  <a:pt x="5537" y="5816"/>
                </a:cubicBezTo>
                <a:lnTo>
                  <a:pt x="5444" y="5730"/>
                </a:lnTo>
                <a:lnTo>
                  <a:pt x="5515" y="5655"/>
                </a:lnTo>
                <a:lnTo>
                  <a:pt x="5603" y="5648"/>
                </a:lnTo>
                <a:cubicBezTo>
                  <a:pt x="5621" y="5647"/>
                  <a:pt x="5634" y="5631"/>
                  <a:pt x="5633" y="5613"/>
                </a:cubicBezTo>
                <a:lnTo>
                  <a:pt x="5619" y="5417"/>
                </a:lnTo>
                <a:lnTo>
                  <a:pt x="5696" y="5328"/>
                </a:lnTo>
                <a:lnTo>
                  <a:pt x="5899" y="5412"/>
                </a:lnTo>
                <a:cubicBezTo>
                  <a:pt x="5902" y="5414"/>
                  <a:pt x="5906" y="5415"/>
                  <a:pt x="5910" y="5415"/>
                </a:cubicBezTo>
                <a:cubicBezTo>
                  <a:pt x="5920" y="5415"/>
                  <a:pt x="5929" y="5410"/>
                  <a:pt x="5936" y="5403"/>
                </a:cubicBezTo>
                <a:lnTo>
                  <a:pt x="6129" y="5181"/>
                </a:lnTo>
                <a:lnTo>
                  <a:pt x="6325" y="5167"/>
                </a:lnTo>
                <a:cubicBezTo>
                  <a:pt x="6343" y="5166"/>
                  <a:pt x="6357" y="5150"/>
                  <a:pt x="6355" y="5131"/>
                </a:cubicBezTo>
                <a:lnTo>
                  <a:pt x="6341" y="4921"/>
                </a:lnTo>
                <a:cubicBezTo>
                  <a:pt x="6339" y="4904"/>
                  <a:pt x="6325" y="4890"/>
                  <a:pt x="6310" y="4890"/>
                </a:cubicBezTo>
                <a:cubicBezTo>
                  <a:pt x="6309" y="4890"/>
                  <a:pt x="6307" y="4890"/>
                  <a:pt x="6306" y="4891"/>
                </a:cubicBezTo>
                <a:lnTo>
                  <a:pt x="6128" y="4903"/>
                </a:lnTo>
                <a:lnTo>
                  <a:pt x="6123" y="4841"/>
                </a:lnTo>
                <a:lnTo>
                  <a:pt x="6201" y="4746"/>
                </a:lnTo>
                <a:lnTo>
                  <a:pt x="6511" y="4724"/>
                </a:lnTo>
                <a:cubicBezTo>
                  <a:pt x="6519" y="4723"/>
                  <a:pt x="6529" y="4719"/>
                  <a:pt x="6534" y="4713"/>
                </a:cubicBezTo>
                <a:cubicBezTo>
                  <a:pt x="6539" y="4705"/>
                  <a:pt x="6541" y="4698"/>
                  <a:pt x="6541" y="4689"/>
                </a:cubicBezTo>
                <a:lnTo>
                  <a:pt x="6535" y="4589"/>
                </a:lnTo>
                <a:cubicBezTo>
                  <a:pt x="6534" y="4579"/>
                  <a:pt x="6531" y="4572"/>
                  <a:pt x="6524" y="4567"/>
                </a:cubicBezTo>
                <a:lnTo>
                  <a:pt x="6407" y="4458"/>
                </a:lnTo>
                <a:cubicBezTo>
                  <a:pt x="6401" y="4451"/>
                  <a:pt x="6393" y="4448"/>
                  <a:pt x="6384" y="4448"/>
                </a:cubicBezTo>
                <a:cubicBezTo>
                  <a:pt x="6380" y="4448"/>
                  <a:pt x="6376" y="4449"/>
                  <a:pt x="6372" y="4450"/>
                </a:cubicBezTo>
                <a:lnTo>
                  <a:pt x="6177" y="4538"/>
                </a:lnTo>
                <a:lnTo>
                  <a:pt x="6177" y="4538"/>
                </a:lnTo>
                <a:lnTo>
                  <a:pt x="6193" y="4516"/>
                </a:lnTo>
                <a:cubicBezTo>
                  <a:pt x="6198" y="4510"/>
                  <a:pt x="6201" y="4501"/>
                  <a:pt x="6201" y="4494"/>
                </a:cubicBezTo>
                <a:lnTo>
                  <a:pt x="6187" y="4309"/>
                </a:lnTo>
                <a:lnTo>
                  <a:pt x="6248" y="4305"/>
                </a:lnTo>
                <a:lnTo>
                  <a:pt x="6355" y="4403"/>
                </a:lnTo>
                <a:cubicBezTo>
                  <a:pt x="6361" y="4410"/>
                  <a:pt x="6368" y="4413"/>
                  <a:pt x="6376" y="4413"/>
                </a:cubicBezTo>
                <a:cubicBezTo>
                  <a:pt x="6377" y="4413"/>
                  <a:pt x="6378" y="4413"/>
                  <a:pt x="6380" y="4413"/>
                </a:cubicBezTo>
                <a:cubicBezTo>
                  <a:pt x="6389" y="4413"/>
                  <a:pt x="6398" y="4408"/>
                  <a:pt x="6404" y="4401"/>
                </a:cubicBezTo>
                <a:lnTo>
                  <a:pt x="6482" y="4305"/>
                </a:lnTo>
                <a:lnTo>
                  <a:pt x="6572" y="4390"/>
                </a:lnTo>
                <a:cubicBezTo>
                  <a:pt x="6579" y="4395"/>
                  <a:pt x="6587" y="4398"/>
                  <a:pt x="6595" y="4398"/>
                </a:cubicBezTo>
                <a:cubicBezTo>
                  <a:pt x="6600" y="4398"/>
                  <a:pt x="6604" y="4397"/>
                  <a:pt x="6609" y="4395"/>
                </a:cubicBezTo>
                <a:cubicBezTo>
                  <a:pt x="6620" y="4390"/>
                  <a:pt x="6628" y="4376"/>
                  <a:pt x="6627" y="4364"/>
                </a:cubicBezTo>
                <a:lnTo>
                  <a:pt x="6619" y="4247"/>
                </a:lnTo>
                <a:cubicBezTo>
                  <a:pt x="6619" y="4239"/>
                  <a:pt x="6614" y="4230"/>
                  <a:pt x="6608" y="4224"/>
                </a:cubicBezTo>
                <a:lnTo>
                  <a:pt x="6492" y="4132"/>
                </a:lnTo>
                <a:cubicBezTo>
                  <a:pt x="6486" y="4127"/>
                  <a:pt x="6480" y="4125"/>
                  <a:pt x="6473" y="4125"/>
                </a:cubicBezTo>
                <a:cubicBezTo>
                  <a:pt x="6471" y="4125"/>
                  <a:pt x="6470" y="4125"/>
                  <a:pt x="6468" y="4125"/>
                </a:cubicBezTo>
                <a:lnTo>
                  <a:pt x="6442" y="4127"/>
                </a:lnTo>
                <a:lnTo>
                  <a:pt x="6479" y="4086"/>
                </a:lnTo>
                <a:lnTo>
                  <a:pt x="6683" y="4072"/>
                </a:lnTo>
                <a:cubicBezTo>
                  <a:pt x="6692" y="4072"/>
                  <a:pt x="6701" y="4067"/>
                  <a:pt x="6707" y="4060"/>
                </a:cubicBezTo>
                <a:lnTo>
                  <a:pt x="6754" y="4002"/>
                </a:lnTo>
                <a:lnTo>
                  <a:pt x="6787" y="4454"/>
                </a:lnTo>
                <a:cubicBezTo>
                  <a:pt x="6789" y="4470"/>
                  <a:pt x="6799" y="4482"/>
                  <a:pt x="6815" y="4485"/>
                </a:cubicBezTo>
                <a:cubicBezTo>
                  <a:pt x="6816" y="4485"/>
                  <a:pt x="6818" y="4485"/>
                  <a:pt x="6819" y="4485"/>
                </a:cubicBezTo>
                <a:cubicBezTo>
                  <a:pt x="6831" y="4485"/>
                  <a:pt x="6845" y="4477"/>
                  <a:pt x="6849" y="4464"/>
                </a:cubicBezTo>
                <a:lnTo>
                  <a:pt x="6935" y="4240"/>
                </a:lnTo>
                <a:cubicBezTo>
                  <a:pt x="6937" y="4235"/>
                  <a:pt x="6937" y="4231"/>
                  <a:pt x="6937" y="4225"/>
                </a:cubicBezTo>
                <a:lnTo>
                  <a:pt x="6909" y="3819"/>
                </a:lnTo>
                <a:lnTo>
                  <a:pt x="6948" y="3770"/>
                </a:lnTo>
                <a:lnTo>
                  <a:pt x="6951" y="3803"/>
                </a:lnTo>
                <a:cubicBezTo>
                  <a:pt x="6952" y="3812"/>
                  <a:pt x="6956" y="3819"/>
                  <a:pt x="6963" y="3825"/>
                </a:cubicBezTo>
                <a:cubicBezTo>
                  <a:pt x="6968" y="3829"/>
                  <a:pt x="6976" y="3833"/>
                  <a:pt x="6984" y="3833"/>
                </a:cubicBezTo>
                <a:cubicBezTo>
                  <a:pt x="6985" y="3833"/>
                  <a:pt x="6986" y="3833"/>
                  <a:pt x="6987" y="3833"/>
                </a:cubicBezTo>
                <a:lnTo>
                  <a:pt x="7312" y="3809"/>
                </a:lnTo>
                <a:cubicBezTo>
                  <a:pt x="7320" y="3808"/>
                  <a:pt x="7328" y="3804"/>
                  <a:pt x="7333" y="3797"/>
                </a:cubicBezTo>
                <a:lnTo>
                  <a:pt x="7435" y="3675"/>
                </a:lnTo>
                <a:cubicBezTo>
                  <a:pt x="7442" y="3667"/>
                  <a:pt x="7445" y="3659"/>
                  <a:pt x="7443" y="3651"/>
                </a:cubicBezTo>
                <a:cubicBezTo>
                  <a:pt x="7443" y="3641"/>
                  <a:pt x="7437" y="3633"/>
                  <a:pt x="7431" y="3628"/>
                </a:cubicBezTo>
                <a:lnTo>
                  <a:pt x="7325" y="3542"/>
                </a:lnTo>
                <a:lnTo>
                  <a:pt x="7320" y="3463"/>
                </a:lnTo>
                <a:lnTo>
                  <a:pt x="7415" y="3362"/>
                </a:lnTo>
                <a:lnTo>
                  <a:pt x="7507" y="3247"/>
                </a:lnTo>
                <a:cubicBezTo>
                  <a:pt x="7518" y="3234"/>
                  <a:pt x="7516" y="3215"/>
                  <a:pt x="7504" y="3204"/>
                </a:cubicBezTo>
                <a:lnTo>
                  <a:pt x="7417" y="3115"/>
                </a:lnTo>
                <a:lnTo>
                  <a:pt x="7482" y="3039"/>
                </a:lnTo>
                <a:lnTo>
                  <a:pt x="7685" y="3026"/>
                </a:lnTo>
                <a:cubicBezTo>
                  <a:pt x="7703" y="3024"/>
                  <a:pt x="7717" y="3008"/>
                  <a:pt x="7715" y="2991"/>
                </a:cubicBezTo>
                <a:lnTo>
                  <a:pt x="7693" y="2688"/>
                </a:lnTo>
                <a:lnTo>
                  <a:pt x="7733" y="2643"/>
                </a:lnTo>
                <a:lnTo>
                  <a:pt x="7743" y="2771"/>
                </a:lnTo>
                <a:cubicBezTo>
                  <a:pt x="7744" y="2779"/>
                  <a:pt x="7748" y="2788"/>
                  <a:pt x="7754" y="2793"/>
                </a:cubicBezTo>
                <a:lnTo>
                  <a:pt x="7870" y="2893"/>
                </a:lnTo>
                <a:cubicBezTo>
                  <a:pt x="7876" y="2899"/>
                  <a:pt x="7884" y="2902"/>
                  <a:pt x="7891" y="2902"/>
                </a:cubicBezTo>
                <a:cubicBezTo>
                  <a:pt x="7894" y="2902"/>
                  <a:pt x="7896" y="2901"/>
                  <a:pt x="7899" y="2901"/>
                </a:cubicBezTo>
                <a:cubicBezTo>
                  <a:pt x="7908" y="2899"/>
                  <a:pt x="7916" y="2892"/>
                  <a:pt x="7921" y="2882"/>
                </a:cubicBezTo>
                <a:lnTo>
                  <a:pt x="8014" y="2667"/>
                </a:lnTo>
                <a:cubicBezTo>
                  <a:pt x="8017" y="2662"/>
                  <a:pt x="8017" y="2656"/>
                  <a:pt x="8017" y="2651"/>
                </a:cubicBezTo>
                <a:lnTo>
                  <a:pt x="8012" y="2571"/>
                </a:lnTo>
                <a:lnTo>
                  <a:pt x="8065" y="2662"/>
                </a:lnTo>
                <a:cubicBezTo>
                  <a:pt x="8066" y="2664"/>
                  <a:pt x="8070" y="2667"/>
                  <a:pt x="8072" y="2669"/>
                </a:cubicBezTo>
                <a:lnTo>
                  <a:pt x="8181" y="2763"/>
                </a:lnTo>
                <a:cubicBezTo>
                  <a:pt x="8187" y="2768"/>
                  <a:pt x="8195" y="2770"/>
                  <a:pt x="8203" y="2770"/>
                </a:cubicBezTo>
                <a:cubicBezTo>
                  <a:pt x="8208" y="2770"/>
                  <a:pt x="8213" y="2769"/>
                  <a:pt x="8217" y="2767"/>
                </a:cubicBezTo>
                <a:cubicBezTo>
                  <a:pt x="8229" y="2761"/>
                  <a:pt x="8237" y="2748"/>
                  <a:pt x="8236" y="2735"/>
                </a:cubicBezTo>
                <a:lnTo>
                  <a:pt x="8229" y="2635"/>
                </a:lnTo>
                <a:cubicBezTo>
                  <a:pt x="8229" y="2631"/>
                  <a:pt x="8228" y="2626"/>
                  <a:pt x="8226" y="2622"/>
                </a:cubicBezTo>
                <a:lnTo>
                  <a:pt x="8112" y="2419"/>
                </a:lnTo>
                <a:lnTo>
                  <a:pt x="8098" y="2222"/>
                </a:lnTo>
                <a:lnTo>
                  <a:pt x="8155" y="2152"/>
                </a:lnTo>
                <a:lnTo>
                  <a:pt x="8262" y="2328"/>
                </a:lnTo>
                <a:cubicBezTo>
                  <a:pt x="8268" y="2338"/>
                  <a:pt x="8279" y="2344"/>
                  <a:pt x="8291" y="2344"/>
                </a:cubicBezTo>
                <a:cubicBezTo>
                  <a:pt x="8292" y="2344"/>
                  <a:pt x="8292" y="2344"/>
                  <a:pt x="8293" y="2344"/>
                </a:cubicBezTo>
                <a:cubicBezTo>
                  <a:pt x="8305" y="2342"/>
                  <a:pt x="8316" y="2335"/>
                  <a:pt x="8320" y="2323"/>
                </a:cubicBezTo>
                <a:lnTo>
                  <a:pt x="8400" y="2112"/>
                </a:lnTo>
                <a:lnTo>
                  <a:pt x="8473" y="2107"/>
                </a:lnTo>
                <a:lnTo>
                  <a:pt x="8695" y="2305"/>
                </a:lnTo>
                <a:cubicBezTo>
                  <a:pt x="8702" y="2311"/>
                  <a:pt x="8709" y="2314"/>
                  <a:pt x="8717" y="2314"/>
                </a:cubicBezTo>
                <a:cubicBezTo>
                  <a:pt x="8722" y="2314"/>
                  <a:pt x="8727" y="2313"/>
                  <a:pt x="8732" y="2311"/>
                </a:cubicBezTo>
                <a:cubicBezTo>
                  <a:pt x="8743" y="2305"/>
                  <a:pt x="8751" y="2293"/>
                  <a:pt x="8749" y="2279"/>
                </a:cubicBezTo>
                <a:lnTo>
                  <a:pt x="8734" y="2056"/>
                </a:lnTo>
                <a:cubicBezTo>
                  <a:pt x="8734" y="2047"/>
                  <a:pt x="8729" y="2038"/>
                  <a:pt x="8722" y="2033"/>
                </a:cubicBezTo>
                <a:lnTo>
                  <a:pt x="8617" y="1946"/>
                </a:lnTo>
                <a:lnTo>
                  <a:pt x="8604" y="1764"/>
                </a:lnTo>
                <a:lnTo>
                  <a:pt x="8687" y="1662"/>
                </a:lnTo>
                <a:lnTo>
                  <a:pt x="8783" y="1655"/>
                </a:lnTo>
                <a:cubicBezTo>
                  <a:pt x="8800" y="1654"/>
                  <a:pt x="8814" y="1638"/>
                  <a:pt x="8812" y="1620"/>
                </a:cubicBezTo>
                <a:lnTo>
                  <a:pt x="8806" y="1533"/>
                </a:lnTo>
                <a:lnTo>
                  <a:pt x="8882" y="1438"/>
                </a:lnTo>
                <a:lnTo>
                  <a:pt x="8962" y="1433"/>
                </a:lnTo>
                <a:lnTo>
                  <a:pt x="9067" y="1525"/>
                </a:lnTo>
                <a:cubicBezTo>
                  <a:pt x="9073" y="1530"/>
                  <a:pt x="9081" y="1533"/>
                  <a:pt x="9089" y="1533"/>
                </a:cubicBezTo>
                <a:cubicBezTo>
                  <a:pt x="9094" y="1533"/>
                  <a:pt x="9099" y="1532"/>
                  <a:pt x="9103" y="1530"/>
                </a:cubicBezTo>
                <a:cubicBezTo>
                  <a:pt x="9116" y="1525"/>
                  <a:pt x="9123" y="1512"/>
                  <a:pt x="9122" y="1498"/>
                </a:cubicBezTo>
                <a:lnTo>
                  <a:pt x="9117" y="1424"/>
                </a:lnTo>
                <a:lnTo>
                  <a:pt x="9179" y="1419"/>
                </a:lnTo>
                <a:lnTo>
                  <a:pt x="9285" y="1512"/>
                </a:lnTo>
                <a:cubicBezTo>
                  <a:pt x="9291" y="1517"/>
                  <a:pt x="9299" y="1520"/>
                  <a:pt x="9306" y="1520"/>
                </a:cubicBezTo>
                <a:cubicBezTo>
                  <a:pt x="9315" y="1520"/>
                  <a:pt x="9324" y="1516"/>
                  <a:pt x="9330" y="1509"/>
                </a:cubicBezTo>
                <a:lnTo>
                  <a:pt x="9433" y="1393"/>
                </a:lnTo>
                <a:cubicBezTo>
                  <a:pt x="9439" y="1387"/>
                  <a:pt x="9441" y="1379"/>
                  <a:pt x="9441" y="1370"/>
                </a:cubicBezTo>
                <a:lnTo>
                  <a:pt x="9426" y="1173"/>
                </a:lnTo>
                <a:lnTo>
                  <a:pt x="9482" y="1103"/>
                </a:lnTo>
                <a:lnTo>
                  <a:pt x="9581" y="1266"/>
                </a:lnTo>
                <a:cubicBezTo>
                  <a:pt x="9587" y="1275"/>
                  <a:pt x="9596" y="1280"/>
                  <a:pt x="9606" y="1282"/>
                </a:cubicBezTo>
                <a:cubicBezTo>
                  <a:pt x="9607" y="1282"/>
                  <a:pt x="9609" y="1282"/>
                  <a:pt x="9610" y="1282"/>
                </a:cubicBezTo>
                <a:cubicBezTo>
                  <a:pt x="9620" y="1282"/>
                  <a:pt x="9628" y="1278"/>
                  <a:pt x="9633" y="1272"/>
                </a:cubicBezTo>
                <a:lnTo>
                  <a:pt x="9835" y="1046"/>
                </a:lnTo>
                <a:cubicBezTo>
                  <a:pt x="9841" y="1039"/>
                  <a:pt x="9843" y="1032"/>
                  <a:pt x="9843" y="1023"/>
                </a:cubicBezTo>
                <a:cubicBezTo>
                  <a:pt x="9842" y="1014"/>
                  <a:pt x="9837" y="1006"/>
                  <a:pt x="9831" y="1001"/>
                </a:cubicBezTo>
                <a:lnTo>
                  <a:pt x="9774" y="951"/>
                </a:lnTo>
                <a:lnTo>
                  <a:pt x="9804" y="949"/>
                </a:lnTo>
                <a:cubicBezTo>
                  <a:pt x="9811" y="947"/>
                  <a:pt x="9821" y="944"/>
                  <a:pt x="9826" y="936"/>
                </a:cubicBezTo>
                <a:cubicBezTo>
                  <a:pt x="9831" y="930"/>
                  <a:pt x="9834" y="923"/>
                  <a:pt x="9834" y="913"/>
                </a:cubicBezTo>
                <a:lnTo>
                  <a:pt x="9820" y="710"/>
                </a:lnTo>
                <a:lnTo>
                  <a:pt x="9890" y="628"/>
                </a:lnTo>
                <a:lnTo>
                  <a:pt x="9981" y="707"/>
                </a:lnTo>
                <a:cubicBezTo>
                  <a:pt x="9987" y="712"/>
                  <a:pt x="9994" y="715"/>
                  <a:pt x="10002" y="715"/>
                </a:cubicBezTo>
                <a:cubicBezTo>
                  <a:pt x="10006" y="715"/>
                  <a:pt x="10010" y="714"/>
                  <a:pt x="10014" y="712"/>
                </a:cubicBezTo>
                <a:lnTo>
                  <a:pt x="10326" y="581"/>
                </a:lnTo>
                <a:cubicBezTo>
                  <a:pt x="10337" y="576"/>
                  <a:pt x="10346" y="565"/>
                  <a:pt x="10346" y="551"/>
                </a:cubicBezTo>
                <a:cubicBezTo>
                  <a:pt x="10346" y="539"/>
                  <a:pt x="10337" y="527"/>
                  <a:pt x="10326" y="522"/>
                </a:cubicBezTo>
                <a:lnTo>
                  <a:pt x="10127" y="435"/>
                </a:lnTo>
                <a:lnTo>
                  <a:pt x="10122" y="367"/>
                </a:lnTo>
                <a:lnTo>
                  <a:pt x="10186" y="288"/>
                </a:lnTo>
                <a:lnTo>
                  <a:pt x="10278" y="366"/>
                </a:lnTo>
                <a:cubicBezTo>
                  <a:pt x="10284" y="371"/>
                  <a:pt x="10292" y="374"/>
                  <a:pt x="10299" y="374"/>
                </a:cubicBezTo>
                <a:cubicBezTo>
                  <a:pt x="10307" y="374"/>
                  <a:pt x="10314" y="371"/>
                  <a:pt x="10320" y="367"/>
                </a:cubicBezTo>
                <a:lnTo>
                  <a:pt x="10608" y="143"/>
                </a:lnTo>
                <a:lnTo>
                  <a:pt x="10680" y="205"/>
                </a:lnTo>
                <a:lnTo>
                  <a:pt x="10601" y="296"/>
                </a:lnTo>
                <a:cubicBezTo>
                  <a:pt x="10600" y="296"/>
                  <a:pt x="10600" y="298"/>
                  <a:pt x="10600" y="298"/>
                </a:cubicBezTo>
                <a:lnTo>
                  <a:pt x="10595" y="305"/>
                </a:lnTo>
                <a:lnTo>
                  <a:pt x="10502" y="523"/>
                </a:lnTo>
                <a:cubicBezTo>
                  <a:pt x="10499" y="528"/>
                  <a:pt x="10499" y="533"/>
                  <a:pt x="10499" y="539"/>
                </a:cubicBezTo>
                <a:lnTo>
                  <a:pt x="10506" y="627"/>
                </a:lnTo>
                <a:lnTo>
                  <a:pt x="10313" y="741"/>
                </a:lnTo>
                <a:cubicBezTo>
                  <a:pt x="10303" y="747"/>
                  <a:pt x="10296" y="758"/>
                  <a:pt x="10298" y="770"/>
                </a:cubicBezTo>
                <a:lnTo>
                  <a:pt x="10327" y="1197"/>
                </a:lnTo>
                <a:cubicBezTo>
                  <a:pt x="10329" y="1212"/>
                  <a:pt x="10340" y="1225"/>
                  <a:pt x="10355" y="1227"/>
                </a:cubicBezTo>
                <a:cubicBezTo>
                  <a:pt x="10357" y="1227"/>
                  <a:pt x="10359" y="1227"/>
                  <a:pt x="10361" y="1227"/>
                </a:cubicBezTo>
                <a:cubicBezTo>
                  <a:pt x="10372" y="1227"/>
                  <a:pt x="10384" y="1219"/>
                  <a:pt x="10389" y="1207"/>
                </a:cubicBezTo>
                <a:lnTo>
                  <a:pt x="10669" y="540"/>
                </a:lnTo>
                <a:cubicBezTo>
                  <a:pt x="10673" y="535"/>
                  <a:pt x="10673" y="530"/>
                  <a:pt x="10673" y="525"/>
                </a:cubicBezTo>
                <a:lnTo>
                  <a:pt x="10659" y="347"/>
                </a:lnTo>
                <a:lnTo>
                  <a:pt x="10702" y="345"/>
                </a:lnTo>
                <a:lnTo>
                  <a:pt x="10722" y="631"/>
                </a:lnTo>
                <a:cubicBezTo>
                  <a:pt x="10725" y="640"/>
                  <a:pt x="10727" y="648"/>
                  <a:pt x="10733" y="653"/>
                </a:cubicBezTo>
                <a:lnTo>
                  <a:pt x="10832" y="746"/>
                </a:lnTo>
                <a:lnTo>
                  <a:pt x="10839" y="841"/>
                </a:lnTo>
                <a:cubicBezTo>
                  <a:pt x="10840" y="851"/>
                  <a:pt x="10844" y="858"/>
                  <a:pt x="10851" y="863"/>
                </a:cubicBezTo>
                <a:lnTo>
                  <a:pt x="10966" y="964"/>
                </a:lnTo>
                <a:cubicBezTo>
                  <a:pt x="10973" y="970"/>
                  <a:pt x="10981" y="972"/>
                  <a:pt x="10989" y="972"/>
                </a:cubicBezTo>
                <a:cubicBezTo>
                  <a:pt x="10994" y="972"/>
                  <a:pt x="10998" y="971"/>
                  <a:pt x="11003" y="970"/>
                </a:cubicBezTo>
                <a:cubicBezTo>
                  <a:pt x="11014" y="964"/>
                  <a:pt x="11022" y="951"/>
                  <a:pt x="11021" y="938"/>
                </a:cubicBezTo>
                <a:lnTo>
                  <a:pt x="10992" y="524"/>
                </a:lnTo>
                <a:lnTo>
                  <a:pt x="11185" y="410"/>
                </a:lnTo>
                <a:cubicBezTo>
                  <a:pt x="11195" y="404"/>
                  <a:pt x="11201" y="393"/>
                  <a:pt x="11200" y="381"/>
                </a:cubicBezTo>
                <a:lnTo>
                  <a:pt x="11194" y="293"/>
                </a:lnTo>
                <a:lnTo>
                  <a:pt x="11378" y="80"/>
                </a:lnTo>
                <a:lnTo>
                  <a:pt x="11441" y="76"/>
                </a:lnTo>
                <a:close/>
                <a:moveTo>
                  <a:pt x="11463" y="0"/>
                </a:moveTo>
                <a:cubicBezTo>
                  <a:pt x="11462" y="0"/>
                  <a:pt x="11461" y="0"/>
                  <a:pt x="11460" y="0"/>
                </a:cubicBezTo>
                <a:lnTo>
                  <a:pt x="11351" y="9"/>
                </a:lnTo>
                <a:cubicBezTo>
                  <a:pt x="11344" y="10"/>
                  <a:pt x="11335" y="14"/>
                  <a:pt x="11330" y="20"/>
                </a:cubicBezTo>
                <a:lnTo>
                  <a:pt x="11126" y="253"/>
                </a:lnTo>
                <a:cubicBezTo>
                  <a:pt x="11121" y="259"/>
                  <a:pt x="11118" y="268"/>
                  <a:pt x="11118" y="276"/>
                </a:cubicBezTo>
                <a:lnTo>
                  <a:pt x="11125" y="358"/>
                </a:lnTo>
                <a:lnTo>
                  <a:pt x="10933" y="472"/>
                </a:lnTo>
                <a:cubicBezTo>
                  <a:pt x="10922" y="478"/>
                  <a:pt x="10915" y="490"/>
                  <a:pt x="10917" y="502"/>
                </a:cubicBezTo>
                <a:lnTo>
                  <a:pt x="10941" y="857"/>
                </a:lnTo>
                <a:lnTo>
                  <a:pt x="10894" y="817"/>
                </a:lnTo>
                <a:lnTo>
                  <a:pt x="10888" y="722"/>
                </a:lnTo>
                <a:cubicBezTo>
                  <a:pt x="10887" y="712"/>
                  <a:pt x="10884" y="705"/>
                  <a:pt x="10878" y="700"/>
                </a:cubicBezTo>
                <a:lnTo>
                  <a:pt x="10779" y="607"/>
                </a:lnTo>
                <a:lnTo>
                  <a:pt x="10757" y="301"/>
                </a:lnTo>
                <a:cubicBezTo>
                  <a:pt x="10756" y="285"/>
                  <a:pt x="10739" y="271"/>
                  <a:pt x="10724" y="271"/>
                </a:cubicBezTo>
                <a:cubicBezTo>
                  <a:pt x="10723" y="271"/>
                  <a:pt x="10722" y="271"/>
                  <a:pt x="10721" y="271"/>
                </a:cubicBezTo>
                <a:lnTo>
                  <a:pt x="10691" y="274"/>
                </a:lnTo>
                <a:lnTo>
                  <a:pt x="10741" y="217"/>
                </a:lnTo>
                <a:cubicBezTo>
                  <a:pt x="10746" y="211"/>
                  <a:pt x="10749" y="202"/>
                  <a:pt x="10749" y="193"/>
                </a:cubicBezTo>
                <a:cubicBezTo>
                  <a:pt x="10747" y="184"/>
                  <a:pt x="10743" y="176"/>
                  <a:pt x="10737" y="171"/>
                </a:cubicBezTo>
                <a:lnTo>
                  <a:pt x="10621" y="71"/>
                </a:lnTo>
                <a:cubicBezTo>
                  <a:pt x="10616" y="66"/>
                  <a:pt x="10608" y="63"/>
                  <a:pt x="10600" y="63"/>
                </a:cubicBezTo>
                <a:cubicBezTo>
                  <a:pt x="10593" y="63"/>
                  <a:pt x="10585" y="65"/>
                  <a:pt x="10580" y="70"/>
                </a:cubicBezTo>
                <a:lnTo>
                  <a:pt x="10290" y="294"/>
                </a:lnTo>
                <a:lnTo>
                  <a:pt x="10195" y="211"/>
                </a:lnTo>
                <a:cubicBezTo>
                  <a:pt x="10187" y="206"/>
                  <a:pt x="10180" y="202"/>
                  <a:pt x="10172" y="202"/>
                </a:cubicBezTo>
                <a:cubicBezTo>
                  <a:pt x="10171" y="202"/>
                  <a:pt x="10170" y="202"/>
                  <a:pt x="10170" y="202"/>
                </a:cubicBezTo>
                <a:cubicBezTo>
                  <a:pt x="10162" y="202"/>
                  <a:pt x="10153" y="207"/>
                  <a:pt x="10148" y="214"/>
                </a:cubicBezTo>
                <a:lnTo>
                  <a:pt x="10054" y="330"/>
                </a:lnTo>
                <a:cubicBezTo>
                  <a:pt x="10049" y="337"/>
                  <a:pt x="10046" y="346"/>
                  <a:pt x="10046" y="353"/>
                </a:cubicBezTo>
                <a:lnTo>
                  <a:pt x="10054" y="455"/>
                </a:lnTo>
                <a:cubicBezTo>
                  <a:pt x="10055" y="467"/>
                  <a:pt x="10061" y="477"/>
                  <a:pt x="10074" y="482"/>
                </a:cubicBezTo>
                <a:lnTo>
                  <a:pt x="10221" y="546"/>
                </a:lnTo>
                <a:lnTo>
                  <a:pt x="9999" y="640"/>
                </a:lnTo>
                <a:lnTo>
                  <a:pt x="9898" y="552"/>
                </a:lnTo>
                <a:cubicBezTo>
                  <a:pt x="9892" y="546"/>
                  <a:pt x="9884" y="544"/>
                  <a:pt x="9877" y="544"/>
                </a:cubicBezTo>
                <a:cubicBezTo>
                  <a:pt x="9867" y="544"/>
                  <a:pt x="9858" y="548"/>
                  <a:pt x="9852" y="555"/>
                </a:cubicBezTo>
                <a:lnTo>
                  <a:pt x="9752" y="671"/>
                </a:lnTo>
                <a:cubicBezTo>
                  <a:pt x="9747" y="677"/>
                  <a:pt x="9744" y="685"/>
                  <a:pt x="9744" y="695"/>
                </a:cubicBezTo>
                <a:lnTo>
                  <a:pt x="9757" y="879"/>
                </a:lnTo>
                <a:lnTo>
                  <a:pt x="9681" y="884"/>
                </a:lnTo>
                <a:cubicBezTo>
                  <a:pt x="9669" y="885"/>
                  <a:pt x="9656" y="894"/>
                  <a:pt x="9653" y="906"/>
                </a:cubicBezTo>
                <a:cubicBezTo>
                  <a:pt x="9648" y="920"/>
                  <a:pt x="9652" y="932"/>
                  <a:pt x="9663" y="941"/>
                </a:cubicBezTo>
                <a:lnTo>
                  <a:pt x="9753" y="1021"/>
                </a:lnTo>
                <a:lnTo>
                  <a:pt x="9602" y="1189"/>
                </a:lnTo>
                <a:lnTo>
                  <a:pt x="9502" y="1024"/>
                </a:lnTo>
                <a:cubicBezTo>
                  <a:pt x="9497" y="1014"/>
                  <a:pt x="9487" y="1008"/>
                  <a:pt x="9476" y="1008"/>
                </a:cubicBezTo>
                <a:cubicBezTo>
                  <a:pt x="9474" y="1008"/>
                  <a:pt x="9472" y="1007"/>
                  <a:pt x="9470" y="1007"/>
                </a:cubicBezTo>
                <a:cubicBezTo>
                  <a:pt x="9461" y="1007"/>
                  <a:pt x="9454" y="1013"/>
                  <a:pt x="9448" y="1020"/>
                </a:cubicBezTo>
                <a:lnTo>
                  <a:pt x="9356" y="1135"/>
                </a:lnTo>
                <a:cubicBezTo>
                  <a:pt x="9352" y="1140"/>
                  <a:pt x="9349" y="1150"/>
                  <a:pt x="9349" y="1158"/>
                </a:cubicBezTo>
                <a:lnTo>
                  <a:pt x="9364" y="1354"/>
                </a:lnTo>
                <a:lnTo>
                  <a:pt x="9292" y="1436"/>
                </a:lnTo>
                <a:lnTo>
                  <a:pt x="9201" y="1357"/>
                </a:lnTo>
                <a:cubicBezTo>
                  <a:pt x="9196" y="1352"/>
                  <a:pt x="9188" y="1348"/>
                  <a:pt x="9180" y="1348"/>
                </a:cubicBezTo>
                <a:cubicBezTo>
                  <a:pt x="9179" y="1348"/>
                  <a:pt x="9178" y="1348"/>
                  <a:pt x="9177" y="1349"/>
                </a:cubicBezTo>
                <a:lnTo>
                  <a:pt x="9070" y="1357"/>
                </a:lnTo>
                <a:cubicBezTo>
                  <a:pt x="9051" y="1358"/>
                  <a:pt x="9039" y="1374"/>
                  <a:pt x="9040" y="1392"/>
                </a:cubicBezTo>
                <a:lnTo>
                  <a:pt x="9043" y="1421"/>
                </a:lnTo>
                <a:lnTo>
                  <a:pt x="8986" y="1373"/>
                </a:lnTo>
                <a:cubicBezTo>
                  <a:pt x="8979" y="1368"/>
                  <a:pt x="8973" y="1364"/>
                  <a:pt x="8965" y="1364"/>
                </a:cubicBezTo>
                <a:cubicBezTo>
                  <a:pt x="8964" y="1364"/>
                  <a:pt x="8963" y="1364"/>
                  <a:pt x="8962" y="1364"/>
                </a:cubicBezTo>
                <a:lnTo>
                  <a:pt x="8854" y="1373"/>
                </a:lnTo>
                <a:cubicBezTo>
                  <a:pt x="8845" y="1373"/>
                  <a:pt x="8836" y="1378"/>
                  <a:pt x="8831" y="1384"/>
                </a:cubicBezTo>
                <a:lnTo>
                  <a:pt x="8738" y="1500"/>
                </a:lnTo>
                <a:cubicBezTo>
                  <a:pt x="8734" y="1505"/>
                  <a:pt x="8732" y="1514"/>
                  <a:pt x="8732" y="1522"/>
                </a:cubicBezTo>
                <a:lnTo>
                  <a:pt x="8737" y="1590"/>
                </a:lnTo>
                <a:lnTo>
                  <a:pt x="8661" y="1595"/>
                </a:lnTo>
                <a:cubicBezTo>
                  <a:pt x="8653" y="1595"/>
                  <a:pt x="8643" y="1601"/>
                  <a:pt x="8638" y="1607"/>
                </a:cubicBezTo>
                <a:lnTo>
                  <a:pt x="8538" y="1731"/>
                </a:lnTo>
                <a:cubicBezTo>
                  <a:pt x="8533" y="1737"/>
                  <a:pt x="8530" y="1746"/>
                  <a:pt x="8530" y="1754"/>
                </a:cubicBezTo>
                <a:lnTo>
                  <a:pt x="8544" y="1963"/>
                </a:lnTo>
                <a:cubicBezTo>
                  <a:pt x="8544" y="1972"/>
                  <a:pt x="8549" y="1982"/>
                  <a:pt x="8556" y="1987"/>
                </a:cubicBezTo>
                <a:lnTo>
                  <a:pt x="8661" y="2072"/>
                </a:lnTo>
                <a:lnTo>
                  <a:pt x="8670" y="2200"/>
                </a:lnTo>
                <a:lnTo>
                  <a:pt x="8497" y="2046"/>
                </a:lnTo>
                <a:cubicBezTo>
                  <a:pt x="8492" y="2042"/>
                  <a:pt x="8484" y="2039"/>
                  <a:pt x="8477" y="2039"/>
                </a:cubicBezTo>
                <a:cubicBezTo>
                  <a:pt x="8476" y="2039"/>
                  <a:pt x="8475" y="2039"/>
                  <a:pt x="8473" y="2039"/>
                </a:cubicBezTo>
                <a:lnTo>
                  <a:pt x="8366" y="2046"/>
                </a:lnTo>
                <a:cubicBezTo>
                  <a:pt x="8353" y="2048"/>
                  <a:pt x="8341" y="2056"/>
                  <a:pt x="8337" y="2067"/>
                </a:cubicBezTo>
                <a:lnTo>
                  <a:pt x="8275" y="2236"/>
                </a:lnTo>
                <a:lnTo>
                  <a:pt x="8179" y="2077"/>
                </a:lnTo>
                <a:cubicBezTo>
                  <a:pt x="8172" y="2069"/>
                  <a:pt x="8163" y="2062"/>
                  <a:pt x="8153" y="2062"/>
                </a:cubicBezTo>
                <a:cubicBezTo>
                  <a:pt x="8152" y="2062"/>
                  <a:pt x="8151" y="2062"/>
                  <a:pt x="8150" y="2062"/>
                </a:cubicBezTo>
                <a:cubicBezTo>
                  <a:pt x="8142" y="2062"/>
                  <a:pt x="8131" y="2067"/>
                  <a:pt x="8125" y="2074"/>
                </a:cubicBezTo>
                <a:lnTo>
                  <a:pt x="8030" y="2190"/>
                </a:lnTo>
                <a:cubicBezTo>
                  <a:pt x="8025" y="2196"/>
                  <a:pt x="8023" y="2205"/>
                  <a:pt x="8023" y="2213"/>
                </a:cubicBezTo>
                <a:lnTo>
                  <a:pt x="8038" y="2430"/>
                </a:lnTo>
                <a:cubicBezTo>
                  <a:pt x="8038" y="2435"/>
                  <a:pt x="8039" y="2440"/>
                  <a:pt x="8041" y="2444"/>
                </a:cubicBezTo>
                <a:lnTo>
                  <a:pt x="8155" y="2647"/>
                </a:lnTo>
                <a:lnTo>
                  <a:pt x="8156" y="2663"/>
                </a:lnTo>
                <a:lnTo>
                  <a:pt x="8111" y="2623"/>
                </a:lnTo>
                <a:lnTo>
                  <a:pt x="7989" y="2419"/>
                </a:lnTo>
                <a:cubicBezTo>
                  <a:pt x="7984" y="2409"/>
                  <a:pt x="7973" y="2403"/>
                  <a:pt x="7962" y="2403"/>
                </a:cubicBezTo>
                <a:cubicBezTo>
                  <a:pt x="7959" y="2403"/>
                  <a:pt x="7955" y="2403"/>
                  <a:pt x="7952" y="2404"/>
                </a:cubicBezTo>
                <a:cubicBezTo>
                  <a:pt x="7936" y="2410"/>
                  <a:pt x="7927" y="2423"/>
                  <a:pt x="7929" y="2439"/>
                </a:cubicBezTo>
                <a:lnTo>
                  <a:pt x="7942" y="2647"/>
                </a:lnTo>
                <a:lnTo>
                  <a:pt x="7870" y="2815"/>
                </a:lnTo>
                <a:lnTo>
                  <a:pt x="7797" y="2752"/>
                </a:lnTo>
                <a:lnTo>
                  <a:pt x="7784" y="2564"/>
                </a:lnTo>
                <a:cubicBezTo>
                  <a:pt x="7783" y="2550"/>
                  <a:pt x="7774" y="2539"/>
                  <a:pt x="7762" y="2534"/>
                </a:cubicBezTo>
                <a:cubicBezTo>
                  <a:pt x="7759" y="2533"/>
                  <a:pt x="7755" y="2533"/>
                  <a:pt x="7752" y="2533"/>
                </a:cubicBezTo>
                <a:cubicBezTo>
                  <a:pt x="7742" y="2533"/>
                  <a:pt x="7734" y="2537"/>
                  <a:pt x="7727" y="2544"/>
                </a:cubicBezTo>
                <a:lnTo>
                  <a:pt x="7625" y="2653"/>
                </a:lnTo>
                <a:cubicBezTo>
                  <a:pt x="7619" y="2659"/>
                  <a:pt x="7617" y="2669"/>
                  <a:pt x="7617" y="2678"/>
                </a:cubicBezTo>
                <a:lnTo>
                  <a:pt x="7635" y="2962"/>
                </a:lnTo>
                <a:lnTo>
                  <a:pt x="7451" y="2976"/>
                </a:lnTo>
                <a:cubicBezTo>
                  <a:pt x="7443" y="2977"/>
                  <a:pt x="7434" y="2981"/>
                  <a:pt x="7429" y="2987"/>
                </a:cubicBezTo>
                <a:lnTo>
                  <a:pt x="7335" y="3097"/>
                </a:lnTo>
                <a:cubicBezTo>
                  <a:pt x="7323" y="3110"/>
                  <a:pt x="7325" y="3129"/>
                  <a:pt x="7336" y="3142"/>
                </a:cubicBezTo>
                <a:lnTo>
                  <a:pt x="7425" y="3230"/>
                </a:lnTo>
                <a:lnTo>
                  <a:pt x="7352" y="3321"/>
                </a:lnTo>
                <a:lnTo>
                  <a:pt x="7249" y="3429"/>
                </a:lnTo>
                <a:cubicBezTo>
                  <a:pt x="7243" y="3435"/>
                  <a:pt x="7240" y="3445"/>
                  <a:pt x="7240" y="3454"/>
                </a:cubicBezTo>
                <a:lnTo>
                  <a:pt x="7248" y="3561"/>
                </a:lnTo>
                <a:cubicBezTo>
                  <a:pt x="7248" y="3570"/>
                  <a:pt x="7253" y="3580"/>
                  <a:pt x="7259" y="3585"/>
                </a:cubicBezTo>
                <a:lnTo>
                  <a:pt x="7351" y="3658"/>
                </a:lnTo>
                <a:lnTo>
                  <a:pt x="7279" y="3743"/>
                </a:lnTo>
                <a:lnTo>
                  <a:pt x="7000" y="3763"/>
                </a:lnTo>
                <a:lnTo>
                  <a:pt x="6995" y="3681"/>
                </a:lnTo>
                <a:cubicBezTo>
                  <a:pt x="6995" y="3668"/>
                  <a:pt x="6987" y="3657"/>
                  <a:pt x="6973" y="3653"/>
                </a:cubicBezTo>
                <a:cubicBezTo>
                  <a:pt x="6970" y="3652"/>
                  <a:pt x="6967" y="3651"/>
                  <a:pt x="6963" y="3651"/>
                </a:cubicBezTo>
                <a:cubicBezTo>
                  <a:pt x="6954" y="3651"/>
                  <a:pt x="6945" y="3655"/>
                  <a:pt x="6938" y="3663"/>
                </a:cubicBezTo>
                <a:lnTo>
                  <a:pt x="6838" y="3785"/>
                </a:lnTo>
                <a:cubicBezTo>
                  <a:pt x="6833" y="3792"/>
                  <a:pt x="6830" y="3801"/>
                  <a:pt x="6830" y="3809"/>
                </a:cubicBezTo>
                <a:lnTo>
                  <a:pt x="6859" y="4221"/>
                </a:lnTo>
                <a:lnTo>
                  <a:pt x="6828" y="4300"/>
                </a:lnTo>
                <a:lnTo>
                  <a:pt x="6801" y="3914"/>
                </a:lnTo>
                <a:cubicBezTo>
                  <a:pt x="6801" y="3902"/>
                  <a:pt x="6792" y="3889"/>
                  <a:pt x="6779" y="3886"/>
                </a:cubicBezTo>
                <a:cubicBezTo>
                  <a:pt x="6776" y="3885"/>
                  <a:pt x="6773" y="3884"/>
                  <a:pt x="6769" y="3884"/>
                </a:cubicBezTo>
                <a:cubicBezTo>
                  <a:pt x="6760" y="3884"/>
                  <a:pt x="6751" y="3889"/>
                  <a:pt x="6744" y="3896"/>
                </a:cubicBezTo>
                <a:lnTo>
                  <a:pt x="6653" y="4008"/>
                </a:lnTo>
                <a:lnTo>
                  <a:pt x="6450" y="4022"/>
                </a:lnTo>
                <a:cubicBezTo>
                  <a:pt x="6441" y="4022"/>
                  <a:pt x="6433" y="4027"/>
                  <a:pt x="6428" y="4033"/>
                </a:cubicBezTo>
                <a:lnTo>
                  <a:pt x="6327" y="4142"/>
                </a:lnTo>
                <a:cubicBezTo>
                  <a:pt x="6317" y="4153"/>
                  <a:pt x="6316" y="4167"/>
                  <a:pt x="6321" y="4179"/>
                </a:cubicBezTo>
                <a:cubicBezTo>
                  <a:pt x="6326" y="4189"/>
                  <a:pt x="6336" y="4197"/>
                  <a:pt x="6348" y="4197"/>
                </a:cubicBezTo>
                <a:cubicBezTo>
                  <a:pt x="6350" y="4197"/>
                  <a:pt x="6351" y="4196"/>
                  <a:pt x="6353" y="4196"/>
                </a:cubicBezTo>
                <a:lnTo>
                  <a:pt x="6448" y="4190"/>
                </a:lnTo>
                <a:lnTo>
                  <a:pt x="6542" y="4266"/>
                </a:lnTo>
                <a:lnTo>
                  <a:pt x="6544" y="4286"/>
                </a:lnTo>
                <a:lnTo>
                  <a:pt x="6488" y="4234"/>
                </a:lnTo>
                <a:cubicBezTo>
                  <a:pt x="6483" y="4228"/>
                  <a:pt x="6475" y="4224"/>
                  <a:pt x="6468" y="4224"/>
                </a:cubicBezTo>
                <a:cubicBezTo>
                  <a:pt x="6466" y="4224"/>
                  <a:pt x="6465" y="4224"/>
                  <a:pt x="6463" y="4224"/>
                </a:cubicBezTo>
                <a:cubicBezTo>
                  <a:pt x="6454" y="4224"/>
                  <a:pt x="6445" y="4230"/>
                  <a:pt x="6440" y="4236"/>
                </a:cubicBezTo>
                <a:lnTo>
                  <a:pt x="6362" y="4332"/>
                </a:lnTo>
                <a:lnTo>
                  <a:pt x="6270" y="4247"/>
                </a:lnTo>
                <a:cubicBezTo>
                  <a:pt x="6265" y="4242"/>
                  <a:pt x="6257" y="4238"/>
                  <a:pt x="6248" y="4238"/>
                </a:cubicBezTo>
                <a:cubicBezTo>
                  <a:pt x="6247" y="4238"/>
                  <a:pt x="6246" y="4238"/>
                  <a:pt x="6245" y="4238"/>
                </a:cubicBezTo>
                <a:lnTo>
                  <a:pt x="6138" y="4246"/>
                </a:lnTo>
                <a:cubicBezTo>
                  <a:pt x="6130" y="4247"/>
                  <a:pt x="6120" y="4251"/>
                  <a:pt x="6115" y="4258"/>
                </a:cubicBezTo>
                <a:cubicBezTo>
                  <a:pt x="6110" y="4264"/>
                  <a:pt x="6108" y="4272"/>
                  <a:pt x="6108" y="4282"/>
                </a:cubicBezTo>
                <a:lnTo>
                  <a:pt x="6122" y="4486"/>
                </a:lnTo>
                <a:lnTo>
                  <a:pt x="6036" y="4600"/>
                </a:lnTo>
                <a:cubicBezTo>
                  <a:pt x="6027" y="4612"/>
                  <a:pt x="6027" y="4629"/>
                  <a:pt x="6036" y="4641"/>
                </a:cubicBezTo>
                <a:cubicBezTo>
                  <a:pt x="6042" y="4649"/>
                  <a:pt x="6052" y="4653"/>
                  <a:pt x="6062" y="4653"/>
                </a:cubicBezTo>
                <a:cubicBezTo>
                  <a:pt x="6067" y="4653"/>
                  <a:pt x="6071" y="4652"/>
                  <a:pt x="6076" y="4650"/>
                </a:cubicBezTo>
                <a:lnTo>
                  <a:pt x="6367" y="4520"/>
                </a:lnTo>
                <a:lnTo>
                  <a:pt x="6458" y="4605"/>
                </a:lnTo>
                <a:lnTo>
                  <a:pt x="6462" y="4661"/>
                </a:lnTo>
                <a:lnTo>
                  <a:pt x="6169" y="4681"/>
                </a:lnTo>
                <a:cubicBezTo>
                  <a:pt x="6160" y="4681"/>
                  <a:pt x="6151" y="4687"/>
                  <a:pt x="6145" y="4693"/>
                </a:cubicBezTo>
                <a:lnTo>
                  <a:pt x="6051" y="4808"/>
                </a:lnTo>
                <a:cubicBezTo>
                  <a:pt x="6045" y="4815"/>
                  <a:pt x="6042" y="4824"/>
                  <a:pt x="6042" y="4832"/>
                </a:cubicBezTo>
                <a:lnTo>
                  <a:pt x="6051" y="4940"/>
                </a:lnTo>
                <a:cubicBezTo>
                  <a:pt x="6052" y="4949"/>
                  <a:pt x="6056" y="4957"/>
                  <a:pt x="6062" y="4963"/>
                </a:cubicBezTo>
                <a:cubicBezTo>
                  <a:pt x="6068" y="4967"/>
                  <a:pt x="6075" y="4970"/>
                  <a:pt x="6082" y="4970"/>
                </a:cubicBezTo>
                <a:cubicBezTo>
                  <a:pt x="6084" y="4970"/>
                  <a:pt x="6085" y="4970"/>
                  <a:pt x="6086" y="4970"/>
                </a:cubicBezTo>
                <a:lnTo>
                  <a:pt x="6264" y="4957"/>
                </a:lnTo>
                <a:lnTo>
                  <a:pt x="6274" y="5103"/>
                </a:lnTo>
                <a:lnTo>
                  <a:pt x="6096" y="5116"/>
                </a:lnTo>
                <a:cubicBezTo>
                  <a:pt x="6088" y="5117"/>
                  <a:pt x="6079" y="5121"/>
                  <a:pt x="6074" y="5127"/>
                </a:cubicBezTo>
                <a:lnTo>
                  <a:pt x="5888" y="5342"/>
                </a:lnTo>
                <a:lnTo>
                  <a:pt x="5685" y="5257"/>
                </a:lnTo>
                <a:cubicBezTo>
                  <a:pt x="5681" y="5256"/>
                  <a:pt x="5677" y="5255"/>
                  <a:pt x="5673" y="5255"/>
                </a:cubicBezTo>
                <a:cubicBezTo>
                  <a:pt x="5663" y="5255"/>
                  <a:pt x="5653" y="5259"/>
                  <a:pt x="5647" y="5267"/>
                </a:cubicBezTo>
                <a:lnTo>
                  <a:pt x="5547" y="5382"/>
                </a:lnTo>
                <a:cubicBezTo>
                  <a:pt x="5541" y="5388"/>
                  <a:pt x="5539" y="5397"/>
                  <a:pt x="5539" y="5406"/>
                </a:cubicBezTo>
                <a:lnTo>
                  <a:pt x="5552" y="5584"/>
                </a:lnTo>
                <a:lnTo>
                  <a:pt x="5484" y="5589"/>
                </a:lnTo>
                <a:cubicBezTo>
                  <a:pt x="5477" y="5590"/>
                  <a:pt x="5469" y="5594"/>
                  <a:pt x="5463" y="5600"/>
                </a:cubicBezTo>
                <a:lnTo>
                  <a:pt x="5360" y="5708"/>
                </a:lnTo>
                <a:cubicBezTo>
                  <a:pt x="5354" y="5714"/>
                  <a:pt x="5352" y="5722"/>
                  <a:pt x="5352" y="5731"/>
                </a:cubicBezTo>
                <a:cubicBezTo>
                  <a:pt x="5352" y="5740"/>
                  <a:pt x="5355" y="5748"/>
                  <a:pt x="5362" y="5755"/>
                </a:cubicBezTo>
                <a:lnTo>
                  <a:pt x="5457" y="5841"/>
                </a:lnTo>
                <a:lnTo>
                  <a:pt x="5384" y="5924"/>
                </a:lnTo>
                <a:lnTo>
                  <a:pt x="5181" y="5938"/>
                </a:lnTo>
                <a:cubicBezTo>
                  <a:pt x="5168" y="5939"/>
                  <a:pt x="5156" y="5948"/>
                  <a:pt x="5152" y="5960"/>
                </a:cubicBezTo>
                <a:cubicBezTo>
                  <a:pt x="5147" y="5974"/>
                  <a:pt x="5151" y="5986"/>
                  <a:pt x="5161" y="5995"/>
                </a:cubicBezTo>
                <a:lnTo>
                  <a:pt x="5393" y="6197"/>
                </a:lnTo>
                <a:cubicBezTo>
                  <a:pt x="5399" y="6203"/>
                  <a:pt x="5407" y="6205"/>
                  <a:pt x="5414" y="6205"/>
                </a:cubicBezTo>
                <a:cubicBezTo>
                  <a:pt x="5423" y="6205"/>
                  <a:pt x="5432" y="6202"/>
                  <a:pt x="5438" y="6194"/>
                </a:cubicBezTo>
                <a:lnTo>
                  <a:pt x="5489" y="6137"/>
                </a:lnTo>
                <a:lnTo>
                  <a:pt x="5496" y="6236"/>
                </a:lnTo>
                <a:lnTo>
                  <a:pt x="5202" y="6257"/>
                </a:lnTo>
                <a:cubicBezTo>
                  <a:pt x="5194" y="6259"/>
                  <a:pt x="5184" y="6262"/>
                  <a:pt x="5179" y="6269"/>
                </a:cubicBezTo>
                <a:cubicBezTo>
                  <a:pt x="5174" y="6276"/>
                  <a:pt x="5172" y="6283"/>
                  <a:pt x="5172" y="6292"/>
                </a:cubicBezTo>
                <a:lnTo>
                  <a:pt x="5179" y="6400"/>
                </a:lnTo>
                <a:cubicBezTo>
                  <a:pt x="5179" y="6410"/>
                  <a:pt x="5184" y="6418"/>
                  <a:pt x="5192" y="6423"/>
                </a:cubicBezTo>
                <a:lnTo>
                  <a:pt x="5281" y="6496"/>
                </a:lnTo>
                <a:lnTo>
                  <a:pt x="5210" y="6578"/>
                </a:lnTo>
                <a:lnTo>
                  <a:pt x="5116" y="6584"/>
                </a:lnTo>
                <a:cubicBezTo>
                  <a:pt x="5106" y="6584"/>
                  <a:pt x="5098" y="6589"/>
                  <a:pt x="5093" y="6595"/>
                </a:cubicBezTo>
                <a:lnTo>
                  <a:pt x="4994" y="6717"/>
                </a:lnTo>
                <a:lnTo>
                  <a:pt x="4892" y="6826"/>
                </a:lnTo>
                <a:cubicBezTo>
                  <a:pt x="4886" y="6833"/>
                  <a:pt x="4882" y="6840"/>
                  <a:pt x="4882" y="6849"/>
                </a:cubicBezTo>
                <a:cubicBezTo>
                  <a:pt x="4882" y="6859"/>
                  <a:pt x="4887" y="6866"/>
                  <a:pt x="4893" y="6873"/>
                </a:cubicBezTo>
                <a:lnTo>
                  <a:pt x="5000" y="6972"/>
                </a:lnTo>
                <a:lnTo>
                  <a:pt x="5005" y="7040"/>
                </a:lnTo>
                <a:lnTo>
                  <a:pt x="4934" y="7120"/>
                </a:lnTo>
                <a:lnTo>
                  <a:pt x="4861" y="7051"/>
                </a:lnTo>
                <a:lnTo>
                  <a:pt x="4855" y="6970"/>
                </a:lnTo>
                <a:cubicBezTo>
                  <a:pt x="4854" y="6954"/>
                  <a:pt x="4844" y="6943"/>
                  <a:pt x="4829" y="6941"/>
                </a:cubicBezTo>
                <a:cubicBezTo>
                  <a:pt x="4827" y="6940"/>
                  <a:pt x="4825" y="6940"/>
                  <a:pt x="4822" y="6940"/>
                </a:cubicBezTo>
                <a:cubicBezTo>
                  <a:pt x="4810" y="6940"/>
                  <a:pt x="4800" y="6948"/>
                  <a:pt x="4794" y="6959"/>
                </a:cubicBezTo>
                <a:lnTo>
                  <a:pt x="4693" y="7170"/>
                </a:lnTo>
                <a:cubicBezTo>
                  <a:pt x="4692" y="7175"/>
                  <a:pt x="4690" y="7181"/>
                  <a:pt x="4690" y="7187"/>
                </a:cubicBezTo>
                <a:lnTo>
                  <a:pt x="4698" y="7295"/>
                </a:lnTo>
                <a:cubicBezTo>
                  <a:pt x="4699" y="7303"/>
                  <a:pt x="4703" y="7312"/>
                  <a:pt x="4710" y="7317"/>
                </a:cubicBezTo>
                <a:cubicBezTo>
                  <a:pt x="4715" y="7321"/>
                  <a:pt x="4721" y="7325"/>
                  <a:pt x="4729" y="7325"/>
                </a:cubicBezTo>
                <a:cubicBezTo>
                  <a:pt x="4730" y="7325"/>
                  <a:pt x="4732" y="7324"/>
                  <a:pt x="4733" y="7324"/>
                </a:cubicBezTo>
                <a:lnTo>
                  <a:pt x="4817" y="7318"/>
                </a:lnTo>
                <a:lnTo>
                  <a:pt x="4828" y="7489"/>
                </a:lnTo>
                <a:lnTo>
                  <a:pt x="4739" y="7586"/>
                </a:lnTo>
                <a:lnTo>
                  <a:pt x="4651" y="7593"/>
                </a:lnTo>
                <a:cubicBezTo>
                  <a:pt x="4632" y="7594"/>
                  <a:pt x="4620" y="7609"/>
                  <a:pt x="4621" y="7628"/>
                </a:cubicBezTo>
                <a:lnTo>
                  <a:pt x="4636" y="7824"/>
                </a:lnTo>
                <a:lnTo>
                  <a:pt x="4552" y="7921"/>
                </a:lnTo>
                <a:lnTo>
                  <a:pt x="4458" y="7927"/>
                </a:lnTo>
                <a:cubicBezTo>
                  <a:pt x="4439" y="7928"/>
                  <a:pt x="4426" y="7944"/>
                  <a:pt x="4427" y="7962"/>
                </a:cubicBezTo>
                <a:lnTo>
                  <a:pt x="4435" y="8063"/>
                </a:lnTo>
                <a:cubicBezTo>
                  <a:pt x="4437" y="8080"/>
                  <a:pt x="4451" y="8094"/>
                  <a:pt x="4466" y="8094"/>
                </a:cubicBezTo>
                <a:cubicBezTo>
                  <a:pt x="4467" y="8094"/>
                  <a:pt x="4469" y="8094"/>
                  <a:pt x="4470" y="8094"/>
                </a:cubicBezTo>
                <a:lnTo>
                  <a:pt x="4546" y="8088"/>
                </a:lnTo>
                <a:lnTo>
                  <a:pt x="4559" y="8265"/>
                </a:lnTo>
                <a:lnTo>
                  <a:pt x="4482" y="8349"/>
                </a:lnTo>
                <a:lnTo>
                  <a:pt x="4303" y="8277"/>
                </a:lnTo>
                <a:lnTo>
                  <a:pt x="4297" y="8188"/>
                </a:lnTo>
                <a:cubicBezTo>
                  <a:pt x="4297" y="8180"/>
                  <a:pt x="4293" y="8172"/>
                  <a:pt x="4287" y="8166"/>
                </a:cubicBezTo>
                <a:lnTo>
                  <a:pt x="4169" y="8060"/>
                </a:lnTo>
                <a:cubicBezTo>
                  <a:pt x="4164" y="8056"/>
                  <a:pt x="4155" y="8052"/>
                  <a:pt x="4148" y="8052"/>
                </a:cubicBezTo>
                <a:cubicBezTo>
                  <a:pt x="4147" y="8052"/>
                  <a:pt x="4146" y="8052"/>
                  <a:pt x="4145" y="8052"/>
                </a:cubicBezTo>
                <a:cubicBezTo>
                  <a:pt x="4136" y="8052"/>
                  <a:pt x="4126" y="8057"/>
                  <a:pt x="4121" y="8063"/>
                </a:cubicBezTo>
                <a:lnTo>
                  <a:pt x="4022" y="8186"/>
                </a:lnTo>
                <a:lnTo>
                  <a:pt x="3930" y="8291"/>
                </a:lnTo>
                <a:lnTo>
                  <a:pt x="3727" y="8306"/>
                </a:lnTo>
                <a:cubicBezTo>
                  <a:pt x="3709" y="8307"/>
                  <a:pt x="3695" y="8323"/>
                  <a:pt x="3697" y="8341"/>
                </a:cubicBezTo>
                <a:lnTo>
                  <a:pt x="3711" y="8536"/>
                </a:lnTo>
                <a:lnTo>
                  <a:pt x="3612" y="8634"/>
                </a:lnTo>
                <a:cubicBezTo>
                  <a:pt x="3609" y="8636"/>
                  <a:pt x="3606" y="8640"/>
                  <a:pt x="3605" y="8645"/>
                </a:cubicBezTo>
                <a:lnTo>
                  <a:pt x="3533" y="8848"/>
                </a:lnTo>
                <a:lnTo>
                  <a:pt x="3338" y="8863"/>
                </a:lnTo>
                <a:cubicBezTo>
                  <a:pt x="3320" y="8864"/>
                  <a:pt x="3307" y="8880"/>
                  <a:pt x="3308" y="8898"/>
                </a:cubicBezTo>
                <a:lnTo>
                  <a:pt x="3325" y="9141"/>
                </a:lnTo>
                <a:lnTo>
                  <a:pt x="3267" y="9094"/>
                </a:lnTo>
                <a:cubicBezTo>
                  <a:pt x="3262" y="9089"/>
                  <a:pt x="3254" y="9086"/>
                  <a:pt x="3247" y="9086"/>
                </a:cubicBezTo>
                <a:cubicBezTo>
                  <a:pt x="3239" y="9086"/>
                  <a:pt x="3230" y="9090"/>
                  <a:pt x="3224" y="9097"/>
                </a:cubicBezTo>
                <a:lnTo>
                  <a:pt x="3121" y="9208"/>
                </a:lnTo>
                <a:lnTo>
                  <a:pt x="3043" y="9302"/>
                </a:lnTo>
                <a:lnTo>
                  <a:pt x="2951" y="9219"/>
                </a:lnTo>
                <a:cubicBezTo>
                  <a:pt x="2946" y="9215"/>
                  <a:pt x="2938" y="9212"/>
                  <a:pt x="2931" y="9212"/>
                </a:cubicBezTo>
                <a:cubicBezTo>
                  <a:pt x="2929" y="9212"/>
                  <a:pt x="2928" y="9212"/>
                  <a:pt x="2927" y="9212"/>
                </a:cubicBezTo>
                <a:cubicBezTo>
                  <a:pt x="2918" y="9213"/>
                  <a:pt x="2908" y="9217"/>
                  <a:pt x="2903" y="9224"/>
                </a:cubicBezTo>
                <a:lnTo>
                  <a:pt x="2814" y="9343"/>
                </a:lnTo>
                <a:lnTo>
                  <a:pt x="2714" y="9445"/>
                </a:lnTo>
                <a:lnTo>
                  <a:pt x="2625" y="9451"/>
                </a:lnTo>
                <a:cubicBezTo>
                  <a:pt x="2606" y="9452"/>
                  <a:pt x="2594" y="9468"/>
                  <a:pt x="2595" y="9487"/>
                </a:cubicBezTo>
                <a:lnTo>
                  <a:pt x="2605" y="9624"/>
                </a:lnTo>
                <a:lnTo>
                  <a:pt x="2549" y="9575"/>
                </a:lnTo>
                <a:cubicBezTo>
                  <a:pt x="2543" y="9570"/>
                  <a:pt x="2537" y="9567"/>
                  <a:pt x="2529" y="9567"/>
                </a:cubicBezTo>
                <a:cubicBezTo>
                  <a:pt x="2528" y="9567"/>
                  <a:pt x="2527" y="9567"/>
                  <a:pt x="2526" y="9567"/>
                </a:cubicBezTo>
                <a:lnTo>
                  <a:pt x="2418" y="9575"/>
                </a:lnTo>
                <a:cubicBezTo>
                  <a:pt x="2405" y="9576"/>
                  <a:pt x="2393" y="9583"/>
                  <a:pt x="2390" y="9597"/>
                </a:cubicBezTo>
                <a:cubicBezTo>
                  <a:pt x="2385" y="9609"/>
                  <a:pt x="2388" y="9623"/>
                  <a:pt x="2398" y="9632"/>
                </a:cubicBezTo>
                <a:lnTo>
                  <a:pt x="2504" y="9724"/>
                </a:lnTo>
                <a:lnTo>
                  <a:pt x="2507" y="9787"/>
                </a:lnTo>
                <a:lnTo>
                  <a:pt x="2445" y="9791"/>
                </a:lnTo>
                <a:lnTo>
                  <a:pt x="2340" y="9698"/>
                </a:lnTo>
                <a:cubicBezTo>
                  <a:pt x="2333" y="9693"/>
                  <a:pt x="2325" y="9691"/>
                  <a:pt x="2318" y="9691"/>
                </a:cubicBezTo>
                <a:cubicBezTo>
                  <a:pt x="2317" y="9691"/>
                  <a:pt x="2316" y="9691"/>
                  <a:pt x="2315" y="9691"/>
                </a:cubicBezTo>
                <a:cubicBezTo>
                  <a:pt x="2307" y="9691"/>
                  <a:pt x="2298" y="9696"/>
                  <a:pt x="2293" y="9702"/>
                </a:cubicBezTo>
                <a:lnTo>
                  <a:pt x="2208" y="9807"/>
                </a:lnTo>
                <a:lnTo>
                  <a:pt x="1896" y="9830"/>
                </a:lnTo>
                <a:cubicBezTo>
                  <a:pt x="1877" y="9831"/>
                  <a:pt x="1865" y="9847"/>
                  <a:pt x="1866" y="9865"/>
                </a:cubicBezTo>
                <a:lnTo>
                  <a:pt x="1874" y="9973"/>
                </a:lnTo>
                <a:cubicBezTo>
                  <a:pt x="1874" y="9978"/>
                  <a:pt x="1875" y="9983"/>
                  <a:pt x="1877" y="9987"/>
                </a:cubicBezTo>
                <a:lnTo>
                  <a:pt x="1969" y="10144"/>
                </a:lnTo>
                <a:lnTo>
                  <a:pt x="1810" y="10155"/>
                </a:lnTo>
                <a:lnTo>
                  <a:pt x="1593" y="10066"/>
                </a:lnTo>
                <a:cubicBezTo>
                  <a:pt x="1590" y="10063"/>
                  <a:pt x="1586" y="10062"/>
                  <a:pt x="1583" y="10062"/>
                </a:cubicBezTo>
                <a:cubicBezTo>
                  <a:pt x="1581" y="10062"/>
                  <a:pt x="1580" y="10062"/>
                  <a:pt x="1579" y="10062"/>
                </a:cubicBezTo>
                <a:lnTo>
                  <a:pt x="1485" y="10070"/>
                </a:lnTo>
                <a:cubicBezTo>
                  <a:pt x="1477" y="10071"/>
                  <a:pt x="1467" y="10075"/>
                  <a:pt x="1463" y="10081"/>
                </a:cubicBezTo>
                <a:lnTo>
                  <a:pt x="1362" y="10197"/>
                </a:lnTo>
                <a:cubicBezTo>
                  <a:pt x="1351" y="10210"/>
                  <a:pt x="1352" y="10231"/>
                  <a:pt x="1365" y="10243"/>
                </a:cubicBezTo>
                <a:lnTo>
                  <a:pt x="1471" y="10336"/>
                </a:lnTo>
                <a:lnTo>
                  <a:pt x="1476" y="10399"/>
                </a:lnTo>
                <a:lnTo>
                  <a:pt x="1183" y="10420"/>
                </a:lnTo>
                <a:cubicBezTo>
                  <a:pt x="1172" y="10421"/>
                  <a:pt x="1160" y="10427"/>
                  <a:pt x="1155" y="10439"/>
                </a:cubicBezTo>
                <a:lnTo>
                  <a:pt x="1108" y="10544"/>
                </a:lnTo>
                <a:lnTo>
                  <a:pt x="1102" y="10458"/>
                </a:lnTo>
                <a:cubicBezTo>
                  <a:pt x="1101" y="10450"/>
                  <a:pt x="1097" y="10441"/>
                  <a:pt x="1090" y="10436"/>
                </a:cubicBezTo>
                <a:cubicBezTo>
                  <a:pt x="1085" y="10432"/>
                  <a:pt x="1078" y="10428"/>
                  <a:pt x="1072" y="10428"/>
                </a:cubicBezTo>
                <a:cubicBezTo>
                  <a:pt x="1070" y="10428"/>
                  <a:pt x="1069" y="10429"/>
                  <a:pt x="1067" y="10429"/>
                </a:cubicBezTo>
                <a:lnTo>
                  <a:pt x="965" y="10436"/>
                </a:lnTo>
                <a:cubicBezTo>
                  <a:pt x="956" y="10437"/>
                  <a:pt x="949" y="10441"/>
                  <a:pt x="944" y="10448"/>
                </a:cubicBezTo>
                <a:lnTo>
                  <a:pt x="865" y="10539"/>
                </a:lnTo>
                <a:lnTo>
                  <a:pt x="782" y="10461"/>
                </a:lnTo>
                <a:cubicBezTo>
                  <a:pt x="777" y="10456"/>
                  <a:pt x="768" y="10452"/>
                  <a:pt x="760" y="10452"/>
                </a:cubicBezTo>
                <a:cubicBezTo>
                  <a:pt x="759" y="10452"/>
                  <a:pt x="758" y="10452"/>
                  <a:pt x="757" y="10452"/>
                </a:cubicBezTo>
                <a:lnTo>
                  <a:pt x="540" y="10467"/>
                </a:lnTo>
                <a:cubicBezTo>
                  <a:pt x="532" y="10468"/>
                  <a:pt x="523" y="10473"/>
                  <a:pt x="518" y="10479"/>
                </a:cubicBezTo>
                <a:cubicBezTo>
                  <a:pt x="512" y="10486"/>
                  <a:pt x="509" y="10493"/>
                  <a:pt x="509" y="10503"/>
                </a:cubicBezTo>
                <a:lnTo>
                  <a:pt x="526" y="10718"/>
                </a:lnTo>
                <a:cubicBezTo>
                  <a:pt x="527" y="10728"/>
                  <a:pt x="530" y="10736"/>
                  <a:pt x="537" y="10741"/>
                </a:cubicBezTo>
                <a:lnTo>
                  <a:pt x="645" y="10835"/>
                </a:lnTo>
                <a:cubicBezTo>
                  <a:pt x="651" y="10840"/>
                  <a:pt x="657" y="10842"/>
                  <a:pt x="665" y="10842"/>
                </a:cubicBezTo>
                <a:cubicBezTo>
                  <a:pt x="666" y="10842"/>
                  <a:pt x="667" y="10842"/>
                  <a:pt x="669" y="10842"/>
                </a:cubicBezTo>
                <a:lnTo>
                  <a:pt x="752" y="10836"/>
                </a:lnTo>
                <a:lnTo>
                  <a:pt x="754" y="10879"/>
                </a:lnTo>
                <a:lnTo>
                  <a:pt x="671" y="10884"/>
                </a:lnTo>
                <a:cubicBezTo>
                  <a:pt x="662" y="10884"/>
                  <a:pt x="653" y="10889"/>
                  <a:pt x="648" y="10895"/>
                </a:cubicBezTo>
                <a:lnTo>
                  <a:pt x="563" y="11000"/>
                </a:lnTo>
                <a:lnTo>
                  <a:pt x="352" y="11014"/>
                </a:lnTo>
                <a:cubicBezTo>
                  <a:pt x="334" y="11015"/>
                  <a:pt x="321" y="11031"/>
                  <a:pt x="322" y="11049"/>
                </a:cubicBezTo>
                <a:lnTo>
                  <a:pt x="330" y="11150"/>
                </a:lnTo>
                <a:cubicBezTo>
                  <a:pt x="331" y="11159"/>
                  <a:pt x="335" y="11168"/>
                  <a:pt x="342" y="11173"/>
                </a:cubicBezTo>
                <a:lnTo>
                  <a:pt x="456" y="11270"/>
                </a:lnTo>
                <a:lnTo>
                  <a:pt x="459" y="11309"/>
                </a:lnTo>
                <a:lnTo>
                  <a:pt x="459" y="11309"/>
                </a:lnTo>
                <a:lnTo>
                  <a:pt x="283" y="11241"/>
                </a:lnTo>
                <a:cubicBezTo>
                  <a:pt x="279" y="11239"/>
                  <a:pt x="275" y="11239"/>
                  <a:pt x="271" y="11239"/>
                </a:cubicBezTo>
                <a:cubicBezTo>
                  <a:pt x="264" y="11239"/>
                  <a:pt x="258" y="11240"/>
                  <a:pt x="252" y="11244"/>
                </a:cubicBezTo>
                <a:cubicBezTo>
                  <a:pt x="243" y="11251"/>
                  <a:pt x="238" y="11262"/>
                  <a:pt x="240" y="11273"/>
                </a:cubicBezTo>
                <a:lnTo>
                  <a:pt x="253" y="11484"/>
                </a:lnTo>
                <a:cubicBezTo>
                  <a:pt x="253" y="11489"/>
                  <a:pt x="254" y="11494"/>
                  <a:pt x="257" y="11498"/>
                </a:cubicBezTo>
                <a:lnTo>
                  <a:pt x="363" y="11684"/>
                </a:lnTo>
                <a:lnTo>
                  <a:pt x="314" y="11661"/>
                </a:lnTo>
                <a:cubicBezTo>
                  <a:pt x="310" y="11659"/>
                  <a:pt x="305" y="11658"/>
                  <a:pt x="300" y="11658"/>
                </a:cubicBezTo>
                <a:cubicBezTo>
                  <a:pt x="293" y="11658"/>
                  <a:pt x="286" y="11660"/>
                  <a:pt x="281" y="11664"/>
                </a:cubicBezTo>
                <a:cubicBezTo>
                  <a:pt x="270" y="11670"/>
                  <a:pt x="266" y="11680"/>
                  <a:pt x="267" y="11692"/>
                </a:cubicBezTo>
                <a:lnTo>
                  <a:pt x="282" y="11910"/>
                </a:lnTo>
                <a:cubicBezTo>
                  <a:pt x="282" y="11915"/>
                  <a:pt x="283" y="11920"/>
                  <a:pt x="287" y="11924"/>
                </a:cubicBezTo>
                <a:lnTo>
                  <a:pt x="402" y="12127"/>
                </a:lnTo>
                <a:cubicBezTo>
                  <a:pt x="403" y="12131"/>
                  <a:pt x="407" y="12133"/>
                  <a:pt x="409" y="12137"/>
                </a:cubicBezTo>
                <a:lnTo>
                  <a:pt x="506" y="12215"/>
                </a:lnTo>
                <a:lnTo>
                  <a:pt x="444" y="12282"/>
                </a:lnTo>
                <a:lnTo>
                  <a:pt x="359" y="12202"/>
                </a:lnTo>
                <a:cubicBezTo>
                  <a:pt x="352" y="12196"/>
                  <a:pt x="344" y="12194"/>
                  <a:pt x="335" y="12194"/>
                </a:cubicBezTo>
                <a:cubicBezTo>
                  <a:pt x="326" y="12195"/>
                  <a:pt x="318" y="12199"/>
                  <a:pt x="313" y="12205"/>
                </a:cubicBezTo>
                <a:lnTo>
                  <a:pt x="212" y="12321"/>
                </a:lnTo>
                <a:cubicBezTo>
                  <a:pt x="206" y="12327"/>
                  <a:pt x="204" y="12335"/>
                  <a:pt x="204" y="12344"/>
                </a:cubicBezTo>
                <a:lnTo>
                  <a:pt x="212" y="12452"/>
                </a:lnTo>
                <a:cubicBezTo>
                  <a:pt x="214" y="12464"/>
                  <a:pt x="220" y="12475"/>
                  <a:pt x="231" y="12480"/>
                </a:cubicBezTo>
                <a:lnTo>
                  <a:pt x="325" y="12520"/>
                </a:lnTo>
                <a:lnTo>
                  <a:pt x="250" y="12525"/>
                </a:lnTo>
                <a:cubicBezTo>
                  <a:pt x="231" y="12526"/>
                  <a:pt x="219" y="12543"/>
                  <a:pt x="220" y="12560"/>
                </a:cubicBezTo>
                <a:lnTo>
                  <a:pt x="227" y="12669"/>
                </a:lnTo>
                <a:cubicBezTo>
                  <a:pt x="229" y="12678"/>
                  <a:pt x="232" y="12685"/>
                  <a:pt x="240" y="12690"/>
                </a:cubicBezTo>
                <a:lnTo>
                  <a:pt x="464" y="12886"/>
                </a:lnTo>
                <a:cubicBezTo>
                  <a:pt x="469" y="12891"/>
                  <a:pt x="475" y="12894"/>
                  <a:pt x="483" y="12894"/>
                </a:cubicBezTo>
                <a:cubicBezTo>
                  <a:pt x="484" y="12894"/>
                  <a:pt x="485" y="12894"/>
                  <a:pt x="486" y="12893"/>
                </a:cubicBezTo>
                <a:lnTo>
                  <a:pt x="711" y="12878"/>
                </a:lnTo>
                <a:cubicBezTo>
                  <a:pt x="715" y="12878"/>
                  <a:pt x="721" y="12877"/>
                  <a:pt x="725" y="12874"/>
                </a:cubicBezTo>
                <a:lnTo>
                  <a:pt x="763" y="12852"/>
                </a:lnTo>
                <a:lnTo>
                  <a:pt x="591" y="13040"/>
                </a:lnTo>
                <a:lnTo>
                  <a:pt x="482" y="13165"/>
                </a:lnTo>
                <a:cubicBezTo>
                  <a:pt x="477" y="13173"/>
                  <a:pt x="474" y="13180"/>
                  <a:pt x="475" y="13189"/>
                </a:cubicBezTo>
                <a:cubicBezTo>
                  <a:pt x="476" y="13199"/>
                  <a:pt x="480" y="13206"/>
                  <a:pt x="486" y="13211"/>
                </a:cubicBezTo>
                <a:lnTo>
                  <a:pt x="664" y="13361"/>
                </a:lnTo>
                <a:lnTo>
                  <a:pt x="521" y="13371"/>
                </a:lnTo>
                <a:cubicBezTo>
                  <a:pt x="512" y="13372"/>
                  <a:pt x="503" y="13377"/>
                  <a:pt x="498" y="13383"/>
                </a:cubicBezTo>
                <a:lnTo>
                  <a:pt x="425" y="13466"/>
                </a:lnTo>
                <a:lnTo>
                  <a:pt x="334" y="13393"/>
                </a:lnTo>
                <a:cubicBezTo>
                  <a:pt x="330" y="13389"/>
                  <a:pt x="323" y="13386"/>
                  <a:pt x="317" y="13386"/>
                </a:cubicBezTo>
                <a:cubicBezTo>
                  <a:pt x="316" y="13386"/>
                  <a:pt x="314" y="13387"/>
                  <a:pt x="313" y="13387"/>
                </a:cubicBezTo>
                <a:lnTo>
                  <a:pt x="211" y="13394"/>
                </a:lnTo>
                <a:cubicBezTo>
                  <a:pt x="199" y="13394"/>
                  <a:pt x="189" y="13403"/>
                  <a:pt x="183" y="13413"/>
                </a:cubicBezTo>
                <a:lnTo>
                  <a:pt x="83" y="13623"/>
                </a:lnTo>
                <a:cubicBezTo>
                  <a:pt x="81" y="13629"/>
                  <a:pt x="80" y="13636"/>
                  <a:pt x="80" y="13641"/>
                </a:cubicBezTo>
                <a:lnTo>
                  <a:pt x="89" y="13747"/>
                </a:lnTo>
                <a:lnTo>
                  <a:pt x="3" y="13958"/>
                </a:lnTo>
                <a:cubicBezTo>
                  <a:pt x="0" y="13970"/>
                  <a:pt x="2" y="13984"/>
                  <a:pt x="12" y="13993"/>
                </a:cubicBezTo>
                <a:lnTo>
                  <a:pt x="122" y="14101"/>
                </a:lnTo>
                <a:cubicBezTo>
                  <a:pt x="129" y="14108"/>
                  <a:pt x="137" y="14111"/>
                  <a:pt x="145" y="14111"/>
                </a:cubicBezTo>
                <a:cubicBezTo>
                  <a:pt x="147" y="14111"/>
                  <a:pt x="148" y="14111"/>
                  <a:pt x="149" y="14111"/>
                </a:cubicBezTo>
                <a:cubicBezTo>
                  <a:pt x="158" y="14110"/>
                  <a:pt x="168" y="14103"/>
                  <a:pt x="173" y="14095"/>
                </a:cubicBezTo>
                <a:lnTo>
                  <a:pt x="357" y="13769"/>
                </a:lnTo>
                <a:lnTo>
                  <a:pt x="517" y="13758"/>
                </a:lnTo>
                <a:lnTo>
                  <a:pt x="534" y="14018"/>
                </a:lnTo>
                <a:lnTo>
                  <a:pt x="467" y="14023"/>
                </a:lnTo>
                <a:cubicBezTo>
                  <a:pt x="449" y="14024"/>
                  <a:pt x="435" y="14040"/>
                  <a:pt x="437" y="14059"/>
                </a:cubicBezTo>
                <a:lnTo>
                  <a:pt x="451" y="14255"/>
                </a:lnTo>
                <a:lnTo>
                  <a:pt x="411" y="14298"/>
                </a:lnTo>
                <a:lnTo>
                  <a:pt x="409" y="14272"/>
                </a:lnTo>
                <a:cubicBezTo>
                  <a:pt x="408" y="14258"/>
                  <a:pt x="401" y="14247"/>
                  <a:pt x="388" y="14243"/>
                </a:cubicBezTo>
                <a:cubicBezTo>
                  <a:pt x="384" y="14242"/>
                  <a:pt x="381" y="14242"/>
                  <a:pt x="377" y="14242"/>
                </a:cubicBezTo>
                <a:cubicBezTo>
                  <a:pt x="368" y="14242"/>
                  <a:pt x="359" y="14245"/>
                  <a:pt x="352" y="14252"/>
                </a:cubicBezTo>
                <a:lnTo>
                  <a:pt x="257" y="14361"/>
                </a:lnTo>
                <a:cubicBezTo>
                  <a:pt x="252" y="14367"/>
                  <a:pt x="250" y="14375"/>
                  <a:pt x="250" y="14383"/>
                </a:cubicBezTo>
                <a:lnTo>
                  <a:pt x="281" y="14819"/>
                </a:lnTo>
                <a:cubicBezTo>
                  <a:pt x="282" y="14826"/>
                  <a:pt x="287" y="14835"/>
                  <a:pt x="293" y="14841"/>
                </a:cubicBezTo>
                <a:lnTo>
                  <a:pt x="518" y="15034"/>
                </a:lnTo>
                <a:cubicBezTo>
                  <a:pt x="522" y="15037"/>
                  <a:pt x="526" y="15039"/>
                  <a:pt x="530" y="15040"/>
                </a:cubicBezTo>
                <a:lnTo>
                  <a:pt x="810" y="15112"/>
                </a:lnTo>
                <a:lnTo>
                  <a:pt x="637" y="15299"/>
                </a:lnTo>
                <a:cubicBezTo>
                  <a:pt x="631" y="15306"/>
                  <a:pt x="627" y="15316"/>
                  <a:pt x="630" y="15327"/>
                </a:cubicBezTo>
                <a:cubicBezTo>
                  <a:pt x="632" y="15337"/>
                  <a:pt x="638" y="15347"/>
                  <a:pt x="649" y="15351"/>
                </a:cubicBezTo>
                <a:lnTo>
                  <a:pt x="882" y="15450"/>
                </a:lnTo>
                <a:cubicBezTo>
                  <a:pt x="886" y="15451"/>
                  <a:pt x="891" y="15452"/>
                  <a:pt x="895" y="15452"/>
                </a:cubicBezTo>
                <a:cubicBezTo>
                  <a:pt x="905" y="15452"/>
                  <a:pt x="915" y="15447"/>
                  <a:pt x="921" y="15439"/>
                </a:cubicBezTo>
                <a:lnTo>
                  <a:pt x="961" y="15386"/>
                </a:lnTo>
                <a:lnTo>
                  <a:pt x="971" y="15516"/>
                </a:lnTo>
                <a:cubicBezTo>
                  <a:pt x="972" y="15525"/>
                  <a:pt x="976" y="15533"/>
                  <a:pt x="982" y="15538"/>
                </a:cubicBezTo>
                <a:cubicBezTo>
                  <a:pt x="987" y="15543"/>
                  <a:pt x="996" y="15545"/>
                  <a:pt x="1003" y="15545"/>
                </a:cubicBezTo>
                <a:cubicBezTo>
                  <a:pt x="1005" y="15545"/>
                  <a:pt x="1006" y="15545"/>
                  <a:pt x="998" y="15530"/>
                </a:cubicBezTo>
                <a:lnTo>
                  <a:pt x="1539" y="15492"/>
                </a:lnTo>
                <a:cubicBezTo>
                  <a:pt x="1543" y="15492"/>
                  <a:pt x="1548" y="15491"/>
                  <a:pt x="1553" y="15488"/>
                </a:cubicBezTo>
                <a:lnTo>
                  <a:pt x="1718" y="15397"/>
                </a:lnTo>
                <a:lnTo>
                  <a:pt x="1721" y="15446"/>
                </a:lnTo>
                <a:cubicBezTo>
                  <a:pt x="1721" y="15457"/>
                  <a:pt x="1729" y="15467"/>
                  <a:pt x="1739" y="15473"/>
                </a:cubicBezTo>
                <a:cubicBezTo>
                  <a:pt x="1743" y="15475"/>
                  <a:pt x="1748" y="15476"/>
                  <a:pt x="1753" y="15476"/>
                </a:cubicBezTo>
                <a:cubicBezTo>
                  <a:pt x="1759" y="15476"/>
                  <a:pt x="1765" y="15474"/>
                  <a:pt x="1770" y="15471"/>
                </a:cubicBezTo>
                <a:lnTo>
                  <a:pt x="1965" y="15356"/>
                </a:lnTo>
                <a:cubicBezTo>
                  <a:pt x="1968" y="15355"/>
                  <a:pt x="1970" y="15352"/>
                  <a:pt x="1973" y="15350"/>
                </a:cubicBezTo>
                <a:lnTo>
                  <a:pt x="2081" y="15227"/>
                </a:lnTo>
                <a:cubicBezTo>
                  <a:pt x="2084" y="15225"/>
                  <a:pt x="2086" y="15222"/>
                  <a:pt x="2088" y="15217"/>
                </a:cubicBezTo>
                <a:lnTo>
                  <a:pt x="2171" y="15006"/>
                </a:lnTo>
                <a:lnTo>
                  <a:pt x="2271" y="14899"/>
                </a:lnTo>
                <a:lnTo>
                  <a:pt x="2582" y="14770"/>
                </a:lnTo>
                <a:cubicBezTo>
                  <a:pt x="2595" y="14765"/>
                  <a:pt x="2603" y="14752"/>
                  <a:pt x="2601" y="14737"/>
                </a:cubicBezTo>
                <a:lnTo>
                  <a:pt x="2595" y="14650"/>
                </a:lnTo>
                <a:lnTo>
                  <a:pt x="2672" y="14554"/>
                </a:lnTo>
                <a:lnTo>
                  <a:pt x="2843" y="14543"/>
                </a:lnTo>
                <a:lnTo>
                  <a:pt x="2848" y="14619"/>
                </a:lnTo>
                <a:cubicBezTo>
                  <a:pt x="2848" y="14628"/>
                  <a:pt x="2853" y="14637"/>
                  <a:pt x="2859" y="14643"/>
                </a:cubicBezTo>
                <a:lnTo>
                  <a:pt x="2975" y="14735"/>
                </a:lnTo>
                <a:cubicBezTo>
                  <a:pt x="2981" y="14739"/>
                  <a:pt x="2988" y="14742"/>
                  <a:pt x="2995" y="14742"/>
                </a:cubicBezTo>
                <a:cubicBezTo>
                  <a:pt x="3001" y="14742"/>
                  <a:pt x="3006" y="14740"/>
                  <a:pt x="3011" y="14737"/>
                </a:cubicBezTo>
                <a:lnTo>
                  <a:pt x="3221" y="14622"/>
                </a:lnTo>
                <a:cubicBezTo>
                  <a:pt x="3233" y="14616"/>
                  <a:pt x="3239" y="14603"/>
                  <a:pt x="3238" y="14591"/>
                </a:cubicBezTo>
                <a:lnTo>
                  <a:pt x="3224" y="14384"/>
                </a:lnTo>
                <a:lnTo>
                  <a:pt x="3408" y="14164"/>
                </a:lnTo>
                <a:cubicBezTo>
                  <a:pt x="3413" y="14157"/>
                  <a:pt x="3416" y="14148"/>
                  <a:pt x="3416" y="14140"/>
                </a:cubicBezTo>
                <a:lnTo>
                  <a:pt x="3401" y="13923"/>
                </a:lnTo>
                <a:cubicBezTo>
                  <a:pt x="3400" y="13914"/>
                  <a:pt x="3396" y="13904"/>
                  <a:pt x="3387" y="13899"/>
                </a:cubicBezTo>
                <a:lnTo>
                  <a:pt x="3301" y="13835"/>
                </a:lnTo>
                <a:lnTo>
                  <a:pt x="3479" y="13623"/>
                </a:lnTo>
                <a:lnTo>
                  <a:pt x="3582" y="13513"/>
                </a:lnTo>
                <a:lnTo>
                  <a:pt x="3673" y="13401"/>
                </a:lnTo>
                <a:lnTo>
                  <a:pt x="3735" y="13397"/>
                </a:lnTo>
                <a:lnTo>
                  <a:pt x="3746" y="13567"/>
                </a:lnTo>
                <a:lnTo>
                  <a:pt x="3663" y="13664"/>
                </a:lnTo>
                <a:lnTo>
                  <a:pt x="3568" y="13670"/>
                </a:lnTo>
                <a:cubicBezTo>
                  <a:pt x="3561" y="13671"/>
                  <a:pt x="3552" y="13675"/>
                  <a:pt x="3547" y="13682"/>
                </a:cubicBezTo>
                <a:cubicBezTo>
                  <a:pt x="3541" y="13689"/>
                  <a:pt x="3538" y="13696"/>
                  <a:pt x="3538" y="13706"/>
                </a:cubicBezTo>
                <a:lnTo>
                  <a:pt x="3553" y="13915"/>
                </a:lnTo>
                <a:cubicBezTo>
                  <a:pt x="3554" y="13932"/>
                  <a:pt x="3569" y="13945"/>
                  <a:pt x="3585" y="13945"/>
                </a:cubicBezTo>
                <a:cubicBezTo>
                  <a:pt x="3586" y="13945"/>
                  <a:pt x="3587" y="13945"/>
                  <a:pt x="3588" y="13945"/>
                </a:cubicBezTo>
                <a:lnTo>
                  <a:pt x="3687" y="13939"/>
                </a:lnTo>
                <a:lnTo>
                  <a:pt x="4005" y="14128"/>
                </a:lnTo>
                <a:cubicBezTo>
                  <a:pt x="4010" y="14132"/>
                  <a:pt x="4016" y="14133"/>
                  <a:pt x="4022" y="14133"/>
                </a:cubicBezTo>
                <a:cubicBezTo>
                  <a:pt x="4031" y="14133"/>
                  <a:pt x="4040" y="14129"/>
                  <a:pt x="4046" y="14122"/>
                </a:cubicBezTo>
                <a:lnTo>
                  <a:pt x="4249" y="13889"/>
                </a:lnTo>
                <a:cubicBezTo>
                  <a:pt x="4255" y="13883"/>
                  <a:pt x="4257" y="13874"/>
                  <a:pt x="4257" y="13866"/>
                </a:cubicBezTo>
                <a:lnTo>
                  <a:pt x="4251" y="13785"/>
                </a:lnTo>
                <a:lnTo>
                  <a:pt x="4344" y="13673"/>
                </a:lnTo>
                <a:cubicBezTo>
                  <a:pt x="4349" y="13666"/>
                  <a:pt x="4352" y="13658"/>
                  <a:pt x="4352" y="13649"/>
                </a:cubicBezTo>
                <a:lnTo>
                  <a:pt x="4345" y="13555"/>
                </a:lnTo>
                <a:lnTo>
                  <a:pt x="4428" y="13465"/>
                </a:lnTo>
                <a:lnTo>
                  <a:pt x="4634" y="13451"/>
                </a:lnTo>
                <a:cubicBezTo>
                  <a:pt x="4647" y="13449"/>
                  <a:pt x="4660" y="13440"/>
                  <a:pt x="4663" y="13426"/>
                </a:cubicBezTo>
                <a:lnTo>
                  <a:pt x="4741" y="13102"/>
                </a:lnTo>
                <a:cubicBezTo>
                  <a:pt x="4743" y="13098"/>
                  <a:pt x="4743" y="13095"/>
                  <a:pt x="4743" y="13091"/>
                </a:cubicBezTo>
                <a:lnTo>
                  <a:pt x="4704" y="12549"/>
                </a:lnTo>
                <a:cubicBezTo>
                  <a:pt x="4704" y="12544"/>
                  <a:pt x="4703" y="12538"/>
                  <a:pt x="4701" y="12534"/>
                </a:cubicBezTo>
                <a:lnTo>
                  <a:pt x="4589" y="12337"/>
                </a:lnTo>
                <a:lnTo>
                  <a:pt x="4583" y="12254"/>
                </a:lnTo>
                <a:lnTo>
                  <a:pt x="4871" y="12025"/>
                </a:lnTo>
                <a:cubicBezTo>
                  <a:pt x="4879" y="12019"/>
                  <a:pt x="4884" y="12008"/>
                  <a:pt x="4883" y="11998"/>
                </a:cubicBezTo>
                <a:lnTo>
                  <a:pt x="4853" y="11571"/>
                </a:lnTo>
                <a:cubicBezTo>
                  <a:pt x="4853" y="11562"/>
                  <a:pt x="4848" y="11552"/>
                  <a:pt x="4842" y="11547"/>
                </a:cubicBezTo>
                <a:lnTo>
                  <a:pt x="4728" y="11457"/>
                </a:lnTo>
                <a:lnTo>
                  <a:pt x="4620" y="11357"/>
                </a:lnTo>
                <a:lnTo>
                  <a:pt x="4608" y="11167"/>
                </a:lnTo>
                <a:lnTo>
                  <a:pt x="4698" y="10957"/>
                </a:lnTo>
                <a:cubicBezTo>
                  <a:pt x="4701" y="10952"/>
                  <a:pt x="4701" y="10946"/>
                  <a:pt x="4701" y="10941"/>
                </a:cubicBezTo>
                <a:lnTo>
                  <a:pt x="4677" y="10615"/>
                </a:lnTo>
                <a:cubicBezTo>
                  <a:pt x="4676" y="10607"/>
                  <a:pt x="4672" y="10599"/>
                  <a:pt x="4666" y="10593"/>
                </a:cubicBezTo>
                <a:lnTo>
                  <a:pt x="4561" y="10501"/>
                </a:lnTo>
                <a:lnTo>
                  <a:pt x="4540" y="10211"/>
                </a:lnTo>
                <a:lnTo>
                  <a:pt x="4631" y="10105"/>
                </a:lnTo>
                <a:cubicBezTo>
                  <a:pt x="4637" y="10099"/>
                  <a:pt x="4640" y="10092"/>
                  <a:pt x="4640" y="10082"/>
                </a:cubicBezTo>
                <a:lnTo>
                  <a:pt x="4594" y="9446"/>
                </a:lnTo>
                <a:lnTo>
                  <a:pt x="4682" y="9239"/>
                </a:lnTo>
                <a:lnTo>
                  <a:pt x="4776" y="9124"/>
                </a:lnTo>
                <a:lnTo>
                  <a:pt x="4949" y="9026"/>
                </a:lnTo>
                <a:lnTo>
                  <a:pt x="4953" y="9084"/>
                </a:lnTo>
                <a:cubicBezTo>
                  <a:pt x="4954" y="9093"/>
                  <a:pt x="4958" y="9100"/>
                  <a:pt x="4965" y="9106"/>
                </a:cubicBezTo>
                <a:cubicBezTo>
                  <a:pt x="4971" y="9110"/>
                  <a:pt x="4978" y="9114"/>
                  <a:pt x="4986" y="9114"/>
                </a:cubicBezTo>
                <a:cubicBezTo>
                  <a:pt x="4987" y="9114"/>
                  <a:pt x="4988" y="9114"/>
                  <a:pt x="4989" y="9114"/>
                </a:cubicBezTo>
                <a:lnTo>
                  <a:pt x="5076" y="9108"/>
                </a:lnTo>
                <a:cubicBezTo>
                  <a:pt x="5084" y="9108"/>
                  <a:pt x="5093" y="9103"/>
                  <a:pt x="5098" y="9097"/>
                </a:cubicBezTo>
                <a:lnTo>
                  <a:pt x="5292" y="8889"/>
                </a:lnTo>
                <a:lnTo>
                  <a:pt x="5604" y="8866"/>
                </a:lnTo>
                <a:cubicBezTo>
                  <a:pt x="5613" y="8866"/>
                  <a:pt x="5623" y="8861"/>
                  <a:pt x="5628" y="8855"/>
                </a:cubicBezTo>
                <a:lnTo>
                  <a:pt x="5728" y="8731"/>
                </a:lnTo>
                <a:cubicBezTo>
                  <a:pt x="5737" y="8720"/>
                  <a:pt x="5737" y="8707"/>
                  <a:pt x="5730" y="8694"/>
                </a:cubicBezTo>
                <a:lnTo>
                  <a:pt x="5610" y="8491"/>
                </a:lnTo>
                <a:lnTo>
                  <a:pt x="5597" y="8290"/>
                </a:lnTo>
                <a:cubicBezTo>
                  <a:pt x="5595" y="8285"/>
                  <a:pt x="5594" y="8280"/>
                  <a:pt x="5591" y="8276"/>
                </a:cubicBezTo>
                <a:lnTo>
                  <a:pt x="5479" y="8092"/>
                </a:lnTo>
                <a:lnTo>
                  <a:pt x="5561" y="7991"/>
                </a:lnTo>
                <a:lnTo>
                  <a:pt x="5758" y="7879"/>
                </a:lnTo>
                <a:cubicBezTo>
                  <a:pt x="5768" y="7874"/>
                  <a:pt x="5775" y="7861"/>
                  <a:pt x="5774" y="7849"/>
                </a:cubicBezTo>
                <a:lnTo>
                  <a:pt x="5765" y="7746"/>
                </a:lnTo>
                <a:lnTo>
                  <a:pt x="5852" y="7424"/>
                </a:lnTo>
                <a:cubicBezTo>
                  <a:pt x="5853" y="7422"/>
                  <a:pt x="5853" y="7418"/>
                  <a:pt x="5853" y="7414"/>
                </a:cubicBezTo>
                <a:lnTo>
                  <a:pt x="5823" y="6995"/>
                </a:lnTo>
                <a:lnTo>
                  <a:pt x="5914" y="6903"/>
                </a:lnTo>
                <a:cubicBezTo>
                  <a:pt x="5916" y="6901"/>
                  <a:pt x="5919" y="6897"/>
                  <a:pt x="5920" y="6893"/>
                </a:cubicBezTo>
                <a:lnTo>
                  <a:pt x="6014" y="6669"/>
                </a:lnTo>
                <a:cubicBezTo>
                  <a:pt x="6016" y="6666"/>
                  <a:pt x="6016" y="6661"/>
                  <a:pt x="6016" y="6656"/>
                </a:cubicBezTo>
                <a:lnTo>
                  <a:pt x="6003" y="6453"/>
                </a:lnTo>
                <a:lnTo>
                  <a:pt x="6195" y="6344"/>
                </a:lnTo>
                <a:lnTo>
                  <a:pt x="6396" y="6221"/>
                </a:lnTo>
                <a:cubicBezTo>
                  <a:pt x="6399" y="6220"/>
                  <a:pt x="6400" y="6219"/>
                  <a:pt x="6404" y="6216"/>
                </a:cubicBezTo>
                <a:lnTo>
                  <a:pt x="6505" y="6109"/>
                </a:lnTo>
                <a:cubicBezTo>
                  <a:pt x="6511" y="6102"/>
                  <a:pt x="6514" y="6093"/>
                  <a:pt x="6514" y="6084"/>
                </a:cubicBezTo>
                <a:lnTo>
                  <a:pt x="6492" y="5778"/>
                </a:lnTo>
                <a:lnTo>
                  <a:pt x="6685" y="5657"/>
                </a:lnTo>
                <a:cubicBezTo>
                  <a:pt x="6687" y="5656"/>
                  <a:pt x="6690" y="5654"/>
                  <a:pt x="6691" y="5652"/>
                </a:cubicBezTo>
                <a:lnTo>
                  <a:pt x="6894" y="5433"/>
                </a:lnTo>
                <a:cubicBezTo>
                  <a:pt x="6900" y="5427"/>
                  <a:pt x="6903" y="5418"/>
                  <a:pt x="6903" y="5408"/>
                </a:cubicBezTo>
                <a:lnTo>
                  <a:pt x="6896" y="5313"/>
                </a:lnTo>
                <a:lnTo>
                  <a:pt x="6982" y="5208"/>
                </a:lnTo>
                <a:cubicBezTo>
                  <a:pt x="6990" y="5198"/>
                  <a:pt x="6992" y="5183"/>
                  <a:pt x="6985" y="5172"/>
                </a:cubicBezTo>
                <a:lnTo>
                  <a:pt x="6868" y="4962"/>
                </a:lnTo>
                <a:cubicBezTo>
                  <a:pt x="6865" y="4958"/>
                  <a:pt x="6863" y="4955"/>
                  <a:pt x="6860" y="4953"/>
                </a:cubicBezTo>
                <a:lnTo>
                  <a:pt x="6770" y="4880"/>
                </a:lnTo>
                <a:lnTo>
                  <a:pt x="6849" y="4789"/>
                </a:lnTo>
                <a:lnTo>
                  <a:pt x="6938" y="4678"/>
                </a:lnTo>
                <a:lnTo>
                  <a:pt x="7248" y="4439"/>
                </a:lnTo>
                <a:cubicBezTo>
                  <a:pt x="7257" y="4431"/>
                  <a:pt x="7263" y="4420"/>
                  <a:pt x="7260" y="4410"/>
                </a:cubicBezTo>
                <a:lnTo>
                  <a:pt x="7254" y="4318"/>
                </a:lnTo>
                <a:lnTo>
                  <a:pt x="7336" y="4118"/>
                </a:lnTo>
                <a:lnTo>
                  <a:pt x="7431" y="4112"/>
                </a:lnTo>
                <a:lnTo>
                  <a:pt x="7643" y="4195"/>
                </a:lnTo>
                <a:cubicBezTo>
                  <a:pt x="7648" y="4198"/>
                  <a:pt x="7651" y="4198"/>
                  <a:pt x="7656" y="4198"/>
                </a:cubicBezTo>
                <a:lnTo>
                  <a:pt x="7750" y="4191"/>
                </a:lnTo>
                <a:cubicBezTo>
                  <a:pt x="7758" y="4190"/>
                  <a:pt x="7768" y="4186"/>
                  <a:pt x="7773" y="4180"/>
                </a:cubicBezTo>
                <a:cubicBezTo>
                  <a:pt x="7778" y="4173"/>
                  <a:pt x="7780" y="4165"/>
                  <a:pt x="7780" y="4157"/>
                </a:cubicBezTo>
                <a:lnTo>
                  <a:pt x="7759" y="3860"/>
                </a:lnTo>
                <a:lnTo>
                  <a:pt x="7936" y="3761"/>
                </a:lnTo>
                <a:lnTo>
                  <a:pt x="7945" y="3761"/>
                </a:lnTo>
                <a:lnTo>
                  <a:pt x="8045" y="3842"/>
                </a:lnTo>
                <a:cubicBezTo>
                  <a:pt x="8050" y="3848"/>
                  <a:pt x="8057" y="3851"/>
                  <a:pt x="8064" y="3851"/>
                </a:cubicBezTo>
                <a:cubicBezTo>
                  <a:pt x="8065" y="3851"/>
                  <a:pt x="8066" y="3851"/>
                  <a:pt x="8067" y="3851"/>
                </a:cubicBezTo>
                <a:lnTo>
                  <a:pt x="8161" y="3844"/>
                </a:lnTo>
                <a:cubicBezTo>
                  <a:pt x="8169" y="3842"/>
                  <a:pt x="8179" y="3839"/>
                  <a:pt x="8184" y="3832"/>
                </a:cubicBezTo>
                <a:cubicBezTo>
                  <a:pt x="8189" y="3826"/>
                  <a:pt x="8191" y="3818"/>
                  <a:pt x="8191" y="3809"/>
                </a:cubicBezTo>
                <a:lnTo>
                  <a:pt x="8185" y="3711"/>
                </a:lnTo>
                <a:lnTo>
                  <a:pt x="8254" y="3414"/>
                </a:lnTo>
                <a:lnTo>
                  <a:pt x="8441" y="3491"/>
                </a:lnTo>
                <a:cubicBezTo>
                  <a:pt x="8445" y="3493"/>
                  <a:pt x="8449" y="3494"/>
                  <a:pt x="8453" y="3494"/>
                </a:cubicBezTo>
                <a:cubicBezTo>
                  <a:pt x="8459" y="3494"/>
                  <a:pt x="8466" y="3491"/>
                  <a:pt x="8472" y="3487"/>
                </a:cubicBezTo>
                <a:cubicBezTo>
                  <a:pt x="8482" y="3481"/>
                  <a:pt x="8487" y="3471"/>
                  <a:pt x="8486" y="3459"/>
                </a:cubicBezTo>
                <a:lnTo>
                  <a:pt x="8458" y="3064"/>
                </a:lnTo>
                <a:lnTo>
                  <a:pt x="8650" y="3051"/>
                </a:lnTo>
                <a:cubicBezTo>
                  <a:pt x="8669" y="3050"/>
                  <a:pt x="8682" y="3034"/>
                  <a:pt x="8681" y="3017"/>
                </a:cubicBezTo>
                <a:lnTo>
                  <a:pt x="8666" y="2814"/>
                </a:lnTo>
                <a:lnTo>
                  <a:pt x="8748" y="2622"/>
                </a:lnTo>
                <a:lnTo>
                  <a:pt x="8831" y="2617"/>
                </a:lnTo>
                <a:lnTo>
                  <a:pt x="8930" y="2701"/>
                </a:lnTo>
                <a:cubicBezTo>
                  <a:pt x="8932" y="2704"/>
                  <a:pt x="8936" y="2705"/>
                  <a:pt x="8939" y="2706"/>
                </a:cubicBezTo>
                <a:lnTo>
                  <a:pt x="9144" y="2793"/>
                </a:lnTo>
                <a:lnTo>
                  <a:pt x="9150" y="2881"/>
                </a:lnTo>
                <a:cubicBezTo>
                  <a:pt x="9150" y="2886"/>
                  <a:pt x="9152" y="2892"/>
                  <a:pt x="9154" y="2895"/>
                </a:cubicBezTo>
                <a:lnTo>
                  <a:pt x="9278" y="3106"/>
                </a:lnTo>
                <a:cubicBezTo>
                  <a:pt x="9283" y="3115"/>
                  <a:pt x="9292" y="3122"/>
                  <a:pt x="9304" y="3122"/>
                </a:cubicBezTo>
                <a:cubicBezTo>
                  <a:pt x="9305" y="3122"/>
                  <a:pt x="9307" y="3122"/>
                  <a:pt x="9309" y="3122"/>
                </a:cubicBezTo>
                <a:lnTo>
                  <a:pt x="9512" y="3107"/>
                </a:lnTo>
                <a:lnTo>
                  <a:pt x="9612" y="3199"/>
                </a:lnTo>
                <a:cubicBezTo>
                  <a:pt x="9617" y="3204"/>
                  <a:pt x="9624" y="3208"/>
                  <a:pt x="9632" y="3208"/>
                </a:cubicBezTo>
                <a:cubicBezTo>
                  <a:pt x="9633" y="3208"/>
                  <a:pt x="9635" y="3207"/>
                  <a:pt x="9637" y="3207"/>
                </a:cubicBezTo>
                <a:lnTo>
                  <a:pt x="9954" y="3185"/>
                </a:lnTo>
                <a:cubicBezTo>
                  <a:pt x="9961" y="3184"/>
                  <a:pt x="9971" y="3180"/>
                  <a:pt x="9976" y="3174"/>
                </a:cubicBezTo>
                <a:lnTo>
                  <a:pt x="10069" y="3069"/>
                </a:lnTo>
                <a:lnTo>
                  <a:pt x="10152" y="3063"/>
                </a:lnTo>
                <a:lnTo>
                  <a:pt x="10262" y="3244"/>
                </a:lnTo>
                <a:cubicBezTo>
                  <a:pt x="10269" y="3254"/>
                  <a:pt x="10279" y="3260"/>
                  <a:pt x="10291" y="3260"/>
                </a:cubicBezTo>
                <a:cubicBezTo>
                  <a:pt x="10296" y="3260"/>
                  <a:pt x="10301" y="3258"/>
                  <a:pt x="10306" y="3256"/>
                </a:cubicBezTo>
                <a:lnTo>
                  <a:pt x="10498" y="3148"/>
                </a:lnTo>
                <a:lnTo>
                  <a:pt x="10600" y="3142"/>
                </a:lnTo>
                <a:cubicBezTo>
                  <a:pt x="10607" y="3139"/>
                  <a:pt x="10616" y="3136"/>
                  <a:pt x="10621" y="3129"/>
                </a:cubicBezTo>
                <a:cubicBezTo>
                  <a:pt x="10627" y="3123"/>
                  <a:pt x="10629" y="3115"/>
                  <a:pt x="10629" y="3106"/>
                </a:cubicBezTo>
                <a:lnTo>
                  <a:pt x="10621" y="3006"/>
                </a:lnTo>
                <a:lnTo>
                  <a:pt x="10710" y="2793"/>
                </a:lnTo>
                <a:lnTo>
                  <a:pt x="10808" y="2680"/>
                </a:lnTo>
                <a:cubicBezTo>
                  <a:pt x="10813" y="2674"/>
                  <a:pt x="10815" y="2666"/>
                  <a:pt x="10815" y="2657"/>
                </a:cubicBezTo>
                <a:lnTo>
                  <a:pt x="10794" y="2353"/>
                </a:lnTo>
                <a:lnTo>
                  <a:pt x="10884" y="2137"/>
                </a:lnTo>
                <a:cubicBezTo>
                  <a:pt x="10887" y="2133"/>
                  <a:pt x="10887" y="2127"/>
                  <a:pt x="10887" y="2122"/>
                </a:cubicBezTo>
                <a:lnTo>
                  <a:pt x="10857" y="1702"/>
                </a:lnTo>
                <a:lnTo>
                  <a:pt x="10933" y="1614"/>
                </a:lnTo>
                <a:lnTo>
                  <a:pt x="11136" y="1601"/>
                </a:lnTo>
                <a:cubicBezTo>
                  <a:pt x="11142" y="1601"/>
                  <a:pt x="11147" y="1597"/>
                  <a:pt x="11151" y="1595"/>
                </a:cubicBezTo>
                <a:lnTo>
                  <a:pt x="11366" y="1458"/>
                </a:lnTo>
                <a:lnTo>
                  <a:pt x="11460" y="1359"/>
                </a:lnTo>
                <a:lnTo>
                  <a:pt x="11509" y="1356"/>
                </a:lnTo>
                <a:lnTo>
                  <a:pt x="11436" y="1531"/>
                </a:lnTo>
                <a:cubicBezTo>
                  <a:pt x="11433" y="1540"/>
                  <a:pt x="11434" y="1550"/>
                  <a:pt x="11438" y="1559"/>
                </a:cubicBezTo>
                <a:cubicBezTo>
                  <a:pt x="11441" y="1567"/>
                  <a:pt x="11449" y="1572"/>
                  <a:pt x="11459" y="1576"/>
                </a:cubicBezTo>
                <a:lnTo>
                  <a:pt x="11783" y="1654"/>
                </a:lnTo>
                <a:cubicBezTo>
                  <a:pt x="11788" y="1655"/>
                  <a:pt x="11790" y="1655"/>
                  <a:pt x="11794" y="1655"/>
                </a:cubicBezTo>
                <a:lnTo>
                  <a:pt x="11889" y="1648"/>
                </a:lnTo>
                <a:lnTo>
                  <a:pt x="11996" y="1741"/>
                </a:lnTo>
                <a:lnTo>
                  <a:pt x="12101" y="1826"/>
                </a:lnTo>
                <a:lnTo>
                  <a:pt x="12106" y="1909"/>
                </a:lnTo>
                <a:lnTo>
                  <a:pt x="12014" y="2020"/>
                </a:lnTo>
                <a:cubicBezTo>
                  <a:pt x="12008" y="2027"/>
                  <a:pt x="12006" y="2036"/>
                  <a:pt x="12006" y="2044"/>
                </a:cubicBezTo>
                <a:lnTo>
                  <a:pt x="12044" y="2571"/>
                </a:lnTo>
                <a:cubicBezTo>
                  <a:pt x="12045" y="2589"/>
                  <a:pt x="12059" y="2601"/>
                  <a:pt x="12077" y="2601"/>
                </a:cubicBezTo>
                <a:cubicBezTo>
                  <a:pt x="12078" y="2601"/>
                  <a:pt x="12078" y="2601"/>
                  <a:pt x="12079" y="2601"/>
                </a:cubicBezTo>
                <a:lnTo>
                  <a:pt x="12187" y="2593"/>
                </a:lnTo>
                <a:cubicBezTo>
                  <a:pt x="12203" y="2593"/>
                  <a:pt x="12216" y="2580"/>
                  <a:pt x="12217" y="2564"/>
                </a:cubicBezTo>
                <a:lnTo>
                  <a:pt x="12240" y="2185"/>
                </a:lnTo>
                <a:lnTo>
                  <a:pt x="12360" y="1949"/>
                </a:lnTo>
                <a:lnTo>
                  <a:pt x="12571" y="1804"/>
                </a:lnTo>
                <a:lnTo>
                  <a:pt x="12809" y="1736"/>
                </a:lnTo>
                <a:cubicBezTo>
                  <a:pt x="12821" y="1732"/>
                  <a:pt x="12830" y="1721"/>
                  <a:pt x="12833" y="1710"/>
                </a:cubicBezTo>
                <a:lnTo>
                  <a:pt x="12898" y="1320"/>
                </a:lnTo>
                <a:cubicBezTo>
                  <a:pt x="12901" y="1307"/>
                  <a:pt x="12893" y="1293"/>
                  <a:pt x="12882" y="1286"/>
                </a:cubicBezTo>
                <a:cubicBezTo>
                  <a:pt x="12877" y="1283"/>
                  <a:pt x="12872" y="1282"/>
                  <a:pt x="12866" y="1282"/>
                </a:cubicBezTo>
                <a:cubicBezTo>
                  <a:pt x="12859" y="1282"/>
                  <a:pt x="12851" y="1284"/>
                  <a:pt x="12845" y="1289"/>
                </a:cubicBezTo>
                <a:lnTo>
                  <a:pt x="12834" y="1299"/>
                </a:lnTo>
                <a:lnTo>
                  <a:pt x="12602" y="1315"/>
                </a:lnTo>
                <a:lnTo>
                  <a:pt x="12647" y="1268"/>
                </a:lnTo>
                <a:cubicBezTo>
                  <a:pt x="12653" y="1262"/>
                  <a:pt x="12656" y="1253"/>
                  <a:pt x="12656" y="1243"/>
                </a:cubicBezTo>
                <a:lnTo>
                  <a:pt x="12640" y="1026"/>
                </a:lnTo>
                <a:cubicBezTo>
                  <a:pt x="12640" y="1017"/>
                  <a:pt x="12635" y="1008"/>
                  <a:pt x="12628" y="1003"/>
                </a:cubicBezTo>
                <a:lnTo>
                  <a:pt x="12576" y="960"/>
                </a:lnTo>
                <a:lnTo>
                  <a:pt x="12602" y="958"/>
                </a:lnTo>
                <a:cubicBezTo>
                  <a:pt x="12610" y="957"/>
                  <a:pt x="12620" y="953"/>
                  <a:pt x="12625" y="947"/>
                </a:cubicBezTo>
                <a:lnTo>
                  <a:pt x="12726" y="831"/>
                </a:lnTo>
                <a:cubicBezTo>
                  <a:pt x="12731" y="825"/>
                  <a:pt x="12734" y="817"/>
                  <a:pt x="12734" y="807"/>
                </a:cubicBezTo>
                <a:lnTo>
                  <a:pt x="12718" y="591"/>
                </a:lnTo>
                <a:cubicBezTo>
                  <a:pt x="12717" y="574"/>
                  <a:pt x="12703" y="560"/>
                  <a:pt x="12688" y="560"/>
                </a:cubicBezTo>
                <a:cubicBezTo>
                  <a:pt x="12686" y="560"/>
                  <a:pt x="12685" y="560"/>
                  <a:pt x="12683" y="560"/>
                </a:cubicBezTo>
                <a:lnTo>
                  <a:pt x="12607" y="566"/>
                </a:lnTo>
                <a:lnTo>
                  <a:pt x="12602" y="490"/>
                </a:lnTo>
                <a:cubicBezTo>
                  <a:pt x="12601" y="473"/>
                  <a:pt x="12587" y="460"/>
                  <a:pt x="12572" y="460"/>
                </a:cubicBezTo>
                <a:cubicBezTo>
                  <a:pt x="12571" y="460"/>
                  <a:pt x="12569" y="460"/>
                  <a:pt x="12567" y="460"/>
                </a:cubicBezTo>
                <a:lnTo>
                  <a:pt x="12350" y="476"/>
                </a:lnTo>
                <a:cubicBezTo>
                  <a:pt x="12345" y="477"/>
                  <a:pt x="12339" y="478"/>
                  <a:pt x="12335" y="481"/>
                </a:cubicBezTo>
                <a:lnTo>
                  <a:pt x="12178" y="576"/>
                </a:lnTo>
                <a:lnTo>
                  <a:pt x="12167" y="411"/>
                </a:lnTo>
                <a:cubicBezTo>
                  <a:pt x="12165" y="396"/>
                  <a:pt x="12151" y="382"/>
                  <a:pt x="12136" y="382"/>
                </a:cubicBezTo>
                <a:cubicBezTo>
                  <a:pt x="12135" y="382"/>
                  <a:pt x="12133" y="382"/>
                  <a:pt x="12131" y="382"/>
                </a:cubicBezTo>
                <a:lnTo>
                  <a:pt x="11928" y="396"/>
                </a:lnTo>
                <a:lnTo>
                  <a:pt x="11823" y="305"/>
                </a:lnTo>
                <a:cubicBezTo>
                  <a:pt x="11817" y="299"/>
                  <a:pt x="11809" y="296"/>
                  <a:pt x="11802" y="296"/>
                </a:cubicBezTo>
                <a:cubicBezTo>
                  <a:pt x="11793" y="296"/>
                  <a:pt x="11784" y="300"/>
                  <a:pt x="11777" y="307"/>
                </a:cubicBezTo>
                <a:lnTo>
                  <a:pt x="11575" y="540"/>
                </a:lnTo>
                <a:cubicBezTo>
                  <a:pt x="11570" y="546"/>
                  <a:pt x="11568" y="554"/>
                  <a:pt x="11568" y="562"/>
                </a:cubicBezTo>
                <a:lnTo>
                  <a:pt x="11574" y="659"/>
                </a:lnTo>
                <a:lnTo>
                  <a:pt x="11519" y="728"/>
                </a:lnTo>
                <a:lnTo>
                  <a:pt x="11423" y="566"/>
                </a:lnTo>
                <a:lnTo>
                  <a:pt x="11417" y="478"/>
                </a:lnTo>
                <a:lnTo>
                  <a:pt x="11509" y="373"/>
                </a:lnTo>
                <a:cubicBezTo>
                  <a:pt x="11514" y="367"/>
                  <a:pt x="11517" y="358"/>
                  <a:pt x="11517" y="349"/>
                </a:cubicBezTo>
                <a:lnTo>
                  <a:pt x="11495" y="30"/>
                </a:lnTo>
                <a:cubicBezTo>
                  <a:pt x="11493" y="21"/>
                  <a:pt x="11490" y="14"/>
                  <a:pt x="11483" y="9"/>
                </a:cubicBezTo>
                <a:cubicBezTo>
                  <a:pt x="11477" y="4"/>
                  <a:pt x="11471" y="0"/>
                  <a:pt x="114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033;p51">
            <a:extLst>
              <a:ext uri="{FF2B5EF4-FFF2-40B4-BE49-F238E27FC236}">
                <a16:creationId xmlns:a16="http://schemas.microsoft.com/office/drawing/2014/main" id="{A129FECF-F75B-39ED-7A60-C2EFC941CA3C}"/>
              </a:ext>
            </a:extLst>
          </p:cNvPr>
          <p:cNvSpPr/>
          <p:nvPr/>
        </p:nvSpPr>
        <p:spPr>
          <a:xfrm>
            <a:off x="2340987" y="2482314"/>
            <a:ext cx="23041" cy="32006"/>
          </a:xfrm>
          <a:custGeom>
            <a:avLst/>
            <a:gdLst/>
            <a:ahLst/>
            <a:cxnLst/>
            <a:rect l="l" t="t" r="r" b="b"/>
            <a:pathLst>
              <a:path w="311" h="432" extrusionOk="0">
                <a:moveTo>
                  <a:pt x="180" y="1"/>
                </a:moveTo>
                <a:lnTo>
                  <a:pt x="1" y="232"/>
                </a:lnTo>
                <a:lnTo>
                  <a:pt x="36" y="229"/>
                </a:lnTo>
                <a:lnTo>
                  <a:pt x="94" y="226"/>
                </a:lnTo>
                <a:lnTo>
                  <a:pt x="109" y="224"/>
                </a:lnTo>
                <a:lnTo>
                  <a:pt x="117" y="332"/>
                </a:lnTo>
                <a:lnTo>
                  <a:pt x="214" y="432"/>
                </a:lnTo>
                <a:lnTo>
                  <a:pt x="311" y="319"/>
                </a:lnTo>
                <a:lnTo>
                  <a:pt x="305" y="209"/>
                </a:lnTo>
                <a:lnTo>
                  <a:pt x="296" y="102"/>
                </a:lnTo>
                <a:lnTo>
                  <a:pt x="180" y="1"/>
                </a:lnTo>
                <a:close/>
              </a:path>
            </a:pathLst>
          </a:custGeom>
          <a:solidFill>
            <a:srgbClr val="E4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034;p51">
            <a:extLst>
              <a:ext uri="{FF2B5EF4-FFF2-40B4-BE49-F238E27FC236}">
                <a16:creationId xmlns:a16="http://schemas.microsoft.com/office/drawing/2014/main" id="{16AD41BB-D4F6-7E18-B047-CB4E14E8AAC0}"/>
              </a:ext>
            </a:extLst>
          </p:cNvPr>
          <p:cNvSpPr/>
          <p:nvPr/>
        </p:nvSpPr>
        <p:spPr>
          <a:xfrm>
            <a:off x="2338467" y="2480017"/>
            <a:ext cx="28079" cy="36821"/>
          </a:xfrm>
          <a:custGeom>
            <a:avLst/>
            <a:gdLst/>
            <a:ahLst/>
            <a:cxnLst/>
            <a:rect l="l" t="t" r="r" b="b"/>
            <a:pathLst>
              <a:path w="379" h="497" extrusionOk="0">
                <a:moveTo>
                  <a:pt x="220" y="79"/>
                </a:moveTo>
                <a:lnTo>
                  <a:pt x="299" y="148"/>
                </a:lnTo>
                <a:lnTo>
                  <a:pt x="313" y="338"/>
                </a:lnTo>
                <a:lnTo>
                  <a:pt x="247" y="414"/>
                </a:lnTo>
                <a:lnTo>
                  <a:pt x="182" y="348"/>
                </a:lnTo>
                <a:lnTo>
                  <a:pt x="176" y="252"/>
                </a:lnTo>
                <a:cubicBezTo>
                  <a:pt x="175" y="243"/>
                  <a:pt x="172" y="235"/>
                  <a:pt x="165" y="230"/>
                </a:cubicBezTo>
                <a:cubicBezTo>
                  <a:pt x="159" y="225"/>
                  <a:pt x="151" y="222"/>
                  <a:pt x="145" y="222"/>
                </a:cubicBezTo>
                <a:cubicBezTo>
                  <a:pt x="144" y="222"/>
                  <a:pt x="143" y="222"/>
                  <a:pt x="142" y="222"/>
                </a:cubicBezTo>
                <a:lnTo>
                  <a:pt x="106" y="224"/>
                </a:lnTo>
                <a:lnTo>
                  <a:pt x="220" y="79"/>
                </a:lnTo>
                <a:close/>
                <a:moveTo>
                  <a:pt x="214" y="0"/>
                </a:moveTo>
                <a:cubicBezTo>
                  <a:pt x="213" y="0"/>
                  <a:pt x="212" y="0"/>
                  <a:pt x="211" y="1"/>
                </a:cubicBezTo>
                <a:cubicBezTo>
                  <a:pt x="201" y="3"/>
                  <a:pt x="194" y="8"/>
                  <a:pt x="189" y="14"/>
                </a:cubicBezTo>
                <a:lnTo>
                  <a:pt x="9" y="244"/>
                </a:lnTo>
                <a:cubicBezTo>
                  <a:pt x="1" y="255"/>
                  <a:pt x="0" y="268"/>
                  <a:pt x="6" y="280"/>
                </a:cubicBezTo>
                <a:cubicBezTo>
                  <a:pt x="12" y="289"/>
                  <a:pt x="23" y="297"/>
                  <a:pt x="33" y="297"/>
                </a:cubicBezTo>
                <a:cubicBezTo>
                  <a:pt x="35" y="297"/>
                  <a:pt x="36" y="297"/>
                  <a:pt x="38" y="296"/>
                </a:cubicBezTo>
                <a:lnTo>
                  <a:pt x="113" y="291"/>
                </a:lnTo>
                <a:lnTo>
                  <a:pt x="118" y="367"/>
                </a:lnTo>
                <a:cubicBezTo>
                  <a:pt x="118" y="374"/>
                  <a:pt x="122" y="383"/>
                  <a:pt x="127" y="388"/>
                </a:cubicBezTo>
                <a:lnTo>
                  <a:pt x="225" y="487"/>
                </a:lnTo>
                <a:cubicBezTo>
                  <a:pt x="231" y="492"/>
                  <a:pt x="240" y="496"/>
                  <a:pt x="248" y="496"/>
                </a:cubicBezTo>
                <a:cubicBezTo>
                  <a:pt x="258" y="494"/>
                  <a:pt x="268" y="491"/>
                  <a:pt x="274" y="485"/>
                </a:cubicBezTo>
                <a:lnTo>
                  <a:pt x="371" y="372"/>
                </a:lnTo>
                <a:cubicBezTo>
                  <a:pt x="376" y="365"/>
                  <a:pt x="378" y="358"/>
                  <a:pt x="378" y="348"/>
                </a:cubicBezTo>
                <a:lnTo>
                  <a:pt x="363" y="131"/>
                </a:lnTo>
                <a:cubicBezTo>
                  <a:pt x="361" y="123"/>
                  <a:pt x="357" y="114"/>
                  <a:pt x="351" y="109"/>
                </a:cubicBezTo>
                <a:lnTo>
                  <a:pt x="236" y="9"/>
                </a:lnTo>
                <a:cubicBezTo>
                  <a:pt x="230" y="3"/>
                  <a:pt x="222" y="0"/>
                  <a:pt x="2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035;p51">
            <a:extLst>
              <a:ext uri="{FF2B5EF4-FFF2-40B4-BE49-F238E27FC236}">
                <a16:creationId xmlns:a16="http://schemas.microsoft.com/office/drawing/2014/main" id="{2FDEA8CF-98A1-8A69-9DD0-5646C0A68730}"/>
              </a:ext>
            </a:extLst>
          </p:cNvPr>
          <p:cNvSpPr/>
          <p:nvPr/>
        </p:nvSpPr>
        <p:spPr>
          <a:xfrm>
            <a:off x="2340024" y="2499428"/>
            <a:ext cx="518" cy="148"/>
          </a:xfrm>
          <a:custGeom>
            <a:avLst/>
            <a:gdLst/>
            <a:ahLst/>
            <a:cxnLst/>
            <a:rect l="l" t="t" r="r" b="b"/>
            <a:pathLst>
              <a:path w="7" h="2" extrusionOk="0">
                <a:moveTo>
                  <a:pt x="0" y="2"/>
                </a:move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solidFill>
            <a:srgbClr val="69BA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036;p51">
            <a:extLst>
              <a:ext uri="{FF2B5EF4-FFF2-40B4-BE49-F238E27FC236}">
                <a16:creationId xmlns:a16="http://schemas.microsoft.com/office/drawing/2014/main" id="{FE2C0ACB-A8BB-DB56-C56E-9FE7CDC29251}"/>
              </a:ext>
            </a:extLst>
          </p:cNvPr>
          <p:cNvSpPr/>
          <p:nvPr/>
        </p:nvSpPr>
        <p:spPr>
          <a:xfrm>
            <a:off x="2337801" y="2497131"/>
            <a:ext cx="5186" cy="4890"/>
          </a:xfrm>
          <a:custGeom>
            <a:avLst/>
            <a:gdLst/>
            <a:ahLst/>
            <a:cxnLst/>
            <a:rect l="l" t="t" r="r" b="b"/>
            <a:pathLst>
              <a:path w="70" h="66" extrusionOk="0">
                <a:moveTo>
                  <a:pt x="37" y="1"/>
                </a:moveTo>
                <a:cubicBezTo>
                  <a:pt x="37" y="1"/>
                  <a:pt x="36" y="1"/>
                  <a:pt x="35" y="1"/>
                </a:cubicBezTo>
                <a:lnTo>
                  <a:pt x="28" y="1"/>
                </a:lnTo>
                <a:cubicBezTo>
                  <a:pt x="11" y="1"/>
                  <a:pt x="1" y="15"/>
                  <a:pt x="1" y="32"/>
                </a:cubicBezTo>
                <a:lnTo>
                  <a:pt x="1" y="34"/>
                </a:lnTo>
                <a:cubicBezTo>
                  <a:pt x="1" y="52"/>
                  <a:pt x="20" y="64"/>
                  <a:pt x="36" y="64"/>
                </a:cubicBezTo>
                <a:cubicBezTo>
                  <a:pt x="36" y="64"/>
                  <a:pt x="37" y="64"/>
                  <a:pt x="38" y="65"/>
                </a:cubicBezTo>
                <a:cubicBezTo>
                  <a:pt x="57" y="64"/>
                  <a:pt x="70" y="50"/>
                  <a:pt x="70" y="33"/>
                </a:cubicBezTo>
                <a:lnTo>
                  <a:pt x="70" y="32"/>
                </a:lnTo>
                <a:cubicBezTo>
                  <a:pt x="69" y="14"/>
                  <a:pt x="57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037;p51">
            <a:extLst>
              <a:ext uri="{FF2B5EF4-FFF2-40B4-BE49-F238E27FC236}">
                <a16:creationId xmlns:a16="http://schemas.microsoft.com/office/drawing/2014/main" id="{95370D6D-93B8-B7C4-E4EE-2767159BEB46}"/>
              </a:ext>
            </a:extLst>
          </p:cNvPr>
          <p:cNvSpPr/>
          <p:nvPr/>
        </p:nvSpPr>
        <p:spPr>
          <a:xfrm>
            <a:off x="2340468" y="1661279"/>
            <a:ext cx="508974" cy="1167681"/>
          </a:xfrm>
          <a:custGeom>
            <a:avLst/>
            <a:gdLst/>
            <a:ahLst/>
            <a:cxnLst/>
            <a:rect l="l" t="t" r="r" b="b"/>
            <a:pathLst>
              <a:path w="6870" h="15761" extrusionOk="0">
                <a:moveTo>
                  <a:pt x="4804" y="0"/>
                </a:moveTo>
                <a:lnTo>
                  <a:pt x="4602" y="14"/>
                </a:lnTo>
                <a:lnTo>
                  <a:pt x="4587" y="16"/>
                </a:lnTo>
                <a:lnTo>
                  <a:pt x="4596" y="131"/>
                </a:lnTo>
                <a:lnTo>
                  <a:pt x="4610" y="341"/>
                </a:lnTo>
                <a:lnTo>
                  <a:pt x="4618" y="443"/>
                </a:lnTo>
                <a:lnTo>
                  <a:pt x="4618" y="449"/>
                </a:lnTo>
                <a:lnTo>
                  <a:pt x="4406" y="361"/>
                </a:lnTo>
                <a:lnTo>
                  <a:pt x="4394" y="356"/>
                </a:lnTo>
                <a:lnTo>
                  <a:pt x="4316" y="688"/>
                </a:lnTo>
                <a:lnTo>
                  <a:pt x="4323" y="789"/>
                </a:lnTo>
                <a:lnTo>
                  <a:pt x="4214" y="798"/>
                </a:lnTo>
                <a:lnTo>
                  <a:pt x="4104" y="708"/>
                </a:lnTo>
                <a:lnTo>
                  <a:pt x="4098" y="704"/>
                </a:lnTo>
                <a:lnTo>
                  <a:pt x="3889" y="821"/>
                </a:lnTo>
                <a:lnTo>
                  <a:pt x="3905" y="1038"/>
                </a:lnTo>
                <a:lnTo>
                  <a:pt x="3911" y="1138"/>
                </a:lnTo>
                <a:lnTo>
                  <a:pt x="3810" y="1145"/>
                </a:lnTo>
                <a:lnTo>
                  <a:pt x="3593" y="1059"/>
                </a:lnTo>
                <a:lnTo>
                  <a:pt x="3492" y="1067"/>
                </a:lnTo>
                <a:lnTo>
                  <a:pt x="3478" y="1068"/>
                </a:lnTo>
                <a:lnTo>
                  <a:pt x="3384" y="1292"/>
                </a:lnTo>
                <a:lnTo>
                  <a:pt x="3391" y="1392"/>
                </a:lnTo>
                <a:lnTo>
                  <a:pt x="3081" y="1633"/>
                </a:lnTo>
                <a:lnTo>
                  <a:pt x="2987" y="1749"/>
                </a:lnTo>
                <a:lnTo>
                  <a:pt x="2885" y="1865"/>
                </a:lnTo>
                <a:lnTo>
                  <a:pt x="3001" y="1959"/>
                </a:lnTo>
                <a:lnTo>
                  <a:pt x="3120" y="2168"/>
                </a:lnTo>
                <a:lnTo>
                  <a:pt x="3025" y="2284"/>
                </a:lnTo>
                <a:lnTo>
                  <a:pt x="3032" y="2393"/>
                </a:lnTo>
                <a:lnTo>
                  <a:pt x="2829" y="2610"/>
                </a:lnTo>
                <a:lnTo>
                  <a:pt x="2621" y="2742"/>
                </a:lnTo>
                <a:lnTo>
                  <a:pt x="2637" y="2959"/>
                </a:lnTo>
                <a:lnTo>
                  <a:pt x="2645" y="3068"/>
                </a:lnTo>
                <a:lnTo>
                  <a:pt x="2543" y="3176"/>
                </a:lnTo>
                <a:lnTo>
                  <a:pt x="2342" y="3299"/>
                </a:lnTo>
                <a:lnTo>
                  <a:pt x="2132" y="3416"/>
                </a:lnTo>
                <a:lnTo>
                  <a:pt x="2147" y="3640"/>
                </a:lnTo>
                <a:lnTo>
                  <a:pt x="2056" y="3864"/>
                </a:lnTo>
                <a:lnTo>
                  <a:pt x="1954" y="3965"/>
                </a:lnTo>
                <a:lnTo>
                  <a:pt x="1968" y="4183"/>
                </a:lnTo>
                <a:lnTo>
                  <a:pt x="1975" y="4291"/>
                </a:lnTo>
                <a:lnTo>
                  <a:pt x="1984" y="4400"/>
                </a:lnTo>
                <a:lnTo>
                  <a:pt x="1896" y="4727"/>
                </a:lnTo>
                <a:lnTo>
                  <a:pt x="1905" y="4834"/>
                </a:lnTo>
                <a:lnTo>
                  <a:pt x="1703" y="4952"/>
                </a:lnTo>
                <a:lnTo>
                  <a:pt x="1603" y="5074"/>
                </a:lnTo>
                <a:lnTo>
                  <a:pt x="1724" y="5277"/>
                </a:lnTo>
                <a:lnTo>
                  <a:pt x="1733" y="5385"/>
                </a:lnTo>
                <a:lnTo>
                  <a:pt x="1740" y="5485"/>
                </a:lnTo>
                <a:lnTo>
                  <a:pt x="1864" y="5695"/>
                </a:lnTo>
                <a:lnTo>
                  <a:pt x="1764" y="5818"/>
                </a:lnTo>
                <a:lnTo>
                  <a:pt x="1546" y="5834"/>
                </a:lnTo>
                <a:lnTo>
                  <a:pt x="1438" y="5842"/>
                </a:lnTo>
                <a:lnTo>
                  <a:pt x="1337" y="5951"/>
                </a:lnTo>
                <a:lnTo>
                  <a:pt x="1235" y="6059"/>
                </a:lnTo>
                <a:lnTo>
                  <a:pt x="1134" y="6067"/>
                </a:lnTo>
                <a:lnTo>
                  <a:pt x="1127" y="5973"/>
                </a:lnTo>
                <a:lnTo>
                  <a:pt x="1126" y="5964"/>
                </a:lnTo>
                <a:lnTo>
                  <a:pt x="917" y="6083"/>
                </a:lnTo>
                <a:lnTo>
                  <a:pt x="817" y="6206"/>
                </a:lnTo>
                <a:lnTo>
                  <a:pt x="723" y="6422"/>
                </a:lnTo>
                <a:lnTo>
                  <a:pt x="738" y="6640"/>
                </a:lnTo>
                <a:lnTo>
                  <a:pt x="752" y="6849"/>
                </a:lnTo>
                <a:lnTo>
                  <a:pt x="768" y="7067"/>
                </a:lnTo>
                <a:lnTo>
                  <a:pt x="668" y="7184"/>
                </a:lnTo>
                <a:lnTo>
                  <a:pt x="682" y="7400"/>
                </a:lnTo>
                <a:lnTo>
                  <a:pt x="690" y="7500"/>
                </a:lnTo>
                <a:lnTo>
                  <a:pt x="806" y="7602"/>
                </a:lnTo>
                <a:lnTo>
                  <a:pt x="822" y="7812"/>
                </a:lnTo>
                <a:lnTo>
                  <a:pt x="829" y="7927"/>
                </a:lnTo>
                <a:lnTo>
                  <a:pt x="735" y="8144"/>
                </a:lnTo>
                <a:lnTo>
                  <a:pt x="742" y="8245"/>
                </a:lnTo>
                <a:lnTo>
                  <a:pt x="750" y="8354"/>
                </a:lnTo>
                <a:lnTo>
                  <a:pt x="867" y="8462"/>
                </a:lnTo>
                <a:lnTo>
                  <a:pt x="983" y="8556"/>
                </a:lnTo>
                <a:lnTo>
                  <a:pt x="990" y="8671"/>
                </a:lnTo>
                <a:lnTo>
                  <a:pt x="1005" y="8874"/>
                </a:lnTo>
                <a:lnTo>
                  <a:pt x="1012" y="8983"/>
                </a:lnTo>
                <a:lnTo>
                  <a:pt x="710" y="9222"/>
                </a:lnTo>
                <a:lnTo>
                  <a:pt x="719" y="9330"/>
                </a:lnTo>
                <a:lnTo>
                  <a:pt x="833" y="9534"/>
                </a:lnTo>
                <a:lnTo>
                  <a:pt x="841" y="9643"/>
                </a:lnTo>
                <a:lnTo>
                  <a:pt x="849" y="9743"/>
                </a:lnTo>
                <a:lnTo>
                  <a:pt x="872" y="10076"/>
                </a:lnTo>
                <a:lnTo>
                  <a:pt x="794" y="10400"/>
                </a:lnTo>
                <a:lnTo>
                  <a:pt x="705" y="10406"/>
                </a:lnTo>
                <a:lnTo>
                  <a:pt x="686" y="10408"/>
                </a:lnTo>
                <a:lnTo>
                  <a:pt x="577" y="10415"/>
                </a:lnTo>
                <a:lnTo>
                  <a:pt x="476" y="10525"/>
                </a:lnTo>
                <a:lnTo>
                  <a:pt x="483" y="10634"/>
                </a:lnTo>
                <a:lnTo>
                  <a:pt x="382" y="10757"/>
                </a:lnTo>
                <a:lnTo>
                  <a:pt x="390" y="10851"/>
                </a:lnTo>
                <a:lnTo>
                  <a:pt x="187" y="11083"/>
                </a:lnTo>
                <a:lnTo>
                  <a:pt x="303" y="11184"/>
                </a:lnTo>
                <a:lnTo>
                  <a:pt x="312" y="11291"/>
                </a:lnTo>
                <a:lnTo>
                  <a:pt x="318" y="11401"/>
                </a:lnTo>
                <a:lnTo>
                  <a:pt x="221" y="11514"/>
                </a:lnTo>
                <a:lnTo>
                  <a:pt x="218" y="11518"/>
                </a:lnTo>
                <a:lnTo>
                  <a:pt x="110" y="11415"/>
                </a:lnTo>
                <a:lnTo>
                  <a:pt x="101" y="11308"/>
                </a:lnTo>
                <a:lnTo>
                  <a:pt x="43" y="11311"/>
                </a:lnTo>
                <a:lnTo>
                  <a:pt x="0" y="11314"/>
                </a:lnTo>
                <a:lnTo>
                  <a:pt x="15" y="11533"/>
                </a:lnTo>
                <a:lnTo>
                  <a:pt x="22" y="11633"/>
                </a:lnTo>
                <a:lnTo>
                  <a:pt x="38" y="11850"/>
                </a:lnTo>
                <a:lnTo>
                  <a:pt x="46" y="11958"/>
                </a:lnTo>
                <a:lnTo>
                  <a:pt x="52" y="12060"/>
                </a:lnTo>
                <a:lnTo>
                  <a:pt x="60" y="12175"/>
                </a:lnTo>
                <a:lnTo>
                  <a:pt x="68" y="12277"/>
                </a:lnTo>
                <a:lnTo>
                  <a:pt x="176" y="12269"/>
                </a:lnTo>
                <a:lnTo>
                  <a:pt x="192" y="12486"/>
                </a:lnTo>
                <a:lnTo>
                  <a:pt x="277" y="12372"/>
                </a:lnTo>
                <a:lnTo>
                  <a:pt x="402" y="12472"/>
                </a:lnTo>
                <a:lnTo>
                  <a:pt x="301" y="12697"/>
                </a:lnTo>
                <a:lnTo>
                  <a:pt x="307" y="12798"/>
                </a:lnTo>
                <a:lnTo>
                  <a:pt x="315" y="12905"/>
                </a:lnTo>
                <a:lnTo>
                  <a:pt x="323" y="13008"/>
                </a:lnTo>
                <a:lnTo>
                  <a:pt x="339" y="13231"/>
                </a:lnTo>
                <a:lnTo>
                  <a:pt x="346" y="13334"/>
                </a:lnTo>
                <a:lnTo>
                  <a:pt x="470" y="13433"/>
                </a:lnTo>
                <a:lnTo>
                  <a:pt x="361" y="13549"/>
                </a:lnTo>
                <a:lnTo>
                  <a:pt x="376" y="13761"/>
                </a:lnTo>
                <a:lnTo>
                  <a:pt x="500" y="13861"/>
                </a:lnTo>
                <a:lnTo>
                  <a:pt x="601" y="13853"/>
                </a:lnTo>
                <a:lnTo>
                  <a:pt x="625" y="14178"/>
                </a:lnTo>
                <a:lnTo>
                  <a:pt x="855" y="14263"/>
                </a:lnTo>
                <a:lnTo>
                  <a:pt x="863" y="14372"/>
                </a:lnTo>
                <a:lnTo>
                  <a:pt x="871" y="14480"/>
                </a:lnTo>
                <a:lnTo>
                  <a:pt x="762" y="14489"/>
                </a:lnTo>
                <a:lnTo>
                  <a:pt x="771" y="14596"/>
                </a:lnTo>
                <a:lnTo>
                  <a:pt x="662" y="14707"/>
                </a:lnTo>
                <a:lnTo>
                  <a:pt x="671" y="14814"/>
                </a:lnTo>
                <a:lnTo>
                  <a:pt x="678" y="14924"/>
                </a:lnTo>
                <a:lnTo>
                  <a:pt x="799" y="15015"/>
                </a:lnTo>
                <a:lnTo>
                  <a:pt x="808" y="15132"/>
                </a:lnTo>
                <a:lnTo>
                  <a:pt x="923" y="15225"/>
                </a:lnTo>
                <a:lnTo>
                  <a:pt x="931" y="15333"/>
                </a:lnTo>
                <a:lnTo>
                  <a:pt x="947" y="15551"/>
                </a:lnTo>
                <a:lnTo>
                  <a:pt x="846" y="15666"/>
                </a:lnTo>
                <a:lnTo>
                  <a:pt x="962" y="15761"/>
                </a:lnTo>
                <a:lnTo>
                  <a:pt x="1062" y="15652"/>
                </a:lnTo>
                <a:lnTo>
                  <a:pt x="1178" y="15745"/>
                </a:lnTo>
                <a:lnTo>
                  <a:pt x="1490" y="15620"/>
                </a:lnTo>
                <a:lnTo>
                  <a:pt x="1605" y="15715"/>
                </a:lnTo>
                <a:lnTo>
                  <a:pt x="1707" y="15708"/>
                </a:lnTo>
                <a:lnTo>
                  <a:pt x="1822" y="15699"/>
                </a:lnTo>
                <a:lnTo>
                  <a:pt x="1816" y="15598"/>
                </a:lnTo>
                <a:lnTo>
                  <a:pt x="1801" y="15381"/>
                </a:lnTo>
                <a:lnTo>
                  <a:pt x="1785" y="15163"/>
                </a:lnTo>
                <a:lnTo>
                  <a:pt x="1879" y="15057"/>
                </a:lnTo>
                <a:lnTo>
                  <a:pt x="1986" y="15049"/>
                </a:lnTo>
                <a:lnTo>
                  <a:pt x="2094" y="15041"/>
                </a:lnTo>
                <a:lnTo>
                  <a:pt x="2194" y="14918"/>
                </a:lnTo>
                <a:lnTo>
                  <a:pt x="2087" y="14926"/>
                </a:lnTo>
                <a:lnTo>
                  <a:pt x="2188" y="14818"/>
                </a:lnTo>
                <a:lnTo>
                  <a:pt x="2397" y="14693"/>
                </a:lnTo>
                <a:lnTo>
                  <a:pt x="2615" y="14786"/>
                </a:lnTo>
                <a:lnTo>
                  <a:pt x="2623" y="14886"/>
                </a:lnTo>
                <a:lnTo>
                  <a:pt x="2730" y="14880"/>
                </a:lnTo>
                <a:lnTo>
                  <a:pt x="2948" y="14864"/>
                </a:lnTo>
                <a:lnTo>
                  <a:pt x="3056" y="14856"/>
                </a:lnTo>
                <a:lnTo>
                  <a:pt x="3042" y="14647"/>
                </a:lnTo>
                <a:lnTo>
                  <a:pt x="3034" y="14539"/>
                </a:lnTo>
                <a:lnTo>
                  <a:pt x="3222" y="14205"/>
                </a:lnTo>
                <a:lnTo>
                  <a:pt x="3207" y="13996"/>
                </a:lnTo>
                <a:lnTo>
                  <a:pt x="3307" y="13880"/>
                </a:lnTo>
                <a:lnTo>
                  <a:pt x="3407" y="13757"/>
                </a:lnTo>
                <a:lnTo>
                  <a:pt x="3401" y="13656"/>
                </a:lnTo>
                <a:lnTo>
                  <a:pt x="3292" y="13663"/>
                </a:lnTo>
                <a:lnTo>
                  <a:pt x="3385" y="13437"/>
                </a:lnTo>
                <a:lnTo>
                  <a:pt x="3487" y="13329"/>
                </a:lnTo>
                <a:lnTo>
                  <a:pt x="3371" y="13229"/>
                </a:lnTo>
                <a:lnTo>
                  <a:pt x="3363" y="13120"/>
                </a:lnTo>
                <a:lnTo>
                  <a:pt x="3355" y="13017"/>
                </a:lnTo>
                <a:lnTo>
                  <a:pt x="3456" y="12895"/>
                </a:lnTo>
                <a:lnTo>
                  <a:pt x="3448" y="12787"/>
                </a:lnTo>
                <a:lnTo>
                  <a:pt x="3541" y="12569"/>
                </a:lnTo>
                <a:lnTo>
                  <a:pt x="3535" y="12469"/>
                </a:lnTo>
                <a:lnTo>
                  <a:pt x="3526" y="12352"/>
                </a:lnTo>
                <a:lnTo>
                  <a:pt x="3404" y="12150"/>
                </a:lnTo>
                <a:lnTo>
                  <a:pt x="3613" y="12027"/>
                </a:lnTo>
                <a:lnTo>
                  <a:pt x="3280" y="11948"/>
                </a:lnTo>
                <a:lnTo>
                  <a:pt x="3380" y="11825"/>
                </a:lnTo>
                <a:lnTo>
                  <a:pt x="3605" y="11924"/>
                </a:lnTo>
                <a:lnTo>
                  <a:pt x="3713" y="11918"/>
                </a:lnTo>
                <a:lnTo>
                  <a:pt x="3907" y="11686"/>
                </a:lnTo>
                <a:lnTo>
                  <a:pt x="3900" y="11576"/>
                </a:lnTo>
                <a:lnTo>
                  <a:pt x="3891" y="11469"/>
                </a:lnTo>
                <a:lnTo>
                  <a:pt x="4001" y="11461"/>
                </a:lnTo>
                <a:lnTo>
                  <a:pt x="4109" y="11453"/>
                </a:lnTo>
                <a:lnTo>
                  <a:pt x="4224" y="11554"/>
                </a:lnTo>
                <a:lnTo>
                  <a:pt x="4320" y="11330"/>
                </a:lnTo>
                <a:lnTo>
                  <a:pt x="4414" y="11221"/>
                </a:lnTo>
                <a:lnTo>
                  <a:pt x="4622" y="11096"/>
                </a:lnTo>
                <a:lnTo>
                  <a:pt x="4398" y="11004"/>
                </a:lnTo>
                <a:lnTo>
                  <a:pt x="4390" y="10894"/>
                </a:lnTo>
                <a:lnTo>
                  <a:pt x="4498" y="10779"/>
                </a:lnTo>
                <a:lnTo>
                  <a:pt x="4599" y="10770"/>
                </a:lnTo>
                <a:lnTo>
                  <a:pt x="4794" y="10444"/>
                </a:lnTo>
                <a:lnTo>
                  <a:pt x="4677" y="10337"/>
                </a:lnTo>
                <a:lnTo>
                  <a:pt x="4662" y="10127"/>
                </a:lnTo>
                <a:lnTo>
                  <a:pt x="4461" y="10244"/>
                </a:lnTo>
                <a:lnTo>
                  <a:pt x="4453" y="10143"/>
                </a:lnTo>
                <a:lnTo>
                  <a:pt x="4446" y="10028"/>
                </a:lnTo>
                <a:lnTo>
                  <a:pt x="4322" y="9933"/>
                </a:lnTo>
                <a:lnTo>
                  <a:pt x="4214" y="9841"/>
                </a:lnTo>
                <a:lnTo>
                  <a:pt x="4207" y="9731"/>
                </a:lnTo>
                <a:lnTo>
                  <a:pt x="4198" y="9623"/>
                </a:lnTo>
                <a:lnTo>
                  <a:pt x="3988" y="9747"/>
                </a:lnTo>
                <a:lnTo>
                  <a:pt x="3872" y="9647"/>
                </a:lnTo>
                <a:lnTo>
                  <a:pt x="3755" y="9538"/>
                </a:lnTo>
                <a:lnTo>
                  <a:pt x="3740" y="9329"/>
                </a:lnTo>
                <a:lnTo>
                  <a:pt x="3625" y="9234"/>
                </a:lnTo>
                <a:lnTo>
                  <a:pt x="3617" y="9126"/>
                </a:lnTo>
                <a:lnTo>
                  <a:pt x="3509" y="9024"/>
                </a:lnTo>
                <a:lnTo>
                  <a:pt x="3609" y="9017"/>
                </a:lnTo>
                <a:lnTo>
                  <a:pt x="3711" y="8900"/>
                </a:lnTo>
                <a:lnTo>
                  <a:pt x="3695" y="8685"/>
                </a:lnTo>
                <a:lnTo>
                  <a:pt x="3687" y="8576"/>
                </a:lnTo>
                <a:lnTo>
                  <a:pt x="3673" y="8366"/>
                </a:lnTo>
                <a:lnTo>
                  <a:pt x="3781" y="8358"/>
                </a:lnTo>
                <a:lnTo>
                  <a:pt x="3665" y="8264"/>
                </a:lnTo>
                <a:lnTo>
                  <a:pt x="3765" y="8140"/>
                </a:lnTo>
                <a:lnTo>
                  <a:pt x="3751" y="7932"/>
                </a:lnTo>
                <a:lnTo>
                  <a:pt x="3852" y="7815"/>
                </a:lnTo>
                <a:lnTo>
                  <a:pt x="3837" y="7599"/>
                </a:lnTo>
                <a:lnTo>
                  <a:pt x="3511" y="7621"/>
                </a:lnTo>
                <a:lnTo>
                  <a:pt x="3496" y="7411"/>
                </a:lnTo>
                <a:lnTo>
                  <a:pt x="3598" y="7295"/>
                </a:lnTo>
                <a:lnTo>
                  <a:pt x="3821" y="7389"/>
                </a:lnTo>
                <a:lnTo>
                  <a:pt x="3922" y="7273"/>
                </a:lnTo>
                <a:lnTo>
                  <a:pt x="4032" y="7265"/>
                </a:lnTo>
                <a:lnTo>
                  <a:pt x="4126" y="7156"/>
                </a:lnTo>
                <a:lnTo>
                  <a:pt x="4242" y="7149"/>
                </a:lnTo>
                <a:lnTo>
                  <a:pt x="4443" y="7025"/>
                </a:lnTo>
                <a:lnTo>
                  <a:pt x="4327" y="6925"/>
                </a:lnTo>
                <a:lnTo>
                  <a:pt x="4529" y="6691"/>
                </a:lnTo>
                <a:lnTo>
                  <a:pt x="4412" y="6591"/>
                </a:lnTo>
                <a:lnTo>
                  <a:pt x="4629" y="6575"/>
                </a:lnTo>
                <a:lnTo>
                  <a:pt x="4723" y="6359"/>
                </a:lnTo>
                <a:lnTo>
                  <a:pt x="4832" y="6459"/>
                </a:lnTo>
                <a:lnTo>
                  <a:pt x="5042" y="6336"/>
                </a:lnTo>
                <a:lnTo>
                  <a:pt x="4932" y="6235"/>
                </a:lnTo>
                <a:lnTo>
                  <a:pt x="5026" y="6119"/>
                </a:lnTo>
                <a:lnTo>
                  <a:pt x="5135" y="6111"/>
                </a:lnTo>
                <a:lnTo>
                  <a:pt x="5344" y="5988"/>
                </a:lnTo>
                <a:lnTo>
                  <a:pt x="5328" y="5771"/>
                </a:lnTo>
                <a:lnTo>
                  <a:pt x="5322" y="5668"/>
                </a:lnTo>
                <a:lnTo>
                  <a:pt x="5315" y="5567"/>
                </a:lnTo>
                <a:lnTo>
                  <a:pt x="5408" y="5344"/>
                </a:lnTo>
                <a:lnTo>
                  <a:pt x="5508" y="5336"/>
                </a:lnTo>
                <a:lnTo>
                  <a:pt x="5602" y="5112"/>
                </a:lnTo>
                <a:lnTo>
                  <a:pt x="5702" y="4996"/>
                </a:lnTo>
                <a:lnTo>
                  <a:pt x="5586" y="4901"/>
                </a:lnTo>
                <a:lnTo>
                  <a:pt x="5578" y="4793"/>
                </a:lnTo>
                <a:lnTo>
                  <a:pt x="5564" y="4575"/>
                </a:lnTo>
                <a:lnTo>
                  <a:pt x="5549" y="4360"/>
                </a:lnTo>
                <a:lnTo>
                  <a:pt x="5650" y="4249"/>
                </a:lnTo>
                <a:lnTo>
                  <a:pt x="5643" y="4141"/>
                </a:lnTo>
                <a:lnTo>
                  <a:pt x="5634" y="4033"/>
                </a:lnTo>
                <a:lnTo>
                  <a:pt x="5734" y="3916"/>
                </a:lnTo>
                <a:lnTo>
                  <a:pt x="5953" y="3902"/>
                </a:lnTo>
                <a:lnTo>
                  <a:pt x="5937" y="3684"/>
                </a:lnTo>
                <a:lnTo>
                  <a:pt x="5924" y="3475"/>
                </a:lnTo>
                <a:lnTo>
                  <a:pt x="5916" y="3374"/>
                </a:lnTo>
                <a:lnTo>
                  <a:pt x="6017" y="3366"/>
                </a:lnTo>
                <a:lnTo>
                  <a:pt x="6133" y="3460"/>
                </a:lnTo>
                <a:lnTo>
                  <a:pt x="6333" y="3229"/>
                </a:lnTo>
                <a:lnTo>
                  <a:pt x="6451" y="3335"/>
                </a:lnTo>
                <a:lnTo>
                  <a:pt x="6559" y="3328"/>
                </a:lnTo>
                <a:lnTo>
                  <a:pt x="6668" y="3320"/>
                </a:lnTo>
                <a:lnTo>
                  <a:pt x="6775" y="3415"/>
                </a:lnTo>
                <a:lnTo>
                  <a:pt x="6869" y="3306"/>
                </a:lnTo>
                <a:lnTo>
                  <a:pt x="6853" y="3083"/>
                </a:lnTo>
                <a:lnTo>
                  <a:pt x="6738" y="2987"/>
                </a:lnTo>
                <a:lnTo>
                  <a:pt x="6623" y="2786"/>
                </a:lnTo>
                <a:lnTo>
                  <a:pt x="6616" y="2678"/>
                </a:lnTo>
                <a:lnTo>
                  <a:pt x="6600" y="2461"/>
                </a:lnTo>
                <a:lnTo>
                  <a:pt x="6585" y="2244"/>
                </a:lnTo>
                <a:lnTo>
                  <a:pt x="6679" y="2136"/>
                </a:lnTo>
                <a:lnTo>
                  <a:pt x="6570" y="2034"/>
                </a:lnTo>
                <a:lnTo>
                  <a:pt x="6562" y="1926"/>
                </a:lnTo>
                <a:lnTo>
                  <a:pt x="6446" y="1824"/>
                </a:lnTo>
                <a:lnTo>
                  <a:pt x="6439" y="1716"/>
                </a:lnTo>
                <a:lnTo>
                  <a:pt x="6431" y="1614"/>
                </a:lnTo>
                <a:lnTo>
                  <a:pt x="6423" y="1506"/>
                </a:lnTo>
                <a:lnTo>
                  <a:pt x="6213" y="1520"/>
                </a:lnTo>
                <a:lnTo>
                  <a:pt x="6207" y="1521"/>
                </a:lnTo>
                <a:lnTo>
                  <a:pt x="6307" y="1406"/>
                </a:lnTo>
                <a:lnTo>
                  <a:pt x="6301" y="1304"/>
                </a:lnTo>
                <a:lnTo>
                  <a:pt x="6291" y="1188"/>
                </a:lnTo>
                <a:lnTo>
                  <a:pt x="6285" y="1087"/>
                </a:lnTo>
                <a:lnTo>
                  <a:pt x="6278" y="971"/>
                </a:lnTo>
                <a:lnTo>
                  <a:pt x="6161" y="878"/>
                </a:lnTo>
                <a:lnTo>
                  <a:pt x="6145" y="661"/>
                </a:lnTo>
                <a:lnTo>
                  <a:pt x="6038" y="669"/>
                </a:lnTo>
                <a:lnTo>
                  <a:pt x="5811" y="583"/>
                </a:lnTo>
                <a:lnTo>
                  <a:pt x="5596" y="482"/>
                </a:lnTo>
                <a:lnTo>
                  <a:pt x="5493" y="488"/>
                </a:lnTo>
                <a:lnTo>
                  <a:pt x="5370" y="396"/>
                </a:lnTo>
                <a:lnTo>
                  <a:pt x="5269" y="403"/>
                </a:lnTo>
                <a:lnTo>
                  <a:pt x="5262" y="403"/>
                </a:lnTo>
                <a:lnTo>
                  <a:pt x="5248" y="195"/>
                </a:lnTo>
                <a:lnTo>
                  <a:pt x="5029" y="101"/>
                </a:lnTo>
                <a:lnTo>
                  <a:pt x="48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038;p51">
            <a:extLst>
              <a:ext uri="{FF2B5EF4-FFF2-40B4-BE49-F238E27FC236}">
                <a16:creationId xmlns:a16="http://schemas.microsoft.com/office/drawing/2014/main" id="{FEF9D938-64B2-B7C1-CEF2-1D5AEBAF6199}"/>
              </a:ext>
            </a:extLst>
          </p:cNvPr>
          <p:cNvSpPr/>
          <p:nvPr/>
        </p:nvSpPr>
        <p:spPr>
          <a:xfrm>
            <a:off x="2338023" y="1658686"/>
            <a:ext cx="514381" cy="1172719"/>
          </a:xfrm>
          <a:custGeom>
            <a:avLst/>
            <a:gdLst/>
            <a:ahLst/>
            <a:cxnLst/>
            <a:rect l="l" t="t" r="r" b="b"/>
            <a:pathLst>
              <a:path w="6943" h="15829" extrusionOk="0">
                <a:moveTo>
                  <a:pt x="4846" y="61"/>
                </a:moveTo>
                <a:lnTo>
                  <a:pt x="5264" y="244"/>
                </a:lnTo>
                <a:lnTo>
                  <a:pt x="5277" y="433"/>
                </a:lnTo>
                <a:cubicBezTo>
                  <a:pt x="5277" y="442"/>
                  <a:pt x="5285" y="450"/>
                  <a:pt x="5291" y="455"/>
                </a:cubicBezTo>
                <a:cubicBezTo>
                  <a:pt x="5297" y="459"/>
                  <a:pt x="5308" y="463"/>
                  <a:pt x="5316" y="463"/>
                </a:cubicBezTo>
                <a:cubicBezTo>
                  <a:pt x="5317" y="463"/>
                  <a:pt x="5318" y="463"/>
                  <a:pt x="5318" y="463"/>
                </a:cubicBezTo>
                <a:lnTo>
                  <a:pt x="5408" y="457"/>
                </a:lnTo>
                <a:lnTo>
                  <a:pt x="5520" y="542"/>
                </a:lnTo>
                <a:cubicBezTo>
                  <a:pt x="5525" y="546"/>
                  <a:pt x="5532" y="549"/>
                  <a:pt x="5537" y="549"/>
                </a:cubicBezTo>
                <a:cubicBezTo>
                  <a:pt x="5539" y="549"/>
                  <a:pt x="5541" y="549"/>
                  <a:pt x="5542" y="548"/>
                </a:cubicBezTo>
                <a:lnTo>
                  <a:pt x="5636" y="542"/>
                </a:lnTo>
                <a:lnTo>
                  <a:pt x="5847" y="640"/>
                </a:lnTo>
                <a:lnTo>
                  <a:pt x="6072" y="728"/>
                </a:lnTo>
                <a:cubicBezTo>
                  <a:pt x="6076" y="729"/>
                  <a:pt x="6080" y="730"/>
                  <a:pt x="6083" y="730"/>
                </a:cubicBezTo>
                <a:cubicBezTo>
                  <a:pt x="6085" y="730"/>
                  <a:pt x="6086" y="730"/>
                  <a:pt x="6087" y="730"/>
                </a:cubicBezTo>
                <a:lnTo>
                  <a:pt x="6162" y="724"/>
                </a:lnTo>
                <a:lnTo>
                  <a:pt x="6175" y="910"/>
                </a:lnTo>
                <a:cubicBezTo>
                  <a:pt x="6175" y="918"/>
                  <a:pt x="6181" y="927"/>
                  <a:pt x="6187" y="933"/>
                </a:cubicBezTo>
                <a:lnTo>
                  <a:pt x="6291" y="1016"/>
                </a:lnTo>
                <a:lnTo>
                  <a:pt x="6319" y="1422"/>
                </a:lnTo>
                <a:lnTo>
                  <a:pt x="6227" y="1527"/>
                </a:lnTo>
                <a:cubicBezTo>
                  <a:pt x="6218" y="1537"/>
                  <a:pt x="6217" y="1551"/>
                  <a:pt x="6222" y="1563"/>
                </a:cubicBezTo>
                <a:cubicBezTo>
                  <a:pt x="6228" y="1573"/>
                  <a:pt x="6239" y="1581"/>
                  <a:pt x="6251" y="1581"/>
                </a:cubicBezTo>
                <a:cubicBezTo>
                  <a:pt x="6252" y="1581"/>
                  <a:pt x="6253" y="1581"/>
                  <a:pt x="6253" y="1581"/>
                </a:cubicBezTo>
                <a:lnTo>
                  <a:pt x="6260" y="1581"/>
                </a:lnTo>
                <a:lnTo>
                  <a:pt x="6438" y="1568"/>
                </a:lnTo>
                <a:lnTo>
                  <a:pt x="6457" y="1854"/>
                </a:lnTo>
                <a:cubicBezTo>
                  <a:pt x="6459" y="1864"/>
                  <a:pt x="6463" y="1871"/>
                  <a:pt x="6469" y="1876"/>
                </a:cubicBezTo>
                <a:lnTo>
                  <a:pt x="6574" y="1969"/>
                </a:lnTo>
                <a:lnTo>
                  <a:pt x="6581" y="2063"/>
                </a:lnTo>
                <a:cubicBezTo>
                  <a:pt x="6582" y="2073"/>
                  <a:pt x="6585" y="2081"/>
                  <a:pt x="6592" y="2086"/>
                </a:cubicBezTo>
                <a:lnTo>
                  <a:pt x="6677" y="2165"/>
                </a:lnTo>
                <a:lnTo>
                  <a:pt x="6604" y="2251"/>
                </a:lnTo>
                <a:cubicBezTo>
                  <a:pt x="6599" y="2258"/>
                  <a:pt x="6597" y="2265"/>
                  <a:pt x="6597" y="2275"/>
                </a:cubicBezTo>
                <a:lnTo>
                  <a:pt x="6634" y="2817"/>
                </a:lnTo>
                <a:cubicBezTo>
                  <a:pt x="6634" y="2822"/>
                  <a:pt x="6636" y="2828"/>
                  <a:pt x="6639" y="2832"/>
                </a:cubicBezTo>
                <a:lnTo>
                  <a:pt x="6753" y="3034"/>
                </a:lnTo>
                <a:cubicBezTo>
                  <a:pt x="6755" y="3037"/>
                  <a:pt x="6758" y="3040"/>
                  <a:pt x="6760" y="3042"/>
                </a:cubicBezTo>
                <a:lnTo>
                  <a:pt x="6866" y="3129"/>
                </a:lnTo>
                <a:lnTo>
                  <a:pt x="6880" y="3325"/>
                </a:lnTo>
                <a:lnTo>
                  <a:pt x="6817" y="3399"/>
                </a:lnTo>
                <a:lnTo>
                  <a:pt x="6732" y="3326"/>
                </a:lnTo>
                <a:cubicBezTo>
                  <a:pt x="6726" y="3322"/>
                  <a:pt x="6718" y="3318"/>
                  <a:pt x="6711" y="3318"/>
                </a:cubicBezTo>
                <a:cubicBezTo>
                  <a:pt x="6710" y="3318"/>
                  <a:pt x="6709" y="3318"/>
                  <a:pt x="6708" y="3318"/>
                </a:cubicBezTo>
                <a:lnTo>
                  <a:pt x="6505" y="3333"/>
                </a:lnTo>
                <a:lnTo>
                  <a:pt x="6399" y="3235"/>
                </a:lnTo>
                <a:cubicBezTo>
                  <a:pt x="6392" y="3229"/>
                  <a:pt x="6385" y="3226"/>
                  <a:pt x="6375" y="3226"/>
                </a:cubicBezTo>
                <a:cubicBezTo>
                  <a:pt x="6366" y="3227"/>
                  <a:pt x="6358" y="3232"/>
                  <a:pt x="6352" y="3238"/>
                </a:cubicBezTo>
                <a:lnTo>
                  <a:pt x="6171" y="3446"/>
                </a:lnTo>
                <a:lnTo>
                  <a:pt x="6080" y="3372"/>
                </a:lnTo>
                <a:cubicBezTo>
                  <a:pt x="6074" y="3368"/>
                  <a:pt x="6066" y="3365"/>
                  <a:pt x="6060" y="3365"/>
                </a:cubicBezTo>
                <a:cubicBezTo>
                  <a:pt x="6059" y="3365"/>
                  <a:pt x="6058" y="3365"/>
                  <a:pt x="6057" y="3365"/>
                </a:cubicBezTo>
                <a:lnTo>
                  <a:pt x="5957" y="3372"/>
                </a:lnTo>
                <a:cubicBezTo>
                  <a:pt x="5938" y="3373"/>
                  <a:pt x="5925" y="3389"/>
                  <a:pt x="5926" y="3407"/>
                </a:cubicBezTo>
                <a:lnTo>
                  <a:pt x="5962" y="3903"/>
                </a:lnTo>
                <a:lnTo>
                  <a:pt x="5775" y="3916"/>
                </a:lnTo>
                <a:cubicBezTo>
                  <a:pt x="5767" y="3917"/>
                  <a:pt x="5759" y="3921"/>
                  <a:pt x="5754" y="3927"/>
                </a:cubicBezTo>
                <a:lnTo>
                  <a:pt x="5653" y="4044"/>
                </a:lnTo>
                <a:cubicBezTo>
                  <a:pt x="5647" y="4050"/>
                  <a:pt x="5645" y="4057"/>
                  <a:pt x="5645" y="4067"/>
                </a:cubicBezTo>
                <a:lnTo>
                  <a:pt x="5660" y="4270"/>
                </a:lnTo>
                <a:lnTo>
                  <a:pt x="5568" y="4369"/>
                </a:lnTo>
                <a:cubicBezTo>
                  <a:pt x="5562" y="4375"/>
                  <a:pt x="5559" y="4384"/>
                  <a:pt x="5559" y="4394"/>
                </a:cubicBezTo>
                <a:lnTo>
                  <a:pt x="5597" y="4936"/>
                </a:lnTo>
                <a:cubicBezTo>
                  <a:pt x="5597" y="4945"/>
                  <a:pt x="5603" y="4955"/>
                  <a:pt x="5609" y="4960"/>
                </a:cubicBezTo>
                <a:lnTo>
                  <a:pt x="5698" y="5033"/>
                </a:lnTo>
                <a:lnTo>
                  <a:pt x="5619" y="5124"/>
                </a:lnTo>
                <a:cubicBezTo>
                  <a:pt x="5616" y="5127"/>
                  <a:pt x="5615" y="5129"/>
                  <a:pt x="5614" y="5133"/>
                </a:cubicBezTo>
                <a:lnTo>
                  <a:pt x="5528" y="5338"/>
                </a:lnTo>
                <a:lnTo>
                  <a:pt x="5448" y="5343"/>
                </a:lnTo>
                <a:cubicBezTo>
                  <a:pt x="5436" y="5343"/>
                  <a:pt x="5426" y="5352"/>
                  <a:pt x="5420" y="5363"/>
                </a:cubicBezTo>
                <a:lnTo>
                  <a:pt x="5327" y="5588"/>
                </a:lnTo>
                <a:cubicBezTo>
                  <a:pt x="5324" y="5592"/>
                  <a:pt x="5324" y="5597"/>
                  <a:pt x="5324" y="5602"/>
                </a:cubicBezTo>
                <a:lnTo>
                  <a:pt x="5353" y="6002"/>
                </a:lnTo>
                <a:lnTo>
                  <a:pt x="5167" y="6112"/>
                </a:lnTo>
                <a:lnTo>
                  <a:pt x="5067" y="6118"/>
                </a:lnTo>
                <a:cubicBezTo>
                  <a:pt x="5058" y="6118"/>
                  <a:pt x="5049" y="6123"/>
                  <a:pt x="5044" y="6129"/>
                </a:cubicBezTo>
                <a:lnTo>
                  <a:pt x="4949" y="6246"/>
                </a:lnTo>
                <a:cubicBezTo>
                  <a:pt x="4937" y="6258"/>
                  <a:pt x="4938" y="6278"/>
                  <a:pt x="4952" y="6290"/>
                </a:cubicBezTo>
                <a:lnTo>
                  <a:pt x="5030" y="6362"/>
                </a:lnTo>
                <a:lnTo>
                  <a:pt x="4879" y="6450"/>
                </a:lnTo>
                <a:lnTo>
                  <a:pt x="4786" y="6366"/>
                </a:lnTo>
                <a:cubicBezTo>
                  <a:pt x="4780" y="6360"/>
                  <a:pt x="4772" y="6357"/>
                  <a:pt x="4764" y="6357"/>
                </a:cubicBezTo>
                <a:cubicBezTo>
                  <a:pt x="4761" y="6357"/>
                  <a:pt x="4759" y="6357"/>
                  <a:pt x="4757" y="6357"/>
                </a:cubicBezTo>
                <a:cubicBezTo>
                  <a:pt x="4747" y="6360"/>
                  <a:pt x="4738" y="6367"/>
                  <a:pt x="4734" y="6377"/>
                </a:cubicBezTo>
                <a:lnTo>
                  <a:pt x="4648" y="6575"/>
                </a:lnTo>
                <a:lnTo>
                  <a:pt x="4452" y="6590"/>
                </a:lnTo>
                <a:cubicBezTo>
                  <a:pt x="4439" y="6591"/>
                  <a:pt x="4427" y="6598"/>
                  <a:pt x="4423" y="6611"/>
                </a:cubicBezTo>
                <a:cubicBezTo>
                  <a:pt x="4418" y="6624"/>
                  <a:pt x="4422" y="6637"/>
                  <a:pt x="4432" y="6647"/>
                </a:cubicBezTo>
                <a:lnTo>
                  <a:pt x="4523" y="6726"/>
                </a:lnTo>
                <a:lnTo>
                  <a:pt x="4343" y="6935"/>
                </a:lnTo>
                <a:cubicBezTo>
                  <a:pt x="4330" y="6949"/>
                  <a:pt x="4333" y="6970"/>
                  <a:pt x="4346" y="6981"/>
                </a:cubicBezTo>
                <a:lnTo>
                  <a:pt x="4428" y="7053"/>
                </a:lnTo>
                <a:lnTo>
                  <a:pt x="4272" y="7149"/>
                </a:lnTo>
                <a:lnTo>
                  <a:pt x="4164" y="7157"/>
                </a:lnTo>
                <a:cubicBezTo>
                  <a:pt x="4156" y="7158"/>
                  <a:pt x="4147" y="7162"/>
                  <a:pt x="4142" y="7168"/>
                </a:cubicBezTo>
                <a:lnTo>
                  <a:pt x="4058" y="7266"/>
                </a:lnTo>
                <a:lnTo>
                  <a:pt x="3961" y="7273"/>
                </a:lnTo>
                <a:cubicBezTo>
                  <a:pt x="3953" y="7274"/>
                  <a:pt x="3944" y="7278"/>
                  <a:pt x="3939" y="7284"/>
                </a:cubicBezTo>
                <a:lnTo>
                  <a:pt x="3853" y="7383"/>
                </a:lnTo>
                <a:lnTo>
                  <a:pt x="3650" y="7299"/>
                </a:lnTo>
                <a:cubicBezTo>
                  <a:pt x="3646" y="7297"/>
                  <a:pt x="3642" y="7296"/>
                  <a:pt x="3638" y="7296"/>
                </a:cubicBezTo>
                <a:cubicBezTo>
                  <a:pt x="3628" y="7296"/>
                  <a:pt x="3619" y="7301"/>
                  <a:pt x="3612" y="7308"/>
                </a:cubicBezTo>
                <a:lnTo>
                  <a:pt x="3512" y="7424"/>
                </a:lnTo>
                <a:cubicBezTo>
                  <a:pt x="3507" y="7430"/>
                  <a:pt x="3505" y="7438"/>
                  <a:pt x="3505" y="7446"/>
                </a:cubicBezTo>
                <a:lnTo>
                  <a:pt x="3518" y="7658"/>
                </a:lnTo>
                <a:cubicBezTo>
                  <a:pt x="3520" y="7667"/>
                  <a:pt x="3523" y="7674"/>
                  <a:pt x="3531" y="7680"/>
                </a:cubicBezTo>
                <a:cubicBezTo>
                  <a:pt x="3536" y="7684"/>
                  <a:pt x="3543" y="7688"/>
                  <a:pt x="3551" y="7688"/>
                </a:cubicBezTo>
                <a:cubicBezTo>
                  <a:pt x="3552" y="7688"/>
                  <a:pt x="3553" y="7688"/>
                  <a:pt x="3554" y="7688"/>
                </a:cubicBezTo>
                <a:lnTo>
                  <a:pt x="3846" y="7667"/>
                </a:lnTo>
                <a:lnTo>
                  <a:pt x="3859" y="7837"/>
                </a:lnTo>
                <a:lnTo>
                  <a:pt x="3766" y="7943"/>
                </a:lnTo>
                <a:cubicBezTo>
                  <a:pt x="3761" y="7949"/>
                  <a:pt x="3758" y="7957"/>
                  <a:pt x="3758" y="7966"/>
                </a:cubicBezTo>
                <a:lnTo>
                  <a:pt x="3772" y="8163"/>
                </a:lnTo>
                <a:lnTo>
                  <a:pt x="3680" y="8277"/>
                </a:lnTo>
                <a:cubicBezTo>
                  <a:pt x="3674" y="8284"/>
                  <a:pt x="3672" y="8292"/>
                  <a:pt x="3673" y="8300"/>
                </a:cubicBezTo>
                <a:cubicBezTo>
                  <a:pt x="3673" y="8310"/>
                  <a:pt x="3679" y="8318"/>
                  <a:pt x="3685" y="8323"/>
                </a:cubicBezTo>
                <a:lnTo>
                  <a:pt x="3736" y="8363"/>
                </a:lnTo>
                <a:lnTo>
                  <a:pt x="3710" y="8365"/>
                </a:lnTo>
                <a:cubicBezTo>
                  <a:pt x="3702" y="8366"/>
                  <a:pt x="3693" y="8370"/>
                  <a:pt x="3688" y="8376"/>
                </a:cubicBezTo>
                <a:cubicBezTo>
                  <a:pt x="3683" y="8383"/>
                  <a:pt x="3680" y="8391"/>
                  <a:pt x="3680" y="8399"/>
                </a:cubicBezTo>
                <a:lnTo>
                  <a:pt x="3716" y="8922"/>
                </a:lnTo>
                <a:lnTo>
                  <a:pt x="3633" y="9017"/>
                </a:lnTo>
                <a:lnTo>
                  <a:pt x="3546" y="9023"/>
                </a:lnTo>
                <a:cubicBezTo>
                  <a:pt x="3533" y="9024"/>
                  <a:pt x="3521" y="9033"/>
                  <a:pt x="3517" y="9045"/>
                </a:cubicBezTo>
                <a:cubicBezTo>
                  <a:pt x="3512" y="9058"/>
                  <a:pt x="3516" y="9071"/>
                  <a:pt x="3525" y="9080"/>
                </a:cubicBezTo>
                <a:lnTo>
                  <a:pt x="3624" y="9173"/>
                </a:lnTo>
                <a:lnTo>
                  <a:pt x="3631" y="9269"/>
                </a:lnTo>
                <a:cubicBezTo>
                  <a:pt x="3631" y="9278"/>
                  <a:pt x="3636" y="9287"/>
                  <a:pt x="3642" y="9293"/>
                </a:cubicBezTo>
                <a:lnTo>
                  <a:pt x="3747" y="9378"/>
                </a:lnTo>
                <a:lnTo>
                  <a:pt x="3762" y="9574"/>
                </a:lnTo>
                <a:cubicBezTo>
                  <a:pt x="3763" y="9583"/>
                  <a:pt x="3766" y="9590"/>
                  <a:pt x="3772" y="9596"/>
                </a:cubicBezTo>
                <a:lnTo>
                  <a:pt x="3890" y="9705"/>
                </a:lnTo>
                <a:lnTo>
                  <a:pt x="4005" y="9805"/>
                </a:lnTo>
                <a:cubicBezTo>
                  <a:pt x="4012" y="9810"/>
                  <a:pt x="4019" y="9813"/>
                  <a:pt x="4027" y="9813"/>
                </a:cubicBezTo>
                <a:cubicBezTo>
                  <a:pt x="4033" y="9813"/>
                  <a:pt x="4038" y="9812"/>
                  <a:pt x="4043" y="9809"/>
                </a:cubicBezTo>
                <a:lnTo>
                  <a:pt x="4208" y="9711"/>
                </a:lnTo>
                <a:lnTo>
                  <a:pt x="4220" y="9876"/>
                </a:lnTo>
                <a:cubicBezTo>
                  <a:pt x="4221" y="9885"/>
                  <a:pt x="4225" y="9892"/>
                  <a:pt x="4231" y="9897"/>
                </a:cubicBezTo>
                <a:lnTo>
                  <a:pt x="4341" y="9992"/>
                </a:lnTo>
                <a:lnTo>
                  <a:pt x="4453" y="10078"/>
                </a:lnTo>
                <a:lnTo>
                  <a:pt x="4468" y="10279"/>
                </a:lnTo>
                <a:cubicBezTo>
                  <a:pt x="4468" y="10289"/>
                  <a:pt x="4474" y="10299"/>
                  <a:pt x="4484" y="10305"/>
                </a:cubicBezTo>
                <a:cubicBezTo>
                  <a:pt x="4489" y="10308"/>
                  <a:pt x="4494" y="10309"/>
                  <a:pt x="4499" y="10309"/>
                </a:cubicBezTo>
                <a:cubicBezTo>
                  <a:pt x="4505" y="10309"/>
                  <a:pt x="4511" y="10307"/>
                  <a:pt x="4516" y="10305"/>
                </a:cubicBezTo>
                <a:lnTo>
                  <a:pt x="4672" y="10214"/>
                </a:lnTo>
                <a:lnTo>
                  <a:pt x="4683" y="10372"/>
                </a:lnTo>
                <a:cubicBezTo>
                  <a:pt x="4683" y="10382"/>
                  <a:pt x="4687" y="10390"/>
                  <a:pt x="4694" y="10395"/>
                </a:cubicBezTo>
                <a:lnTo>
                  <a:pt x="4792" y="10485"/>
                </a:lnTo>
                <a:lnTo>
                  <a:pt x="4619" y="10773"/>
                </a:lnTo>
                <a:lnTo>
                  <a:pt x="4535" y="10780"/>
                </a:lnTo>
                <a:cubicBezTo>
                  <a:pt x="4526" y="10781"/>
                  <a:pt x="4518" y="10784"/>
                  <a:pt x="4513" y="10791"/>
                </a:cubicBezTo>
                <a:lnTo>
                  <a:pt x="4405" y="10907"/>
                </a:lnTo>
                <a:cubicBezTo>
                  <a:pt x="4398" y="10914"/>
                  <a:pt x="4396" y="10923"/>
                  <a:pt x="4396" y="10932"/>
                </a:cubicBezTo>
                <a:lnTo>
                  <a:pt x="4403" y="11041"/>
                </a:lnTo>
                <a:cubicBezTo>
                  <a:pt x="4403" y="11052"/>
                  <a:pt x="4412" y="11063"/>
                  <a:pt x="4423" y="11068"/>
                </a:cubicBezTo>
                <a:lnTo>
                  <a:pt x="4587" y="11136"/>
                </a:lnTo>
                <a:lnTo>
                  <a:pt x="4433" y="11229"/>
                </a:lnTo>
                <a:cubicBezTo>
                  <a:pt x="4431" y="11230"/>
                  <a:pt x="4428" y="11233"/>
                  <a:pt x="4426" y="11235"/>
                </a:cubicBezTo>
                <a:lnTo>
                  <a:pt x="4332" y="11344"/>
                </a:lnTo>
                <a:cubicBezTo>
                  <a:pt x="4329" y="11346"/>
                  <a:pt x="4328" y="11350"/>
                  <a:pt x="4327" y="11353"/>
                </a:cubicBezTo>
                <a:lnTo>
                  <a:pt x="4250" y="11536"/>
                </a:lnTo>
                <a:lnTo>
                  <a:pt x="4168" y="11464"/>
                </a:lnTo>
                <a:cubicBezTo>
                  <a:pt x="4163" y="11460"/>
                  <a:pt x="4156" y="11457"/>
                  <a:pt x="4149" y="11457"/>
                </a:cubicBezTo>
                <a:cubicBezTo>
                  <a:pt x="4148" y="11457"/>
                  <a:pt x="4146" y="11457"/>
                  <a:pt x="4145" y="11457"/>
                </a:cubicBezTo>
                <a:lnTo>
                  <a:pt x="3927" y="11473"/>
                </a:lnTo>
                <a:cubicBezTo>
                  <a:pt x="3919" y="11474"/>
                  <a:pt x="3911" y="11478"/>
                  <a:pt x="3905" y="11484"/>
                </a:cubicBezTo>
                <a:cubicBezTo>
                  <a:pt x="3900" y="11491"/>
                  <a:pt x="3897" y="11499"/>
                  <a:pt x="3897" y="11507"/>
                </a:cubicBezTo>
                <a:lnTo>
                  <a:pt x="3912" y="11712"/>
                </a:lnTo>
                <a:lnTo>
                  <a:pt x="3736" y="11923"/>
                </a:lnTo>
                <a:lnTo>
                  <a:pt x="3648" y="11929"/>
                </a:lnTo>
                <a:lnTo>
                  <a:pt x="3432" y="11833"/>
                </a:lnTo>
                <a:cubicBezTo>
                  <a:pt x="3427" y="11831"/>
                  <a:pt x="3422" y="11830"/>
                  <a:pt x="3417" y="11830"/>
                </a:cubicBezTo>
                <a:cubicBezTo>
                  <a:pt x="3407" y="11830"/>
                  <a:pt x="3398" y="11834"/>
                  <a:pt x="3392" y="11842"/>
                </a:cubicBezTo>
                <a:lnTo>
                  <a:pt x="3292" y="11964"/>
                </a:lnTo>
                <a:cubicBezTo>
                  <a:pt x="3286" y="11974"/>
                  <a:pt x="3283" y="11985"/>
                  <a:pt x="3287" y="11995"/>
                </a:cubicBezTo>
                <a:cubicBezTo>
                  <a:pt x="3291" y="12006"/>
                  <a:pt x="3300" y="12014"/>
                  <a:pt x="3310" y="12016"/>
                </a:cubicBezTo>
                <a:lnTo>
                  <a:pt x="3564" y="12077"/>
                </a:lnTo>
                <a:lnTo>
                  <a:pt x="3424" y="12160"/>
                </a:lnTo>
                <a:cubicBezTo>
                  <a:pt x="3417" y="12163"/>
                  <a:pt x="3412" y="12171"/>
                  <a:pt x="3409" y="12179"/>
                </a:cubicBezTo>
                <a:cubicBezTo>
                  <a:pt x="3407" y="12187"/>
                  <a:pt x="3409" y="12196"/>
                  <a:pt x="3413" y="12204"/>
                </a:cubicBezTo>
                <a:lnTo>
                  <a:pt x="3532" y="12397"/>
                </a:lnTo>
                <a:lnTo>
                  <a:pt x="3546" y="12599"/>
                </a:lnTo>
                <a:lnTo>
                  <a:pt x="3456" y="12811"/>
                </a:lnTo>
                <a:cubicBezTo>
                  <a:pt x="3454" y="12816"/>
                  <a:pt x="3454" y="12821"/>
                  <a:pt x="3454" y="12826"/>
                </a:cubicBezTo>
                <a:lnTo>
                  <a:pt x="3460" y="12921"/>
                </a:lnTo>
                <a:lnTo>
                  <a:pt x="3367" y="13033"/>
                </a:lnTo>
                <a:cubicBezTo>
                  <a:pt x="3362" y="13040"/>
                  <a:pt x="3360" y="13048"/>
                  <a:pt x="3360" y="13056"/>
                </a:cubicBezTo>
                <a:lnTo>
                  <a:pt x="3374" y="13267"/>
                </a:lnTo>
                <a:cubicBezTo>
                  <a:pt x="3376" y="13276"/>
                  <a:pt x="3380" y="13285"/>
                  <a:pt x="3386" y="13290"/>
                </a:cubicBezTo>
                <a:lnTo>
                  <a:pt x="3477" y="13368"/>
                </a:lnTo>
                <a:lnTo>
                  <a:pt x="3398" y="13451"/>
                </a:lnTo>
                <a:cubicBezTo>
                  <a:pt x="3396" y="13454"/>
                  <a:pt x="3393" y="13457"/>
                  <a:pt x="3392" y="13462"/>
                </a:cubicBezTo>
                <a:lnTo>
                  <a:pt x="3298" y="13687"/>
                </a:lnTo>
                <a:cubicBezTo>
                  <a:pt x="3294" y="13698"/>
                  <a:pt x="3296" y="13709"/>
                  <a:pt x="3303" y="13719"/>
                </a:cubicBezTo>
                <a:cubicBezTo>
                  <a:pt x="3308" y="13727"/>
                  <a:pt x="3317" y="13733"/>
                  <a:pt x="3327" y="13733"/>
                </a:cubicBezTo>
                <a:cubicBezTo>
                  <a:pt x="3328" y="13733"/>
                  <a:pt x="3329" y="13732"/>
                  <a:pt x="3331" y="13732"/>
                </a:cubicBezTo>
                <a:lnTo>
                  <a:pt x="3407" y="13727"/>
                </a:lnTo>
                <a:lnTo>
                  <a:pt x="3411" y="13781"/>
                </a:lnTo>
                <a:lnTo>
                  <a:pt x="3319" y="13895"/>
                </a:lnTo>
                <a:lnTo>
                  <a:pt x="3219" y="14010"/>
                </a:lnTo>
                <a:cubicBezTo>
                  <a:pt x="3214" y="14016"/>
                  <a:pt x="3211" y="14025"/>
                  <a:pt x="3211" y="14034"/>
                </a:cubicBezTo>
                <a:lnTo>
                  <a:pt x="3226" y="14233"/>
                </a:lnTo>
                <a:lnTo>
                  <a:pt x="3042" y="14558"/>
                </a:lnTo>
                <a:cubicBezTo>
                  <a:pt x="3039" y="14563"/>
                  <a:pt x="3038" y="14570"/>
                  <a:pt x="3038" y="14577"/>
                </a:cubicBezTo>
                <a:lnTo>
                  <a:pt x="3058" y="14862"/>
                </a:lnTo>
                <a:lnTo>
                  <a:pt x="2689" y="14888"/>
                </a:lnTo>
                <a:lnTo>
                  <a:pt x="2684" y="14820"/>
                </a:lnTo>
                <a:cubicBezTo>
                  <a:pt x="2683" y="14808"/>
                  <a:pt x="2677" y="14797"/>
                  <a:pt x="2664" y="14792"/>
                </a:cubicBezTo>
                <a:lnTo>
                  <a:pt x="2446" y="14698"/>
                </a:lnTo>
                <a:cubicBezTo>
                  <a:pt x="2442" y="14696"/>
                  <a:pt x="2437" y="14695"/>
                  <a:pt x="2433" y="14695"/>
                </a:cubicBezTo>
                <a:cubicBezTo>
                  <a:pt x="2427" y="14695"/>
                  <a:pt x="2422" y="14697"/>
                  <a:pt x="2417" y="14701"/>
                </a:cubicBezTo>
                <a:lnTo>
                  <a:pt x="2206" y="14823"/>
                </a:lnTo>
                <a:cubicBezTo>
                  <a:pt x="2203" y="14825"/>
                  <a:pt x="2201" y="14827"/>
                  <a:pt x="2199" y="14829"/>
                </a:cubicBezTo>
                <a:lnTo>
                  <a:pt x="2097" y="14937"/>
                </a:lnTo>
                <a:cubicBezTo>
                  <a:pt x="2089" y="14947"/>
                  <a:pt x="2087" y="14962"/>
                  <a:pt x="2092" y="14973"/>
                </a:cubicBezTo>
                <a:cubicBezTo>
                  <a:pt x="2096" y="14984"/>
                  <a:pt x="2108" y="14992"/>
                  <a:pt x="2119" y="14992"/>
                </a:cubicBezTo>
                <a:cubicBezTo>
                  <a:pt x="2121" y="14992"/>
                  <a:pt x="2122" y="14992"/>
                  <a:pt x="2123" y="14992"/>
                </a:cubicBezTo>
                <a:lnTo>
                  <a:pt x="2157" y="14989"/>
                </a:lnTo>
                <a:lnTo>
                  <a:pt x="2113" y="15044"/>
                </a:lnTo>
                <a:lnTo>
                  <a:pt x="1910" y="15058"/>
                </a:lnTo>
                <a:cubicBezTo>
                  <a:pt x="1902" y="15060"/>
                  <a:pt x="1893" y="15063"/>
                  <a:pt x="1888" y="15070"/>
                </a:cubicBezTo>
                <a:lnTo>
                  <a:pt x="1794" y="15177"/>
                </a:lnTo>
                <a:cubicBezTo>
                  <a:pt x="1789" y="15185"/>
                  <a:pt x="1787" y="15192"/>
                  <a:pt x="1787" y="15201"/>
                </a:cubicBezTo>
                <a:lnTo>
                  <a:pt x="1821" y="15705"/>
                </a:lnTo>
                <a:lnTo>
                  <a:pt x="1649" y="15717"/>
                </a:lnTo>
                <a:lnTo>
                  <a:pt x="1544" y="15630"/>
                </a:lnTo>
                <a:cubicBezTo>
                  <a:pt x="1538" y="15626"/>
                  <a:pt x="1530" y="15623"/>
                  <a:pt x="1523" y="15623"/>
                </a:cubicBezTo>
                <a:cubicBezTo>
                  <a:pt x="1519" y="15623"/>
                  <a:pt x="1515" y="15624"/>
                  <a:pt x="1512" y="15625"/>
                </a:cubicBezTo>
                <a:lnTo>
                  <a:pt x="1217" y="15743"/>
                </a:lnTo>
                <a:lnTo>
                  <a:pt x="1117" y="15661"/>
                </a:lnTo>
                <a:cubicBezTo>
                  <a:pt x="1111" y="15655"/>
                  <a:pt x="1104" y="15653"/>
                  <a:pt x="1097" y="15653"/>
                </a:cubicBezTo>
                <a:cubicBezTo>
                  <a:pt x="1088" y="15653"/>
                  <a:pt x="1080" y="15656"/>
                  <a:pt x="1073" y="15664"/>
                </a:cubicBezTo>
                <a:lnTo>
                  <a:pt x="992" y="15750"/>
                </a:lnTo>
                <a:lnTo>
                  <a:pt x="926" y="15697"/>
                </a:lnTo>
                <a:lnTo>
                  <a:pt x="1021" y="15596"/>
                </a:lnTo>
                <a:cubicBezTo>
                  <a:pt x="1027" y="15589"/>
                  <a:pt x="1029" y="15581"/>
                  <a:pt x="1029" y="15572"/>
                </a:cubicBezTo>
                <a:lnTo>
                  <a:pt x="1006" y="15247"/>
                </a:lnTo>
                <a:cubicBezTo>
                  <a:pt x="1006" y="15238"/>
                  <a:pt x="1001" y="15228"/>
                  <a:pt x="993" y="15223"/>
                </a:cubicBezTo>
                <a:lnTo>
                  <a:pt x="889" y="15140"/>
                </a:lnTo>
                <a:lnTo>
                  <a:pt x="882" y="15039"/>
                </a:lnTo>
                <a:cubicBezTo>
                  <a:pt x="881" y="15030"/>
                  <a:pt x="877" y="15020"/>
                  <a:pt x="868" y="15015"/>
                </a:cubicBezTo>
                <a:lnTo>
                  <a:pt x="758" y="14932"/>
                </a:lnTo>
                <a:lnTo>
                  <a:pt x="745" y="14744"/>
                </a:lnTo>
                <a:lnTo>
                  <a:pt x="842" y="14644"/>
                </a:lnTo>
                <a:cubicBezTo>
                  <a:pt x="850" y="14638"/>
                  <a:pt x="852" y="14629"/>
                  <a:pt x="852" y="14619"/>
                </a:cubicBezTo>
                <a:lnTo>
                  <a:pt x="846" y="14544"/>
                </a:lnTo>
                <a:lnTo>
                  <a:pt x="922" y="14539"/>
                </a:lnTo>
                <a:cubicBezTo>
                  <a:pt x="940" y="14537"/>
                  <a:pt x="954" y="14521"/>
                  <a:pt x="952" y="14504"/>
                </a:cubicBezTo>
                <a:lnTo>
                  <a:pt x="936" y="14287"/>
                </a:lnTo>
                <a:cubicBezTo>
                  <a:pt x="936" y="14275"/>
                  <a:pt x="928" y="14263"/>
                  <a:pt x="915" y="14259"/>
                </a:cubicBezTo>
                <a:lnTo>
                  <a:pt x="705" y="14182"/>
                </a:lnTo>
                <a:lnTo>
                  <a:pt x="684" y="13878"/>
                </a:lnTo>
                <a:cubicBezTo>
                  <a:pt x="683" y="13869"/>
                  <a:pt x="679" y="13860"/>
                  <a:pt x="673" y="13855"/>
                </a:cubicBezTo>
                <a:cubicBezTo>
                  <a:pt x="666" y="13851"/>
                  <a:pt x="659" y="13848"/>
                  <a:pt x="652" y="13848"/>
                </a:cubicBezTo>
                <a:cubicBezTo>
                  <a:pt x="651" y="13848"/>
                  <a:pt x="650" y="13848"/>
                  <a:pt x="649" y="13848"/>
                </a:cubicBezTo>
                <a:lnTo>
                  <a:pt x="559" y="13854"/>
                </a:lnTo>
                <a:lnTo>
                  <a:pt x="456" y="13771"/>
                </a:lnTo>
                <a:lnTo>
                  <a:pt x="443" y="13589"/>
                </a:lnTo>
                <a:lnTo>
                  <a:pt x="542" y="13482"/>
                </a:lnTo>
                <a:cubicBezTo>
                  <a:pt x="549" y="13475"/>
                  <a:pt x="551" y="13467"/>
                  <a:pt x="551" y="13457"/>
                </a:cubicBezTo>
                <a:cubicBezTo>
                  <a:pt x="551" y="13448"/>
                  <a:pt x="546" y="13439"/>
                  <a:pt x="539" y="13433"/>
                </a:cubicBezTo>
                <a:lnTo>
                  <a:pt x="426" y="13343"/>
                </a:lnTo>
                <a:lnTo>
                  <a:pt x="383" y="12728"/>
                </a:lnTo>
                <a:lnTo>
                  <a:pt x="481" y="12511"/>
                </a:lnTo>
                <a:cubicBezTo>
                  <a:pt x="487" y="12496"/>
                  <a:pt x="483" y="12481"/>
                  <a:pt x="472" y="12472"/>
                </a:cubicBezTo>
                <a:lnTo>
                  <a:pt x="348" y="12371"/>
                </a:lnTo>
                <a:cubicBezTo>
                  <a:pt x="341" y="12366"/>
                  <a:pt x="332" y="12365"/>
                  <a:pt x="324" y="12365"/>
                </a:cubicBezTo>
                <a:cubicBezTo>
                  <a:pt x="314" y="12366"/>
                  <a:pt x="306" y="12371"/>
                  <a:pt x="301" y="12379"/>
                </a:cubicBezTo>
                <a:lnTo>
                  <a:pt x="268" y="12423"/>
                </a:lnTo>
                <a:lnTo>
                  <a:pt x="258" y="12293"/>
                </a:lnTo>
                <a:cubicBezTo>
                  <a:pt x="257" y="12277"/>
                  <a:pt x="243" y="12264"/>
                  <a:pt x="228" y="12264"/>
                </a:cubicBezTo>
                <a:cubicBezTo>
                  <a:pt x="226" y="12264"/>
                  <a:pt x="224" y="12264"/>
                  <a:pt x="223" y="12264"/>
                </a:cubicBezTo>
                <a:lnTo>
                  <a:pt x="148" y="12269"/>
                </a:lnTo>
                <a:lnTo>
                  <a:pt x="84" y="11371"/>
                </a:lnTo>
                <a:lnTo>
                  <a:pt x="121" y="11369"/>
                </a:lnTo>
                <a:lnTo>
                  <a:pt x="126" y="11444"/>
                </a:lnTo>
                <a:cubicBezTo>
                  <a:pt x="127" y="11452"/>
                  <a:pt x="129" y="11459"/>
                  <a:pt x="136" y="11464"/>
                </a:cubicBezTo>
                <a:lnTo>
                  <a:pt x="244" y="11568"/>
                </a:lnTo>
                <a:cubicBezTo>
                  <a:pt x="251" y="11574"/>
                  <a:pt x="261" y="11574"/>
                  <a:pt x="270" y="11574"/>
                </a:cubicBezTo>
                <a:cubicBezTo>
                  <a:pt x="279" y="11574"/>
                  <a:pt x="288" y="11568"/>
                  <a:pt x="295" y="11561"/>
                </a:cubicBezTo>
                <a:lnTo>
                  <a:pt x="391" y="11448"/>
                </a:lnTo>
                <a:cubicBezTo>
                  <a:pt x="397" y="11442"/>
                  <a:pt x="399" y="11433"/>
                  <a:pt x="399" y="11424"/>
                </a:cubicBezTo>
                <a:lnTo>
                  <a:pt x="383" y="11207"/>
                </a:lnTo>
                <a:cubicBezTo>
                  <a:pt x="382" y="11198"/>
                  <a:pt x="378" y="11190"/>
                  <a:pt x="372" y="11184"/>
                </a:cubicBezTo>
                <a:lnTo>
                  <a:pt x="280" y="11105"/>
                </a:lnTo>
                <a:lnTo>
                  <a:pt x="461" y="10897"/>
                </a:lnTo>
                <a:cubicBezTo>
                  <a:pt x="466" y="10891"/>
                  <a:pt x="470" y="10882"/>
                  <a:pt x="470" y="10874"/>
                </a:cubicBezTo>
                <a:lnTo>
                  <a:pt x="464" y="10793"/>
                </a:lnTo>
                <a:lnTo>
                  <a:pt x="556" y="10681"/>
                </a:lnTo>
                <a:cubicBezTo>
                  <a:pt x="561" y="10674"/>
                  <a:pt x="564" y="10666"/>
                  <a:pt x="564" y="10658"/>
                </a:cubicBezTo>
                <a:lnTo>
                  <a:pt x="558" y="10563"/>
                </a:lnTo>
                <a:lnTo>
                  <a:pt x="641" y="10473"/>
                </a:lnTo>
                <a:lnTo>
                  <a:pt x="845" y="10459"/>
                </a:lnTo>
                <a:cubicBezTo>
                  <a:pt x="860" y="10458"/>
                  <a:pt x="871" y="10448"/>
                  <a:pt x="876" y="10434"/>
                </a:cubicBezTo>
                <a:lnTo>
                  <a:pt x="954" y="10110"/>
                </a:lnTo>
                <a:cubicBezTo>
                  <a:pt x="955" y="10106"/>
                  <a:pt x="955" y="10104"/>
                  <a:pt x="955" y="10099"/>
                </a:cubicBezTo>
                <a:lnTo>
                  <a:pt x="917" y="9557"/>
                </a:lnTo>
                <a:cubicBezTo>
                  <a:pt x="917" y="9552"/>
                  <a:pt x="915" y="9547"/>
                  <a:pt x="913" y="9542"/>
                </a:cubicBezTo>
                <a:lnTo>
                  <a:pt x="801" y="9346"/>
                </a:lnTo>
                <a:lnTo>
                  <a:pt x="794" y="9262"/>
                </a:lnTo>
                <a:lnTo>
                  <a:pt x="1084" y="9033"/>
                </a:lnTo>
                <a:cubicBezTo>
                  <a:pt x="1091" y="9027"/>
                  <a:pt x="1096" y="9017"/>
                  <a:pt x="1095" y="9006"/>
                </a:cubicBezTo>
                <a:lnTo>
                  <a:pt x="1065" y="8579"/>
                </a:lnTo>
                <a:cubicBezTo>
                  <a:pt x="1065" y="8570"/>
                  <a:pt x="1060" y="8561"/>
                  <a:pt x="1054" y="8555"/>
                </a:cubicBezTo>
                <a:lnTo>
                  <a:pt x="940" y="8465"/>
                </a:lnTo>
                <a:lnTo>
                  <a:pt x="832" y="8365"/>
                </a:lnTo>
                <a:lnTo>
                  <a:pt x="819" y="8175"/>
                </a:lnTo>
                <a:lnTo>
                  <a:pt x="910" y="7965"/>
                </a:lnTo>
                <a:cubicBezTo>
                  <a:pt x="913" y="7960"/>
                  <a:pt x="913" y="7955"/>
                  <a:pt x="913" y="7949"/>
                </a:cubicBezTo>
                <a:lnTo>
                  <a:pt x="889" y="7623"/>
                </a:lnTo>
                <a:cubicBezTo>
                  <a:pt x="888" y="7615"/>
                  <a:pt x="884" y="7607"/>
                  <a:pt x="878" y="7602"/>
                </a:cubicBezTo>
                <a:lnTo>
                  <a:pt x="773" y="7509"/>
                </a:lnTo>
                <a:lnTo>
                  <a:pt x="752" y="7219"/>
                </a:lnTo>
                <a:lnTo>
                  <a:pt x="844" y="7113"/>
                </a:lnTo>
                <a:cubicBezTo>
                  <a:pt x="850" y="7107"/>
                  <a:pt x="852" y="7100"/>
                  <a:pt x="852" y="7090"/>
                </a:cubicBezTo>
                <a:lnTo>
                  <a:pt x="806" y="6454"/>
                </a:lnTo>
                <a:lnTo>
                  <a:pt x="894" y="6247"/>
                </a:lnTo>
                <a:lnTo>
                  <a:pt x="988" y="6132"/>
                </a:lnTo>
                <a:lnTo>
                  <a:pt x="1147" y="6043"/>
                </a:lnTo>
                <a:lnTo>
                  <a:pt x="1152" y="6093"/>
                </a:lnTo>
                <a:cubicBezTo>
                  <a:pt x="1153" y="6102"/>
                  <a:pt x="1157" y="6111"/>
                  <a:pt x="1163" y="6116"/>
                </a:cubicBezTo>
                <a:cubicBezTo>
                  <a:pt x="1168" y="6120"/>
                  <a:pt x="1175" y="6123"/>
                  <a:pt x="1183" y="6123"/>
                </a:cubicBezTo>
                <a:cubicBezTo>
                  <a:pt x="1184" y="6123"/>
                  <a:pt x="1185" y="6123"/>
                  <a:pt x="1186" y="6123"/>
                </a:cubicBezTo>
                <a:lnTo>
                  <a:pt x="1288" y="6116"/>
                </a:lnTo>
                <a:cubicBezTo>
                  <a:pt x="1297" y="6116"/>
                  <a:pt x="1305" y="6112"/>
                  <a:pt x="1310" y="6105"/>
                </a:cubicBezTo>
                <a:lnTo>
                  <a:pt x="1503" y="5897"/>
                </a:lnTo>
                <a:lnTo>
                  <a:pt x="1816" y="5874"/>
                </a:lnTo>
                <a:cubicBezTo>
                  <a:pt x="1825" y="5874"/>
                  <a:pt x="1835" y="5869"/>
                  <a:pt x="1840" y="5863"/>
                </a:cubicBezTo>
                <a:lnTo>
                  <a:pt x="1940" y="5739"/>
                </a:lnTo>
                <a:cubicBezTo>
                  <a:pt x="1949" y="5728"/>
                  <a:pt x="1949" y="5715"/>
                  <a:pt x="1943" y="5702"/>
                </a:cubicBezTo>
                <a:lnTo>
                  <a:pt x="1823" y="5499"/>
                </a:lnTo>
                <a:lnTo>
                  <a:pt x="1809" y="5298"/>
                </a:lnTo>
                <a:cubicBezTo>
                  <a:pt x="1807" y="5293"/>
                  <a:pt x="1805" y="5288"/>
                  <a:pt x="1803" y="5284"/>
                </a:cubicBezTo>
                <a:lnTo>
                  <a:pt x="1691" y="5101"/>
                </a:lnTo>
                <a:lnTo>
                  <a:pt x="1773" y="5000"/>
                </a:lnTo>
                <a:lnTo>
                  <a:pt x="1970" y="4887"/>
                </a:lnTo>
                <a:cubicBezTo>
                  <a:pt x="1980" y="4882"/>
                  <a:pt x="1987" y="4868"/>
                  <a:pt x="1986" y="4857"/>
                </a:cubicBezTo>
                <a:lnTo>
                  <a:pt x="1977" y="4754"/>
                </a:lnTo>
                <a:lnTo>
                  <a:pt x="2064" y="4432"/>
                </a:lnTo>
                <a:cubicBezTo>
                  <a:pt x="2065" y="4430"/>
                  <a:pt x="2065" y="4426"/>
                  <a:pt x="2065" y="4422"/>
                </a:cubicBezTo>
                <a:lnTo>
                  <a:pt x="2034" y="4003"/>
                </a:lnTo>
                <a:lnTo>
                  <a:pt x="2126" y="3912"/>
                </a:lnTo>
                <a:cubicBezTo>
                  <a:pt x="2128" y="3909"/>
                  <a:pt x="2131" y="3905"/>
                  <a:pt x="2132" y="3901"/>
                </a:cubicBezTo>
                <a:lnTo>
                  <a:pt x="2226" y="3677"/>
                </a:lnTo>
                <a:cubicBezTo>
                  <a:pt x="2229" y="3674"/>
                  <a:pt x="2229" y="3669"/>
                  <a:pt x="2229" y="3664"/>
                </a:cubicBezTo>
                <a:lnTo>
                  <a:pt x="2215" y="3461"/>
                </a:lnTo>
                <a:lnTo>
                  <a:pt x="2407" y="3352"/>
                </a:lnTo>
                <a:lnTo>
                  <a:pt x="2609" y="3230"/>
                </a:lnTo>
                <a:cubicBezTo>
                  <a:pt x="2611" y="3229"/>
                  <a:pt x="2612" y="3227"/>
                  <a:pt x="2615" y="3224"/>
                </a:cubicBezTo>
                <a:lnTo>
                  <a:pt x="2716" y="3117"/>
                </a:lnTo>
                <a:cubicBezTo>
                  <a:pt x="2724" y="3110"/>
                  <a:pt x="2726" y="3102"/>
                  <a:pt x="2726" y="3092"/>
                </a:cubicBezTo>
                <a:lnTo>
                  <a:pt x="2704" y="2786"/>
                </a:lnTo>
                <a:lnTo>
                  <a:pt x="2897" y="2665"/>
                </a:lnTo>
                <a:cubicBezTo>
                  <a:pt x="2899" y="2664"/>
                  <a:pt x="2902" y="2662"/>
                  <a:pt x="2903" y="2660"/>
                </a:cubicBezTo>
                <a:lnTo>
                  <a:pt x="3106" y="2441"/>
                </a:lnTo>
                <a:cubicBezTo>
                  <a:pt x="3112" y="2435"/>
                  <a:pt x="3115" y="2426"/>
                  <a:pt x="3115" y="2416"/>
                </a:cubicBezTo>
                <a:lnTo>
                  <a:pt x="3109" y="2322"/>
                </a:lnTo>
                <a:lnTo>
                  <a:pt x="3194" y="2216"/>
                </a:lnTo>
                <a:cubicBezTo>
                  <a:pt x="3203" y="2206"/>
                  <a:pt x="3204" y="2191"/>
                  <a:pt x="3197" y="2180"/>
                </a:cubicBezTo>
                <a:lnTo>
                  <a:pt x="3080" y="1970"/>
                </a:lnTo>
                <a:cubicBezTo>
                  <a:pt x="3078" y="1967"/>
                  <a:pt x="3075" y="1963"/>
                  <a:pt x="3073" y="1961"/>
                </a:cubicBezTo>
                <a:lnTo>
                  <a:pt x="2982" y="1889"/>
                </a:lnTo>
                <a:lnTo>
                  <a:pt x="3062" y="1797"/>
                </a:lnTo>
                <a:lnTo>
                  <a:pt x="3151" y="1687"/>
                </a:lnTo>
                <a:lnTo>
                  <a:pt x="3460" y="1447"/>
                </a:lnTo>
                <a:cubicBezTo>
                  <a:pt x="3469" y="1439"/>
                  <a:pt x="3474" y="1428"/>
                  <a:pt x="3473" y="1418"/>
                </a:cubicBezTo>
                <a:lnTo>
                  <a:pt x="3466" y="1326"/>
                </a:lnTo>
                <a:lnTo>
                  <a:pt x="3548" y="1126"/>
                </a:lnTo>
                <a:lnTo>
                  <a:pt x="3637" y="1120"/>
                </a:lnTo>
                <a:lnTo>
                  <a:pt x="3846" y="1203"/>
                </a:lnTo>
                <a:cubicBezTo>
                  <a:pt x="3850" y="1206"/>
                  <a:pt x="3853" y="1207"/>
                  <a:pt x="3857" y="1207"/>
                </a:cubicBezTo>
                <a:cubicBezTo>
                  <a:pt x="3858" y="1207"/>
                  <a:pt x="3859" y="1207"/>
                  <a:pt x="3861" y="1207"/>
                </a:cubicBezTo>
                <a:lnTo>
                  <a:pt x="3963" y="1199"/>
                </a:lnTo>
                <a:cubicBezTo>
                  <a:pt x="3970" y="1198"/>
                  <a:pt x="3979" y="1194"/>
                  <a:pt x="3985" y="1188"/>
                </a:cubicBezTo>
                <a:cubicBezTo>
                  <a:pt x="3990" y="1182"/>
                  <a:pt x="3992" y="1173"/>
                  <a:pt x="3992" y="1165"/>
                </a:cubicBezTo>
                <a:lnTo>
                  <a:pt x="3971" y="868"/>
                </a:lnTo>
                <a:lnTo>
                  <a:pt x="4143" y="771"/>
                </a:lnTo>
                <a:lnTo>
                  <a:pt x="4242" y="853"/>
                </a:lnTo>
                <a:cubicBezTo>
                  <a:pt x="4248" y="858"/>
                  <a:pt x="4255" y="860"/>
                  <a:pt x="4262" y="860"/>
                </a:cubicBezTo>
                <a:cubicBezTo>
                  <a:pt x="4263" y="860"/>
                  <a:pt x="4264" y="860"/>
                  <a:pt x="4266" y="860"/>
                </a:cubicBezTo>
                <a:lnTo>
                  <a:pt x="4374" y="853"/>
                </a:lnTo>
                <a:cubicBezTo>
                  <a:pt x="4381" y="850"/>
                  <a:pt x="4391" y="847"/>
                  <a:pt x="4396" y="840"/>
                </a:cubicBezTo>
                <a:cubicBezTo>
                  <a:pt x="4401" y="834"/>
                  <a:pt x="4403" y="826"/>
                  <a:pt x="4403" y="817"/>
                </a:cubicBezTo>
                <a:lnTo>
                  <a:pt x="4397" y="719"/>
                </a:lnTo>
                <a:lnTo>
                  <a:pt x="4465" y="429"/>
                </a:lnTo>
                <a:lnTo>
                  <a:pt x="4653" y="507"/>
                </a:lnTo>
                <a:cubicBezTo>
                  <a:pt x="4656" y="508"/>
                  <a:pt x="4658" y="508"/>
                  <a:pt x="4661" y="508"/>
                </a:cubicBezTo>
                <a:cubicBezTo>
                  <a:pt x="4669" y="508"/>
                  <a:pt x="4678" y="504"/>
                  <a:pt x="4684" y="500"/>
                </a:cubicBezTo>
                <a:cubicBezTo>
                  <a:pt x="4694" y="493"/>
                  <a:pt x="4699" y="479"/>
                  <a:pt x="4698" y="467"/>
                </a:cubicBezTo>
                <a:lnTo>
                  <a:pt x="4671" y="73"/>
                </a:lnTo>
                <a:lnTo>
                  <a:pt x="4846" y="61"/>
                </a:lnTo>
                <a:close/>
                <a:moveTo>
                  <a:pt x="4848" y="0"/>
                </a:moveTo>
                <a:cubicBezTo>
                  <a:pt x="4846" y="0"/>
                  <a:pt x="4845" y="1"/>
                  <a:pt x="4844" y="1"/>
                </a:cubicBezTo>
                <a:lnTo>
                  <a:pt x="4626" y="16"/>
                </a:lnTo>
                <a:cubicBezTo>
                  <a:pt x="4619" y="17"/>
                  <a:pt x="4609" y="22"/>
                  <a:pt x="4604" y="28"/>
                </a:cubicBezTo>
                <a:cubicBezTo>
                  <a:pt x="4599" y="35"/>
                  <a:pt x="4596" y="42"/>
                  <a:pt x="4596" y="52"/>
                </a:cubicBezTo>
                <a:lnTo>
                  <a:pt x="4624" y="433"/>
                </a:lnTo>
                <a:lnTo>
                  <a:pt x="4448" y="360"/>
                </a:lnTo>
                <a:cubicBezTo>
                  <a:pt x="4444" y="358"/>
                  <a:pt x="4440" y="358"/>
                  <a:pt x="4437" y="358"/>
                </a:cubicBezTo>
                <a:cubicBezTo>
                  <a:pt x="4431" y="358"/>
                  <a:pt x="4426" y="359"/>
                  <a:pt x="4421" y="361"/>
                </a:cubicBezTo>
                <a:cubicBezTo>
                  <a:pt x="4412" y="366"/>
                  <a:pt x="4406" y="375"/>
                  <a:pt x="4403" y="384"/>
                </a:cubicBezTo>
                <a:lnTo>
                  <a:pt x="4327" y="715"/>
                </a:lnTo>
                <a:cubicBezTo>
                  <a:pt x="4325" y="718"/>
                  <a:pt x="4325" y="720"/>
                  <a:pt x="4325" y="724"/>
                </a:cubicBezTo>
                <a:lnTo>
                  <a:pt x="4330" y="795"/>
                </a:lnTo>
                <a:lnTo>
                  <a:pt x="4268" y="798"/>
                </a:lnTo>
                <a:lnTo>
                  <a:pt x="4163" y="713"/>
                </a:lnTo>
                <a:cubicBezTo>
                  <a:pt x="4157" y="708"/>
                  <a:pt x="4149" y="705"/>
                  <a:pt x="4142" y="705"/>
                </a:cubicBezTo>
                <a:cubicBezTo>
                  <a:pt x="4136" y="705"/>
                  <a:pt x="4131" y="706"/>
                  <a:pt x="4126" y="709"/>
                </a:cubicBezTo>
                <a:lnTo>
                  <a:pt x="3917" y="826"/>
                </a:lnTo>
                <a:cubicBezTo>
                  <a:pt x="3905" y="833"/>
                  <a:pt x="3898" y="844"/>
                  <a:pt x="3900" y="858"/>
                </a:cubicBezTo>
                <a:lnTo>
                  <a:pt x="3919" y="1142"/>
                </a:lnTo>
                <a:lnTo>
                  <a:pt x="3857" y="1146"/>
                </a:lnTo>
                <a:lnTo>
                  <a:pt x="3647" y="1063"/>
                </a:lnTo>
                <a:cubicBezTo>
                  <a:pt x="3644" y="1061"/>
                  <a:pt x="3640" y="1060"/>
                  <a:pt x="3637" y="1060"/>
                </a:cubicBezTo>
                <a:cubicBezTo>
                  <a:pt x="3636" y="1060"/>
                  <a:pt x="3634" y="1060"/>
                  <a:pt x="3633" y="1061"/>
                </a:cubicBezTo>
                <a:lnTo>
                  <a:pt x="3516" y="1068"/>
                </a:lnTo>
                <a:cubicBezTo>
                  <a:pt x="3505" y="1068"/>
                  <a:pt x="3494" y="1076"/>
                  <a:pt x="3489" y="1088"/>
                </a:cubicBezTo>
                <a:lnTo>
                  <a:pt x="3396" y="1312"/>
                </a:lnTo>
                <a:cubicBezTo>
                  <a:pt x="3393" y="1316"/>
                  <a:pt x="3393" y="1321"/>
                  <a:pt x="3393" y="1326"/>
                </a:cubicBezTo>
                <a:lnTo>
                  <a:pt x="3401" y="1410"/>
                </a:lnTo>
                <a:lnTo>
                  <a:pt x="3099" y="1644"/>
                </a:lnTo>
                <a:lnTo>
                  <a:pt x="3005" y="1758"/>
                </a:lnTo>
                <a:lnTo>
                  <a:pt x="2903" y="1874"/>
                </a:lnTo>
                <a:cubicBezTo>
                  <a:pt x="2898" y="1880"/>
                  <a:pt x="2893" y="1890"/>
                  <a:pt x="2896" y="1899"/>
                </a:cubicBezTo>
                <a:cubicBezTo>
                  <a:pt x="2896" y="1907"/>
                  <a:pt x="2901" y="1916"/>
                  <a:pt x="2907" y="1921"/>
                </a:cubicBezTo>
                <a:lnTo>
                  <a:pt x="3017" y="2011"/>
                </a:lnTo>
                <a:lnTo>
                  <a:pt x="3120" y="2197"/>
                </a:lnTo>
                <a:lnTo>
                  <a:pt x="3039" y="2296"/>
                </a:lnTo>
                <a:cubicBezTo>
                  <a:pt x="3034" y="2302"/>
                  <a:pt x="3032" y="2311"/>
                  <a:pt x="3032" y="2319"/>
                </a:cubicBezTo>
                <a:lnTo>
                  <a:pt x="3038" y="2412"/>
                </a:lnTo>
                <a:lnTo>
                  <a:pt x="2849" y="2617"/>
                </a:lnTo>
                <a:lnTo>
                  <a:pt x="2643" y="2747"/>
                </a:lnTo>
                <a:cubicBezTo>
                  <a:pt x="2632" y="2754"/>
                  <a:pt x="2626" y="2765"/>
                  <a:pt x="2627" y="2777"/>
                </a:cubicBezTo>
                <a:lnTo>
                  <a:pt x="2649" y="3088"/>
                </a:lnTo>
                <a:lnTo>
                  <a:pt x="2560" y="3183"/>
                </a:lnTo>
                <a:lnTo>
                  <a:pt x="2365" y="3302"/>
                </a:lnTo>
                <a:lnTo>
                  <a:pt x="2154" y="3420"/>
                </a:lnTo>
                <a:cubicBezTo>
                  <a:pt x="2143" y="3426"/>
                  <a:pt x="2136" y="3438"/>
                  <a:pt x="2138" y="3451"/>
                </a:cubicBezTo>
                <a:lnTo>
                  <a:pt x="2153" y="3667"/>
                </a:lnTo>
                <a:lnTo>
                  <a:pt x="2066" y="3878"/>
                </a:lnTo>
                <a:lnTo>
                  <a:pt x="1969" y="3976"/>
                </a:lnTo>
                <a:cubicBezTo>
                  <a:pt x="1962" y="3982"/>
                  <a:pt x="1959" y="3992"/>
                  <a:pt x="1959" y="4000"/>
                </a:cubicBezTo>
                <a:lnTo>
                  <a:pt x="1990" y="4428"/>
                </a:lnTo>
                <a:lnTo>
                  <a:pt x="1903" y="4750"/>
                </a:lnTo>
                <a:cubicBezTo>
                  <a:pt x="1902" y="4753"/>
                  <a:pt x="1902" y="4756"/>
                  <a:pt x="1902" y="4760"/>
                </a:cubicBezTo>
                <a:lnTo>
                  <a:pt x="1908" y="4849"/>
                </a:lnTo>
                <a:lnTo>
                  <a:pt x="1725" y="4956"/>
                </a:lnTo>
                <a:cubicBezTo>
                  <a:pt x="1721" y="4958"/>
                  <a:pt x="1719" y="4961"/>
                  <a:pt x="1716" y="4963"/>
                </a:cubicBezTo>
                <a:lnTo>
                  <a:pt x="1616" y="5086"/>
                </a:lnTo>
                <a:cubicBezTo>
                  <a:pt x="1607" y="5096"/>
                  <a:pt x="1605" y="5112"/>
                  <a:pt x="1613" y="5124"/>
                </a:cubicBezTo>
                <a:lnTo>
                  <a:pt x="1733" y="5320"/>
                </a:lnTo>
                <a:lnTo>
                  <a:pt x="1747" y="5520"/>
                </a:lnTo>
                <a:cubicBezTo>
                  <a:pt x="1747" y="5525"/>
                  <a:pt x="1748" y="5531"/>
                  <a:pt x="1751" y="5535"/>
                </a:cubicBezTo>
                <a:lnTo>
                  <a:pt x="1863" y="5725"/>
                </a:lnTo>
                <a:lnTo>
                  <a:pt x="1787" y="5820"/>
                </a:lnTo>
                <a:lnTo>
                  <a:pt x="1475" y="5842"/>
                </a:lnTo>
                <a:cubicBezTo>
                  <a:pt x="1466" y="5843"/>
                  <a:pt x="1459" y="5846"/>
                  <a:pt x="1453" y="5852"/>
                </a:cubicBezTo>
                <a:lnTo>
                  <a:pt x="1259" y="6061"/>
                </a:lnTo>
                <a:lnTo>
                  <a:pt x="1201" y="6065"/>
                </a:lnTo>
                <a:lnTo>
                  <a:pt x="1196" y="5996"/>
                </a:lnTo>
                <a:cubicBezTo>
                  <a:pt x="1195" y="5986"/>
                  <a:pt x="1190" y="5975"/>
                  <a:pt x="1180" y="5970"/>
                </a:cubicBezTo>
                <a:cubicBezTo>
                  <a:pt x="1175" y="5967"/>
                  <a:pt x="1169" y="5966"/>
                  <a:pt x="1164" y="5966"/>
                </a:cubicBezTo>
                <a:cubicBezTo>
                  <a:pt x="1159" y="5966"/>
                  <a:pt x="1153" y="5967"/>
                  <a:pt x="1148" y="5970"/>
                </a:cubicBezTo>
                <a:lnTo>
                  <a:pt x="939" y="6087"/>
                </a:lnTo>
                <a:cubicBezTo>
                  <a:pt x="935" y="6090"/>
                  <a:pt x="933" y="6092"/>
                  <a:pt x="930" y="6095"/>
                </a:cubicBezTo>
                <a:lnTo>
                  <a:pt x="830" y="6217"/>
                </a:lnTo>
                <a:cubicBezTo>
                  <a:pt x="827" y="6220"/>
                  <a:pt x="826" y="6222"/>
                  <a:pt x="825" y="6225"/>
                </a:cubicBezTo>
                <a:lnTo>
                  <a:pt x="731" y="6444"/>
                </a:lnTo>
                <a:cubicBezTo>
                  <a:pt x="728" y="6449"/>
                  <a:pt x="728" y="6454"/>
                  <a:pt x="728" y="6459"/>
                </a:cubicBezTo>
                <a:lnTo>
                  <a:pt x="773" y="7090"/>
                </a:lnTo>
                <a:lnTo>
                  <a:pt x="680" y="7196"/>
                </a:lnTo>
                <a:cubicBezTo>
                  <a:pt x="675" y="7202"/>
                  <a:pt x="673" y="7210"/>
                  <a:pt x="673" y="7219"/>
                </a:cubicBezTo>
                <a:lnTo>
                  <a:pt x="694" y="7537"/>
                </a:lnTo>
                <a:cubicBezTo>
                  <a:pt x="695" y="7545"/>
                  <a:pt x="700" y="7554"/>
                  <a:pt x="706" y="7559"/>
                </a:cubicBezTo>
                <a:lnTo>
                  <a:pt x="811" y="7652"/>
                </a:lnTo>
                <a:lnTo>
                  <a:pt x="834" y="7956"/>
                </a:lnTo>
                <a:lnTo>
                  <a:pt x="742" y="8167"/>
                </a:lnTo>
                <a:cubicBezTo>
                  <a:pt x="740" y="8172"/>
                  <a:pt x="740" y="8177"/>
                  <a:pt x="740" y="8183"/>
                </a:cubicBezTo>
                <a:lnTo>
                  <a:pt x="754" y="8392"/>
                </a:lnTo>
                <a:cubicBezTo>
                  <a:pt x="755" y="8401"/>
                  <a:pt x="758" y="8409"/>
                  <a:pt x="764" y="8414"/>
                </a:cubicBezTo>
                <a:lnTo>
                  <a:pt x="883" y="8524"/>
                </a:lnTo>
                <a:lnTo>
                  <a:pt x="987" y="8607"/>
                </a:lnTo>
                <a:lnTo>
                  <a:pt x="1016" y="9003"/>
                </a:lnTo>
                <a:lnTo>
                  <a:pt x="727" y="9232"/>
                </a:lnTo>
                <a:cubicBezTo>
                  <a:pt x="719" y="9239"/>
                  <a:pt x="714" y="9250"/>
                  <a:pt x="715" y="9260"/>
                </a:cubicBezTo>
                <a:lnTo>
                  <a:pt x="723" y="9367"/>
                </a:lnTo>
                <a:cubicBezTo>
                  <a:pt x="723" y="9373"/>
                  <a:pt x="725" y="9378"/>
                  <a:pt x="727" y="9382"/>
                </a:cubicBezTo>
                <a:lnTo>
                  <a:pt x="839" y="9579"/>
                </a:lnTo>
                <a:lnTo>
                  <a:pt x="877" y="10109"/>
                </a:lnTo>
                <a:lnTo>
                  <a:pt x="805" y="10406"/>
                </a:lnTo>
                <a:lnTo>
                  <a:pt x="612" y="10419"/>
                </a:lnTo>
                <a:cubicBezTo>
                  <a:pt x="603" y="10419"/>
                  <a:pt x="596" y="10423"/>
                  <a:pt x="590" y="10430"/>
                </a:cubicBezTo>
                <a:lnTo>
                  <a:pt x="488" y="10539"/>
                </a:lnTo>
                <a:cubicBezTo>
                  <a:pt x="482" y="10546"/>
                  <a:pt x="480" y="10554"/>
                  <a:pt x="480" y="10564"/>
                </a:cubicBezTo>
                <a:lnTo>
                  <a:pt x="486" y="10659"/>
                </a:lnTo>
                <a:lnTo>
                  <a:pt x="394" y="10771"/>
                </a:lnTo>
                <a:cubicBezTo>
                  <a:pt x="388" y="10777"/>
                  <a:pt x="386" y="10787"/>
                  <a:pt x="386" y="10794"/>
                </a:cubicBezTo>
                <a:lnTo>
                  <a:pt x="390" y="10875"/>
                </a:lnTo>
                <a:lnTo>
                  <a:pt x="197" y="11098"/>
                </a:lnTo>
                <a:cubicBezTo>
                  <a:pt x="192" y="11104"/>
                  <a:pt x="189" y="11112"/>
                  <a:pt x="189" y="11121"/>
                </a:cubicBezTo>
                <a:cubicBezTo>
                  <a:pt x="190" y="11129"/>
                  <a:pt x="195" y="11138"/>
                  <a:pt x="201" y="11143"/>
                </a:cubicBezTo>
                <a:lnTo>
                  <a:pt x="306" y="11234"/>
                </a:lnTo>
                <a:lnTo>
                  <a:pt x="320" y="11424"/>
                </a:lnTo>
                <a:lnTo>
                  <a:pt x="249" y="11506"/>
                </a:lnTo>
                <a:lnTo>
                  <a:pt x="175" y="11436"/>
                </a:lnTo>
                <a:lnTo>
                  <a:pt x="169" y="11340"/>
                </a:lnTo>
                <a:cubicBezTo>
                  <a:pt x="167" y="11330"/>
                  <a:pt x="163" y="11323"/>
                  <a:pt x="156" y="11318"/>
                </a:cubicBezTo>
                <a:cubicBezTo>
                  <a:pt x="151" y="11313"/>
                  <a:pt x="143" y="11309"/>
                  <a:pt x="136" y="11309"/>
                </a:cubicBezTo>
                <a:cubicBezTo>
                  <a:pt x="135" y="11309"/>
                  <a:pt x="134" y="11309"/>
                  <a:pt x="133" y="11309"/>
                </a:cubicBezTo>
                <a:lnTo>
                  <a:pt x="32" y="11318"/>
                </a:lnTo>
                <a:cubicBezTo>
                  <a:pt x="13" y="11319"/>
                  <a:pt x="1" y="11334"/>
                  <a:pt x="2" y="11353"/>
                </a:cubicBezTo>
                <a:lnTo>
                  <a:pt x="70" y="12316"/>
                </a:lnTo>
                <a:cubicBezTo>
                  <a:pt x="71" y="12332"/>
                  <a:pt x="86" y="12346"/>
                  <a:pt x="101" y="12346"/>
                </a:cubicBezTo>
                <a:cubicBezTo>
                  <a:pt x="102" y="12346"/>
                  <a:pt x="104" y="12346"/>
                  <a:pt x="105" y="12345"/>
                </a:cubicBezTo>
                <a:lnTo>
                  <a:pt x="180" y="12340"/>
                </a:lnTo>
                <a:lnTo>
                  <a:pt x="194" y="12525"/>
                </a:lnTo>
                <a:cubicBezTo>
                  <a:pt x="195" y="12538"/>
                  <a:pt x="204" y="12550"/>
                  <a:pt x="217" y="12554"/>
                </a:cubicBezTo>
                <a:cubicBezTo>
                  <a:pt x="220" y="12555"/>
                  <a:pt x="223" y="12555"/>
                  <a:pt x="226" y="12555"/>
                </a:cubicBezTo>
                <a:cubicBezTo>
                  <a:pt x="236" y="12555"/>
                  <a:pt x="246" y="12550"/>
                  <a:pt x="252" y="12542"/>
                </a:cubicBezTo>
                <a:lnTo>
                  <a:pt x="319" y="12454"/>
                </a:lnTo>
                <a:lnTo>
                  <a:pt x="397" y="12517"/>
                </a:lnTo>
                <a:lnTo>
                  <a:pt x="305" y="12719"/>
                </a:lnTo>
                <a:cubicBezTo>
                  <a:pt x="303" y="12724"/>
                  <a:pt x="303" y="12730"/>
                  <a:pt x="303" y="12735"/>
                </a:cubicBezTo>
                <a:lnTo>
                  <a:pt x="348" y="13371"/>
                </a:lnTo>
                <a:cubicBezTo>
                  <a:pt x="348" y="13380"/>
                  <a:pt x="353" y="13390"/>
                  <a:pt x="360" y="13395"/>
                </a:cubicBezTo>
                <a:lnTo>
                  <a:pt x="456" y="13473"/>
                </a:lnTo>
                <a:lnTo>
                  <a:pt x="372" y="13564"/>
                </a:lnTo>
                <a:cubicBezTo>
                  <a:pt x="365" y="13571"/>
                  <a:pt x="362" y="13579"/>
                  <a:pt x="362" y="13589"/>
                </a:cubicBezTo>
                <a:lnTo>
                  <a:pt x="377" y="13800"/>
                </a:lnTo>
                <a:cubicBezTo>
                  <a:pt x="377" y="13808"/>
                  <a:pt x="382" y="13818"/>
                  <a:pt x="388" y="13823"/>
                </a:cubicBezTo>
                <a:lnTo>
                  <a:pt x="512" y="13923"/>
                </a:lnTo>
                <a:cubicBezTo>
                  <a:pt x="518" y="13927"/>
                  <a:pt x="524" y="13930"/>
                  <a:pt x="532" y="13930"/>
                </a:cubicBezTo>
                <a:cubicBezTo>
                  <a:pt x="533" y="13930"/>
                  <a:pt x="534" y="13930"/>
                  <a:pt x="535" y="13930"/>
                </a:cubicBezTo>
                <a:lnTo>
                  <a:pt x="604" y="13925"/>
                </a:lnTo>
                <a:lnTo>
                  <a:pt x="625" y="14217"/>
                </a:lnTo>
                <a:cubicBezTo>
                  <a:pt x="625" y="14230"/>
                  <a:pt x="634" y="14242"/>
                  <a:pt x="647" y="14246"/>
                </a:cubicBezTo>
                <a:lnTo>
                  <a:pt x="857" y="14323"/>
                </a:lnTo>
                <a:lnTo>
                  <a:pt x="868" y="14485"/>
                </a:lnTo>
                <a:lnTo>
                  <a:pt x="793" y="14490"/>
                </a:lnTo>
                <a:cubicBezTo>
                  <a:pt x="775" y="14492"/>
                  <a:pt x="762" y="14508"/>
                  <a:pt x="763" y="14526"/>
                </a:cubicBezTo>
                <a:lnTo>
                  <a:pt x="769" y="14619"/>
                </a:lnTo>
                <a:lnTo>
                  <a:pt x="673" y="14719"/>
                </a:lnTo>
                <a:cubicBezTo>
                  <a:pt x="665" y="14727"/>
                  <a:pt x="663" y="14735"/>
                  <a:pt x="663" y="14744"/>
                </a:cubicBezTo>
                <a:lnTo>
                  <a:pt x="679" y="14962"/>
                </a:lnTo>
                <a:cubicBezTo>
                  <a:pt x="680" y="14971"/>
                  <a:pt x="684" y="14980"/>
                  <a:pt x="691" y="14985"/>
                </a:cubicBezTo>
                <a:lnTo>
                  <a:pt x="803" y="15068"/>
                </a:lnTo>
                <a:lnTo>
                  <a:pt x="810" y="15170"/>
                </a:lnTo>
                <a:cubicBezTo>
                  <a:pt x="810" y="15179"/>
                  <a:pt x="815" y="15188"/>
                  <a:pt x="821" y="15193"/>
                </a:cubicBezTo>
                <a:lnTo>
                  <a:pt x="926" y="15276"/>
                </a:lnTo>
                <a:lnTo>
                  <a:pt x="946" y="15575"/>
                </a:lnTo>
                <a:lnTo>
                  <a:pt x="855" y="15680"/>
                </a:lnTo>
                <a:cubicBezTo>
                  <a:pt x="850" y="15687"/>
                  <a:pt x="845" y="15696"/>
                  <a:pt x="846" y="15705"/>
                </a:cubicBezTo>
                <a:cubicBezTo>
                  <a:pt x="846" y="15714"/>
                  <a:pt x="852" y="15722"/>
                  <a:pt x="858" y="15727"/>
                </a:cubicBezTo>
                <a:lnTo>
                  <a:pt x="975" y="15821"/>
                </a:lnTo>
                <a:cubicBezTo>
                  <a:pt x="981" y="15826"/>
                  <a:pt x="987" y="15828"/>
                  <a:pt x="995" y="15828"/>
                </a:cubicBezTo>
                <a:cubicBezTo>
                  <a:pt x="1003" y="15828"/>
                  <a:pt x="1012" y="15825"/>
                  <a:pt x="1026" y="15820"/>
                </a:cubicBezTo>
                <a:lnTo>
                  <a:pt x="1107" y="15732"/>
                </a:lnTo>
                <a:lnTo>
                  <a:pt x="1199" y="15807"/>
                </a:lnTo>
                <a:cubicBezTo>
                  <a:pt x="1205" y="15813"/>
                  <a:pt x="1212" y="15815"/>
                  <a:pt x="1219" y="15815"/>
                </a:cubicBezTo>
                <a:cubicBezTo>
                  <a:pt x="1223" y="15815"/>
                  <a:pt x="1227" y="15814"/>
                  <a:pt x="1232" y="15813"/>
                </a:cubicBezTo>
                <a:lnTo>
                  <a:pt x="1525" y="15696"/>
                </a:lnTo>
                <a:lnTo>
                  <a:pt x="1626" y="15778"/>
                </a:lnTo>
                <a:cubicBezTo>
                  <a:pt x="1632" y="15783"/>
                  <a:pt x="1638" y="15786"/>
                  <a:pt x="1645" y="15786"/>
                </a:cubicBezTo>
                <a:cubicBezTo>
                  <a:pt x="1646" y="15786"/>
                  <a:pt x="1648" y="15786"/>
                  <a:pt x="1649" y="15785"/>
                </a:cubicBezTo>
                <a:lnTo>
                  <a:pt x="1867" y="15770"/>
                </a:lnTo>
                <a:cubicBezTo>
                  <a:pt x="1874" y="15769"/>
                  <a:pt x="1883" y="15765"/>
                  <a:pt x="1889" y="15758"/>
                </a:cubicBezTo>
                <a:cubicBezTo>
                  <a:pt x="1894" y="15752"/>
                  <a:pt x="1897" y="15744"/>
                  <a:pt x="1897" y="15734"/>
                </a:cubicBezTo>
                <a:lnTo>
                  <a:pt x="1861" y="15213"/>
                </a:lnTo>
                <a:lnTo>
                  <a:pt x="1936" y="15125"/>
                </a:lnTo>
                <a:lnTo>
                  <a:pt x="2139" y="15112"/>
                </a:lnTo>
                <a:cubicBezTo>
                  <a:pt x="2148" y="15112"/>
                  <a:pt x="2157" y="15107"/>
                  <a:pt x="2163" y="15099"/>
                </a:cubicBezTo>
                <a:lnTo>
                  <a:pt x="2262" y="14976"/>
                </a:lnTo>
                <a:cubicBezTo>
                  <a:pt x="2272" y="14967"/>
                  <a:pt x="2273" y="14953"/>
                  <a:pt x="2267" y="14941"/>
                </a:cubicBezTo>
                <a:cubicBezTo>
                  <a:pt x="2260" y="14932"/>
                  <a:pt x="2251" y="14924"/>
                  <a:pt x="2240" y="14924"/>
                </a:cubicBezTo>
                <a:cubicBezTo>
                  <a:pt x="2239" y="14924"/>
                  <a:pt x="2237" y="14924"/>
                  <a:pt x="2235" y="14924"/>
                </a:cubicBezTo>
                <a:lnTo>
                  <a:pt x="2209" y="14925"/>
                </a:lnTo>
                <a:lnTo>
                  <a:pt x="2251" y="14881"/>
                </a:lnTo>
                <a:lnTo>
                  <a:pt x="2442" y="14768"/>
                </a:lnTo>
                <a:lnTo>
                  <a:pt x="2627" y="14847"/>
                </a:lnTo>
                <a:lnTo>
                  <a:pt x="2632" y="14928"/>
                </a:lnTo>
                <a:cubicBezTo>
                  <a:pt x="2633" y="14945"/>
                  <a:pt x="2649" y="14958"/>
                  <a:pt x="2663" y="14958"/>
                </a:cubicBezTo>
                <a:cubicBezTo>
                  <a:pt x="2665" y="14958"/>
                  <a:pt x="2666" y="14958"/>
                  <a:pt x="2668" y="14958"/>
                </a:cubicBezTo>
                <a:lnTo>
                  <a:pt x="3101" y="14926"/>
                </a:lnTo>
                <a:cubicBezTo>
                  <a:pt x="3118" y="14925"/>
                  <a:pt x="3132" y="14910"/>
                  <a:pt x="3131" y="14891"/>
                </a:cubicBezTo>
                <a:lnTo>
                  <a:pt x="3108" y="14584"/>
                </a:lnTo>
                <a:lnTo>
                  <a:pt x="3292" y="14259"/>
                </a:lnTo>
                <a:cubicBezTo>
                  <a:pt x="3294" y="14254"/>
                  <a:pt x="3295" y="14248"/>
                  <a:pt x="3295" y="14240"/>
                </a:cubicBezTo>
                <a:lnTo>
                  <a:pt x="3282" y="14046"/>
                </a:lnTo>
                <a:lnTo>
                  <a:pt x="3373" y="13938"/>
                </a:lnTo>
                <a:lnTo>
                  <a:pt x="3474" y="13816"/>
                </a:lnTo>
                <a:cubicBezTo>
                  <a:pt x="3480" y="13808"/>
                  <a:pt x="3482" y="13800"/>
                  <a:pt x="3482" y="13792"/>
                </a:cubicBezTo>
                <a:lnTo>
                  <a:pt x="3475" y="13692"/>
                </a:lnTo>
                <a:cubicBezTo>
                  <a:pt x="3474" y="13682"/>
                  <a:pt x="3470" y="13675"/>
                  <a:pt x="3464" y="13670"/>
                </a:cubicBezTo>
                <a:cubicBezTo>
                  <a:pt x="3457" y="13665"/>
                  <a:pt x="3451" y="13661"/>
                  <a:pt x="3443" y="13661"/>
                </a:cubicBezTo>
                <a:cubicBezTo>
                  <a:pt x="3442" y="13661"/>
                  <a:pt x="3441" y="13661"/>
                  <a:pt x="3440" y="13661"/>
                </a:cubicBezTo>
                <a:lnTo>
                  <a:pt x="3384" y="13666"/>
                </a:lnTo>
                <a:lnTo>
                  <a:pt x="3455" y="13494"/>
                </a:lnTo>
                <a:lnTo>
                  <a:pt x="3553" y="13390"/>
                </a:lnTo>
                <a:cubicBezTo>
                  <a:pt x="3559" y="13383"/>
                  <a:pt x="3561" y="13375"/>
                  <a:pt x="3561" y="13366"/>
                </a:cubicBezTo>
                <a:cubicBezTo>
                  <a:pt x="3560" y="13357"/>
                  <a:pt x="3556" y="13348"/>
                  <a:pt x="3549" y="13343"/>
                </a:cubicBezTo>
                <a:lnTo>
                  <a:pt x="3444" y="13250"/>
                </a:lnTo>
                <a:lnTo>
                  <a:pt x="3431" y="13067"/>
                </a:lnTo>
                <a:lnTo>
                  <a:pt x="3523" y="12954"/>
                </a:lnTo>
                <a:cubicBezTo>
                  <a:pt x="3529" y="12948"/>
                  <a:pt x="3532" y="12939"/>
                  <a:pt x="3532" y="12932"/>
                </a:cubicBezTo>
                <a:lnTo>
                  <a:pt x="3524" y="12832"/>
                </a:lnTo>
                <a:lnTo>
                  <a:pt x="3615" y="12620"/>
                </a:lnTo>
                <a:cubicBezTo>
                  <a:pt x="3617" y="12615"/>
                  <a:pt x="3617" y="12610"/>
                  <a:pt x="3617" y="12605"/>
                </a:cubicBezTo>
                <a:lnTo>
                  <a:pt x="3601" y="12387"/>
                </a:lnTo>
                <a:cubicBezTo>
                  <a:pt x="3600" y="12382"/>
                  <a:pt x="3599" y="12377"/>
                  <a:pt x="3596" y="12373"/>
                </a:cubicBezTo>
                <a:lnTo>
                  <a:pt x="3491" y="12200"/>
                </a:lnTo>
                <a:lnTo>
                  <a:pt x="3672" y="12093"/>
                </a:lnTo>
                <a:cubicBezTo>
                  <a:pt x="3684" y="12087"/>
                  <a:pt x="3690" y="12074"/>
                  <a:pt x="3688" y="12061"/>
                </a:cubicBezTo>
                <a:cubicBezTo>
                  <a:pt x="3685" y="12047"/>
                  <a:pt x="3675" y="12036"/>
                  <a:pt x="3663" y="12033"/>
                </a:cubicBezTo>
                <a:lnTo>
                  <a:pt x="3382" y="11967"/>
                </a:lnTo>
                <a:lnTo>
                  <a:pt x="3434" y="11905"/>
                </a:lnTo>
                <a:lnTo>
                  <a:pt x="3636" y="11994"/>
                </a:lnTo>
                <a:cubicBezTo>
                  <a:pt x="3640" y="11996"/>
                  <a:pt x="3643" y="11997"/>
                  <a:pt x="3647" y="11997"/>
                </a:cubicBezTo>
                <a:cubicBezTo>
                  <a:pt x="3648" y="11997"/>
                  <a:pt x="3650" y="11997"/>
                  <a:pt x="3651" y="11997"/>
                </a:cubicBezTo>
                <a:lnTo>
                  <a:pt x="3759" y="11989"/>
                </a:lnTo>
                <a:cubicBezTo>
                  <a:pt x="3767" y="11988"/>
                  <a:pt x="3776" y="11984"/>
                  <a:pt x="3782" y="11978"/>
                </a:cubicBezTo>
                <a:lnTo>
                  <a:pt x="3975" y="11746"/>
                </a:lnTo>
                <a:cubicBezTo>
                  <a:pt x="3980" y="11739"/>
                  <a:pt x="3983" y="11730"/>
                  <a:pt x="3983" y="11723"/>
                </a:cubicBezTo>
                <a:lnTo>
                  <a:pt x="3970" y="11537"/>
                </a:lnTo>
                <a:lnTo>
                  <a:pt x="4141" y="11526"/>
                </a:lnTo>
                <a:lnTo>
                  <a:pt x="4246" y="11619"/>
                </a:lnTo>
                <a:cubicBezTo>
                  <a:pt x="4251" y="11623"/>
                  <a:pt x="4259" y="11626"/>
                  <a:pt x="4266" y="11626"/>
                </a:cubicBezTo>
                <a:cubicBezTo>
                  <a:pt x="4269" y="11626"/>
                  <a:pt x="4271" y="11625"/>
                  <a:pt x="4274" y="11625"/>
                </a:cubicBezTo>
                <a:cubicBezTo>
                  <a:pt x="4283" y="11622"/>
                  <a:pt x="4293" y="11614"/>
                  <a:pt x="4297" y="11605"/>
                </a:cubicBezTo>
                <a:lnTo>
                  <a:pt x="4389" y="11385"/>
                </a:lnTo>
                <a:lnTo>
                  <a:pt x="4475" y="11285"/>
                </a:lnTo>
                <a:lnTo>
                  <a:pt x="4679" y="11163"/>
                </a:lnTo>
                <a:cubicBezTo>
                  <a:pt x="4690" y="11156"/>
                  <a:pt x="4697" y="11145"/>
                  <a:pt x="4695" y="11132"/>
                </a:cubicBezTo>
                <a:cubicBezTo>
                  <a:pt x="4695" y="11121"/>
                  <a:pt x="4687" y="11110"/>
                  <a:pt x="4676" y="11105"/>
                </a:cubicBezTo>
                <a:lnTo>
                  <a:pt x="4470" y="11020"/>
                </a:lnTo>
                <a:lnTo>
                  <a:pt x="4465" y="10945"/>
                </a:lnTo>
                <a:lnTo>
                  <a:pt x="4554" y="10849"/>
                </a:lnTo>
                <a:lnTo>
                  <a:pt x="4642" y="10843"/>
                </a:lnTo>
                <a:cubicBezTo>
                  <a:pt x="4652" y="10843"/>
                  <a:pt x="4662" y="10836"/>
                  <a:pt x="4668" y="10827"/>
                </a:cubicBezTo>
                <a:lnTo>
                  <a:pt x="4863" y="10500"/>
                </a:lnTo>
                <a:cubicBezTo>
                  <a:pt x="4871" y="10487"/>
                  <a:pt x="4869" y="10470"/>
                  <a:pt x="4856" y="10460"/>
                </a:cubicBezTo>
                <a:lnTo>
                  <a:pt x="4750" y="10361"/>
                </a:lnTo>
                <a:lnTo>
                  <a:pt x="4735" y="10163"/>
                </a:lnTo>
                <a:cubicBezTo>
                  <a:pt x="4735" y="10153"/>
                  <a:pt x="4729" y="10142"/>
                  <a:pt x="4719" y="10137"/>
                </a:cubicBezTo>
                <a:cubicBezTo>
                  <a:pt x="4714" y="10134"/>
                  <a:pt x="4709" y="10133"/>
                  <a:pt x="4703" y="10133"/>
                </a:cubicBezTo>
                <a:cubicBezTo>
                  <a:pt x="4698" y="10133"/>
                  <a:pt x="4693" y="10134"/>
                  <a:pt x="4687" y="10137"/>
                </a:cubicBezTo>
                <a:lnTo>
                  <a:pt x="4531" y="10229"/>
                </a:lnTo>
                <a:lnTo>
                  <a:pt x="4520" y="10063"/>
                </a:lnTo>
                <a:cubicBezTo>
                  <a:pt x="4518" y="10054"/>
                  <a:pt x="4515" y="10044"/>
                  <a:pt x="4506" y="10039"/>
                </a:cubicBezTo>
                <a:lnTo>
                  <a:pt x="4384" y="9947"/>
                </a:lnTo>
                <a:lnTo>
                  <a:pt x="4287" y="9862"/>
                </a:lnTo>
                <a:lnTo>
                  <a:pt x="4272" y="9659"/>
                </a:lnTo>
                <a:cubicBezTo>
                  <a:pt x="4272" y="9649"/>
                  <a:pt x="4266" y="9638"/>
                  <a:pt x="4255" y="9633"/>
                </a:cubicBezTo>
                <a:cubicBezTo>
                  <a:pt x="4252" y="9631"/>
                  <a:pt x="4247" y="9630"/>
                  <a:pt x="4243" y="9630"/>
                </a:cubicBezTo>
                <a:cubicBezTo>
                  <a:pt x="4236" y="9630"/>
                  <a:pt x="4230" y="9632"/>
                  <a:pt x="4224" y="9635"/>
                </a:cubicBezTo>
                <a:lnTo>
                  <a:pt x="4033" y="9746"/>
                </a:lnTo>
                <a:lnTo>
                  <a:pt x="3935" y="9662"/>
                </a:lnTo>
                <a:lnTo>
                  <a:pt x="3827" y="9562"/>
                </a:lnTo>
                <a:lnTo>
                  <a:pt x="3813" y="9365"/>
                </a:lnTo>
                <a:cubicBezTo>
                  <a:pt x="3813" y="9356"/>
                  <a:pt x="3808" y="9347"/>
                  <a:pt x="3801" y="9341"/>
                </a:cubicBezTo>
                <a:lnTo>
                  <a:pt x="3695" y="9256"/>
                </a:lnTo>
                <a:lnTo>
                  <a:pt x="3689" y="9161"/>
                </a:lnTo>
                <a:cubicBezTo>
                  <a:pt x="3688" y="9152"/>
                  <a:pt x="3685" y="9144"/>
                  <a:pt x="3679" y="9138"/>
                </a:cubicBezTo>
                <a:lnTo>
                  <a:pt x="3625" y="9088"/>
                </a:lnTo>
                <a:lnTo>
                  <a:pt x="3651" y="9086"/>
                </a:lnTo>
                <a:cubicBezTo>
                  <a:pt x="3661" y="9085"/>
                  <a:pt x="3668" y="9081"/>
                  <a:pt x="3673" y="9075"/>
                </a:cubicBezTo>
                <a:lnTo>
                  <a:pt x="3773" y="8959"/>
                </a:lnTo>
                <a:cubicBezTo>
                  <a:pt x="3778" y="8953"/>
                  <a:pt x="3782" y="8945"/>
                  <a:pt x="3782" y="8935"/>
                </a:cubicBezTo>
                <a:lnTo>
                  <a:pt x="3746" y="8432"/>
                </a:lnTo>
                <a:lnTo>
                  <a:pt x="3822" y="8427"/>
                </a:lnTo>
                <a:cubicBezTo>
                  <a:pt x="3835" y="8425"/>
                  <a:pt x="3846" y="8417"/>
                  <a:pt x="3850" y="8403"/>
                </a:cubicBezTo>
                <a:cubicBezTo>
                  <a:pt x="3854" y="8391"/>
                  <a:pt x="3850" y="8376"/>
                  <a:pt x="3840" y="8368"/>
                </a:cubicBezTo>
                <a:lnTo>
                  <a:pt x="3750" y="8295"/>
                </a:lnTo>
                <a:lnTo>
                  <a:pt x="3829" y="8196"/>
                </a:lnTo>
                <a:cubicBezTo>
                  <a:pt x="3835" y="8190"/>
                  <a:pt x="3838" y="8181"/>
                  <a:pt x="3838" y="8173"/>
                </a:cubicBezTo>
                <a:lnTo>
                  <a:pt x="3823" y="7977"/>
                </a:lnTo>
                <a:lnTo>
                  <a:pt x="3916" y="7872"/>
                </a:lnTo>
                <a:cubicBezTo>
                  <a:pt x="3921" y="7866"/>
                  <a:pt x="3923" y="7858"/>
                  <a:pt x="3923" y="7849"/>
                </a:cubicBezTo>
                <a:lnTo>
                  <a:pt x="3908" y="7632"/>
                </a:lnTo>
                <a:cubicBezTo>
                  <a:pt x="3907" y="7622"/>
                  <a:pt x="3902" y="7615"/>
                  <a:pt x="3896" y="7610"/>
                </a:cubicBezTo>
                <a:cubicBezTo>
                  <a:pt x="3891" y="7605"/>
                  <a:pt x="3882" y="7601"/>
                  <a:pt x="3875" y="7601"/>
                </a:cubicBezTo>
                <a:cubicBezTo>
                  <a:pt x="3874" y="7601"/>
                  <a:pt x="3873" y="7601"/>
                  <a:pt x="3872" y="7602"/>
                </a:cubicBezTo>
                <a:lnTo>
                  <a:pt x="3580" y="7622"/>
                </a:lnTo>
                <a:lnTo>
                  <a:pt x="3568" y="7459"/>
                </a:lnTo>
                <a:lnTo>
                  <a:pt x="3645" y="7370"/>
                </a:lnTo>
                <a:lnTo>
                  <a:pt x="3848" y="7455"/>
                </a:lnTo>
                <a:cubicBezTo>
                  <a:pt x="3852" y="7456"/>
                  <a:pt x="3856" y="7457"/>
                  <a:pt x="3860" y="7457"/>
                </a:cubicBezTo>
                <a:cubicBezTo>
                  <a:pt x="3869" y="7457"/>
                  <a:pt x="3879" y="7453"/>
                  <a:pt x="3886" y="7445"/>
                </a:cubicBezTo>
                <a:lnTo>
                  <a:pt x="3978" y="7340"/>
                </a:lnTo>
                <a:lnTo>
                  <a:pt x="4074" y="7334"/>
                </a:lnTo>
                <a:cubicBezTo>
                  <a:pt x="4082" y="7332"/>
                  <a:pt x="4091" y="7329"/>
                  <a:pt x="4096" y="7322"/>
                </a:cubicBezTo>
                <a:lnTo>
                  <a:pt x="4181" y="7225"/>
                </a:lnTo>
                <a:lnTo>
                  <a:pt x="4283" y="7216"/>
                </a:lnTo>
                <a:cubicBezTo>
                  <a:pt x="4289" y="7215"/>
                  <a:pt x="4294" y="7214"/>
                  <a:pt x="4298" y="7211"/>
                </a:cubicBezTo>
                <a:lnTo>
                  <a:pt x="4500" y="7087"/>
                </a:lnTo>
                <a:cubicBezTo>
                  <a:pt x="4509" y="7082"/>
                  <a:pt x="4515" y="7074"/>
                  <a:pt x="4516" y="7063"/>
                </a:cubicBezTo>
                <a:cubicBezTo>
                  <a:pt x="4516" y="7053"/>
                  <a:pt x="4511" y="7042"/>
                  <a:pt x="4504" y="7035"/>
                </a:cubicBezTo>
                <a:lnTo>
                  <a:pt x="4413" y="6956"/>
                </a:lnTo>
                <a:lnTo>
                  <a:pt x="4594" y="6747"/>
                </a:lnTo>
                <a:cubicBezTo>
                  <a:pt x="4605" y="6733"/>
                  <a:pt x="4603" y="6712"/>
                  <a:pt x="4590" y="6701"/>
                </a:cubicBezTo>
                <a:lnTo>
                  <a:pt x="4533" y="6652"/>
                </a:lnTo>
                <a:lnTo>
                  <a:pt x="4672" y="6642"/>
                </a:lnTo>
                <a:cubicBezTo>
                  <a:pt x="4683" y="6640"/>
                  <a:pt x="4694" y="6633"/>
                  <a:pt x="4699" y="6622"/>
                </a:cubicBezTo>
                <a:lnTo>
                  <a:pt x="4775" y="6447"/>
                </a:lnTo>
                <a:lnTo>
                  <a:pt x="4850" y="6518"/>
                </a:lnTo>
                <a:cubicBezTo>
                  <a:pt x="4856" y="6524"/>
                  <a:pt x="4864" y="6527"/>
                  <a:pt x="4872" y="6527"/>
                </a:cubicBezTo>
                <a:cubicBezTo>
                  <a:pt x="4878" y="6527"/>
                  <a:pt x="4884" y="6525"/>
                  <a:pt x="4889" y="6522"/>
                </a:cubicBezTo>
                <a:lnTo>
                  <a:pt x="5099" y="6398"/>
                </a:lnTo>
                <a:cubicBezTo>
                  <a:pt x="5108" y="6393"/>
                  <a:pt x="5113" y="6383"/>
                  <a:pt x="5114" y="6373"/>
                </a:cubicBezTo>
                <a:cubicBezTo>
                  <a:pt x="5115" y="6363"/>
                  <a:pt x="5111" y="6352"/>
                  <a:pt x="5104" y="6346"/>
                </a:cubicBezTo>
                <a:lnTo>
                  <a:pt x="5016" y="6265"/>
                </a:lnTo>
                <a:lnTo>
                  <a:pt x="5083" y="6185"/>
                </a:lnTo>
                <a:lnTo>
                  <a:pt x="5178" y="6178"/>
                </a:lnTo>
                <a:cubicBezTo>
                  <a:pt x="5183" y="6178"/>
                  <a:pt x="5188" y="6176"/>
                  <a:pt x="5192" y="6174"/>
                </a:cubicBezTo>
                <a:lnTo>
                  <a:pt x="5402" y="6050"/>
                </a:lnTo>
                <a:cubicBezTo>
                  <a:pt x="5412" y="6044"/>
                  <a:pt x="5418" y="6033"/>
                  <a:pt x="5417" y="6020"/>
                </a:cubicBezTo>
                <a:lnTo>
                  <a:pt x="5389" y="5609"/>
                </a:lnTo>
                <a:lnTo>
                  <a:pt x="5470" y="5410"/>
                </a:lnTo>
                <a:lnTo>
                  <a:pt x="5552" y="5405"/>
                </a:lnTo>
                <a:cubicBezTo>
                  <a:pt x="5563" y="5405"/>
                  <a:pt x="5573" y="5397"/>
                  <a:pt x="5579" y="5385"/>
                </a:cubicBezTo>
                <a:lnTo>
                  <a:pt x="5670" y="5165"/>
                </a:lnTo>
                <a:lnTo>
                  <a:pt x="5767" y="5054"/>
                </a:lnTo>
                <a:cubicBezTo>
                  <a:pt x="5772" y="5046"/>
                  <a:pt x="5775" y="5038"/>
                  <a:pt x="5775" y="5029"/>
                </a:cubicBezTo>
                <a:cubicBezTo>
                  <a:pt x="5775" y="5019"/>
                  <a:pt x="5770" y="5012"/>
                  <a:pt x="5764" y="5007"/>
                </a:cubicBezTo>
                <a:lnTo>
                  <a:pt x="5658" y="4920"/>
                </a:lnTo>
                <a:lnTo>
                  <a:pt x="5621" y="4406"/>
                </a:lnTo>
                <a:lnTo>
                  <a:pt x="5713" y="4307"/>
                </a:lnTo>
                <a:cubicBezTo>
                  <a:pt x="5719" y="4301"/>
                  <a:pt x="5722" y="4292"/>
                  <a:pt x="5722" y="4283"/>
                </a:cubicBezTo>
                <a:lnTo>
                  <a:pt x="5708" y="4080"/>
                </a:lnTo>
                <a:lnTo>
                  <a:pt x="5791" y="3983"/>
                </a:lnTo>
                <a:lnTo>
                  <a:pt x="5996" y="3969"/>
                </a:lnTo>
                <a:cubicBezTo>
                  <a:pt x="6005" y="3968"/>
                  <a:pt x="6014" y="3964"/>
                  <a:pt x="6019" y="3957"/>
                </a:cubicBezTo>
                <a:cubicBezTo>
                  <a:pt x="6024" y="3951"/>
                  <a:pt x="6026" y="3943"/>
                  <a:pt x="6026" y="3934"/>
                </a:cubicBezTo>
                <a:lnTo>
                  <a:pt x="5991" y="3438"/>
                </a:lnTo>
                <a:lnTo>
                  <a:pt x="6046" y="3435"/>
                </a:lnTo>
                <a:lnTo>
                  <a:pt x="6151" y="3520"/>
                </a:lnTo>
                <a:cubicBezTo>
                  <a:pt x="6158" y="3525"/>
                  <a:pt x="6165" y="3527"/>
                  <a:pt x="6173" y="3527"/>
                </a:cubicBezTo>
                <a:cubicBezTo>
                  <a:pt x="6182" y="3527"/>
                  <a:pt x="6191" y="3523"/>
                  <a:pt x="6197" y="3516"/>
                </a:cubicBezTo>
                <a:lnTo>
                  <a:pt x="6376" y="3310"/>
                </a:lnTo>
                <a:lnTo>
                  <a:pt x="6469" y="3394"/>
                </a:lnTo>
                <a:cubicBezTo>
                  <a:pt x="6475" y="3400"/>
                  <a:pt x="6483" y="3404"/>
                  <a:pt x="6491" y="3404"/>
                </a:cubicBezTo>
                <a:cubicBezTo>
                  <a:pt x="6492" y="3404"/>
                  <a:pt x="6493" y="3404"/>
                  <a:pt x="6494" y="3403"/>
                </a:cubicBezTo>
                <a:lnTo>
                  <a:pt x="6697" y="3389"/>
                </a:lnTo>
                <a:lnTo>
                  <a:pt x="6796" y="3474"/>
                </a:lnTo>
                <a:cubicBezTo>
                  <a:pt x="6801" y="3479"/>
                  <a:pt x="6809" y="3483"/>
                  <a:pt x="6816" y="3483"/>
                </a:cubicBezTo>
                <a:cubicBezTo>
                  <a:pt x="6817" y="3483"/>
                  <a:pt x="6818" y="3483"/>
                  <a:pt x="6819" y="3483"/>
                </a:cubicBezTo>
                <a:cubicBezTo>
                  <a:pt x="6827" y="3482"/>
                  <a:pt x="6836" y="3477"/>
                  <a:pt x="6842" y="3471"/>
                </a:cubicBezTo>
                <a:lnTo>
                  <a:pt x="6935" y="3362"/>
                </a:lnTo>
                <a:cubicBezTo>
                  <a:pt x="6941" y="3355"/>
                  <a:pt x="6943" y="3347"/>
                  <a:pt x="6943" y="3338"/>
                </a:cubicBezTo>
                <a:lnTo>
                  <a:pt x="6927" y="3114"/>
                </a:lnTo>
                <a:cubicBezTo>
                  <a:pt x="6927" y="3105"/>
                  <a:pt x="6922" y="3096"/>
                  <a:pt x="6916" y="3091"/>
                </a:cubicBezTo>
                <a:lnTo>
                  <a:pt x="6805" y="2999"/>
                </a:lnTo>
                <a:lnTo>
                  <a:pt x="6697" y="2810"/>
                </a:lnTo>
                <a:lnTo>
                  <a:pt x="6661" y="2287"/>
                </a:lnTo>
                <a:lnTo>
                  <a:pt x="6745" y="2188"/>
                </a:lnTo>
                <a:cubicBezTo>
                  <a:pt x="6756" y="2175"/>
                  <a:pt x="6755" y="2155"/>
                  <a:pt x="6743" y="2144"/>
                </a:cubicBezTo>
                <a:lnTo>
                  <a:pt x="6644" y="2051"/>
                </a:lnTo>
                <a:lnTo>
                  <a:pt x="6637" y="1954"/>
                </a:lnTo>
                <a:cubicBezTo>
                  <a:pt x="6636" y="1946"/>
                  <a:pt x="6631" y="1937"/>
                  <a:pt x="6625" y="1932"/>
                </a:cubicBezTo>
                <a:lnTo>
                  <a:pt x="6520" y="1840"/>
                </a:lnTo>
                <a:lnTo>
                  <a:pt x="6498" y="1534"/>
                </a:lnTo>
                <a:cubicBezTo>
                  <a:pt x="6496" y="1517"/>
                  <a:pt x="6481" y="1504"/>
                  <a:pt x="6467" y="1504"/>
                </a:cubicBezTo>
                <a:cubicBezTo>
                  <a:pt x="6466" y="1504"/>
                  <a:pt x="6464" y="1504"/>
                  <a:pt x="6463" y="1504"/>
                </a:cubicBezTo>
                <a:lnTo>
                  <a:pt x="6324" y="1515"/>
                </a:lnTo>
                <a:lnTo>
                  <a:pt x="6374" y="1457"/>
                </a:lnTo>
                <a:cubicBezTo>
                  <a:pt x="6379" y="1451"/>
                  <a:pt x="6381" y="1443"/>
                  <a:pt x="6381" y="1433"/>
                </a:cubicBezTo>
                <a:lnTo>
                  <a:pt x="6350" y="1000"/>
                </a:lnTo>
                <a:cubicBezTo>
                  <a:pt x="6350" y="991"/>
                  <a:pt x="6345" y="983"/>
                  <a:pt x="6339" y="977"/>
                </a:cubicBezTo>
                <a:lnTo>
                  <a:pt x="6235" y="894"/>
                </a:lnTo>
                <a:lnTo>
                  <a:pt x="6220" y="691"/>
                </a:lnTo>
                <a:cubicBezTo>
                  <a:pt x="6219" y="674"/>
                  <a:pt x="6204" y="660"/>
                  <a:pt x="6190" y="660"/>
                </a:cubicBezTo>
                <a:cubicBezTo>
                  <a:pt x="6189" y="660"/>
                  <a:pt x="6187" y="661"/>
                  <a:pt x="6186" y="661"/>
                </a:cubicBezTo>
                <a:lnTo>
                  <a:pt x="6084" y="667"/>
                </a:lnTo>
                <a:lnTo>
                  <a:pt x="5866" y="584"/>
                </a:lnTo>
                <a:lnTo>
                  <a:pt x="5650" y="484"/>
                </a:lnTo>
                <a:cubicBezTo>
                  <a:pt x="5646" y="482"/>
                  <a:pt x="5642" y="480"/>
                  <a:pt x="5638" y="480"/>
                </a:cubicBezTo>
                <a:cubicBezTo>
                  <a:pt x="5636" y="480"/>
                  <a:pt x="5635" y="481"/>
                  <a:pt x="5634" y="481"/>
                </a:cubicBezTo>
                <a:lnTo>
                  <a:pt x="5543" y="488"/>
                </a:lnTo>
                <a:lnTo>
                  <a:pt x="5432" y="402"/>
                </a:lnTo>
                <a:cubicBezTo>
                  <a:pt x="5427" y="397"/>
                  <a:pt x="5420" y="395"/>
                  <a:pt x="5414" y="395"/>
                </a:cubicBezTo>
                <a:cubicBezTo>
                  <a:pt x="5412" y="395"/>
                  <a:pt x="5411" y="395"/>
                  <a:pt x="5410" y="395"/>
                </a:cubicBezTo>
                <a:lnTo>
                  <a:pt x="5334" y="401"/>
                </a:lnTo>
                <a:lnTo>
                  <a:pt x="5322" y="225"/>
                </a:lnTo>
                <a:cubicBezTo>
                  <a:pt x="5319" y="213"/>
                  <a:pt x="5313" y="203"/>
                  <a:pt x="5302" y="198"/>
                </a:cubicBezTo>
                <a:lnTo>
                  <a:pt x="4859" y="4"/>
                </a:lnTo>
                <a:cubicBezTo>
                  <a:pt x="4855" y="2"/>
                  <a:pt x="4851" y="0"/>
                  <a:pt x="48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039;p51">
            <a:extLst>
              <a:ext uri="{FF2B5EF4-FFF2-40B4-BE49-F238E27FC236}">
                <a16:creationId xmlns:a16="http://schemas.microsoft.com/office/drawing/2014/main" id="{7013AFEA-7E87-1E8D-066D-276766A2B9F1}"/>
              </a:ext>
            </a:extLst>
          </p:cNvPr>
          <p:cNvSpPr/>
          <p:nvPr/>
        </p:nvSpPr>
        <p:spPr>
          <a:xfrm>
            <a:off x="2695862" y="1535108"/>
            <a:ext cx="504084" cy="870593"/>
          </a:xfrm>
          <a:custGeom>
            <a:avLst/>
            <a:gdLst/>
            <a:ahLst/>
            <a:cxnLst/>
            <a:rect l="l" t="t" r="r" b="b"/>
            <a:pathLst>
              <a:path w="6804" h="11751" extrusionOk="0">
                <a:moveTo>
                  <a:pt x="2920" y="1"/>
                </a:moveTo>
                <a:lnTo>
                  <a:pt x="2871" y="3"/>
                </a:lnTo>
                <a:lnTo>
                  <a:pt x="2810" y="8"/>
                </a:lnTo>
                <a:lnTo>
                  <a:pt x="2707" y="116"/>
                </a:lnTo>
                <a:lnTo>
                  <a:pt x="2499" y="248"/>
                </a:lnTo>
                <a:lnTo>
                  <a:pt x="2389" y="256"/>
                </a:lnTo>
                <a:lnTo>
                  <a:pt x="2290" y="262"/>
                </a:lnTo>
                <a:lnTo>
                  <a:pt x="2282" y="263"/>
                </a:lnTo>
                <a:lnTo>
                  <a:pt x="2189" y="371"/>
                </a:lnTo>
                <a:lnTo>
                  <a:pt x="2220" y="805"/>
                </a:lnTo>
                <a:lnTo>
                  <a:pt x="2126" y="1028"/>
                </a:lnTo>
                <a:lnTo>
                  <a:pt x="2134" y="1132"/>
                </a:lnTo>
                <a:lnTo>
                  <a:pt x="2140" y="1231"/>
                </a:lnTo>
                <a:lnTo>
                  <a:pt x="2148" y="1340"/>
                </a:lnTo>
                <a:lnTo>
                  <a:pt x="2048" y="1455"/>
                </a:lnTo>
                <a:lnTo>
                  <a:pt x="1954" y="1682"/>
                </a:lnTo>
                <a:lnTo>
                  <a:pt x="1962" y="1792"/>
                </a:lnTo>
                <a:lnTo>
                  <a:pt x="1853" y="1798"/>
                </a:lnTo>
                <a:lnTo>
                  <a:pt x="1656" y="1909"/>
                </a:lnTo>
                <a:lnTo>
                  <a:pt x="1650" y="1913"/>
                </a:lnTo>
                <a:lnTo>
                  <a:pt x="1528" y="1711"/>
                </a:lnTo>
                <a:lnTo>
                  <a:pt x="1427" y="1720"/>
                </a:lnTo>
                <a:lnTo>
                  <a:pt x="1419" y="1720"/>
                </a:lnTo>
                <a:lnTo>
                  <a:pt x="1317" y="1836"/>
                </a:lnTo>
                <a:lnTo>
                  <a:pt x="1002" y="1859"/>
                </a:lnTo>
                <a:lnTo>
                  <a:pt x="992" y="1859"/>
                </a:lnTo>
                <a:lnTo>
                  <a:pt x="884" y="1757"/>
                </a:lnTo>
                <a:lnTo>
                  <a:pt x="848" y="1760"/>
                </a:lnTo>
                <a:lnTo>
                  <a:pt x="775" y="1766"/>
                </a:lnTo>
                <a:lnTo>
                  <a:pt x="728" y="1769"/>
                </a:lnTo>
                <a:lnTo>
                  <a:pt x="665" y="1773"/>
                </a:lnTo>
                <a:lnTo>
                  <a:pt x="542" y="1563"/>
                </a:lnTo>
                <a:lnTo>
                  <a:pt x="534" y="1454"/>
                </a:lnTo>
                <a:lnTo>
                  <a:pt x="310" y="1361"/>
                </a:lnTo>
                <a:lnTo>
                  <a:pt x="202" y="1268"/>
                </a:lnTo>
                <a:lnTo>
                  <a:pt x="155" y="1271"/>
                </a:lnTo>
                <a:lnTo>
                  <a:pt x="101" y="1274"/>
                </a:lnTo>
                <a:lnTo>
                  <a:pt x="94" y="1274"/>
                </a:lnTo>
                <a:lnTo>
                  <a:pt x="0" y="1492"/>
                </a:lnTo>
                <a:lnTo>
                  <a:pt x="15" y="1703"/>
                </a:lnTo>
                <a:lnTo>
                  <a:pt x="240" y="1803"/>
                </a:lnTo>
                <a:lnTo>
                  <a:pt x="457" y="1897"/>
                </a:lnTo>
                <a:lnTo>
                  <a:pt x="472" y="2106"/>
                </a:lnTo>
                <a:lnTo>
                  <a:pt x="573" y="2099"/>
                </a:lnTo>
                <a:lnTo>
                  <a:pt x="580" y="2099"/>
                </a:lnTo>
                <a:lnTo>
                  <a:pt x="696" y="2191"/>
                </a:lnTo>
                <a:lnTo>
                  <a:pt x="804" y="2185"/>
                </a:lnTo>
                <a:lnTo>
                  <a:pt x="1023" y="2284"/>
                </a:lnTo>
                <a:lnTo>
                  <a:pt x="1246" y="2372"/>
                </a:lnTo>
                <a:lnTo>
                  <a:pt x="1356" y="2364"/>
                </a:lnTo>
                <a:lnTo>
                  <a:pt x="1371" y="2581"/>
                </a:lnTo>
                <a:lnTo>
                  <a:pt x="1486" y="2674"/>
                </a:lnTo>
                <a:lnTo>
                  <a:pt x="1494" y="2789"/>
                </a:lnTo>
                <a:lnTo>
                  <a:pt x="1501" y="2891"/>
                </a:lnTo>
                <a:lnTo>
                  <a:pt x="1510" y="3007"/>
                </a:lnTo>
                <a:lnTo>
                  <a:pt x="1517" y="3107"/>
                </a:lnTo>
                <a:lnTo>
                  <a:pt x="1416" y="3223"/>
                </a:lnTo>
                <a:lnTo>
                  <a:pt x="1626" y="3209"/>
                </a:lnTo>
                <a:lnTo>
                  <a:pt x="1633" y="3209"/>
                </a:lnTo>
                <a:lnTo>
                  <a:pt x="1640" y="3317"/>
                </a:lnTo>
                <a:lnTo>
                  <a:pt x="1648" y="3418"/>
                </a:lnTo>
                <a:lnTo>
                  <a:pt x="1656" y="3527"/>
                </a:lnTo>
                <a:lnTo>
                  <a:pt x="1772" y="3627"/>
                </a:lnTo>
                <a:lnTo>
                  <a:pt x="1779" y="3736"/>
                </a:lnTo>
                <a:lnTo>
                  <a:pt x="1889" y="3838"/>
                </a:lnTo>
                <a:lnTo>
                  <a:pt x="1794" y="3947"/>
                </a:lnTo>
                <a:lnTo>
                  <a:pt x="1810" y="4164"/>
                </a:lnTo>
                <a:lnTo>
                  <a:pt x="1825" y="4380"/>
                </a:lnTo>
                <a:lnTo>
                  <a:pt x="1833" y="4489"/>
                </a:lnTo>
                <a:lnTo>
                  <a:pt x="1949" y="4690"/>
                </a:lnTo>
                <a:lnTo>
                  <a:pt x="2065" y="4785"/>
                </a:lnTo>
                <a:lnTo>
                  <a:pt x="2080" y="5009"/>
                </a:lnTo>
                <a:lnTo>
                  <a:pt x="2190" y="5001"/>
                </a:lnTo>
                <a:lnTo>
                  <a:pt x="2304" y="5094"/>
                </a:lnTo>
                <a:lnTo>
                  <a:pt x="2522" y="5080"/>
                </a:lnTo>
                <a:lnTo>
                  <a:pt x="2529" y="5194"/>
                </a:lnTo>
                <a:lnTo>
                  <a:pt x="2637" y="5282"/>
                </a:lnTo>
                <a:lnTo>
                  <a:pt x="2645" y="5390"/>
                </a:lnTo>
                <a:lnTo>
                  <a:pt x="2652" y="5497"/>
                </a:lnTo>
                <a:lnTo>
                  <a:pt x="2668" y="5715"/>
                </a:lnTo>
                <a:lnTo>
                  <a:pt x="2675" y="5823"/>
                </a:lnTo>
                <a:lnTo>
                  <a:pt x="2791" y="5918"/>
                </a:lnTo>
                <a:lnTo>
                  <a:pt x="2799" y="6026"/>
                </a:lnTo>
                <a:lnTo>
                  <a:pt x="2691" y="6035"/>
                </a:lnTo>
                <a:lnTo>
                  <a:pt x="2590" y="6042"/>
                </a:lnTo>
                <a:lnTo>
                  <a:pt x="2481" y="6048"/>
                </a:lnTo>
                <a:lnTo>
                  <a:pt x="2489" y="6157"/>
                </a:lnTo>
                <a:lnTo>
                  <a:pt x="2295" y="6498"/>
                </a:lnTo>
                <a:lnTo>
                  <a:pt x="2301" y="6600"/>
                </a:lnTo>
                <a:lnTo>
                  <a:pt x="2207" y="6817"/>
                </a:lnTo>
                <a:lnTo>
                  <a:pt x="2107" y="6941"/>
                </a:lnTo>
                <a:lnTo>
                  <a:pt x="1914" y="7173"/>
                </a:lnTo>
                <a:lnTo>
                  <a:pt x="1920" y="7274"/>
                </a:lnTo>
                <a:lnTo>
                  <a:pt x="1928" y="7375"/>
                </a:lnTo>
                <a:lnTo>
                  <a:pt x="1718" y="7505"/>
                </a:lnTo>
                <a:lnTo>
                  <a:pt x="1617" y="7614"/>
                </a:lnTo>
                <a:lnTo>
                  <a:pt x="1517" y="7732"/>
                </a:lnTo>
                <a:lnTo>
                  <a:pt x="1524" y="7839"/>
                </a:lnTo>
                <a:lnTo>
                  <a:pt x="1540" y="8057"/>
                </a:lnTo>
                <a:lnTo>
                  <a:pt x="1338" y="8171"/>
                </a:lnTo>
                <a:lnTo>
                  <a:pt x="1221" y="8078"/>
                </a:lnTo>
                <a:lnTo>
                  <a:pt x="1112" y="8087"/>
                </a:lnTo>
                <a:lnTo>
                  <a:pt x="1128" y="8295"/>
                </a:lnTo>
                <a:lnTo>
                  <a:pt x="926" y="8529"/>
                </a:lnTo>
                <a:lnTo>
                  <a:pt x="941" y="8747"/>
                </a:lnTo>
                <a:lnTo>
                  <a:pt x="948" y="8847"/>
                </a:lnTo>
                <a:lnTo>
                  <a:pt x="1064" y="8947"/>
                </a:lnTo>
                <a:lnTo>
                  <a:pt x="1080" y="9158"/>
                </a:lnTo>
                <a:lnTo>
                  <a:pt x="979" y="9280"/>
                </a:lnTo>
                <a:lnTo>
                  <a:pt x="986" y="9383"/>
                </a:lnTo>
                <a:lnTo>
                  <a:pt x="1211" y="9476"/>
                </a:lnTo>
                <a:lnTo>
                  <a:pt x="1217" y="9576"/>
                </a:lnTo>
                <a:lnTo>
                  <a:pt x="1233" y="9801"/>
                </a:lnTo>
                <a:lnTo>
                  <a:pt x="1255" y="10112"/>
                </a:lnTo>
                <a:lnTo>
                  <a:pt x="1270" y="10330"/>
                </a:lnTo>
                <a:lnTo>
                  <a:pt x="1061" y="10452"/>
                </a:lnTo>
                <a:lnTo>
                  <a:pt x="1077" y="10669"/>
                </a:lnTo>
                <a:lnTo>
                  <a:pt x="1085" y="10778"/>
                </a:lnTo>
                <a:lnTo>
                  <a:pt x="1324" y="11074"/>
                </a:lnTo>
                <a:lnTo>
                  <a:pt x="1642" y="11051"/>
                </a:lnTo>
                <a:lnTo>
                  <a:pt x="1759" y="11159"/>
                </a:lnTo>
                <a:lnTo>
                  <a:pt x="1976" y="11144"/>
                </a:lnTo>
                <a:lnTo>
                  <a:pt x="2085" y="11136"/>
                </a:lnTo>
                <a:lnTo>
                  <a:pt x="2207" y="11346"/>
                </a:lnTo>
                <a:lnTo>
                  <a:pt x="2222" y="11549"/>
                </a:lnTo>
                <a:lnTo>
                  <a:pt x="2340" y="11655"/>
                </a:lnTo>
                <a:lnTo>
                  <a:pt x="2449" y="11751"/>
                </a:lnTo>
                <a:lnTo>
                  <a:pt x="2774" y="11727"/>
                </a:lnTo>
                <a:lnTo>
                  <a:pt x="2882" y="11719"/>
                </a:lnTo>
                <a:lnTo>
                  <a:pt x="2975" y="11496"/>
                </a:lnTo>
                <a:lnTo>
                  <a:pt x="3069" y="11386"/>
                </a:lnTo>
                <a:lnTo>
                  <a:pt x="3191" y="11596"/>
                </a:lnTo>
                <a:lnTo>
                  <a:pt x="3292" y="11473"/>
                </a:lnTo>
                <a:lnTo>
                  <a:pt x="3393" y="11362"/>
                </a:lnTo>
                <a:lnTo>
                  <a:pt x="3605" y="11247"/>
                </a:lnTo>
                <a:lnTo>
                  <a:pt x="3915" y="11117"/>
                </a:lnTo>
                <a:lnTo>
                  <a:pt x="4023" y="11108"/>
                </a:lnTo>
                <a:lnTo>
                  <a:pt x="4132" y="11101"/>
                </a:lnTo>
                <a:lnTo>
                  <a:pt x="4123" y="10993"/>
                </a:lnTo>
                <a:lnTo>
                  <a:pt x="4116" y="10876"/>
                </a:lnTo>
                <a:lnTo>
                  <a:pt x="4217" y="10768"/>
                </a:lnTo>
                <a:lnTo>
                  <a:pt x="4341" y="10977"/>
                </a:lnTo>
                <a:lnTo>
                  <a:pt x="4435" y="10853"/>
                </a:lnTo>
                <a:lnTo>
                  <a:pt x="4644" y="10738"/>
                </a:lnTo>
                <a:lnTo>
                  <a:pt x="4738" y="10519"/>
                </a:lnTo>
                <a:lnTo>
                  <a:pt x="4854" y="10614"/>
                </a:lnTo>
                <a:lnTo>
                  <a:pt x="5076" y="10598"/>
                </a:lnTo>
                <a:lnTo>
                  <a:pt x="5172" y="10592"/>
                </a:lnTo>
                <a:lnTo>
                  <a:pt x="5272" y="10482"/>
                </a:lnTo>
                <a:lnTo>
                  <a:pt x="5378" y="10223"/>
                </a:lnTo>
                <a:lnTo>
                  <a:pt x="5459" y="10033"/>
                </a:lnTo>
                <a:lnTo>
                  <a:pt x="5560" y="9916"/>
                </a:lnTo>
                <a:lnTo>
                  <a:pt x="5654" y="9706"/>
                </a:lnTo>
                <a:lnTo>
                  <a:pt x="5755" y="9582"/>
                </a:lnTo>
                <a:lnTo>
                  <a:pt x="5849" y="9474"/>
                </a:lnTo>
                <a:lnTo>
                  <a:pt x="5948" y="9241"/>
                </a:lnTo>
                <a:lnTo>
                  <a:pt x="6003" y="9024"/>
                </a:lnTo>
                <a:lnTo>
                  <a:pt x="6028" y="8924"/>
                </a:lnTo>
                <a:lnTo>
                  <a:pt x="6033" y="9003"/>
                </a:lnTo>
                <a:lnTo>
                  <a:pt x="6034" y="9025"/>
                </a:lnTo>
                <a:lnTo>
                  <a:pt x="6142" y="9018"/>
                </a:lnTo>
                <a:lnTo>
                  <a:pt x="6244" y="8907"/>
                </a:lnTo>
                <a:lnTo>
                  <a:pt x="6128" y="8801"/>
                </a:lnTo>
                <a:lnTo>
                  <a:pt x="6230" y="8692"/>
                </a:lnTo>
                <a:lnTo>
                  <a:pt x="6214" y="8474"/>
                </a:lnTo>
                <a:lnTo>
                  <a:pt x="6315" y="8367"/>
                </a:lnTo>
                <a:lnTo>
                  <a:pt x="6416" y="8250"/>
                </a:lnTo>
                <a:lnTo>
                  <a:pt x="6408" y="8141"/>
                </a:lnTo>
                <a:lnTo>
                  <a:pt x="6495" y="7916"/>
                </a:lnTo>
                <a:lnTo>
                  <a:pt x="6704" y="7792"/>
                </a:lnTo>
                <a:lnTo>
                  <a:pt x="6803" y="7576"/>
                </a:lnTo>
                <a:lnTo>
                  <a:pt x="6673" y="7367"/>
                </a:lnTo>
                <a:lnTo>
                  <a:pt x="6564" y="7265"/>
                </a:lnTo>
                <a:lnTo>
                  <a:pt x="6232" y="7186"/>
                </a:lnTo>
                <a:lnTo>
                  <a:pt x="5897" y="7095"/>
                </a:lnTo>
                <a:lnTo>
                  <a:pt x="5791" y="7000"/>
                </a:lnTo>
                <a:lnTo>
                  <a:pt x="5667" y="6907"/>
                </a:lnTo>
                <a:lnTo>
                  <a:pt x="5567" y="6914"/>
                </a:lnTo>
                <a:lnTo>
                  <a:pt x="5443" y="6706"/>
                </a:lnTo>
                <a:lnTo>
                  <a:pt x="5442" y="6704"/>
                </a:lnTo>
                <a:lnTo>
                  <a:pt x="5445" y="6704"/>
                </a:lnTo>
                <a:lnTo>
                  <a:pt x="5552" y="6698"/>
                </a:lnTo>
                <a:lnTo>
                  <a:pt x="5652" y="6691"/>
                </a:lnTo>
                <a:lnTo>
                  <a:pt x="5760" y="6565"/>
                </a:lnTo>
                <a:lnTo>
                  <a:pt x="5753" y="6465"/>
                </a:lnTo>
                <a:lnTo>
                  <a:pt x="5745" y="6356"/>
                </a:lnTo>
                <a:lnTo>
                  <a:pt x="5622" y="6264"/>
                </a:lnTo>
                <a:lnTo>
                  <a:pt x="5614" y="6154"/>
                </a:lnTo>
                <a:lnTo>
                  <a:pt x="5404" y="6170"/>
                </a:lnTo>
                <a:lnTo>
                  <a:pt x="5397" y="6055"/>
                </a:lnTo>
                <a:lnTo>
                  <a:pt x="5390" y="5952"/>
                </a:lnTo>
                <a:lnTo>
                  <a:pt x="5227" y="5886"/>
                </a:lnTo>
                <a:lnTo>
                  <a:pt x="5210" y="5878"/>
                </a:lnTo>
                <a:lnTo>
                  <a:pt x="5163" y="5860"/>
                </a:lnTo>
                <a:lnTo>
                  <a:pt x="5375" y="5736"/>
                </a:lnTo>
                <a:lnTo>
                  <a:pt x="5258" y="5641"/>
                </a:lnTo>
                <a:lnTo>
                  <a:pt x="5251" y="5533"/>
                </a:lnTo>
                <a:lnTo>
                  <a:pt x="5148" y="5649"/>
                </a:lnTo>
                <a:lnTo>
                  <a:pt x="5032" y="5547"/>
                </a:lnTo>
                <a:lnTo>
                  <a:pt x="5024" y="5439"/>
                </a:lnTo>
                <a:lnTo>
                  <a:pt x="5017" y="5332"/>
                </a:lnTo>
                <a:lnTo>
                  <a:pt x="5010" y="5223"/>
                </a:lnTo>
                <a:lnTo>
                  <a:pt x="4922" y="5146"/>
                </a:lnTo>
                <a:lnTo>
                  <a:pt x="4893" y="5121"/>
                </a:lnTo>
                <a:lnTo>
                  <a:pt x="4886" y="5028"/>
                </a:lnTo>
                <a:lnTo>
                  <a:pt x="4901" y="5010"/>
                </a:lnTo>
                <a:lnTo>
                  <a:pt x="4986" y="4906"/>
                </a:lnTo>
                <a:lnTo>
                  <a:pt x="4862" y="4697"/>
                </a:lnTo>
                <a:lnTo>
                  <a:pt x="4965" y="4580"/>
                </a:lnTo>
                <a:lnTo>
                  <a:pt x="4960" y="4527"/>
                </a:lnTo>
                <a:lnTo>
                  <a:pt x="4956" y="4480"/>
                </a:lnTo>
                <a:lnTo>
                  <a:pt x="4956" y="4478"/>
                </a:lnTo>
                <a:lnTo>
                  <a:pt x="4949" y="4370"/>
                </a:lnTo>
                <a:lnTo>
                  <a:pt x="4826" y="4168"/>
                </a:lnTo>
                <a:lnTo>
                  <a:pt x="4701" y="3959"/>
                </a:lnTo>
                <a:lnTo>
                  <a:pt x="4600" y="3849"/>
                </a:lnTo>
                <a:lnTo>
                  <a:pt x="4370" y="3765"/>
                </a:lnTo>
                <a:lnTo>
                  <a:pt x="4362" y="3663"/>
                </a:lnTo>
                <a:lnTo>
                  <a:pt x="4246" y="3563"/>
                </a:lnTo>
                <a:lnTo>
                  <a:pt x="4122" y="3353"/>
                </a:lnTo>
                <a:lnTo>
                  <a:pt x="4108" y="3142"/>
                </a:lnTo>
                <a:lnTo>
                  <a:pt x="4100" y="3034"/>
                </a:lnTo>
                <a:lnTo>
                  <a:pt x="4085" y="2825"/>
                </a:lnTo>
                <a:lnTo>
                  <a:pt x="4185" y="2701"/>
                </a:lnTo>
                <a:lnTo>
                  <a:pt x="4178" y="2601"/>
                </a:lnTo>
                <a:lnTo>
                  <a:pt x="4163" y="2383"/>
                </a:lnTo>
                <a:lnTo>
                  <a:pt x="3931" y="2182"/>
                </a:lnTo>
                <a:lnTo>
                  <a:pt x="3733" y="2102"/>
                </a:lnTo>
                <a:lnTo>
                  <a:pt x="3712" y="2095"/>
                </a:lnTo>
                <a:lnTo>
                  <a:pt x="3711" y="2076"/>
                </a:lnTo>
                <a:lnTo>
                  <a:pt x="3705" y="1980"/>
                </a:lnTo>
                <a:lnTo>
                  <a:pt x="3589" y="1886"/>
                </a:lnTo>
                <a:lnTo>
                  <a:pt x="3472" y="1784"/>
                </a:lnTo>
                <a:lnTo>
                  <a:pt x="3357" y="1693"/>
                </a:lnTo>
                <a:lnTo>
                  <a:pt x="3351" y="1583"/>
                </a:lnTo>
                <a:lnTo>
                  <a:pt x="3450" y="1460"/>
                </a:lnTo>
                <a:lnTo>
                  <a:pt x="3443" y="1357"/>
                </a:lnTo>
                <a:lnTo>
                  <a:pt x="3543" y="1241"/>
                </a:lnTo>
                <a:lnTo>
                  <a:pt x="3543" y="1241"/>
                </a:lnTo>
                <a:lnTo>
                  <a:pt x="3503" y="1245"/>
                </a:lnTo>
                <a:lnTo>
                  <a:pt x="3470" y="1246"/>
                </a:lnTo>
                <a:lnTo>
                  <a:pt x="3443" y="1248"/>
                </a:lnTo>
                <a:lnTo>
                  <a:pt x="3435" y="1248"/>
                </a:lnTo>
                <a:lnTo>
                  <a:pt x="3428" y="1141"/>
                </a:lnTo>
                <a:lnTo>
                  <a:pt x="3420" y="1040"/>
                </a:lnTo>
                <a:lnTo>
                  <a:pt x="3413" y="938"/>
                </a:lnTo>
                <a:lnTo>
                  <a:pt x="3398" y="721"/>
                </a:lnTo>
                <a:lnTo>
                  <a:pt x="3497" y="599"/>
                </a:lnTo>
                <a:lnTo>
                  <a:pt x="3491" y="490"/>
                </a:lnTo>
                <a:lnTo>
                  <a:pt x="3376" y="396"/>
                </a:lnTo>
                <a:lnTo>
                  <a:pt x="3259" y="294"/>
                </a:lnTo>
                <a:lnTo>
                  <a:pt x="3241" y="295"/>
                </a:lnTo>
                <a:lnTo>
                  <a:pt x="3158" y="303"/>
                </a:lnTo>
                <a:lnTo>
                  <a:pt x="3150" y="303"/>
                </a:lnTo>
                <a:lnTo>
                  <a:pt x="2826" y="225"/>
                </a:lnTo>
                <a:lnTo>
                  <a:pt x="2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040;p51">
            <a:extLst>
              <a:ext uri="{FF2B5EF4-FFF2-40B4-BE49-F238E27FC236}">
                <a16:creationId xmlns:a16="http://schemas.microsoft.com/office/drawing/2014/main" id="{3A1074DB-2C5F-4433-340A-3E3CC49C392E}"/>
              </a:ext>
            </a:extLst>
          </p:cNvPr>
          <p:cNvSpPr/>
          <p:nvPr/>
        </p:nvSpPr>
        <p:spPr>
          <a:xfrm>
            <a:off x="2693417" y="1532516"/>
            <a:ext cx="509048" cy="875706"/>
          </a:xfrm>
          <a:custGeom>
            <a:avLst/>
            <a:gdLst/>
            <a:ahLst/>
            <a:cxnLst/>
            <a:rect l="l" t="t" r="r" b="b"/>
            <a:pathLst>
              <a:path w="6871" h="11820" extrusionOk="0">
                <a:moveTo>
                  <a:pt x="2904" y="70"/>
                </a:moveTo>
                <a:lnTo>
                  <a:pt x="2831" y="246"/>
                </a:lnTo>
                <a:cubicBezTo>
                  <a:pt x="2827" y="255"/>
                  <a:pt x="2828" y="264"/>
                  <a:pt x="2832" y="273"/>
                </a:cubicBezTo>
                <a:cubicBezTo>
                  <a:pt x="2836" y="283"/>
                  <a:pt x="2843" y="288"/>
                  <a:pt x="2853" y="290"/>
                </a:cubicBezTo>
                <a:lnTo>
                  <a:pt x="3176" y="368"/>
                </a:lnTo>
                <a:lnTo>
                  <a:pt x="3195" y="368"/>
                </a:lnTo>
                <a:lnTo>
                  <a:pt x="3282" y="362"/>
                </a:lnTo>
                <a:lnTo>
                  <a:pt x="3389" y="454"/>
                </a:lnTo>
                <a:lnTo>
                  <a:pt x="3494" y="540"/>
                </a:lnTo>
                <a:lnTo>
                  <a:pt x="3499" y="622"/>
                </a:lnTo>
                <a:lnTo>
                  <a:pt x="3407" y="734"/>
                </a:lnTo>
                <a:cubicBezTo>
                  <a:pt x="3401" y="741"/>
                  <a:pt x="3399" y="750"/>
                  <a:pt x="3399" y="757"/>
                </a:cubicBezTo>
                <a:lnTo>
                  <a:pt x="3437" y="1286"/>
                </a:lnTo>
                <a:cubicBezTo>
                  <a:pt x="3438" y="1294"/>
                  <a:pt x="3442" y="1303"/>
                  <a:pt x="3448" y="1308"/>
                </a:cubicBezTo>
                <a:cubicBezTo>
                  <a:pt x="3454" y="1312"/>
                  <a:pt x="3460" y="1316"/>
                  <a:pt x="3467" y="1316"/>
                </a:cubicBezTo>
                <a:cubicBezTo>
                  <a:pt x="3469" y="1316"/>
                  <a:pt x="3470" y="1316"/>
                  <a:pt x="3472" y="1315"/>
                </a:cubicBezTo>
                <a:lnTo>
                  <a:pt x="3502" y="1313"/>
                </a:lnTo>
                <a:lnTo>
                  <a:pt x="3502" y="1313"/>
                </a:lnTo>
                <a:lnTo>
                  <a:pt x="3452" y="1371"/>
                </a:lnTo>
                <a:cubicBezTo>
                  <a:pt x="3447" y="1377"/>
                  <a:pt x="3445" y="1385"/>
                  <a:pt x="3445" y="1394"/>
                </a:cubicBezTo>
                <a:lnTo>
                  <a:pt x="3451" y="1484"/>
                </a:lnTo>
                <a:lnTo>
                  <a:pt x="3359" y="1599"/>
                </a:lnTo>
                <a:cubicBezTo>
                  <a:pt x="3355" y="1605"/>
                  <a:pt x="3352" y="1614"/>
                  <a:pt x="3352" y="1622"/>
                </a:cubicBezTo>
                <a:lnTo>
                  <a:pt x="3360" y="1730"/>
                </a:lnTo>
                <a:cubicBezTo>
                  <a:pt x="3360" y="1739"/>
                  <a:pt x="3365" y="1748"/>
                  <a:pt x="3372" y="1753"/>
                </a:cubicBezTo>
                <a:lnTo>
                  <a:pt x="3486" y="1845"/>
                </a:lnTo>
                <a:lnTo>
                  <a:pt x="3603" y="1947"/>
                </a:lnTo>
                <a:lnTo>
                  <a:pt x="3709" y="2033"/>
                </a:lnTo>
                <a:lnTo>
                  <a:pt x="3715" y="2133"/>
                </a:lnTo>
                <a:cubicBezTo>
                  <a:pt x="3717" y="2145"/>
                  <a:pt x="3724" y="2156"/>
                  <a:pt x="3737" y="2161"/>
                </a:cubicBezTo>
                <a:lnTo>
                  <a:pt x="3948" y="2246"/>
                </a:lnTo>
                <a:lnTo>
                  <a:pt x="4167" y="2435"/>
                </a:lnTo>
                <a:lnTo>
                  <a:pt x="4187" y="2726"/>
                </a:lnTo>
                <a:lnTo>
                  <a:pt x="4095" y="2841"/>
                </a:lnTo>
                <a:cubicBezTo>
                  <a:pt x="4092" y="2848"/>
                  <a:pt x="4089" y="2856"/>
                  <a:pt x="4089" y="2865"/>
                </a:cubicBezTo>
                <a:lnTo>
                  <a:pt x="4126" y="3392"/>
                </a:lnTo>
                <a:cubicBezTo>
                  <a:pt x="4126" y="3397"/>
                  <a:pt x="4128" y="3402"/>
                  <a:pt x="4130" y="3406"/>
                </a:cubicBezTo>
                <a:lnTo>
                  <a:pt x="4254" y="3615"/>
                </a:lnTo>
                <a:cubicBezTo>
                  <a:pt x="4255" y="3619"/>
                  <a:pt x="4258" y="3621"/>
                  <a:pt x="4260" y="3624"/>
                </a:cubicBezTo>
                <a:lnTo>
                  <a:pt x="4366" y="3714"/>
                </a:lnTo>
                <a:lnTo>
                  <a:pt x="4373" y="3803"/>
                </a:lnTo>
                <a:cubicBezTo>
                  <a:pt x="4373" y="3816"/>
                  <a:pt x="4381" y="3828"/>
                  <a:pt x="4394" y="3832"/>
                </a:cubicBezTo>
                <a:lnTo>
                  <a:pt x="4615" y="3913"/>
                </a:lnTo>
                <a:lnTo>
                  <a:pt x="4708" y="4012"/>
                </a:lnTo>
                <a:lnTo>
                  <a:pt x="4952" y="4416"/>
                </a:lnTo>
                <a:lnTo>
                  <a:pt x="4964" y="4605"/>
                </a:lnTo>
                <a:lnTo>
                  <a:pt x="4873" y="4710"/>
                </a:lnTo>
                <a:cubicBezTo>
                  <a:pt x="4863" y="4720"/>
                  <a:pt x="4862" y="4736"/>
                  <a:pt x="4868" y="4748"/>
                </a:cubicBezTo>
                <a:lnTo>
                  <a:pt x="4981" y="4938"/>
                </a:lnTo>
                <a:lnTo>
                  <a:pt x="4894" y="5043"/>
                </a:lnTo>
                <a:cubicBezTo>
                  <a:pt x="4889" y="5050"/>
                  <a:pt x="4886" y="5059"/>
                  <a:pt x="4886" y="5067"/>
                </a:cubicBezTo>
                <a:lnTo>
                  <a:pt x="4893" y="5161"/>
                </a:lnTo>
                <a:cubicBezTo>
                  <a:pt x="4894" y="5170"/>
                  <a:pt x="4899" y="5177"/>
                  <a:pt x="4905" y="5182"/>
                </a:cubicBezTo>
                <a:lnTo>
                  <a:pt x="5010" y="5275"/>
                </a:lnTo>
                <a:lnTo>
                  <a:pt x="5033" y="5587"/>
                </a:lnTo>
                <a:cubicBezTo>
                  <a:pt x="5034" y="5597"/>
                  <a:pt x="5038" y="5604"/>
                  <a:pt x="5044" y="5609"/>
                </a:cubicBezTo>
                <a:lnTo>
                  <a:pt x="5160" y="5709"/>
                </a:lnTo>
                <a:cubicBezTo>
                  <a:pt x="5166" y="5715"/>
                  <a:pt x="5173" y="5718"/>
                  <a:pt x="5181" y="5718"/>
                </a:cubicBezTo>
                <a:cubicBezTo>
                  <a:pt x="5190" y="5718"/>
                  <a:pt x="5200" y="5714"/>
                  <a:pt x="5206" y="5707"/>
                </a:cubicBezTo>
                <a:lnTo>
                  <a:pt x="5256" y="5650"/>
                </a:lnTo>
                <a:lnTo>
                  <a:pt x="5259" y="5681"/>
                </a:lnTo>
                <a:cubicBezTo>
                  <a:pt x="5259" y="5691"/>
                  <a:pt x="5264" y="5700"/>
                  <a:pt x="5270" y="5704"/>
                </a:cubicBezTo>
                <a:lnTo>
                  <a:pt x="5350" y="5770"/>
                </a:lnTo>
                <a:lnTo>
                  <a:pt x="5180" y="5870"/>
                </a:lnTo>
                <a:cubicBezTo>
                  <a:pt x="5169" y="5876"/>
                  <a:pt x="5162" y="5888"/>
                  <a:pt x="5164" y="5900"/>
                </a:cubicBezTo>
                <a:cubicBezTo>
                  <a:pt x="5164" y="5911"/>
                  <a:pt x="5171" y="5922"/>
                  <a:pt x="5183" y="5927"/>
                </a:cubicBezTo>
                <a:lnTo>
                  <a:pt x="5390" y="6012"/>
                </a:lnTo>
                <a:lnTo>
                  <a:pt x="5405" y="6208"/>
                </a:lnTo>
                <a:cubicBezTo>
                  <a:pt x="5406" y="6225"/>
                  <a:pt x="5420" y="6239"/>
                  <a:pt x="5435" y="6239"/>
                </a:cubicBezTo>
                <a:cubicBezTo>
                  <a:pt x="5437" y="6239"/>
                  <a:pt x="5439" y="6239"/>
                  <a:pt x="5440" y="6238"/>
                </a:cubicBezTo>
                <a:lnTo>
                  <a:pt x="5617" y="6226"/>
                </a:lnTo>
                <a:lnTo>
                  <a:pt x="5622" y="6301"/>
                </a:lnTo>
                <a:cubicBezTo>
                  <a:pt x="5623" y="6310"/>
                  <a:pt x="5627" y="6319"/>
                  <a:pt x="5635" y="6325"/>
                </a:cubicBezTo>
                <a:lnTo>
                  <a:pt x="5747" y="6409"/>
                </a:lnTo>
                <a:lnTo>
                  <a:pt x="5760" y="6590"/>
                </a:lnTo>
                <a:lnTo>
                  <a:pt x="5669" y="6694"/>
                </a:lnTo>
                <a:lnTo>
                  <a:pt x="5473" y="6708"/>
                </a:lnTo>
                <a:cubicBezTo>
                  <a:pt x="5462" y="6710"/>
                  <a:pt x="5453" y="6716"/>
                  <a:pt x="5447" y="6727"/>
                </a:cubicBezTo>
                <a:cubicBezTo>
                  <a:pt x="5442" y="6736"/>
                  <a:pt x="5444" y="6748"/>
                  <a:pt x="5449" y="6758"/>
                </a:cubicBezTo>
                <a:lnTo>
                  <a:pt x="5572" y="6966"/>
                </a:lnTo>
                <a:cubicBezTo>
                  <a:pt x="5579" y="6975"/>
                  <a:pt x="5588" y="6982"/>
                  <a:pt x="5599" y="6982"/>
                </a:cubicBezTo>
                <a:cubicBezTo>
                  <a:pt x="5600" y="6982"/>
                  <a:pt x="5601" y="6982"/>
                  <a:pt x="5602" y="6982"/>
                </a:cubicBezTo>
                <a:lnTo>
                  <a:pt x="5691" y="6975"/>
                </a:lnTo>
                <a:lnTo>
                  <a:pt x="5802" y="7058"/>
                </a:lnTo>
                <a:lnTo>
                  <a:pt x="5911" y="7153"/>
                </a:lnTo>
                <a:cubicBezTo>
                  <a:pt x="5915" y="7156"/>
                  <a:pt x="5919" y="7159"/>
                  <a:pt x="5924" y="7160"/>
                </a:cubicBezTo>
                <a:lnTo>
                  <a:pt x="6258" y="7252"/>
                </a:lnTo>
                <a:lnTo>
                  <a:pt x="6582" y="7328"/>
                </a:lnTo>
                <a:lnTo>
                  <a:pt x="6682" y="7421"/>
                </a:lnTo>
                <a:lnTo>
                  <a:pt x="6801" y="7612"/>
                </a:lnTo>
                <a:lnTo>
                  <a:pt x="6712" y="7803"/>
                </a:lnTo>
                <a:lnTo>
                  <a:pt x="6512" y="7921"/>
                </a:lnTo>
                <a:cubicBezTo>
                  <a:pt x="6506" y="7925"/>
                  <a:pt x="6501" y="7931"/>
                  <a:pt x="6498" y="7939"/>
                </a:cubicBezTo>
                <a:lnTo>
                  <a:pt x="6413" y="8164"/>
                </a:lnTo>
                <a:cubicBezTo>
                  <a:pt x="6409" y="8170"/>
                  <a:pt x="6409" y="8174"/>
                  <a:pt x="6409" y="8179"/>
                </a:cubicBezTo>
                <a:lnTo>
                  <a:pt x="6416" y="8274"/>
                </a:lnTo>
                <a:lnTo>
                  <a:pt x="6325" y="8379"/>
                </a:lnTo>
                <a:lnTo>
                  <a:pt x="6223" y="8487"/>
                </a:lnTo>
                <a:cubicBezTo>
                  <a:pt x="6217" y="8494"/>
                  <a:pt x="6214" y="8503"/>
                  <a:pt x="6214" y="8512"/>
                </a:cubicBezTo>
                <a:lnTo>
                  <a:pt x="6228" y="8715"/>
                </a:lnTo>
                <a:lnTo>
                  <a:pt x="6136" y="8814"/>
                </a:lnTo>
                <a:cubicBezTo>
                  <a:pt x="6129" y="8820"/>
                  <a:pt x="6127" y="8829"/>
                  <a:pt x="6127" y="8837"/>
                </a:cubicBezTo>
                <a:cubicBezTo>
                  <a:pt x="6127" y="8845"/>
                  <a:pt x="6130" y="8855"/>
                  <a:pt x="6138" y="8860"/>
                </a:cubicBezTo>
                <a:lnTo>
                  <a:pt x="6229" y="8944"/>
                </a:lnTo>
                <a:lnTo>
                  <a:pt x="6160" y="9021"/>
                </a:lnTo>
                <a:lnTo>
                  <a:pt x="6097" y="9025"/>
                </a:lnTo>
                <a:lnTo>
                  <a:pt x="6092" y="8955"/>
                </a:lnTo>
                <a:cubicBezTo>
                  <a:pt x="6091" y="8939"/>
                  <a:pt x="6077" y="8926"/>
                  <a:pt x="6062" y="8925"/>
                </a:cubicBezTo>
                <a:cubicBezTo>
                  <a:pt x="6061" y="8925"/>
                  <a:pt x="6060" y="8924"/>
                  <a:pt x="6059" y="8924"/>
                </a:cubicBezTo>
                <a:cubicBezTo>
                  <a:pt x="6045" y="8924"/>
                  <a:pt x="6031" y="8935"/>
                  <a:pt x="6028" y="8950"/>
                </a:cubicBezTo>
                <a:lnTo>
                  <a:pt x="5951" y="9262"/>
                </a:lnTo>
                <a:lnTo>
                  <a:pt x="5852" y="9490"/>
                </a:lnTo>
                <a:lnTo>
                  <a:pt x="5762" y="9595"/>
                </a:lnTo>
                <a:lnTo>
                  <a:pt x="5661" y="9719"/>
                </a:lnTo>
                <a:cubicBezTo>
                  <a:pt x="5660" y="9720"/>
                  <a:pt x="5659" y="9722"/>
                  <a:pt x="5658" y="9725"/>
                </a:cubicBezTo>
                <a:lnTo>
                  <a:pt x="5565" y="9930"/>
                </a:lnTo>
                <a:lnTo>
                  <a:pt x="5466" y="10044"/>
                </a:lnTo>
                <a:cubicBezTo>
                  <a:pt x="5463" y="10047"/>
                  <a:pt x="5462" y="10049"/>
                  <a:pt x="5461" y="10053"/>
                </a:cubicBezTo>
                <a:lnTo>
                  <a:pt x="5277" y="10497"/>
                </a:lnTo>
                <a:lnTo>
                  <a:pt x="5189" y="10594"/>
                </a:lnTo>
                <a:lnTo>
                  <a:pt x="4898" y="10614"/>
                </a:lnTo>
                <a:lnTo>
                  <a:pt x="4791" y="10528"/>
                </a:lnTo>
                <a:cubicBezTo>
                  <a:pt x="4786" y="10523"/>
                  <a:pt x="4778" y="10521"/>
                  <a:pt x="4771" y="10521"/>
                </a:cubicBezTo>
                <a:cubicBezTo>
                  <a:pt x="4768" y="10521"/>
                  <a:pt x="4766" y="10521"/>
                  <a:pt x="4763" y="10522"/>
                </a:cubicBezTo>
                <a:cubicBezTo>
                  <a:pt x="4753" y="10523"/>
                  <a:pt x="4745" y="10531"/>
                  <a:pt x="4740" y="10539"/>
                </a:cubicBezTo>
                <a:lnTo>
                  <a:pt x="4652" y="10748"/>
                </a:lnTo>
                <a:lnTo>
                  <a:pt x="4452" y="10859"/>
                </a:lnTo>
                <a:cubicBezTo>
                  <a:pt x="4448" y="10861"/>
                  <a:pt x="4445" y="10864"/>
                  <a:pt x="4442" y="10867"/>
                </a:cubicBezTo>
                <a:lnTo>
                  <a:pt x="4377" y="10953"/>
                </a:lnTo>
                <a:lnTo>
                  <a:pt x="4278" y="10784"/>
                </a:lnTo>
                <a:cubicBezTo>
                  <a:pt x="4273" y="10776"/>
                  <a:pt x="4263" y="10771"/>
                  <a:pt x="4253" y="10769"/>
                </a:cubicBezTo>
                <a:cubicBezTo>
                  <a:pt x="4252" y="10768"/>
                  <a:pt x="4251" y="10768"/>
                  <a:pt x="4250" y="10768"/>
                </a:cubicBezTo>
                <a:cubicBezTo>
                  <a:pt x="4241" y="10768"/>
                  <a:pt x="4232" y="10772"/>
                  <a:pt x="4226" y="10779"/>
                </a:cubicBezTo>
                <a:lnTo>
                  <a:pt x="4124" y="10887"/>
                </a:lnTo>
                <a:cubicBezTo>
                  <a:pt x="4118" y="10893"/>
                  <a:pt x="4115" y="10903"/>
                  <a:pt x="4115" y="10912"/>
                </a:cubicBezTo>
                <a:lnTo>
                  <a:pt x="4128" y="11105"/>
                </a:lnTo>
                <a:lnTo>
                  <a:pt x="3945" y="11117"/>
                </a:lnTo>
                <a:cubicBezTo>
                  <a:pt x="3941" y="11117"/>
                  <a:pt x="3938" y="11119"/>
                  <a:pt x="3934" y="11120"/>
                </a:cubicBezTo>
                <a:lnTo>
                  <a:pt x="3622" y="11253"/>
                </a:lnTo>
                <a:lnTo>
                  <a:pt x="3411" y="11369"/>
                </a:lnTo>
                <a:cubicBezTo>
                  <a:pt x="3408" y="11370"/>
                  <a:pt x="3406" y="11372"/>
                  <a:pt x="3402" y="11376"/>
                </a:cubicBezTo>
                <a:lnTo>
                  <a:pt x="3300" y="11486"/>
                </a:lnTo>
                <a:lnTo>
                  <a:pt x="3230" y="11572"/>
                </a:lnTo>
                <a:lnTo>
                  <a:pt x="3130" y="11403"/>
                </a:lnTo>
                <a:cubicBezTo>
                  <a:pt x="3124" y="11393"/>
                  <a:pt x="3115" y="11388"/>
                  <a:pt x="3105" y="11387"/>
                </a:cubicBezTo>
                <a:cubicBezTo>
                  <a:pt x="3104" y="11387"/>
                  <a:pt x="3103" y="11387"/>
                  <a:pt x="3102" y="11387"/>
                </a:cubicBezTo>
                <a:cubicBezTo>
                  <a:pt x="3092" y="11387"/>
                  <a:pt x="3083" y="11392"/>
                  <a:pt x="3078" y="11398"/>
                </a:cubicBezTo>
                <a:lnTo>
                  <a:pt x="2984" y="11508"/>
                </a:lnTo>
                <a:cubicBezTo>
                  <a:pt x="2982" y="11511"/>
                  <a:pt x="2980" y="11515"/>
                  <a:pt x="2979" y="11517"/>
                </a:cubicBezTo>
                <a:lnTo>
                  <a:pt x="2892" y="11723"/>
                </a:lnTo>
                <a:lnTo>
                  <a:pt x="2491" y="11751"/>
                </a:lnTo>
                <a:lnTo>
                  <a:pt x="2286" y="11568"/>
                </a:lnTo>
                <a:lnTo>
                  <a:pt x="2268" y="11375"/>
                </a:lnTo>
                <a:cubicBezTo>
                  <a:pt x="2268" y="11369"/>
                  <a:pt x="2266" y="11364"/>
                  <a:pt x="2264" y="11360"/>
                </a:cubicBezTo>
                <a:lnTo>
                  <a:pt x="2140" y="11151"/>
                </a:lnTo>
                <a:cubicBezTo>
                  <a:pt x="2135" y="11142"/>
                  <a:pt x="2127" y="11134"/>
                  <a:pt x="2116" y="11134"/>
                </a:cubicBezTo>
                <a:cubicBezTo>
                  <a:pt x="2114" y="11134"/>
                  <a:pt x="2112" y="11135"/>
                  <a:pt x="2110" y="11135"/>
                </a:cubicBezTo>
                <a:lnTo>
                  <a:pt x="1800" y="11157"/>
                </a:lnTo>
                <a:lnTo>
                  <a:pt x="1693" y="11058"/>
                </a:lnTo>
                <a:cubicBezTo>
                  <a:pt x="1687" y="11052"/>
                  <a:pt x="1679" y="11048"/>
                  <a:pt x="1671" y="11048"/>
                </a:cubicBezTo>
                <a:cubicBezTo>
                  <a:pt x="1670" y="11048"/>
                  <a:pt x="1669" y="11049"/>
                  <a:pt x="1668" y="11049"/>
                </a:cubicBezTo>
                <a:lnTo>
                  <a:pt x="1366" y="11069"/>
                </a:lnTo>
                <a:lnTo>
                  <a:pt x="1145" y="10795"/>
                </a:lnTo>
                <a:lnTo>
                  <a:pt x="1124" y="10500"/>
                </a:lnTo>
                <a:lnTo>
                  <a:pt x="1316" y="10386"/>
                </a:lnTo>
                <a:cubicBezTo>
                  <a:pt x="1326" y="10380"/>
                  <a:pt x="1333" y="10368"/>
                  <a:pt x="1331" y="10356"/>
                </a:cubicBezTo>
                <a:lnTo>
                  <a:pt x="1271" y="9502"/>
                </a:lnTo>
                <a:cubicBezTo>
                  <a:pt x="1271" y="9491"/>
                  <a:pt x="1264" y="9481"/>
                  <a:pt x="1251" y="9475"/>
                </a:cubicBezTo>
                <a:lnTo>
                  <a:pt x="1046" y="9389"/>
                </a:lnTo>
                <a:lnTo>
                  <a:pt x="1041" y="9320"/>
                </a:lnTo>
                <a:lnTo>
                  <a:pt x="1134" y="9209"/>
                </a:lnTo>
                <a:cubicBezTo>
                  <a:pt x="1139" y="9202"/>
                  <a:pt x="1141" y="9193"/>
                  <a:pt x="1141" y="9185"/>
                </a:cubicBezTo>
                <a:lnTo>
                  <a:pt x="1126" y="8975"/>
                </a:lnTo>
                <a:cubicBezTo>
                  <a:pt x="1125" y="8965"/>
                  <a:pt x="1121" y="8957"/>
                  <a:pt x="1115" y="8952"/>
                </a:cubicBezTo>
                <a:lnTo>
                  <a:pt x="1010" y="8860"/>
                </a:lnTo>
                <a:lnTo>
                  <a:pt x="989" y="8570"/>
                </a:lnTo>
                <a:lnTo>
                  <a:pt x="1182" y="8346"/>
                </a:lnTo>
                <a:cubicBezTo>
                  <a:pt x="1187" y="8339"/>
                  <a:pt x="1189" y="8331"/>
                  <a:pt x="1189" y="8322"/>
                </a:cubicBezTo>
                <a:lnTo>
                  <a:pt x="1176" y="8145"/>
                </a:lnTo>
                <a:lnTo>
                  <a:pt x="1240" y="8142"/>
                </a:lnTo>
                <a:lnTo>
                  <a:pt x="1347" y="8226"/>
                </a:lnTo>
                <a:cubicBezTo>
                  <a:pt x="1353" y="8230"/>
                  <a:pt x="1360" y="8233"/>
                  <a:pt x="1367" y="8233"/>
                </a:cubicBezTo>
                <a:cubicBezTo>
                  <a:pt x="1373" y="8233"/>
                  <a:pt x="1378" y="8231"/>
                  <a:pt x="1384" y="8228"/>
                </a:cubicBezTo>
                <a:lnTo>
                  <a:pt x="1584" y="8112"/>
                </a:lnTo>
                <a:cubicBezTo>
                  <a:pt x="1597" y="8107"/>
                  <a:pt x="1603" y="8096"/>
                  <a:pt x="1602" y="8082"/>
                </a:cubicBezTo>
                <a:lnTo>
                  <a:pt x="1579" y="7770"/>
                </a:lnTo>
                <a:lnTo>
                  <a:pt x="1671" y="7665"/>
                </a:lnTo>
                <a:lnTo>
                  <a:pt x="1770" y="7558"/>
                </a:lnTo>
                <a:lnTo>
                  <a:pt x="1975" y="7430"/>
                </a:lnTo>
                <a:cubicBezTo>
                  <a:pt x="1985" y="7424"/>
                  <a:pt x="1993" y="7413"/>
                  <a:pt x="1991" y="7400"/>
                </a:cubicBezTo>
                <a:lnTo>
                  <a:pt x="1978" y="7212"/>
                </a:lnTo>
                <a:lnTo>
                  <a:pt x="2165" y="6989"/>
                </a:lnTo>
                <a:lnTo>
                  <a:pt x="2265" y="6866"/>
                </a:lnTo>
                <a:cubicBezTo>
                  <a:pt x="2268" y="6863"/>
                  <a:pt x="2270" y="6861"/>
                  <a:pt x="2271" y="6858"/>
                </a:cubicBezTo>
                <a:lnTo>
                  <a:pt x="2364" y="6642"/>
                </a:lnTo>
                <a:cubicBezTo>
                  <a:pt x="2367" y="6637"/>
                  <a:pt x="2367" y="6632"/>
                  <a:pt x="2367" y="6627"/>
                </a:cubicBezTo>
                <a:lnTo>
                  <a:pt x="2360" y="6534"/>
                </a:lnTo>
                <a:lnTo>
                  <a:pt x="2550" y="6202"/>
                </a:lnTo>
                <a:cubicBezTo>
                  <a:pt x="2552" y="6197"/>
                  <a:pt x="2553" y="6190"/>
                  <a:pt x="2553" y="6184"/>
                </a:cubicBezTo>
                <a:lnTo>
                  <a:pt x="2548" y="6108"/>
                </a:lnTo>
                <a:lnTo>
                  <a:pt x="2833" y="6088"/>
                </a:lnTo>
                <a:cubicBezTo>
                  <a:pt x="2852" y="6087"/>
                  <a:pt x="2864" y="6072"/>
                  <a:pt x="2863" y="6054"/>
                </a:cubicBezTo>
                <a:lnTo>
                  <a:pt x="2855" y="5946"/>
                </a:lnTo>
                <a:cubicBezTo>
                  <a:pt x="2855" y="5936"/>
                  <a:pt x="2850" y="5927"/>
                  <a:pt x="2843" y="5922"/>
                </a:cubicBezTo>
                <a:lnTo>
                  <a:pt x="2739" y="5836"/>
                </a:lnTo>
                <a:lnTo>
                  <a:pt x="2702" y="5307"/>
                </a:lnTo>
                <a:cubicBezTo>
                  <a:pt x="2702" y="5298"/>
                  <a:pt x="2696" y="5290"/>
                  <a:pt x="2690" y="5285"/>
                </a:cubicBezTo>
                <a:lnTo>
                  <a:pt x="2593" y="5206"/>
                </a:lnTo>
                <a:lnTo>
                  <a:pt x="2587" y="5105"/>
                </a:lnTo>
                <a:cubicBezTo>
                  <a:pt x="2586" y="5097"/>
                  <a:pt x="2582" y="5089"/>
                  <a:pt x="2576" y="5084"/>
                </a:cubicBezTo>
                <a:cubicBezTo>
                  <a:pt x="2570" y="5079"/>
                  <a:pt x="2564" y="5076"/>
                  <a:pt x="2557" y="5076"/>
                </a:cubicBezTo>
                <a:cubicBezTo>
                  <a:pt x="2555" y="5076"/>
                  <a:pt x="2553" y="5076"/>
                  <a:pt x="2552" y="5076"/>
                </a:cubicBezTo>
                <a:lnTo>
                  <a:pt x="2348" y="5090"/>
                </a:lnTo>
                <a:lnTo>
                  <a:pt x="2243" y="5004"/>
                </a:lnTo>
                <a:cubicBezTo>
                  <a:pt x="2237" y="5000"/>
                  <a:pt x="2230" y="4998"/>
                  <a:pt x="2224" y="4998"/>
                </a:cubicBezTo>
                <a:cubicBezTo>
                  <a:pt x="2222" y="4998"/>
                  <a:pt x="2220" y="4998"/>
                  <a:pt x="2219" y="4998"/>
                </a:cubicBezTo>
                <a:lnTo>
                  <a:pt x="2144" y="5003"/>
                </a:lnTo>
                <a:lnTo>
                  <a:pt x="2130" y="4812"/>
                </a:lnTo>
                <a:cubicBezTo>
                  <a:pt x="2130" y="4802"/>
                  <a:pt x="2125" y="4793"/>
                  <a:pt x="2119" y="4788"/>
                </a:cubicBezTo>
                <a:lnTo>
                  <a:pt x="2008" y="4697"/>
                </a:lnTo>
                <a:lnTo>
                  <a:pt x="1899" y="4507"/>
                </a:lnTo>
                <a:lnTo>
                  <a:pt x="1862" y="3986"/>
                </a:lnTo>
                <a:lnTo>
                  <a:pt x="1948" y="3887"/>
                </a:lnTo>
                <a:cubicBezTo>
                  <a:pt x="1959" y="3875"/>
                  <a:pt x="1958" y="3854"/>
                  <a:pt x="1946" y="3842"/>
                </a:cubicBezTo>
                <a:lnTo>
                  <a:pt x="1845" y="3750"/>
                </a:lnTo>
                <a:lnTo>
                  <a:pt x="1839" y="3655"/>
                </a:lnTo>
                <a:cubicBezTo>
                  <a:pt x="1837" y="3646"/>
                  <a:pt x="1833" y="3637"/>
                  <a:pt x="1827" y="3632"/>
                </a:cubicBezTo>
                <a:lnTo>
                  <a:pt x="1722" y="3540"/>
                </a:lnTo>
                <a:lnTo>
                  <a:pt x="1699" y="3234"/>
                </a:lnTo>
                <a:cubicBezTo>
                  <a:pt x="1699" y="3225"/>
                  <a:pt x="1692" y="3218"/>
                  <a:pt x="1685" y="3213"/>
                </a:cubicBezTo>
                <a:cubicBezTo>
                  <a:pt x="1679" y="3206"/>
                  <a:pt x="1670" y="3204"/>
                  <a:pt x="1662" y="3204"/>
                </a:cubicBezTo>
                <a:cubicBezTo>
                  <a:pt x="1660" y="3204"/>
                  <a:pt x="1659" y="3204"/>
                  <a:pt x="1657" y="3204"/>
                </a:cubicBezTo>
                <a:lnTo>
                  <a:pt x="1526" y="3214"/>
                </a:lnTo>
                <a:lnTo>
                  <a:pt x="1576" y="3156"/>
                </a:lnTo>
                <a:cubicBezTo>
                  <a:pt x="1580" y="3150"/>
                  <a:pt x="1583" y="3142"/>
                  <a:pt x="1583" y="3132"/>
                </a:cubicBezTo>
                <a:lnTo>
                  <a:pt x="1552" y="2699"/>
                </a:lnTo>
                <a:cubicBezTo>
                  <a:pt x="1552" y="2690"/>
                  <a:pt x="1547" y="2681"/>
                  <a:pt x="1541" y="2676"/>
                </a:cubicBezTo>
                <a:lnTo>
                  <a:pt x="1437" y="2593"/>
                </a:lnTo>
                <a:lnTo>
                  <a:pt x="1422" y="2390"/>
                </a:lnTo>
                <a:cubicBezTo>
                  <a:pt x="1421" y="2373"/>
                  <a:pt x="1406" y="2359"/>
                  <a:pt x="1391" y="2359"/>
                </a:cubicBezTo>
                <a:cubicBezTo>
                  <a:pt x="1390" y="2359"/>
                  <a:pt x="1388" y="2359"/>
                  <a:pt x="1387" y="2360"/>
                </a:cubicBezTo>
                <a:lnTo>
                  <a:pt x="1286" y="2366"/>
                </a:lnTo>
                <a:lnTo>
                  <a:pt x="1071" y="2283"/>
                </a:lnTo>
                <a:lnTo>
                  <a:pt x="853" y="2183"/>
                </a:lnTo>
                <a:cubicBezTo>
                  <a:pt x="849" y="2180"/>
                  <a:pt x="845" y="2179"/>
                  <a:pt x="841" y="2179"/>
                </a:cubicBezTo>
                <a:cubicBezTo>
                  <a:pt x="839" y="2179"/>
                  <a:pt x="838" y="2179"/>
                  <a:pt x="837" y="2180"/>
                </a:cubicBezTo>
                <a:lnTo>
                  <a:pt x="741" y="2187"/>
                </a:lnTo>
                <a:lnTo>
                  <a:pt x="636" y="2100"/>
                </a:lnTo>
                <a:cubicBezTo>
                  <a:pt x="631" y="2096"/>
                  <a:pt x="619" y="2094"/>
                  <a:pt x="610" y="2094"/>
                </a:cubicBezTo>
                <a:cubicBezTo>
                  <a:pt x="609" y="2094"/>
                  <a:pt x="607" y="2094"/>
                  <a:pt x="606" y="2094"/>
                </a:cubicBezTo>
                <a:lnTo>
                  <a:pt x="537" y="2099"/>
                </a:lnTo>
                <a:lnTo>
                  <a:pt x="525" y="1923"/>
                </a:lnTo>
                <a:cubicBezTo>
                  <a:pt x="522" y="1912"/>
                  <a:pt x="516" y="1902"/>
                  <a:pt x="505" y="1896"/>
                </a:cubicBezTo>
                <a:lnTo>
                  <a:pt x="82" y="1710"/>
                </a:lnTo>
                <a:lnTo>
                  <a:pt x="68" y="1527"/>
                </a:lnTo>
                <a:lnTo>
                  <a:pt x="151" y="1335"/>
                </a:lnTo>
                <a:lnTo>
                  <a:pt x="226" y="1330"/>
                </a:lnTo>
                <a:lnTo>
                  <a:pt x="324" y="1414"/>
                </a:lnTo>
                <a:cubicBezTo>
                  <a:pt x="327" y="1416"/>
                  <a:pt x="330" y="1419"/>
                  <a:pt x="333" y="1420"/>
                </a:cubicBezTo>
                <a:lnTo>
                  <a:pt x="538" y="1506"/>
                </a:lnTo>
                <a:lnTo>
                  <a:pt x="545" y="1594"/>
                </a:lnTo>
                <a:cubicBezTo>
                  <a:pt x="545" y="1600"/>
                  <a:pt x="546" y="1605"/>
                  <a:pt x="548" y="1609"/>
                </a:cubicBezTo>
                <a:lnTo>
                  <a:pt x="672" y="1819"/>
                </a:lnTo>
                <a:cubicBezTo>
                  <a:pt x="677" y="1829"/>
                  <a:pt x="689" y="1835"/>
                  <a:pt x="700" y="1835"/>
                </a:cubicBezTo>
                <a:cubicBezTo>
                  <a:pt x="701" y="1835"/>
                  <a:pt x="702" y="1835"/>
                  <a:pt x="703" y="1835"/>
                </a:cubicBezTo>
                <a:lnTo>
                  <a:pt x="907" y="1820"/>
                </a:lnTo>
                <a:lnTo>
                  <a:pt x="1005" y="1913"/>
                </a:lnTo>
                <a:cubicBezTo>
                  <a:pt x="1010" y="1919"/>
                  <a:pt x="1017" y="1923"/>
                  <a:pt x="1026" y="1923"/>
                </a:cubicBezTo>
                <a:cubicBezTo>
                  <a:pt x="1027" y="1923"/>
                  <a:pt x="1028" y="1923"/>
                  <a:pt x="1030" y="1922"/>
                </a:cubicBezTo>
                <a:lnTo>
                  <a:pt x="1354" y="1899"/>
                </a:lnTo>
                <a:cubicBezTo>
                  <a:pt x="1363" y="1897"/>
                  <a:pt x="1371" y="1893"/>
                  <a:pt x="1376" y="1887"/>
                </a:cubicBezTo>
                <a:lnTo>
                  <a:pt x="1469" y="1782"/>
                </a:lnTo>
                <a:lnTo>
                  <a:pt x="1545" y="1777"/>
                </a:lnTo>
                <a:lnTo>
                  <a:pt x="1657" y="1961"/>
                </a:lnTo>
                <a:cubicBezTo>
                  <a:pt x="1663" y="1970"/>
                  <a:pt x="1674" y="1975"/>
                  <a:pt x="1686" y="1975"/>
                </a:cubicBezTo>
                <a:cubicBezTo>
                  <a:pt x="1694" y="1975"/>
                  <a:pt x="1701" y="1973"/>
                  <a:pt x="1707" y="1969"/>
                </a:cubicBezTo>
                <a:lnTo>
                  <a:pt x="1899" y="1861"/>
                </a:lnTo>
                <a:lnTo>
                  <a:pt x="2000" y="1855"/>
                </a:lnTo>
                <a:cubicBezTo>
                  <a:pt x="2008" y="1854"/>
                  <a:pt x="2017" y="1850"/>
                  <a:pt x="2022" y="1843"/>
                </a:cubicBezTo>
                <a:cubicBezTo>
                  <a:pt x="2027" y="1836"/>
                  <a:pt x="2030" y="1829"/>
                  <a:pt x="2030" y="1819"/>
                </a:cubicBezTo>
                <a:lnTo>
                  <a:pt x="2022" y="1719"/>
                </a:lnTo>
                <a:lnTo>
                  <a:pt x="2110" y="1506"/>
                </a:lnTo>
                <a:lnTo>
                  <a:pt x="2208" y="1394"/>
                </a:lnTo>
                <a:cubicBezTo>
                  <a:pt x="2213" y="1387"/>
                  <a:pt x="2216" y="1380"/>
                  <a:pt x="2216" y="1371"/>
                </a:cubicBezTo>
                <a:lnTo>
                  <a:pt x="2196" y="1068"/>
                </a:lnTo>
                <a:lnTo>
                  <a:pt x="2285" y="850"/>
                </a:lnTo>
                <a:cubicBezTo>
                  <a:pt x="2287" y="846"/>
                  <a:pt x="2287" y="841"/>
                  <a:pt x="2287" y="835"/>
                </a:cubicBezTo>
                <a:lnTo>
                  <a:pt x="2258" y="415"/>
                </a:lnTo>
                <a:lnTo>
                  <a:pt x="2333" y="328"/>
                </a:lnTo>
                <a:lnTo>
                  <a:pt x="2536" y="314"/>
                </a:lnTo>
                <a:cubicBezTo>
                  <a:pt x="2542" y="314"/>
                  <a:pt x="2548" y="311"/>
                  <a:pt x="2552" y="309"/>
                </a:cubicBezTo>
                <a:lnTo>
                  <a:pt x="2766" y="172"/>
                </a:lnTo>
                <a:lnTo>
                  <a:pt x="2860" y="73"/>
                </a:lnTo>
                <a:lnTo>
                  <a:pt x="2904" y="70"/>
                </a:lnTo>
                <a:close/>
                <a:moveTo>
                  <a:pt x="2953" y="1"/>
                </a:moveTo>
                <a:cubicBezTo>
                  <a:pt x="2951" y="1"/>
                  <a:pt x="2949" y="1"/>
                  <a:pt x="2947" y="1"/>
                </a:cubicBezTo>
                <a:lnTo>
                  <a:pt x="2839" y="9"/>
                </a:lnTo>
                <a:cubicBezTo>
                  <a:pt x="2832" y="11"/>
                  <a:pt x="2824" y="13"/>
                  <a:pt x="2818" y="19"/>
                </a:cubicBezTo>
                <a:lnTo>
                  <a:pt x="2723" y="122"/>
                </a:lnTo>
                <a:lnTo>
                  <a:pt x="2521" y="250"/>
                </a:lnTo>
                <a:lnTo>
                  <a:pt x="2312" y="264"/>
                </a:lnTo>
                <a:cubicBezTo>
                  <a:pt x="2305" y="266"/>
                  <a:pt x="2296" y="269"/>
                  <a:pt x="2290" y="276"/>
                </a:cubicBezTo>
                <a:lnTo>
                  <a:pt x="2197" y="384"/>
                </a:lnTo>
                <a:cubicBezTo>
                  <a:pt x="2191" y="391"/>
                  <a:pt x="2188" y="398"/>
                  <a:pt x="2188" y="407"/>
                </a:cubicBezTo>
                <a:lnTo>
                  <a:pt x="2219" y="833"/>
                </a:lnTo>
                <a:lnTo>
                  <a:pt x="2129" y="1050"/>
                </a:lnTo>
                <a:cubicBezTo>
                  <a:pt x="2126" y="1054"/>
                  <a:pt x="2126" y="1059"/>
                  <a:pt x="2126" y="1064"/>
                </a:cubicBezTo>
                <a:lnTo>
                  <a:pt x="2147" y="1362"/>
                </a:lnTo>
                <a:lnTo>
                  <a:pt x="2055" y="1468"/>
                </a:lnTo>
                <a:cubicBezTo>
                  <a:pt x="2052" y="1471"/>
                  <a:pt x="2051" y="1475"/>
                  <a:pt x="2050" y="1477"/>
                </a:cubicBezTo>
                <a:lnTo>
                  <a:pt x="1956" y="1704"/>
                </a:lnTo>
                <a:cubicBezTo>
                  <a:pt x="1953" y="1708"/>
                  <a:pt x="1953" y="1713"/>
                  <a:pt x="1953" y="1718"/>
                </a:cubicBezTo>
                <a:lnTo>
                  <a:pt x="1958" y="1793"/>
                </a:lnTo>
                <a:lnTo>
                  <a:pt x="1883" y="1799"/>
                </a:lnTo>
                <a:cubicBezTo>
                  <a:pt x="1878" y="1799"/>
                  <a:pt x="1873" y="1800"/>
                  <a:pt x="1869" y="1803"/>
                </a:cubicBezTo>
                <a:lnTo>
                  <a:pt x="1693" y="1903"/>
                </a:lnTo>
                <a:lnTo>
                  <a:pt x="1587" y="1729"/>
                </a:lnTo>
                <a:cubicBezTo>
                  <a:pt x="1580" y="1720"/>
                  <a:pt x="1570" y="1713"/>
                  <a:pt x="1560" y="1713"/>
                </a:cubicBezTo>
                <a:cubicBezTo>
                  <a:pt x="1559" y="1713"/>
                  <a:pt x="1558" y="1713"/>
                  <a:pt x="1556" y="1713"/>
                </a:cubicBezTo>
                <a:lnTo>
                  <a:pt x="1456" y="1719"/>
                </a:lnTo>
                <a:lnTo>
                  <a:pt x="1448" y="1719"/>
                </a:lnTo>
                <a:cubicBezTo>
                  <a:pt x="1439" y="1720"/>
                  <a:pt x="1431" y="1725"/>
                  <a:pt x="1426" y="1731"/>
                </a:cubicBezTo>
                <a:lnTo>
                  <a:pt x="1334" y="1836"/>
                </a:lnTo>
                <a:lnTo>
                  <a:pt x="1036" y="1857"/>
                </a:lnTo>
                <a:lnTo>
                  <a:pt x="938" y="1766"/>
                </a:lnTo>
                <a:cubicBezTo>
                  <a:pt x="932" y="1761"/>
                  <a:pt x="924" y="1757"/>
                  <a:pt x="916" y="1757"/>
                </a:cubicBezTo>
                <a:cubicBezTo>
                  <a:pt x="915" y="1757"/>
                  <a:pt x="914" y="1757"/>
                  <a:pt x="913" y="1757"/>
                </a:cubicBezTo>
                <a:lnTo>
                  <a:pt x="715" y="1771"/>
                </a:lnTo>
                <a:lnTo>
                  <a:pt x="606" y="1584"/>
                </a:lnTo>
                <a:lnTo>
                  <a:pt x="599" y="1484"/>
                </a:lnTo>
                <a:cubicBezTo>
                  <a:pt x="599" y="1472"/>
                  <a:pt x="592" y="1461"/>
                  <a:pt x="580" y="1456"/>
                </a:cubicBezTo>
                <a:lnTo>
                  <a:pt x="360" y="1365"/>
                </a:lnTo>
                <a:lnTo>
                  <a:pt x="256" y="1276"/>
                </a:lnTo>
                <a:cubicBezTo>
                  <a:pt x="250" y="1271"/>
                  <a:pt x="242" y="1267"/>
                  <a:pt x="235" y="1267"/>
                </a:cubicBezTo>
                <a:cubicBezTo>
                  <a:pt x="235" y="1267"/>
                  <a:pt x="234" y="1267"/>
                  <a:pt x="233" y="1268"/>
                </a:cubicBezTo>
                <a:lnTo>
                  <a:pt x="125" y="1276"/>
                </a:lnTo>
                <a:cubicBezTo>
                  <a:pt x="113" y="1277"/>
                  <a:pt x="103" y="1283"/>
                  <a:pt x="98" y="1295"/>
                </a:cubicBezTo>
                <a:lnTo>
                  <a:pt x="4" y="1511"/>
                </a:lnTo>
                <a:cubicBezTo>
                  <a:pt x="1" y="1516"/>
                  <a:pt x="1" y="1522"/>
                  <a:pt x="1" y="1527"/>
                </a:cubicBezTo>
                <a:lnTo>
                  <a:pt x="15" y="1737"/>
                </a:lnTo>
                <a:cubicBezTo>
                  <a:pt x="16" y="1750"/>
                  <a:pt x="25" y="1760"/>
                  <a:pt x="35" y="1765"/>
                </a:cubicBezTo>
                <a:lnTo>
                  <a:pt x="459" y="1953"/>
                </a:lnTo>
                <a:lnTo>
                  <a:pt x="472" y="2141"/>
                </a:lnTo>
                <a:cubicBezTo>
                  <a:pt x="474" y="2150"/>
                  <a:pt x="478" y="2158"/>
                  <a:pt x="484" y="2163"/>
                </a:cubicBezTo>
                <a:cubicBezTo>
                  <a:pt x="490" y="2168"/>
                  <a:pt x="498" y="2171"/>
                  <a:pt x="504" y="2171"/>
                </a:cubicBezTo>
                <a:cubicBezTo>
                  <a:pt x="505" y="2171"/>
                  <a:pt x="506" y="2171"/>
                  <a:pt x="507" y="2171"/>
                </a:cubicBezTo>
                <a:lnTo>
                  <a:pt x="603" y="2164"/>
                </a:lnTo>
                <a:lnTo>
                  <a:pt x="708" y="2250"/>
                </a:lnTo>
                <a:cubicBezTo>
                  <a:pt x="713" y="2255"/>
                  <a:pt x="720" y="2258"/>
                  <a:pt x="726" y="2258"/>
                </a:cubicBezTo>
                <a:cubicBezTo>
                  <a:pt x="728" y="2258"/>
                  <a:pt x="729" y="2258"/>
                  <a:pt x="731" y="2258"/>
                </a:cubicBezTo>
                <a:lnTo>
                  <a:pt x="832" y="2251"/>
                </a:lnTo>
                <a:lnTo>
                  <a:pt x="1045" y="2349"/>
                </a:lnTo>
                <a:lnTo>
                  <a:pt x="1269" y="2437"/>
                </a:lnTo>
                <a:cubicBezTo>
                  <a:pt x="1273" y="2438"/>
                  <a:pt x="1277" y="2439"/>
                  <a:pt x="1280" y="2439"/>
                </a:cubicBezTo>
                <a:cubicBezTo>
                  <a:pt x="1281" y="2439"/>
                  <a:pt x="1282" y="2439"/>
                  <a:pt x="1283" y="2439"/>
                </a:cubicBezTo>
                <a:lnTo>
                  <a:pt x="1359" y="2434"/>
                </a:lnTo>
                <a:lnTo>
                  <a:pt x="1371" y="2619"/>
                </a:lnTo>
                <a:cubicBezTo>
                  <a:pt x="1371" y="2627"/>
                  <a:pt x="1376" y="2637"/>
                  <a:pt x="1384" y="2642"/>
                </a:cubicBezTo>
                <a:lnTo>
                  <a:pt x="1488" y="2725"/>
                </a:lnTo>
                <a:lnTo>
                  <a:pt x="1516" y="3131"/>
                </a:lnTo>
                <a:lnTo>
                  <a:pt x="1423" y="3236"/>
                </a:lnTo>
                <a:cubicBezTo>
                  <a:pt x="1416" y="3247"/>
                  <a:pt x="1413" y="3261"/>
                  <a:pt x="1420" y="3273"/>
                </a:cubicBezTo>
                <a:cubicBezTo>
                  <a:pt x="1425" y="3284"/>
                  <a:pt x="1435" y="3292"/>
                  <a:pt x="1447" y="3292"/>
                </a:cubicBezTo>
                <a:cubicBezTo>
                  <a:pt x="1448" y="3292"/>
                  <a:pt x="1450" y="3292"/>
                  <a:pt x="1451" y="3292"/>
                </a:cubicBezTo>
                <a:lnTo>
                  <a:pt x="1635" y="3278"/>
                </a:lnTo>
                <a:lnTo>
                  <a:pt x="1655" y="3564"/>
                </a:lnTo>
                <a:cubicBezTo>
                  <a:pt x="1656" y="3574"/>
                  <a:pt x="1660" y="3582"/>
                  <a:pt x="1667" y="3587"/>
                </a:cubicBezTo>
                <a:lnTo>
                  <a:pt x="1772" y="3679"/>
                </a:lnTo>
                <a:lnTo>
                  <a:pt x="1779" y="3775"/>
                </a:lnTo>
                <a:cubicBezTo>
                  <a:pt x="1779" y="3783"/>
                  <a:pt x="1782" y="3791"/>
                  <a:pt x="1790" y="3797"/>
                </a:cubicBezTo>
                <a:lnTo>
                  <a:pt x="1875" y="3876"/>
                </a:lnTo>
                <a:lnTo>
                  <a:pt x="1801" y="3962"/>
                </a:lnTo>
                <a:cubicBezTo>
                  <a:pt x="1796" y="3968"/>
                  <a:pt x="1793" y="3976"/>
                  <a:pt x="1793" y="3985"/>
                </a:cubicBezTo>
                <a:lnTo>
                  <a:pt x="1831" y="4528"/>
                </a:lnTo>
                <a:cubicBezTo>
                  <a:pt x="1831" y="4533"/>
                  <a:pt x="1832" y="4538"/>
                  <a:pt x="1834" y="4542"/>
                </a:cubicBezTo>
                <a:lnTo>
                  <a:pt x="1952" y="4744"/>
                </a:lnTo>
                <a:cubicBezTo>
                  <a:pt x="1954" y="4748"/>
                  <a:pt x="1957" y="4750"/>
                  <a:pt x="1959" y="4753"/>
                </a:cubicBezTo>
                <a:lnTo>
                  <a:pt x="2066" y="4839"/>
                </a:lnTo>
                <a:lnTo>
                  <a:pt x="2079" y="5048"/>
                </a:lnTo>
                <a:cubicBezTo>
                  <a:pt x="2081" y="5065"/>
                  <a:pt x="2095" y="5079"/>
                  <a:pt x="2110" y="5079"/>
                </a:cubicBezTo>
                <a:cubicBezTo>
                  <a:pt x="2111" y="5079"/>
                  <a:pt x="2113" y="5079"/>
                  <a:pt x="2114" y="5078"/>
                </a:cubicBezTo>
                <a:lnTo>
                  <a:pt x="2209" y="5072"/>
                </a:lnTo>
                <a:lnTo>
                  <a:pt x="2315" y="5157"/>
                </a:lnTo>
                <a:cubicBezTo>
                  <a:pt x="2321" y="5162"/>
                  <a:pt x="2329" y="5165"/>
                  <a:pt x="2335" y="5165"/>
                </a:cubicBezTo>
                <a:cubicBezTo>
                  <a:pt x="2336" y="5165"/>
                  <a:pt x="2337" y="5165"/>
                  <a:pt x="2338" y="5165"/>
                </a:cubicBezTo>
                <a:lnTo>
                  <a:pt x="2524" y="5151"/>
                </a:lnTo>
                <a:lnTo>
                  <a:pt x="2529" y="5233"/>
                </a:lnTo>
                <a:cubicBezTo>
                  <a:pt x="2529" y="5243"/>
                  <a:pt x="2534" y="5251"/>
                  <a:pt x="2540" y="5256"/>
                </a:cubicBezTo>
                <a:lnTo>
                  <a:pt x="2636" y="5334"/>
                </a:lnTo>
                <a:lnTo>
                  <a:pt x="2675" y="5863"/>
                </a:lnTo>
                <a:cubicBezTo>
                  <a:pt x="2675" y="5873"/>
                  <a:pt x="2680" y="5882"/>
                  <a:pt x="2686" y="5886"/>
                </a:cubicBezTo>
                <a:lnTo>
                  <a:pt x="2790" y="5973"/>
                </a:lnTo>
                <a:lnTo>
                  <a:pt x="2794" y="6035"/>
                </a:lnTo>
                <a:lnTo>
                  <a:pt x="2509" y="6055"/>
                </a:lnTo>
                <a:cubicBezTo>
                  <a:pt x="2501" y="6056"/>
                  <a:pt x="2492" y="6060"/>
                  <a:pt x="2487" y="6066"/>
                </a:cubicBezTo>
                <a:cubicBezTo>
                  <a:pt x="2482" y="6073"/>
                  <a:pt x="2479" y="6081"/>
                  <a:pt x="2479" y="6090"/>
                </a:cubicBezTo>
                <a:lnTo>
                  <a:pt x="2485" y="6189"/>
                </a:lnTo>
                <a:lnTo>
                  <a:pt x="2297" y="6520"/>
                </a:lnTo>
                <a:cubicBezTo>
                  <a:pt x="2295" y="6526"/>
                  <a:pt x="2292" y="6533"/>
                  <a:pt x="2292" y="6539"/>
                </a:cubicBezTo>
                <a:lnTo>
                  <a:pt x="2300" y="6633"/>
                </a:lnTo>
                <a:lnTo>
                  <a:pt x="2211" y="6838"/>
                </a:lnTo>
                <a:lnTo>
                  <a:pt x="1920" y="7190"/>
                </a:lnTo>
                <a:cubicBezTo>
                  <a:pt x="1915" y="7196"/>
                  <a:pt x="1911" y="7206"/>
                  <a:pt x="1911" y="7213"/>
                </a:cubicBezTo>
                <a:lnTo>
                  <a:pt x="1925" y="7395"/>
                </a:lnTo>
                <a:lnTo>
                  <a:pt x="1732" y="7515"/>
                </a:lnTo>
                <a:cubicBezTo>
                  <a:pt x="1729" y="7516"/>
                  <a:pt x="1728" y="7518"/>
                  <a:pt x="1725" y="7520"/>
                </a:cubicBezTo>
                <a:lnTo>
                  <a:pt x="1624" y="7630"/>
                </a:lnTo>
                <a:lnTo>
                  <a:pt x="1524" y="7747"/>
                </a:lnTo>
                <a:cubicBezTo>
                  <a:pt x="1519" y="7753"/>
                  <a:pt x="1516" y="7760"/>
                  <a:pt x="1516" y="7770"/>
                </a:cubicBezTo>
                <a:lnTo>
                  <a:pt x="1538" y="8075"/>
                </a:lnTo>
                <a:lnTo>
                  <a:pt x="1373" y="8169"/>
                </a:lnTo>
                <a:lnTo>
                  <a:pt x="1272" y="8088"/>
                </a:lnTo>
                <a:cubicBezTo>
                  <a:pt x="1267" y="8084"/>
                  <a:pt x="1262" y="8082"/>
                  <a:pt x="1255" y="8082"/>
                </a:cubicBezTo>
                <a:cubicBezTo>
                  <a:pt x="1253" y="8082"/>
                  <a:pt x="1252" y="8082"/>
                  <a:pt x="1250" y="8082"/>
                </a:cubicBezTo>
                <a:lnTo>
                  <a:pt x="1142" y="8091"/>
                </a:lnTo>
                <a:cubicBezTo>
                  <a:pt x="1135" y="8092"/>
                  <a:pt x="1125" y="8096"/>
                  <a:pt x="1120" y="8102"/>
                </a:cubicBezTo>
                <a:cubicBezTo>
                  <a:pt x="1115" y="8108"/>
                  <a:pt x="1113" y="8117"/>
                  <a:pt x="1113" y="8125"/>
                </a:cubicBezTo>
                <a:lnTo>
                  <a:pt x="1126" y="8321"/>
                </a:lnTo>
                <a:lnTo>
                  <a:pt x="934" y="8545"/>
                </a:lnTo>
                <a:cubicBezTo>
                  <a:pt x="929" y="8551"/>
                  <a:pt x="926" y="8559"/>
                  <a:pt x="926" y="8567"/>
                </a:cubicBezTo>
                <a:lnTo>
                  <a:pt x="948" y="8885"/>
                </a:lnTo>
                <a:cubicBezTo>
                  <a:pt x="949" y="8894"/>
                  <a:pt x="954" y="8903"/>
                  <a:pt x="960" y="8908"/>
                </a:cubicBezTo>
                <a:lnTo>
                  <a:pt x="1066" y="9000"/>
                </a:lnTo>
                <a:lnTo>
                  <a:pt x="1078" y="9184"/>
                </a:lnTo>
                <a:lnTo>
                  <a:pt x="986" y="9295"/>
                </a:lnTo>
                <a:cubicBezTo>
                  <a:pt x="981" y="9301"/>
                  <a:pt x="978" y="9311"/>
                  <a:pt x="978" y="9319"/>
                </a:cubicBezTo>
                <a:lnTo>
                  <a:pt x="986" y="9420"/>
                </a:lnTo>
                <a:cubicBezTo>
                  <a:pt x="986" y="9433"/>
                  <a:pt x="994" y="9443"/>
                  <a:pt x="1006" y="9448"/>
                </a:cubicBezTo>
                <a:lnTo>
                  <a:pt x="1212" y="9534"/>
                </a:lnTo>
                <a:lnTo>
                  <a:pt x="1269" y="10347"/>
                </a:lnTo>
                <a:lnTo>
                  <a:pt x="1077" y="10460"/>
                </a:lnTo>
                <a:cubicBezTo>
                  <a:pt x="1067" y="10467"/>
                  <a:pt x="1061" y="10479"/>
                  <a:pt x="1062" y="10491"/>
                </a:cubicBezTo>
                <a:lnTo>
                  <a:pt x="1085" y="10815"/>
                </a:lnTo>
                <a:cubicBezTo>
                  <a:pt x="1087" y="10823"/>
                  <a:pt x="1089" y="10829"/>
                  <a:pt x="1093" y="10834"/>
                </a:cubicBezTo>
                <a:lnTo>
                  <a:pt x="1333" y="11129"/>
                </a:lnTo>
                <a:cubicBezTo>
                  <a:pt x="1338" y="11136"/>
                  <a:pt x="1347" y="11141"/>
                  <a:pt x="1357" y="11141"/>
                </a:cubicBezTo>
                <a:cubicBezTo>
                  <a:pt x="1358" y="11141"/>
                  <a:pt x="1359" y="11141"/>
                  <a:pt x="1360" y="11141"/>
                </a:cubicBezTo>
                <a:lnTo>
                  <a:pt x="1665" y="11118"/>
                </a:lnTo>
                <a:lnTo>
                  <a:pt x="1771" y="11218"/>
                </a:lnTo>
                <a:cubicBezTo>
                  <a:pt x="1776" y="11223"/>
                  <a:pt x="1783" y="11227"/>
                  <a:pt x="1791" y="11227"/>
                </a:cubicBezTo>
                <a:cubicBezTo>
                  <a:pt x="1793" y="11227"/>
                  <a:pt x="1794" y="11227"/>
                  <a:pt x="1796" y="11227"/>
                </a:cubicBezTo>
                <a:lnTo>
                  <a:pt x="2100" y="11205"/>
                </a:lnTo>
                <a:lnTo>
                  <a:pt x="2209" y="11389"/>
                </a:lnTo>
                <a:lnTo>
                  <a:pt x="2224" y="11585"/>
                </a:lnTo>
                <a:cubicBezTo>
                  <a:pt x="2224" y="11594"/>
                  <a:pt x="2228" y="11602"/>
                  <a:pt x="2234" y="11607"/>
                </a:cubicBezTo>
                <a:lnTo>
                  <a:pt x="2352" y="11715"/>
                </a:lnTo>
                <a:lnTo>
                  <a:pt x="2461" y="11810"/>
                </a:lnTo>
                <a:cubicBezTo>
                  <a:pt x="2465" y="11815"/>
                  <a:pt x="2474" y="11818"/>
                  <a:pt x="2482" y="11818"/>
                </a:cubicBezTo>
                <a:cubicBezTo>
                  <a:pt x="2482" y="11818"/>
                  <a:pt x="2483" y="11818"/>
                  <a:pt x="2483" y="11819"/>
                </a:cubicBezTo>
                <a:lnTo>
                  <a:pt x="2916" y="11788"/>
                </a:lnTo>
                <a:cubicBezTo>
                  <a:pt x="2928" y="11788"/>
                  <a:pt x="2938" y="11781"/>
                  <a:pt x="2943" y="11768"/>
                </a:cubicBezTo>
                <a:lnTo>
                  <a:pt x="3035" y="11548"/>
                </a:lnTo>
                <a:lnTo>
                  <a:pt x="3094" y="11479"/>
                </a:lnTo>
                <a:lnTo>
                  <a:pt x="3195" y="11647"/>
                </a:lnTo>
                <a:cubicBezTo>
                  <a:pt x="3201" y="11657"/>
                  <a:pt x="3211" y="11662"/>
                  <a:pt x="3221" y="11663"/>
                </a:cubicBezTo>
                <a:cubicBezTo>
                  <a:pt x="3222" y="11663"/>
                  <a:pt x="3223" y="11663"/>
                  <a:pt x="3224" y="11663"/>
                </a:cubicBezTo>
                <a:cubicBezTo>
                  <a:pt x="3233" y="11663"/>
                  <a:pt x="3243" y="11658"/>
                  <a:pt x="3248" y="11651"/>
                </a:cubicBezTo>
                <a:lnTo>
                  <a:pt x="3347" y="11531"/>
                </a:lnTo>
                <a:lnTo>
                  <a:pt x="3445" y="11424"/>
                </a:lnTo>
                <a:lnTo>
                  <a:pt x="3648" y="11313"/>
                </a:lnTo>
                <a:lnTo>
                  <a:pt x="3952" y="11184"/>
                </a:lnTo>
                <a:lnTo>
                  <a:pt x="4164" y="11168"/>
                </a:lnTo>
                <a:cubicBezTo>
                  <a:pt x="4181" y="11167"/>
                  <a:pt x="4195" y="11152"/>
                  <a:pt x="4193" y="11133"/>
                </a:cubicBezTo>
                <a:lnTo>
                  <a:pt x="4179" y="10923"/>
                </a:lnTo>
                <a:lnTo>
                  <a:pt x="4242" y="10856"/>
                </a:lnTo>
                <a:lnTo>
                  <a:pt x="4343" y="11028"/>
                </a:lnTo>
                <a:cubicBezTo>
                  <a:pt x="4348" y="11037"/>
                  <a:pt x="4358" y="11043"/>
                  <a:pt x="4369" y="11043"/>
                </a:cubicBezTo>
                <a:cubicBezTo>
                  <a:pt x="4378" y="11043"/>
                  <a:pt x="4389" y="11039"/>
                  <a:pt x="4396" y="11031"/>
                </a:cubicBezTo>
                <a:lnTo>
                  <a:pt x="4486" y="10912"/>
                </a:lnTo>
                <a:lnTo>
                  <a:pt x="4690" y="10800"/>
                </a:lnTo>
                <a:cubicBezTo>
                  <a:pt x="4697" y="10797"/>
                  <a:pt x="4702" y="10791"/>
                  <a:pt x="4705" y="10784"/>
                </a:cubicBezTo>
                <a:lnTo>
                  <a:pt x="4781" y="10606"/>
                </a:lnTo>
                <a:lnTo>
                  <a:pt x="4863" y="10674"/>
                </a:lnTo>
                <a:cubicBezTo>
                  <a:pt x="4869" y="10679"/>
                  <a:pt x="4877" y="10682"/>
                  <a:pt x="4884" y="10682"/>
                </a:cubicBezTo>
                <a:cubicBezTo>
                  <a:pt x="4885" y="10682"/>
                  <a:pt x="4886" y="10682"/>
                  <a:pt x="4887" y="10682"/>
                </a:cubicBezTo>
                <a:lnTo>
                  <a:pt x="5205" y="10659"/>
                </a:lnTo>
                <a:cubicBezTo>
                  <a:pt x="5213" y="10659"/>
                  <a:pt x="5221" y="10656"/>
                  <a:pt x="5227" y="10649"/>
                </a:cubicBezTo>
                <a:lnTo>
                  <a:pt x="5328" y="10539"/>
                </a:lnTo>
                <a:cubicBezTo>
                  <a:pt x="5331" y="10537"/>
                  <a:pt x="5333" y="10534"/>
                  <a:pt x="5335" y="10531"/>
                </a:cubicBezTo>
                <a:lnTo>
                  <a:pt x="5519" y="10087"/>
                </a:lnTo>
                <a:lnTo>
                  <a:pt x="5618" y="9975"/>
                </a:lnTo>
                <a:cubicBezTo>
                  <a:pt x="5621" y="9972"/>
                  <a:pt x="5622" y="9970"/>
                  <a:pt x="5623" y="9967"/>
                </a:cubicBezTo>
                <a:lnTo>
                  <a:pt x="5716" y="9762"/>
                </a:lnTo>
                <a:lnTo>
                  <a:pt x="5812" y="9642"/>
                </a:lnTo>
                <a:lnTo>
                  <a:pt x="5905" y="9534"/>
                </a:lnTo>
                <a:cubicBezTo>
                  <a:pt x="5909" y="9532"/>
                  <a:pt x="5910" y="9527"/>
                  <a:pt x="5911" y="9524"/>
                </a:cubicBezTo>
                <a:lnTo>
                  <a:pt x="6013" y="9287"/>
                </a:lnTo>
                <a:lnTo>
                  <a:pt x="6060" y="9095"/>
                </a:lnTo>
                <a:lnTo>
                  <a:pt x="6069" y="9095"/>
                </a:lnTo>
                <a:lnTo>
                  <a:pt x="6176" y="9087"/>
                </a:lnTo>
                <a:cubicBezTo>
                  <a:pt x="6186" y="9087"/>
                  <a:pt x="6194" y="9084"/>
                  <a:pt x="6199" y="9077"/>
                </a:cubicBezTo>
                <a:lnTo>
                  <a:pt x="6300" y="8967"/>
                </a:lnTo>
                <a:cubicBezTo>
                  <a:pt x="6306" y="8961"/>
                  <a:pt x="6309" y="8954"/>
                  <a:pt x="6309" y="8944"/>
                </a:cubicBezTo>
                <a:cubicBezTo>
                  <a:pt x="6309" y="8936"/>
                  <a:pt x="6305" y="8929"/>
                  <a:pt x="6299" y="8922"/>
                </a:cubicBezTo>
                <a:lnTo>
                  <a:pt x="6206" y="8837"/>
                </a:lnTo>
                <a:lnTo>
                  <a:pt x="6285" y="8752"/>
                </a:lnTo>
                <a:cubicBezTo>
                  <a:pt x="6293" y="8745"/>
                  <a:pt x="6295" y="8736"/>
                  <a:pt x="6295" y="8727"/>
                </a:cubicBezTo>
                <a:lnTo>
                  <a:pt x="6280" y="8524"/>
                </a:lnTo>
                <a:lnTo>
                  <a:pt x="6373" y="8425"/>
                </a:lnTo>
                <a:lnTo>
                  <a:pt x="6473" y="8309"/>
                </a:lnTo>
                <a:cubicBezTo>
                  <a:pt x="6478" y="8303"/>
                  <a:pt x="6481" y="8295"/>
                  <a:pt x="6481" y="8285"/>
                </a:cubicBezTo>
                <a:lnTo>
                  <a:pt x="6475" y="8184"/>
                </a:lnTo>
                <a:lnTo>
                  <a:pt x="6554" y="7976"/>
                </a:lnTo>
                <a:lnTo>
                  <a:pt x="6753" y="7858"/>
                </a:lnTo>
                <a:cubicBezTo>
                  <a:pt x="6758" y="7856"/>
                  <a:pt x="6763" y="7851"/>
                  <a:pt x="6767" y="7844"/>
                </a:cubicBezTo>
                <a:lnTo>
                  <a:pt x="6866" y="7627"/>
                </a:lnTo>
                <a:cubicBezTo>
                  <a:pt x="6871" y="7617"/>
                  <a:pt x="6871" y="7604"/>
                  <a:pt x="6863" y="7596"/>
                </a:cubicBezTo>
                <a:lnTo>
                  <a:pt x="6733" y="7388"/>
                </a:lnTo>
                <a:cubicBezTo>
                  <a:pt x="6732" y="7385"/>
                  <a:pt x="6731" y="7383"/>
                  <a:pt x="6728" y="7380"/>
                </a:cubicBezTo>
                <a:lnTo>
                  <a:pt x="6619" y="7279"/>
                </a:lnTo>
                <a:cubicBezTo>
                  <a:pt x="6616" y="7275"/>
                  <a:pt x="6610" y="7273"/>
                  <a:pt x="6605" y="7271"/>
                </a:cubicBezTo>
                <a:lnTo>
                  <a:pt x="6274" y="7192"/>
                </a:lnTo>
                <a:lnTo>
                  <a:pt x="5947" y="7102"/>
                </a:lnTo>
                <a:lnTo>
                  <a:pt x="5843" y="7010"/>
                </a:lnTo>
                <a:lnTo>
                  <a:pt x="5720" y="6917"/>
                </a:lnTo>
                <a:cubicBezTo>
                  <a:pt x="5714" y="6913"/>
                  <a:pt x="5708" y="6911"/>
                  <a:pt x="5701" y="6911"/>
                </a:cubicBezTo>
                <a:cubicBezTo>
                  <a:pt x="5700" y="6911"/>
                  <a:pt x="5699" y="6911"/>
                  <a:pt x="5697" y="6911"/>
                </a:cubicBezTo>
                <a:lnTo>
                  <a:pt x="5617" y="6916"/>
                </a:lnTo>
                <a:lnTo>
                  <a:pt x="5530" y="6769"/>
                </a:lnTo>
                <a:lnTo>
                  <a:pt x="5686" y="6758"/>
                </a:lnTo>
                <a:cubicBezTo>
                  <a:pt x="5694" y="6756"/>
                  <a:pt x="5702" y="6753"/>
                  <a:pt x="5708" y="6745"/>
                </a:cubicBezTo>
                <a:lnTo>
                  <a:pt x="5816" y="6620"/>
                </a:lnTo>
                <a:cubicBezTo>
                  <a:pt x="5821" y="6614"/>
                  <a:pt x="5824" y="6607"/>
                  <a:pt x="5824" y="6597"/>
                </a:cubicBezTo>
                <a:lnTo>
                  <a:pt x="5810" y="6388"/>
                </a:lnTo>
                <a:cubicBezTo>
                  <a:pt x="5809" y="6379"/>
                  <a:pt x="5804" y="6369"/>
                  <a:pt x="5796" y="6364"/>
                </a:cubicBezTo>
                <a:lnTo>
                  <a:pt x="5685" y="6280"/>
                </a:lnTo>
                <a:lnTo>
                  <a:pt x="5678" y="6186"/>
                </a:lnTo>
                <a:cubicBezTo>
                  <a:pt x="5677" y="6169"/>
                  <a:pt x="5662" y="6156"/>
                  <a:pt x="5646" y="6156"/>
                </a:cubicBezTo>
                <a:cubicBezTo>
                  <a:pt x="5645" y="6156"/>
                  <a:pt x="5644" y="6156"/>
                  <a:pt x="5643" y="6156"/>
                </a:cubicBezTo>
                <a:lnTo>
                  <a:pt x="5466" y="6170"/>
                </a:lnTo>
                <a:lnTo>
                  <a:pt x="5453" y="5984"/>
                </a:lnTo>
                <a:cubicBezTo>
                  <a:pt x="5453" y="5973"/>
                  <a:pt x="5445" y="5962"/>
                  <a:pt x="5434" y="5957"/>
                </a:cubicBezTo>
                <a:lnTo>
                  <a:pt x="5268" y="5889"/>
                </a:lnTo>
                <a:lnTo>
                  <a:pt x="5421" y="5798"/>
                </a:lnTo>
                <a:cubicBezTo>
                  <a:pt x="5431" y="5793"/>
                  <a:pt x="5436" y="5782"/>
                  <a:pt x="5437" y="5772"/>
                </a:cubicBezTo>
                <a:cubicBezTo>
                  <a:pt x="5439" y="5761"/>
                  <a:pt x="5434" y="5751"/>
                  <a:pt x="5425" y="5745"/>
                </a:cubicBezTo>
                <a:lnTo>
                  <a:pt x="5320" y="5659"/>
                </a:lnTo>
                <a:lnTo>
                  <a:pt x="5314" y="5564"/>
                </a:lnTo>
                <a:cubicBezTo>
                  <a:pt x="5312" y="5551"/>
                  <a:pt x="5305" y="5540"/>
                  <a:pt x="5291" y="5535"/>
                </a:cubicBezTo>
                <a:cubicBezTo>
                  <a:pt x="5288" y="5534"/>
                  <a:pt x="5284" y="5534"/>
                  <a:pt x="5280" y="5534"/>
                </a:cubicBezTo>
                <a:cubicBezTo>
                  <a:pt x="5271" y="5534"/>
                  <a:pt x="5263" y="5537"/>
                  <a:pt x="5257" y="5545"/>
                </a:cubicBezTo>
                <a:lnTo>
                  <a:pt x="5176" y="5636"/>
                </a:lnTo>
                <a:lnTo>
                  <a:pt x="5093" y="5567"/>
                </a:lnTo>
                <a:lnTo>
                  <a:pt x="5071" y="5254"/>
                </a:lnTo>
                <a:cubicBezTo>
                  <a:pt x="5070" y="5245"/>
                  <a:pt x="5066" y="5238"/>
                  <a:pt x="5060" y="5232"/>
                </a:cubicBezTo>
                <a:lnTo>
                  <a:pt x="4955" y="5140"/>
                </a:lnTo>
                <a:lnTo>
                  <a:pt x="4950" y="5072"/>
                </a:lnTo>
                <a:lnTo>
                  <a:pt x="5041" y="4960"/>
                </a:lnTo>
                <a:cubicBezTo>
                  <a:pt x="5050" y="4948"/>
                  <a:pt x="5051" y="4934"/>
                  <a:pt x="5044" y="4922"/>
                </a:cubicBezTo>
                <a:lnTo>
                  <a:pt x="4932" y="4734"/>
                </a:lnTo>
                <a:lnTo>
                  <a:pt x="5018" y="4635"/>
                </a:lnTo>
                <a:cubicBezTo>
                  <a:pt x="5024" y="4629"/>
                  <a:pt x="5026" y="4620"/>
                  <a:pt x="5026" y="4611"/>
                </a:cubicBezTo>
                <a:lnTo>
                  <a:pt x="5012" y="4401"/>
                </a:lnTo>
                <a:cubicBezTo>
                  <a:pt x="5010" y="4395"/>
                  <a:pt x="5009" y="4390"/>
                  <a:pt x="5007" y="4386"/>
                </a:cubicBezTo>
                <a:lnTo>
                  <a:pt x="4755" y="3971"/>
                </a:lnTo>
                <a:lnTo>
                  <a:pt x="4654" y="3861"/>
                </a:lnTo>
                <a:cubicBezTo>
                  <a:pt x="4650" y="3859"/>
                  <a:pt x="4646" y="3855"/>
                  <a:pt x="4640" y="3854"/>
                </a:cubicBezTo>
                <a:lnTo>
                  <a:pt x="4430" y="3776"/>
                </a:lnTo>
                <a:lnTo>
                  <a:pt x="4425" y="3695"/>
                </a:lnTo>
                <a:cubicBezTo>
                  <a:pt x="4424" y="3687"/>
                  <a:pt x="4420" y="3678"/>
                  <a:pt x="4413" y="3673"/>
                </a:cubicBezTo>
                <a:lnTo>
                  <a:pt x="4301" y="3575"/>
                </a:lnTo>
                <a:lnTo>
                  <a:pt x="4184" y="3377"/>
                </a:lnTo>
                <a:lnTo>
                  <a:pt x="4148" y="2870"/>
                </a:lnTo>
                <a:lnTo>
                  <a:pt x="4240" y="2755"/>
                </a:lnTo>
                <a:cubicBezTo>
                  <a:pt x="4244" y="2749"/>
                  <a:pt x="4247" y="2740"/>
                  <a:pt x="4247" y="2731"/>
                </a:cubicBezTo>
                <a:lnTo>
                  <a:pt x="4224" y="2414"/>
                </a:lnTo>
                <a:cubicBezTo>
                  <a:pt x="4223" y="2406"/>
                  <a:pt x="4219" y="2397"/>
                  <a:pt x="4212" y="2392"/>
                </a:cubicBezTo>
                <a:lnTo>
                  <a:pt x="3979" y="2190"/>
                </a:lnTo>
                <a:cubicBezTo>
                  <a:pt x="3977" y="2189"/>
                  <a:pt x="3974" y="2187"/>
                  <a:pt x="3971" y="2185"/>
                </a:cubicBezTo>
                <a:lnTo>
                  <a:pt x="3773" y="2106"/>
                </a:lnTo>
                <a:lnTo>
                  <a:pt x="3765" y="2011"/>
                </a:lnTo>
                <a:cubicBezTo>
                  <a:pt x="3765" y="2002"/>
                  <a:pt x="3760" y="1992"/>
                  <a:pt x="3753" y="1987"/>
                </a:cubicBezTo>
                <a:lnTo>
                  <a:pt x="3639" y="1893"/>
                </a:lnTo>
                <a:lnTo>
                  <a:pt x="3521" y="1792"/>
                </a:lnTo>
                <a:lnTo>
                  <a:pt x="3417" y="1709"/>
                </a:lnTo>
                <a:lnTo>
                  <a:pt x="3412" y="1627"/>
                </a:lnTo>
                <a:lnTo>
                  <a:pt x="3504" y="1512"/>
                </a:lnTo>
                <a:cubicBezTo>
                  <a:pt x="3509" y="1506"/>
                  <a:pt x="3511" y="1497"/>
                  <a:pt x="3511" y="1489"/>
                </a:cubicBezTo>
                <a:lnTo>
                  <a:pt x="3504" y="1401"/>
                </a:lnTo>
                <a:lnTo>
                  <a:pt x="3597" y="1295"/>
                </a:lnTo>
                <a:cubicBezTo>
                  <a:pt x="3604" y="1284"/>
                  <a:pt x="3608" y="1271"/>
                  <a:pt x="3601" y="1258"/>
                </a:cubicBezTo>
                <a:cubicBezTo>
                  <a:pt x="3597" y="1248"/>
                  <a:pt x="3586" y="1240"/>
                  <a:pt x="3575" y="1240"/>
                </a:cubicBezTo>
                <a:cubicBezTo>
                  <a:pt x="3573" y="1240"/>
                  <a:pt x="3572" y="1240"/>
                  <a:pt x="3570" y="1240"/>
                </a:cubicBezTo>
                <a:lnTo>
                  <a:pt x="3494" y="1246"/>
                </a:lnTo>
                <a:lnTo>
                  <a:pt x="3461" y="763"/>
                </a:lnTo>
                <a:lnTo>
                  <a:pt x="3552" y="651"/>
                </a:lnTo>
                <a:cubicBezTo>
                  <a:pt x="3558" y="644"/>
                  <a:pt x="3561" y="636"/>
                  <a:pt x="3561" y="627"/>
                </a:cubicBezTo>
                <a:lnTo>
                  <a:pt x="3552" y="519"/>
                </a:lnTo>
                <a:cubicBezTo>
                  <a:pt x="3552" y="511"/>
                  <a:pt x="3547" y="501"/>
                  <a:pt x="3541" y="496"/>
                </a:cubicBezTo>
                <a:lnTo>
                  <a:pt x="3426" y="402"/>
                </a:lnTo>
                <a:lnTo>
                  <a:pt x="3311" y="302"/>
                </a:lnTo>
                <a:cubicBezTo>
                  <a:pt x="3305" y="298"/>
                  <a:pt x="3298" y="294"/>
                  <a:pt x="3290" y="294"/>
                </a:cubicBezTo>
                <a:cubicBezTo>
                  <a:pt x="3289" y="294"/>
                  <a:pt x="3288" y="294"/>
                  <a:pt x="3287" y="294"/>
                </a:cubicBezTo>
                <a:lnTo>
                  <a:pt x="3185" y="302"/>
                </a:lnTo>
                <a:lnTo>
                  <a:pt x="2902" y="235"/>
                </a:lnTo>
                <a:lnTo>
                  <a:pt x="2980" y="45"/>
                </a:lnTo>
                <a:cubicBezTo>
                  <a:pt x="2984" y="35"/>
                  <a:pt x="2983" y="23"/>
                  <a:pt x="2977" y="14"/>
                </a:cubicBezTo>
                <a:cubicBezTo>
                  <a:pt x="2970" y="7"/>
                  <a:pt x="2962" y="1"/>
                  <a:pt x="29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041;p51">
            <a:extLst>
              <a:ext uri="{FF2B5EF4-FFF2-40B4-BE49-F238E27FC236}">
                <a16:creationId xmlns:a16="http://schemas.microsoft.com/office/drawing/2014/main" id="{ED33AC58-061D-66D3-D603-EBDB4D7146AB}"/>
              </a:ext>
            </a:extLst>
          </p:cNvPr>
          <p:cNvSpPr/>
          <p:nvPr/>
        </p:nvSpPr>
        <p:spPr>
          <a:xfrm>
            <a:off x="2976799" y="3712013"/>
            <a:ext cx="409402" cy="269453"/>
          </a:xfrm>
          <a:custGeom>
            <a:avLst/>
            <a:gdLst/>
            <a:ahLst/>
            <a:cxnLst/>
            <a:rect l="l" t="t" r="r" b="b"/>
            <a:pathLst>
              <a:path w="5526" h="3637" extrusionOk="0">
                <a:moveTo>
                  <a:pt x="3899" y="1"/>
                </a:moveTo>
                <a:lnTo>
                  <a:pt x="3488" y="146"/>
                </a:lnTo>
                <a:lnTo>
                  <a:pt x="3382" y="196"/>
                </a:lnTo>
                <a:lnTo>
                  <a:pt x="3241" y="469"/>
                </a:lnTo>
                <a:lnTo>
                  <a:pt x="2992" y="719"/>
                </a:lnTo>
                <a:lnTo>
                  <a:pt x="2759" y="815"/>
                </a:lnTo>
                <a:lnTo>
                  <a:pt x="2693" y="938"/>
                </a:lnTo>
                <a:lnTo>
                  <a:pt x="2465" y="988"/>
                </a:lnTo>
                <a:lnTo>
                  <a:pt x="2268" y="887"/>
                </a:lnTo>
                <a:lnTo>
                  <a:pt x="2153" y="894"/>
                </a:lnTo>
                <a:lnTo>
                  <a:pt x="1922" y="912"/>
                </a:lnTo>
                <a:lnTo>
                  <a:pt x="1807" y="919"/>
                </a:lnTo>
                <a:lnTo>
                  <a:pt x="1617" y="932"/>
                </a:lnTo>
                <a:lnTo>
                  <a:pt x="1386" y="949"/>
                </a:lnTo>
                <a:lnTo>
                  <a:pt x="1221" y="880"/>
                </a:lnTo>
                <a:lnTo>
                  <a:pt x="1069" y="892"/>
                </a:lnTo>
                <a:lnTo>
                  <a:pt x="839" y="908"/>
                </a:lnTo>
                <a:lnTo>
                  <a:pt x="651" y="920"/>
                </a:lnTo>
                <a:lnTo>
                  <a:pt x="523" y="858"/>
                </a:lnTo>
                <a:lnTo>
                  <a:pt x="495" y="764"/>
                </a:lnTo>
                <a:lnTo>
                  <a:pt x="471" y="745"/>
                </a:lnTo>
                <a:lnTo>
                  <a:pt x="466" y="675"/>
                </a:lnTo>
                <a:lnTo>
                  <a:pt x="429" y="559"/>
                </a:lnTo>
                <a:lnTo>
                  <a:pt x="391" y="524"/>
                </a:lnTo>
                <a:lnTo>
                  <a:pt x="386" y="482"/>
                </a:lnTo>
                <a:lnTo>
                  <a:pt x="367" y="450"/>
                </a:lnTo>
                <a:lnTo>
                  <a:pt x="201" y="641"/>
                </a:lnTo>
                <a:lnTo>
                  <a:pt x="100" y="757"/>
                </a:lnTo>
                <a:lnTo>
                  <a:pt x="55" y="759"/>
                </a:lnTo>
                <a:lnTo>
                  <a:pt x="44" y="774"/>
                </a:lnTo>
                <a:lnTo>
                  <a:pt x="0" y="778"/>
                </a:lnTo>
                <a:lnTo>
                  <a:pt x="116" y="974"/>
                </a:lnTo>
                <a:lnTo>
                  <a:pt x="130" y="1183"/>
                </a:lnTo>
                <a:lnTo>
                  <a:pt x="247" y="1284"/>
                </a:lnTo>
                <a:lnTo>
                  <a:pt x="253" y="1393"/>
                </a:lnTo>
                <a:lnTo>
                  <a:pt x="371" y="1385"/>
                </a:lnTo>
                <a:lnTo>
                  <a:pt x="472" y="1377"/>
                </a:lnTo>
                <a:lnTo>
                  <a:pt x="589" y="1479"/>
                </a:lnTo>
                <a:lnTo>
                  <a:pt x="487" y="1586"/>
                </a:lnTo>
                <a:lnTo>
                  <a:pt x="496" y="1695"/>
                </a:lnTo>
                <a:lnTo>
                  <a:pt x="284" y="1819"/>
                </a:lnTo>
                <a:lnTo>
                  <a:pt x="293" y="1927"/>
                </a:lnTo>
                <a:lnTo>
                  <a:pt x="307" y="2137"/>
                </a:lnTo>
                <a:lnTo>
                  <a:pt x="243" y="2142"/>
                </a:lnTo>
                <a:lnTo>
                  <a:pt x="245" y="2157"/>
                </a:lnTo>
                <a:lnTo>
                  <a:pt x="199" y="2159"/>
                </a:lnTo>
                <a:lnTo>
                  <a:pt x="214" y="2362"/>
                </a:lnTo>
                <a:lnTo>
                  <a:pt x="221" y="2463"/>
                </a:lnTo>
                <a:lnTo>
                  <a:pt x="236" y="2810"/>
                </a:lnTo>
                <a:lnTo>
                  <a:pt x="927" y="3278"/>
                </a:lnTo>
                <a:lnTo>
                  <a:pt x="933" y="3387"/>
                </a:lnTo>
                <a:lnTo>
                  <a:pt x="833" y="3502"/>
                </a:lnTo>
                <a:lnTo>
                  <a:pt x="1028" y="3583"/>
                </a:lnTo>
                <a:lnTo>
                  <a:pt x="1050" y="3582"/>
                </a:lnTo>
                <a:lnTo>
                  <a:pt x="1266" y="3567"/>
                </a:lnTo>
                <a:lnTo>
                  <a:pt x="1484" y="3552"/>
                </a:lnTo>
                <a:lnTo>
                  <a:pt x="1693" y="3537"/>
                </a:lnTo>
                <a:lnTo>
                  <a:pt x="1808" y="3637"/>
                </a:lnTo>
                <a:lnTo>
                  <a:pt x="1812" y="3635"/>
                </a:lnTo>
                <a:lnTo>
                  <a:pt x="1945" y="3511"/>
                </a:lnTo>
                <a:lnTo>
                  <a:pt x="1901" y="3398"/>
                </a:lnTo>
                <a:lnTo>
                  <a:pt x="1978" y="3350"/>
                </a:lnTo>
                <a:lnTo>
                  <a:pt x="2203" y="3261"/>
                </a:lnTo>
                <a:lnTo>
                  <a:pt x="2288" y="3304"/>
                </a:lnTo>
                <a:lnTo>
                  <a:pt x="2348" y="3301"/>
                </a:lnTo>
                <a:lnTo>
                  <a:pt x="2400" y="3246"/>
                </a:lnTo>
                <a:lnTo>
                  <a:pt x="2434" y="3244"/>
                </a:lnTo>
                <a:lnTo>
                  <a:pt x="2538" y="3367"/>
                </a:lnTo>
                <a:lnTo>
                  <a:pt x="2655" y="3360"/>
                </a:lnTo>
                <a:lnTo>
                  <a:pt x="2662" y="3469"/>
                </a:lnTo>
                <a:lnTo>
                  <a:pt x="2715" y="3437"/>
                </a:lnTo>
                <a:lnTo>
                  <a:pt x="2822" y="3370"/>
                </a:lnTo>
                <a:lnTo>
                  <a:pt x="2828" y="3370"/>
                </a:lnTo>
                <a:lnTo>
                  <a:pt x="2871" y="3344"/>
                </a:lnTo>
                <a:lnTo>
                  <a:pt x="2974" y="3338"/>
                </a:lnTo>
                <a:lnTo>
                  <a:pt x="3074" y="3329"/>
                </a:lnTo>
                <a:lnTo>
                  <a:pt x="3272" y="3317"/>
                </a:lnTo>
                <a:lnTo>
                  <a:pt x="3350" y="3230"/>
                </a:lnTo>
                <a:lnTo>
                  <a:pt x="3371" y="3229"/>
                </a:lnTo>
                <a:lnTo>
                  <a:pt x="3400" y="3198"/>
                </a:lnTo>
                <a:lnTo>
                  <a:pt x="3609" y="3184"/>
                </a:lnTo>
                <a:lnTo>
                  <a:pt x="3803" y="3169"/>
                </a:lnTo>
                <a:lnTo>
                  <a:pt x="3822" y="3147"/>
                </a:lnTo>
                <a:lnTo>
                  <a:pt x="3812" y="3067"/>
                </a:lnTo>
                <a:lnTo>
                  <a:pt x="3723" y="2958"/>
                </a:lnTo>
                <a:lnTo>
                  <a:pt x="3715" y="2849"/>
                </a:lnTo>
                <a:lnTo>
                  <a:pt x="3905" y="2756"/>
                </a:lnTo>
                <a:lnTo>
                  <a:pt x="3958" y="2778"/>
                </a:lnTo>
                <a:lnTo>
                  <a:pt x="3957" y="2760"/>
                </a:lnTo>
                <a:lnTo>
                  <a:pt x="3999" y="2755"/>
                </a:lnTo>
                <a:lnTo>
                  <a:pt x="3998" y="2740"/>
                </a:lnTo>
                <a:lnTo>
                  <a:pt x="4099" y="2624"/>
                </a:lnTo>
                <a:lnTo>
                  <a:pt x="4093" y="2523"/>
                </a:lnTo>
                <a:lnTo>
                  <a:pt x="4201" y="2516"/>
                </a:lnTo>
                <a:lnTo>
                  <a:pt x="4272" y="2511"/>
                </a:lnTo>
                <a:lnTo>
                  <a:pt x="4368" y="2402"/>
                </a:lnTo>
                <a:lnTo>
                  <a:pt x="4391" y="2401"/>
                </a:lnTo>
                <a:lnTo>
                  <a:pt x="4402" y="2385"/>
                </a:lnTo>
                <a:lnTo>
                  <a:pt x="4512" y="2377"/>
                </a:lnTo>
                <a:lnTo>
                  <a:pt x="4620" y="2369"/>
                </a:lnTo>
                <a:lnTo>
                  <a:pt x="4728" y="2362"/>
                </a:lnTo>
                <a:lnTo>
                  <a:pt x="4736" y="2479"/>
                </a:lnTo>
                <a:lnTo>
                  <a:pt x="4845" y="2470"/>
                </a:lnTo>
                <a:lnTo>
                  <a:pt x="5053" y="2456"/>
                </a:lnTo>
                <a:lnTo>
                  <a:pt x="5344" y="2435"/>
                </a:lnTo>
                <a:lnTo>
                  <a:pt x="5337" y="2334"/>
                </a:lnTo>
                <a:lnTo>
                  <a:pt x="5322" y="2116"/>
                </a:lnTo>
                <a:lnTo>
                  <a:pt x="5213" y="2125"/>
                </a:lnTo>
                <a:lnTo>
                  <a:pt x="5098" y="2032"/>
                </a:lnTo>
                <a:lnTo>
                  <a:pt x="5090" y="1923"/>
                </a:lnTo>
                <a:lnTo>
                  <a:pt x="4873" y="1938"/>
                </a:lnTo>
                <a:lnTo>
                  <a:pt x="4779" y="2054"/>
                </a:lnTo>
                <a:lnTo>
                  <a:pt x="4764" y="1836"/>
                </a:lnTo>
                <a:lnTo>
                  <a:pt x="4755" y="1729"/>
                </a:lnTo>
                <a:lnTo>
                  <a:pt x="4850" y="1620"/>
                </a:lnTo>
                <a:lnTo>
                  <a:pt x="4958" y="1611"/>
                </a:lnTo>
                <a:lnTo>
                  <a:pt x="4951" y="1497"/>
                </a:lnTo>
                <a:lnTo>
                  <a:pt x="5052" y="1388"/>
                </a:lnTo>
                <a:lnTo>
                  <a:pt x="4936" y="1287"/>
                </a:lnTo>
                <a:lnTo>
                  <a:pt x="4921" y="1078"/>
                </a:lnTo>
                <a:lnTo>
                  <a:pt x="5030" y="1070"/>
                </a:lnTo>
                <a:lnTo>
                  <a:pt x="5015" y="852"/>
                </a:lnTo>
                <a:lnTo>
                  <a:pt x="4999" y="642"/>
                </a:lnTo>
                <a:lnTo>
                  <a:pt x="5217" y="627"/>
                </a:lnTo>
                <a:lnTo>
                  <a:pt x="5433" y="612"/>
                </a:lnTo>
                <a:lnTo>
                  <a:pt x="5526" y="496"/>
                </a:lnTo>
                <a:lnTo>
                  <a:pt x="5435" y="311"/>
                </a:lnTo>
                <a:lnTo>
                  <a:pt x="5435" y="314"/>
                </a:lnTo>
                <a:lnTo>
                  <a:pt x="4999" y="112"/>
                </a:lnTo>
                <a:lnTo>
                  <a:pt x="4881" y="120"/>
                </a:lnTo>
                <a:lnTo>
                  <a:pt x="4777" y="100"/>
                </a:lnTo>
                <a:lnTo>
                  <a:pt x="4683" y="97"/>
                </a:lnTo>
                <a:lnTo>
                  <a:pt x="4454" y="150"/>
                </a:lnTo>
                <a:lnTo>
                  <a:pt x="4342" y="86"/>
                </a:lnTo>
                <a:lnTo>
                  <a:pt x="4146" y="101"/>
                </a:lnTo>
                <a:lnTo>
                  <a:pt x="4031" y="108"/>
                </a:lnTo>
                <a:lnTo>
                  <a:pt x="389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042;p51">
            <a:extLst>
              <a:ext uri="{FF2B5EF4-FFF2-40B4-BE49-F238E27FC236}">
                <a16:creationId xmlns:a16="http://schemas.microsoft.com/office/drawing/2014/main" id="{0DD77A2A-C2F2-CDB7-EDAD-2B70549EC6A6}"/>
              </a:ext>
            </a:extLst>
          </p:cNvPr>
          <p:cNvSpPr/>
          <p:nvPr/>
        </p:nvSpPr>
        <p:spPr>
          <a:xfrm>
            <a:off x="2973983" y="3709790"/>
            <a:ext cx="414587" cy="274047"/>
          </a:xfrm>
          <a:custGeom>
            <a:avLst/>
            <a:gdLst/>
            <a:ahLst/>
            <a:cxnLst/>
            <a:rect l="l" t="t" r="r" b="b"/>
            <a:pathLst>
              <a:path w="5596" h="3699" extrusionOk="0">
                <a:moveTo>
                  <a:pt x="3929" y="67"/>
                </a:moveTo>
                <a:lnTo>
                  <a:pt x="4047" y="163"/>
                </a:lnTo>
                <a:cubicBezTo>
                  <a:pt x="4052" y="168"/>
                  <a:pt x="4060" y="171"/>
                  <a:pt x="4067" y="171"/>
                </a:cubicBezTo>
                <a:cubicBezTo>
                  <a:pt x="4068" y="171"/>
                  <a:pt x="4069" y="171"/>
                  <a:pt x="4070" y="171"/>
                </a:cubicBezTo>
                <a:lnTo>
                  <a:pt x="4371" y="150"/>
                </a:lnTo>
                <a:lnTo>
                  <a:pt x="4476" y="210"/>
                </a:lnTo>
                <a:cubicBezTo>
                  <a:pt x="4481" y="213"/>
                  <a:pt x="4487" y="215"/>
                  <a:pt x="4492" y="215"/>
                </a:cubicBezTo>
                <a:cubicBezTo>
                  <a:pt x="4495" y="215"/>
                  <a:pt x="4497" y="215"/>
                  <a:pt x="4500" y="214"/>
                </a:cubicBezTo>
                <a:lnTo>
                  <a:pt x="4720" y="162"/>
                </a:lnTo>
                <a:lnTo>
                  <a:pt x="4809" y="163"/>
                </a:lnTo>
                <a:lnTo>
                  <a:pt x="4913" y="185"/>
                </a:lnTo>
                <a:cubicBezTo>
                  <a:pt x="4915" y="185"/>
                  <a:pt x="4917" y="186"/>
                  <a:pt x="4919" y="186"/>
                </a:cubicBezTo>
                <a:cubicBezTo>
                  <a:pt x="4920" y="186"/>
                  <a:pt x="4921" y="185"/>
                  <a:pt x="4922" y="185"/>
                </a:cubicBezTo>
                <a:lnTo>
                  <a:pt x="5031" y="177"/>
                </a:lnTo>
                <a:lnTo>
                  <a:pt x="5449" y="371"/>
                </a:lnTo>
                <a:lnTo>
                  <a:pt x="5525" y="523"/>
                </a:lnTo>
                <a:lnTo>
                  <a:pt x="5454" y="612"/>
                </a:lnTo>
                <a:lnTo>
                  <a:pt x="5036" y="642"/>
                </a:lnTo>
                <a:cubicBezTo>
                  <a:pt x="5017" y="643"/>
                  <a:pt x="5005" y="658"/>
                  <a:pt x="5006" y="677"/>
                </a:cubicBezTo>
                <a:lnTo>
                  <a:pt x="5033" y="1072"/>
                </a:lnTo>
                <a:lnTo>
                  <a:pt x="4958" y="1077"/>
                </a:lnTo>
                <a:cubicBezTo>
                  <a:pt x="4949" y="1078"/>
                  <a:pt x="4940" y="1082"/>
                  <a:pt x="4935" y="1088"/>
                </a:cubicBezTo>
                <a:cubicBezTo>
                  <a:pt x="4930" y="1095"/>
                  <a:pt x="4928" y="1103"/>
                  <a:pt x="4928" y="1111"/>
                </a:cubicBezTo>
                <a:lnTo>
                  <a:pt x="4942" y="1320"/>
                </a:lnTo>
                <a:cubicBezTo>
                  <a:pt x="4943" y="1329"/>
                  <a:pt x="4947" y="1337"/>
                  <a:pt x="4954" y="1343"/>
                </a:cubicBezTo>
                <a:lnTo>
                  <a:pt x="5044" y="1422"/>
                </a:lnTo>
                <a:lnTo>
                  <a:pt x="4966" y="1506"/>
                </a:lnTo>
                <a:cubicBezTo>
                  <a:pt x="4960" y="1512"/>
                  <a:pt x="4958" y="1522"/>
                  <a:pt x="4958" y="1531"/>
                </a:cubicBezTo>
                <a:lnTo>
                  <a:pt x="4964" y="1613"/>
                </a:lnTo>
                <a:lnTo>
                  <a:pt x="4888" y="1618"/>
                </a:lnTo>
                <a:cubicBezTo>
                  <a:pt x="4881" y="1619"/>
                  <a:pt x="4871" y="1624"/>
                  <a:pt x="4866" y="1630"/>
                </a:cubicBezTo>
                <a:lnTo>
                  <a:pt x="4771" y="1739"/>
                </a:lnTo>
                <a:cubicBezTo>
                  <a:pt x="4766" y="1745"/>
                  <a:pt x="4763" y="1754"/>
                  <a:pt x="4763" y="1762"/>
                </a:cubicBezTo>
                <a:lnTo>
                  <a:pt x="4787" y="2088"/>
                </a:lnTo>
                <a:cubicBezTo>
                  <a:pt x="4787" y="2101"/>
                  <a:pt x="4796" y="2113"/>
                  <a:pt x="4809" y="2116"/>
                </a:cubicBezTo>
                <a:cubicBezTo>
                  <a:pt x="4812" y="2117"/>
                  <a:pt x="4816" y="2118"/>
                  <a:pt x="4819" y="2118"/>
                </a:cubicBezTo>
                <a:cubicBezTo>
                  <a:pt x="4829" y="2118"/>
                  <a:pt x="4837" y="2113"/>
                  <a:pt x="4844" y="2106"/>
                </a:cubicBezTo>
                <a:lnTo>
                  <a:pt x="4929" y="2001"/>
                </a:lnTo>
                <a:lnTo>
                  <a:pt x="5099" y="1989"/>
                </a:lnTo>
                <a:lnTo>
                  <a:pt x="5105" y="2064"/>
                </a:lnTo>
                <a:cubicBezTo>
                  <a:pt x="5105" y="2073"/>
                  <a:pt x="5110" y="2083"/>
                  <a:pt x="5116" y="2088"/>
                </a:cubicBezTo>
                <a:lnTo>
                  <a:pt x="5232" y="2181"/>
                </a:lnTo>
                <a:cubicBezTo>
                  <a:pt x="5238" y="2185"/>
                  <a:pt x="5244" y="2187"/>
                  <a:pt x="5250" y="2187"/>
                </a:cubicBezTo>
                <a:cubicBezTo>
                  <a:pt x="5252" y="2187"/>
                  <a:pt x="5253" y="2187"/>
                  <a:pt x="5255" y="2187"/>
                </a:cubicBezTo>
                <a:lnTo>
                  <a:pt x="5330" y="2182"/>
                </a:lnTo>
                <a:lnTo>
                  <a:pt x="5348" y="2436"/>
                </a:lnTo>
                <a:lnTo>
                  <a:pt x="4805" y="2473"/>
                </a:lnTo>
                <a:lnTo>
                  <a:pt x="4799" y="2390"/>
                </a:lnTo>
                <a:cubicBezTo>
                  <a:pt x="4798" y="2373"/>
                  <a:pt x="4781" y="2360"/>
                  <a:pt x="4766" y="2360"/>
                </a:cubicBezTo>
                <a:cubicBezTo>
                  <a:pt x="4765" y="2360"/>
                  <a:pt x="4764" y="2360"/>
                  <a:pt x="4763" y="2360"/>
                </a:cubicBezTo>
                <a:lnTo>
                  <a:pt x="4438" y="2384"/>
                </a:lnTo>
                <a:cubicBezTo>
                  <a:pt x="4429" y="2384"/>
                  <a:pt x="4420" y="2389"/>
                  <a:pt x="4414" y="2395"/>
                </a:cubicBezTo>
                <a:lnTo>
                  <a:pt x="4411" y="2399"/>
                </a:lnTo>
                <a:lnTo>
                  <a:pt x="4402" y="2399"/>
                </a:lnTo>
                <a:cubicBezTo>
                  <a:pt x="4393" y="2400"/>
                  <a:pt x="4385" y="2405"/>
                  <a:pt x="4380" y="2411"/>
                </a:cubicBezTo>
                <a:lnTo>
                  <a:pt x="4294" y="2510"/>
                </a:lnTo>
                <a:lnTo>
                  <a:pt x="4127" y="2521"/>
                </a:lnTo>
                <a:cubicBezTo>
                  <a:pt x="4120" y="2522"/>
                  <a:pt x="4110" y="2526"/>
                  <a:pt x="4105" y="2533"/>
                </a:cubicBezTo>
                <a:cubicBezTo>
                  <a:pt x="4100" y="2540"/>
                  <a:pt x="4097" y="2547"/>
                  <a:pt x="4097" y="2557"/>
                </a:cubicBezTo>
                <a:lnTo>
                  <a:pt x="4104" y="2644"/>
                </a:lnTo>
                <a:lnTo>
                  <a:pt x="4011" y="2749"/>
                </a:lnTo>
                <a:cubicBezTo>
                  <a:pt x="4010" y="2750"/>
                  <a:pt x="4008" y="2751"/>
                  <a:pt x="4007" y="2754"/>
                </a:cubicBezTo>
                <a:lnTo>
                  <a:pt x="3991" y="2756"/>
                </a:lnTo>
                <a:cubicBezTo>
                  <a:pt x="3985" y="2759"/>
                  <a:pt x="3979" y="2760"/>
                  <a:pt x="3975" y="2764"/>
                </a:cubicBezTo>
                <a:lnTo>
                  <a:pt x="3956" y="2755"/>
                </a:lnTo>
                <a:cubicBezTo>
                  <a:pt x="3953" y="2754"/>
                  <a:pt x="3949" y="2753"/>
                  <a:pt x="3946" y="2753"/>
                </a:cubicBezTo>
                <a:cubicBezTo>
                  <a:pt x="3940" y="2753"/>
                  <a:pt x="3935" y="2755"/>
                  <a:pt x="3929" y="2756"/>
                </a:cubicBezTo>
                <a:lnTo>
                  <a:pt x="3741" y="2850"/>
                </a:lnTo>
                <a:cubicBezTo>
                  <a:pt x="3729" y="2855"/>
                  <a:pt x="3721" y="2869"/>
                  <a:pt x="3722" y="2881"/>
                </a:cubicBezTo>
                <a:lnTo>
                  <a:pt x="3730" y="2990"/>
                </a:lnTo>
                <a:cubicBezTo>
                  <a:pt x="3730" y="2996"/>
                  <a:pt x="3732" y="3003"/>
                  <a:pt x="3736" y="3008"/>
                </a:cubicBezTo>
                <a:lnTo>
                  <a:pt x="3819" y="3109"/>
                </a:lnTo>
                <a:lnTo>
                  <a:pt x="3826" y="3167"/>
                </a:lnTo>
                <a:lnTo>
                  <a:pt x="3435" y="3196"/>
                </a:lnTo>
                <a:cubicBezTo>
                  <a:pt x="3425" y="3197"/>
                  <a:pt x="3418" y="3199"/>
                  <a:pt x="3413" y="3206"/>
                </a:cubicBezTo>
                <a:lnTo>
                  <a:pt x="3393" y="3228"/>
                </a:lnTo>
                <a:lnTo>
                  <a:pt x="3386" y="3228"/>
                </a:lnTo>
                <a:cubicBezTo>
                  <a:pt x="3377" y="3229"/>
                  <a:pt x="3370" y="3232"/>
                  <a:pt x="3365" y="3239"/>
                </a:cubicBezTo>
                <a:lnTo>
                  <a:pt x="3294" y="3316"/>
                </a:lnTo>
                <a:lnTo>
                  <a:pt x="2908" y="3343"/>
                </a:lnTo>
                <a:cubicBezTo>
                  <a:pt x="2902" y="3343"/>
                  <a:pt x="2897" y="3344"/>
                  <a:pt x="2893" y="3347"/>
                </a:cubicBezTo>
                <a:lnTo>
                  <a:pt x="2857" y="3369"/>
                </a:lnTo>
                <a:cubicBezTo>
                  <a:pt x="2851" y="3370"/>
                  <a:pt x="2846" y="3371"/>
                  <a:pt x="2842" y="3374"/>
                </a:cubicBezTo>
                <a:lnTo>
                  <a:pt x="2730" y="3444"/>
                </a:lnTo>
                <a:lnTo>
                  <a:pt x="2725" y="3389"/>
                </a:lnTo>
                <a:cubicBezTo>
                  <a:pt x="2724" y="3379"/>
                  <a:pt x="2720" y="3371"/>
                  <a:pt x="2714" y="3366"/>
                </a:cubicBezTo>
                <a:cubicBezTo>
                  <a:pt x="2708" y="3361"/>
                  <a:pt x="2701" y="3358"/>
                  <a:pt x="2693" y="3358"/>
                </a:cubicBezTo>
                <a:cubicBezTo>
                  <a:pt x="2692" y="3358"/>
                  <a:pt x="2691" y="3358"/>
                  <a:pt x="2690" y="3358"/>
                </a:cubicBezTo>
                <a:lnTo>
                  <a:pt x="2590" y="3365"/>
                </a:lnTo>
                <a:lnTo>
                  <a:pt x="2497" y="3254"/>
                </a:lnTo>
                <a:cubicBezTo>
                  <a:pt x="2492" y="3247"/>
                  <a:pt x="2484" y="3242"/>
                  <a:pt x="2476" y="3242"/>
                </a:cubicBezTo>
                <a:cubicBezTo>
                  <a:pt x="2474" y="3242"/>
                  <a:pt x="2472" y="3242"/>
                  <a:pt x="2470" y="3243"/>
                </a:cubicBezTo>
                <a:lnTo>
                  <a:pt x="2435" y="3245"/>
                </a:lnTo>
                <a:cubicBezTo>
                  <a:pt x="2428" y="3246"/>
                  <a:pt x="2419" y="3250"/>
                  <a:pt x="2414" y="3255"/>
                </a:cubicBezTo>
                <a:lnTo>
                  <a:pt x="2371" y="3301"/>
                </a:lnTo>
                <a:lnTo>
                  <a:pt x="2334" y="3303"/>
                </a:lnTo>
                <a:lnTo>
                  <a:pt x="2257" y="3264"/>
                </a:lnTo>
                <a:cubicBezTo>
                  <a:pt x="2252" y="3261"/>
                  <a:pt x="2246" y="3260"/>
                  <a:pt x="2240" y="3260"/>
                </a:cubicBezTo>
                <a:cubicBezTo>
                  <a:pt x="2237" y="3260"/>
                  <a:pt x="2233" y="3260"/>
                  <a:pt x="2230" y="3261"/>
                </a:cubicBezTo>
                <a:lnTo>
                  <a:pt x="1998" y="3354"/>
                </a:lnTo>
                <a:lnTo>
                  <a:pt x="1921" y="3402"/>
                </a:lnTo>
                <a:cubicBezTo>
                  <a:pt x="1908" y="3410"/>
                  <a:pt x="1902" y="3427"/>
                  <a:pt x="1908" y="3442"/>
                </a:cubicBezTo>
                <a:lnTo>
                  <a:pt x="1945" y="3532"/>
                </a:lnTo>
                <a:lnTo>
                  <a:pt x="1846" y="3624"/>
                </a:lnTo>
                <a:lnTo>
                  <a:pt x="1752" y="3542"/>
                </a:lnTo>
                <a:cubicBezTo>
                  <a:pt x="1747" y="3536"/>
                  <a:pt x="1738" y="3534"/>
                  <a:pt x="1731" y="3534"/>
                </a:cubicBezTo>
                <a:cubicBezTo>
                  <a:pt x="1730" y="3534"/>
                  <a:pt x="1730" y="3534"/>
                  <a:pt x="1723" y="3532"/>
                </a:cubicBezTo>
                <a:lnTo>
                  <a:pt x="1066" y="3579"/>
                </a:lnTo>
                <a:lnTo>
                  <a:pt x="920" y="3519"/>
                </a:lnTo>
                <a:lnTo>
                  <a:pt x="992" y="3436"/>
                </a:lnTo>
                <a:cubicBezTo>
                  <a:pt x="997" y="3430"/>
                  <a:pt x="999" y="3422"/>
                  <a:pt x="999" y="3412"/>
                </a:cubicBezTo>
                <a:lnTo>
                  <a:pt x="992" y="3305"/>
                </a:lnTo>
                <a:cubicBezTo>
                  <a:pt x="991" y="3295"/>
                  <a:pt x="986" y="3285"/>
                  <a:pt x="977" y="3280"/>
                </a:cubicBezTo>
                <a:lnTo>
                  <a:pt x="301" y="2821"/>
                </a:lnTo>
                <a:lnTo>
                  <a:pt x="286" y="2489"/>
                </a:lnTo>
                <a:lnTo>
                  <a:pt x="267" y="2218"/>
                </a:lnTo>
                <a:lnTo>
                  <a:pt x="279" y="2217"/>
                </a:lnTo>
                <a:cubicBezTo>
                  <a:pt x="286" y="2215"/>
                  <a:pt x="295" y="2212"/>
                  <a:pt x="301" y="2205"/>
                </a:cubicBezTo>
                <a:cubicBezTo>
                  <a:pt x="302" y="2204"/>
                  <a:pt x="304" y="2202"/>
                  <a:pt x="305" y="2199"/>
                </a:cubicBezTo>
                <a:lnTo>
                  <a:pt x="341" y="2197"/>
                </a:lnTo>
                <a:cubicBezTo>
                  <a:pt x="348" y="2196"/>
                  <a:pt x="358" y="2192"/>
                  <a:pt x="363" y="2186"/>
                </a:cubicBezTo>
                <a:cubicBezTo>
                  <a:pt x="368" y="2179"/>
                  <a:pt x="371" y="2171"/>
                  <a:pt x="371" y="2162"/>
                </a:cubicBezTo>
                <a:lnTo>
                  <a:pt x="350" y="1863"/>
                </a:lnTo>
                <a:lnTo>
                  <a:pt x="544" y="1750"/>
                </a:lnTo>
                <a:cubicBezTo>
                  <a:pt x="555" y="1744"/>
                  <a:pt x="561" y="1731"/>
                  <a:pt x="560" y="1719"/>
                </a:cubicBezTo>
                <a:lnTo>
                  <a:pt x="554" y="1626"/>
                </a:lnTo>
                <a:lnTo>
                  <a:pt x="644" y="1528"/>
                </a:lnTo>
                <a:cubicBezTo>
                  <a:pt x="650" y="1522"/>
                  <a:pt x="653" y="1514"/>
                  <a:pt x="653" y="1505"/>
                </a:cubicBezTo>
                <a:cubicBezTo>
                  <a:pt x="652" y="1496"/>
                  <a:pt x="648" y="1486"/>
                  <a:pt x="642" y="1481"/>
                </a:cubicBezTo>
                <a:lnTo>
                  <a:pt x="525" y="1381"/>
                </a:lnTo>
                <a:cubicBezTo>
                  <a:pt x="520" y="1377"/>
                  <a:pt x="513" y="1373"/>
                  <a:pt x="507" y="1373"/>
                </a:cubicBezTo>
                <a:cubicBezTo>
                  <a:pt x="505" y="1373"/>
                  <a:pt x="504" y="1373"/>
                  <a:pt x="503" y="1374"/>
                </a:cubicBezTo>
                <a:lnTo>
                  <a:pt x="316" y="1386"/>
                </a:lnTo>
                <a:lnTo>
                  <a:pt x="311" y="1311"/>
                </a:lnTo>
                <a:cubicBezTo>
                  <a:pt x="310" y="1302"/>
                  <a:pt x="306" y="1294"/>
                  <a:pt x="299" y="1288"/>
                </a:cubicBezTo>
                <a:lnTo>
                  <a:pt x="194" y="1197"/>
                </a:lnTo>
                <a:lnTo>
                  <a:pt x="180" y="1000"/>
                </a:lnTo>
                <a:cubicBezTo>
                  <a:pt x="180" y="995"/>
                  <a:pt x="179" y="990"/>
                  <a:pt x="176" y="985"/>
                </a:cubicBezTo>
                <a:lnTo>
                  <a:pt x="86" y="834"/>
                </a:lnTo>
                <a:cubicBezTo>
                  <a:pt x="91" y="832"/>
                  <a:pt x="96" y="829"/>
                  <a:pt x="101" y="824"/>
                </a:cubicBezTo>
                <a:lnTo>
                  <a:pt x="104" y="820"/>
                </a:lnTo>
                <a:lnTo>
                  <a:pt x="134" y="818"/>
                </a:lnTo>
                <a:cubicBezTo>
                  <a:pt x="142" y="817"/>
                  <a:pt x="151" y="813"/>
                  <a:pt x="156" y="806"/>
                </a:cubicBezTo>
                <a:lnTo>
                  <a:pt x="388" y="541"/>
                </a:lnTo>
                <a:lnTo>
                  <a:pt x="389" y="554"/>
                </a:lnTo>
                <a:cubicBezTo>
                  <a:pt x="390" y="563"/>
                  <a:pt x="394" y="572"/>
                  <a:pt x="400" y="577"/>
                </a:cubicBezTo>
                <a:lnTo>
                  <a:pt x="434" y="605"/>
                </a:lnTo>
                <a:lnTo>
                  <a:pt x="466" y="705"/>
                </a:lnTo>
                <a:lnTo>
                  <a:pt x="471" y="776"/>
                </a:lnTo>
                <a:cubicBezTo>
                  <a:pt x="472" y="783"/>
                  <a:pt x="476" y="793"/>
                  <a:pt x="483" y="798"/>
                </a:cubicBezTo>
                <a:lnTo>
                  <a:pt x="498" y="812"/>
                </a:lnTo>
                <a:lnTo>
                  <a:pt x="524" y="896"/>
                </a:lnTo>
                <a:cubicBezTo>
                  <a:pt x="528" y="903"/>
                  <a:pt x="534" y="911"/>
                  <a:pt x="541" y="916"/>
                </a:cubicBezTo>
                <a:lnTo>
                  <a:pt x="669" y="978"/>
                </a:lnTo>
                <a:cubicBezTo>
                  <a:pt x="673" y="979"/>
                  <a:pt x="678" y="980"/>
                  <a:pt x="682" y="980"/>
                </a:cubicBezTo>
                <a:cubicBezTo>
                  <a:pt x="683" y="980"/>
                  <a:pt x="685" y="980"/>
                  <a:pt x="686" y="980"/>
                </a:cubicBezTo>
                <a:lnTo>
                  <a:pt x="1249" y="942"/>
                </a:lnTo>
                <a:lnTo>
                  <a:pt x="1407" y="1006"/>
                </a:lnTo>
                <a:cubicBezTo>
                  <a:pt x="1410" y="1009"/>
                  <a:pt x="1416" y="1009"/>
                  <a:pt x="1421" y="1009"/>
                </a:cubicBezTo>
                <a:lnTo>
                  <a:pt x="2294" y="948"/>
                </a:lnTo>
                <a:lnTo>
                  <a:pt x="2483" y="1046"/>
                </a:lnTo>
                <a:cubicBezTo>
                  <a:pt x="2488" y="1047"/>
                  <a:pt x="2494" y="1048"/>
                  <a:pt x="2499" y="1048"/>
                </a:cubicBezTo>
                <a:cubicBezTo>
                  <a:pt x="2501" y="1048"/>
                  <a:pt x="2504" y="1048"/>
                  <a:pt x="2506" y="1048"/>
                </a:cubicBezTo>
                <a:lnTo>
                  <a:pt x="2735" y="996"/>
                </a:lnTo>
                <a:cubicBezTo>
                  <a:pt x="2745" y="994"/>
                  <a:pt x="2753" y="986"/>
                  <a:pt x="2757" y="979"/>
                </a:cubicBezTo>
                <a:lnTo>
                  <a:pt x="2816" y="869"/>
                </a:lnTo>
                <a:lnTo>
                  <a:pt x="3039" y="776"/>
                </a:lnTo>
                <a:cubicBezTo>
                  <a:pt x="3043" y="775"/>
                  <a:pt x="3047" y="772"/>
                  <a:pt x="3049" y="770"/>
                </a:cubicBezTo>
                <a:lnTo>
                  <a:pt x="3299" y="520"/>
                </a:lnTo>
                <a:cubicBezTo>
                  <a:pt x="3302" y="517"/>
                  <a:pt x="3304" y="515"/>
                  <a:pt x="3305" y="512"/>
                </a:cubicBezTo>
                <a:lnTo>
                  <a:pt x="3443" y="250"/>
                </a:lnTo>
                <a:lnTo>
                  <a:pt x="3534" y="206"/>
                </a:lnTo>
                <a:lnTo>
                  <a:pt x="3929" y="67"/>
                </a:lnTo>
                <a:close/>
                <a:moveTo>
                  <a:pt x="3934" y="1"/>
                </a:moveTo>
                <a:cubicBezTo>
                  <a:pt x="3931" y="1"/>
                  <a:pt x="3927" y="1"/>
                  <a:pt x="3924" y="3"/>
                </a:cubicBezTo>
                <a:lnTo>
                  <a:pt x="3510" y="149"/>
                </a:lnTo>
                <a:lnTo>
                  <a:pt x="3404" y="200"/>
                </a:lnTo>
                <a:cubicBezTo>
                  <a:pt x="3398" y="203"/>
                  <a:pt x="3393" y="209"/>
                  <a:pt x="3390" y="215"/>
                </a:cubicBezTo>
                <a:lnTo>
                  <a:pt x="3251" y="481"/>
                </a:lnTo>
                <a:lnTo>
                  <a:pt x="3009" y="724"/>
                </a:lnTo>
                <a:lnTo>
                  <a:pt x="2781" y="818"/>
                </a:lnTo>
                <a:cubicBezTo>
                  <a:pt x="2774" y="820"/>
                  <a:pt x="2769" y="825"/>
                  <a:pt x="2765" y="832"/>
                </a:cubicBezTo>
                <a:lnTo>
                  <a:pt x="2707" y="940"/>
                </a:lnTo>
                <a:lnTo>
                  <a:pt x="2504" y="985"/>
                </a:lnTo>
                <a:lnTo>
                  <a:pt x="2317" y="890"/>
                </a:lnTo>
                <a:cubicBezTo>
                  <a:pt x="2313" y="887"/>
                  <a:pt x="2309" y="885"/>
                  <a:pt x="2304" y="885"/>
                </a:cubicBezTo>
                <a:cubicBezTo>
                  <a:pt x="2303" y="885"/>
                  <a:pt x="2302" y="885"/>
                  <a:pt x="2301" y="885"/>
                </a:cubicBezTo>
                <a:lnTo>
                  <a:pt x="1426" y="947"/>
                </a:lnTo>
                <a:lnTo>
                  <a:pt x="1269" y="881"/>
                </a:lnTo>
                <a:cubicBezTo>
                  <a:pt x="1266" y="880"/>
                  <a:pt x="1262" y="878"/>
                  <a:pt x="1259" y="878"/>
                </a:cubicBezTo>
                <a:cubicBezTo>
                  <a:pt x="1257" y="878"/>
                  <a:pt x="1256" y="879"/>
                  <a:pt x="1254" y="879"/>
                </a:cubicBezTo>
                <a:lnTo>
                  <a:pt x="692" y="918"/>
                </a:lnTo>
                <a:lnTo>
                  <a:pt x="586" y="865"/>
                </a:lnTo>
                <a:lnTo>
                  <a:pt x="561" y="783"/>
                </a:lnTo>
                <a:cubicBezTo>
                  <a:pt x="558" y="777"/>
                  <a:pt x="556" y="772"/>
                  <a:pt x="550" y="768"/>
                </a:cubicBezTo>
                <a:lnTo>
                  <a:pt x="537" y="757"/>
                </a:lnTo>
                <a:lnTo>
                  <a:pt x="532" y="694"/>
                </a:lnTo>
                <a:lnTo>
                  <a:pt x="495" y="577"/>
                </a:lnTo>
                <a:cubicBezTo>
                  <a:pt x="494" y="572"/>
                  <a:pt x="492" y="567"/>
                  <a:pt x="487" y="563"/>
                </a:cubicBezTo>
                <a:lnTo>
                  <a:pt x="458" y="538"/>
                </a:lnTo>
                <a:lnTo>
                  <a:pt x="456" y="507"/>
                </a:lnTo>
                <a:cubicBezTo>
                  <a:pt x="454" y="501"/>
                  <a:pt x="453" y="497"/>
                  <a:pt x="450" y="492"/>
                </a:cubicBezTo>
                <a:lnTo>
                  <a:pt x="431" y="461"/>
                </a:lnTo>
                <a:cubicBezTo>
                  <a:pt x="425" y="452"/>
                  <a:pt x="416" y="447"/>
                  <a:pt x="406" y="445"/>
                </a:cubicBezTo>
                <a:cubicBezTo>
                  <a:pt x="404" y="445"/>
                  <a:pt x="403" y="445"/>
                  <a:pt x="401" y="445"/>
                </a:cubicBezTo>
                <a:cubicBezTo>
                  <a:pt x="392" y="445"/>
                  <a:pt x="384" y="449"/>
                  <a:pt x="379" y="455"/>
                </a:cubicBezTo>
                <a:lnTo>
                  <a:pt x="119" y="752"/>
                </a:lnTo>
                <a:lnTo>
                  <a:pt x="89" y="755"/>
                </a:lnTo>
                <a:cubicBezTo>
                  <a:pt x="81" y="755"/>
                  <a:pt x="71" y="761"/>
                  <a:pt x="66" y="767"/>
                </a:cubicBezTo>
                <a:lnTo>
                  <a:pt x="62" y="772"/>
                </a:lnTo>
                <a:lnTo>
                  <a:pt x="32" y="775"/>
                </a:lnTo>
                <a:cubicBezTo>
                  <a:pt x="21" y="775"/>
                  <a:pt x="11" y="781"/>
                  <a:pt x="6" y="792"/>
                </a:cubicBezTo>
                <a:cubicBezTo>
                  <a:pt x="1" y="801"/>
                  <a:pt x="3" y="814"/>
                  <a:pt x="8" y="823"/>
                </a:cubicBezTo>
                <a:lnTo>
                  <a:pt x="119" y="1011"/>
                </a:lnTo>
                <a:lnTo>
                  <a:pt x="134" y="1214"/>
                </a:lnTo>
                <a:cubicBezTo>
                  <a:pt x="135" y="1224"/>
                  <a:pt x="139" y="1231"/>
                  <a:pt x="145" y="1236"/>
                </a:cubicBezTo>
                <a:lnTo>
                  <a:pt x="251" y="1329"/>
                </a:lnTo>
                <a:lnTo>
                  <a:pt x="258" y="1424"/>
                </a:lnTo>
                <a:cubicBezTo>
                  <a:pt x="259" y="1441"/>
                  <a:pt x="273" y="1454"/>
                  <a:pt x="288" y="1454"/>
                </a:cubicBezTo>
                <a:cubicBezTo>
                  <a:pt x="289" y="1454"/>
                  <a:pt x="291" y="1454"/>
                  <a:pt x="292" y="1454"/>
                </a:cubicBezTo>
                <a:lnTo>
                  <a:pt x="498" y="1439"/>
                </a:lnTo>
                <a:lnTo>
                  <a:pt x="579" y="1510"/>
                </a:lnTo>
                <a:lnTo>
                  <a:pt x="500" y="1593"/>
                </a:lnTo>
                <a:cubicBezTo>
                  <a:pt x="494" y="1600"/>
                  <a:pt x="492" y="1609"/>
                  <a:pt x="492" y="1618"/>
                </a:cubicBezTo>
                <a:lnTo>
                  <a:pt x="498" y="1707"/>
                </a:lnTo>
                <a:lnTo>
                  <a:pt x="305" y="1819"/>
                </a:lnTo>
                <a:cubicBezTo>
                  <a:pt x="294" y="1825"/>
                  <a:pt x="287" y="1838"/>
                  <a:pt x="289" y="1850"/>
                </a:cubicBezTo>
                <a:lnTo>
                  <a:pt x="310" y="2136"/>
                </a:lnTo>
                <a:lnTo>
                  <a:pt x="279" y="2139"/>
                </a:lnTo>
                <a:cubicBezTo>
                  <a:pt x="270" y="2140"/>
                  <a:pt x="261" y="2143"/>
                  <a:pt x="256" y="2151"/>
                </a:cubicBezTo>
                <a:cubicBezTo>
                  <a:pt x="255" y="2152"/>
                  <a:pt x="254" y="2154"/>
                  <a:pt x="253" y="2156"/>
                </a:cubicBezTo>
                <a:lnTo>
                  <a:pt x="234" y="2157"/>
                </a:lnTo>
                <a:cubicBezTo>
                  <a:pt x="216" y="2158"/>
                  <a:pt x="203" y="2173"/>
                  <a:pt x="204" y="2192"/>
                </a:cubicBezTo>
                <a:lnTo>
                  <a:pt x="218" y="2395"/>
                </a:lnTo>
                <a:lnTo>
                  <a:pt x="240" y="2842"/>
                </a:lnTo>
                <a:cubicBezTo>
                  <a:pt x="240" y="2852"/>
                  <a:pt x="245" y="2861"/>
                  <a:pt x="255" y="2868"/>
                </a:cubicBezTo>
                <a:lnTo>
                  <a:pt x="931" y="3327"/>
                </a:lnTo>
                <a:lnTo>
                  <a:pt x="937" y="3406"/>
                </a:lnTo>
                <a:lnTo>
                  <a:pt x="844" y="3511"/>
                </a:lnTo>
                <a:cubicBezTo>
                  <a:pt x="838" y="3520"/>
                  <a:pt x="836" y="3530"/>
                  <a:pt x="838" y="3541"/>
                </a:cubicBezTo>
                <a:cubicBezTo>
                  <a:pt x="841" y="3551"/>
                  <a:pt x="848" y="3558"/>
                  <a:pt x="858" y="3562"/>
                </a:cubicBezTo>
                <a:lnTo>
                  <a:pt x="1052" y="3644"/>
                </a:lnTo>
                <a:cubicBezTo>
                  <a:pt x="1055" y="3645"/>
                  <a:pt x="1059" y="3646"/>
                  <a:pt x="1063" y="3646"/>
                </a:cubicBezTo>
                <a:cubicBezTo>
                  <a:pt x="1064" y="3646"/>
                  <a:pt x="1065" y="3646"/>
                  <a:pt x="1067" y="3646"/>
                </a:cubicBezTo>
                <a:lnTo>
                  <a:pt x="1720" y="3600"/>
                </a:lnTo>
                <a:lnTo>
                  <a:pt x="1825" y="3691"/>
                </a:lnTo>
                <a:cubicBezTo>
                  <a:pt x="1830" y="3697"/>
                  <a:pt x="1837" y="3699"/>
                  <a:pt x="1846" y="3699"/>
                </a:cubicBezTo>
                <a:cubicBezTo>
                  <a:pt x="1852" y="3699"/>
                  <a:pt x="1857" y="3698"/>
                  <a:pt x="1861" y="3698"/>
                </a:cubicBezTo>
                <a:cubicBezTo>
                  <a:pt x="1863" y="3697"/>
                  <a:pt x="1869" y="3693"/>
                  <a:pt x="1870" y="3691"/>
                </a:cubicBezTo>
                <a:lnTo>
                  <a:pt x="2005" y="3567"/>
                </a:lnTo>
                <a:cubicBezTo>
                  <a:pt x="2014" y="3557"/>
                  <a:pt x="2019" y="3543"/>
                  <a:pt x="2013" y="3530"/>
                </a:cubicBezTo>
                <a:lnTo>
                  <a:pt x="1978" y="3443"/>
                </a:lnTo>
                <a:lnTo>
                  <a:pt x="2026" y="3411"/>
                </a:lnTo>
                <a:lnTo>
                  <a:pt x="2238" y="3327"/>
                </a:lnTo>
                <a:lnTo>
                  <a:pt x="2310" y="3365"/>
                </a:lnTo>
                <a:cubicBezTo>
                  <a:pt x="2315" y="3367"/>
                  <a:pt x="2320" y="3369"/>
                  <a:pt x="2325" y="3369"/>
                </a:cubicBezTo>
                <a:cubicBezTo>
                  <a:pt x="2326" y="3369"/>
                  <a:pt x="2327" y="3369"/>
                  <a:pt x="2328" y="3369"/>
                </a:cubicBezTo>
                <a:lnTo>
                  <a:pt x="2388" y="3365"/>
                </a:lnTo>
                <a:cubicBezTo>
                  <a:pt x="2395" y="3364"/>
                  <a:pt x="2404" y="3360"/>
                  <a:pt x="2409" y="3354"/>
                </a:cubicBezTo>
                <a:lnTo>
                  <a:pt x="2452" y="3308"/>
                </a:lnTo>
                <a:lnTo>
                  <a:pt x="2457" y="3308"/>
                </a:lnTo>
                <a:lnTo>
                  <a:pt x="2550" y="3420"/>
                </a:lnTo>
                <a:cubicBezTo>
                  <a:pt x="2555" y="3426"/>
                  <a:pt x="2564" y="3431"/>
                  <a:pt x="2574" y="3431"/>
                </a:cubicBezTo>
                <a:cubicBezTo>
                  <a:pt x="2575" y="3431"/>
                  <a:pt x="2576" y="3431"/>
                  <a:pt x="2577" y="3431"/>
                </a:cubicBezTo>
                <a:lnTo>
                  <a:pt x="2661" y="3425"/>
                </a:lnTo>
                <a:lnTo>
                  <a:pt x="2666" y="3501"/>
                </a:lnTo>
                <a:cubicBezTo>
                  <a:pt x="2666" y="3511"/>
                  <a:pt x="2673" y="3522"/>
                  <a:pt x="2684" y="3527"/>
                </a:cubicBezTo>
                <a:cubicBezTo>
                  <a:pt x="2688" y="3529"/>
                  <a:pt x="2692" y="3530"/>
                  <a:pt x="2697" y="3530"/>
                </a:cubicBezTo>
                <a:cubicBezTo>
                  <a:pt x="2704" y="3530"/>
                  <a:pt x="2710" y="3529"/>
                  <a:pt x="2715" y="3526"/>
                </a:cubicBezTo>
                <a:lnTo>
                  <a:pt x="2868" y="3432"/>
                </a:lnTo>
                <a:cubicBezTo>
                  <a:pt x="2873" y="3432"/>
                  <a:pt x="2877" y="3431"/>
                  <a:pt x="2882" y="3428"/>
                </a:cubicBezTo>
                <a:lnTo>
                  <a:pt x="2918" y="3406"/>
                </a:lnTo>
                <a:lnTo>
                  <a:pt x="3310" y="3379"/>
                </a:lnTo>
                <a:cubicBezTo>
                  <a:pt x="3319" y="3379"/>
                  <a:pt x="3326" y="3375"/>
                  <a:pt x="3331" y="3369"/>
                </a:cubicBezTo>
                <a:lnTo>
                  <a:pt x="3402" y="3292"/>
                </a:lnTo>
                <a:lnTo>
                  <a:pt x="3410" y="3292"/>
                </a:lnTo>
                <a:cubicBezTo>
                  <a:pt x="3418" y="3291"/>
                  <a:pt x="3425" y="3288"/>
                  <a:pt x="3430" y="3281"/>
                </a:cubicBezTo>
                <a:lnTo>
                  <a:pt x="3450" y="3259"/>
                </a:lnTo>
                <a:lnTo>
                  <a:pt x="3842" y="3232"/>
                </a:lnTo>
                <a:cubicBezTo>
                  <a:pt x="3851" y="3232"/>
                  <a:pt x="3858" y="3228"/>
                  <a:pt x="3864" y="3222"/>
                </a:cubicBezTo>
                <a:lnTo>
                  <a:pt x="3883" y="3199"/>
                </a:lnTo>
                <a:cubicBezTo>
                  <a:pt x="3890" y="3192"/>
                  <a:pt x="3893" y="3182"/>
                  <a:pt x="3892" y="3173"/>
                </a:cubicBezTo>
                <a:lnTo>
                  <a:pt x="3881" y="3092"/>
                </a:lnTo>
                <a:cubicBezTo>
                  <a:pt x="3881" y="3087"/>
                  <a:pt x="3878" y="3081"/>
                  <a:pt x="3874" y="3076"/>
                </a:cubicBezTo>
                <a:lnTo>
                  <a:pt x="3793" y="2974"/>
                </a:lnTo>
                <a:lnTo>
                  <a:pt x="3788" y="2897"/>
                </a:lnTo>
                <a:lnTo>
                  <a:pt x="3944" y="2821"/>
                </a:lnTo>
                <a:lnTo>
                  <a:pt x="3982" y="2838"/>
                </a:lnTo>
                <a:cubicBezTo>
                  <a:pt x="3986" y="2839"/>
                  <a:pt x="3990" y="2840"/>
                  <a:pt x="3994" y="2840"/>
                </a:cubicBezTo>
                <a:cubicBezTo>
                  <a:pt x="4000" y="2840"/>
                  <a:pt x="4007" y="2838"/>
                  <a:pt x="4013" y="2834"/>
                </a:cubicBezTo>
                <a:cubicBezTo>
                  <a:pt x="4019" y="2829"/>
                  <a:pt x="4023" y="2823"/>
                  <a:pt x="4025" y="2817"/>
                </a:cubicBezTo>
                <a:lnTo>
                  <a:pt x="4039" y="2816"/>
                </a:lnTo>
                <a:cubicBezTo>
                  <a:pt x="4056" y="2813"/>
                  <a:pt x="4070" y="2797"/>
                  <a:pt x="4069" y="2780"/>
                </a:cubicBezTo>
                <a:lnTo>
                  <a:pt x="4160" y="2675"/>
                </a:lnTo>
                <a:cubicBezTo>
                  <a:pt x="4165" y="2668"/>
                  <a:pt x="4169" y="2661"/>
                  <a:pt x="4169" y="2651"/>
                </a:cubicBezTo>
                <a:lnTo>
                  <a:pt x="4163" y="2584"/>
                </a:lnTo>
                <a:lnTo>
                  <a:pt x="4310" y="2573"/>
                </a:lnTo>
                <a:cubicBezTo>
                  <a:pt x="4319" y="2572"/>
                  <a:pt x="4327" y="2568"/>
                  <a:pt x="4332" y="2562"/>
                </a:cubicBezTo>
                <a:lnTo>
                  <a:pt x="4418" y="2463"/>
                </a:lnTo>
                <a:lnTo>
                  <a:pt x="4428" y="2463"/>
                </a:lnTo>
                <a:cubicBezTo>
                  <a:pt x="4436" y="2463"/>
                  <a:pt x="4446" y="2458"/>
                  <a:pt x="4451" y="2451"/>
                </a:cubicBezTo>
                <a:lnTo>
                  <a:pt x="4455" y="2447"/>
                </a:lnTo>
                <a:lnTo>
                  <a:pt x="4733" y="2427"/>
                </a:lnTo>
                <a:lnTo>
                  <a:pt x="4740" y="2511"/>
                </a:lnTo>
                <a:cubicBezTo>
                  <a:pt x="4741" y="2520"/>
                  <a:pt x="4745" y="2527"/>
                  <a:pt x="4752" y="2533"/>
                </a:cubicBezTo>
                <a:cubicBezTo>
                  <a:pt x="4757" y="2537"/>
                  <a:pt x="4765" y="2541"/>
                  <a:pt x="4772" y="2541"/>
                </a:cubicBezTo>
                <a:cubicBezTo>
                  <a:pt x="4773" y="2541"/>
                  <a:pt x="4774" y="2541"/>
                  <a:pt x="4775" y="2541"/>
                </a:cubicBezTo>
                <a:lnTo>
                  <a:pt x="5383" y="2498"/>
                </a:lnTo>
                <a:cubicBezTo>
                  <a:pt x="5391" y="2496"/>
                  <a:pt x="5399" y="2493"/>
                  <a:pt x="5404" y="2486"/>
                </a:cubicBezTo>
                <a:cubicBezTo>
                  <a:pt x="5410" y="2480"/>
                  <a:pt x="5413" y="2472"/>
                  <a:pt x="5413" y="2463"/>
                </a:cubicBezTo>
                <a:lnTo>
                  <a:pt x="5391" y="2144"/>
                </a:lnTo>
                <a:cubicBezTo>
                  <a:pt x="5389" y="2127"/>
                  <a:pt x="5375" y="2114"/>
                  <a:pt x="5360" y="2114"/>
                </a:cubicBezTo>
                <a:cubicBezTo>
                  <a:pt x="5359" y="2114"/>
                  <a:pt x="5357" y="2114"/>
                  <a:pt x="5356" y="2114"/>
                </a:cubicBezTo>
                <a:lnTo>
                  <a:pt x="5259" y="2120"/>
                </a:lnTo>
                <a:lnTo>
                  <a:pt x="5164" y="2045"/>
                </a:lnTo>
                <a:lnTo>
                  <a:pt x="5158" y="1952"/>
                </a:lnTo>
                <a:cubicBezTo>
                  <a:pt x="5157" y="1935"/>
                  <a:pt x="5142" y="1921"/>
                  <a:pt x="5127" y="1921"/>
                </a:cubicBezTo>
                <a:cubicBezTo>
                  <a:pt x="5125" y="1921"/>
                  <a:pt x="5124" y="1921"/>
                  <a:pt x="5122" y="1921"/>
                </a:cubicBezTo>
                <a:lnTo>
                  <a:pt x="4905" y="1937"/>
                </a:lnTo>
                <a:cubicBezTo>
                  <a:pt x="4896" y="1937"/>
                  <a:pt x="4887" y="1942"/>
                  <a:pt x="4882" y="1949"/>
                </a:cubicBezTo>
                <a:lnTo>
                  <a:pt x="4840" y="2001"/>
                </a:lnTo>
                <a:lnTo>
                  <a:pt x="4825" y="1772"/>
                </a:lnTo>
                <a:lnTo>
                  <a:pt x="4902" y="1683"/>
                </a:lnTo>
                <a:lnTo>
                  <a:pt x="4996" y="1677"/>
                </a:lnTo>
                <a:cubicBezTo>
                  <a:pt x="5004" y="1675"/>
                  <a:pt x="5013" y="1672"/>
                  <a:pt x="5018" y="1664"/>
                </a:cubicBezTo>
                <a:cubicBezTo>
                  <a:pt x="5023" y="1658"/>
                  <a:pt x="5027" y="1651"/>
                  <a:pt x="5027" y="1641"/>
                </a:cubicBezTo>
                <a:lnTo>
                  <a:pt x="5018" y="1539"/>
                </a:lnTo>
                <a:lnTo>
                  <a:pt x="5111" y="1440"/>
                </a:lnTo>
                <a:cubicBezTo>
                  <a:pt x="5117" y="1434"/>
                  <a:pt x="5120" y="1427"/>
                  <a:pt x="5120" y="1418"/>
                </a:cubicBezTo>
                <a:cubicBezTo>
                  <a:pt x="5118" y="1408"/>
                  <a:pt x="5115" y="1399"/>
                  <a:pt x="5108" y="1394"/>
                </a:cubicBezTo>
                <a:lnTo>
                  <a:pt x="5003" y="1302"/>
                </a:lnTo>
                <a:lnTo>
                  <a:pt x="4991" y="1138"/>
                </a:lnTo>
                <a:lnTo>
                  <a:pt x="5066" y="1133"/>
                </a:lnTo>
                <a:cubicBezTo>
                  <a:pt x="5074" y="1132"/>
                  <a:pt x="5084" y="1128"/>
                  <a:pt x="5089" y="1122"/>
                </a:cubicBezTo>
                <a:cubicBezTo>
                  <a:pt x="5094" y="1116"/>
                  <a:pt x="5096" y="1107"/>
                  <a:pt x="5096" y="1099"/>
                </a:cubicBezTo>
                <a:lnTo>
                  <a:pt x="5069" y="704"/>
                </a:lnTo>
                <a:lnTo>
                  <a:pt x="5470" y="675"/>
                </a:lnTo>
                <a:cubicBezTo>
                  <a:pt x="5479" y="675"/>
                  <a:pt x="5488" y="670"/>
                  <a:pt x="5493" y="664"/>
                </a:cubicBezTo>
                <a:lnTo>
                  <a:pt x="5586" y="548"/>
                </a:lnTo>
                <a:cubicBezTo>
                  <a:pt x="5594" y="538"/>
                  <a:pt x="5595" y="524"/>
                  <a:pt x="5590" y="513"/>
                </a:cubicBezTo>
                <a:lnTo>
                  <a:pt x="5498" y="328"/>
                </a:lnTo>
                <a:cubicBezTo>
                  <a:pt x="5493" y="318"/>
                  <a:pt x="5485" y="313"/>
                  <a:pt x="5474" y="311"/>
                </a:cubicBezTo>
                <a:lnTo>
                  <a:pt x="5047" y="113"/>
                </a:lnTo>
                <a:cubicBezTo>
                  <a:pt x="5044" y="111"/>
                  <a:pt x="5040" y="110"/>
                  <a:pt x="5036" y="110"/>
                </a:cubicBezTo>
                <a:cubicBezTo>
                  <a:pt x="5035" y="110"/>
                  <a:pt x="5033" y="111"/>
                  <a:pt x="5032" y="111"/>
                </a:cubicBezTo>
                <a:lnTo>
                  <a:pt x="4919" y="119"/>
                </a:lnTo>
                <a:lnTo>
                  <a:pt x="4814" y="97"/>
                </a:lnTo>
                <a:lnTo>
                  <a:pt x="4711" y="97"/>
                </a:lnTo>
                <a:lnTo>
                  <a:pt x="4496" y="148"/>
                </a:lnTo>
                <a:lnTo>
                  <a:pt x="4392" y="90"/>
                </a:lnTo>
                <a:cubicBezTo>
                  <a:pt x="4388" y="87"/>
                  <a:pt x="4383" y="86"/>
                  <a:pt x="4377" y="86"/>
                </a:cubicBezTo>
                <a:cubicBezTo>
                  <a:pt x="4376" y="86"/>
                  <a:pt x="4375" y="86"/>
                  <a:pt x="4374" y="86"/>
                </a:cubicBezTo>
                <a:lnTo>
                  <a:pt x="4076" y="107"/>
                </a:lnTo>
                <a:lnTo>
                  <a:pt x="3955" y="8"/>
                </a:lnTo>
                <a:cubicBezTo>
                  <a:pt x="3949" y="3"/>
                  <a:pt x="3941" y="1"/>
                  <a:pt x="39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043;p51">
            <a:extLst>
              <a:ext uri="{FF2B5EF4-FFF2-40B4-BE49-F238E27FC236}">
                <a16:creationId xmlns:a16="http://schemas.microsoft.com/office/drawing/2014/main" id="{76DA098C-E362-ADB6-01EB-D3C20115238C}"/>
              </a:ext>
            </a:extLst>
          </p:cNvPr>
          <p:cNvSpPr/>
          <p:nvPr/>
        </p:nvSpPr>
        <p:spPr>
          <a:xfrm>
            <a:off x="3052886" y="3977393"/>
            <a:ext cx="1704" cy="518"/>
          </a:xfrm>
          <a:custGeom>
            <a:avLst/>
            <a:gdLst/>
            <a:ahLst/>
            <a:cxnLst/>
            <a:rect l="l" t="t" r="r" b="b"/>
            <a:pathLst>
              <a:path w="23" h="7" extrusionOk="0">
                <a:moveTo>
                  <a:pt x="23" y="0"/>
                </a:moveTo>
                <a:lnTo>
                  <a:pt x="1" y="1"/>
                </a:lnTo>
                <a:lnTo>
                  <a:pt x="12" y="7"/>
                </a:lnTo>
                <a:lnTo>
                  <a:pt x="23" y="0"/>
                </a:lnTo>
                <a:close/>
              </a:path>
            </a:pathLst>
          </a:custGeom>
          <a:solidFill>
            <a:srgbClr val="78CA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044;p51">
            <a:extLst>
              <a:ext uri="{FF2B5EF4-FFF2-40B4-BE49-F238E27FC236}">
                <a16:creationId xmlns:a16="http://schemas.microsoft.com/office/drawing/2014/main" id="{28DB466F-0CEF-6906-DFD9-0043BB36997E}"/>
              </a:ext>
            </a:extLst>
          </p:cNvPr>
          <p:cNvSpPr/>
          <p:nvPr/>
        </p:nvSpPr>
        <p:spPr>
          <a:xfrm>
            <a:off x="3050293" y="3974874"/>
            <a:ext cx="6964" cy="5409"/>
          </a:xfrm>
          <a:custGeom>
            <a:avLst/>
            <a:gdLst/>
            <a:ahLst/>
            <a:cxnLst/>
            <a:rect l="l" t="t" r="r" b="b"/>
            <a:pathLst>
              <a:path w="94" h="73" extrusionOk="0">
                <a:moveTo>
                  <a:pt x="60" y="1"/>
                </a:moveTo>
                <a:cubicBezTo>
                  <a:pt x="58" y="1"/>
                  <a:pt x="57" y="1"/>
                  <a:pt x="56" y="1"/>
                </a:cubicBezTo>
                <a:lnTo>
                  <a:pt x="34" y="3"/>
                </a:lnTo>
                <a:cubicBezTo>
                  <a:pt x="18" y="4"/>
                  <a:pt x="6" y="15"/>
                  <a:pt x="4" y="30"/>
                </a:cubicBezTo>
                <a:cubicBezTo>
                  <a:pt x="0" y="45"/>
                  <a:pt x="9" y="60"/>
                  <a:pt x="23" y="66"/>
                </a:cubicBezTo>
                <a:lnTo>
                  <a:pt x="35" y="71"/>
                </a:lnTo>
                <a:cubicBezTo>
                  <a:pt x="39" y="72"/>
                  <a:pt x="44" y="73"/>
                  <a:pt x="47" y="73"/>
                </a:cubicBezTo>
                <a:cubicBezTo>
                  <a:pt x="52" y="73"/>
                  <a:pt x="58" y="72"/>
                  <a:pt x="63" y="69"/>
                </a:cubicBezTo>
                <a:lnTo>
                  <a:pt x="73" y="62"/>
                </a:lnTo>
                <a:cubicBezTo>
                  <a:pt x="88" y="55"/>
                  <a:pt x="93" y="40"/>
                  <a:pt x="89" y="25"/>
                </a:cubicBezTo>
                <a:cubicBezTo>
                  <a:pt x="84" y="11"/>
                  <a:pt x="74" y="1"/>
                  <a:pt x="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045;p51">
            <a:extLst>
              <a:ext uri="{FF2B5EF4-FFF2-40B4-BE49-F238E27FC236}">
                <a16:creationId xmlns:a16="http://schemas.microsoft.com/office/drawing/2014/main" id="{6ECB1893-FA7A-F92C-EBA0-B4A5D80BDCB1}"/>
              </a:ext>
            </a:extLst>
          </p:cNvPr>
          <p:cNvSpPr/>
          <p:nvPr/>
        </p:nvSpPr>
        <p:spPr>
          <a:xfrm>
            <a:off x="2853519" y="3353060"/>
            <a:ext cx="573947" cy="432148"/>
          </a:xfrm>
          <a:custGeom>
            <a:avLst/>
            <a:gdLst/>
            <a:ahLst/>
            <a:cxnLst/>
            <a:rect l="l" t="t" r="r" b="b"/>
            <a:pathLst>
              <a:path w="7747" h="5833" extrusionOk="0">
                <a:moveTo>
                  <a:pt x="4379" y="1"/>
                </a:moveTo>
                <a:lnTo>
                  <a:pt x="4075" y="131"/>
                </a:lnTo>
                <a:lnTo>
                  <a:pt x="4040" y="257"/>
                </a:lnTo>
                <a:lnTo>
                  <a:pt x="4009" y="333"/>
                </a:lnTo>
                <a:lnTo>
                  <a:pt x="3807" y="361"/>
                </a:lnTo>
                <a:lnTo>
                  <a:pt x="3628" y="375"/>
                </a:lnTo>
                <a:lnTo>
                  <a:pt x="3552" y="365"/>
                </a:lnTo>
                <a:lnTo>
                  <a:pt x="3335" y="577"/>
                </a:lnTo>
                <a:lnTo>
                  <a:pt x="3226" y="657"/>
                </a:lnTo>
                <a:lnTo>
                  <a:pt x="2910" y="535"/>
                </a:lnTo>
                <a:lnTo>
                  <a:pt x="2789" y="543"/>
                </a:lnTo>
                <a:lnTo>
                  <a:pt x="2602" y="592"/>
                </a:lnTo>
                <a:lnTo>
                  <a:pt x="2498" y="745"/>
                </a:lnTo>
                <a:lnTo>
                  <a:pt x="2307" y="720"/>
                </a:lnTo>
                <a:lnTo>
                  <a:pt x="2180" y="658"/>
                </a:lnTo>
                <a:lnTo>
                  <a:pt x="2020" y="597"/>
                </a:lnTo>
                <a:lnTo>
                  <a:pt x="1823" y="566"/>
                </a:lnTo>
                <a:lnTo>
                  <a:pt x="1519" y="588"/>
                </a:lnTo>
                <a:lnTo>
                  <a:pt x="1360" y="636"/>
                </a:lnTo>
                <a:lnTo>
                  <a:pt x="1328" y="646"/>
                </a:lnTo>
                <a:lnTo>
                  <a:pt x="1526" y="894"/>
                </a:lnTo>
                <a:lnTo>
                  <a:pt x="1534" y="1001"/>
                </a:lnTo>
                <a:lnTo>
                  <a:pt x="1433" y="1118"/>
                </a:lnTo>
                <a:lnTo>
                  <a:pt x="1326" y="1227"/>
                </a:lnTo>
                <a:lnTo>
                  <a:pt x="1239" y="1342"/>
                </a:lnTo>
                <a:lnTo>
                  <a:pt x="1123" y="1349"/>
                </a:lnTo>
                <a:lnTo>
                  <a:pt x="1030" y="1468"/>
                </a:lnTo>
                <a:lnTo>
                  <a:pt x="921" y="1584"/>
                </a:lnTo>
                <a:lnTo>
                  <a:pt x="936" y="1793"/>
                </a:lnTo>
                <a:lnTo>
                  <a:pt x="843" y="1907"/>
                </a:lnTo>
                <a:lnTo>
                  <a:pt x="866" y="2228"/>
                </a:lnTo>
                <a:lnTo>
                  <a:pt x="765" y="2344"/>
                </a:lnTo>
                <a:lnTo>
                  <a:pt x="665" y="2466"/>
                </a:lnTo>
                <a:lnTo>
                  <a:pt x="563" y="2473"/>
                </a:lnTo>
                <a:lnTo>
                  <a:pt x="569" y="2567"/>
                </a:lnTo>
                <a:lnTo>
                  <a:pt x="469" y="2691"/>
                </a:lnTo>
                <a:lnTo>
                  <a:pt x="368" y="2800"/>
                </a:lnTo>
                <a:lnTo>
                  <a:pt x="267" y="2915"/>
                </a:lnTo>
                <a:lnTo>
                  <a:pt x="166" y="3031"/>
                </a:lnTo>
                <a:lnTo>
                  <a:pt x="69" y="3245"/>
                </a:lnTo>
                <a:lnTo>
                  <a:pt x="87" y="3248"/>
                </a:lnTo>
                <a:lnTo>
                  <a:pt x="0" y="3464"/>
                </a:lnTo>
                <a:lnTo>
                  <a:pt x="102" y="3458"/>
                </a:lnTo>
                <a:lnTo>
                  <a:pt x="210" y="3450"/>
                </a:lnTo>
                <a:lnTo>
                  <a:pt x="218" y="3558"/>
                </a:lnTo>
                <a:lnTo>
                  <a:pt x="234" y="3775"/>
                </a:lnTo>
                <a:lnTo>
                  <a:pt x="241" y="3885"/>
                </a:lnTo>
                <a:lnTo>
                  <a:pt x="355" y="3978"/>
                </a:lnTo>
                <a:lnTo>
                  <a:pt x="371" y="4195"/>
                </a:lnTo>
                <a:lnTo>
                  <a:pt x="459" y="4190"/>
                </a:lnTo>
                <a:lnTo>
                  <a:pt x="568" y="4181"/>
                </a:lnTo>
                <a:lnTo>
                  <a:pt x="589" y="4180"/>
                </a:lnTo>
                <a:lnTo>
                  <a:pt x="712" y="4279"/>
                </a:lnTo>
                <a:lnTo>
                  <a:pt x="813" y="4382"/>
                </a:lnTo>
                <a:lnTo>
                  <a:pt x="822" y="4483"/>
                </a:lnTo>
                <a:lnTo>
                  <a:pt x="734" y="4599"/>
                </a:lnTo>
                <a:lnTo>
                  <a:pt x="743" y="4707"/>
                </a:lnTo>
                <a:lnTo>
                  <a:pt x="750" y="4807"/>
                </a:lnTo>
                <a:lnTo>
                  <a:pt x="844" y="4801"/>
                </a:lnTo>
                <a:lnTo>
                  <a:pt x="1004" y="4789"/>
                </a:lnTo>
                <a:lnTo>
                  <a:pt x="1039" y="4786"/>
                </a:lnTo>
                <a:lnTo>
                  <a:pt x="1079" y="4784"/>
                </a:lnTo>
                <a:lnTo>
                  <a:pt x="1170" y="4778"/>
                </a:lnTo>
                <a:lnTo>
                  <a:pt x="1286" y="4887"/>
                </a:lnTo>
                <a:lnTo>
                  <a:pt x="1494" y="4966"/>
                </a:lnTo>
                <a:lnTo>
                  <a:pt x="1583" y="4866"/>
                </a:lnTo>
                <a:lnTo>
                  <a:pt x="1791" y="4734"/>
                </a:lnTo>
                <a:lnTo>
                  <a:pt x="1797" y="4741"/>
                </a:lnTo>
                <a:lnTo>
                  <a:pt x="1812" y="4732"/>
                </a:lnTo>
                <a:lnTo>
                  <a:pt x="1936" y="4841"/>
                </a:lnTo>
                <a:lnTo>
                  <a:pt x="1828" y="4950"/>
                </a:lnTo>
                <a:lnTo>
                  <a:pt x="1834" y="5057"/>
                </a:lnTo>
                <a:lnTo>
                  <a:pt x="1952" y="5050"/>
                </a:lnTo>
                <a:lnTo>
                  <a:pt x="2068" y="5253"/>
                </a:lnTo>
                <a:lnTo>
                  <a:pt x="2031" y="5295"/>
                </a:lnTo>
                <a:lnTo>
                  <a:pt x="2050" y="5327"/>
                </a:lnTo>
                <a:lnTo>
                  <a:pt x="2055" y="5369"/>
                </a:lnTo>
                <a:lnTo>
                  <a:pt x="2093" y="5404"/>
                </a:lnTo>
                <a:lnTo>
                  <a:pt x="2130" y="5520"/>
                </a:lnTo>
                <a:lnTo>
                  <a:pt x="2139" y="5545"/>
                </a:lnTo>
                <a:lnTo>
                  <a:pt x="2159" y="5609"/>
                </a:lnTo>
                <a:lnTo>
                  <a:pt x="2187" y="5703"/>
                </a:lnTo>
                <a:lnTo>
                  <a:pt x="2315" y="5765"/>
                </a:lnTo>
                <a:lnTo>
                  <a:pt x="2503" y="5753"/>
                </a:lnTo>
                <a:lnTo>
                  <a:pt x="2733" y="5737"/>
                </a:lnTo>
                <a:lnTo>
                  <a:pt x="2885" y="5725"/>
                </a:lnTo>
                <a:lnTo>
                  <a:pt x="3050" y="5794"/>
                </a:lnTo>
                <a:lnTo>
                  <a:pt x="3281" y="5777"/>
                </a:lnTo>
                <a:lnTo>
                  <a:pt x="3471" y="5764"/>
                </a:lnTo>
                <a:lnTo>
                  <a:pt x="3586" y="5757"/>
                </a:lnTo>
                <a:lnTo>
                  <a:pt x="3817" y="5739"/>
                </a:lnTo>
                <a:lnTo>
                  <a:pt x="3932" y="5732"/>
                </a:lnTo>
                <a:lnTo>
                  <a:pt x="4129" y="5833"/>
                </a:lnTo>
                <a:lnTo>
                  <a:pt x="4357" y="5783"/>
                </a:lnTo>
                <a:lnTo>
                  <a:pt x="4423" y="5660"/>
                </a:lnTo>
                <a:lnTo>
                  <a:pt x="4656" y="5564"/>
                </a:lnTo>
                <a:lnTo>
                  <a:pt x="4905" y="5314"/>
                </a:lnTo>
                <a:lnTo>
                  <a:pt x="5046" y="5041"/>
                </a:lnTo>
                <a:lnTo>
                  <a:pt x="5152" y="4991"/>
                </a:lnTo>
                <a:lnTo>
                  <a:pt x="5563" y="4846"/>
                </a:lnTo>
                <a:lnTo>
                  <a:pt x="5695" y="4953"/>
                </a:lnTo>
                <a:lnTo>
                  <a:pt x="5810" y="4946"/>
                </a:lnTo>
                <a:lnTo>
                  <a:pt x="6006" y="4931"/>
                </a:lnTo>
                <a:lnTo>
                  <a:pt x="6118" y="4995"/>
                </a:lnTo>
                <a:lnTo>
                  <a:pt x="6347" y="4942"/>
                </a:lnTo>
                <a:lnTo>
                  <a:pt x="6441" y="4945"/>
                </a:lnTo>
                <a:lnTo>
                  <a:pt x="6545" y="4965"/>
                </a:lnTo>
                <a:lnTo>
                  <a:pt x="6663" y="4957"/>
                </a:lnTo>
                <a:lnTo>
                  <a:pt x="7099" y="5159"/>
                </a:lnTo>
                <a:lnTo>
                  <a:pt x="7099" y="5156"/>
                </a:lnTo>
                <a:lnTo>
                  <a:pt x="7110" y="5114"/>
                </a:lnTo>
                <a:lnTo>
                  <a:pt x="7102" y="5013"/>
                </a:lnTo>
                <a:lnTo>
                  <a:pt x="7189" y="4796"/>
                </a:lnTo>
                <a:lnTo>
                  <a:pt x="7079" y="4687"/>
                </a:lnTo>
                <a:lnTo>
                  <a:pt x="7065" y="4478"/>
                </a:lnTo>
                <a:lnTo>
                  <a:pt x="7055" y="4362"/>
                </a:lnTo>
                <a:lnTo>
                  <a:pt x="7149" y="4254"/>
                </a:lnTo>
                <a:lnTo>
                  <a:pt x="7251" y="4139"/>
                </a:lnTo>
                <a:lnTo>
                  <a:pt x="7142" y="4146"/>
                </a:lnTo>
                <a:lnTo>
                  <a:pt x="7042" y="4153"/>
                </a:lnTo>
                <a:lnTo>
                  <a:pt x="7034" y="4045"/>
                </a:lnTo>
                <a:lnTo>
                  <a:pt x="7120" y="3827"/>
                </a:lnTo>
                <a:lnTo>
                  <a:pt x="7112" y="3718"/>
                </a:lnTo>
                <a:lnTo>
                  <a:pt x="7214" y="3602"/>
                </a:lnTo>
                <a:lnTo>
                  <a:pt x="7337" y="3702"/>
                </a:lnTo>
                <a:lnTo>
                  <a:pt x="7352" y="3920"/>
                </a:lnTo>
                <a:lnTo>
                  <a:pt x="7453" y="3912"/>
                </a:lnTo>
                <a:lnTo>
                  <a:pt x="7553" y="3796"/>
                </a:lnTo>
                <a:lnTo>
                  <a:pt x="7545" y="3688"/>
                </a:lnTo>
                <a:lnTo>
                  <a:pt x="7654" y="3681"/>
                </a:lnTo>
                <a:lnTo>
                  <a:pt x="7747" y="3456"/>
                </a:lnTo>
                <a:lnTo>
                  <a:pt x="7717" y="3029"/>
                </a:lnTo>
                <a:lnTo>
                  <a:pt x="7649" y="3202"/>
                </a:lnTo>
                <a:lnTo>
                  <a:pt x="7492" y="3015"/>
                </a:lnTo>
                <a:lnTo>
                  <a:pt x="7462" y="3005"/>
                </a:lnTo>
                <a:lnTo>
                  <a:pt x="7409" y="2985"/>
                </a:lnTo>
                <a:lnTo>
                  <a:pt x="7333" y="2954"/>
                </a:lnTo>
                <a:lnTo>
                  <a:pt x="7136" y="2932"/>
                </a:lnTo>
                <a:lnTo>
                  <a:pt x="7123" y="2931"/>
                </a:lnTo>
                <a:lnTo>
                  <a:pt x="7099" y="2928"/>
                </a:lnTo>
                <a:lnTo>
                  <a:pt x="7021" y="3050"/>
                </a:lnTo>
                <a:lnTo>
                  <a:pt x="6951" y="3091"/>
                </a:lnTo>
                <a:lnTo>
                  <a:pt x="6876" y="3058"/>
                </a:lnTo>
                <a:lnTo>
                  <a:pt x="6748" y="2995"/>
                </a:lnTo>
                <a:lnTo>
                  <a:pt x="6535" y="3068"/>
                </a:lnTo>
                <a:lnTo>
                  <a:pt x="6407" y="2904"/>
                </a:lnTo>
                <a:lnTo>
                  <a:pt x="6392" y="2693"/>
                </a:lnTo>
                <a:lnTo>
                  <a:pt x="6377" y="2477"/>
                </a:lnTo>
                <a:lnTo>
                  <a:pt x="6368" y="2369"/>
                </a:lnTo>
                <a:lnTo>
                  <a:pt x="6253" y="2275"/>
                </a:lnTo>
                <a:lnTo>
                  <a:pt x="6245" y="2159"/>
                </a:lnTo>
                <a:lnTo>
                  <a:pt x="6238" y="2066"/>
                </a:lnTo>
                <a:lnTo>
                  <a:pt x="6347" y="2057"/>
                </a:lnTo>
                <a:lnTo>
                  <a:pt x="6332" y="1842"/>
                </a:lnTo>
                <a:lnTo>
                  <a:pt x="6325" y="1732"/>
                </a:lnTo>
                <a:lnTo>
                  <a:pt x="6201" y="1524"/>
                </a:lnTo>
                <a:lnTo>
                  <a:pt x="6193" y="1415"/>
                </a:lnTo>
                <a:lnTo>
                  <a:pt x="5977" y="1327"/>
                </a:lnTo>
                <a:lnTo>
                  <a:pt x="5861" y="1227"/>
                </a:lnTo>
                <a:lnTo>
                  <a:pt x="5744" y="1125"/>
                </a:lnTo>
                <a:lnTo>
                  <a:pt x="5730" y="910"/>
                </a:lnTo>
                <a:lnTo>
                  <a:pt x="5504" y="822"/>
                </a:lnTo>
                <a:lnTo>
                  <a:pt x="5242" y="783"/>
                </a:lnTo>
                <a:lnTo>
                  <a:pt x="5265" y="411"/>
                </a:lnTo>
                <a:lnTo>
                  <a:pt x="4924" y="217"/>
                </a:lnTo>
                <a:lnTo>
                  <a:pt x="4809" y="116"/>
                </a:lnTo>
                <a:lnTo>
                  <a:pt x="4718" y="99"/>
                </a:lnTo>
                <a:lnTo>
                  <a:pt x="4711" y="98"/>
                </a:lnTo>
                <a:lnTo>
                  <a:pt x="4572" y="68"/>
                </a:lnTo>
                <a:lnTo>
                  <a:pt x="4512" y="47"/>
                </a:lnTo>
                <a:lnTo>
                  <a:pt x="4475" y="35"/>
                </a:lnTo>
                <a:lnTo>
                  <a:pt x="43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046;p51">
            <a:extLst>
              <a:ext uri="{FF2B5EF4-FFF2-40B4-BE49-F238E27FC236}">
                <a16:creationId xmlns:a16="http://schemas.microsoft.com/office/drawing/2014/main" id="{7952FF1C-22B4-B872-C5EF-658001F4E39F}"/>
              </a:ext>
            </a:extLst>
          </p:cNvPr>
          <p:cNvSpPr/>
          <p:nvPr/>
        </p:nvSpPr>
        <p:spPr>
          <a:xfrm>
            <a:off x="2850704" y="3350689"/>
            <a:ext cx="578688" cy="436964"/>
          </a:xfrm>
          <a:custGeom>
            <a:avLst/>
            <a:gdLst/>
            <a:ahLst/>
            <a:cxnLst/>
            <a:rect l="l" t="t" r="r" b="b"/>
            <a:pathLst>
              <a:path w="7811" h="5898" extrusionOk="0">
                <a:moveTo>
                  <a:pt x="4418" y="68"/>
                </a:moveTo>
                <a:lnTo>
                  <a:pt x="4604" y="132"/>
                </a:lnTo>
                <a:lnTo>
                  <a:pt x="4832" y="179"/>
                </a:lnTo>
                <a:lnTo>
                  <a:pt x="4947" y="278"/>
                </a:lnTo>
                <a:lnTo>
                  <a:pt x="5269" y="461"/>
                </a:lnTo>
                <a:lnTo>
                  <a:pt x="5247" y="813"/>
                </a:lnTo>
                <a:cubicBezTo>
                  <a:pt x="5245" y="829"/>
                  <a:pt x="5258" y="844"/>
                  <a:pt x="5275" y="846"/>
                </a:cubicBezTo>
                <a:lnTo>
                  <a:pt x="5531" y="884"/>
                </a:lnTo>
                <a:lnTo>
                  <a:pt x="5735" y="964"/>
                </a:lnTo>
                <a:lnTo>
                  <a:pt x="5749" y="1159"/>
                </a:lnTo>
                <a:cubicBezTo>
                  <a:pt x="5750" y="1169"/>
                  <a:pt x="5754" y="1177"/>
                  <a:pt x="5761" y="1182"/>
                </a:cubicBezTo>
                <a:lnTo>
                  <a:pt x="5993" y="1383"/>
                </a:lnTo>
                <a:cubicBezTo>
                  <a:pt x="5995" y="1386"/>
                  <a:pt x="5998" y="1387"/>
                  <a:pt x="6002" y="1389"/>
                </a:cubicBezTo>
                <a:lnTo>
                  <a:pt x="6198" y="1469"/>
                </a:lnTo>
                <a:lnTo>
                  <a:pt x="6205" y="1557"/>
                </a:lnTo>
                <a:cubicBezTo>
                  <a:pt x="6205" y="1562"/>
                  <a:pt x="6206" y="1568"/>
                  <a:pt x="6208" y="1571"/>
                </a:cubicBezTo>
                <a:lnTo>
                  <a:pt x="6328" y="1774"/>
                </a:lnTo>
                <a:lnTo>
                  <a:pt x="6349" y="2059"/>
                </a:lnTo>
                <a:lnTo>
                  <a:pt x="6274" y="2064"/>
                </a:lnTo>
                <a:cubicBezTo>
                  <a:pt x="6255" y="2065"/>
                  <a:pt x="6243" y="2081"/>
                  <a:pt x="6244" y="2100"/>
                </a:cubicBezTo>
                <a:lnTo>
                  <a:pt x="6258" y="2309"/>
                </a:lnTo>
                <a:cubicBezTo>
                  <a:pt x="6258" y="2318"/>
                  <a:pt x="6264" y="2328"/>
                  <a:pt x="6270" y="2333"/>
                </a:cubicBezTo>
                <a:lnTo>
                  <a:pt x="6375" y="2418"/>
                </a:lnTo>
                <a:lnTo>
                  <a:pt x="6411" y="2939"/>
                </a:lnTo>
                <a:cubicBezTo>
                  <a:pt x="6411" y="2945"/>
                  <a:pt x="6415" y="2952"/>
                  <a:pt x="6419" y="2958"/>
                </a:cubicBezTo>
                <a:lnTo>
                  <a:pt x="6547" y="3122"/>
                </a:lnTo>
                <a:cubicBezTo>
                  <a:pt x="6554" y="3130"/>
                  <a:pt x="6563" y="3135"/>
                  <a:pt x="6573" y="3135"/>
                </a:cubicBezTo>
                <a:cubicBezTo>
                  <a:pt x="6576" y="3135"/>
                  <a:pt x="6580" y="3134"/>
                  <a:pt x="6583" y="3133"/>
                </a:cubicBezTo>
                <a:lnTo>
                  <a:pt x="6784" y="3065"/>
                </a:lnTo>
                <a:lnTo>
                  <a:pt x="6901" y="3122"/>
                </a:lnTo>
                <a:lnTo>
                  <a:pt x="6977" y="3153"/>
                </a:lnTo>
                <a:cubicBezTo>
                  <a:pt x="6981" y="3155"/>
                  <a:pt x="6986" y="3156"/>
                  <a:pt x="6990" y="3156"/>
                </a:cubicBezTo>
                <a:cubicBezTo>
                  <a:pt x="6996" y="3156"/>
                  <a:pt x="7002" y="3154"/>
                  <a:pt x="7007" y="3151"/>
                </a:cubicBezTo>
                <a:lnTo>
                  <a:pt x="7076" y="3110"/>
                </a:lnTo>
                <a:cubicBezTo>
                  <a:pt x="7080" y="3107"/>
                  <a:pt x="7083" y="3103"/>
                  <a:pt x="7086" y="3099"/>
                </a:cubicBezTo>
                <a:lnTo>
                  <a:pt x="7154" y="2995"/>
                </a:lnTo>
                <a:lnTo>
                  <a:pt x="7363" y="3018"/>
                </a:lnTo>
                <a:lnTo>
                  <a:pt x="7510" y="3075"/>
                </a:lnTo>
                <a:lnTo>
                  <a:pt x="7663" y="3255"/>
                </a:lnTo>
                <a:cubicBezTo>
                  <a:pt x="7669" y="3264"/>
                  <a:pt x="7678" y="3267"/>
                  <a:pt x="7688" y="3267"/>
                </a:cubicBezTo>
                <a:cubicBezTo>
                  <a:pt x="7689" y="3267"/>
                  <a:pt x="7691" y="3267"/>
                  <a:pt x="7692" y="3267"/>
                </a:cubicBezTo>
                <a:cubicBezTo>
                  <a:pt x="7703" y="3265"/>
                  <a:pt x="7713" y="3256"/>
                  <a:pt x="7717" y="3246"/>
                </a:cubicBezTo>
                <a:lnTo>
                  <a:pt x="7733" y="3208"/>
                </a:lnTo>
                <a:lnTo>
                  <a:pt x="7753" y="3483"/>
                </a:lnTo>
                <a:lnTo>
                  <a:pt x="7670" y="3682"/>
                </a:lnTo>
                <a:lnTo>
                  <a:pt x="7582" y="3689"/>
                </a:lnTo>
                <a:cubicBezTo>
                  <a:pt x="7575" y="3690"/>
                  <a:pt x="7565" y="3694"/>
                  <a:pt x="7560" y="3700"/>
                </a:cubicBezTo>
                <a:cubicBezTo>
                  <a:pt x="7555" y="3707"/>
                  <a:pt x="7552" y="3715"/>
                  <a:pt x="7552" y="3724"/>
                </a:cubicBezTo>
                <a:lnTo>
                  <a:pt x="7559" y="3819"/>
                </a:lnTo>
                <a:lnTo>
                  <a:pt x="7476" y="3916"/>
                </a:lnTo>
                <a:lnTo>
                  <a:pt x="7420" y="3919"/>
                </a:lnTo>
                <a:lnTo>
                  <a:pt x="7408" y="3734"/>
                </a:lnTo>
                <a:cubicBezTo>
                  <a:pt x="7408" y="3725"/>
                  <a:pt x="7403" y="3716"/>
                  <a:pt x="7395" y="3710"/>
                </a:cubicBezTo>
                <a:lnTo>
                  <a:pt x="7273" y="3610"/>
                </a:lnTo>
                <a:cubicBezTo>
                  <a:pt x="7266" y="3606"/>
                  <a:pt x="7259" y="3603"/>
                  <a:pt x="7251" y="3603"/>
                </a:cubicBezTo>
                <a:cubicBezTo>
                  <a:pt x="7242" y="3603"/>
                  <a:pt x="7233" y="3607"/>
                  <a:pt x="7227" y="3615"/>
                </a:cubicBezTo>
                <a:lnTo>
                  <a:pt x="7125" y="3730"/>
                </a:lnTo>
                <a:cubicBezTo>
                  <a:pt x="7120" y="3736"/>
                  <a:pt x="7117" y="3745"/>
                  <a:pt x="7117" y="3754"/>
                </a:cubicBezTo>
                <a:lnTo>
                  <a:pt x="7125" y="3854"/>
                </a:lnTo>
                <a:lnTo>
                  <a:pt x="7041" y="4064"/>
                </a:lnTo>
                <a:cubicBezTo>
                  <a:pt x="7039" y="4070"/>
                  <a:pt x="7039" y="4074"/>
                  <a:pt x="7039" y="4079"/>
                </a:cubicBezTo>
                <a:lnTo>
                  <a:pt x="7047" y="4187"/>
                </a:lnTo>
                <a:cubicBezTo>
                  <a:pt x="7049" y="4197"/>
                  <a:pt x="7052" y="4204"/>
                  <a:pt x="7059" y="4209"/>
                </a:cubicBezTo>
                <a:cubicBezTo>
                  <a:pt x="7065" y="4214"/>
                  <a:pt x="7071" y="4218"/>
                  <a:pt x="7079" y="4218"/>
                </a:cubicBezTo>
                <a:cubicBezTo>
                  <a:pt x="7080" y="4218"/>
                  <a:pt x="7081" y="4218"/>
                  <a:pt x="7082" y="4217"/>
                </a:cubicBezTo>
                <a:lnTo>
                  <a:pt x="7212" y="4208"/>
                </a:lnTo>
                <a:lnTo>
                  <a:pt x="7212" y="4208"/>
                </a:lnTo>
                <a:lnTo>
                  <a:pt x="7070" y="4372"/>
                </a:lnTo>
                <a:cubicBezTo>
                  <a:pt x="7064" y="4379"/>
                  <a:pt x="7061" y="4386"/>
                  <a:pt x="7061" y="4396"/>
                </a:cubicBezTo>
                <a:lnTo>
                  <a:pt x="7085" y="4720"/>
                </a:lnTo>
                <a:cubicBezTo>
                  <a:pt x="7085" y="4729"/>
                  <a:pt x="7088" y="4736"/>
                  <a:pt x="7093" y="4741"/>
                </a:cubicBezTo>
                <a:lnTo>
                  <a:pt x="7187" y="4835"/>
                </a:lnTo>
                <a:lnTo>
                  <a:pt x="7109" y="5032"/>
                </a:lnTo>
                <a:cubicBezTo>
                  <a:pt x="7107" y="5036"/>
                  <a:pt x="7107" y="5041"/>
                  <a:pt x="7107" y="5046"/>
                </a:cubicBezTo>
                <a:lnTo>
                  <a:pt x="7113" y="5142"/>
                </a:lnTo>
                <a:lnTo>
                  <a:pt x="7113" y="5144"/>
                </a:lnTo>
                <a:lnTo>
                  <a:pt x="6713" y="4959"/>
                </a:lnTo>
                <a:cubicBezTo>
                  <a:pt x="6710" y="4957"/>
                  <a:pt x="6706" y="4956"/>
                  <a:pt x="6702" y="4956"/>
                </a:cubicBezTo>
                <a:cubicBezTo>
                  <a:pt x="6701" y="4956"/>
                  <a:pt x="6699" y="4956"/>
                  <a:pt x="6698" y="4957"/>
                </a:cubicBezTo>
                <a:lnTo>
                  <a:pt x="6586" y="4964"/>
                </a:lnTo>
                <a:lnTo>
                  <a:pt x="6481" y="4943"/>
                </a:lnTo>
                <a:lnTo>
                  <a:pt x="6378" y="4943"/>
                </a:lnTo>
                <a:lnTo>
                  <a:pt x="6162" y="4994"/>
                </a:lnTo>
                <a:lnTo>
                  <a:pt x="6060" y="4936"/>
                </a:lnTo>
                <a:cubicBezTo>
                  <a:pt x="6055" y="4933"/>
                  <a:pt x="6050" y="4931"/>
                  <a:pt x="6044" y="4931"/>
                </a:cubicBezTo>
                <a:cubicBezTo>
                  <a:pt x="6043" y="4931"/>
                  <a:pt x="6042" y="4932"/>
                  <a:pt x="6041" y="4932"/>
                </a:cubicBezTo>
                <a:lnTo>
                  <a:pt x="5743" y="4953"/>
                </a:lnTo>
                <a:lnTo>
                  <a:pt x="5622" y="4854"/>
                </a:lnTo>
                <a:cubicBezTo>
                  <a:pt x="5616" y="4849"/>
                  <a:pt x="5608" y="4847"/>
                  <a:pt x="5601" y="4847"/>
                </a:cubicBezTo>
                <a:cubicBezTo>
                  <a:pt x="5598" y="4847"/>
                  <a:pt x="5594" y="4847"/>
                  <a:pt x="5591" y="4848"/>
                </a:cubicBezTo>
                <a:lnTo>
                  <a:pt x="5177" y="4995"/>
                </a:lnTo>
                <a:lnTo>
                  <a:pt x="5071" y="5046"/>
                </a:lnTo>
                <a:cubicBezTo>
                  <a:pt x="5065" y="5048"/>
                  <a:pt x="5060" y="5054"/>
                  <a:pt x="5057" y="5061"/>
                </a:cubicBezTo>
                <a:lnTo>
                  <a:pt x="4917" y="5327"/>
                </a:lnTo>
                <a:lnTo>
                  <a:pt x="4676" y="5569"/>
                </a:lnTo>
                <a:lnTo>
                  <a:pt x="4448" y="5663"/>
                </a:lnTo>
                <a:cubicBezTo>
                  <a:pt x="4442" y="5666"/>
                  <a:pt x="4436" y="5671"/>
                  <a:pt x="4432" y="5677"/>
                </a:cubicBezTo>
                <a:lnTo>
                  <a:pt x="4374" y="5786"/>
                </a:lnTo>
                <a:lnTo>
                  <a:pt x="4171" y="5831"/>
                </a:lnTo>
                <a:lnTo>
                  <a:pt x="3984" y="5735"/>
                </a:lnTo>
                <a:cubicBezTo>
                  <a:pt x="3980" y="5732"/>
                  <a:pt x="3975" y="5731"/>
                  <a:pt x="3970" y="5731"/>
                </a:cubicBezTo>
                <a:cubicBezTo>
                  <a:pt x="3969" y="5731"/>
                  <a:pt x="3969" y="5731"/>
                  <a:pt x="3965" y="5728"/>
                </a:cubicBezTo>
                <a:lnTo>
                  <a:pt x="3090" y="5790"/>
                </a:lnTo>
                <a:lnTo>
                  <a:pt x="2933" y="5724"/>
                </a:lnTo>
                <a:cubicBezTo>
                  <a:pt x="2930" y="5723"/>
                  <a:pt x="2926" y="5721"/>
                  <a:pt x="2923" y="5721"/>
                </a:cubicBezTo>
                <a:cubicBezTo>
                  <a:pt x="2921" y="5721"/>
                  <a:pt x="2920" y="5721"/>
                  <a:pt x="2918" y="5722"/>
                </a:cubicBezTo>
                <a:lnTo>
                  <a:pt x="2356" y="5761"/>
                </a:lnTo>
                <a:lnTo>
                  <a:pt x="2250" y="5707"/>
                </a:lnTo>
                <a:lnTo>
                  <a:pt x="2160" y="5421"/>
                </a:lnTo>
                <a:cubicBezTo>
                  <a:pt x="2158" y="5416"/>
                  <a:pt x="2156" y="5411"/>
                  <a:pt x="2151" y="5407"/>
                </a:cubicBezTo>
                <a:lnTo>
                  <a:pt x="2122" y="5382"/>
                </a:lnTo>
                <a:lnTo>
                  <a:pt x="2120" y="5352"/>
                </a:lnTo>
                <a:cubicBezTo>
                  <a:pt x="2119" y="5345"/>
                  <a:pt x="2117" y="5342"/>
                  <a:pt x="2114" y="5337"/>
                </a:cubicBezTo>
                <a:lnTo>
                  <a:pt x="2108" y="5326"/>
                </a:lnTo>
                <a:lnTo>
                  <a:pt x="2129" y="5302"/>
                </a:lnTo>
                <a:cubicBezTo>
                  <a:pt x="2137" y="5292"/>
                  <a:pt x="2139" y="5276"/>
                  <a:pt x="2132" y="5265"/>
                </a:cubicBezTo>
                <a:lnTo>
                  <a:pt x="2016" y="5062"/>
                </a:lnTo>
                <a:cubicBezTo>
                  <a:pt x="2011" y="5053"/>
                  <a:pt x="2001" y="5046"/>
                  <a:pt x="1990" y="5046"/>
                </a:cubicBezTo>
                <a:cubicBezTo>
                  <a:pt x="1989" y="5046"/>
                  <a:pt x="1987" y="5046"/>
                  <a:pt x="1985" y="5046"/>
                </a:cubicBezTo>
                <a:lnTo>
                  <a:pt x="1902" y="5052"/>
                </a:lnTo>
                <a:lnTo>
                  <a:pt x="1898" y="4990"/>
                </a:lnTo>
                <a:lnTo>
                  <a:pt x="1997" y="4892"/>
                </a:lnTo>
                <a:cubicBezTo>
                  <a:pt x="2004" y="4886"/>
                  <a:pt x="2006" y="4877"/>
                  <a:pt x="2006" y="4868"/>
                </a:cubicBezTo>
                <a:cubicBezTo>
                  <a:pt x="2005" y="4859"/>
                  <a:pt x="2001" y="4851"/>
                  <a:pt x="1995" y="4844"/>
                </a:cubicBezTo>
                <a:lnTo>
                  <a:pt x="1870" y="4736"/>
                </a:lnTo>
                <a:cubicBezTo>
                  <a:pt x="1864" y="4731"/>
                  <a:pt x="1856" y="4729"/>
                  <a:pt x="1848" y="4729"/>
                </a:cubicBezTo>
                <a:cubicBezTo>
                  <a:pt x="1844" y="4729"/>
                  <a:pt x="1840" y="4730"/>
                  <a:pt x="1835" y="4731"/>
                </a:cubicBezTo>
                <a:cubicBezTo>
                  <a:pt x="1833" y="4730"/>
                  <a:pt x="1830" y="4730"/>
                  <a:pt x="1827" y="4730"/>
                </a:cubicBezTo>
                <a:cubicBezTo>
                  <a:pt x="1821" y="4730"/>
                  <a:pt x="1815" y="4731"/>
                  <a:pt x="1809" y="4735"/>
                </a:cubicBezTo>
                <a:lnTo>
                  <a:pt x="1601" y="4866"/>
                </a:lnTo>
                <a:lnTo>
                  <a:pt x="1595" y="4873"/>
                </a:lnTo>
                <a:lnTo>
                  <a:pt x="1522" y="4957"/>
                </a:lnTo>
                <a:lnTo>
                  <a:pt x="1341" y="4887"/>
                </a:lnTo>
                <a:lnTo>
                  <a:pt x="1229" y="4783"/>
                </a:lnTo>
                <a:cubicBezTo>
                  <a:pt x="1224" y="4778"/>
                  <a:pt x="1217" y="4774"/>
                  <a:pt x="1209" y="4774"/>
                </a:cubicBezTo>
                <a:cubicBezTo>
                  <a:pt x="1208" y="4774"/>
                  <a:pt x="1206" y="4774"/>
                  <a:pt x="1204" y="4775"/>
                </a:cubicBezTo>
                <a:lnTo>
                  <a:pt x="818" y="4802"/>
                </a:lnTo>
                <a:lnTo>
                  <a:pt x="807" y="4637"/>
                </a:lnTo>
                <a:lnTo>
                  <a:pt x="886" y="4532"/>
                </a:lnTo>
                <a:cubicBezTo>
                  <a:pt x="891" y="4526"/>
                  <a:pt x="892" y="4517"/>
                  <a:pt x="892" y="4510"/>
                </a:cubicBezTo>
                <a:lnTo>
                  <a:pt x="885" y="4408"/>
                </a:lnTo>
                <a:cubicBezTo>
                  <a:pt x="885" y="4401"/>
                  <a:pt x="881" y="4392"/>
                  <a:pt x="875" y="4387"/>
                </a:cubicBezTo>
                <a:lnTo>
                  <a:pt x="771" y="4283"/>
                </a:lnTo>
                <a:lnTo>
                  <a:pt x="647" y="4183"/>
                </a:lnTo>
                <a:cubicBezTo>
                  <a:pt x="643" y="4180"/>
                  <a:pt x="635" y="4177"/>
                  <a:pt x="629" y="4177"/>
                </a:cubicBezTo>
                <a:cubicBezTo>
                  <a:pt x="627" y="4177"/>
                  <a:pt x="626" y="4177"/>
                  <a:pt x="626" y="4177"/>
                </a:cubicBezTo>
                <a:lnTo>
                  <a:pt x="440" y="4189"/>
                </a:lnTo>
                <a:lnTo>
                  <a:pt x="428" y="4005"/>
                </a:lnTo>
                <a:cubicBezTo>
                  <a:pt x="428" y="3996"/>
                  <a:pt x="423" y="3986"/>
                  <a:pt x="416" y="3981"/>
                </a:cubicBezTo>
                <a:lnTo>
                  <a:pt x="312" y="3897"/>
                </a:lnTo>
                <a:lnTo>
                  <a:pt x="282" y="3475"/>
                </a:lnTo>
                <a:cubicBezTo>
                  <a:pt x="281" y="3459"/>
                  <a:pt x="264" y="3445"/>
                  <a:pt x="250" y="3445"/>
                </a:cubicBezTo>
                <a:cubicBezTo>
                  <a:pt x="249" y="3445"/>
                  <a:pt x="248" y="3445"/>
                  <a:pt x="247" y="3445"/>
                </a:cubicBezTo>
                <a:lnTo>
                  <a:pt x="89" y="3457"/>
                </a:lnTo>
                <a:lnTo>
                  <a:pt x="156" y="3289"/>
                </a:lnTo>
                <a:cubicBezTo>
                  <a:pt x="159" y="3278"/>
                  <a:pt x="159" y="3270"/>
                  <a:pt x="154" y="3261"/>
                </a:cubicBezTo>
                <a:cubicBezTo>
                  <a:pt x="153" y="3260"/>
                  <a:pt x="153" y="3258"/>
                  <a:pt x="152" y="3256"/>
                </a:cubicBezTo>
                <a:lnTo>
                  <a:pt x="232" y="3077"/>
                </a:lnTo>
                <a:lnTo>
                  <a:pt x="430" y="2849"/>
                </a:lnTo>
                <a:lnTo>
                  <a:pt x="533" y="2740"/>
                </a:lnTo>
                <a:lnTo>
                  <a:pt x="633" y="2616"/>
                </a:lnTo>
                <a:cubicBezTo>
                  <a:pt x="637" y="2610"/>
                  <a:pt x="640" y="2601"/>
                  <a:pt x="640" y="2593"/>
                </a:cubicBezTo>
                <a:lnTo>
                  <a:pt x="636" y="2532"/>
                </a:lnTo>
                <a:lnTo>
                  <a:pt x="705" y="2527"/>
                </a:lnTo>
                <a:cubicBezTo>
                  <a:pt x="714" y="2527"/>
                  <a:pt x="723" y="2521"/>
                  <a:pt x="729" y="2515"/>
                </a:cubicBezTo>
                <a:lnTo>
                  <a:pt x="829" y="2393"/>
                </a:lnTo>
                <a:lnTo>
                  <a:pt x="930" y="2278"/>
                </a:lnTo>
                <a:cubicBezTo>
                  <a:pt x="935" y="2271"/>
                  <a:pt x="938" y="2263"/>
                  <a:pt x="938" y="2255"/>
                </a:cubicBezTo>
                <a:lnTo>
                  <a:pt x="916" y="1949"/>
                </a:lnTo>
                <a:lnTo>
                  <a:pt x="1000" y="1844"/>
                </a:lnTo>
                <a:cubicBezTo>
                  <a:pt x="1005" y="1838"/>
                  <a:pt x="1007" y="1829"/>
                  <a:pt x="1007" y="1821"/>
                </a:cubicBezTo>
                <a:lnTo>
                  <a:pt x="992" y="1626"/>
                </a:lnTo>
                <a:lnTo>
                  <a:pt x="1093" y="1518"/>
                </a:lnTo>
                <a:lnTo>
                  <a:pt x="1176" y="1412"/>
                </a:lnTo>
                <a:lnTo>
                  <a:pt x="1278" y="1406"/>
                </a:lnTo>
                <a:cubicBezTo>
                  <a:pt x="1288" y="1404"/>
                  <a:pt x="1297" y="1401"/>
                  <a:pt x="1302" y="1393"/>
                </a:cubicBezTo>
                <a:lnTo>
                  <a:pt x="1386" y="1281"/>
                </a:lnTo>
                <a:lnTo>
                  <a:pt x="1495" y="1170"/>
                </a:lnTo>
                <a:lnTo>
                  <a:pt x="1596" y="1054"/>
                </a:lnTo>
                <a:cubicBezTo>
                  <a:pt x="1601" y="1048"/>
                  <a:pt x="1604" y="1040"/>
                  <a:pt x="1604" y="1031"/>
                </a:cubicBezTo>
                <a:lnTo>
                  <a:pt x="1596" y="923"/>
                </a:lnTo>
                <a:cubicBezTo>
                  <a:pt x="1596" y="917"/>
                  <a:pt x="1594" y="910"/>
                  <a:pt x="1590" y="904"/>
                </a:cubicBezTo>
                <a:lnTo>
                  <a:pt x="1421" y="695"/>
                </a:lnTo>
                <a:lnTo>
                  <a:pt x="1558" y="652"/>
                </a:lnTo>
                <a:lnTo>
                  <a:pt x="1855" y="631"/>
                </a:lnTo>
                <a:lnTo>
                  <a:pt x="2047" y="659"/>
                </a:lnTo>
                <a:lnTo>
                  <a:pt x="2202" y="719"/>
                </a:lnTo>
                <a:lnTo>
                  <a:pt x="2329" y="783"/>
                </a:lnTo>
                <a:cubicBezTo>
                  <a:pt x="2332" y="784"/>
                  <a:pt x="2335" y="785"/>
                  <a:pt x="2339" y="785"/>
                </a:cubicBezTo>
                <a:lnTo>
                  <a:pt x="2531" y="809"/>
                </a:lnTo>
                <a:cubicBezTo>
                  <a:pt x="2532" y="809"/>
                  <a:pt x="2533" y="809"/>
                  <a:pt x="2534" y="809"/>
                </a:cubicBezTo>
                <a:cubicBezTo>
                  <a:pt x="2545" y="809"/>
                  <a:pt x="2556" y="804"/>
                  <a:pt x="2562" y="794"/>
                </a:cubicBezTo>
                <a:lnTo>
                  <a:pt x="2660" y="651"/>
                </a:lnTo>
                <a:lnTo>
                  <a:pt x="2828" y="607"/>
                </a:lnTo>
                <a:lnTo>
                  <a:pt x="2943" y="599"/>
                </a:lnTo>
                <a:lnTo>
                  <a:pt x="3251" y="719"/>
                </a:lnTo>
                <a:cubicBezTo>
                  <a:pt x="3255" y="720"/>
                  <a:pt x="3259" y="721"/>
                  <a:pt x="3263" y="721"/>
                </a:cubicBezTo>
                <a:cubicBezTo>
                  <a:pt x="3270" y="721"/>
                  <a:pt x="3277" y="719"/>
                  <a:pt x="3283" y="715"/>
                </a:cubicBezTo>
                <a:lnTo>
                  <a:pt x="3396" y="632"/>
                </a:lnTo>
                <a:lnTo>
                  <a:pt x="3603" y="431"/>
                </a:lnTo>
                <a:lnTo>
                  <a:pt x="3668" y="439"/>
                </a:lnTo>
                <a:lnTo>
                  <a:pt x="3850" y="425"/>
                </a:lnTo>
                <a:lnTo>
                  <a:pt x="4052" y="397"/>
                </a:lnTo>
                <a:cubicBezTo>
                  <a:pt x="4064" y="396"/>
                  <a:pt x="4074" y="388"/>
                  <a:pt x="4078" y="378"/>
                </a:cubicBezTo>
                <a:lnTo>
                  <a:pt x="4110" y="298"/>
                </a:lnTo>
                <a:lnTo>
                  <a:pt x="4141" y="188"/>
                </a:lnTo>
                <a:lnTo>
                  <a:pt x="4418" y="68"/>
                </a:lnTo>
                <a:close/>
                <a:moveTo>
                  <a:pt x="4412" y="1"/>
                </a:moveTo>
                <a:cubicBezTo>
                  <a:pt x="4407" y="1"/>
                  <a:pt x="4402" y="1"/>
                  <a:pt x="4397" y="3"/>
                </a:cubicBezTo>
                <a:lnTo>
                  <a:pt x="4094" y="133"/>
                </a:lnTo>
                <a:cubicBezTo>
                  <a:pt x="4084" y="137"/>
                  <a:pt x="4078" y="145"/>
                  <a:pt x="4076" y="154"/>
                </a:cubicBezTo>
                <a:lnTo>
                  <a:pt x="4043" y="277"/>
                </a:lnTo>
                <a:lnTo>
                  <a:pt x="4019" y="335"/>
                </a:lnTo>
                <a:lnTo>
                  <a:pt x="3838" y="361"/>
                </a:lnTo>
                <a:lnTo>
                  <a:pt x="3663" y="374"/>
                </a:lnTo>
                <a:lnTo>
                  <a:pt x="3589" y="365"/>
                </a:lnTo>
                <a:cubicBezTo>
                  <a:pt x="3588" y="365"/>
                  <a:pt x="3586" y="365"/>
                  <a:pt x="3585" y="365"/>
                </a:cubicBezTo>
                <a:cubicBezTo>
                  <a:pt x="3577" y="365"/>
                  <a:pt x="3568" y="368"/>
                  <a:pt x="3563" y="374"/>
                </a:cubicBezTo>
                <a:lnTo>
                  <a:pt x="3349" y="583"/>
                </a:lnTo>
                <a:lnTo>
                  <a:pt x="3255" y="651"/>
                </a:lnTo>
                <a:lnTo>
                  <a:pt x="2957" y="536"/>
                </a:lnTo>
                <a:cubicBezTo>
                  <a:pt x="2952" y="533"/>
                  <a:pt x="2947" y="533"/>
                  <a:pt x="2942" y="533"/>
                </a:cubicBezTo>
                <a:lnTo>
                  <a:pt x="2813" y="542"/>
                </a:lnTo>
                <a:lnTo>
                  <a:pt x="2627" y="590"/>
                </a:lnTo>
                <a:cubicBezTo>
                  <a:pt x="2620" y="591"/>
                  <a:pt x="2613" y="596"/>
                  <a:pt x="2609" y="603"/>
                </a:cubicBezTo>
                <a:lnTo>
                  <a:pt x="2515" y="740"/>
                </a:lnTo>
                <a:lnTo>
                  <a:pt x="2350" y="719"/>
                </a:lnTo>
                <a:lnTo>
                  <a:pt x="2225" y="657"/>
                </a:lnTo>
                <a:lnTo>
                  <a:pt x="2059" y="594"/>
                </a:lnTo>
                <a:lnTo>
                  <a:pt x="1855" y="563"/>
                </a:lnTo>
                <a:lnTo>
                  <a:pt x="1543" y="586"/>
                </a:lnTo>
                <a:lnTo>
                  <a:pt x="1351" y="645"/>
                </a:lnTo>
                <a:cubicBezTo>
                  <a:pt x="1341" y="648"/>
                  <a:pt x="1333" y="657"/>
                  <a:pt x="1329" y="667"/>
                </a:cubicBezTo>
                <a:cubicBezTo>
                  <a:pt x="1325" y="677"/>
                  <a:pt x="1328" y="689"/>
                  <a:pt x="1335" y="697"/>
                </a:cubicBezTo>
                <a:lnTo>
                  <a:pt x="1527" y="937"/>
                </a:lnTo>
                <a:lnTo>
                  <a:pt x="1533" y="1021"/>
                </a:lnTo>
                <a:lnTo>
                  <a:pt x="1443" y="1125"/>
                </a:lnTo>
                <a:lnTo>
                  <a:pt x="1331" y="1237"/>
                </a:lnTo>
                <a:lnTo>
                  <a:pt x="1253" y="1340"/>
                </a:lnTo>
                <a:lnTo>
                  <a:pt x="1152" y="1346"/>
                </a:lnTo>
                <a:cubicBezTo>
                  <a:pt x="1143" y="1346"/>
                  <a:pt x="1135" y="1351"/>
                  <a:pt x="1129" y="1358"/>
                </a:cubicBezTo>
                <a:lnTo>
                  <a:pt x="1038" y="1474"/>
                </a:lnTo>
                <a:lnTo>
                  <a:pt x="930" y="1591"/>
                </a:lnTo>
                <a:cubicBezTo>
                  <a:pt x="923" y="1598"/>
                  <a:pt x="921" y="1606"/>
                  <a:pt x="921" y="1616"/>
                </a:cubicBezTo>
                <a:lnTo>
                  <a:pt x="935" y="1812"/>
                </a:lnTo>
                <a:lnTo>
                  <a:pt x="850" y="1917"/>
                </a:lnTo>
                <a:cubicBezTo>
                  <a:pt x="846" y="1923"/>
                  <a:pt x="844" y="1932"/>
                  <a:pt x="844" y="1939"/>
                </a:cubicBezTo>
                <a:lnTo>
                  <a:pt x="866" y="2245"/>
                </a:lnTo>
                <a:lnTo>
                  <a:pt x="683" y="2464"/>
                </a:lnTo>
                <a:lnTo>
                  <a:pt x="594" y="2470"/>
                </a:lnTo>
                <a:cubicBezTo>
                  <a:pt x="576" y="2472"/>
                  <a:pt x="563" y="2488"/>
                  <a:pt x="564" y="2506"/>
                </a:cubicBezTo>
                <a:lnTo>
                  <a:pt x="569" y="2587"/>
                </a:lnTo>
                <a:lnTo>
                  <a:pt x="479" y="2698"/>
                </a:lnTo>
                <a:lnTo>
                  <a:pt x="377" y="2808"/>
                </a:lnTo>
                <a:lnTo>
                  <a:pt x="175" y="3040"/>
                </a:lnTo>
                <a:cubicBezTo>
                  <a:pt x="173" y="3042"/>
                  <a:pt x="172" y="3045"/>
                  <a:pt x="169" y="3047"/>
                </a:cubicBezTo>
                <a:lnTo>
                  <a:pt x="74" y="3262"/>
                </a:lnTo>
                <a:cubicBezTo>
                  <a:pt x="70" y="3271"/>
                  <a:pt x="70" y="3281"/>
                  <a:pt x="75" y="3291"/>
                </a:cubicBezTo>
                <a:cubicBezTo>
                  <a:pt x="76" y="3292"/>
                  <a:pt x="78" y="3295"/>
                  <a:pt x="79" y="3296"/>
                </a:cubicBezTo>
                <a:lnTo>
                  <a:pt x="5" y="3482"/>
                </a:lnTo>
                <a:cubicBezTo>
                  <a:pt x="1" y="3493"/>
                  <a:pt x="2" y="3504"/>
                  <a:pt x="8" y="3514"/>
                </a:cubicBezTo>
                <a:cubicBezTo>
                  <a:pt x="14" y="3521"/>
                  <a:pt x="23" y="3527"/>
                  <a:pt x="32" y="3527"/>
                </a:cubicBezTo>
                <a:cubicBezTo>
                  <a:pt x="34" y="3527"/>
                  <a:pt x="35" y="3527"/>
                  <a:pt x="37" y="3526"/>
                </a:cubicBezTo>
                <a:lnTo>
                  <a:pt x="214" y="3514"/>
                </a:lnTo>
                <a:lnTo>
                  <a:pt x="242" y="3917"/>
                </a:lnTo>
                <a:cubicBezTo>
                  <a:pt x="242" y="3926"/>
                  <a:pt x="248" y="3935"/>
                  <a:pt x="255" y="3941"/>
                </a:cubicBezTo>
                <a:lnTo>
                  <a:pt x="359" y="4024"/>
                </a:lnTo>
                <a:lnTo>
                  <a:pt x="373" y="4227"/>
                </a:lnTo>
                <a:cubicBezTo>
                  <a:pt x="375" y="4235"/>
                  <a:pt x="378" y="4244"/>
                  <a:pt x="385" y="4249"/>
                </a:cubicBezTo>
                <a:cubicBezTo>
                  <a:pt x="390" y="4253"/>
                  <a:pt x="396" y="4257"/>
                  <a:pt x="403" y="4257"/>
                </a:cubicBezTo>
                <a:cubicBezTo>
                  <a:pt x="405" y="4257"/>
                  <a:pt x="406" y="4256"/>
                  <a:pt x="408" y="4256"/>
                </a:cubicBezTo>
                <a:lnTo>
                  <a:pt x="612" y="4242"/>
                </a:lnTo>
                <a:lnTo>
                  <a:pt x="724" y="4332"/>
                </a:lnTo>
                <a:lnTo>
                  <a:pt x="818" y="4426"/>
                </a:lnTo>
                <a:lnTo>
                  <a:pt x="823" y="4504"/>
                </a:lnTo>
                <a:lnTo>
                  <a:pt x="744" y="4609"/>
                </a:lnTo>
                <a:cubicBezTo>
                  <a:pt x="739" y="4615"/>
                  <a:pt x="737" y="4624"/>
                  <a:pt x="737" y="4631"/>
                </a:cubicBezTo>
                <a:lnTo>
                  <a:pt x="752" y="4841"/>
                </a:lnTo>
                <a:cubicBezTo>
                  <a:pt x="752" y="4858"/>
                  <a:pt x="768" y="4871"/>
                  <a:pt x="783" y="4871"/>
                </a:cubicBezTo>
                <a:cubicBezTo>
                  <a:pt x="785" y="4871"/>
                  <a:pt x="786" y="4870"/>
                  <a:pt x="787" y="4870"/>
                </a:cubicBezTo>
                <a:lnTo>
                  <a:pt x="1193" y="4842"/>
                </a:lnTo>
                <a:lnTo>
                  <a:pt x="1299" y="4941"/>
                </a:lnTo>
                <a:cubicBezTo>
                  <a:pt x="1302" y="4943"/>
                  <a:pt x="1306" y="4946"/>
                  <a:pt x="1310" y="4947"/>
                </a:cubicBezTo>
                <a:lnTo>
                  <a:pt x="1518" y="5027"/>
                </a:lnTo>
                <a:cubicBezTo>
                  <a:pt x="1522" y="5028"/>
                  <a:pt x="1527" y="5029"/>
                  <a:pt x="1531" y="5029"/>
                </a:cubicBezTo>
                <a:cubicBezTo>
                  <a:pt x="1540" y="5029"/>
                  <a:pt x="1549" y="5025"/>
                  <a:pt x="1554" y="5018"/>
                </a:cubicBezTo>
                <a:lnTo>
                  <a:pt x="1640" y="4921"/>
                </a:lnTo>
                <a:lnTo>
                  <a:pt x="1827" y="4803"/>
                </a:lnTo>
                <a:cubicBezTo>
                  <a:pt x="1830" y="4804"/>
                  <a:pt x="1833" y="4804"/>
                  <a:pt x="1835" y="4804"/>
                </a:cubicBezTo>
                <a:cubicBezTo>
                  <a:pt x="1838" y="4804"/>
                  <a:pt x="1841" y="4804"/>
                  <a:pt x="1844" y="4803"/>
                </a:cubicBezTo>
                <a:lnTo>
                  <a:pt x="1924" y="4873"/>
                </a:lnTo>
                <a:lnTo>
                  <a:pt x="1840" y="4957"/>
                </a:lnTo>
                <a:cubicBezTo>
                  <a:pt x="1833" y="4964"/>
                  <a:pt x="1830" y="4973"/>
                  <a:pt x="1830" y="4983"/>
                </a:cubicBezTo>
                <a:lnTo>
                  <a:pt x="1839" y="5091"/>
                </a:lnTo>
                <a:cubicBezTo>
                  <a:pt x="1840" y="5099"/>
                  <a:pt x="1844" y="5108"/>
                  <a:pt x="1850" y="5113"/>
                </a:cubicBezTo>
                <a:cubicBezTo>
                  <a:pt x="1855" y="5117"/>
                  <a:pt x="1862" y="5121"/>
                  <a:pt x="1869" y="5121"/>
                </a:cubicBezTo>
                <a:cubicBezTo>
                  <a:pt x="1871" y="5121"/>
                  <a:pt x="1872" y="5121"/>
                  <a:pt x="1874" y="5120"/>
                </a:cubicBezTo>
                <a:lnTo>
                  <a:pt x="1970" y="5114"/>
                </a:lnTo>
                <a:lnTo>
                  <a:pt x="2064" y="5280"/>
                </a:lnTo>
                <a:lnTo>
                  <a:pt x="2044" y="5305"/>
                </a:lnTo>
                <a:cubicBezTo>
                  <a:pt x="2035" y="5316"/>
                  <a:pt x="2033" y="5332"/>
                  <a:pt x="2042" y="5343"/>
                </a:cubicBezTo>
                <a:lnTo>
                  <a:pt x="2057" y="5368"/>
                </a:lnTo>
                <a:lnTo>
                  <a:pt x="2059" y="5403"/>
                </a:lnTo>
                <a:cubicBezTo>
                  <a:pt x="2061" y="5411"/>
                  <a:pt x="2064" y="5420"/>
                  <a:pt x="2072" y="5425"/>
                </a:cubicBezTo>
                <a:lnTo>
                  <a:pt x="2104" y="5453"/>
                </a:lnTo>
                <a:lnTo>
                  <a:pt x="2194" y="5744"/>
                </a:lnTo>
                <a:cubicBezTo>
                  <a:pt x="2197" y="5752"/>
                  <a:pt x="2203" y="5760"/>
                  <a:pt x="2210" y="5764"/>
                </a:cubicBezTo>
                <a:lnTo>
                  <a:pt x="2338" y="5826"/>
                </a:lnTo>
                <a:cubicBezTo>
                  <a:pt x="2342" y="5827"/>
                  <a:pt x="2346" y="5829"/>
                  <a:pt x="2351" y="5829"/>
                </a:cubicBezTo>
                <a:cubicBezTo>
                  <a:pt x="2352" y="5829"/>
                  <a:pt x="2353" y="5829"/>
                  <a:pt x="2355" y="5828"/>
                </a:cubicBezTo>
                <a:lnTo>
                  <a:pt x="2918" y="5790"/>
                </a:lnTo>
                <a:lnTo>
                  <a:pt x="3075" y="5854"/>
                </a:lnTo>
                <a:cubicBezTo>
                  <a:pt x="3080" y="5857"/>
                  <a:pt x="3085" y="5857"/>
                  <a:pt x="3090" y="5857"/>
                </a:cubicBezTo>
                <a:lnTo>
                  <a:pt x="3964" y="5796"/>
                </a:lnTo>
                <a:lnTo>
                  <a:pt x="4152" y="5894"/>
                </a:lnTo>
                <a:cubicBezTo>
                  <a:pt x="4156" y="5896"/>
                  <a:pt x="4161" y="5898"/>
                  <a:pt x="4167" y="5898"/>
                </a:cubicBezTo>
                <a:cubicBezTo>
                  <a:pt x="4170" y="5898"/>
                  <a:pt x="4171" y="5898"/>
                  <a:pt x="4161" y="5891"/>
                </a:cubicBezTo>
                <a:lnTo>
                  <a:pt x="4391" y="5839"/>
                </a:lnTo>
                <a:cubicBezTo>
                  <a:pt x="4401" y="5837"/>
                  <a:pt x="4408" y="5830"/>
                  <a:pt x="4412" y="5822"/>
                </a:cubicBezTo>
                <a:lnTo>
                  <a:pt x="4473" y="5712"/>
                </a:lnTo>
                <a:lnTo>
                  <a:pt x="4695" y="5619"/>
                </a:lnTo>
                <a:cubicBezTo>
                  <a:pt x="4699" y="5618"/>
                  <a:pt x="4703" y="5615"/>
                  <a:pt x="4705" y="5613"/>
                </a:cubicBezTo>
                <a:lnTo>
                  <a:pt x="4955" y="5363"/>
                </a:lnTo>
                <a:cubicBezTo>
                  <a:pt x="4958" y="5360"/>
                  <a:pt x="4960" y="5358"/>
                  <a:pt x="4962" y="5354"/>
                </a:cubicBezTo>
                <a:lnTo>
                  <a:pt x="5099" y="5093"/>
                </a:lnTo>
                <a:lnTo>
                  <a:pt x="5191" y="5049"/>
                </a:lnTo>
                <a:lnTo>
                  <a:pt x="5585" y="4910"/>
                </a:lnTo>
                <a:lnTo>
                  <a:pt x="5702" y="5006"/>
                </a:lnTo>
                <a:cubicBezTo>
                  <a:pt x="5708" y="5012"/>
                  <a:pt x="5715" y="5014"/>
                  <a:pt x="5722" y="5014"/>
                </a:cubicBezTo>
                <a:cubicBezTo>
                  <a:pt x="5723" y="5014"/>
                  <a:pt x="5724" y="5014"/>
                  <a:pt x="5725" y="5014"/>
                </a:cubicBezTo>
                <a:lnTo>
                  <a:pt x="6026" y="4993"/>
                </a:lnTo>
                <a:lnTo>
                  <a:pt x="6131" y="5053"/>
                </a:lnTo>
                <a:cubicBezTo>
                  <a:pt x="6137" y="5056"/>
                  <a:pt x="6142" y="5058"/>
                  <a:pt x="6148" y="5058"/>
                </a:cubicBezTo>
                <a:cubicBezTo>
                  <a:pt x="6150" y="5058"/>
                  <a:pt x="6153" y="5058"/>
                  <a:pt x="6155" y="5057"/>
                </a:cubicBezTo>
                <a:lnTo>
                  <a:pt x="6376" y="5005"/>
                </a:lnTo>
                <a:lnTo>
                  <a:pt x="6465" y="5006"/>
                </a:lnTo>
                <a:lnTo>
                  <a:pt x="6569" y="5029"/>
                </a:lnTo>
                <a:cubicBezTo>
                  <a:pt x="6571" y="5029"/>
                  <a:pt x="6573" y="5029"/>
                  <a:pt x="6575" y="5029"/>
                </a:cubicBezTo>
                <a:cubicBezTo>
                  <a:pt x="6576" y="5029"/>
                  <a:pt x="6577" y="5029"/>
                  <a:pt x="6578" y="5029"/>
                </a:cubicBezTo>
                <a:lnTo>
                  <a:pt x="6686" y="5020"/>
                </a:lnTo>
                <a:lnTo>
                  <a:pt x="7114" y="5218"/>
                </a:lnTo>
                <a:cubicBezTo>
                  <a:pt x="7118" y="5220"/>
                  <a:pt x="7122" y="5221"/>
                  <a:pt x="7126" y="5221"/>
                </a:cubicBezTo>
                <a:cubicBezTo>
                  <a:pt x="7131" y="5221"/>
                  <a:pt x="7137" y="5219"/>
                  <a:pt x="7141" y="5217"/>
                </a:cubicBezTo>
                <a:cubicBezTo>
                  <a:pt x="7151" y="5213"/>
                  <a:pt x="7157" y="5204"/>
                  <a:pt x="7160" y="5195"/>
                </a:cubicBezTo>
                <a:lnTo>
                  <a:pt x="7171" y="5154"/>
                </a:lnTo>
                <a:cubicBezTo>
                  <a:pt x="7172" y="5149"/>
                  <a:pt x="7172" y="5146"/>
                  <a:pt x="7172" y="5143"/>
                </a:cubicBezTo>
                <a:lnTo>
                  <a:pt x="7165" y="5047"/>
                </a:lnTo>
                <a:lnTo>
                  <a:pt x="7249" y="4838"/>
                </a:lnTo>
                <a:cubicBezTo>
                  <a:pt x="7253" y="4827"/>
                  <a:pt x="7250" y="4812"/>
                  <a:pt x="7240" y="4803"/>
                </a:cubicBezTo>
                <a:lnTo>
                  <a:pt x="7140" y="4703"/>
                </a:lnTo>
                <a:lnTo>
                  <a:pt x="7120" y="4404"/>
                </a:lnTo>
                <a:lnTo>
                  <a:pt x="7306" y="4190"/>
                </a:lnTo>
                <a:cubicBezTo>
                  <a:pt x="7315" y="4180"/>
                  <a:pt x="7317" y="4165"/>
                  <a:pt x="7311" y="4154"/>
                </a:cubicBezTo>
                <a:cubicBezTo>
                  <a:pt x="7306" y="4142"/>
                  <a:pt x="7294" y="4135"/>
                  <a:pt x="7282" y="4135"/>
                </a:cubicBezTo>
                <a:cubicBezTo>
                  <a:pt x="7281" y="4135"/>
                  <a:pt x="7281" y="4135"/>
                  <a:pt x="7280" y="4135"/>
                </a:cubicBezTo>
                <a:lnTo>
                  <a:pt x="7103" y="4149"/>
                </a:lnTo>
                <a:lnTo>
                  <a:pt x="7098" y="4079"/>
                </a:lnTo>
                <a:lnTo>
                  <a:pt x="7181" y="3869"/>
                </a:lnTo>
                <a:cubicBezTo>
                  <a:pt x="7183" y="3863"/>
                  <a:pt x="7183" y="3859"/>
                  <a:pt x="7183" y="3854"/>
                </a:cubicBezTo>
                <a:lnTo>
                  <a:pt x="7177" y="3759"/>
                </a:lnTo>
                <a:lnTo>
                  <a:pt x="7249" y="3677"/>
                </a:lnTo>
                <a:lnTo>
                  <a:pt x="7337" y="3749"/>
                </a:lnTo>
                <a:lnTo>
                  <a:pt x="7352" y="3952"/>
                </a:lnTo>
                <a:cubicBezTo>
                  <a:pt x="7353" y="3969"/>
                  <a:pt x="7366" y="3982"/>
                  <a:pt x="7383" y="3982"/>
                </a:cubicBezTo>
                <a:cubicBezTo>
                  <a:pt x="7384" y="3982"/>
                  <a:pt x="7385" y="3982"/>
                  <a:pt x="7386" y="3982"/>
                </a:cubicBezTo>
                <a:lnTo>
                  <a:pt x="7487" y="3975"/>
                </a:lnTo>
                <a:cubicBezTo>
                  <a:pt x="7494" y="3974"/>
                  <a:pt x="7504" y="3970"/>
                  <a:pt x="7509" y="3963"/>
                </a:cubicBezTo>
                <a:lnTo>
                  <a:pt x="7609" y="3848"/>
                </a:lnTo>
                <a:cubicBezTo>
                  <a:pt x="7614" y="3842"/>
                  <a:pt x="7617" y="3833"/>
                  <a:pt x="7617" y="3824"/>
                </a:cubicBezTo>
                <a:lnTo>
                  <a:pt x="7612" y="3749"/>
                </a:lnTo>
                <a:lnTo>
                  <a:pt x="7687" y="3744"/>
                </a:lnTo>
                <a:cubicBezTo>
                  <a:pt x="7698" y="3744"/>
                  <a:pt x="7709" y="3735"/>
                  <a:pt x="7714" y="3724"/>
                </a:cubicBezTo>
                <a:lnTo>
                  <a:pt x="7808" y="3499"/>
                </a:lnTo>
                <a:cubicBezTo>
                  <a:pt x="7811" y="3495"/>
                  <a:pt x="7811" y="3490"/>
                  <a:pt x="7811" y="3484"/>
                </a:cubicBezTo>
                <a:lnTo>
                  <a:pt x="7781" y="3058"/>
                </a:lnTo>
                <a:cubicBezTo>
                  <a:pt x="7780" y="3042"/>
                  <a:pt x="7769" y="3031"/>
                  <a:pt x="7754" y="3027"/>
                </a:cubicBezTo>
                <a:cubicBezTo>
                  <a:pt x="7753" y="3027"/>
                  <a:pt x="7752" y="3027"/>
                  <a:pt x="7751" y="3027"/>
                </a:cubicBezTo>
                <a:cubicBezTo>
                  <a:pt x="7736" y="3027"/>
                  <a:pt x="7723" y="3035"/>
                  <a:pt x="7718" y="3048"/>
                </a:cubicBezTo>
                <a:lnTo>
                  <a:pt x="7670" y="3171"/>
                </a:lnTo>
                <a:lnTo>
                  <a:pt x="7547" y="3026"/>
                </a:lnTo>
                <a:cubicBezTo>
                  <a:pt x="7544" y="3022"/>
                  <a:pt x="7539" y="3019"/>
                  <a:pt x="7534" y="3017"/>
                </a:cubicBezTo>
                <a:lnTo>
                  <a:pt x="7378" y="2958"/>
                </a:lnTo>
                <a:cubicBezTo>
                  <a:pt x="7375" y="2957"/>
                  <a:pt x="7370" y="2955"/>
                  <a:pt x="7368" y="2955"/>
                </a:cubicBezTo>
                <a:lnTo>
                  <a:pt x="7134" y="2927"/>
                </a:lnTo>
                <a:cubicBezTo>
                  <a:pt x="7133" y="2927"/>
                  <a:pt x="7132" y="2927"/>
                  <a:pt x="7131" y="2927"/>
                </a:cubicBezTo>
                <a:cubicBezTo>
                  <a:pt x="7120" y="2927"/>
                  <a:pt x="7109" y="2932"/>
                  <a:pt x="7103" y="2942"/>
                </a:cubicBezTo>
                <a:lnTo>
                  <a:pt x="7029" y="3057"/>
                </a:lnTo>
                <a:lnTo>
                  <a:pt x="6980" y="3087"/>
                </a:lnTo>
                <a:lnTo>
                  <a:pt x="6922" y="3062"/>
                </a:lnTo>
                <a:lnTo>
                  <a:pt x="6795" y="2999"/>
                </a:lnTo>
                <a:cubicBezTo>
                  <a:pt x="6790" y="2997"/>
                  <a:pt x="6785" y="2996"/>
                  <a:pt x="6781" y="2996"/>
                </a:cubicBezTo>
                <a:cubicBezTo>
                  <a:pt x="6777" y="2996"/>
                  <a:pt x="6773" y="2997"/>
                  <a:pt x="6770" y="2998"/>
                </a:cubicBezTo>
                <a:lnTo>
                  <a:pt x="6578" y="3063"/>
                </a:lnTo>
                <a:lnTo>
                  <a:pt x="6470" y="2923"/>
                </a:lnTo>
                <a:lnTo>
                  <a:pt x="6433" y="2400"/>
                </a:lnTo>
                <a:cubicBezTo>
                  <a:pt x="6433" y="2390"/>
                  <a:pt x="6428" y="2381"/>
                  <a:pt x="6422" y="2376"/>
                </a:cubicBezTo>
                <a:lnTo>
                  <a:pt x="6317" y="2290"/>
                </a:lnTo>
                <a:lnTo>
                  <a:pt x="6305" y="2127"/>
                </a:lnTo>
                <a:lnTo>
                  <a:pt x="6380" y="2122"/>
                </a:lnTo>
                <a:cubicBezTo>
                  <a:pt x="6389" y="2121"/>
                  <a:pt x="6397" y="2116"/>
                  <a:pt x="6402" y="2110"/>
                </a:cubicBezTo>
                <a:cubicBezTo>
                  <a:pt x="6407" y="2104"/>
                  <a:pt x="6410" y="2096"/>
                  <a:pt x="6410" y="2087"/>
                </a:cubicBezTo>
                <a:lnTo>
                  <a:pt x="6387" y="1761"/>
                </a:lnTo>
                <a:cubicBezTo>
                  <a:pt x="6387" y="1756"/>
                  <a:pt x="6385" y="1751"/>
                  <a:pt x="6383" y="1747"/>
                </a:cubicBezTo>
                <a:lnTo>
                  <a:pt x="6264" y="1544"/>
                </a:lnTo>
                <a:lnTo>
                  <a:pt x="6256" y="1443"/>
                </a:lnTo>
                <a:cubicBezTo>
                  <a:pt x="6255" y="1431"/>
                  <a:pt x="6248" y="1421"/>
                  <a:pt x="6236" y="1416"/>
                </a:cubicBezTo>
                <a:lnTo>
                  <a:pt x="6025" y="1330"/>
                </a:lnTo>
                <a:lnTo>
                  <a:pt x="5808" y="1142"/>
                </a:lnTo>
                <a:lnTo>
                  <a:pt x="5793" y="939"/>
                </a:lnTo>
                <a:cubicBezTo>
                  <a:pt x="5792" y="926"/>
                  <a:pt x="5785" y="916"/>
                  <a:pt x="5772" y="911"/>
                </a:cubicBezTo>
                <a:lnTo>
                  <a:pt x="5541" y="822"/>
                </a:lnTo>
                <a:lnTo>
                  <a:pt x="5307" y="787"/>
                </a:lnTo>
                <a:lnTo>
                  <a:pt x="5329" y="444"/>
                </a:lnTo>
                <a:cubicBezTo>
                  <a:pt x="5329" y="433"/>
                  <a:pt x="5322" y="421"/>
                  <a:pt x="5312" y="414"/>
                </a:cubicBezTo>
                <a:lnTo>
                  <a:pt x="4976" y="224"/>
                </a:lnTo>
                <a:lnTo>
                  <a:pt x="4860" y="125"/>
                </a:lnTo>
                <a:cubicBezTo>
                  <a:pt x="4856" y="120"/>
                  <a:pt x="4851" y="117"/>
                  <a:pt x="4846" y="116"/>
                </a:cubicBezTo>
                <a:lnTo>
                  <a:pt x="4614" y="68"/>
                </a:lnTo>
                <a:lnTo>
                  <a:pt x="4421" y="2"/>
                </a:lnTo>
                <a:cubicBezTo>
                  <a:pt x="4418" y="1"/>
                  <a:pt x="4415" y="1"/>
                  <a:pt x="4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047;p51">
            <a:extLst>
              <a:ext uri="{FF2B5EF4-FFF2-40B4-BE49-F238E27FC236}">
                <a16:creationId xmlns:a16="http://schemas.microsoft.com/office/drawing/2014/main" id="{E2595847-F13D-61CA-3C86-A20BB428D240}"/>
              </a:ext>
            </a:extLst>
          </p:cNvPr>
          <p:cNvSpPr/>
          <p:nvPr/>
        </p:nvSpPr>
        <p:spPr>
          <a:xfrm>
            <a:off x="3263589" y="3887007"/>
            <a:ext cx="188106" cy="162028"/>
          </a:xfrm>
          <a:custGeom>
            <a:avLst/>
            <a:gdLst/>
            <a:ahLst/>
            <a:cxnLst/>
            <a:rect l="l" t="t" r="r" b="b"/>
            <a:pathLst>
              <a:path w="2539" h="2187" extrusionOk="0">
                <a:moveTo>
                  <a:pt x="857" y="0"/>
                </a:moveTo>
                <a:lnTo>
                  <a:pt x="749" y="7"/>
                </a:lnTo>
                <a:lnTo>
                  <a:pt x="641" y="15"/>
                </a:lnTo>
                <a:lnTo>
                  <a:pt x="531" y="23"/>
                </a:lnTo>
                <a:lnTo>
                  <a:pt x="520" y="39"/>
                </a:lnTo>
                <a:lnTo>
                  <a:pt x="431" y="148"/>
                </a:lnTo>
                <a:lnTo>
                  <a:pt x="401" y="149"/>
                </a:lnTo>
                <a:lnTo>
                  <a:pt x="330" y="154"/>
                </a:lnTo>
                <a:lnTo>
                  <a:pt x="222" y="161"/>
                </a:lnTo>
                <a:lnTo>
                  <a:pt x="228" y="262"/>
                </a:lnTo>
                <a:lnTo>
                  <a:pt x="127" y="378"/>
                </a:lnTo>
                <a:lnTo>
                  <a:pt x="128" y="393"/>
                </a:lnTo>
                <a:lnTo>
                  <a:pt x="133" y="435"/>
                </a:lnTo>
                <a:lnTo>
                  <a:pt x="193" y="462"/>
                </a:lnTo>
                <a:lnTo>
                  <a:pt x="265" y="566"/>
                </a:lnTo>
                <a:lnTo>
                  <a:pt x="367" y="559"/>
                </a:lnTo>
                <a:lnTo>
                  <a:pt x="374" y="674"/>
                </a:lnTo>
                <a:lnTo>
                  <a:pt x="382" y="776"/>
                </a:lnTo>
                <a:lnTo>
                  <a:pt x="374" y="785"/>
                </a:lnTo>
                <a:lnTo>
                  <a:pt x="374" y="790"/>
                </a:lnTo>
                <a:lnTo>
                  <a:pt x="287" y="890"/>
                </a:lnTo>
                <a:lnTo>
                  <a:pt x="353" y="987"/>
                </a:lnTo>
                <a:lnTo>
                  <a:pt x="281" y="1009"/>
                </a:lnTo>
                <a:lnTo>
                  <a:pt x="281" y="1015"/>
                </a:lnTo>
                <a:lnTo>
                  <a:pt x="259" y="1017"/>
                </a:lnTo>
                <a:lnTo>
                  <a:pt x="196" y="1035"/>
                </a:lnTo>
                <a:lnTo>
                  <a:pt x="239" y="1112"/>
                </a:lnTo>
                <a:lnTo>
                  <a:pt x="202" y="1327"/>
                </a:lnTo>
                <a:lnTo>
                  <a:pt x="195" y="1336"/>
                </a:lnTo>
                <a:lnTo>
                  <a:pt x="196" y="1342"/>
                </a:lnTo>
                <a:lnTo>
                  <a:pt x="154" y="1387"/>
                </a:lnTo>
                <a:lnTo>
                  <a:pt x="108" y="1442"/>
                </a:lnTo>
                <a:lnTo>
                  <a:pt x="115" y="1550"/>
                </a:lnTo>
                <a:lnTo>
                  <a:pt x="15" y="1666"/>
                </a:lnTo>
                <a:lnTo>
                  <a:pt x="8" y="1668"/>
                </a:lnTo>
                <a:lnTo>
                  <a:pt x="0" y="1674"/>
                </a:lnTo>
                <a:lnTo>
                  <a:pt x="118" y="1775"/>
                </a:lnTo>
                <a:lnTo>
                  <a:pt x="334" y="1760"/>
                </a:lnTo>
                <a:lnTo>
                  <a:pt x="443" y="1752"/>
                </a:lnTo>
                <a:lnTo>
                  <a:pt x="537" y="1637"/>
                </a:lnTo>
                <a:lnTo>
                  <a:pt x="545" y="1744"/>
                </a:lnTo>
                <a:lnTo>
                  <a:pt x="552" y="1853"/>
                </a:lnTo>
                <a:lnTo>
                  <a:pt x="450" y="1861"/>
                </a:lnTo>
                <a:lnTo>
                  <a:pt x="249" y="2093"/>
                </a:lnTo>
                <a:lnTo>
                  <a:pt x="365" y="2187"/>
                </a:lnTo>
                <a:lnTo>
                  <a:pt x="466" y="2077"/>
                </a:lnTo>
                <a:lnTo>
                  <a:pt x="776" y="1940"/>
                </a:lnTo>
                <a:lnTo>
                  <a:pt x="878" y="1831"/>
                </a:lnTo>
                <a:lnTo>
                  <a:pt x="1087" y="1707"/>
                </a:lnTo>
                <a:lnTo>
                  <a:pt x="1080" y="1598"/>
                </a:lnTo>
                <a:lnTo>
                  <a:pt x="1172" y="1491"/>
                </a:lnTo>
                <a:lnTo>
                  <a:pt x="1383" y="1359"/>
                </a:lnTo>
                <a:lnTo>
                  <a:pt x="1484" y="1252"/>
                </a:lnTo>
                <a:lnTo>
                  <a:pt x="1585" y="1127"/>
                </a:lnTo>
                <a:lnTo>
                  <a:pt x="1794" y="1017"/>
                </a:lnTo>
                <a:lnTo>
                  <a:pt x="1894" y="1010"/>
                </a:lnTo>
                <a:lnTo>
                  <a:pt x="2119" y="993"/>
                </a:lnTo>
                <a:lnTo>
                  <a:pt x="2329" y="979"/>
                </a:lnTo>
                <a:lnTo>
                  <a:pt x="2437" y="972"/>
                </a:lnTo>
                <a:lnTo>
                  <a:pt x="2539" y="856"/>
                </a:lnTo>
                <a:lnTo>
                  <a:pt x="2523" y="638"/>
                </a:lnTo>
                <a:lnTo>
                  <a:pt x="2414" y="646"/>
                </a:lnTo>
                <a:lnTo>
                  <a:pt x="2190" y="554"/>
                </a:lnTo>
                <a:lnTo>
                  <a:pt x="2090" y="560"/>
                </a:lnTo>
                <a:lnTo>
                  <a:pt x="1848" y="359"/>
                </a:lnTo>
                <a:lnTo>
                  <a:pt x="1640" y="374"/>
                </a:lnTo>
                <a:lnTo>
                  <a:pt x="1633" y="273"/>
                </a:lnTo>
                <a:lnTo>
                  <a:pt x="1625" y="164"/>
                </a:lnTo>
                <a:lnTo>
                  <a:pt x="1509" y="71"/>
                </a:lnTo>
                <a:lnTo>
                  <a:pt x="1473" y="73"/>
                </a:lnTo>
                <a:lnTo>
                  <a:pt x="1182" y="94"/>
                </a:lnTo>
                <a:lnTo>
                  <a:pt x="974" y="108"/>
                </a:lnTo>
                <a:lnTo>
                  <a:pt x="865" y="117"/>
                </a:lnTo>
                <a:lnTo>
                  <a:pt x="85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048;p51">
            <a:extLst>
              <a:ext uri="{FF2B5EF4-FFF2-40B4-BE49-F238E27FC236}">
                <a16:creationId xmlns:a16="http://schemas.microsoft.com/office/drawing/2014/main" id="{A82BE6E9-6F91-43B9-FCC7-75B2D362FBBF}"/>
              </a:ext>
            </a:extLst>
          </p:cNvPr>
          <p:cNvSpPr/>
          <p:nvPr/>
        </p:nvSpPr>
        <p:spPr>
          <a:xfrm>
            <a:off x="3261144" y="3884414"/>
            <a:ext cx="193439" cy="167066"/>
          </a:xfrm>
          <a:custGeom>
            <a:avLst/>
            <a:gdLst/>
            <a:ahLst/>
            <a:cxnLst/>
            <a:rect l="l" t="t" r="r" b="b"/>
            <a:pathLst>
              <a:path w="2611" h="2255" extrusionOk="0">
                <a:moveTo>
                  <a:pt x="861" y="70"/>
                </a:moveTo>
                <a:lnTo>
                  <a:pt x="868" y="154"/>
                </a:lnTo>
                <a:cubicBezTo>
                  <a:pt x="869" y="163"/>
                  <a:pt x="874" y="170"/>
                  <a:pt x="880" y="176"/>
                </a:cubicBezTo>
                <a:cubicBezTo>
                  <a:pt x="885" y="180"/>
                  <a:pt x="892" y="184"/>
                  <a:pt x="900" y="184"/>
                </a:cubicBezTo>
                <a:cubicBezTo>
                  <a:pt x="901" y="184"/>
                  <a:pt x="902" y="184"/>
                  <a:pt x="903" y="184"/>
                </a:cubicBezTo>
                <a:lnTo>
                  <a:pt x="1535" y="139"/>
                </a:lnTo>
                <a:lnTo>
                  <a:pt x="1629" y="215"/>
                </a:lnTo>
                <a:lnTo>
                  <a:pt x="1644" y="412"/>
                </a:lnTo>
                <a:cubicBezTo>
                  <a:pt x="1645" y="428"/>
                  <a:pt x="1660" y="441"/>
                  <a:pt x="1675" y="441"/>
                </a:cubicBezTo>
                <a:cubicBezTo>
                  <a:pt x="1676" y="441"/>
                  <a:pt x="1677" y="441"/>
                  <a:pt x="1678" y="441"/>
                </a:cubicBezTo>
                <a:lnTo>
                  <a:pt x="1874" y="428"/>
                </a:lnTo>
                <a:lnTo>
                  <a:pt x="2104" y="620"/>
                </a:lnTo>
                <a:cubicBezTo>
                  <a:pt x="2110" y="625"/>
                  <a:pt x="2117" y="628"/>
                  <a:pt x="2125" y="628"/>
                </a:cubicBezTo>
                <a:cubicBezTo>
                  <a:pt x="2126" y="628"/>
                  <a:pt x="2127" y="628"/>
                  <a:pt x="2128" y="628"/>
                </a:cubicBezTo>
                <a:lnTo>
                  <a:pt x="2220" y="621"/>
                </a:lnTo>
                <a:lnTo>
                  <a:pt x="2437" y="711"/>
                </a:lnTo>
                <a:cubicBezTo>
                  <a:pt x="2441" y="713"/>
                  <a:pt x="2444" y="714"/>
                  <a:pt x="2448" y="714"/>
                </a:cubicBezTo>
                <a:cubicBezTo>
                  <a:pt x="2449" y="714"/>
                  <a:pt x="2451" y="714"/>
                  <a:pt x="2452" y="714"/>
                </a:cubicBezTo>
                <a:lnTo>
                  <a:pt x="2527" y="709"/>
                </a:lnTo>
                <a:lnTo>
                  <a:pt x="2539" y="878"/>
                </a:lnTo>
                <a:lnTo>
                  <a:pt x="2456" y="975"/>
                </a:lnTo>
                <a:lnTo>
                  <a:pt x="1826" y="1019"/>
                </a:lnTo>
                <a:cubicBezTo>
                  <a:pt x="1821" y="1019"/>
                  <a:pt x="1817" y="1021"/>
                  <a:pt x="1813" y="1023"/>
                </a:cubicBezTo>
                <a:lnTo>
                  <a:pt x="1603" y="1133"/>
                </a:lnTo>
                <a:cubicBezTo>
                  <a:pt x="1599" y="1134"/>
                  <a:pt x="1595" y="1137"/>
                  <a:pt x="1593" y="1141"/>
                </a:cubicBezTo>
                <a:lnTo>
                  <a:pt x="1494" y="1263"/>
                </a:lnTo>
                <a:lnTo>
                  <a:pt x="1396" y="1368"/>
                </a:lnTo>
                <a:lnTo>
                  <a:pt x="1189" y="1497"/>
                </a:lnTo>
                <a:cubicBezTo>
                  <a:pt x="1187" y="1498"/>
                  <a:pt x="1184" y="1501"/>
                  <a:pt x="1182" y="1503"/>
                </a:cubicBezTo>
                <a:lnTo>
                  <a:pt x="1088" y="1611"/>
                </a:lnTo>
                <a:cubicBezTo>
                  <a:pt x="1083" y="1618"/>
                  <a:pt x="1080" y="1626"/>
                  <a:pt x="1080" y="1635"/>
                </a:cubicBezTo>
                <a:lnTo>
                  <a:pt x="1087" y="1724"/>
                </a:lnTo>
                <a:lnTo>
                  <a:pt x="894" y="1836"/>
                </a:lnTo>
                <a:cubicBezTo>
                  <a:pt x="891" y="1839"/>
                  <a:pt x="889" y="1841"/>
                  <a:pt x="886" y="1844"/>
                </a:cubicBezTo>
                <a:lnTo>
                  <a:pt x="790" y="1948"/>
                </a:lnTo>
                <a:lnTo>
                  <a:pt x="485" y="2081"/>
                </a:lnTo>
                <a:cubicBezTo>
                  <a:pt x="481" y="2084"/>
                  <a:pt x="478" y="2086"/>
                  <a:pt x="475" y="2089"/>
                </a:cubicBezTo>
                <a:lnTo>
                  <a:pt x="395" y="2177"/>
                </a:lnTo>
                <a:lnTo>
                  <a:pt x="328" y="2123"/>
                </a:lnTo>
                <a:lnTo>
                  <a:pt x="504" y="1929"/>
                </a:lnTo>
                <a:lnTo>
                  <a:pt x="592" y="1923"/>
                </a:lnTo>
                <a:cubicBezTo>
                  <a:pt x="610" y="1922"/>
                  <a:pt x="624" y="1905"/>
                  <a:pt x="622" y="1887"/>
                </a:cubicBezTo>
                <a:lnTo>
                  <a:pt x="606" y="1670"/>
                </a:lnTo>
                <a:cubicBezTo>
                  <a:pt x="606" y="1657"/>
                  <a:pt x="598" y="1646"/>
                  <a:pt x="584" y="1642"/>
                </a:cubicBezTo>
                <a:cubicBezTo>
                  <a:pt x="581" y="1641"/>
                  <a:pt x="578" y="1640"/>
                  <a:pt x="574" y="1640"/>
                </a:cubicBezTo>
                <a:cubicBezTo>
                  <a:pt x="565" y="1640"/>
                  <a:pt x="556" y="1644"/>
                  <a:pt x="549" y="1652"/>
                </a:cubicBezTo>
                <a:lnTo>
                  <a:pt x="463" y="1757"/>
                </a:lnTo>
                <a:lnTo>
                  <a:pt x="165" y="1778"/>
                </a:lnTo>
                <a:lnTo>
                  <a:pt x="89" y="1711"/>
                </a:lnTo>
                <a:lnTo>
                  <a:pt x="177" y="1609"/>
                </a:lnTo>
                <a:cubicBezTo>
                  <a:pt x="182" y="1602"/>
                  <a:pt x="184" y="1595"/>
                  <a:pt x="184" y="1585"/>
                </a:cubicBezTo>
                <a:lnTo>
                  <a:pt x="178" y="1490"/>
                </a:lnTo>
                <a:lnTo>
                  <a:pt x="256" y="1401"/>
                </a:lnTo>
                <a:cubicBezTo>
                  <a:pt x="259" y="1397"/>
                  <a:pt x="261" y="1392"/>
                  <a:pt x="262" y="1386"/>
                </a:cubicBezTo>
                <a:lnTo>
                  <a:pt x="264" y="1383"/>
                </a:lnTo>
                <a:cubicBezTo>
                  <a:pt x="268" y="1378"/>
                  <a:pt x="269" y="1373"/>
                  <a:pt x="271" y="1368"/>
                </a:cubicBezTo>
                <a:lnTo>
                  <a:pt x="307" y="1153"/>
                </a:lnTo>
                <a:cubicBezTo>
                  <a:pt x="308" y="1147"/>
                  <a:pt x="307" y="1139"/>
                  <a:pt x="303" y="1133"/>
                </a:cubicBezTo>
                <a:lnTo>
                  <a:pt x="280" y="1090"/>
                </a:lnTo>
                <a:lnTo>
                  <a:pt x="296" y="1085"/>
                </a:lnTo>
                <a:lnTo>
                  <a:pt x="319" y="1084"/>
                </a:lnTo>
                <a:cubicBezTo>
                  <a:pt x="327" y="1084"/>
                  <a:pt x="333" y="1078"/>
                  <a:pt x="338" y="1073"/>
                </a:cubicBezTo>
                <a:lnTo>
                  <a:pt x="398" y="1054"/>
                </a:lnTo>
                <a:cubicBezTo>
                  <a:pt x="407" y="1050"/>
                  <a:pt x="415" y="1043"/>
                  <a:pt x="419" y="1034"/>
                </a:cubicBezTo>
                <a:cubicBezTo>
                  <a:pt x="423" y="1024"/>
                  <a:pt x="422" y="1014"/>
                  <a:pt x="415" y="1005"/>
                </a:cubicBezTo>
                <a:lnTo>
                  <a:pt x="363" y="929"/>
                </a:lnTo>
                <a:lnTo>
                  <a:pt x="434" y="847"/>
                </a:lnTo>
                <a:cubicBezTo>
                  <a:pt x="438" y="844"/>
                  <a:pt x="439" y="838"/>
                  <a:pt x="441" y="834"/>
                </a:cubicBezTo>
                <a:lnTo>
                  <a:pt x="443" y="831"/>
                </a:lnTo>
                <a:cubicBezTo>
                  <a:pt x="447" y="824"/>
                  <a:pt x="449" y="815"/>
                  <a:pt x="449" y="808"/>
                </a:cubicBezTo>
                <a:lnTo>
                  <a:pt x="433" y="591"/>
                </a:lnTo>
                <a:cubicBezTo>
                  <a:pt x="432" y="574"/>
                  <a:pt x="419" y="560"/>
                  <a:pt x="404" y="560"/>
                </a:cubicBezTo>
                <a:cubicBezTo>
                  <a:pt x="402" y="560"/>
                  <a:pt x="400" y="560"/>
                  <a:pt x="398" y="561"/>
                </a:cubicBezTo>
                <a:lnTo>
                  <a:pt x="314" y="566"/>
                </a:lnTo>
                <a:lnTo>
                  <a:pt x="254" y="478"/>
                </a:lnTo>
                <a:cubicBezTo>
                  <a:pt x="250" y="472"/>
                  <a:pt x="245" y="468"/>
                  <a:pt x="239" y="466"/>
                </a:cubicBezTo>
                <a:lnTo>
                  <a:pt x="197" y="447"/>
                </a:lnTo>
                <a:lnTo>
                  <a:pt x="195" y="424"/>
                </a:lnTo>
                <a:lnTo>
                  <a:pt x="287" y="319"/>
                </a:lnTo>
                <a:cubicBezTo>
                  <a:pt x="293" y="312"/>
                  <a:pt x="296" y="305"/>
                  <a:pt x="296" y="295"/>
                </a:cubicBezTo>
                <a:lnTo>
                  <a:pt x="291" y="228"/>
                </a:lnTo>
                <a:lnTo>
                  <a:pt x="469" y="215"/>
                </a:lnTo>
                <a:cubicBezTo>
                  <a:pt x="478" y="215"/>
                  <a:pt x="486" y="210"/>
                  <a:pt x="491" y="203"/>
                </a:cubicBezTo>
                <a:lnTo>
                  <a:pt x="583" y="90"/>
                </a:lnTo>
                <a:lnTo>
                  <a:pt x="861" y="70"/>
                </a:lnTo>
                <a:close/>
                <a:moveTo>
                  <a:pt x="897" y="0"/>
                </a:moveTo>
                <a:cubicBezTo>
                  <a:pt x="895" y="0"/>
                  <a:pt x="894" y="0"/>
                  <a:pt x="892" y="1"/>
                </a:cubicBezTo>
                <a:lnTo>
                  <a:pt x="567" y="24"/>
                </a:lnTo>
                <a:cubicBezTo>
                  <a:pt x="558" y="24"/>
                  <a:pt x="549" y="29"/>
                  <a:pt x="544" y="35"/>
                </a:cubicBezTo>
                <a:lnTo>
                  <a:pt x="453" y="149"/>
                </a:lnTo>
                <a:lnTo>
                  <a:pt x="256" y="163"/>
                </a:lnTo>
                <a:cubicBezTo>
                  <a:pt x="249" y="164"/>
                  <a:pt x="239" y="168"/>
                  <a:pt x="234" y="175"/>
                </a:cubicBezTo>
                <a:cubicBezTo>
                  <a:pt x="229" y="181"/>
                  <a:pt x="226" y="189"/>
                  <a:pt x="226" y="199"/>
                </a:cubicBezTo>
                <a:lnTo>
                  <a:pt x="233" y="285"/>
                </a:lnTo>
                <a:lnTo>
                  <a:pt x="141" y="391"/>
                </a:lnTo>
                <a:cubicBezTo>
                  <a:pt x="135" y="397"/>
                  <a:pt x="132" y="405"/>
                  <a:pt x="132" y="414"/>
                </a:cubicBezTo>
                <a:lnTo>
                  <a:pt x="136" y="471"/>
                </a:lnTo>
                <a:cubicBezTo>
                  <a:pt x="137" y="483"/>
                  <a:pt x="145" y="493"/>
                  <a:pt x="156" y="498"/>
                </a:cubicBezTo>
                <a:lnTo>
                  <a:pt x="208" y="522"/>
                </a:lnTo>
                <a:lnTo>
                  <a:pt x="275" y="618"/>
                </a:lnTo>
                <a:cubicBezTo>
                  <a:pt x="281" y="628"/>
                  <a:pt x="290" y="633"/>
                  <a:pt x="300" y="633"/>
                </a:cubicBezTo>
                <a:cubicBezTo>
                  <a:pt x="301" y="633"/>
                  <a:pt x="302" y="633"/>
                  <a:pt x="303" y="633"/>
                </a:cubicBezTo>
                <a:lnTo>
                  <a:pt x="372" y="628"/>
                </a:lnTo>
                <a:lnTo>
                  <a:pt x="384" y="799"/>
                </a:lnTo>
                <a:cubicBezTo>
                  <a:pt x="381" y="803"/>
                  <a:pt x="380" y="808"/>
                  <a:pt x="379" y="811"/>
                </a:cubicBezTo>
                <a:lnTo>
                  <a:pt x="296" y="908"/>
                </a:lnTo>
                <a:cubicBezTo>
                  <a:pt x="287" y="918"/>
                  <a:pt x="287" y="933"/>
                  <a:pt x="296" y="944"/>
                </a:cubicBezTo>
                <a:lnTo>
                  <a:pt x="335" y="1003"/>
                </a:lnTo>
                <a:lnTo>
                  <a:pt x="306" y="1013"/>
                </a:lnTo>
                <a:cubicBezTo>
                  <a:pt x="302" y="1013"/>
                  <a:pt x="298" y="1016"/>
                  <a:pt x="296" y="1018"/>
                </a:cubicBezTo>
                <a:lnTo>
                  <a:pt x="220" y="1038"/>
                </a:lnTo>
                <a:cubicBezTo>
                  <a:pt x="210" y="1042"/>
                  <a:pt x="203" y="1048"/>
                  <a:pt x="199" y="1058"/>
                </a:cubicBezTo>
                <a:cubicBezTo>
                  <a:pt x="195" y="1066"/>
                  <a:pt x="195" y="1075"/>
                  <a:pt x="200" y="1085"/>
                </a:cubicBezTo>
                <a:lnTo>
                  <a:pt x="236" y="1152"/>
                </a:lnTo>
                <a:lnTo>
                  <a:pt x="204" y="1346"/>
                </a:lnTo>
                <a:lnTo>
                  <a:pt x="203" y="1349"/>
                </a:lnTo>
                <a:cubicBezTo>
                  <a:pt x="200" y="1351"/>
                  <a:pt x="199" y="1355"/>
                  <a:pt x="198" y="1361"/>
                </a:cubicBezTo>
                <a:lnTo>
                  <a:pt x="116" y="1455"/>
                </a:lnTo>
                <a:cubicBezTo>
                  <a:pt x="110" y="1462"/>
                  <a:pt x="108" y="1471"/>
                  <a:pt x="108" y="1479"/>
                </a:cubicBezTo>
                <a:lnTo>
                  <a:pt x="115" y="1574"/>
                </a:lnTo>
                <a:lnTo>
                  <a:pt x="31" y="1670"/>
                </a:lnTo>
                <a:cubicBezTo>
                  <a:pt x="25" y="1672"/>
                  <a:pt x="20" y="1675"/>
                  <a:pt x="16" y="1679"/>
                </a:cubicBezTo>
                <a:lnTo>
                  <a:pt x="9" y="1685"/>
                </a:lnTo>
                <a:cubicBezTo>
                  <a:pt x="2" y="1693"/>
                  <a:pt x="0" y="1700"/>
                  <a:pt x="0" y="1709"/>
                </a:cubicBezTo>
                <a:cubicBezTo>
                  <a:pt x="1" y="1719"/>
                  <a:pt x="5" y="1727"/>
                  <a:pt x="11" y="1732"/>
                </a:cubicBezTo>
                <a:lnTo>
                  <a:pt x="127" y="1834"/>
                </a:lnTo>
                <a:cubicBezTo>
                  <a:pt x="133" y="1839"/>
                  <a:pt x="139" y="1842"/>
                  <a:pt x="146" y="1842"/>
                </a:cubicBezTo>
                <a:cubicBezTo>
                  <a:pt x="148" y="1842"/>
                  <a:pt x="149" y="1842"/>
                  <a:pt x="151" y="1842"/>
                </a:cubicBezTo>
                <a:lnTo>
                  <a:pt x="476" y="1819"/>
                </a:lnTo>
                <a:cubicBezTo>
                  <a:pt x="485" y="1819"/>
                  <a:pt x="495" y="1813"/>
                  <a:pt x="500" y="1807"/>
                </a:cubicBezTo>
                <a:lnTo>
                  <a:pt x="542" y="1755"/>
                </a:lnTo>
                <a:lnTo>
                  <a:pt x="551" y="1857"/>
                </a:lnTo>
                <a:lnTo>
                  <a:pt x="481" y="1862"/>
                </a:lnTo>
                <a:cubicBezTo>
                  <a:pt x="474" y="1864"/>
                  <a:pt x="464" y="1868"/>
                  <a:pt x="459" y="1875"/>
                </a:cubicBezTo>
                <a:lnTo>
                  <a:pt x="257" y="2106"/>
                </a:lnTo>
                <a:cubicBezTo>
                  <a:pt x="252" y="2112"/>
                  <a:pt x="250" y="2122"/>
                  <a:pt x="250" y="2131"/>
                </a:cubicBezTo>
                <a:cubicBezTo>
                  <a:pt x="250" y="2140"/>
                  <a:pt x="255" y="2148"/>
                  <a:pt x="261" y="2153"/>
                </a:cubicBezTo>
                <a:lnTo>
                  <a:pt x="377" y="2247"/>
                </a:lnTo>
                <a:cubicBezTo>
                  <a:pt x="384" y="2252"/>
                  <a:pt x="390" y="2255"/>
                  <a:pt x="398" y="2255"/>
                </a:cubicBezTo>
                <a:cubicBezTo>
                  <a:pt x="406" y="2255"/>
                  <a:pt x="415" y="2251"/>
                  <a:pt x="428" y="2239"/>
                </a:cubicBezTo>
                <a:lnTo>
                  <a:pt x="525" y="2135"/>
                </a:lnTo>
                <a:lnTo>
                  <a:pt x="829" y="2001"/>
                </a:lnTo>
                <a:cubicBezTo>
                  <a:pt x="833" y="2000"/>
                  <a:pt x="837" y="1997"/>
                  <a:pt x="839" y="1993"/>
                </a:cubicBezTo>
                <a:lnTo>
                  <a:pt x="937" y="1886"/>
                </a:lnTo>
                <a:lnTo>
                  <a:pt x="1142" y="1766"/>
                </a:lnTo>
                <a:cubicBezTo>
                  <a:pt x="1153" y="1758"/>
                  <a:pt x="1160" y="1747"/>
                  <a:pt x="1158" y="1735"/>
                </a:cubicBezTo>
                <a:lnTo>
                  <a:pt x="1152" y="1641"/>
                </a:lnTo>
                <a:lnTo>
                  <a:pt x="1233" y="1547"/>
                </a:lnTo>
                <a:lnTo>
                  <a:pt x="1439" y="1418"/>
                </a:lnTo>
                <a:cubicBezTo>
                  <a:pt x="1442" y="1417"/>
                  <a:pt x="1444" y="1415"/>
                  <a:pt x="1446" y="1413"/>
                </a:cubicBezTo>
                <a:lnTo>
                  <a:pt x="1548" y="1303"/>
                </a:lnTo>
                <a:lnTo>
                  <a:pt x="1645" y="1185"/>
                </a:lnTo>
                <a:lnTo>
                  <a:pt x="1843" y="1081"/>
                </a:lnTo>
                <a:lnTo>
                  <a:pt x="2479" y="1037"/>
                </a:lnTo>
                <a:cubicBezTo>
                  <a:pt x="2487" y="1035"/>
                  <a:pt x="2496" y="1032"/>
                  <a:pt x="2501" y="1024"/>
                </a:cubicBezTo>
                <a:lnTo>
                  <a:pt x="2603" y="909"/>
                </a:lnTo>
                <a:cubicBezTo>
                  <a:pt x="2608" y="902"/>
                  <a:pt x="2610" y="894"/>
                  <a:pt x="2610" y="886"/>
                </a:cubicBezTo>
                <a:lnTo>
                  <a:pt x="2595" y="668"/>
                </a:lnTo>
                <a:cubicBezTo>
                  <a:pt x="2594" y="651"/>
                  <a:pt x="2580" y="637"/>
                  <a:pt x="2566" y="637"/>
                </a:cubicBezTo>
                <a:cubicBezTo>
                  <a:pt x="2564" y="637"/>
                  <a:pt x="2562" y="637"/>
                  <a:pt x="2560" y="638"/>
                </a:cubicBezTo>
                <a:lnTo>
                  <a:pt x="2458" y="644"/>
                </a:lnTo>
                <a:lnTo>
                  <a:pt x="2241" y="555"/>
                </a:lnTo>
                <a:cubicBezTo>
                  <a:pt x="2238" y="553"/>
                  <a:pt x="2235" y="552"/>
                  <a:pt x="2232" y="552"/>
                </a:cubicBezTo>
                <a:cubicBezTo>
                  <a:pt x="2230" y="552"/>
                  <a:pt x="2229" y="552"/>
                  <a:pt x="2227" y="553"/>
                </a:cubicBezTo>
                <a:lnTo>
                  <a:pt x="2140" y="559"/>
                </a:lnTo>
                <a:lnTo>
                  <a:pt x="1910" y="366"/>
                </a:lnTo>
                <a:cubicBezTo>
                  <a:pt x="1903" y="362"/>
                  <a:pt x="1896" y="358"/>
                  <a:pt x="1888" y="358"/>
                </a:cubicBezTo>
                <a:cubicBezTo>
                  <a:pt x="1887" y="358"/>
                  <a:pt x="1886" y="358"/>
                  <a:pt x="1886" y="358"/>
                </a:cubicBezTo>
                <a:lnTo>
                  <a:pt x="1709" y="371"/>
                </a:lnTo>
                <a:lnTo>
                  <a:pt x="1696" y="193"/>
                </a:lnTo>
                <a:cubicBezTo>
                  <a:pt x="1696" y="184"/>
                  <a:pt x="1691" y="175"/>
                  <a:pt x="1684" y="169"/>
                </a:cubicBezTo>
                <a:lnTo>
                  <a:pt x="1568" y="77"/>
                </a:lnTo>
                <a:cubicBezTo>
                  <a:pt x="1564" y="72"/>
                  <a:pt x="1556" y="70"/>
                  <a:pt x="1550" y="70"/>
                </a:cubicBezTo>
                <a:cubicBezTo>
                  <a:pt x="1549" y="70"/>
                  <a:pt x="1547" y="70"/>
                  <a:pt x="1546" y="70"/>
                </a:cubicBezTo>
                <a:lnTo>
                  <a:pt x="1010" y="108"/>
                </a:lnTo>
                <a:lnTo>
                  <a:pt x="934" y="113"/>
                </a:lnTo>
                <a:lnTo>
                  <a:pt x="928" y="30"/>
                </a:lnTo>
                <a:cubicBezTo>
                  <a:pt x="927" y="14"/>
                  <a:pt x="911" y="0"/>
                  <a:pt x="8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049;p51">
            <a:extLst>
              <a:ext uri="{FF2B5EF4-FFF2-40B4-BE49-F238E27FC236}">
                <a16:creationId xmlns:a16="http://schemas.microsoft.com/office/drawing/2014/main" id="{66DD7ABB-A8C5-5ECA-9112-2FCE69F19187}"/>
              </a:ext>
            </a:extLst>
          </p:cNvPr>
          <p:cNvSpPr/>
          <p:nvPr/>
        </p:nvSpPr>
        <p:spPr>
          <a:xfrm>
            <a:off x="3050441" y="3974874"/>
            <a:ext cx="6742" cy="5038"/>
          </a:xfrm>
          <a:custGeom>
            <a:avLst/>
            <a:gdLst/>
            <a:ahLst/>
            <a:cxnLst/>
            <a:rect l="l" t="t" r="r" b="b"/>
            <a:pathLst>
              <a:path w="91" h="68" extrusionOk="0">
                <a:moveTo>
                  <a:pt x="59" y="0"/>
                </a:moveTo>
                <a:cubicBezTo>
                  <a:pt x="57" y="0"/>
                  <a:pt x="55" y="1"/>
                  <a:pt x="54" y="1"/>
                </a:cubicBezTo>
                <a:lnTo>
                  <a:pt x="32" y="3"/>
                </a:lnTo>
                <a:cubicBezTo>
                  <a:pt x="13" y="4"/>
                  <a:pt x="0" y="20"/>
                  <a:pt x="2" y="37"/>
                </a:cubicBezTo>
                <a:cubicBezTo>
                  <a:pt x="3" y="55"/>
                  <a:pt x="17" y="68"/>
                  <a:pt x="34" y="68"/>
                </a:cubicBezTo>
                <a:lnTo>
                  <a:pt x="37" y="68"/>
                </a:lnTo>
                <a:lnTo>
                  <a:pt x="59" y="67"/>
                </a:lnTo>
                <a:cubicBezTo>
                  <a:pt x="76" y="66"/>
                  <a:pt x="90" y="49"/>
                  <a:pt x="89" y="31"/>
                </a:cubicBezTo>
                <a:cubicBezTo>
                  <a:pt x="87" y="15"/>
                  <a:pt x="74" y="0"/>
                  <a:pt x="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050;p51">
            <a:extLst>
              <a:ext uri="{FF2B5EF4-FFF2-40B4-BE49-F238E27FC236}">
                <a16:creationId xmlns:a16="http://schemas.microsoft.com/office/drawing/2014/main" id="{EF9CEA94-7760-CA4A-C0F0-FD80A3E714E9}"/>
              </a:ext>
            </a:extLst>
          </p:cNvPr>
          <p:cNvSpPr/>
          <p:nvPr/>
        </p:nvSpPr>
        <p:spPr>
          <a:xfrm>
            <a:off x="2866336" y="3916123"/>
            <a:ext cx="425626" cy="483786"/>
          </a:xfrm>
          <a:custGeom>
            <a:avLst/>
            <a:gdLst/>
            <a:ahLst/>
            <a:cxnLst/>
            <a:rect l="l" t="t" r="r" b="b"/>
            <a:pathLst>
              <a:path w="5745" h="6530" extrusionOk="0">
                <a:moveTo>
                  <a:pt x="5396" y="1"/>
                </a:moveTo>
                <a:lnTo>
                  <a:pt x="5206" y="94"/>
                </a:lnTo>
                <a:lnTo>
                  <a:pt x="5214" y="203"/>
                </a:lnTo>
                <a:lnTo>
                  <a:pt x="5303" y="312"/>
                </a:lnTo>
                <a:lnTo>
                  <a:pt x="5313" y="392"/>
                </a:lnTo>
                <a:lnTo>
                  <a:pt x="5315" y="413"/>
                </a:lnTo>
                <a:lnTo>
                  <a:pt x="5294" y="414"/>
                </a:lnTo>
                <a:lnTo>
                  <a:pt x="5100" y="429"/>
                </a:lnTo>
                <a:lnTo>
                  <a:pt x="4891" y="443"/>
                </a:lnTo>
                <a:lnTo>
                  <a:pt x="4862" y="474"/>
                </a:lnTo>
                <a:lnTo>
                  <a:pt x="4782" y="560"/>
                </a:lnTo>
                <a:lnTo>
                  <a:pt x="4763" y="562"/>
                </a:lnTo>
                <a:lnTo>
                  <a:pt x="4565" y="574"/>
                </a:lnTo>
                <a:lnTo>
                  <a:pt x="4465" y="583"/>
                </a:lnTo>
                <a:lnTo>
                  <a:pt x="4362" y="589"/>
                </a:lnTo>
                <a:lnTo>
                  <a:pt x="4319" y="615"/>
                </a:lnTo>
                <a:lnTo>
                  <a:pt x="4206" y="682"/>
                </a:lnTo>
                <a:lnTo>
                  <a:pt x="4153" y="714"/>
                </a:lnTo>
                <a:lnTo>
                  <a:pt x="4146" y="605"/>
                </a:lnTo>
                <a:lnTo>
                  <a:pt x="4029" y="612"/>
                </a:lnTo>
                <a:lnTo>
                  <a:pt x="3925" y="489"/>
                </a:lnTo>
                <a:lnTo>
                  <a:pt x="3891" y="491"/>
                </a:lnTo>
                <a:lnTo>
                  <a:pt x="3839" y="546"/>
                </a:lnTo>
                <a:lnTo>
                  <a:pt x="3816" y="570"/>
                </a:lnTo>
                <a:lnTo>
                  <a:pt x="3779" y="549"/>
                </a:lnTo>
                <a:lnTo>
                  <a:pt x="3694" y="506"/>
                </a:lnTo>
                <a:lnTo>
                  <a:pt x="3469" y="595"/>
                </a:lnTo>
                <a:lnTo>
                  <a:pt x="3392" y="643"/>
                </a:lnTo>
                <a:lnTo>
                  <a:pt x="3436" y="756"/>
                </a:lnTo>
                <a:lnTo>
                  <a:pt x="3303" y="880"/>
                </a:lnTo>
                <a:lnTo>
                  <a:pt x="3300" y="882"/>
                </a:lnTo>
                <a:lnTo>
                  <a:pt x="3299" y="882"/>
                </a:lnTo>
                <a:lnTo>
                  <a:pt x="3184" y="782"/>
                </a:lnTo>
                <a:lnTo>
                  <a:pt x="2975" y="797"/>
                </a:lnTo>
                <a:lnTo>
                  <a:pt x="2757" y="812"/>
                </a:lnTo>
                <a:lnTo>
                  <a:pt x="2541" y="827"/>
                </a:lnTo>
                <a:lnTo>
                  <a:pt x="2530" y="834"/>
                </a:lnTo>
                <a:lnTo>
                  <a:pt x="2548" y="841"/>
                </a:lnTo>
                <a:lnTo>
                  <a:pt x="2340" y="965"/>
                </a:lnTo>
                <a:lnTo>
                  <a:pt x="2246" y="1065"/>
                </a:lnTo>
                <a:lnTo>
                  <a:pt x="2145" y="1190"/>
                </a:lnTo>
                <a:lnTo>
                  <a:pt x="2043" y="1197"/>
                </a:lnTo>
                <a:lnTo>
                  <a:pt x="1926" y="1205"/>
                </a:lnTo>
                <a:lnTo>
                  <a:pt x="1913" y="1192"/>
                </a:lnTo>
                <a:lnTo>
                  <a:pt x="1911" y="1192"/>
                </a:lnTo>
                <a:lnTo>
                  <a:pt x="1810" y="1096"/>
                </a:lnTo>
                <a:lnTo>
                  <a:pt x="1710" y="1221"/>
                </a:lnTo>
                <a:lnTo>
                  <a:pt x="1617" y="1328"/>
                </a:lnTo>
                <a:lnTo>
                  <a:pt x="1400" y="1344"/>
                </a:lnTo>
                <a:lnTo>
                  <a:pt x="1191" y="1475"/>
                </a:lnTo>
                <a:lnTo>
                  <a:pt x="1088" y="1483"/>
                </a:lnTo>
                <a:lnTo>
                  <a:pt x="880" y="1497"/>
                </a:lnTo>
                <a:lnTo>
                  <a:pt x="863" y="1483"/>
                </a:lnTo>
                <a:lnTo>
                  <a:pt x="755" y="1396"/>
                </a:lnTo>
                <a:lnTo>
                  <a:pt x="763" y="1505"/>
                </a:lnTo>
                <a:lnTo>
                  <a:pt x="663" y="1512"/>
                </a:lnTo>
                <a:lnTo>
                  <a:pt x="561" y="1615"/>
                </a:lnTo>
                <a:lnTo>
                  <a:pt x="677" y="1707"/>
                </a:lnTo>
                <a:lnTo>
                  <a:pt x="794" y="1808"/>
                </a:lnTo>
                <a:lnTo>
                  <a:pt x="801" y="1916"/>
                </a:lnTo>
                <a:lnTo>
                  <a:pt x="809" y="2025"/>
                </a:lnTo>
                <a:lnTo>
                  <a:pt x="707" y="2141"/>
                </a:lnTo>
                <a:lnTo>
                  <a:pt x="614" y="2365"/>
                </a:lnTo>
                <a:lnTo>
                  <a:pt x="512" y="2467"/>
                </a:lnTo>
                <a:lnTo>
                  <a:pt x="404" y="2475"/>
                </a:lnTo>
                <a:lnTo>
                  <a:pt x="521" y="2584"/>
                </a:lnTo>
                <a:lnTo>
                  <a:pt x="318" y="2707"/>
                </a:lnTo>
                <a:lnTo>
                  <a:pt x="304" y="2708"/>
                </a:lnTo>
                <a:lnTo>
                  <a:pt x="296" y="2708"/>
                </a:lnTo>
                <a:lnTo>
                  <a:pt x="210" y="2714"/>
                </a:lnTo>
                <a:lnTo>
                  <a:pt x="108" y="2822"/>
                </a:lnTo>
                <a:lnTo>
                  <a:pt x="117" y="2939"/>
                </a:lnTo>
                <a:lnTo>
                  <a:pt x="124" y="3040"/>
                </a:lnTo>
                <a:lnTo>
                  <a:pt x="101" y="3041"/>
                </a:lnTo>
                <a:lnTo>
                  <a:pt x="0" y="3048"/>
                </a:lnTo>
                <a:lnTo>
                  <a:pt x="117" y="3251"/>
                </a:lnTo>
                <a:lnTo>
                  <a:pt x="232" y="3352"/>
                </a:lnTo>
                <a:lnTo>
                  <a:pt x="443" y="3338"/>
                </a:lnTo>
                <a:lnTo>
                  <a:pt x="451" y="3446"/>
                </a:lnTo>
                <a:lnTo>
                  <a:pt x="466" y="3663"/>
                </a:lnTo>
                <a:lnTo>
                  <a:pt x="590" y="3764"/>
                </a:lnTo>
                <a:lnTo>
                  <a:pt x="682" y="3647"/>
                </a:lnTo>
                <a:lnTo>
                  <a:pt x="799" y="3640"/>
                </a:lnTo>
                <a:lnTo>
                  <a:pt x="900" y="3631"/>
                </a:lnTo>
                <a:lnTo>
                  <a:pt x="1015" y="3624"/>
                </a:lnTo>
                <a:lnTo>
                  <a:pt x="1024" y="3732"/>
                </a:lnTo>
                <a:lnTo>
                  <a:pt x="1031" y="3834"/>
                </a:lnTo>
                <a:lnTo>
                  <a:pt x="814" y="3850"/>
                </a:lnTo>
                <a:lnTo>
                  <a:pt x="697" y="3858"/>
                </a:lnTo>
                <a:lnTo>
                  <a:pt x="604" y="3974"/>
                </a:lnTo>
                <a:lnTo>
                  <a:pt x="712" y="4074"/>
                </a:lnTo>
                <a:lnTo>
                  <a:pt x="721" y="4183"/>
                </a:lnTo>
                <a:lnTo>
                  <a:pt x="728" y="4291"/>
                </a:lnTo>
                <a:lnTo>
                  <a:pt x="844" y="4284"/>
                </a:lnTo>
                <a:lnTo>
                  <a:pt x="1069" y="4369"/>
                </a:lnTo>
                <a:lnTo>
                  <a:pt x="1161" y="4261"/>
                </a:lnTo>
                <a:lnTo>
                  <a:pt x="1270" y="4254"/>
                </a:lnTo>
                <a:lnTo>
                  <a:pt x="1372" y="4246"/>
                </a:lnTo>
                <a:lnTo>
                  <a:pt x="1380" y="4347"/>
                </a:lnTo>
                <a:lnTo>
                  <a:pt x="1590" y="4230"/>
                </a:lnTo>
                <a:lnTo>
                  <a:pt x="1697" y="4224"/>
                </a:lnTo>
                <a:lnTo>
                  <a:pt x="1812" y="4214"/>
                </a:lnTo>
                <a:lnTo>
                  <a:pt x="2023" y="4201"/>
                </a:lnTo>
                <a:lnTo>
                  <a:pt x="2131" y="4295"/>
                </a:lnTo>
                <a:lnTo>
                  <a:pt x="2254" y="4388"/>
                </a:lnTo>
                <a:lnTo>
                  <a:pt x="2247" y="4285"/>
                </a:lnTo>
                <a:lnTo>
                  <a:pt x="2456" y="4271"/>
                </a:lnTo>
                <a:lnTo>
                  <a:pt x="2566" y="4365"/>
                </a:lnTo>
                <a:lnTo>
                  <a:pt x="2681" y="4473"/>
                </a:lnTo>
                <a:lnTo>
                  <a:pt x="2905" y="4560"/>
                </a:lnTo>
                <a:lnTo>
                  <a:pt x="2813" y="4681"/>
                </a:lnTo>
                <a:lnTo>
                  <a:pt x="2697" y="4690"/>
                </a:lnTo>
                <a:lnTo>
                  <a:pt x="2596" y="4800"/>
                </a:lnTo>
                <a:lnTo>
                  <a:pt x="2487" y="4704"/>
                </a:lnTo>
                <a:lnTo>
                  <a:pt x="2478" y="4589"/>
                </a:lnTo>
                <a:lnTo>
                  <a:pt x="2363" y="4494"/>
                </a:lnTo>
                <a:lnTo>
                  <a:pt x="2153" y="4612"/>
                </a:lnTo>
                <a:lnTo>
                  <a:pt x="2145" y="4510"/>
                </a:lnTo>
                <a:lnTo>
                  <a:pt x="2045" y="4518"/>
                </a:lnTo>
                <a:lnTo>
                  <a:pt x="1929" y="4526"/>
                </a:lnTo>
                <a:lnTo>
                  <a:pt x="1835" y="4532"/>
                </a:lnTo>
                <a:lnTo>
                  <a:pt x="1720" y="4540"/>
                </a:lnTo>
                <a:lnTo>
                  <a:pt x="1618" y="4651"/>
                </a:lnTo>
                <a:lnTo>
                  <a:pt x="1510" y="4657"/>
                </a:lnTo>
                <a:lnTo>
                  <a:pt x="1403" y="4665"/>
                </a:lnTo>
                <a:lnTo>
                  <a:pt x="1300" y="4673"/>
                </a:lnTo>
                <a:lnTo>
                  <a:pt x="1191" y="4681"/>
                </a:lnTo>
                <a:lnTo>
                  <a:pt x="1099" y="4803"/>
                </a:lnTo>
                <a:lnTo>
                  <a:pt x="1107" y="4905"/>
                </a:lnTo>
                <a:lnTo>
                  <a:pt x="1223" y="5114"/>
                </a:lnTo>
                <a:lnTo>
                  <a:pt x="1331" y="5107"/>
                </a:lnTo>
                <a:lnTo>
                  <a:pt x="1440" y="5200"/>
                </a:lnTo>
                <a:lnTo>
                  <a:pt x="1556" y="5308"/>
                </a:lnTo>
                <a:lnTo>
                  <a:pt x="1564" y="5411"/>
                </a:lnTo>
                <a:lnTo>
                  <a:pt x="1580" y="5627"/>
                </a:lnTo>
                <a:lnTo>
                  <a:pt x="1478" y="5744"/>
                </a:lnTo>
                <a:lnTo>
                  <a:pt x="1593" y="5837"/>
                </a:lnTo>
                <a:lnTo>
                  <a:pt x="1602" y="5945"/>
                </a:lnTo>
                <a:lnTo>
                  <a:pt x="1609" y="6054"/>
                </a:lnTo>
                <a:lnTo>
                  <a:pt x="1733" y="6262"/>
                </a:lnTo>
                <a:lnTo>
                  <a:pt x="1841" y="6255"/>
                </a:lnTo>
                <a:lnTo>
                  <a:pt x="1956" y="6247"/>
                </a:lnTo>
                <a:lnTo>
                  <a:pt x="2043" y="6132"/>
                </a:lnTo>
                <a:lnTo>
                  <a:pt x="1941" y="6030"/>
                </a:lnTo>
                <a:lnTo>
                  <a:pt x="1934" y="5921"/>
                </a:lnTo>
                <a:lnTo>
                  <a:pt x="2019" y="5806"/>
                </a:lnTo>
                <a:lnTo>
                  <a:pt x="2144" y="5906"/>
                </a:lnTo>
                <a:lnTo>
                  <a:pt x="2150" y="6015"/>
                </a:lnTo>
                <a:lnTo>
                  <a:pt x="2159" y="6123"/>
                </a:lnTo>
                <a:lnTo>
                  <a:pt x="2166" y="6232"/>
                </a:lnTo>
                <a:lnTo>
                  <a:pt x="2274" y="6327"/>
                </a:lnTo>
                <a:lnTo>
                  <a:pt x="2390" y="6318"/>
                </a:lnTo>
                <a:lnTo>
                  <a:pt x="2506" y="6529"/>
                </a:lnTo>
                <a:lnTo>
                  <a:pt x="2616" y="6521"/>
                </a:lnTo>
                <a:lnTo>
                  <a:pt x="2600" y="6304"/>
                </a:lnTo>
                <a:lnTo>
                  <a:pt x="2592" y="6202"/>
                </a:lnTo>
                <a:lnTo>
                  <a:pt x="2585" y="6093"/>
                </a:lnTo>
                <a:lnTo>
                  <a:pt x="2679" y="5977"/>
                </a:lnTo>
                <a:lnTo>
                  <a:pt x="2695" y="6195"/>
                </a:lnTo>
                <a:lnTo>
                  <a:pt x="2803" y="6186"/>
                </a:lnTo>
                <a:lnTo>
                  <a:pt x="2819" y="6398"/>
                </a:lnTo>
                <a:lnTo>
                  <a:pt x="2934" y="6389"/>
                </a:lnTo>
                <a:lnTo>
                  <a:pt x="3367" y="6358"/>
                </a:lnTo>
                <a:lnTo>
                  <a:pt x="3360" y="6250"/>
                </a:lnTo>
                <a:lnTo>
                  <a:pt x="3136" y="6164"/>
                </a:lnTo>
                <a:lnTo>
                  <a:pt x="3128" y="6055"/>
                </a:lnTo>
                <a:lnTo>
                  <a:pt x="3004" y="5955"/>
                </a:lnTo>
                <a:lnTo>
                  <a:pt x="2988" y="5738"/>
                </a:lnTo>
                <a:lnTo>
                  <a:pt x="2888" y="5745"/>
                </a:lnTo>
                <a:lnTo>
                  <a:pt x="2757" y="5544"/>
                </a:lnTo>
                <a:lnTo>
                  <a:pt x="2642" y="5443"/>
                </a:lnTo>
                <a:lnTo>
                  <a:pt x="2627" y="5233"/>
                </a:lnTo>
                <a:lnTo>
                  <a:pt x="2735" y="5224"/>
                </a:lnTo>
                <a:lnTo>
                  <a:pt x="2858" y="5318"/>
                </a:lnTo>
                <a:lnTo>
                  <a:pt x="2867" y="5427"/>
                </a:lnTo>
                <a:lnTo>
                  <a:pt x="2975" y="5529"/>
                </a:lnTo>
                <a:lnTo>
                  <a:pt x="3090" y="5520"/>
                </a:lnTo>
                <a:lnTo>
                  <a:pt x="3300" y="5396"/>
                </a:lnTo>
                <a:lnTo>
                  <a:pt x="3502" y="5274"/>
                </a:lnTo>
                <a:lnTo>
                  <a:pt x="3486" y="5056"/>
                </a:lnTo>
                <a:lnTo>
                  <a:pt x="3285" y="5186"/>
                </a:lnTo>
                <a:lnTo>
                  <a:pt x="3169" y="5195"/>
                </a:lnTo>
                <a:lnTo>
                  <a:pt x="3060" y="5086"/>
                </a:lnTo>
                <a:lnTo>
                  <a:pt x="3053" y="4985"/>
                </a:lnTo>
                <a:lnTo>
                  <a:pt x="3147" y="4869"/>
                </a:lnTo>
                <a:lnTo>
                  <a:pt x="3348" y="4643"/>
                </a:lnTo>
                <a:lnTo>
                  <a:pt x="3456" y="4636"/>
                </a:lnTo>
                <a:lnTo>
                  <a:pt x="3580" y="4838"/>
                </a:lnTo>
                <a:lnTo>
                  <a:pt x="3804" y="4932"/>
                </a:lnTo>
                <a:lnTo>
                  <a:pt x="3795" y="4824"/>
                </a:lnTo>
                <a:lnTo>
                  <a:pt x="3788" y="4714"/>
                </a:lnTo>
                <a:lnTo>
                  <a:pt x="3773" y="4499"/>
                </a:lnTo>
                <a:lnTo>
                  <a:pt x="3758" y="4281"/>
                </a:lnTo>
                <a:lnTo>
                  <a:pt x="3643" y="4289"/>
                </a:lnTo>
                <a:lnTo>
                  <a:pt x="3425" y="4202"/>
                </a:lnTo>
                <a:lnTo>
                  <a:pt x="3303" y="4001"/>
                </a:lnTo>
                <a:lnTo>
                  <a:pt x="3202" y="4008"/>
                </a:lnTo>
                <a:lnTo>
                  <a:pt x="2977" y="3916"/>
                </a:lnTo>
                <a:lnTo>
                  <a:pt x="2753" y="3822"/>
                </a:lnTo>
                <a:lnTo>
                  <a:pt x="2528" y="3837"/>
                </a:lnTo>
                <a:lnTo>
                  <a:pt x="2419" y="3735"/>
                </a:lnTo>
                <a:lnTo>
                  <a:pt x="2513" y="3628"/>
                </a:lnTo>
                <a:lnTo>
                  <a:pt x="2614" y="3511"/>
                </a:lnTo>
                <a:lnTo>
                  <a:pt x="2606" y="3402"/>
                </a:lnTo>
                <a:lnTo>
                  <a:pt x="2498" y="3411"/>
                </a:lnTo>
                <a:lnTo>
                  <a:pt x="2379" y="3201"/>
                </a:lnTo>
                <a:lnTo>
                  <a:pt x="2475" y="3085"/>
                </a:lnTo>
                <a:lnTo>
                  <a:pt x="2582" y="3077"/>
                </a:lnTo>
                <a:lnTo>
                  <a:pt x="2800" y="3062"/>
                </a:lnTo>
                <a:lnTo>
                  <a:pt x="2924" y="3162"/>
                </a:lnTo>
                <a:lnTo>
                  <a:pt x="2931" y="3271"/>
                </a:lnTo>
                <a:lnTo>
                  <a:pt x="2939" y="3379"/>
                </a:lnTo>
                <a:lnTo>
                  <a:pt x="3039" y="3371"/>
                </a:lnTo>
                <a:lnTo>
                  <a:pt x="3141" y="3147"/>
                </a:lnTo>
                <a:lnTo>
                  <a:pt x="3024" y="3156"/>
                </a:lnTo>
                <a:lnTo>
                  <a:pt x="2684" y="2859"/>
                </a:lnTo>
                <a:lnTo>
                  <a:pt x="2553" y="2651"/>
                </a:lnTo>
                <a:lnTo>
                  <a:pt x="2336" y="2564"/>
                </a:lnTo>
                <a:lnTo>
                  <a:pt x="2220" y="2463"/>
                </a:lnTo>
                <a:lnTo>
                  <a:pt x="2204" y="2254"/>
                </a:lnTo>
                <a:lnTo>
                  <a:pt x="2196" y="2139"/>
                </a:lnTo>
                <a:lnTo>
                  <a:pt x="2189" y="2036"/>
                </a:lnTo>
                <a:lnTo>
                  <a:pt x="2080" y="1934"/>
                </a:lnTo>
                <a:lnTo>
                  <a:pt x="2174" y="1819"/>
                </a:lnTo>
                <a:lnTo>
                  <a:pt x="2377" y="1697"/>
                </a:lnTo>
                <a:lnTo>
                  <a:pt x="2485" y="1688"/>
                </a:lnTo>
                <a:lnTo>
                  <a:pt x="2501" y="1905"/>
                </a:lnTo>
                <a:lnTo>
                  <a:pt x="2624" y="2005"/>
                </a:lnTo>
                <a:lnTo>
                  <a:pt x="2741" y="2215"/>
                </a:lnTo>
                <a:lnTo>
                  <a:pt x="2872" y="2417"/>
                </a:lnTo>
                <a:lnTo>
                  <a:pt x="3096" y="2510"/>
                </a:lnTo>
                <a:lnTo>
                  <a:pt x="3311" y="2595"/>
                </a:lnTo>
                <a:lnTo>
                  <a:pt x="3305" y="2495"/>
                </a:lnTo>
                <a:lnTo>
                  <a:pt x="3087" y="2402"/>
                </a:lnTo>
                <a:lnTo>
                  <a:pt x="2964" y="2293"/>
                </a:lnTo>
                <a:lnTo>
                  <a:pt x="2957" y="2200"/>
                </a:lnTo>
                <a:lnTo>
                  <a:pt x="2949" y="2085"/>
                </a:lnTo>
                <a:lnTo>
                  <a:pt x="2949" y="2085"/>
                </a:lnTo>
                <a:lnTo>
                  <a:pt x="3074" y="2191"/>
                </a:lnTo>
                <a:lnTo>
                  <a:pt x="3180" y="2278"/>
                </a:lnTo>
                <a:lnTo>
                  <a:pt x="3298" y="2387"/>
                </a:lnTo>
                <a:lnTo>
                  <a:pt x="3631" y="2472"/>
                </a:lnTo>
                <a:lnTo>
                  <a:pt x="3622" y="2364"/>
                </a:lnTo>
                <a:lnTo>
                  <a:pt x="3508" y="2371"/>
                </a:lnTo>
                <a:lnTo>
                  <a:pt x="3391" y="2168"/>
                </a:lnTo>
                <a:lnTo>
                  <a:pt x="3274" y="2062"/>
                </a:lnTo>
                <a:lnTo>
                  <a:pt x="3382" y="2054"/>
                </a:lnTo>
                <a:lnTo>
                  <a:pt x="3485" y="2048"/>
                </a:lnTo>
                <a:lnTo>
                  <a:pt x="3499" y="2256"/>
                </a:lnTo>
                <a:lnTo>
                  <a:pt x="3716" y="2240"/>
                </a:lnTo>
                <a:lnTo>
                  <a:pt x="3925" y="2131"/>
                </a:lnTo>
                <a:lnTo>
                  <a:pt x="4026" y="2009"/>
                </a:lnTo>
                <a:lnTo>
                  <a:pt x="3918" y="2016"/>
                </a:lnTo>
                <a:lnTo>
                  <a:pt x="3694" y="1929"/>
                </a:lnTo>
                <a:lnTo>
                  <a:pt x="3469" y="1837"/>
                </a:lnTo>
                <a:lnTo>
                  <a:pt x="3360" y="1735"/>
                </a:lnTo>
                <a:lnTo>
                  <a:pt x="3243" y="1635"/>
                </a:lnTo>
                <a:lnTo>
                  <a:pt x="3236" y="1526"/>
                </a:lnTo>
                <a:lnTo>
                  <a:pt x="3344" y="1518"/>
                </a:lnTo>
                <a:lnTo>
                  <a:pt x="3664" y="1496"/>
                </a:lnTo>
                <a:lnTo>
                  <a:pt x="3772" y="1489"/>
                </a:lnTo>
                <a:lnTo>
                  <a:pt x="3764" y="1388"/>
                </a:lnTo>
                <a:lnTo>
                  <a:pt x="3758" y="1280"/>
                </a:lnTo>
                <a:lnTo>
                  <a:pt x="3858" y="1163"/>
                </a:lnTo>
                <a:lnTo>
                  <a:pt x="3974" y="1265"/>
                </a:lnTo>
                <a:lnTo>
                  <a:pt x="4082" y="1366"/>
                </a:lnTo>
                <a:lnTo>
                  <a:pt x="4308" y="1349"/>
                </a:lnTo>
                <a:lnTo>
                  <a:pt x="4408" y="1233"/>
                </a:lnTo>
                <a:lnTo>
                  <a:pt x="4292" y="1132"/>
                </a:lnTo>
                <a:lnTo>
                  <a:pt x="4399" y="1125"/>
                </a:lnTo>
                <a:lnTo>
                  <a:pt x="4602" y="1111"/>
                </a:lnTo>
                <a:lnTo>
                  <a:pt x="4828" y="1204"/>
                </a:lnTo>
                <a:lnTo>
                  <a:pt x="5153" y="1181"/>
                </a:lnTo>
                <a:lnTo>
                  <a:pt x="5269" y="1281"/>
                </a:lnTo>
                <a:lnTo>
                  <a:pt x="5370" y="1275"/>
                </a:lnTo>
                <a:lnTo>
                  <a:pt x="5377" y="1273"/>
                </a:lnTo>
                <a:lnTo>
                  <a:pt x="5477" y="1157"/>
                </a:lnTo>
                <a:lnTo>
                  <a:pt x="5470" y="1049"/>
                </a:lnTo>
                <a:lnTo>
                  <a:pt x="5516" y="994"/>
                </a:lnTo>
                <a:lnTo>
                  <a:pt x="5557" y="943"/>
                </a:lnTo>
                <a:lnTo>
                  <a:pt x="5564" y="934"/>
                </a:lnTo>
                <a:lnTo>
                  <a:pt x="5601" y="719"/>
                </a:lnTo>
                <a:lnTo>
                  <a:pt x="5558" y="642"/>
                </a:lnTo>
                <a:lnTo>
                  <a:pt x="5621" y="624"/>
                </a:lnTo>
                <a:lnTo>
                  <a:pt x="5643" y="616"/>
                </a:lnTo>
                <a:lnTo>
                  <a:pt x="5715" y="594"/>
                </a:lnTo>
                <a:lnTo>
                  <a:pt x="5649" y="497"/>
                </a:lnTo>
                <a:lnTo>
                  <a:pt x="5736" y="392"/>
                </a:lnTo>
                <a:lnTo>
                  <a:pt x="5744" y="383"/>
                </a:lnTo>
                <a:lnTo>
                  <a:pt x="5736" y="281"/>
                </a:lnTo>
                <a:lnTo>
                  <a:pt x="5729" y="166"/>
                </a:lnTo>
                <a:lnTo>
                  <a:pt x="5627" y="173"/>
                </a:lnTo>
                <a:lnTo>
                  <a:pt x="5555" y="69"/>
                </a:lnTo>
                <a:lnTo>
                  <a:pt x="5495" y="42"/>
                </a:lnTo>
                <a:lnTo>
                  <a:pt x="5449" y="23"/>
                </a:lnTo>
                <a:lnTo>
                  <a:pt x="53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051;p51">
            <a:extLst>
              <a:ext uri="{FF2B5EF4-FFF2-40B4-BE49-F238E27FC236}">
                <a16:creationId xmlns:a16="http://schemas.microsoft.com/office/drawing/2014/main" id="{19E2DC37-856E-91AB-60BC-1AD3C335A528}"/>
              </a:ext>
            </a:extLst>
          </p:cNvPr>
          <p:cNvSpPr/>
          <p:nvPr/>
        </p:nvSpPr>
        <p:spPr>
          <a:xfrm>
            <a:off x="2864410" y="3914197"/>
            <a:ext cx="430442" cy="488306"/>
          </a:xfrm>
          <a:custGeom>
            <a:avLst/>
            <a:gdLst/>
            <a:ahLst/>
            <a:cxnLst/>
            <a:rect l="l" t="t" r="r" b="b"/>
            <a:pathLst>
              <a:path w="5810" h="6591" extrusionOk="0">
                <a:moveTo>
                  <a:pt x="3482" y="2109"/>
                </a:moveTo>
                <a:lnTo>
                  <a:pt x="3492" y="2260"/>
                </a:lnTo>
                <a:lnTo>
                  <a:pt x="3445" y="2179"/>
                </a:lnTo>
                <a:cubicBezTo>
                  <a:pt x="3444" y="2177"/>
                  <a:pt x="3441" y="2174"/>
                  <a:pt x="3439" y="2172"/>
                </a:cubicBezTo>
                <a:lnTo>
                  <a:pt x="3378" y="2115"/>
                </a:lnTo>
                <a:lnTo>
                  <a:pt x="3482" y="2109"/>
                </a:lnTo>
                <a:close/>
                <a:moveTo>
                  <a:pt x="5425" y="53"/>
                </a:moveTo>
                <a:lnTo>
                  <a:pt x="5561" y="112"/>
                </a:lnTo>
                <a:lnTo>
                  <a:pt x="5628" y="209"/>
                </a:lnTo>
                <a:cubicBezTo>
                  <a:pt x="5634" y="218"/>
                  <a:pt x="5643" y="224"/>
                  <a:pt x="5654" y="224"/>
                </a:cubicBezTo>
                <a:cubicBezTo>
                  <a:pt x="5655" y="224"/>
                  <a:pt x="5656" y="224"/>
                  <a:pt x="5657" y="223"/>
                </a:cubicBezTo>
                <a:lnTo>
                  <a:pt x="5726" y="218"/>
                </a:lnTo>
                <a:lnTo>
                  <a:pt x="5737" y="390"/>
                </a:lnTo>
                <a:lnTo>
                  <a:pt x="5649" y="497"/>
                </a:lnTo>
                <a:cubicBezTo>
                  <a:pt x="5641" y="508"/>
                  <a:pt x="5641" y="522"/>
                  <a:pt x="5649" y="534"/>
                </a:cubicBezTo>
                <a:lnTo>
                  <a:pt x="5689" y="594"/>
                </a:lnTo>
                <a:lnTo>
                  <a:pt x="5575" y="630"/>
                </a:lnTo>
                <a:cubicBezTo>
                  <a:pt x="5565" y="633"/>
                  <a:pt x="5558" y="640"/>
                  <a:pt x="5554" y="648"/>
                </a:cubicBezTo>
                <a:cubicBezTo>
                  <a:pt x="5550" y="658"/>
                  <a:pt x="5550" y="667"/>
                  <a:pt x="5555" y="676"/>
                </a:cubicBezTo>
                <a:lnTo>
                  <a:pt x="5591" y="744"/>
                </a:lnTo>
                <a:lnTo>
                  <a:pt x="5559" y="938"/>
                </a:lnTo>
                <a:lnTo>
                  <a:pt x="5471" y="1047"/>
                </a:lnTo>
                <a:cubicBezTo>
                  <a:pt x="5465" y="1053"/>
                  <a:pt x="5462" y="1063"/>
                  <a:pt x="5462" y="1070"/>
                </a:cubicBezTo>
                <a:lnTo>
                  <a:pt x="5470" y="1166"/>
                </a:lnTo>
                <a:lnTo>
                  <a:pt x="5386" y="1260"/>
                </a:lnTo>
                <a:lnTo>
                  <a:pt x="5304" y="1266"/>
                </a:lnTo>
                <a:lnTo>
                  <a:pt x="5199" y="1174"/>
                </a:lnTo>
                <a:cubicBezTo>
                  <a:pt x="5193" y="1170"/>
                  <a:pt x="5186" y="1166"/>
                  <a:pt x="5179" y="1166"/>
                </a:cubicBezTo>
                <a:cubicBezTo>
                  <a:pt x="5178" y="1166"/>
                  <a:pt x="5176" y="1166"/>
                  <a:pt x="5175" y="1167"/>
                </a:cubicBezTo>
                <a:lnTo>
                  <a:pt x="4857" y="1189"/>
                </a:lnTo>
                <a:lnTo>
                  <a:pt x="4640" y="1099"/>
                </a:lnTo>
                <a:cubicBezTo>
                  <a:pt x="4637" y="1097"/>
                  <a:pt x="4634" y="1096"/>
                  <a:pt x="4630" y="1096"/>
                </a:cubicBezTo>
                <a:cubicBezTo>
                  <a:pt x="4629" y="1096"/>
                  <a:pt x="4627" y="1096"/>
                  <a:pt x="4626" y="1096"/>
                </a:cubicBezTo>
                <a:lnTo>
                  <a:pt x="4315" y="1119"/>
                </a:lnTo>
                <a:cubicBezTo>
                  <a:pt x="4301" y="1120"/>
                  <a:pt x="4290" y="1127"/>
                  <a:pt x="4286" y="1141"/>
                </a:cubicBezTo>
                <a:cubicBezTo>
                  <a:pt x="4280" y="1153"/>
                  <a:pt x="4285" y="1167"/>
                  <a:pt x="4295" y="1176"/>
                </a:cubicBezTo>
                <a:lnTo>
                  <a:pt x="4387" y="1255"/>
                </a:lnTo>
                <a:lnTo>
                  <a:pt x="4316" y="1335"/>
                </a:lnTo>
                <a:lnTo>
                  <a:pt x="4118" y="1350"/>
                </a:lnTo>
                <a:lnTo>
                  <a:pt x="4019" y="1257"/>
                </a:lnTo>
                <a:lnTo>
                  <a:pt x="3904" y="1156"/>
                </a:lnTo>
                <a:cubicBezTo>
                  <a:pt x="3898" y="1152"/>
                  <a:pt x="3891" y="1148"/>
                  <a:pt x="3883" y="1148"/>
                </a:cubicBezTo>
                <a:cubicBezTo>
                  <a:pt x="3882" y="1148"/>
                  <a:pt x="3881" y="1148"/>
                  <a:pt x="3880" y="1148"/>
                </a:cubicBezTo>
                <a:cubicBezTo>
                  <a:pt x="3872" y="1149"/>
                  <a:pt x="3863" y="1153"/>
                  <a:pt x="3858" y="1159"/>
                </a:cubicBezTo>
                <a:lnTo>
                  <a:pt x="3758" y="1276"/>
                </a:lnTo>
                <a:cubicBezTo>
                  <a:pt x="3753" y="1282"/>
                  <a:pt x="3749" y="1290"/>
                  <a:pt x="3749" y="1299"/>
                </a:cubicBezTo>
                <a:lnTo>
                  <a:pt x="3763" y="1476"/>
                </a:lnTo>
                <a:lnTo>
                  <a:pt x="3259" y="1511"/>
                </a:lnTo>
                <a:cubicBezTo>
                  <a:pt x="3241" y="1512"/>
                  <a:pt x="3228" y="1528"/>
                  <a:pt x="3229" y="1547"/>
                </a:cubicBezTo>
                <a:lnTo>
                  <a:pt x="3237" y="1654"/>
                </a:lnTo>
                <a:cubicBezTo>
                  <a:pt x="3238" y="1663"/>
                  <a:pt x="3242" y="1672"/>
                  <a:pt x="3249" y="1677"/>
                </a:cubicBezTo>
                <a:lnTo>
                  <a:pt x="3364" y="1777"/>
                </a:lnTo>
                <a:lnTo>
                  <a:pt x="3474" y="1878"/>
                </a:lnTo>
                <a:cubicBezTo>
                  <a:pt x="3477" y="1881"/>
                  <a:pt x="3479" y="1883"/>
                  <a:pt x="3483" y="1885"/>
                </a:cubicBezTo>
                <a:lnTo>
                  <a:pt x="3708" y="1979"/>
                </a:lnTo>
                <a:lnTo>
                  <a:pt x="3932" y="2065"/>
                </a:lnTo>
                <a:cubicBezTo>
                  <a:pt x="3936" y="2068"/>
                  <a:pt x="3939" y="2069"/>
                  <a:pt x="3943" y="2069"/>
                </a:cubicBezTo>
                <a:cubicBezTo>
                  <a:pt x="3944" y="2069"/>
                  <a:pt x="3945" y="2069"/>
                  <a:pt x="3946" y="2068"/>
                </a:cubicBezTo>
                <a:lnTo>
                  <a:pt x="3979" y="2065"/>
                </a:lnTo>
                <a:lnTo>
                  <a:pt x="3931" y="2125"/>
                </a:lnTo>
                <a:lnTo>
                  <a:pt x="3733" y="2227"/>
                </a:lnTo>
                <a:lnTo>
                  <a:pt x="3555" y="2240"/>
                </a:lnTo>
                <a:lnTo>
                  <a:pt x="3541" y="2064"/>
                </a:lnTo>
                <a:cubicBezTo>
                  <a:pt x="3540" y="2055"/>
                  <a:pt x="3536" y="2048"/>
                  <a:pt x="3530" y="2042"/>
                </a:cubicBezTo>
                <a:cubicBezTo>
                  <a:pt x="3524" y="2038"/>
                  <a:pt x="3516" y="2034"/>
                  <a:pt x="3509" y="2034"/>
                </a:cubicBezTo>
                <a:cubicBezTo>
                  <a:pt x="3508" y="2034"/>
                  <a:pt x="3508" y="2034"/>
                  <a:pt x="3507" y="2034"/>
                </a:cubicBezTo>
                <a:lnTo>
                  <a:pt x="3296" y="2049"/>
                </a:lnTo>
                <a:cubicBezTo>
                  <a:pt x="3283" y="2050"/>
                  <a:pt x="3271" y="2059"/>
                  <a:pt x="3267" y="2071"/>
                </a:cubicBezTo>
                <a:cubicBezTo>
                  <a:pt x="3263" y="2084"/>
                  <a:pt x="3267" y="2097"/>
                  <a:pt x="3276" y="2106"/>
                </a:cubicBezTo>
                <a:lnTo>
                  <a:pt x="3389" y="2210"/>
                </a:lnTo>
                <a:lnTo>
                  <a:pt x="3504" y="2409"/>
                </a:lnTo>
                <a:cubicBezTo>
                  <a:pt x="3508" y="2418"/>
                  <a:pt x="3519" y="2425"/>
                  <a:pt x="3529" y="2425"/>
                </a:cubicBezTo>
                <a:cubicBezTo>
                  <a:pt x="3531" y="2425"/>
                  <a:pt x="3532" y="2425"/>
                  <a:pt x="3534" y="2425"/>
                </a:cubicBezTo>
                <a:lnTo>
                  <a:pt x="3616" y="2419"/>
                </a:lnTo>
                <a:lnTo>
                  <a:pt x="3618" y="2451"/>
                </a:lnTo>
                <a:lnTo>
                  <a:pt x="3337" y="2380"/>
                </a:lnTo>
                <a:lnTo>
                  <a:pt x="3226" y="2276"/>
                </a:lnTo>
                <a:lnTo>
                  <a:pt x="2995" y="2083"/>
                </a:lnTo>
                <a:cubicBezTo>
                  <a:pt x="2988" y="2078"/>
                  <a:pt x="2981" y="2076"/>
                  <a:pt x="2974" y="2076"/>
                </a:cubicBezTo>
                <a:cubicBezTo>
                  <a:pt x="2968" y="2076"/>
                  <a:pt x="2963" y="2077"/>
                  <a:pt x="2958" y="2079"/>
                </a:cubicBezTo>
                <a:cubicBezTo>
                  <a:pt x="2947" y="2084"/>
                  <a:pt x="2939" y="2097"/>
                  <a:pt x="2940" y="2110"/>
                </a:cubicBezTo>
                <a:lnTo>
                  <a:pt x="2955" y="2318"/>
                </a:lnTo>
                <a:cubicBezTo>
                  <a:pt x="2956" y="2328"/>
                  <a:pt x="2960" y="2335"/>
                  <a:pt x="2966" y="2340"/>
                </a:cubicBezTo>
                <a:lnTo>
                  <a:pt x="3091" y="2448"/>
                </a:lnTo>
                <a:cubicBezTo>
                  <a:pt x="3094" y="2451"/>
                  <a:pt x="3098" y="2453"/>
                  <a:pt x="3101" y="2454"/>
                </a:cubicBezTo>
                <a:lnTo>
                  <a:pt x="3299" y="2539"/>
                </a:lnTo>
                <a:lnTo>
                  <a:pt x="3301" y="2568"/>
                </a:lnTo>
                <a:lnTo>
                  <a:pt x="2919" y="2412"/>
                </a:lnTo>
                <a:lnTo>
                  <a:pt x="2794" y="2219"/>
                </a:lnTo>
                <a:lnTo>
                  <a:pt x="2677" y="2010"/>
                </a:lnTo>
                <a:cubicBezTo>
                  <a:pt x="2676" y="2006"/>
                  <a:pt x="2672" y="2003"/>
                  <a:pt x="2670" y="2001"/>
                </a:cubicBezTo>
                <a:lnTo>
                  <a:pt x="2556" y="1909"/>
                </a:lnTo>
                <a:lnTo>
                  <a:pt x="2542" y="1706"/>
                </a:lnTo>
                <a:cubicBezTo>
                  <a:pt x="2541" y="1690"/>
                  <a:pt x="2527" y="1676"/>
                  <a:pt x="2513" y="1676"/>
                </a:cubicBezTo>
                <a:cubicBezTo>
                  <a:pt x="2511" y="1676"/>
                  <a:pt x="2509" y="1677"/>
                  <a:pt x="2507" y="1677"/>
                </a:cubicBezTo>
                <a:lnTo>
                  <a:pt x="2399" y="1684"/>
                </a:lnTo>
                <a:cubicBezTo>
                  <a:pt x="2394" y="1685"/>
                  <a:pt x="2389" y="1687"/>
                  <a:pt x="2384" y="1689"/>
                </a:cubicBezTo>
                <a:lnTo>
                  <a:pt x="2181" y="1813"/>
                </a:lnTo>
                <a:cubicBezTo>
                  <a:pt x="2177" y="1815"/>
                  <a:pt x="2175" y="1819"/>
                  <a:pt x="2172" y="1821"/>
                </a:cubicBezTo>
                <a:lnTo>
                  <a:pt x="2080" y="1937"/>
                </a:lnTo>
                <a:cubicBezTo>
                  <a:pt x="2068" y="1950"/>
                  <a:pt x="2070" y="1970"/>
                  <a:pt x="2083" y="1981"/>
                </a:cubicBezTo>
                <a:lnTo>
                  <a:pt x="2181" y="2074"/>
                </a:lnTo>
                <a:lnTo>
                  <a:pt x="2211" y="2489"/>
                </a:lnTo>
                <a:cubicBezTo>
                  <a:pt x="2212" y="2497"/>
                  <a:pt x="2216" y="2506"/>
                  <a:pt x="2222" y="2511"/>
                </a:cubicBezTo>
                <a:lnTo>
                  <a:pt x="2338" y="2611"/>
                </a:lnTo>
                <a:cubicBezTo>
                  <a:pt x="2341" y="2612"/>
                  <a:pt x="2343" y="2615"/>
                  <a:pt x="2347" y="2616"/>
                </a:cubicBezTo>
                <a:lnTo>
                  <a:pt x="2555" y="2698"/>
                </a:lnTo>
                <a:lnTo>
                  <a:pt x="2681" y="2897"/>
                </a:lnTo>
                <a:lnTo>
                  <a:pt x="2687" y="2904"/>
                </a:lnTo>
                <a:lnTo>
                  <a:pt x="3028" y="3200"/>
                </a:lnTo>
                <a:cubicBezTo>
                  <a:pt x="3034" y="3205"/>
                  <a:pt x="3040" y="3209"/>
                  <a:pt x="3048" y="3209"/>
                </a:cubicBezTo>
                <a:cubicBezTo>
                  <a:pt x="3049" y="3209"/>
                  <a:pt x="3050" y="3209"/>
                  <a:pt x="3051" y="3209"/>
                </a:cubicBezTo>
                <a:lnTo>
                  <a:pt x="3113" y="3204"/>
                </a:lnTo>
                <a:lnTo>
                  <a:pt x="3044" y="3362"/>
                </a:lnTo>
                <a:lnTo>
                  <a:pt x="2995" y="3366"/>
                </a:lnTo>
                <a:lnTo>
                  <a:pt x="2982" y="3182"/>
                </a:lnTo>
                <a:cubicBezTo>
                  <a:pt x="2982" y="3172"/>
                  <a:pt x="2977" y="3163"/>
                  <a:pt x="2971" y="3158"/>
                </a:cubicBezTo>
                <a:lnTo>
                  <a:pt x="2847" y="3058"/>
                </a:lnTo>
                <a:cubicBezTo>
                  <a:pt x="2842" y="3054"/>
                  <a:pt x="2835" y="3051"/>
                  <a:pt x="2828" y="3051"/>
                </a:cubicBezTo>
                <a:cubicBezTo>
                  <a:pt x="2826" y="3051"/>
                  <a:pt x="2825" y="3051"/>
                  <a:pt x="2823" y="3051"/>
                </a:cubicBezTo>
                <a:lnTo>
                  <a:pt x="2498" y="3074"/>
                </a:lnTo>
                <a:cubicBezTo>
                  <a:pt x="2489" y="3074"/>
                  <a:pt x="2479" y="3079"/>
                  <a:pt x="2474" y="3086"/>
                </a:cubicBezTo>
                <a:lnTo>
                  <a:pt x="2379" y="3202"/>
                </a:lnTo>
                <a:cubicBezTo>
                  <a:pt x="2372" y="3213"/>
                  <a:pt x="2370" y="3226"/>
                  <a:pt x="2377" y="3239"/>
                </a:cubicBezTo>
                <a:lnTo>
                  <a:pt x="2494" y="3448"/>
                </a:lnTo>
                <a:cubicBezTo>
                  <a:pt x="2500" y="3459"/>
                  <a:pt x="2511" y="3465"/>
                  <a:pt x="2522" y="3465"/>
                </a:cubicBezTo>
                <a:cubicBezTo>
                  <a:pt x="2523" y="3465"/>
                  <a:pt x="2524" y="3465"/>
                  <a:pt x="2525" y="3465"/>
                </a:cubicBezTo>
                <a:lnTo>
                  <a:pt x="2601" y="3460"/>
                </a:lnTo>
                <a:lnTo>
                  <a:pt x="2604" y="3522"/>
                </a:lnTo>
                <a:lnTo>
                  <a:pt x="2419" y="3736"/>
                </a:lnTo>
                <a:cubicBezTo>
                  <a:pt x="2406" y="3750"/>
                  <a:pt x="2408" y="3771"/>
                  <a:pt x="2421" y="3782"/>
                </a:cubicBezTo>
                <a:lnTo>
                  <a:pt x="2530" y="3884"/>
                </a:lnTo>
                <a:cubicBezTo>
                  <a:pt x="2535" y="3889"/>
                  <a:pt x="2543" y="3893"/>
                  <a:pt x="2550" y="3893"/>
                </a:cubicBezTo>
                <a:cubicBezTo>
                  <a:pt x="2552" y="3893"/>
                  <a:pt x="2554" y="3893"/>
                  <a:pt x="2555" y="3893"/>
                </a:cubicBezTo>
                <a:lnTo>
                  <a:pt x="2773" y="3877"/>
                </a:lnTo>
                <a:lnTo>
                  <a:pt x="3215" y="4061"/>
                </a:lnTo>
                <a:cubicBezTo>
                  <a:pt x="3218" y="4063"/>
                  <a:pt x="3221" y="4064"/>
                  <a:pt x="3225" y="4064"/>
                </a:cubicBezTo>
                <a:cubicBezTo>
                  <a:pt x="3226" y="4064"/>
                  <a:pt x="3227" y="4064"/>
                  <a:pt x="3229" y="4063"/>
                </a:cubicBezTo>
                <a:lnTo>
                  <a:pt x="3310" y="4058"/>
                </a:lnTo>
                <a:lnTo>
                  <a:pt x="3424" y="4244"/>
                </a:lnTo>
                <a:cubicBezTo>
                  <a:pt x="3428" y="4249"/>
                  <a:pt x="3433" y="4254"/>
                  <a:pt x="3439" y="4256"/>
                </a:cubicBezTo>
                <a:lnTo>
                  <a:pt x="3657" y="4343"/>
                </a:lnTo>
                <a:cubicBezTo>
                  <a:pt x="3659" y="4345"/>
                  <a:pt x="3662" y="4346"/>
                  <a:pt x="3666" y="4346"/>
                </a:cubicBezTo>
                <a:cubicBezTo>
                  <a:pt x="3667" y="4346"/>
                  <a:pt x="3669" y="4346"/>
                  <a:pt x="3670" y="4346"/>
                </a:cubicBezTo>
                <a:lnTo>
                  <a:pt x="3753" y="4340"/>
                </a:lnTo>
                <a:lnTo>
                  <a:pt x="3793" y="4906"/>
                </a:lnTo>
                <a:lnTo>
                  <a:pt x="3627" y="4837"/>
                </a:lnTo>
                <a:lnTo>
                  <a:pt x="3509" y="4642"/>
                </a:lnTo>
                <a:cubicBezTo>
                  <a:pt x="3503" y="4633"/>
                  <a:pt x="3494" y="4627"/>
                  <a:pt x="3482" y="4627"/>
                </a:cubicBezTo>
                <a:cubicBezTo>
                  <a:pt x="3482" y="4627"/>
                  <a:pt x="3481" y="4627"/>
                  <a:pt x="3480" y="4627"/>
                </a:cubicBezTo>
                <a:lnTo>
                  <a:pt x="3372" y="4635"/>
                </a:lnTo>
                <a:cubicBezTo>
                  <a:pt x="3362" y="4635"/>
                  <a:pt x="3355" y="4639"/>
                  <a:pt x="3350" y="4645"/>
                </a:cubicBezTo>
                <a:lnTo>
                  <a:pt x="3147" y="4873"/>
                </a:lnTo>
                <a:lnTo>
                  <a:pt x="3054" y="4989"/>
                </a:lnTo>
                <a:cubicBezTo>
                  <a:pt x="3050" y="4995"/>
                  <a:pt x="3048" y="5005"/>
                  <a:pt x="3048" y="5012"/>
                </a:cubicBezTo>
                <a:lnTo>
                  <a:pt x="3054" y="5113"/>
                </a:lnTo>
                <a:cubicBezTo>
                  <a:pt x="3054" y="5120"/>
                  <a:pt x="3058" y="5129"/>
                  <a:pt x="3063" y="5134"/>
                </a:cubicBezTo>
                <a:lnTo>
                  <a:pt x="3173" y="5243"/>
                </a:lnTo>
                <a:cubicBezTo>
                  <a:pt x="3179" y="5248"/>
                  <a:pt x="3186" y="5252"/>
                  <a:pt x="3194" y="5252"/>
                </a:cubicBezTo>
                <a:cubicBezTo>
                  <a:pt x="3195" y="5252"/>
                  <a:pt x="3197" y="5252"/>
                  <a:pt x="3199" y="5251"/>
                </a:cubicBezTo>
                <a:lnTo>
                  <a:pt x="3314" y="5244"/>
                </a:lnTo>
                <a:cubicBezTo>
                  <a:pt x="3319" y="5244"/>
                  <a:pt x="3325" y="5241"/>
                  <a:pt x="3330" y="5239"/>
                </a:cubicBezTo>
                <a:lnTo>
                  <a:pt x="3485" y="5139"/>
                </a:lnTo>
                <a:lnTo>
                  <a:pt x="3495" y="5282"/>
                </a:lnTo>
                <a:lnTo>
                  <a:pt x="3108" y="5515"/>
                </a:lnTo>
                <a:lnTo>
                  <a:pt x="3013" y="5521"/>
                </a:lnTo>
                <a:lnTo>
                  <a:pt x="2925" y="5438"/>
                </a:lnTo>
                <a:lnTo>
                  <a:pt x="2919" y="5342"/>
                </a:lnTo>
                <a:cubicBezTo>
                  <a:pt x="2918" y="5333"/>
                  <a:pt x="2913" y="5323"/>
                  <a:pt x="2905" y="5318"/>
                </a:cubicBezTo>
                <a:lnTo>
                  <a:pt x="2782" y="5224"/>
                </a:lnTo>
                <a:cubicBezTo>
                  <a:pt x="2776" y="5220"/>
                  <a:pt x="2771" y="5218"/>
                  <a:pt x="2764" y="5218"/>
                </a:cubicBezTo>
                <a:cubicBezTo>
                  <a:pt x="2762" y="5218"/>
                  <a:pt x="2761" y="5218"/>
                  <a:pt x="2759" y="5218"/>
                </a:cubicBezTo>
                <a:lnTo>
                  <a:pt x="2652" y="5225"/>
                </a:lnTo>
                <a:cubicBezTo>
                  <a:pt x="2633" y="5227"/>
                  <a:pt x="2621" y="5243"/>
                  <a:pt x="2622" y="5261"/>
                </a:cubicBezTo>
                <a:lnTo>
                  <a:pt x="2636" y="5472"/>
                </a:lnTo>
                <a:cubicBezTo>
                  <a:pt x="2637" y="5480"/>
                  <a:pt x="2642" y="5489"/>
                  <a:pt x="2648" y="5494"/>
                </a:cubicBezTo>
                <a:lnTo>
                  <a:pt x="2759" y="5592"/>
                </a:lnTo>
                <a:lnTo>
                  <a:pt x="2888" y="5788"/>
                </a:lnTo>
                <a:cubicBezTo>
                  <a:pt x="2894" y="5796"/>
                  <a:pt x="2904" y="5802"/>
                  <a:pt x="2916" y="5802"/>
                </a:cubicBezTo>
                <a:cubicBezTo>
                  <a:pt x="2917" y="5802"/>
                  <a:pt x="2918" y="5802"/>
                  <a:pt x="2919" y="5802"/>
                </a:cubicBezTo>
                <a:lnTo>
                  <a:pt x="2986" y="5797"/>
                </a:lnTo>
                <a:lnTo>
                  <a:pt x="2999" y="5982"/>
                </a:lnTo>
                <a:cubicBezTo>
                  <a:pt x="2999" y="5991"/>
                  <a:pt x="3004" y="6000"/>
                  <a:pt x="3011" y="6005"/>
                </a:cubicBezTo>
                <a:lnTo>
                  <a:pt x="3124" y="6097"/>
                </a:lnTo>
                <a:lnTo>
                  <a:pt x="3131" y="6192"/>
                </a:lnTo>
                <a:cubicBezTo>
                  <a:pt x="3132" y="6204"/>
                  <a:pt x="3139" y="6215"/>
                  <a:pt x="3152" y="6220"/>
                </a:cubicBezTo>
                <a:lnTo>
                  <a:pt x="3356" y="6300"/>
                </a:lnTo>
                <a:lnTo>
                  <a:pt x="3360" y="6354"/>
                </a:lnTo>
                <a:lnTo>
                  <a:pt x="2874" y="6388"/>
                </a:lnTo>
                <a:lnTo>
                  <a:pt x="2861" y="6210"/>
                </a:lnTo>
                <a:cubicBezTo>
                  <a:pt x="2860" y="6193"/>
                  <a:pt x="2846" y="6180"/>
                  <a:pt x="2831" y="6180"/>
                </a:cubicBezTo>
                <a:cubicBezTo>
                  <a:pt x="2829" y="6180"/>
                  <a:pt x="2827" y="6180"/>
                  <a:pt x="2826" y="6180"/>
                </a:cubicBezTo>
                <a:lnTo>
                  <a:pt x="2751" y="6185"/>
                </a:lnTo>
                <a:lnTo>
                  <a:pt x="2737" y="6000"/>
                </a:lnTo>
                <a:cubicBezTo>
                  <a:pt x="2737" y="5988"/>
                  <a:pt x="2728" y="5976"/>
                  <a:pt x="2716" y="5972"/>
                </a:cubicBezTo>
                <a:cubicBezTo>
                  <a:pt x="2712" y="5971"/>
                  <a:pt x="2709" y="5970"/>
                  <a:pt x="2705" y="5970"/>
                </a:cubicBezTo>
                <a:cubicBezTo>
                  <a:pt x="2696" y="5970"/>
                  <a:pt x="2687" y="5975"/>
                  <a:pt x="2680" y="5982"/>
                </a:cubicBezTo>
                <a:lnTo>
                  <a:pt x="2585" y="6098"/>
                </a:lnTo>
                <a:cubicBezTo>
                  <a:pt x="2580" y="6104"/>
                  <a:pt x="2577" y="6114"/>
                  <a:pt x="2577" y="6122"/>
                </a:cubicBezTo>
                <a:lnTo>
                  <a:pt x="2605" y="6515"/>
                </a:lnTo>
                <a:lnTo>
                  <a:pt x="2550" y="6520"/>
                </a:lnTo>
                <a:lnTo>
                  <a:pt x="2445" y="6328"/>
                </a:lnTo>
                <a:cubicBezTo>
                  <a:pt x="2440" y="6318"/>
                  <a:pt x="2428" y="6311"/>
                  <a:pt x="2416" y="6311"/>
                </a:cubicBezTo>
                <a:cubicBezTo>
                  <a:pt x="2416" y="6311"/>
                  <a:pt x="2415" y="6311"/>
                  <a:pt x="2416" y="6306"/>
                </a:cubicBezTo>
                <a:lnTo>
                  <a:pt x="2416" y="6306"/>
                </a:lnTo>
                <a:lnTo>
                  <a:pt x="2313" y="6313"/>
                </a:lnTo>
                <a:lnTo>
                  <a:pt x="2226" y="6237"/>
                </a:lnTo>
                <a:lnTo>
                  <a:pt x="2203" y="5925"/>
                </a:lnTo>
                <a:cubicBezTo>
                  <a:pt x="2203" y="5916"/>
                  <a:pt x="2198" y="5906"/>
                  <a:pt x="2192" y="5901"/>
                </a:cubicBezTo>
                <a:lnTo>
                  <a:pt x="2068" y="5801"/>
                </a:lnTo>
                <a:cubicBezTo>
                  <a:pt x="2063" y="5797"/>
                  <a:pt x="2056" y="5794"/>
                  <a:pt x="2049" y="5794"/>
                </a:cubicBezTo>
                <a:cubicBezTo>
                  <a:pt x="2048" y="5794"/>
                  <a:pt x="2046" y="5794"/>
                  <a:pt x="2044" y="5795"/>
                </a:cubicBezTo>
                <a:cubicBezTo>
                  <a:pt x="2035" y="5796"/>
                  <a:pt x="2026" y="5801"/>
                  <a:pt x="2021" y="5807"/>
                </a:cubicBezTo>
                <a:lnTo>
                  <a:pt x="1936" y="5922"/>
                </a:lnTo>
                <a:cubicBezTo>
                  <a:pt x="1930" y="5928"/>
                  <a:pt x="1929" y="5937"/>
                  <a:pt x="1929" y="5944"/>
                </a:cubicBezTo>
                <a:lnTo>
                  <a:pt x="1937" y="6052"/>
                </a:lnTo>
                <a:cubicBezTo>
                  <a:pt x="1937" y="6060"/>
                  <a:pt x="1941" y="6068"/>
                  <a:pt x="1946" y="6073"/>
                </a:cubicBezTo>
                <a:lnTo>
                  <a:pt x="2028" y="6155"/>
                </a:lnTo>
                <a:lnTo>
                  <a:pt x="1967" y="6235"/>
                </a:lnTo>
                <a:lnTo>
                  <a:pt x="1778" y="6249"/>
                </a:lnTo>
                <a:lnTo>
                  <a:pt x="1669" y="6064"/>
                </a:lnTo>
                <a:lnTo>
                  <a:pt x="1655" y="5854"/>
                </a:lnTo>
                <a:cubicBezTo>
                  <a:pt x="1655" y="5845"/>
                  <a:pt x="1649" y="5837"/>
                  <a:pt x="1643" y="5831"/>
                </a:cubicBezTo>
                <a:lnTo>
                  <a:pt x="1555" y="5760"/>
                </a:lnTo>
                <a:lnTo>
                  <a:pt x="1633" y="5670"/>
                </a:lnTo>
                <a:cubicBezTo>
                  <a:pt x="1638" y="5663"/>
                  <a:pt x="1640" y="5655"/>
                  <a:pt x="1640" y="5646"/>
                </a:cubicBezTo>
                <a:lnTo>
                  <a:pt x="1618" y="5327"/>
                </a:lnTo>
                <a:cubicBezTo>
                  <a:pt x="1617" y="5318"/>
                  <a:pt x="1614" y="5311"/>
                  <a:pt x="1608" y="5306"/>
                </a:cubicBezTo>
                <a:lnTo>
                  <a:pt x="1490" y="5196"/>
                </a:lnTo>
                <a:lnTo>
                  <a:pt x="1381" y="5103"/>
                </a:lnTo>
                <a:cubicBezTo>
                  <a:pt x="1375" y="5098"/>
                  <a:pt x="1369" y="5094"/>
                  <a:pt x="1361" y="5094"/>
                </a:cubicBezTo>
                <a:cubicBezTo>
                  <a:pt x="1360" y="5094"/>
                  <a:pt x="1359" y="5094"/>
                  <a:pt x="1358" y="5094"/>
                </a:cubicBezTo>
                <a:lnTo>
                  <a:pt x="1270" y="5100"/>
                </a:lnTo>
                <a:lnTo>
                  <a:pt x="1169" y="4916"/>
                </a:lnTo>
                <a:lnTo>
                  <a:pt x="1162" y="4834"/>
                </a:lnTo>
                <a:lnTo>
                  <a:pt x="1238" y="4734"/>
                </a:lnTo>
                <a:lnTo>
                  <a:pt x="1650" y="4705"/>
                </a:lnTo>
                <a:cubicBezTo>
                  <a:pt x="1660" y="4705"/>
                  <a:pt x="1667" y="4702"/>
                  <a:pt x="1672" y="4694"/>
                </a:cubicBezTo>
                <a:lnTo>
                  <a:pt x="1765" y="4594"/>
                </a:lnTo>
                <a:lnTo>
                  <a:pt x="2145" y="4567"/>
                </a:lnTo>
                <a:lnTo>
                  <a:pt x="2150" y="4636"/>
                </a:lnTo>
                <a:cubicBezTo>
                  <a:pt x="2151" y="4646"/>
                  <a:pt x="2156" y="4657"/>
                  <a:pt x="2167" y="4662"/>
                </a:cubicBezTo>
                <a:cubicBezTo>
                  <a:pt x="2172" y="4665"/>
                  <a:pt x="2177" y="4666"/>
                  <a:pt x="2183" y="4666"/>
                </a:cubicBezTo>
                <a:cubicBezTo>
                  <a:pt x="2188" y="4666"/>
                  <a:pt x="2194" y="4665"/>
                  <a:pt x="2198" y="4662"/>
                </a:cubicBezTo>
                <a:lnTo>
                  <a:pt x="2389" y="4556"/>
                </a:lnTo>
                <a:lnTo>
                  <a:pt x="2476" y="4627"/>
                </a:lnTo>
                <a:lnTo>
                  <a:pt x="2482" y="4729"/>
                </a:lnTo>
                <a:cubicBezTo>
                  <a:pt x="2483" y="4738"/>
                  <a:pt x="2488" y="4745"/>
                  <a:pt x="2494" y="4751"/>
                </a:cubicBezTo>
                <a:lnTo>
                  <a:pt x="2603" y="4845"/>
                </a:lnTo>
                <a:cubicBezTo>
                  <a:pt x="2609" y="4851"/>
                  <a:pt x="2617" y="4854"/>
                  <a:pt x="2625" y="4854"/>
                </a:cubicBezTo>
                <a:cubicBezTo>
                  <a:pt x="2634" y="4854"/>
                  <a:pt x="2643" y="4850"/>
                  <a:pt x="2649" y="4843"/>
                </a:cubicBezTo>
                <a:lnTo>
                  <a:pt x="2742" y="4743"/>
                </a:lnTo>
                <a:lnTo>
                  <a:pt x="2846" y="4735"/>
                </a:lnTo>
                <a:cubicBezTo>
                  <a:pt x="2854" y="4734"/>
                  <a:pt x="2863" y="4730"/>
                  <a:pt x="2869" y="4722"/>
                </a:cubicBezTo>
                <a:lnTo>
                  <a:pt x="2961" y="4600"/>
                </a:lnTo>
                <a:cubicBezTo>
                  <a:pt x="2968" y="4592"/>
                  <a:pt x="2969" y="4582"/>
                  <a:pt x="2966" y="4572"/>
                </a:cubicBezTo>
                <a:cubicBezTo>
                  <a:pt x="2963" y="4561"/>
                  <a:pt x="2956" y="4553"/>
                  <a:pt x="2947" y="4549"/>
                </a:cubicBezTo>
                <a:lnTo>
                  <a:pt x="2728" y="4464"/>
                </a:lnTo>
                <a:lnTo>
                  <a:pt x="2617" y="4360"/>
                </a:lnTo>
                <a:lnTo>
                  <a:pt x="2507" y="4265"/>
                </a:lnTo>
                <a:cubicBezTo>
                  <a:pt x="2501" y="4261"/>
                  <a:pt x="2494" y="4257"/>
                  <a:pt x="2486" y="4257"/>
                </a:cubicBezTo>
                <a:cubicBezTo>
                  <a:pt x="2485" y="4257"/>
                  <a:pt x="2484" y="4257"/>
                  <a:pt x="2483" y="4257"/>
                </a:cubicBezTo>
                <a:lnTo>
                  <a:pt x="2274" y="4272"/>
                </a:lnTo>
                <a:cubicBezTo>
                  <a:pt x="2266" y="4273"/>
                  <a:pt x="2257" y="4277"/>
                  <a:pt x="2252" y="4283"/>
                </a:cubicBezTo>
                <a:cubicBezTo>
                  <a:pt x="2247" y="4290"/>
                  <a:pt x="2244" y="4298"/>
                  <a:pt x="2244" y="4307"/>
                </a:cubicBezTo>
                <a:lnTo>
                  <a:pt x="2247" y="4337"/>
                </a:lnTo>
                <a:lnTo>
                  <a:pt x="2247" y="4337"/>
                </a:lnTo>
                <a:lnTo>
                  <a:pt x="2181" y="4287"/>
                </a:lnTo>
                <a:lnTo>
                  <a:pt x="2073" y="4194"/>
                </a:lnTo>
                <a:cubicBezTo>
                  <a:pt x="2068" y="4189"/>
                  <a:pt x="2061" y="4186"/>
                  <a:pt x="2054" y="4186"/>
                </a:cubicBezTo>
                <a:cubicBezTo>
                  <a:pt x="2053" y="4186"/>
                  <a:pt x="2052" y="4186"/>
                  <a:pt x="2050" y="4186"/>
                </a:cubicBezTo>
                <a:lnTo>
                  <a:pt x="1617" y="4218"/>
                </a:lnTo>
                <a:cubicBezTo>
                  <a:pt x="1613" y="4218"/>
                  <a:pt x="1608" y="4219"/>
                  <a:pt x="1604" y="4221"/>
                </a:cubicBezTo>
                <a:lnTo>
                  <a:pt x="1438" y="4312"/>
                </a:lnTo>
                <a:lnTo>
                  <a:pt x="1435" y="4262"/>
                </a:lnTo>
                <a:cubicBezTo>
                  <a:pt x="1433" y="4254"/>
                  <a:pt x="1430" y="4246"/>
                  <a:pt x="1423" y="4240"/>
                </a:cubicBezTo>
                <a:cubicBezTo>
                  <a:pt x="1417" y="4236"/>
                  <a:pt x="1411" y="4233"/>
                  <a:pt x="1404" y="4233"/>
                </a:cubicBezTo>
                <a:cubicBezTo>
                  <a:pt x="1403" y="4233"/>
                  <a:pt x="1401" y="4233"/>
                  <a:pt x="1399" y="4233"/>
                </a:cubicBezTo>
                <a:lnTo>
                  <a:pt x="1189" y="4247"/>
                </a:lnTo>
                <a:cubicBezTo>
                  <a:pt x="1181" y="4249"/>
                  <a:pt x="1171" y="4252"/>
                  <a:pt x="1166" y="4259"/>
                </a:cubicBezTo>
                <a:lnTo>
                  <a:pt x="1088" y="4349"/>
                </a:lnTo>
                <a:lnTo>
                  <a:pt x="885" y="4272"/>
                </a:lnTo>
                <a:cubicBezTo>
                  <a:pt x="881" y="4270"/>
                  <a:pt x="878" y="4269"/>
                  <a:pt x="875" y="4269"/>
                </a:cubicBezTo>
                <a:cubicBezTo>
                  <a:pt x="874" y="4269"/>
                  <a:pt x="872" y="4269"/>
                  <a:pt x="871" y="4270"/>
                </a:cubicBezTo>
                <a:lnTo>
                  <a:pt x="787" y="4276"/>
                </a:lnTo>
                <a:lnTo>
                  <a:pt x="775" y="4090"/>
                </a:lnTo>
                <a:cubicBezTo>
                  <a:pt x="774" y="4082"/>
                  <a:pt x="771" y="4074"/>
                  <a:pt x="764" y="4069"/>
                </a:cubicBezTo>
                <a:lnTo>
                  <a:pt x="678" y="3988"/>
                </a:lnTo>
                <a:lnTo>
                  <a:pt x="744" y="3907"/>
                </a:lnTo>
                <a:lnTo>
                  <a:pt x="1062" y="3885"/>
                </a:lnTo>
                <a:cubicBezTo>
                  <a:pt x="1070" y="3884"/>
                  <a:pt x="1080" y="3880"/>
                  <a:pt x="1085" y="3874"/>
                </a:cubicBezTo>
                <a:cubicBezTo>
                  <a:pt x="1090" y="3867"/>
                  <a:pt x="1092" y="3859"/>
                  <a:pt x="1092" y="3850"/>
                </a:cubicBezTo>
                <a:lnTo>
                  <a:pt x="1078" y="3640"/>
                </a:lnTo>
                <a:cubicBezTo>
                  <a:pt x="1077" y="3630"/>
                  <a:pt x="1073" y="3622"/>
                  <a:pt x="1066" y="3617"/>
                </a:cubicBezTo>
                <a:cubicBezTo>
                  <a:pt x="1061" y="3612"/>
                  <a:pt x="1053" y="3609"/>
                  <a:pt x="1046" y="3609"/>
                </a:cubicBezTo>
                <a:cubicBezTo>
                  <a:pt x="1045" y="3609"/>
                  <a:pt x="1044" y="3609"/>
                  <a:pt x="1043" y="3609"/>
                </a:cubicBezTo>
                <a:lnTo>
                  <a:pt x="710" y="3632"/>
                </a:lnTo>
                <a:cubicBezTo>
                  <a:pt x="701" y="3632"/>
                  <a:pt x="691" y="3638"/>
                  <a:pt x="686" y="3645"/>
                </a:cubicBezTo>
                <a:lnTo>
                  <a:pt x="613" y="3734"/>
                </a:lnTo>
                <a:lnTo>
                  <a:pt x="526" y="3664"/>
                </a:lnTo>
                <a:lnTo>
                  <a:pt x="504" y="3353"/>
                </a:lnTo>
                <a:cubicBezTo>
                  <a:pt x="503" y="3344"/>
                  <a:pt x="499" y="3336"/>
                  <a:pt x="493" y="3330"/>
                </a:cubicBezTo>
                <a:cubicBezTo>
                  <a:pt x="487" y="3326"/>
                  <a:pt x="480" y="3323"/>
                  <a:pt x="472" y="3323"/>
                </a:cubicBezTo>
                <a:cubicBezTo>
                  <a:pt x="471" y="3323"/>
                  <a:pt x="470" y="3323"/>
                  <a:pt x="469" y="3323"/>
                </a:cubicBezTo>
                <a:lnTo>
                  <a:pt x="273" y="3338"/>
                </a:lnTo>
                <a:lnTo>
                  <a:pt x="171" y="3249"/>
                </a:lnTo>
                <a:lnTo>
                  <a:pt x="83" y="3095"/>
                </a:lnTo>
                <a:lnTo>
                  <a:pt x="155" y="3090"/>
                </a:lnTo>
                <a:cubicBezTo>
                  <a:pt x="174" y="3089"/>
                  <a:pt x="186" y="3073"/>
                  <a:pt x="185" y="3054"/>
                </a:cubicBezTo>
                <a:lnTo>
                  <a:pt x="171" y="2851"/>
                </a:lnTo>
                <a:lnTo>
                  <a:pt x="254" y="2763"/>
                </a:lnTo>
                <a:lnTo>
                  <a:pt x="349" y="2757"/>
                </a:lnTo>
                <a:cubicBezTo>
                  <a:pt x="354" y="2756"/>
                  <a:pt x="359" y="2755"/>
                  <a:pt x="363" y="2751"/>
                </a:cubicBezTo>
                <a:lnTo>
                  <a:pt x="567" y="2628"/>
                </a:lnTo>
                <a:cubicBezTo>
                  <a:pt x="576" y="2622"/>
                  <a:pt x="581" y="2614"/>
                  <a:pt x="582" y="2604"/>
                </a:cubicBezTo>
                <a:cubicBezTo>
                  <a:pt x="583" y="2593"/>
                  <a:pt x="580" y="2583"/>
                  <a:pt x="572" y="2576"/>
                </a:cubicBezTo>
                <a:lnTo>
                  <a:pt x="509" y="2518"/>
                </a:lnTo>
                <a:lnTo>
                  <a:pt x="544" y="2516"/>
                </a:lnTo>
                <a:cubicBezTo>
                  <a:pt x="551" y="2516"/>
                  <a:pt x="559" y="2512"/>
                  <a:pt x="564" y="2507"/>
                </a:cubicBezTo>
                <a:lnTo>
                  <a:pt x="665" y="2406"/>
                </a:lnTo>
                <a:cubicBezTo>
                  <a:pt x="669" y="2403"/>
                  <a:pt x="671" y="2399"/>
                  <a:pt x="672" y="2395"/>
                </a:cubicBezTo>
                <a:lnTo>
                  <a:pt x="763" y="2175"/>
                </a:lnTo>
                <a:lnTo>
                  <a:pt x="861" y="2063"/>
                </a:lnTo>
                <a:cubicBezTo>
                  <a:pt x="866" y="2057"/>
                  <a:pt x="868" y="2049"/>
                  <a:pt x="868" y="2039"/>
                </a:cubicBezTo>
                <a:lnTo>
                  <a:pt x="853" y="1823"/>
                </a:lnTo>
                <a:cubicBezTo>
                  <a:pt x="852" y="1813"/>
                  <a:pt x="848" y="1805"/>
                  <a:pt x="841" y="1800"/>
                </a:cubicBezTo>
                <a:lnTo>
                  <a:pt x="724" y="1699"/>
                </a:lnTo>
                <a:lnTo>
                  <a:pt x="637" y="1628"/>
                </a:lnTo>
                <a:lnTo>
                  <a:pt x="705" y="1560"/>
                </a:lnTo>
                <a:lnTo>
                  <a:pt x="794" y="1554"/>
                </a:lnTo>
                <a:cubicBezTo>
                  <a:pt x="811" y="1553"/>
                  <a:pt x="825" y="1537"/>
                  <a:pt x="823" y="1519"/>
                </a:cubicBezTo>
                <a:lnTo>
                  <a:pt x="821" y="1484"/>
                </a:lnTo>
                <a:lnTo>
                  <a:pt x="885" y="1537"/>
                </a:lnTo>
                <a:cubicBezTo>
                  <a:pt x="890" y="1542"/>
                  <a:pt x="897" y="1545"/>
                  <a:pt x="904" y="1545"/>
                </a:cubicBezTo>
                <a:cubicBezTo>
                  <a:pt x="906" y="1545"/>
                  <a:pt x="907" y="1545"/>
                  <a:pt x="909" y="1545"/>
                </a:cubicBezTo>
                <a:lnTo>
                  <a:pt x="1219" y="1523"/>
                </a:lnTo>
                <a:cubicBezTo>
                  <a:pt x="1227" y="1522"/>
                  <a:pt x="1232" y="1521"/>
                  <a:pt x="1235" y="1518"/>
                </a:cubicBezTo>
                <a:lnTo>
                  <a:pt x="1437" y="1391"/>
                </a:lnTo>
                <a:lnTo>
                  <a:pt x="1645" y="1376"/>
                </a:lnTo>
                <a:cubicBezTo>
                  <a:pt x="1654" y="1375"/>
                  <a:pt x="1663" y="1371"/>
                  <a:pt x="1667" y="1365"/>
                </a:cubicBezTo>
                <a:lnTo>
                  <a:pt x="1762" y="1256"/>
                </a:lnTo>
                <a:lnTo>
                  <a:pt x="1840" y="1159"/>
                </a:lnTo>
                <a:lnTo>
                  <a:pt x="1915" y="1231"/>
                </a:lnTo>
                <a:cubicBezTo>
                  <a:pt x="1917" y="1232"/>
                  <a:pt x="1919" y="1234"/>
                  <a:pt x="1920" y="1235"/>
                </a:cubicBezTo>
                <a:lnTo>
                  <a:pt x="1930" y="1246"/>
                </a:lnTo>
                <a:cubicBezTo>
                  <a:pt x="1936" y="1252"/>
                  <a:pt x="1944" y="1255"/>
                  <a:pt x="1953" y="1255"/>
                </a:cubicBezTo>
                <a:cubicBezTo>
                  <a:pt x="1954" y="1255"/>
                  <a:pt x="1955" y="1255"/>
                  <a:pt x="1955" y="1255"/>
                </a:cubicBezTo>
                <a:lnTo>
                  <a:pt x="2174" y="1240"/>
                </a:lnTo>
                <a:cubicBezTo>
                  <a:pt x="2182" y="1240"/>
                  <a:pt x="2192" y="1234"/>
                  <a:pt x="2197" y="1227"/>
                </a:cubicBezTo>
                <a:lnTo>
                  <a:pt x="2296" y="1105"/>
                </a:lnTo>
                <a:lnTo>
                  <a:pt x="2388" y="1007"/>
                </a:lnTo>
                <a:lnTo>
                  <a:pt x="2593" y="887"/>
                </a:lnTo>
                <a:cubicBezTo>
                  <a:pt x="2598" y="884"/>
                  <a:pt x="2602" y="880"/>
                  <a:pt x="2604" y="875"/>
                </a:cubicBezTo>
                <a:lnTo>
                  <a:pt x="3201" y="834"/>
                </a:lnTo>
                <a:lnTo>
                  <a:pt x="3306" y="924"/>
                </a:lnTo>
                <a:cubicBezTo>
                  <a:pt x="3311" y="929"/>
                  <a:pt x="3319" y="932"/>
                  <a:pt x="3327" y="932"/>
                </a:cubicBezTo>
                <a:cubicBezTo>
                  <a:pt x="3336" y="932"/>
                  <a:pt x="3345" y="928"/>
                  <a:pt x="3352" y="922"/>
                </a:cubicBezTo>
                <a:lnTo>
                  <a:pt x="3487" y="797"/>
                </a:lnTo>
                <a:cubicBezTo>
                  <a:pt x="3496" y="788"/>
                  <a:pt x="3500" y="773"/>
                  <a:pt x="3494" y="761"/>
                </a:cubicBezTo>
                <a:lnTo>
                  <a:pt x="3460" y="673"/>
                </a:lnTo>
                <a:lnTo>
                  <a:pt x="3508" y="642"/>
                </a:lnTo>
                <a:lnTo>
                  <a:pt x="3720" y="558"/>
                </a:lnTo>
                <a:lnTo>
                  <a:pt x="3828" y="616"/>
                </a:lnTo>
                <a:cubicBezTo>
                  <a:pt x="3833" y="618"/>
                  <a:pt x="3838" y="619"/>
                  <a:pt x="3843" y="619"/>
                </a:cubicBezTo>
                <a:cubicBezTo>
                  <a:pt x="3852" y="619"/>
                  <a:pt x="3861" y="616"/>
                  <a:pt x="3867" y="610"/>
                </a:cubicBezTo>
                <a:lnTo>
                  <a:pt x="3934" y="539"/>
                </a:lnTo>
                <a:lnTo>
                  <a:pt x="3939" y="539"/>
                </a:lnTo>
                <a:lnTo>
                  <a:pt x="4031" y="649"/>
                </a:lnTo>
                <a:cubicBezTo>
                  <a:pt x="4037" y="657"/>
                  <a:pt x="4047" y="662"/>
                  <a:pt x="4056" y="662"/>
                </a:cubicBezTo>
                <a:cubicBezTo>
                  <a:pt x="4057" y="662"/>
                  <a:pt x="4058" y="662"/>
                  <a:pt x="4059" y="662"/>
                </a:cubicBezTo>
                <a:lnTo>
                  <a:pt x="4143" y="654"/>
                </a:lnTo>
                <a:lnTo>
                  <a:pt x="4148" y="731"/>
                </a:lnTo>
                <a:cubicBezTo>
                  <a:pt x="4148" y="741"/>
                  <a:pt x="4155" y="751"/>
                  <a:pt x="4165" y="757"/>
                </a:cubicBezTo>
                <a:cubicBezTo>
                  <a:pt x="4169" y="759"/>
                  <a:pt x="4174" y="760"/>
                  <a:pt x="4179" y="760"/>
                </a:cubicBezTo>
                <a:cubicBezTo>
                  <a:pt x="4185" y="760"/>
                  <a:pt x="4191" y="758"/>
                  <a:pt x="4196" y="755"/>
                </a:cubicBezTo>
                <a:lnTo>
                  <a:pt x="4399" y="636"/>
                </a:lnTo>
                <a:lnTo>
                  <a:pt x="4810" y="607"/>
                </a:lnTo>
                <a:cubicBezTo>
                  <a:pt x="4820" y="606"/>
                  <a:pt x="4827" y="602"/>
                  <a:pt x="4832" y="596"/>
                </a:cubicBezTo>
                <a:lnTo>
                  <a:pt x="4933" y="490"/>
                </a:lnTo>
                <a:lnTo>
                  <a:pt x="5346" y="461"/>
                </a:lnTo>
                <a:cubicBezTo>
                  <a:pt x="5355" y="461"/>
                  <a:pt x="5363" y="456"/>
                  <a:pt x="5369" y="449"/>
                </a:cubicBezTo>
                <a:cubicBezTo>
                  <a:pt x="5374" y="443"/>
                  <a:pt x="5377" y="434"/>
                  <a:pt x="5376" y="424"/>
                </a:cubicBezTo>
                <a:lnTo>
                  <a:pt x="5362" y="323"/>
                </a:lnTo>
                <a:cubicBezTo>
                  <a:pt x="5362" y="318"/>
                  <a:pt x="5360" y="313"/>
                  <a:pt x="5356" y="308"/>
                </a:cubicBezTo>
                <a:lnTo>
                  <a:pt x="5274" y="206"/>
                </a:lnTo>
                <a:lnTo>
                  <a:pt x="5269" y="129"/>
                </a:lnTo>
                <a:lnTo>
                  <a:pt x="5425" y="53"/>
                </a:lnTo>
                <a:close/>
                <a:moveTo>
                  <a:pt x="5431" y="1"/>
                </a:moveTo>
                <a:cubicBezTo>
                  <a:pt x="5426" y="1"/>
                  <a:pt x="5420" y="2"/>
                  <a:pt x="5414" y="5"/>
                </a:cubicBezTo>
                <a:lnTo>
                  <a:pt x="5226" y="98"/>
                </a:lnTo>
                <a:cubicBezTo>
                  <a:pt x="5214" y="104"/>
                  <a:pt x="5206" y="116"/>
                  <a:pt x="5208" y="130"/>
                </a:cubicBezTo>
                <a:lnTo>
                  <a:pt x="5215" y="237"/>
                </a:lnTo>
                <a:cubicBezTo>
                  <a:pt x="5215" y="244"/>
                  <a:pt x="5219" y="251"/>
                  <a:pt x="5222" y="256"/>
                </a:cubicBezTo>
                <a:lnTo>
                  <a:pt x="5304" y="357"/>
                </a:lnTo>
                <a:lnTo>
                  <a:pt x="5312" y="416"/>
                </a:lnTo>
                <a:lnTo>
                  <a:pt x="4920" y="443"/>
                </a:lnTo>
                <a:cubicBezTo>
                  <a:pt x="4911" y="444"/>
                  <a:pt x="4903" y="447"/>
                  <a:pt x="4898" y="454"/>
                </a:cubicBezTo>
                <a:lnTo>
                  <a:pt x="4798" y="560"/>
                </a:lnTo>
                <a:lnTo>
                  <a:pt x="4392" y="589"/>
                </a:lnTo>
                <a:cubicBezTo>
                  <a:pt x="4387" y="589"/>
                  <a:pt x="4381" y="590"/>
                  <a:pt x="4377" y="593"/>
                </a:cubicBezTo>
                <a:lnTo>
                  <a:pt x="4214" y="689"/>
                </a:lnTo>
                <a:lnTo>
                  <a:pt x="4210" y="633"/>
                </a:lnTo>
                <a:cubicBezTo>
                  <a:pt x="4209" y="624"/>
                  <a:pt x="4204" y="616"/>
                  <a:pt x="4198" y="611"/>
                </a:cubicBezTo>
                <a:cubicBezTo>
                  <a:pt x="4192" y="606"/>
                  <a:pt x="4186" y="603"/>
                  <a:pt x="4179" y="603"/>
                </a:cubicBezTo>
                <a:cubicBezTo>
                  <a:pt x="4177" y="603"/>
                  <a:pt x="4176" y="603"/>
                  <a:pt x="4174" y="603"/>
                </a:cubicBezTo>
                <a:lnTo>
                  <a:pt x="4074" y="610"/>
                </a:lnTo>
                <a:lnTo>
                  <a:pt x="3982" y="499"/>
                </a:lnTo>
                <a:cubicBezTo>
                  <a:pt x="3976" y="492"/>
                  <a:pt x="3968" y="486"/>
                  <a:pt x="3959" y="486"/>
                </a:cubicBezTo>
                <a:cubicBezTo>
                  <a:pt x="3957" y="486"/>
                  <a:pt x="3956" y="487"/>
                  <a:pt x="3955" y="487"/>
                </a:cubicBezTo>
                <a:lnTo>
                  <a:pt x="3919" y="490"/>
                </a:lnTo>
                <a:cubicBezTo>
                  <a:pt x="3912" y="491"/>
                  <a:pt x="3904" y="495"/>
                  <a:pt x="3898" y="500"/>
                </a:cubicBezTo>
                <a:lnTo>
                  <a:pt x="3841" y="562"/>
                </a:lnTo>
                <a:lnTo>
                  <a:pt x="3742" y="508"/>
                </a:lnTo>
                <a:cubicBezTo>
                  <a:pt x="3738" y="505"/>
                  <a:pt x="3733" y="504"/>
                  <a:pt x="3728" y="504"/>
                </a:cubicBezTo>
                <a:cubicBezTo>
                  <a:pt x="3724" y="504"/>
                  <a:pt x="3719" y="505"/>
                  <a:pt x="3715" y="507"/>
                </a:cubicBezTo>
                <a:lnTo>
                  <a:pt x="3483" y="599"/>
                </a:lnTo>
                <a:lnTo>
                  <a:pt x="3407" y="647"/>
                </a:lnTo>
                <a:cubicBezTo>
                  <a:pt x="3393" y="656"/>
                  <a:pt x="3387" y="672"/>
                  <a:pt x="3393" y="686"/>
                </a:cubicBezTo>
                <a:lnTo>
                  <a:pt x="3430" y="777"/>
                </a:lnTo>
                <a:lnTo>
                  <a:pt x="3331" y="868"/>
                </a:lnTo>
                <a:lnTo>
                  <a:pt x="3237" y="787"/>
                </a:lnTo>
                <a:cubicBezTo>
                  <a:pt x="3232" y="782"/>
                  <a:pt x="3224" y="778"/>
                  <a:pt x="3217" y="778"/>
                </a:cubicBezTo>
                <a:cubicBezTo>
                  <a:pt x="3216" y="778"/>
                  <a:pt x="3215" y="778"/>
                  <a:pt x="3214" y="778"/>
                </a:cubicBezTo>
                <a:lnTo>
                  <a:pt x="2571" y="824"/>
                </a:lnTo>
                <a:cubicBezTo>
                  <a:pt x="2566" y="824"/>
                  <a:pt x="2560" y="825"/>
                  <a:pt x="2556" y="828"/>
                </a:cubicBezTo>
                <a:lnTo>
                  <a:pt x="2546" y="835"/>
                </a:lnTo>
                <a:cubicBezTo>
                  <a:pt x="2535" y="841"/>
                  <a:pt x="2529" y="851"/>
                  <a:pt x="2529" y="863"/>
                </a:cubicBezTo>
                <a:lnTo>
                  <a:pt x="2355" y="967"/>
                </a:lnTo>
                <a:cubicBezTo>
                  <a:pt x="2352" y="969"/>
                  <a:pt x="2350" y="970"/>
                  <a:pt x="2347" y="972"/>
                </a:cubicBezTo>
                <a:lnTo>
                  <a:pt x="2252" y="1075"/>
                </a:lnTo>
                <a:lnTo>
                  <a:pt x="2161" y="1189"/>
                </a:lnTo>
                <a:lnTo>
                  <a:pt x="1971" y="1201"/>
                </a:lnTo>
                <a:lnTo>
                  <a:pt x="1967" y="1198"/>
                </a:lnTo>
                <a:lnTo>
                  <a:pt x="1963" y="1194"/>
                </a:lnTo>
                <a:lnTo>
                  <a:pt x="1866" y="1102"/>
                </a:lnTo>
                <a:cubicBezTo>
                  <a:pt x="1860" y="1097"/>
                  <a:pt x="1853" y="1093"/>
                  <a:pt x="1846" y="1093"/>
                </a:cubicBezTo>
                <a:cubicBezTo>
                  <a:pt x="1844" y="1093"/>
                  <a:pt x="1843" y="1094"/>
                  <a:pt x="1841" y="1094"/>
                </a:cubicBezTo>
                <a:cubicBezTo>
                  <a:pt x="1832" y="1094"/>
                  <a:pt x="1822" y="1099"/>
                  <a:pt x="1817" y="1105"/>
                </a:cubicBezTo>
                <a:lnTo>
                  <a:pt x="1718" y="1227"/>
                </a:lnTo>
                <a:lnTo>
                  <a:pt x="1634" y="1325"/>
                </a:lnTo>
                <a:lnTo>
                  <a:pt x="1431" y="1340"/>
                </a:lnTo>
                <a:cubicBezTo>
                  <a:pt x="1424" y="1340"/>
                  <a:pt x="1419" y="1342"/>
                  <a:pt x="1415" y="1345"/>
                </a:cubicBezTo>
                <a:lnTo>
                  <a:pt x="1213" y="1472"/>
                </a:lnTo>
                <a:lnTo>
                  <a:pt x="925" y="1493"/>
                </a:lnTo>
                <a:lnTo>
                  <a:pt x="810" y="1401"/>
                </a:lnTo>
                <a:cubicBezTo>
                  <a:pt x="805" y="1396"/>
                  <a:pt x="797" y="1393"/>
                  <a:pt x="790" y="1393"/>
                </a:cubicBezTo>
                <a:cubicBezTo>
                  <a:pt x="785" y="1393"/>
                  <a:pt x="780" y="1394"/>
                  <a:pt x="775" y="1397"/>
                </a:cubicBezTo>
                <a:cubicBezTo>
                  <a:pt x="764" y="1403"/>
                  <a:pt x="757" y="1415"/>
                  <a:pt x="758" y="1428"/>
                </a:cubicBezTo>
                <a:lnTo>
                  <a:pt x="763" y="1505"/>
                </a:lnTo>
                <a:lnTo>
                  <a:pt x="696" y="1510"/>
                </a:lnTo>
                <a:cubicBezTo>
                  <a:pt x="687" y="1510"/>
                  <a:pt x="680" y="1513"/>
                  <a:pt x="675" y="1519"/>
                </a:cubicBezTo>
                <a:lnTo>
                  <a:pt x="573" y="1621"/>
                </a:lnTo>
                <a:cubicBezTo>
                  <a:pt x="567" y="1627"/>
                  <a:pt x="564" y="1636"/>
                  <a:pt x="564" y="1646"/>
                </a:cubicBezTo>
                <a:cubicBezTo>
                  <a:pt x="564" y="1654"/>
                  <a:pt x="568" y="1663"/>
                  <a:pt x="576" y="1669"/>
                </a:cubicBezTo>
                <a:lnTo>
                  <a:pt x="690" y="1761"/>
                </a:lnTo>
                <a:lnTo>
                  <a:pt x="796" y="1854"/>
                </a:lnTo>
                <a:lnTo>
                  <a:pt x="809" y="2043"/>
                </a:lnTo>
                <a:lnTo>
                  <a:pt x="716" y="2149"/>
                </a:lnTo>
                <a:cubicBezTo>
                  <a:pt x="713" y="2152"/>
                  <a:pt x="712" y="2156"/>
                  <a:pt x="711" y="2158"/>
                </a:cubicBezTo>
                <a:lnTo>
                  <a:pt x="620" y="2377"/>
                </a:lnTo>
                <a:lnTo>
                  <a:pt x="531" y="2465"/>
                </a:lnTo>
                <a:lnTo>
                  <a:pt x="435" y="2471"/>
                </a:lnTo>
                <a:cubicBezTo>
                  <a:pt x="422" y="2473"/>
                  <a:pt x="410" y="2482"/>
                  <a:pt x="406" y="2494"/>
                </a:cubicBezTo>
                <a:cubicBezTo>
                  <a:pt x="403" y="2507"/>
                  <a:pt x="406" y="2520"/>
                  <a:pt x="416" y="2529"/>
                </a:cubicBezTo>
                <a:lnTo>
                  <a:pt x="500" y="2609"/>
                </a:lnTo>
                <a:lnTo>
                  <a:pt x="342" y="2705"/>
                </a:lnTo>
                <a:lnTo>
                  <a:pt x="242" y="2711"/>
                </a:lnTo>
                <a:cubicBezTo>
                  <a:pt x="232" y="2713"/>
                  <a:pt x="224" y="2715"/>
                  <a:pt x="219" y="2721"/>
                </a:cubicBezTo>
                <a:lnTo>
                  <a:pt x="118" y="2830"/>
                </a:lnTo>
                <a:cubicBezTo>
                  <a:pt x="112" y="2836"/>
                  <a:pt x="108" y="2845"/>
                  <a:pt x="108" y="2855"/>
                </a:cubicBezTo>
                <a:lnTo>
                  <a:pt x="122" y="3039"/>
                </a:lnTo>
                <a:lnTo>
                  <a:pt x="31" y="3046"/>
                </a:lnTo>
                <a:cubicBezTo>
                  <a:pt x="21" y="3046"/>
                  <a:pt x="11" y="3052"/>
                  <a:pt x="5" y="3063"/>
                </a:cubicBezTo>
                <a:cubicBezTo>
                  <a:pt x="0" y="3072"/>
                  <a:pt x="0" y="3085"/>
                  <a:pt x="5" y="3094"/>
                </a:cubicBezTo>
                <a:lnTo>
                  <a:pt x="122" y="3297"/>
                </a:lnTo>
                <a:cubicBezTo>
                  <a:pt x="123" y="3301"/>
                  <a:pt x="125" y="3303"/>
                  <a:pt x="128" y="3306"/>
                </a:cubicBezTo>
                <a:lnTo>
                  <a:pt x="244" y="3407"/>
                </a:lnTo>
                <a:cubicBezTo>
                  <a:pt x="249" y="3412"/>
                  <a:pt x="257" y="3416"/>
                  <a:pt x="265" y="3416"/>
                </a:cubicBezTo>
                <a:cubicBezTo>
                  <a:pt x="266" y="3416"/>
                  <a:pt x="267" y="3416"/>
                  <a:pt x="268" y="3416"/>
                </a:cubicBezTo>
                <a:lnTo>
                  <a:pt x="446" y="3402"/>
                </a:lnTo>
                <a:lnTo>
                  <a:pt x="467" y="3695"/>
                </a:lnTo>
                <a:cubicBezTo>
                  <a:pt x="467" y="3704"/>
                  <a:pt x="472" y="3714"/>
                  <a:pt x="478" y="3719"/>
                </a:cubicBezTo>
                <a:lnTo>
                  <a:pt x="602" y="3819"/>
                </a:lnTo>
                <a:cubicBezTo>
                  <a:pt x="608" y="3824"/>
                  <a:pt x="616" y="3825"/>
                  <a:pt x="625" y="3825"/>
                </a:cubicBezTo>
                <a:cubicBezTo>
                  <a:pt x="634" y="3825"/>
                  <a:pt x="643" y="3820"/>
                  <a:pt x="648" y="3814"/>
                </a:cubicBezTo>
                <a:lnTo>
                  <a:pt x="732" y="3709"/>
                </a:lnTo>
                <a:lnTo>
                  <a:pt x="1018" y="3689"/>
                </a:lnTo>
                <a:lnTo>
                  <a:pt x="1029" y="3834"/>
                </a:lnTo>
                <a:lnTo>
                  <a:pt x="728" y="3855"/>
                </a:lnTo>
                <a:cubicBezTo>
                  <a:pt x="719" y="3855"/>
                  <a:pt x="710" y="3860"/>
                  <a:pt x="705" y="3867"/>
                </a:cubicBezTo>
                <a:lnTo>
                  <a:pt x="612" y="3983"/>
                </a:lnTo>
                <a:cubicBezTo>
                  <a:pt x="601" y="3996"/>
                  <a:pt x="602" y="4016"/>
                  <a:pt x="614" y="4027"/>
                </a:cubicBezTo>
                <a:lnTo>
                  <a:pt x="713" y="4120"/>
                </a:lnTo>
                <a:lnTo>
                  <a:pt x="728" y="4324"/>
                </a:lnTo>
                <a:cubicBezTo>
                  <a:pt x="729" y="4341"/>
                  <a:pt x="743" y="4354"/>
                  <a:pt x="760" y="4354"/>
                </a:cubicBezTo>
                <a:cubicBezTo>
                  <a:pt x="761" y="4354"/>
                  <a:pt x="762" y="4354"/>
                  <a:pt x="763" y="4354"/>
                </a:cubicBezTo>
                <a:lnTo>
                  <a:pt x="873" y="4346"/>
                </a:lnTo>
                <a:lnTo>
                  <a:pt x="1090" y="4428"/>
                </a:lnTo>
                <a:cubicBezTo>
                  <a:pt x="1094" y="4429"/>
                  <a:pt x="1098" y="4430"/>
                  <a:pt x="1102" y="4430"/>
                </a:cubicBezTo>
                <a:cubicBezTo>
                  <a:pt x="1111" y="4430"/>
                  <a:pt x="1120" y="4426"/>
                  <a:pt x="1127" y="4418"/>
                </a:cubicBezTo>
                <a:lnTo>
                  <a:pt x="1211" y="4322"/>
                </a:lnTo>
                <a:lnTo>
                  <a:pt x="1374" y="4309"/>
                </a:lnTo>
                <a:lnTo>
                  <a:pt x="1380" y="4377"/>
                </a:lnTo>
                <a:cubicBezTo>
                  <a:pt x="1382" y="4387"/>
                  <a:pt x="1388" y="4398"/>
                  <a:pt x="1397" y="4403"/>
                </a:cubicBezTo>
                <a:cubicBezTo>
                  <a:pt x="1402" y="4405"/>
                  <a:pt x="1407" y="4407"/>
                  <a:pt x="1412" y="4407"/>
                </a:cubicBezTo>
                <a:cubicBezTo>
                  <a:pt x="1418" y="4407"/>
                  <a:pt x="1423" y="4405"/>
                  <a:pt x="1429" y="4403"/>
                </a:cubicBezTo>
                <a:lnTo>
                  <a:pt x="1632" y="4291"/>
                </a:lnTo>
                <a:lnTo>
                  <a:pt x="2044" y="4262"/>
                </a:lnTo>
                <a:lnTo>
                  <a:pt x="2143" y="4349"/>
                </a:lnTo>
                <a:lnTo>
                  <a:pt x="2267" y="4442"/>
                </a:lnTo>
                <a:cubicBezTo>
                  <a:pt x="2273" y="4447"/>
                  <a:pt x="2279" y="4449"/>
                  <a:pt x="2286" y="4449"/>
                </a:cubicBezTo>
                <a:cubicBezTo>
                  <a:pt x="2291" y="4449"/>
                  <a:pt x="2296" y="4448"/>
                  <a:pt x="2301" y="4444"/>
                </a:cubicBezTo>
                <a:cubicBezTo>
                  <a:pt x="2314" y="4438"/>
                  <a:pt x="2320" y="4427"/>
                  <a:pt x="2319" y="4413"/>
                </a:cubicBezTo>
                <a:lnTo>
                  <a:pt x="2314" y="4343"/>
                </a:lnTo>
                <a:lnTo>
                  <a:pt x="2476" y="4332"/>
                </a:lnTo>
                <a:lnTo>
                  <a:pt x="2691" y="4525"/>
                </a:lnTo>
                <a:cubicBezTo>
                  <a:pt x="2694" y="4527"/>
                  <a:pt x="2697" y="4530"/>
                  <a:pt x="2701" y="4531"/>
                </a:cubicBezTo>
                <a:lnTo>
                  <a:pt x="2884" y="4601"/>
                </a:lnTo>
                <a:lnTo>
                  <a:pt x="2827" y="4677"/>
                </a:lnTo>
                <a:lnTo>
                  <a:pt x="2726" y="4684"/>
                </a:lnTo>
                <a:cubicBezTo>
                  <a:pt x="2717" y="4684"/>
                  <a:pt x="2709" y="4688"/>
                  <a:pt x="2704" y="4694"/>
                </a:cubicBezTo>
                <a:lnTo>
                  <a:pt x="2624" y="4781"/>
                </a:lnTo>
                <a:lnTo>
                  <a:pt x="2549" y="4715"/>
                </a:lnTo>
                <a:lnTo>
                  <a:pt x="2541" y="4614"/>
                </a:lnTo>
                <a:cubicBezTo>
                  <a:pt x="2541" y="4605"/>
                  <a:pt x="2535" y="4595"/>
                  <a:pt x="2529" y="4590"/>
                </a:cubicBezTo>
                <a:lnTo>
                  <a:pt x="2414" y="4497"/>
                </a:lnTo>
                <a:cubicBezTo>
                  <a:pt x="2408" y="4492"/>
                  <a:pt x="2401" y="4490"/>
                  <a:pt x="2394" y="4490"/>
                </a:cubicBezTo>
                <a:cubicBezTo>
                  <a:pt x="2388" y="4490"/>
                  <a:pt x="2382" y="4492"/>
                  <a:pt x="2377" y="4494"/>
                </a:cubicBezTo>
                <a:lnTo>
                  <a:pt x="2212" y="4587"/>
                </a:lnTo>
                <a:lnTo>
                  <a:pt x="2207" y="4536"/>
                </a:lnTo>
                <a:cubicBezTo>
                  <a:pt x="2206" y="4527"/>
                  <a:pt x="2202" y="4519"/>
                  <a:pt x="2196" y="4514"/>
                </a:cubicBezTo>
                <a:cubicBezTo>
                  <a:pt x="2190" y="4510"/>
                  <a:pt x="2183" y="4506"/>
                  <a:pt x="2176" y="4506"/>
                </a:cubicBezTo>
                <a:cubicBezTo>
                  <a:pt x="2175" y="4506"/>
                  <a:pt x="2174" y="4506"/>
                  <a:pt x="2173" y="4506"/>
                </a:cubicBezTo>
                <a:lnTo>
                  <a:pt x="1747" y="4536"/>
                </a:lnTo>
                <a:cubicBezTo>
                  <a:pt x="1738" y="4536"/>
                  <a:pt x="1731" y="4540"/>
                  <a:pt x="1725" y="4547"/>
                </a:cubicBezTo>
                <a:lnTo>
                  <a:pt x="1633" y="4646"/>
                </a:lnTo>
                <a:lnTo>
                  <a:pt x="1218" y="4676"/>
                </a:lnTo>
                <a:cubicBezTo>
                  <a:pt x="1210" y="4677"/>
                  <a:pt x="1201" y="4681"/>
                  <a:pt x="1195" y="4688"/>
                </a:cubicBezTo>
                <a:lnTo>
                  <a:pt x="1103" y="4811"/>
                </a:lnTo>
                <a:cubicBezTo>
                  <a:pt x="1098" y="4817"/>
                  <a:pt x="1096" y="4825"/>
                  <a:pt x="1096" y="4833"/>
                </a:cubicBezTo>
                <a:lnTo>
                  <a:pt x="1104" y="4934"/>
                </a:lnTo>
                <a:cubicBezTo>
                  <a:pt x="1104" y="4938"/>
                  <a:pt x="1106" y="4943"/>
                  <a:pt x="1108" y="4947"/>
                </a:cubicBezTo>
                <a:lnTo>
                  <a:pt x="1224" y="5157"/>
                </a:lnTo>
                <a:cubicBezTo>
                  <a:pt x="1230" y="5167"/>
                  <a:pt x="1238" y="5174"/>
                  <a:pt x="1249" y="5174"/>
                </a:cubicBezTo>
                <a:cubicBezTo>
                  <a:pt x="1251" y="5174"/>
                  <a:pt x="1253" y="5174"/>
                  <a:pt x="1255" y="5173"/>
                </a:cubicBezTo>
                <a:lnTo>
                  <a:pt x="1351" y="5167"/>
                </a:lnTo>
                <a:lnTo>
                  <a:pt x="1447" y="5250"/>
                </a:lnTo>
                <a:lnTo>
                  <a:pt x="1555" y="5350"/>
                </a:lnTo>
                <a:lnTo>
                  <a:pt x="1575" y="5644"/>
                </a:lnTo>
                <a:lnTo>
                  <a:pt x="1484" y="5749"/>
                </a:lnTo>
                <a:cubicBezTo>
                  <a:pt x="1479" y="5756"/>
                  <a:pt x="1475" y="5765"/>
                  <a:pt x="1477" y="5774"/>
                </a:cubicBezTo>
                <a:cubicBezTo>
                  <a:pt x="1477" y="5782"/>
                  <a:pt x="1482" y="5791"/>
                  <a:pt x="1488" y="5796"/>
                </a:cubicBezTo>
                <a:lnTo>
                  <a:pt x="1592" y="5880"/>
                </a:lnTo>
                <a:lnTo>
                  <a:pt x="1607" y="6083"/>
                </a:lnTo>
                <a:cubicBezTo>
                  <a:pt x="1607" y="6089"/>
                  <a:pt x="1608" y="6094"/>
                  <a:pt x="1611" y="6098"/>
                </a:cubicBezTo>
                <a:lnTo>
                  <a:pt x="1734" y="6307"/>
                </a:lnTo>
                <a:cubicBezTo>
                  <a:pt x="1740" y="6316"/>
                  <a:pt x="1748" y="6323"/>
                  <a:pt x="1759" y="6323"/>
                </a:cubicBezTo>
                <a:cubicBezTo>
                  <a:pt x="1760" y="6323"/>
                  <a:pt x="1762" y="6323"/>
                  <a:pt x="1764" y="6323"/>
                </a:cubicBezTo>
                <a:lnTo>
                  <a:pt x="1987" y="6307"/>
                </a:lnTo>
                <a:cubicBezTo>
                  <a:pt x="1996" y="6306"/>
                  <a:pt x="2004" y="6302"/>
                  <a:pt x="2010" y="6295"/>
                </a:cubicBezTo>
                <a:lnTo>
                  <a:pt x="2096" y="6179"/>
                </a:lnTo>
                <a:cubicBezTo>
                  <a:pt x="2106" y="6166"/>
                  <a:pt x="2105" y="6148"/>
                  <a:pt x="2093" y="6135"/>
                </a:cubicBezTo>
                <a:lnTo>
                  <a:pt x="1999" y="6042"/>
                </a:lnTo>
                <a:lnTo>
                  <a:pt x="1993" y="5957"/>
                </a:lnTo>
                <a:lnTo>
                  <a:pt x="2051" y="5879"/>
                </a:lnTo>
                <a:lnTo>
                  <a:pt x="2139" y="5950"/>
                </a:lnTo>
                <a:lnTo>
                  <a:pt x="2161" y="6260"/>
                </a:lnTo>
                <a:cubicBezTo>
                  <a:pt x="2161" y="6270"/>
                  <a:pt x="2165" y="6278"/>
                  <a:pt x="2171" y="6282"/>
                </a:cubicBezTo>
                <a:lnTo>
                  <a:pt x="2279" y="6378"/>
                </a:lnTo>
                <a:cubicBezTo>
                  <a:pt x="2284" y="6382"/>
                  <a:pt x="2292" y="6386"/>
                  <a:pt x="2299" y="6386"/>
                </a:cubicBezTo>
                <a:cubicBezTo>
                  <a:pt x="2300" y="6386"/>
                  <a:pt x="2302" y="6386"/>
                  <a:pt x="2303" y="6385"/>
                </a:cubicBezTo>
                <a:lnTo>
                  <a:pt x="2398" y="6379"/>
                </a:lnTo>
                <a:lnTo>
                  <a:pt x="2503" y="6571"/>
                </a:lnTo>
                <a:cubicBezTo>
                  <a:pt x="2508" y="6581"/>
                  <a:pt x="2520" y="6587"/>
                  <a:pt x="2532" y="6587"/>
                </a:cubicBezTo>
                <a:cubicBezTo>
                  <a:pt x="2533" y="6587"/>
                  <a:pt x="2534" y="6587"/>
                  <a:pt x="2544" y="6590"/>
                </a:cubicBezTo>
                <a:lnTo>
                  <a:pt x="2652" y="6582"/>
                </a:lnTo>
                <a:cubicBezTo>
                  <a:pt x="2670" y="6581"/>
                  <a:pt x="2683" y="6565"/>
                  <a:pt x="2681" y="6547"/>
                </a:cubicBezTo>
                <a:lnTo>
                  <a:pt x="2653" y="6132"/>
                </a:lnTo>
                <a:lnTo>
                  <a:pt x="2686" y="6091"/>
                </a:lnTo>
                <a:lnTo>
                  <a:pt x="2696" y="6226"/>
                </a:lnTo>
                <a:cubicBezTo>
                  <a:pt x="2697" y="6242"/>
                  <a:pt x="2713" y="6255"/>
                  <a:pt x="2728" y="6255"/>
                </a:cubicBezTo>
                <a:cubicBezTo>
                  <a:pt x="2729" y="6255"/>
                  <a:pt x="2730" y="6255"/>
                  <a:pt x="2731" y="6255"/>
                </a:cubicBezTo>
                <a:lnTo>
                  <a:pt x="2806" y="6250"/>
                </a:lnTo>
                <a:lnTo>
                  <a:pt x="2820" y="6429"/>
                </a:lnTo>
                <a:cubicBezTo>
                  <a:pt x="2821" y="6445"/>
                  <a:pt x="2834" y="6459"/>
                  <a:pt x="2850" y="6459"/>
                </a:cubicBezTo>
                <a:cubicBezTo>
                  <a:pt x="2852" y="6459"/>
                  <a:pt x="2853" y="6458"/>
                  <a:pt x="2855" y="6458"/>
                </a:cubicBezTo>
                <a:lnTo>
                  <a:pt x="3405" y="6420"/>
                </a:lnTo>
                <a:cubicBezTo>
                  <a:pt x="3413" y="6419"/>
                  <a:pt x="3423" y="6414"/>
                  <a:pt x="3428" y="6408"/>
                </a:cubicBezTo>
                <a:cubicBezTo>
                  <a:pt x="3433" y="6401"/>
                  <a:pt x="3435" y="6394"/>
                  <a:pt x="3435" y="6384"/>
                </a:cubicBezTo>
                <a:lnTo>
                  <a:pt x="3428" y="6276"/>
                </a:lnTo>
                <a:cubicBezTo>
                  <a:pt x="3426" y="6263"/>
                  <a:pt x="3418" y="6253"/>
                  <a:pt x="3407" y="6248"/>
                </a:cubicBezTo>
                <a:lnTo>
                  <a:pt x="3202" y="6169"/>
                </a:lnTo>
                <a:lnTo>
                  <a:pt x="3196" y="6080"/>
                </a:lnTo>
                <a:cubicBezTo>
                  <a:pt x="3196" y="6071"/>
                  <a:pt x="3190" y="6061"/>
                  <a:pt x="3184" y="6056"/>
                </a:cubicBezTo>
                <a:lnTo>
                  <a:pt x="3071" y="5966"/>
                </a:lnTo>
                <a:lnTo>
                  <a:pt x="3056" y="5762"/>
                </a:lnTo>
                <a:cubicBezTo>
                  <a:pt x="3055" y="5753"/>
                  <a:pt x="3051" y="5745"/>
                  <a:pt x="3045" y="5740"/>
                </a:cubicBezTo>
                <a:cubicBezTo>
                  <a:pt x="3039" y="5735"/>
                  <a:pt x="3032" y="5732"/>
                  <a:pt x="3026" y="5732"/>
                </a:cubicBezTo>
                <a:cubicBezTo>
                  <a:pt x="3024" y="5732"/>
                  <a:pt x="3023" y="5732"/>
                  <a:pt x="3022" y="5732"/>
                </a:cubicBezTo>
                <a:lnTo>
                  <a:pt x="2940" y="5738"/>
                </a:lnTo>
                <a:lnTo>
                  <a:pt x="2820" y="5552"/>
                </a:lnTo>
                <a:cubicBezTo>
                  <a:pt x="2817" y="5550"/>
                  <a:pt x="2816" y="5547"/>
                  <a:pt x="2813" y="5546"/>
                </a:cubicBezTo>
                <a:lnTo>
                  <a:pt x="2707" y="5453"/>
                </a:lnTo>
                <a:lnTo>
                  <a:pt x="2696" y="5290"/>
                </a:lnTo>
                <a:lnTo>
                  <a:pt x="2759" y="5285"/>
                </a:lnTo>
                <a:lnTo>
                  <a:pt x="2862" y="5363"/>
                </a:lnTo>
                <a:lnTo>
                  <a:pt x="2869" y="5457"/>
                </a:lnTo>
                <a:cubicBezTo>
                  <a:pt x="2871" y="5465"/>
                  <a:pt x="2873" y="5473"/>
                  <a:pt x="2879" y="5478"/>
                </a:cubicBezTo>
                <a:lnTo>
                  <a:pt x="2987" y="5579"/>
                </a:lnTo>
                <a:cubicBezTo>
                  <a:pt x="2993" y="5586"/>
                  <a:pt x="3001" y="5589"/>
                  <a:pt x="3009" y="5589"/>
                </a:cubicBezTo>
                <a:cubicBezTo>
                  <a:pt x="3010" y="5589"/>
                  <a:pt x="3011" y="5589"/>
                  <a:pt x="3012" y="5589"/>
                </a:cubicBezTo>
                <a:lnTo>
                  <a:pt x="3128" y="5581"/>
                </a:lnTo>
                <a:cubicBezTo>
                  <a:pt x="3133" y="5581"/>
                  <a:pt x="3138" y="5579"/>
                  <a:pt x="3142" y="5577"/>
                </a:cubicBezTo>
                <a:lnTo>
                  <a:pt x="3554" y="5330"/>
                </a:lnTo>
                <a:cubicBezTo>
                  <a:pt x="3564" y="5323"/>
                  <a:pt x="3570" y="5312"/>
                  <a:pt x="3569" y="5300"/>
                </a:cubicBezTo>
                <a:lnTo>
                  <a:pt x="3554" y="5082"/>
                </a:lnTo>
                <a:cubicBezTo>
                  <a:pt x="3553" y="5069"/>
                  <a:pt x="3545" y="5059"/>
                  <a:pt x="3535" y="5054"/>
                </a:cubicBezTo>
                <a:cubicBezTo>
                  <a:pt x="3530" y="5051"/>
                  <a:pt x="3525" y="5050"/>
                  <a:pt x="3520" y="5050"/>
                </a:cubicBezTo>
                <a:cubicBezTo>
                  <a:pt x="3514" y="5050"/>
                  <a:pt x="3508" y="5052"/>
                  <a:pt x="3503" y="5056"/>
                </a:cubicBezTo>
                <a:lnTo>
                  <a:pt x="3309" y="5182"/>
                </a:lnTo>
                <a:lnTo>
                  <a:pt x="3216" y="5188"/>
                </a:lnTo>
                <a:lnTo>
                  <a:pt x="3127" y="5098"/>
                </a:lnTo>
                <a:lnTo>
                  <a:pt x="3122" y="5022"/>
                </a:lnTo>
                <a:lnTo>
                  <a:pt x="3205" y="4918"/>
                </a:lnTo>
                <a:lnTo>
                  <a:pt x="3398" y="4703"/>
                </a:lnTo>
                <a:lnTo>
                  <a:pt x="3473" y="4698"/>
                </a:lnTo>
                <a:lnTo>
                  <a:pt x="3586" y="4884"/>
                </a:lnTo>
                <a:cubicBezTo>
                  <a:pt x="3590" y="4889"/>
                  <a:pt x="3595" y="4894"/>
                  <a:pt x="3602" y="4896"/>
                </a:cubicBezTo>
                <a:lnTo>
                  <a:pt x="3827" y="4989"/>
                </a:lnTo>
                <a:cubicBezTo>
                  <a:pt x="3830" y="4991"/>
                  <a:pt x="3834" y="4991"/>
                  <a:pt x="3838" y="4991"/>
                </a:cubicBezTo>
                <a:cubicBezTo>
                  <a:pt x="3845" y="4991"/>
                  <a:pt x="3852" y="4989"/>
                  <a:pt x="3858" y="4985"/>
                </a:cubicBezTo>
                <a:cubicBezTo>
                  <a:pt x="3867" y="4979"/>
                  <a:pt x="3872" y="4968"/>
                  <a:pt x="3871" y="4957"/>
                </a:cubicBezTo>
                <a:lnTo>
                  <a:pt x="3825" y="4306"/>
                </a:lnTo>
                <a:cubicBezTo>
                  <a:pt x="3825" y="4289"/>
                  <a:pt x="3811" y="4275"/>
                  <a:pt x="3796" y="4275"/>
                </a:cubicBezTo>
                <a:cubicBezTo>
                  <a:pt x="3794" y="4275"/>
                  <a:pt x="3792" y="4275"/>
                  <a:pt x="3790" y="4276"/>
                </a:cubicBezTo>
                <a:lnTo>
                  <a:pt x="3683" y="4283"/>
                </a:lnTo>
                <a:lnTo>
                  <a:pt x="3482" y="4203"/>
                </a:lnTo>
                <a:lnTo>
                  <a:pt x="3365" y="4010"/>
                </a:lnTo>
                <a:cubicBezTo>
                  <a:pt x="3359" y="4001"/>
                  <a:pt x="3348" y="3995"/>
                  <a:pt x="3338" y="3995"/>
                </a:cubicBezTo>
                <a:cubicBezTo>
                  <a:pt x="3337" y="3995"/>
                  <a:pt x="3336" y="3995"/>
                  <a:pt x="3335" y="3995"/>
                </a:cubicBezTo>
                <a:lnTo>
                  <a:pt x="3242" y="4001"/>
                </a:lnTo>
                <a:lnTo>
                  <a:pt x="2800" y="3818"/>
                </a:lnTo>
                <a:cubicBezTo>
                  <a:pt x="2797" y="3815"/>
                  <a:pt x="2793" y="3814"/>
                  <a:pt x="2789" y="3814"/>
                </a:cubicBezTo>
                <a:cubicBezTo>
                  <a:pt x="2788" y="3814"/>
                  <a:pt x="2787" y="3814"/>
                  <a:pt x="2785" y="3815"/>
                </a:cubicBezTo>
                <a:lnTo>
                  <a:pt x="2575" y="3829"/>
                </a:lnTo>
                <a:lnTo>
                  <a:pt x="2499" y="3759"/>
                </a:lnTo>
                <a:lnTo>
                  <a:pt x="2674" y="3557"/>
                </a:lnTo>
                <a:cubicBezTo>
                  <a:pt x="2679" y="3551"/>
                  <a:pt x="2681" y="3543"/>
                  <a:pt x="2681" y="3533"/>
                </a:cubicBezTo>
                <a:lnTo>
                  <a:pt x="2674" y="3426"/>
                </a:lnTo>
                <a:cubicBezTo>
                  <a:pt x="2673" y="3409"/>
                  <a:pt x="2658" y="3396"/>
                  <a:pt x="2643" y="3396"/>
                </a:cubicBezTo>
                <a:cubicBezTo>
                  <a:pt x="2642" y="3396"/>
                  <a:pt x="2640" y="3396"/>
                  <a:pt x="2639" y="3396"/>
                </a:cubicBezTo>
                <a:lnTo>
                  <a:pt x="2551" y="3402"/>
                </a:lnTo>
                <a:lnTo>
                  <a:pt x="2455" y="3230"/>
                </a:lnTo>
                <a:lnTo>
                  <a:pt x="2527" y="3143"/>
                </a:lnTo>
                <a:lnTo>
                  <a:pt x="2825" y="3122"/>
                </a:lnTo>
                <a:lnTo>
                  <a:pt x="2928" y="3205"/>
                </a:lnTo>
                <a:lnTo>
                  <a:pt x="2942" y="3408"/>
                </a:lnTo>
                <a:cubicBezTo>
                  <a:pt x="2944" y="3418"/>
                  <a:pt x="2947" y="3426"/>
                  <a:pt x="2954" y="3431"/>
                </a:cubicBezTo>
                <a:cubicBezTo>
                  <a:pt x="2959" y="3436"/>
                  <a:pt x="2966" y="3439"/>
                  <a:pt x="2973" y="3439"/>
                </a:cubicBezTo>
                <a:cubicBezTo>
                  <a:pt x="2975" y="3439"/>
                  <a:pt x="2976" y="3439"/>
                  <a:pt x="2977" y="3439"/>
                </a:cubicBezTo>
                <a:lnTo>
                  <a:pt x="3077" y="3432"/>
                </a:lnTo>
                <a:cubicBezTo>
                  <a:pt x="3089" y="3431"/>
                  <a:pt x="3100" y="3423"/>
                  <a:pt x="3105" y="3413"/>
                </a:cubicBezTo>
                <a:lnTo>
                  <a:pt x="3206" y="3188"/>
                </a:lnTo>
                <a:cubicBezTo>
                  <a:pt x="3211" y="3177"/>
                  <a:pt x="3210" y="3164"/>
                  <a:pt x="3203" y="3155"/>
                </a:cubicBezTo>
                <a:cubicBezTo>
                  <a:pt x="3197" y="3146"/>
                  <a:pt x="3188" y="3141"/>
                  <a:pt x="3178" y="3141"/>
                </a:cubicBezTo>
                <a:cubicBezTo>
                  <a:pt x="3177" y="3141"/>
                  <a:pt x="3176" y="3141"/>
                  <a:pt x="3175" y="3141"/>
                </a:cubicBezTo>
                <a:lnTo>
                  <a:pt x="3072" y="3148"/>
                </a:lnTo>
                <a:lnTo>
                  <a:pt x="2745" y="2864"/>
                </a:lnTo>
                <a:lnTo>
                  <a:pt x="2617" y="2659"/>
                </a:lnTo>
                <a:cubicBezTo>
                  <a:pt x="2612" y="2653"/>
                  <a:pt x="2607" y="2648"/>
                  <a:pt x="2601" y="2646"/>
                </a:cubicBezTo>
                <a:lnTo>
                  <a:pt x="2389" y="2563"/>
                </a:lnTo>
                <a:lnTo>
                  <a:pt x="2288" y="2475"/>
                </a:lnTo>
                <a:lnTo>
                  <a:pt x="2258" y="2060"/>
                </a:lnTo>
                <a:cubicBezTo>
                  <a:pt x="2257" y="2052"/>
                  <a:pt x="2254" y="2043"/>
                  <a:pt x="2248" y="2038"/>
                </a:cubicBezTo>
                <a:lnTo>
                  <a:pt x="2162" y="1958"/>
                </a:lnTo>
                <a:lnTo>
                  <a:pt x="2232" y="1871"/>
                </a:lnTo>
                <a:lnTo>
                  <a:pt x="2424" y="1755"/>
                </a:lnTo>
                <a:lnTo>
                  <a:pt x="2492" y="1750"/>
                </a:lnTo>
                <a:lnTo>
                  <a:pt x="2504" y="1934"/>
                </a:lnTo>
                <a:cubicBezTo>
                  <a:pt x="2504" y="1944"/>
                  <a:pt x="2509" y="1953"/>
                  <a:pt x="2517" y="1958"/>
                </a:cubicBezTo>
                <a:lnTo>
                  <a:pt x="2636" y="2054"/>
                </a:lnTo>
                <a:lnTo>
                  <a:pt x="2749" y="2260"/>
                </a:lnTo>
                <a:lnTo>
                  <a:pt x="2881" y="2463"/>
                </a:lnTo>
                <a:cubicBezTo>
                  <a:pt x="2883" y="2469"/>
                  <a:pt x="2888" y="2473"/>
                  <a:pt x="2895" y="2476"/>
                </a:cubicBezTo>
                <a:lnTo>
                  <a:pt x="3336" y="2656"/>
                </a:lnTo>
                <a:cubicBezTo>
                  <a:pt x="3340" y="2657"/>
                  <a:pt x="3344" y="2658"/>
                  <a:pt x="3347" y="2658"/>
                </a:cubicBezTo>
                <a:cubicBezTo>
                  <a:pt x="3354" y="2658"/>
                  <a:pt x="3361" y="2656"/>
                  <a:pt x="3367" y="2652"/>
                </a:cubicBezTo>
                <a:cubicBezTo>
                  <a:pt x="3377" y="2645"/>
                  <a:pt x="3382" y="2635"/>
                  <a:pt x="3381" y="2623"/>
                </a:cubicBezTo>
                <a:lnTo>
                  <a:pt x="3374" y="2522"/>
                </a:lnTo>
                <a:cubicBezTo>
                  <a:pt x="3373" y="2511"/>
                  <a:pt x="3366" y="2501"/>
                  <a:pt x="3355" y="2495"/>
                </a:cubicBezTo>
                <a:lnTo>
                  <a:pt x="3142" y="2405"/>
                </a:lnTo>
                <a:lnTo>
                  <a:pt x="3032" y="2308"/>
                </a:lnTo>
                <a:lnTo>
                  <a:pt x="3024" y="2191"/>
                </a:lnTo>
                <a:lnTo>
                  <a:pt x="3196" y="2333"/>
                </a:lnTo>
                <a:lnTo>
                  <a:pt x="3313" y="2442"/>
                </a:lnTo>
                <a:cubicBezTo>
                  <a:pt x="3316" y="2446"/>
                  <a:pt x="3322" y="2448"/>
                  <a:pt x="3327" y="2450"/>
                </a:cubicBezTo>
                <a:lnTo>
                  <a:pt x="3660" y="2536"/>
                </a:lnTo>
                <a:cubicBezTo>
                  <a:pt x="3663" y="2536"/>
                  <a:pt x="3665" y="2537"/>
                  <a:pt x="3668" y="2537"/>
                </a:cubicBezTo>
                <a:cubicBezTo>
                  <a:pt x="3675" y="2537"/>
                  <a:pt x="3683" y="2534"/>
                  <a:pt x="3689" y="2530"/>
                </a:cubicBezTo>
                <a:cubicBezTo>
                  <a:pt x="3696" y="2522"/>
                  <a:pt x="3702" y="2512"/>
                  <a:pt x="3701" y="2502"/>
                </a:cubicBezTo>
                <a:lnTo>
                  <a:pt x="3693" y="2394"/>
                </a:lnTo>
                <a:cubicBezTo>
                  <a:pt x="3691" y="2378"/>
                  <a:pt x="3678" y="2363"/>
                  <a:pt x="3664" y="2363"/>
                </a:cubicBezTo>
                <a:cubicBezTo>
                  <a:pt x="3662" y="2363"/>
                  <a:pt x="3660" y="2364"/>
                  <a:pt x="3658" y="2364"/>
                </a:cubicBezTo>
                <a:lnTo>
                  <a:pt x="3563" y="2370"/>
                </a:lnTo>
                <a:lnTo>
                  <a:pt x="3534" y="2321"/>
                </a:lnTo>
                <a:lnTo>
                  <a:pt x="3539" y="2321"/>
                </a:lnTo>
                <a:lnTo>
                  <a:pt x="3757" y="2306"/>
                </a:lnTo>
                <a:cubicBezTo>
                  <a:pt x="3762" y="2306"/>
                  <a:pt x="3766" y="2304"/>
                  <a:pt x="3769" y="2302"/>
                </a:cubicBezTo>
                <a:lnTo>
                  <a:pt x="3980" y="2192"/>
                </a:lnTo>
                <a:cubicBezTo>
                  <a:pt x="3983" y="2191"/>
                  <a:pt x="3987" y="2188"/>
                  <a:pt x="3990" y="2184"/>
                </a:cubicBezTo>
                <a:lnTo>
                  <a:pt x="4090" y="2062"/>
                </a:lnTo>
                <a:cubicBezTo>
                  <a:pt x="4097" y="2053"/>
                  <a:pt x="4100" y="2038"/>
                  <a:pt x="4094" y="2027"/>
                </a:cubicBezTo>
                <a:cubicBezTo>
                  <a:pt x="4088" y="2017"/>
                  <a:pt x="4079" y="2009"/>
                  <a:pt x="4068" y="2009"/>
                </a:cubicBezTo>
                <a:cubicBezTo>
                  <a:pt x="4066" y="2009"/>
                  <a:pt x="4065" y="2010"/>
                  <a:pt x="4063" y="2010"/>
                </a:cubicBezTo>
                <a:lnTo>
                  <a:pt x="3961" y="2016"/>
                </a:lnTo>
                <a:lnTo>
                  <a:pt x="3745" y="1933"/>
                </a:lnTo>
                <a:lnTo>
                  <a:pt x="3527" y="1843"/>
                </a:lnTo>
                <a:lnTo>
                  <a:pt x="3419" y="1745"/>
                </a:lnTo>
                <a:lnTo>
                  <a:pt x="3314" y="1652"/>
                </a:lnTo>
                <a:lnTo>
                  <a:pt x="3310" y="1590"/>
                </a:lnTo>
                <a:lnTo>
                  <a:pt x="3814" y="1554"/>
                </a:lnTo>
                <a:cubicBezTo>
                  <a:pt x="3821" y="1553"/>
                  <a:pt x="3831" y="1549"/>
                  <a:pt x="3836" y="1543"/>
                </a:cubicBezTo>
                <a:cubicBezTo>
                  <a:pt x="3841" y="1536"/>
                  <a:pt x="3844" y="1528"/>
                  <a:pt x="3844" y="1520"/>
                </a:cubicBezTo>
                <a:lnTo>
                  <a:pt x="3830" y="1324"/>
                </a:lnTo>
                <a:lnTo>
                  <a:pt x="3899" y="1244"/>
                </a:lnTo>
                <a:lnTo>
                  <a:pt x="3991" y="1322"/>
                </a:lnTo>
                <a:lnTo>
                  <a:pt x="4099" y="1423"/>
                </a:lnTo>
                <a:cubicBezTo>
                  <a:pt x="4105" y="1429"/>
                  <a:pt x="4113" y="1432"/>
                  <a:pt x="4121" y="1432"/>
                </a:cubicBezTo>
                <a:cubicBezTo>
                  <a:pt x="4122" y="1432"/>
                  <a:pt x="4122" y="1432"/>
                  <a:pt x="4123" y="1432"/>
                </a:cubicBezTo>
                <a:lnTo>
                  <a:pt x="4349" y="1417"/>
                </a:lnTo>
                <a:cubicBezTo>
                  <a:pt x="4356" y="1416"/>
                  <a:pt x="4366" y="1411"/>
                  <a:pt x="4371" y="1405"/>
                </a:cubicBezTo>
                <a:lnTo>
                  <a:pt x="4471" y="1289"/>
                </a:lnTo>
                <a:cubicBezTo>
                  <a:pt x="4476" y="1282"/>
                  <a:pt x="4479" y="1275"/>
                  <a:pt x="4479" y="1266"/>
                </a:cubicBezTo>
                <a:cubicBezTo>
                  <a:pt x="4477" y="1256"/>
                  <a:pt x="4474" y="1249"/>
                  <a:pt x="4467" y="1244"/>
                </a:cubicBezTo>
                <a:lnTo>
                  <a:pt x="4410" y="1194"/>
                </a:lnTo>
                <a:lnTo>
                  <a:pt x="4636" y="1178"/>
                </a:lnTo>
                <a:lnTo>
                  <a:pt x="4852" y="1268"/>
                </a:lnTo>
                <a:cubicBezTo>
                  <a:pt x="4855" y="1270"/>
                  <a:pt x="4859" y="1271"/>
                  <a:pt x="4863" y="1271"/>
                </a:cubicBezTo>
                <a:cubicBezTo>
                  <a:pt x="4864" y="1271"/>
                  <a:pt x="4865" y="1271"/>
                  <a:pt x="4867" y="1271"/>
                </a:cubicBezTo>
                <a:lnTo>
                  <a:pt x="5179" y="1249"/>
                </a:lnTo>
                <a:lnTo>
                  <a:pt x="5284" y="1340"/>
                </a:lnTo>
                <a:cubicBezTo>
                  <a:pt x="5291" y="1344"/>
                  <a:pt x="5297" y="1348"/>
                  <a:pt x="5305" y="1348"/>
                </a:cubicBezTo>
                <a:cubicBezTo>
                  <a:pt x="5306" y="1348"/>
                  <a:pt x="5307" y="1348"/>
                  <a:pt x="5308" y="1348"/>
                </a:cubicBezTo>
                <a:lnTo>
                  <a:pt x="5416" y="1340"/>
                </a:lnTo>
                <a:cubicBezTo>
                  <a:pt x="5424" y="1339"/>
                  <a:pt x="5433" y="1334"/>
                  <a:pt x="5438" y="1328"/>
                </a:cubicBezTo>
                <a:lnTo>
                  <a:pt x="5538" y="1213"/>
                </a:lnTo>
                <a:cubicBezTo>
                  <a:pt x="5543" y="1205"/>
                  <a:pt x="5547" y="1198"/>
                  <a:pt x="5547" y="1189"/>
                </a:cubicBezTo>
                <a:lnTo>
                  <a:pt x="5539" y="1093"/>
                </a:lnTo>
                <a:lnTo>
                  <a:pt x="5626" y="987"/>
                </a:lnTo>
                <a:cubicBezTo>
                  <a:pt x="5630" y="981"/>
                  <a:pt x="5631" y="976"/>
                  <a:pt x="5632" y="971"/>
                </a:cubicBezTo>
                <a:lnTo>
                  <a:pt x="5668" y="757"/>
                </a:lnTo>
                <a:cubicBezTo>
                  <a:pt x="5669" y="750"/>
                  <a:pt x="5668" y="742"/>
                  <a:pt x="5664" y="736"/>
                </a:cubicBezTo>
                <a:lnTo>
                  <a:pt x="5641" y="694"/>
                </a:lnTo>
                <a:lnTo>
                  <a:pt x="5760" y="658"/>
                </a:lnTo>
                <a:cubicBezTo>
                  <a:pt x="5768" y="653"/>
                  <a:pt x="5777" y="646"/>
                  <a:pt x="5781" y="637"/>
                </a:cubicBezTo>
                <a:cubicBezTo>
                  <a:pt x="5784" y="627"/>
                  <a:pt x="5783" y="617"/>
                  <a:pt x="5777" y="609"/>
                </a:cubicBezTo>
                <a:lnTo>
                  <a:pt x="5725" y="533"/>
                </a:lnTo>
                <a:lnTo>
                  <a:pt x="5804" y="437"/>
                </a:lnTo>
                <a:cubicBezTo>
                  <a:pt x="5808" y="430"/>
                  <a:pt x="5810" y="421"/>
                  <a:pt x="5810" y="413"/>
                </a:cubicBezTo>
                <a:lnTo>
                  <a:pt x="5794" y="197"/>
                </a:lnTo>
                <a:cubicBezTo>
                  <a:pt x="5793" y="181"/>
                  <a:pt x="5780" y="167"/>
                  <a:pt x="5766" y="167"/>
                </a:cubicBezTo>
                <a:cubicBezTo>
                  <a:pt x="5764" y="167"/>
                  <a:pt x="5762" y="167"/>
                  <a:pt x="5760" y="167"/>
                </a:cubicBezTo>
                <a:lnTo>
                  <a:pt x="5677" y="172"/>
                </a:lnTo>
                <a:lnTo>
                  <a:pt x="5615" y="84"/>
                </a:lnTo>
                <a:cubicBezTo>
                  <a:pt x="5611" y="79"/>
                  <a:pt x="5606" y="75"/>
                  <a:pt x="5601" y="72"/>
                </a:cubicBezTo>
                <a:lnTo>
                  <a:pt x="5442" y="3"/>
                </a:lnTo>
                <a:cubicBezTo>
                  <a:pt x="5439" y="1"/>
                  <a:pt x="5435" y="1"/>
                  <a:pt x="54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052;p51">
            <a:extLst>
              <a:ext uri="{FF2B5EF4-FFF2-40B4-BE49-F238E27FC236}">
                <a16:creationId xmlns:a16="http://schemas.microsoft.com/office/drawing/2014/main" id="{DCF34A07-BCDA-ABAD-00F2-F397BD5367E9}"/>
              </a:ext>
            </a:extLst>
          </p:cNvPr>
          <p:cNvSpPr/>
          <p:nvPr/>
        </p:nvSpPr>
        <p:spPr>
          <a:xfrm>
            <a:off x="2812104" y="3905084"/>
            <a:ext cx="114241" cy="236855"/>
          </a:xfrm>
          <a:custGeom>
            <a:avLst/>
            <a:gdLst/>
            <a:ahLst/>
            <a:cxnLst/>
            <a:rect l="l" t="t" r="r" b="b"/>
            <a:pathLst>
              <a:path w="1542" h="3197" extrusionOk="0">
                <a:moveTo>
                  <a:pt x="404" y="1"/>
                </a:moveTo>
                <a:lnTo>
                  <a:pt x="195" y="133"/>
                </a:lnTo>
                <a:lnTo>
                  <a:pt x="95" y="139"/>
                </a:lnTo>
                <a:lnTo>
                  <a:pt x="0" y="242"/>
                </a:lnTo>
                <a:lnTo>
                  <a:pt x="7" y="350"/>
                </a:lnTo>
                <a:lnTo>
                  <a:pt x="14" y="451"/>
                </a:lnTo>
                <a:lnTo>
                  <a:pt x="22" y="558"/>
                </a:lnTo>
                <a:lnTo>
                  <a:pt x="38" y="769"/>
                </a:lnTo>
                <a:lnTo>
                  <a:pt x="153" y="875"/>
                </a:lnTo>
                <a:lnTo>
                  <a:pt x="162" y="978"/>
                </a:lnTo>
                <a:lnTo>
                  <a:pt x="169" y="1087"/>
                </a:lnTo>
                <a:lnTo>
                  <a:pt x="60" y="1094"/>
                </a:lnTo>
                <a:lnTo>
                  <a:pt x="68" y="1202"/>
                </a:lnTo>
                <a:lnTo>
                  <a:pt x="75" y="1311"/>
                </a:lnTo>
                <a:lnTo>
                  <a:pt x="83" y="1414"/>
                </a:lnTo>
                <a:lnTo>
                  <a:pt x="90" y="1521"/>
                </a:lnTo>
                <a:lnTo>
                  <a:pt x="97" y="1629"/>
                </a:lnTo>
                <a:lnTo>
                  <a:pt x="113" y="1847"/>
                </a:lnTo>
                <a:lnTo>
                  <a:pt x="12" y="1955"/>
                </a:lnTo>
                <a:lnTo>
                  <a:pt x="19" y="2062"/>
                </a:lnTo>
                <a:lnTo>
                  <a:pt x="27" y="2172"/>
                </a:lnTo>
                <a:lnTo>
                  <a:pt x="143" y="2273"/>
                </a:lnTo>
                <a:lnTo>
                  <a:pt x="43" y="2388"/>
                </a:lnTo>
                <a:lnTo>
                  <a:pt x="49" y="2491"/>
                </a:lnTo>
                <a:lnTo>
                  <a:pt x="158" y="2483"/>
                </a:lnTo>
                <a:lnTo>
                  <a:pt x="167" y="2598"/>
                </a:lnTo>
                <a:lnTo>
                  <a:pt x="58" y="2606"/>
                </a:lnTo>
                <a:lnTo>
                  <a:pt x="73" y="2816"/>
                </a:lnTo>
                <a:lnTo>
                  <a:pt x="290" y="2801"/>
                </a:lnTo>
                <a:lnTo>
                  <a:pt x="399" y="2903"/>
                </a:lnTo>
                <a:lnTo>
                  <a:pt x="617" y="2887"/>
                </a:lnTo>
                <a:lnTo>
                  <a:pt x="623" y="2987"/>
                </a:lnTo>
                <a:lnTo>
                  <a:pt x="747" y="3196"/>
                </a:lnTo>
                <a:lnTo>
                  <a:pt x="833" y="3190"/>
                </a:lnTo>
                <a:lnTo>
                  <a:pt x="856" y="3189"/>
                </a:lnTo>
                <a:lnTo>
                  <a:pt x="849" y="3088"/>
                </a:lnTo>
                <a:lnTo>
                  <a:pt x="840" y="2971"/>
                </a:lnTo>
                <a:lnTo>
                  <a:pt x="942" y="2863"/>
                </a:lnTo>
                <a:lnTo>
                  <a:pt x="1028" y="2857"/>
                </a:lnTo>
                <a:lnTo>
                  <a:pt x="1036" y="2857"/>
                </a:lnTo>
                <a:lnTo>
                  <a:pt x="1050" y="2856"/>
                </a:lnTo>
                <a:lnTo>
                  <a:pt x="1253" y="2733"/>
                </a:lnTo>
                <a:lnTo>
                  <a:pt x="1136" y="2624"/>
                </a:lnTo>
                <a:lnTo>
                  <a:pt x="1244" y="2616"/>
                </a:lnTo>
                <a:lnTo>
                  <a:pt x="1346" y="2514"/>
                </a:lnTo>
                <a:lnTo>
                  <a:pt x="1439" y="2290"/>
                </a:lnTo>
                <a:lnTo>
                  <a:pt x="1541" y="2174"/>
                </a:lnTo>
                <a:lnTo>
                  <a:pt x="1533" y="2065"/>
                </a:lnTo>
                <a:lnTo>
                  <a:pt x="1526" y="1957"/>
                </a:lnTo>
                <a:lnTo>
                  <a:pt x="1409" y="1856"/>
                </a:lnTo>
                <a:lnTo>
                  <a:pt x="1293" y="1764"/>
                </a:lnTo>
                <a:lnTo>
                  <a:pt x="1286" y="1770"/>
                </a:lnTo>
                <a:lnTo>
                  <a:pt x="1169" y="1677"/>
                </a:lnTo>
                <a:lnTo>
                  <a:pt x="1156" y="1461"/>
                </a:lnTo>
                <a:lnTo>
                  <a:pt x="1047" y="1468"/>
                </a:lnTo>
                <a:lnTo>
                  <a:pt x="1032" y="1259"/>
                </a:lnTo>
                <a:lnTo>
                  <a:pt x="1024" y="1149"/>
                </a:lnTo>
                <a:lnTo>
                  <a:pt x="916" y="1047"/>
                </a:lnTo>
                <a:lnTo>
                  <a:pt x="901" y="832"/>
                </a:lnTo>
                <a:lnTo>
                  <a:pt x="892" y="722"/>
                </a:lnTo>
                <a:lnTo>
                  <a:pt x="899" y="716"/>
                </a:lnTo>
                <a:lnTo>
                  <a:pt x="898" y="708"/>
                </a:lnTo>
                <a:lnTo>
                  <a:pt x="985" y="608"/>
                </a:lnTo>
                <a:lnTo>
                  <a:pt x="979" y="505"/>
                </a:lnTo>
                <a:lnTo>
                  <a:pt x="862" y="303"/>
                </a:lnTo>
                <a:lnTo>
                  <a:pt x="855" y="187"/>
                </a:lnTo>
                <a:lnTo>
                  <a:pt x="636" y="203"/>
                </a:lnTo>
                <a:lnTo>
                  <a:pt x="529" y="109"/>
                </a:lnTo>
                <a:lnTo>
                  <a:pt x="4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053;p51">
            <a:extLst>
              <a:ext uri="{FF2B5EF4-FFF2-40B4-BE49-F238E27FC236}">
                <a16:creationId xmlns:a16="http://schemas.microsoft.com/office/drawing/2014/main" id="{C0A5EED3-B7A5-69E1-F1BF-BD21D242380D}"/>
              </a:ext>
            </a:extLst>
          </p:cNvPr>
          <p:cNvSpPr/>
          <p:nvPr/>
        </p:nvSpPr>
        <p:spPr>
          <a:xfrm>
            <a:off x="2809363" y="3902787"/>
            <a:ext cx="119130" cy="241745"/>
          </a:xfrm>
          <a:custGeom>
            <a:avLst/>
            <a:gdLst/>
            <a:ahLst/>
            <a:cxnLst/>
            <a:rect l="l" t="t" r="r" b="b"/>
            <a:pathLst>
              <a:path w="1608" h="3263" extrusionOk="0">
                <a:moveTo>
                  <a:pt x="439" y="73"/>
                </a:moveTo>
                <a:lnTo>
                  <a:pt x="653" y="259"/>
                </a:lnTo>
                <a:cubicBezTo>
                  <a:pt x="658" y="263"/>
                  <a:pt x="666" y="266"/>
                  <a:pt x="673" y="266"/>
                </a:cubicBezTo>
                <a:cubicBezTo>
                  <a:pt x="674" y="266"/>
                  <a:pt x="674" y="266"/>
                  <a:pt x="675" y="266"/>
                </a:cubicBezTo>
                <a:lnTo>
                  <a:pt x="862" y="254"/>
                </a:lnTo>
                <a:lnTo>
                  <a:pt x="868" y="337"/>
                </a:lnTo>
                <a:cubicBezTo>
                  <a:pt x="868" y="342"/>
                  <a:pt x="870" y="347"/>
                  <a:pt x="872" y="350"/>
                </a:cubicBezTo>
                <a:lnTo>
                  <a:pt x="985" y="546"/>
                </a:lnTo>
                <a:lnTo>
                  <a:pt x="990" y="626"/>
                </a:lnTo>
                <a:lnTo>
                  <a:pt x="912" y="718"/>
                </a:lnTo>
                <a:cubicBezTo>
                  <a:pt x="908" y="722"/>
                  <a:pt x="907" y="727"/>
                  <a:pt x="904" y="734"/>
                </a:cubicBezTo>
                <a:cubicBezTo>
                  <a:pt x="901" y="739"/>
                  <a:pt x="898" y="748"/>
                  <a:pt x="898" y="755"/>
                </a:cubicBezTo>
                <a:lnTo>
                  <a:pt x="922" y="1081"/>
                </a:lnTo>
                <a:cubicBezTo>
                  <a:pt x="923" y="1090"/>
                  <a:pt x="925" y="1098"/>
                  <a:pt x="933" y="1103"/>
                </a:cubicBezTo>
                <a:lnTo>
                  <a:pt x="1032" y="1196"/>
                </a:lnTo>
                <a:lnTo>
                  <a:pt x="1053" y="1501"/>
                </a:lnTo>
                <a:cubicBezTo>
                  <a:pt x="1054" y="1518"/>
                  <a:pt x="1070" y="1532"/>
                  <a:pt x="1084" y="1532"/>
                </a:cubicBezTo>
                <a:cubicBezTo>
                  <a:pt x="1086" y="1532"/>
                  <a:pt x="1087" y="1531"/>
                  <a:pt x="1089" y="1531"/>
                </a:cubicBezTo>
                <a:lnTo>
                  <a:pt x="1164" y="1526"/>
                </a:lnTo>
                <a:lnTo>
                  <a:pt x="1177" y="1711"/>
                </a:lnTo>
                <a:cubicBezTo>
                  <a:pt x="1177" y="1720"/>
                  <a:pt x="1182" y="1729"/>
                  <a:pt x="1189" y="1734"/>
                </a:cubicBezTo>
                <a:lnTo>
                  <a:pt x="1304" y="1827"/>
                </a:lnTo>
                <a:cubicBezTo>
                  <a:pt x="1311" y="1832"/>
                  <a:pt x="1320" y="1833"/>
                  <a:pt x="1329" y="1833"/>
                </a:cubicBezTo>
                <a:lnTo>
                  <a:pt x="1427" y="1911"/>
                </a:lnTo>
                <a:lnTo>
                  <a:pt x="1532" y="2004"/>
                </a:lnTo>
                <a:lnTo>
                  <a:pt x="1545" y="2194"/>
                </a:lnTo>
                <a:lnTo>
                  <a:pt x="1453" y="2300"/>
                </a:lnTo>
                <a:cubicBezTo>
                  <a:pt x="1450" y="2302"/>
                  <a:pt x="1449" y="2306"/>
                  <a:pt x="1448" y="2309"/>
                </a:cubicBezTo>
                <a:lnTo>
                  <a:pt x="1356" y="2528"/>
                </a:lnTo>
                <a:lnTo>
                  <a:pt x="1268" y="2616"/>
                </a:lnTo>
                <a:lnTo>
                  <a:pt x="1172" y="2622"/>
                </a:lnTo>
                <a:cubicBezTo>
                  <a:pt x="1159" y="2623"/>
                  <a:pt x="1147" y="2633"/>
                  <a:pt x="1143" y="2644"/>
                </a:cubicBezTo>
                <a:cubicBezTo>
                  <a:pt x="1139" y="2658"/>
                  <a:pt x="1143" y="2670"/>
                  <a:pt x="1152" y="2680"/>
                </a:cubicBezTo>
                <a:lnTo>
                  <a:pt x="1237" y="2759"/>
                </a:lnTo>
                <a:lnTo>
                  <a:pt x="1078" y="2856"/>
                </a:lnTo>
                <a:lnTo>
                  <a:pt x="977" y="2862"/>
                </a:lnTo>
                <a:cubicBezTo>
                  <a:pt x="969" y="2863"/>
                  <a:pt x="961" y="2866"/>
                  <a:pt x="956" y="2872"/>
                </a:cubicBezTo>
                <a:lnTo>
                  <a:pt x="855" y="2980"/>
                </a:lnTo>
                <a:cubicBezTo>
                  <a:pt x="847" y="2987"/>
                  <a:pt x="845" y="2996"/>
                  <a:pt x="845" y="3004"/>
                </a:cubicBezTo>
                <a:lnTo>
                  <a:pt x="858" y="3190"/>
                </a:lnTo>
                <a:lnTo>
                  <a:pt x="802" y="3194"/>
                </a:lnTo>
                <a:lnTo>
                  <a:pt x="693" y="3009"/>
                </a:lnTo>
                <a:lnTo>
                  <a:pt x="686" y="2916"/>
                </a:lnTo>
                <a:cubicBezTo>
                  <a:pt x="685" y="2907"/>
                  <a:pt x="681" y="2899"/>
                  <a:pt x="674" y="2894"/>
                </a:cubicBezTo>
                <a:cubicBezTo>
                  <a:pt x="669" y="2889"/>
                  <a:pt x="662" y="2886"/>
                  <a:pt x="654" y="2886"/>
                </a:cubicBezTo>
                <a:cubicBezTo>
                  <a:pt x="653" y="2886"/>
                  <a:pt x="652" y="2886"/>
                  <a:pt x="651" y="2886"/>
                </a:cubicBezTo>
                <a:lnTo>
                  <a:pt x="448" y="2900"/>
                </a:lnTo>
                <a:lnTo>
                  <a:pt x="350" y="2810"/>
                </a:lnTo>
                <a:cubicBezTo>
                  <a:pt x="343" y="2803"/>
                  <a:pt x="336" y="2800"/>
                  <a:pt x="328" y="2800"/>
                </a:cubicBezTo>
                <a:cubicBezTo>
                  <a:pt x="327" y="2800"/>
                  <a:pt x="326" y="2800"/>
                  <a:pt x="325" y="2800"/>
                </a:cubicBezTo>
                <a:lnTo>
                  <a:pt x="139" y="2813"/>
                </a:lnTo>
                <a:lnTo>
                  <a:pt x="129" y="2667"/>
                </a:lnTo>
                <a:lnTo>
                  <a:pt x="205" y="2662"/>
                </a:lnTo>
                <a:cubicBezTo>
                  <a:pt x="223" y="2661"/>
                  <a:pt x="236" y="2645"/>
                  <a:pt x="235" y="2627"/>
                </a:cubicBezTo>
                <a:lnTo>
                  <a:pt x="227" y="2513"/>
                </a:lnTo>
                <a:cubicBezTo>
                  <a:pt x="226" y="2496"/>
                  <a:pt x="213" y="2482"/>
                  <a:pt x="197" y="2482"/>
                </a:cubicBezTo>
                <a:cubicBezTo>
                  <a:pt x="195" y="2482"/>
                  <a:pt x="193" y="2482"/>
                  <a:pt x="191" y="2483"/>
                </a:cubicBezTo>
                <a:lnTo>
                  <a:pt x="116" y="2488"/>
                </a:lnTo>
                <a:lnTo>
                  <a:pt x="112" y="2432"/>
                </a:lnTo>
                <a:lnTo>
                  <a:pt x="205" y="2327"/>
                </a:lnTo>
                <a:cubicBezTo>
                  <a:pt x="210" y="2320"/>
                  <a:pt x="212" y="2312"/>
                  <a:pt x="212" y="2303"/>
                </a:cubicBezTo>
                <a:cubicBezTo>
                  <a:pt x="211" y="2294"/>
                  <a:pt x="207" y="2286"/>
                  <a:pt x="201" y="2281"/>
                </a:cubicBezTo>
                <a:lnTo>
                  <a:pt x="95" y="2188"/>
                </a:lnTo>
                <a:lnTo>
                  <a:pt x="82" y="2000"/>
                </a:lnTo>
                <a:lnTo>
                  <a:pt x="174" y="1902"/>
                </a:lnTo>
                <a:cubicBezTo>
                  <a:pt x="180" y="1896"/>
                  <a:pt x="183" y="1886"/>
                  <a:pt x="183" y="1878"/>
                </a:cubicBezTo>
                <a:lnTo>
                  <a:pt x="132" y="1157"/>
                </a:lnTo>
                <a:lnTo>
                  <a:pt x="207" y="1152"/>
                </a:lnTo>
                <a:cubicBezTo>
                  <a:pt x="226" y="1151"/>
                  <a:pt x="238" y="1135"/>
                  <a:pt x="237" y="1118"/>
                </a:cubicBezTo>
                <a:lnTo>
                  <a:pt x="223" y="906"/>
                </a:lnTo>
                <a:cubicBezTo>
                  <a:pt x="223" y="897"/>
                  <a:pt x="219" y="890"/>
                  <a:pt x="212" y="885"/>
                </a:cubicBezTo>
                <a:lnTo>
                  <a:pt x="106" y="786"/>
                </a:lnTo>
                <a:lnTo>
                  <a:pt x="70" y="286"/>
                </a:lnTo>
                <a:lnTo>
                  <a:pt x="148" y="204"/>
                </a:lnTo>
                <a:lnTo>
                  <a:pt x="235" y="197"/>
                </a:lnTo>
                <a:cubicBezTo>
                  <a:pt x="241" y="196"/>
                  <a:pt x="246" y="194"/>
                  <a:pt x="251" y="192"/>
                </a:cubicBezTo>
                <a:lnTo>
                  <a:pt x="439" y="73"/>
                </a:lnTo>
                <a:close/>
                <a:moveTo>
                  <a:pt x="436" y="1"/>
                </a:moveTo>
                <a:cubicBezTo>
                  <a:pt x="430" y="1"/>
                  <a:pt x="424" y="3"/>
                  <a:pt x="419" y="6"/>
                </a:cubicBezTo>
                <a:lnTo>
                  <a:pt x="217" y="134"/>
                </a:lnTo>
                <a:lnTo>
                  <a:pt x="126" y="140"/>
                </a:lnTo>
                <a:cubicBezTo>
                  <a:pt x="117" y="141"/>
                  <a:pt x="110" y="144"/>
                  <a:pt x="105" y="150"/>
                </a:cubicBezTo>
                <a:lnTo>
                  <a:pt x="9" y="252"/>
                </a:lnTo>
                <a:cubicBezTo>
                  <a:pt x="3" y="259"/>
                  <a:pt x="1" y="268"/>
                  <a:pt x="1" y="276"/>
                </a:cubicBezTo>
                <a:lnTo>
                  <a:pt x="38" y="804"/>
                </a:lnTo>
                <a:cubicBezTo>
                  <a:pt x="38" y="813"/>
                  <a:pt x="42" y="821"/>
                  <a:pt x="49" y="826"/>
                </a:cubicBezTo>
                <a:lnTo>
                  <a:pt x="155" y="925"/>
                </a:lnTo>
                <a:lnTo>
                  <a:pt x="167" y="1091"/>
                </a:lnTo>
                <a:lnTo>
                  <a:pt x="91" y="1096"/>
                </a:lnTo>
                <a:cubicBezTo>
                  <a:pt x="84" y="1097"/>
                  <a:pt x="75" y="1100"/>
                  <a:pt x="69" y="1107"/>
                </a:cubicBezTo>
                <a:cubicBezTo>
                  <a:pt x="64" y="1114"/>
                  <a:pt x="61" y="1122"/>
                  <a:pt x="61" y="1130"/>
                </a:cubicBezTo>
                <a:lnTo>
                  <a:pt x="113" y="1868"/>
                </a:lnTo>
                <a:lnTo>
                  <a:pt x="23" y="1966"/>
                </a:lnTo>
                <a:cubicBezTo>
                  <a:pt x="16" y="1973"/>
                  <a:pt x="13" y="1982"/>
                  <a:pt x="13" y="1990"/>
                </a:cubicBezTo>
                <a:lnTo>
                  <a:pt x="29" y="2207"/>
                </a:lnTo>
                <a:cubicBezTo>
                  <a:pt x="30" y="2216"/>
                  <a:pt x="34" y="2223"/>
                  <a:pt x="40" y="2229"/>
                </a:cubicBezTo>
                <a:lnTo>
                  <a:pt x="132" y="2308"/>
                </a:lnTo>
                <a:lnTo>
                  <a:pt x="53" y="2399"/>
                </a:lnTo>
                <a:cubicBezTo>
                  <a:pt x="48" y="2406"/>
                  <a:pt x="44" y="2414"/>
                  <a:pt x="44" y="2423"/>
                </a:cubicBezTo>
                <a:lnTo>
                  <a:pt x="53" y="2524"/>
                </a:lnTo>
                <a:cubicBezTo>
                  <a:pt x="54" y="2542"/>
                  <a:pt x="69" y="2555"/>
                  <a:pt x="85" y="2555"/>
                </a:cubicBezTo>
                <a:cubicBezTo>
                  <a:pt x="86" y="2555"/>
                  <a:pt x="87" y="2555"/>
                  <a:pt x="87" y="2555"/>
                </a:cubicBezTo>
                <a:lnTo>
                  <a:pt x="163" y="2549"/>
                </a:lnTo>
                <a:lnTo>
                  <a:pt x="167" y="2598"/>
                </a:lnTo>
                <a:lnTo>
                  <a:pt x="91" y="2604"/>
                </a:lnTo>
                <a:cubicBezTo>
                  <a:pt x="74" y="2606"/>
                  <a:pt x="60" y="2621"/>
                  <a:pt x="61" y="2639"/>
                </a:cubicBezTo>
                <a:lnTo>
                  <a:pt x="76" y="2850"/>
                </a:lnTo>
                <a:cubicBezTo>
                  <a:pt x="77" y="2859"/>
                  <a:pt x="81" y="2867"/>
                  <a:pt x="87" y="2872"/>
                </a:cubicBezTo>
                <a:cubicBezTo>
                  <a:pt x="93" y="2876"/>
                  <a:pt x="99" y="2880"/>
                  <a:pt x="106" y="2880"/>
                </a:cubicBezTo>
                <a:cubicBezTo>
                  <a:pt x="108" y="2880"/>
                  <a:pt x="109" y="2880"/>
                  <a:pt x="111" y="2879"/>
                </a:cubicBezTo>
                <a:lnTo>
                  <a:pt x="314" y="2866"/>
                </a:lnTo>
                <a:lnTo>
                  <a:pt x="413" y="2957"/>
                </a:lnTo>
                <a:cubicBezTo>
                  <a:pt x="419" y="2962"/>
                  <a:pt x="427" y="2966"/>
                  <a:pt x="435" y="2966"/>
                </a:cubicBezTo>
                <a:cubicBezTo>
                  <a:pt x="436" y="2966"/>
                  <a:pt x="437" y="2966"/>
                  <a:pt x="438" y="2966"/>
                </a:cubicBezTo>
                <a:lnTo>
                  <a:pt x="622" y="2952"/>
                </a:lnTo>
                <a:lnTo>
                  <a:pt x="628" y="3020"/>
                </a:lnTo>
                <a:cubicBezTo>
                  <a:pt x="628" y="3025"/>
                  <a:pt x="629" y="3030"/>
                  <a:pt x="632" y="3035"/>
                </a:cubicBezTo>
                <a:lnTo>
                  <a:pt x="756" y="3244"/>
                </a:lnTo>
                <a:cubicBezTo>
                  <a:pt x="762" y="3253"/>
                  <a:pt x="772" y="3259"/>
                  <a:pt x="784" y="3259"/>
                </a:cubicBezTo>
                <a:cubicBezTo>
                  <a:pt x="785" y="3259"/>
                  <a:pt x="785" y="3259"/>
                  <a:pt x="787" y="3263"/>
                </a:cubicBezTo>
                <a:lnTo>
                  <a:pt x="894" y="3254"/>
                </a:lnTo>
                <a:cubicBezTo>
                  <a:pt x="913" y="3253"/>
                  <a:pt x="925" y="3238"/>
                  <a:pt x="924" y="3220"/>
                </a:cubicBezTo>
                <a:lnTo>
                  <a:pt x="918" y="3119"/>
                </a:lnTo>
                <a:lnTo>
                  <a:pt x="910" y="3018"/>
                </a:lnTo>
                <a:lnTo>
                  <a:pt x="993" y="2929"/>
                </a:lnTo>
                <a:lnTo>
                  <a:pt x="1089" y="2923"/>
                </a:lnTo>
                <a:cubicBezTo>
                  <a:pt x="1094" y="2921"/>
                  <a:pt x="1099" y="2920"/>
                  <a:pt x="1102" y="2918"/>
                </a:cubicBezTo>
                <a:lnTo>
                  <a:pt x="1305" y="2794"/>
                </a:lnTo>
                <a:cubicBezTo>
                  <a:pt x="1315" y="2789"/>
                  <a:pt x="1320" y="2780"/>
                  <a:pt x="1321" y="2769"/>
                </a:cubicBezTo>
                <a:cubicBezTo>
                  <a:pt x="1323" y="2759"/>
                  <a:pt x="1319" y="2748"/>
                  <a:pt x="1311" y="2742"/>
                </a:cubicBezTo>
                <a:lnTo>
                  <a:pt x="1248" y="2685"/>
                </a:lnTo>
                <a:lnTo>
                  <a:pt x="1282" y="2682"/>
                </a:lnTo>
                <a:cubicBezTo>
                  <a:pt x="1290" y="2682"/>
                  <a:pt x="1298" y="2679"/>
                  <a:pt x="1303" y="2673"/>
                </a:cubicBezTo>
                <a:lnTo>
                  <a:pt x="1404" y="2571"/>
                </a:lnTo>
                <a:cubicBezTo>
                  <a:pt x="1407" y="2569"/>
                  <a:pt x="1409" y="2565"/>
                  <a:pt x="1412" y="2561"/>
                </a:cubicBezTo>
                <a:lnTo>
                  <a:pt x="1502" y="2341"/>
                </a:lnTo>
                <a:lnTo>
                  <a:pt x="1600" y="2229"/>
                </a:lnTo>
                <a:cubicBezTo>
                  <a:pt x="1605" y="2222"/>
                  <a:pt x="1607" y="2215"/>
                  <a:pt x="1607" y="2206"/>
                </a:cubicBezTo>
                <a:lnTo>
                  <a:pt x="1592" y="1988"/>
                </a:lnTo>
                <a:cubicBezTo>
                  <a:pt x="1591" y="1979"/>
                  <a:pt x="1586" y="1972"/>
                  <a:pt x="1580" y="1966"/>
                </a:cubicBezTo>
                <a:lnTo>
                  <a:pt x="1464" y="1864"/>
                </a:lnTo>
                <a:lnTo>
                  <a:pt x="1347" y="1771"/>
                </a:lnTo>
                <a:cubicBezTo>
                  <a:pt x="1341" y="1766"/>
                  <a:pt x="1334" y="1764"/>
                  <a:pt x="1327" y="1764"/>
                </a:cubicBezTo>
                <a:cubicBezTo>
                  <a:pt x="1326" y="1764"/>
                  <a:pt x="1324" y="1764"/>
                  <a:pt x="1323" y="1764"/>
                </a:cubicBezTo>
                <a:lnTo>
                  <a:pt x="1236" y="1695"/>
                </a:lnTo>
                <a:lnTo>
                  <a:pt x="1221" y="1492"/>
                </a:lnTo>
                <a:cubicBezTo>
                  <a:pt x="1220" y="1474"/>
                  <a:pt x="1205" y="1461"/>
                  <a:pt x="1188" y="1461"/>
                </a:cubicBezTo>
                <a:cubicBezTo>
                  <a:pt x="1187" y="1461"/>
                  <a:pt x="1186" y="1461"/>
                  <a:pt x="1186" y="1461"/>
                </a:cubicBezTo>
                <a:lnTo>
                  <a:pt x="1111" y="1467"/>
                </a:lnTo>
                <a:lnTo>
                  <a:pt x="1090" y="1180"/>
                </a:lnTo>
                <a:cubicBezTo>
                  <a:pt x="1089" y="1171"/>
                  <a:pt x="1086" y="1164"/>
                  <a:pt x="1079" y="1158"/>
                </a:cubicBezTo>
                <a:lnTo>
                  <a:pt x="981" y="1066"/>
                </a:lnTo>
                <a:lnTo>
                  <a:pt x="960" y="765"/>
                </a:lnTo>
                <a:cubicBezTo>
                  <a:pt x="962" y="763"/>
                  <a:pt x="962" y="759"/>
                  <a:pt x="964" y="754"/>
                </a:cubicBezTo>
                <a:lnTo>
                  <a:pt x="1044" y="661"/>
                </a:lnTo>
                <a:cubicBezTo>
                  <a:pt x="1049" y="654"/>
                  <a:pt x="1052" y="646"/>
                  <a:pt x="1052" y="638"/>
                </a:cubicBezTo>
                <a:lnTo>
                  <a:pt x="1044" y="536"/>
                </a:lnTo>
                <a:cubicBezTo>
                  <a:pt x="1044" y="530"/>
                  <a:pt x="1043" y="525"/>
                  <a:pt x="1040" y="521"/>
                </a:cubicBezTo>
                <a:lnTo>
                  <a:pt x="928" y="326"/>
                </a:lnTo>
                <a:lnTo>
                  <a:pt x="920" y="217"/>
                </a:lnTo>
                <a:cubicBezTo>
                  <a:pt x="919" y="200"/>
                  <a:pt x="906" y="186"/>
                  <a:pt x="891" y="186"/>
                </a:cubicBezTo>
                <a:cubicBezTo>
                  <a:pt x="889" y="186"/>
                  <a:pt x="888" y="186"/>
                  <a:pt x="886" y="187"/>
                </a:cubicBezTo>
                <a:lnTo>
                  <a:pt x="681" y="201"/>
                </a:lnTo>
                <a:lnTo>
                  <a:pt x="459" y="9"/>
                </a:lnTo>
                <a:cubicBezTo>
                  <a:pt x="452" y="4"/>
                  <a:pt x="444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054;p51">
            <a:extLst>
              <a:ext uri="{FF2B5EF4-FFF2-40B4-BE49-F238E27FC236}">
                <a16:creationId xmlns:a16="http://schemas.microsoft.com/office/drawing/2014/main" id="{DB036201-1DA3-6AB3-A306-376F8D021DBB}"/>
              </a:ext>
            </a:extLst>
          </p:cNvPr>
          <p:cNvSpPr/>
          <p:nvPr/>
        </p:nvSpPr>
        <p:spPr>
          <a:xfrm>
            <a:off x="1622789" y="3853371"/>
            <a:ext cx="33561" cy="29338"/>
          </a:xfrm>
          <a:custGeom>
            <a:avLst/>
            <a:gdLst/>
            <a:ahLst/>
            <a:cxnLst/>
            <a:rect l="l" t="t" r="r" b="b"/>
            <a:pathLst>
              <a:path w="453" h="396" extrusionOk="0">
                <a:moveTo>
                  <a:pt x="338" y="0"/>
                </a:moveTo>
                <a:lnTo>
                  <a:pt x="259" y="5"/>
                </a:lnTo>
                <a:lnTo>
                  <a:pt x="130" y="43"/>
                </a:lnTo>
                <a:lnTo>
                  <a:pt x="52" y="78"/>
                </a:lnTo>
                <a:lnTo>
                  <a:pt x="9" y="161"/>
                </a:lnTo>
                <a:lnTo>
                  <a:pt x="1" y="176"/>
                </a:lnTo>
                <a:lnTo>
                  <a:pt x="66" y="347"/>
                </a:lnTo>
                <a:lnTo>
                  <a:pt x="190" y="380"/>
                </a:lnTo>
                <a:lnTo>
                  <a:pt x="293" y="396"/>
                </a:lnTo>
                <a:lnTo>
                  <a:pt x="365" y="391"/>
                </a:lnTo>
                <a:lnTo>
                  <a:pt x="400" y="352"/>
                </a:lnTo>
                <a:lnTo>
                  <a:pt x="453" y="290"/>
                </a:lnTo>
                <a:lnTo>
                  <a:pt x="449" y="130"/>
                </a:lnTo>
                <a:lnTo>
                  <a:pt x="3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055;p51">
            <a:extLst>
              <a:ext uri="{FF2B5EF4-FFF2-40B4-BE49-F238E27FC236}">
                <a16:creationId xmlns:a16="http://schemas.microsoft.com/office/drawing/2014/main" id="{75B88076-FF8A-0DC0-CD2A-8678CA678BA0}"/>
              </a:ext>
            </a:extLst>
          </p:cNvPr>
          <p:cNvSpPr/>
          <p:nvPr/>
        </p:nvSpPr>
        <p:spPr>
          <a:xfrm>
            <a:off x="1620270" y="3851074"/>
            <a:ext cx="38451" cy="34080"/>
          </a:xfrm>
          <a:custGeom>
            <a:avLst/>
            <a:gdLst/>
            <a:ahLst/>
            <a:cxnLst/>
            <a:rect l="l" t="t" r="r" b="b"/>
            <a:pathLst>
              <a:path w="519" h="460" extrusionOk="0">
                <a:moveTo>
                  <a:pt x="357" y="63"/>
                </a:moveTo>
                <a:lnTo>
                  <a:pt x="449" y="173"/>
                </a:lnTo>
                <a:lnTo>
                  <a:pt x="454" y="308"/>
                </a:lnTo>
                <a:lnTo>
                  <a:pt x="383" y="390"/>
                </a:lnTo>
                <a:lnTo>
                  <a:pt x="331" y="394"/>
                </a:lnTo>
                <a:lnTo>
                  <a:pt x="233" y="380"/>
                </a:lnTo>
                <a:lnTo>
                  <a:pt x="123" y="350"/>
                </a:lnTo>
                <a:lnTo>
                  <a:pt x="69" y="208"/>
                </a:lnTo>
                <a:lnTo>
                  <a:pt x="108" y="133"/>
                </a:lnTo>
                <a:lnTo>
                  <a:pt x="172" y="104"/>
                </a:lnTo>
                <a:lnTo>
                  <a:pt x="294" y="68"/>
                </a:lnTo>
                <a:lnTo>
                  <a:pt x="357" y="63"/>
                </a:lnTo>
                <a:close/>
                <a:moveTo>
                  <a:pt x="370" y="1"/>
                </a:moveTo>
                <a:cubicBezTo>
                  <a:pt x="369" y="1"/>
                  <a:pt x="368" y="1"/>
                  <a:pt x="367" y="1"/>
                </a:cubicBezTo>
                <a:lnTo>
                  <a:pt x="282" y="8"/>
                </a:lnTo>
                <a:lnTo>
                  <a:pt x="148" y="47"/>
                </a:lnTo>
                <a:lnTo>
                  <a:pt x="70" y="81"/>
                </a:lnTo>
                <a:cubicBezTo>
                  <a:pt x="64" y="83"/>
                  <a:pt x="59" y="88"/>
                  <a:pt x="55" y="95"/>
                </a:cubicBezTo>
                <a:lnTo>
                  <a:pt x="4" y="192"/>
                </a:lnTo>
                <a:cubicBezTo>
                  <a:pt x="1" y="201"/>
                  <a:pt x="1" y="209"/>
                  <a:pt x="3" y="219"/>
                </a:cubicBezTo>
                <a:lnTo>
                  <a:pt x="66" y="389"/>
                </a:lnTo>
                <a:cubicBezTo>
                  <a:pt x="70" y="399"/>
                  <a:pt x="79" y="406"/>
                  <a:pt x="89" y="409"/>
                </a:cubicBezTo>
                <a:lnTo>
                  <a:pt x="219" y="443"/>
                </a:lnTo>
                <a:lnTo>
                  <a:pt x="329" y="459"/>
                </a:lnTo>
                <a:lnTo>
                  <a:pt x="401" y="458"/>
                </a:lnTo>
                <a:cubicBezTo>
                  <a:pt x="409" y="457"/>
                  <a:pt x="418" y="453"/>
                  <a:pt x="423" y="447"/>
                </a:cubicBezTo>
                <a:lnTo>
                  <a:pt x="511" y="345"/>
                </a:lnTo>
                <a:cubicBezTo>
                  <a:pt x="516" y="338"/>
                  <a:pt x="518" y="331"/>
                  <a:pt x="518" y="323"/>
                </a:cubicBezTo>
                <a:lnTo>
                  <a:pt x="513" y="162"/>
                </a:lnTo>
                <a:cubicBezTo>
                  <a:pt x="513" y="156"/>
                  <a:pt x="511" y="148"/>
                  <a:pt x="506" y="143"/>
                </a:cubicBezTo>
                <a:lnTo>
                  <a:pt x="394" y="12"/>
                </a:lnTo>
                <a:cubicBezTo>
                  <a:pt x="388" y="6"/>
                  <a:pt x="379" y="1"/>
                  <a:pt x="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056;p51">
            <a:extLst>
              <a:ext uri="{FF2B5EF4-FFF2-40B4-BE49-F238E27FC236}">
                <a16:creationId xmlns:a16="http://schemas.microsoft.com/office/drawing/2014/main" id="{59B33162-CF10-CB1F-CBF1-C1337F1DE8A1}"/>
              </a:ext>
            </a:extLst>
          </p:cNvPr>
          <p:cNvSpPr/>
          <p:nvPr/>
        </p:nvSpPr>
        <p:spPr>
          <a:xfrm>
            <a:off x="2167253" y="3507310"/>
            <a:ext cx="21856" cy="27857"/>
          </a:xfrm>
          <a:custGeom>
            <a:avLst/>
            <a:gdLst/>
            <a:ahLst/>
            <a:cxnLst/>
            <a:rect l="l" t="t" r="r" b="b"/>
            <a:pathLst>
              <a:path w="295" h="376" extrusionOk="0">
                <a:moveTo>
                  <a:pt x="138" y="0"/>
                </a:moveTo>
                <a:lnTo>
                  <a:pt x="110" y="25"/>
                </a:lnTo>
                <a:lnTo>
                  <a:pt x="1" y="104"/>
                </a:lnTo>
                <a:lnTo>
                  <a:pt x="8" y="214"/>
                </a:lnTo>
                <a:lnTo>
                  <a:pt x="12" y="286"/>
                </a:lnTo>
                <a:lnTo>
                  <a:pt x="85" y="375"/>
                </a:lnTo>
                <a:lnTo>
                  <a:pt x="164" y="369"/>
                </a:lnTo>
                <a:lnTo>
                  <a:pt x="268" y="341"/>
                </a:lnTo>
                <a:lnTo>
                  <a:pt x="271" y="340"/>
                </a:lnTo>
                <a:lnTo>
                  <a:pt x="273" y="339"/>
                </a:lnTo>
                <a:lnTo>
                  <a:pt x="294" y="265"/>
                </a:lnTo>
                <a:lnTo>
                  <a:pt x="283" y="99"/>
                </a:lnTo>
                <a:lnTo>
                  <a:pt x="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057;p51">
            <a:extLst>
              <a:ext uri="{FF2B5EF4-FFF2-40B4-BE49-F238E27FC236}">
                <a16:creationId xmlns:a16="http://schemas.microsoft.com/office/drawing/2014/main" id="{C145495C-50B2-EDD8-C30E-698C9FB7ED5F}"/>
              </a:ext>
            </a:extLst>
          </p:cNvPr>
          <p:cNvSpPr/>
          <p:nvPr/>
        </p:nvSpPr>
        <p:spPr>
          <a:xfrm>
            <a:off x="2164734" y="3504865"/>
            <a:ext cx="26819" cy="32672"/>
          </a:xfrm>
          <a:custGeom>
            <a:avLst/>
            <a:gdLst/>
            <a:ahLst/>
            <a:cxnLst/>
            <a:rect l="l" t="t" r="r" b="b"/>
            <a:pathLst>
              <a:path w="362" h="441" extrusionOk="0">
                <a:moveTo>
                  <a:pt x="175" y="75"/>
                </a:moveTo>
                <a:lnTo>
                  <a:pt x="286" y="150"/>
                </a:lnTo>
                <a:lnTo>
                  <a:pt x="296" y="295"/>
                </a:lnTo>
                <a:lnTo>
                  <a:pt x="279" y="347"/>
                </a:lnTo>
                <a:lnTo>
                  <a:pt x="196" y="371"/>
                </a:lnTo>
                <a:lnTo>
                  <a:pt x="134" y="374"/>
                </a:lnTo>
                <a:lnTo>
                  <a:pt x="78" y="305"/>
                </a:lnTo>
                <a:lnTo>
                  <a:pt x="67" y="153"/>
                </a:lnTo>
                <a:lnTo>
                  <a:pt x="165" y="82"/>
                </a:lnTo>
                <a:lnTo>
                  <a:pt x="175" y="75"/>
                </a:lnTo>
                <a:close/>
                <a:moveTo>
                  <a:pt x="173" y="1"/>
                </a:moveTo>
                <a:cubicBezTo>
                  <a:pt x="166" y="1"/>
                  <a:pt x="158" y="3"/>
                  <a:pt x="151" y="8"/>
                </a:cubicBezTo>
                <a:lnTo>
                  <a:pt x="15" y="111"/>
                </a:lnTo>
                <a:cubicBezTo>
                  <a:pt x="6" y="118"/>
                  <a:pt x="0" y="128"/>
                  <a:pt x="2" y="139"/>
                </a:cubicBezTo>
                <a:lnTo>
                  <a:pt x="15" y="321"/>
                </a:lnTo>
                <a:cubicBezTo>
                  <a:pt x="15" y="327"/>
                  <a:pt x="18" y="334"/>
                  <a:pt x="21" y="339"/>
                </a:cubicBezTo>
                <a:lnTo>
                  <a:pt x="93" y="429"/>
                </a:lnTo>
                <a:cubicBezTo>
                  <a:pt x="99" y="436"/>
                  <a:pt x="109" y="440"/>
                  <a:pt x="119" y="440"/>
                </a:cubicBezTo>
                <a:cubicBezTo>
                  <a:pt x="119" y="440"/>
                  <a:pt x="120" y="440"/>
                  <a:pt x="120" y="439"/>
                </a:cubicBezTo>
                <a:lnTo>
                  <a:pt x="207" y="433"/>
                </a:lnTo>
                <a:lnTo>
                  <a:pt x="315" y="404"/>
                </a:lnTo>
                <a:cubicBezTo>
                  <a:pt x="325" y="402"/>
                  <a:pt x="334" y="391"/>
                  <a:pt x="337" y="381"/>
                </a:cubicBezTo>
                <a:lnTo>
                  <a:pt x="360" y="306"/>
                </a:lnTo>
                <a:cubicBezTo>
                  <a:pt x="362" y="303"/>
                  <a:pt x="362" y="299"/>
                  <a:pt x="362" y="295"/>
                </a:cubicBezTo>
                <a:lnTo>
                  <a:pt x="349" y="129"/>
                </a:lnTo>
                <a:cubicBezTo>
                  <a:pt x="348" y="119"/>
                  <a:pt x="343" y="110"/>
                  <a:pt x="336" y="105"/>
                </a:cubicBezTo>
                <a:lnTo>
                  <a:pt x="191" y="6"/>
                </a:lnTo>
                <a:cubicBezTo>
                  <a:pt x="186" y="2"/>
                  <a:pt x="180" y="1"/>
                  <a:pt x="1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058;p51">
            <a:extLst>
              <a:ext uri="{FF2B5EF4-FFF2-40B4-BE49-F238E27FC236}">
                <a16:creationId xmlns:a16="http://schemas.microsoft.com/office/drawing/2014/main" id="{644DDCF0-0EF8-A919-D94F-ED98D00CC534}"/>
              </a:ext>
            </a:extLst>
          </p:cNvPr>
          <p:cNvSpPr/>
          <p:nvPr/>
        </p:nvSpPr>
        <p:spPr>
          <a:xfrm>
            <a:off x="3127640" y="4413766"/>
            <a:ext cx="227964" cy="80754"/>
          </a:xfrm>
          <a:custGeom>
            <a:avLst/>
            <a:gdLst/>
            <a:ahLst/>
            <a:cxnLst/>
            <a:rect l="l" t="t" r="r" b="b"/>
            <a:pathLst>
              <a:path w="3077" h="1090" extrusionOk="0">
                <a:moveTo>
                  <a:pt x="252" y="0"/>
                </a:moveTo>
                <a:lnTo>
                  <a:pt x="12" y="114"/>
                </a:lnTo>
                <a:lnTo>
                  <a:pt x="8" y="349"/>
                </a:lnTo>
                <a:lnTo>
                  <a:pt x="1" y="703"/>
                </a:lnTo>
                <a:lnTo>
                  <a:pt x="471" y="714"/>
                </a:lnTo>
                <a:lnTo>
                  <a:pt x="1065" y="609"/>
                </a:lnTo>
                <a:lnTo>
                  <a:pt x="1533" y="736"/>
                </a:lnTo>
                <a:lnTo>
                  <a:pt x="1527" y="1090"/>
                </a:lnTo>
                <a:lnTo>
                  <a:pt x="2360" y="754"/>
                </a:lnTo>
                <a:lnTo>
                  <a:pt x="3068" y="770"/>
                </a:lnTo>
                <a:lnTo>
                  <a:pt x="3076" y="416"/>
                </a:lnTo>
                <a:lnTo>
                  <a:pt x="3076" y="416"/>
                </a:lnTo>
                <a:lnTo>
                  <a:pt x="2719" y="525"/>
                </a:lnTo>
                <a:lnTo>
                  <a:pt x="2489" y="285"/>
                </a:lnTo>
                <a:lnTo>
                  <a:pt x="2250" y="397"/>
                </a:lnTo>
                <a:lnTo>
                  <a:pt x="1660" y="385"/>
                </a:lnTo>
                <a:lnTo>
                  <a:pt x="1662" y="267"/>
                </a:lnTo>
                <a:lnTo>
                  <a:pt x="1427" y="262"/>
                </a:lnTo>
                <a:lnTo>
                  <a:pt x="1070" y="373"/>
                </a:lnTo>
                <a:lnTo>
                  <a:pt x="716" y="365"/>
                </a:lnTo>
                <a:lnTo>
                  <a:pt x="720" y="130"/>
                </a:lnTo>
                <a:lnTo>
                  <a:pt x="604" y="126"/>
                </a:lnTo>
                <a:lnTo>
                  <a:pt x="600" y="244"/>
                </a:lnTo>
                <a:lnTo>
                  <a:pt x="364" y="239"/>
                </a:lnTo>
                <a:lnTo>
                  <a:pt x="2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059;p51">
            <a:extLst>
              <a:ext uri="{FF2B5EF4-FFF2-40B4-BE49-F238E27FC236}">
                <a16:creationId xmlns:a16="http://schemas.microsoft.com/office/drawing/2014/main" id="{BC7E0433-359F-F97E-2031-DD6C9BE88B90}"/>
              </a:ext>
            </a:extLst>
          </p:cNvPr>
          <p:cNvSpPr/>
          <p:nvPr/>
        </p:nvSpPr>
        <p:spPr>
          <a:xfrm>
            <a:off x="3125120" y="4411322"/>
            <a:ext cx="232853" cy="85644"/>
          </a:xfrm>
          <a:custGeom>
            <a:avLst/>
            <a:gdLst/>
            <a:ahLst/>
            <a:cxnLst/>
            <a:rect l="l" t="t" r="r" b="b"/>
            <a:pathLst>
              <a:path w="3143" h="1156" extrusionOk="0">
                <a:moveTo>
                  <a:pt x="269" y="76"/>
                </a:moveTo>
                <a:lnTo>
                  <a:pt x="368" y="286"/>
                </a:lnTo>
                <a:cubicBezTo>
                  <a:pt x="373" y="297"/>
                  <a:pt x="385" y="304"/>
                  <a:pt x="396" y="304"/>
                </a:cubicBezTo>
                <a:lnTo>
                  <a:pt x="631" y="309"/>
                </a:lnTo>
                <a:cubicBezTo>
                  <a:pt x="641" y="309"/>
                  <a:pt x="649" y="307"/>
                  <a:pt x="655" y="300"/>
                </a:cubicBezTo>
                <a:cubicBezTo>
                  <a:pt x="662" y="294"/>
                  <a:pt x="666" y="285"/>
                  <a:pt x="666" y="277"/>
                </a:cubicBezTo>
                <a:lnTo>
                  <a:pt x="667" y="191"/>
                </a:lnTo>
                <a:lnTo>
                  <a:pt x="720" y="193"/>
                </a:lnTo>
                <a:lnTo>
                  <a:pt x="717" y="396"/>
                </a:lnTo>
                <a:cubicBezTo>
                  <a:pt x="717" y="404"/>
                  <a:pt x="719" y="412"/>
                  <a:pt x="725" y="419"/>
                </a:cubicBezTo>
                <a:cubicBezTo>
                  <a:pt x="732" y="425"/>
                  <a:pt x="740" y="429"/>
                  <a:pt x="749" y="429"/>
                </a:cubicBezTo>
                <a:lnTo>
                  <a:pt x="1103" y="437"/>
                </a:lnTo>
                <a:cubicBezTo>
                  <a:pt x="1107" y="437"/>
                  <a:pt x="1109" y="437"/>
                  <a:pt x="1113" y="435"/>
                </a:cubicBezTo>
                <a:lnTo>
                  <a:pt x="1464" y="326"/>
                </a:lnTo>
                <a:lnTo>
                  <a:pt x="1662" y="330"/>
                </a:lnTo>
                <a:lnTo>
                  <a:pt x="1661" y="417"/>
                </a:lnTo>
                <a:cubicBezTo>
                  <a:pt x="1661" y="434"/>
                  <a:pt x="1676" y="450"/>
                  <a:pt x="1693" y="450"/>
                </a:cubicBezTo>
                <a:lnTo>
                  <a:pt x="2284" y="463"/>
                </a:lnTo>
                <a:cubicBezTo>
                  <a:pt x="2287" y="463"/>
                  <a:pt x="2292" y="463"/>
                  <a:pt x="2297" y="460"/>
                </a:cubicBezTo>
                <a:lnTo>
                  <a:pt x="2515" y="357"/>
                </a:lnTo>
                <a:lnTo>
                  <a:pt x="2729" y="581"/>
                </a:lnTo>
                <a:cubicBezTo>
                  <a:pt x="2736" y="588"/>
                  <a:pt x="2745" y="592"/>
                  <a:pt x="2754" y="592"/>
                </a:cubicBezTo>
                <a:cubicBezTo>
                  <a:pt x="2758" y="592"/>
                  <a:pt x="2761" y="592"/>
                  <a:pt x="2764" y="591"/>
                </a:cubicBezTo>
                <a:lnTo>
                  <a:pt x="3077" y="493"/>
                </a:lnTo>
                <a:lnTo>
                  <a:pt x="3077" y="493"/>
                </a:lnTo>
                <a:lnTo>
                  <a:pt x="3071" y="769"/>
                </a:lnTo>
                <a:lnTo>
                  <a:pt x="2395" y="755"/>
                </a:lnTo>
                <a:cubicBezTo>
                  <a:pt x="2392" y="755"/>
                  <a:pt x="2387" y="756"/>
                  <a:pt x="2383" y="757"/>
                </a:cubicBezTo>
                <a:lnTo>
                  <a:pt x="1595" y="1075"/>
                </a:lnTo>
                <a:lnTo>
                  <a:pt x="1602" y="771"/>
                </a:lnTo>
                <a:cubicBezTo>
                  <a:pt x="1603" y="755"/>
                  <a:pt x="1592" y="741"/>
                  <a:pt x="1578" y="737"/>
                </a:cubicBezTo>
                <a:lnTo>
                  <a:pt x="1108" y="610"/>
                </a:lnTo>
                <a:cubicBezTo>
                  <a:pt x="1104" y="609"/>
                  <a:pt x="1102" y="609"/>
                  <a:pt x="1099" y="609"/>
                </a:cubicBezTo>
                <a:lnTo>
                  <a:pt x="1092" y="609"/>
                </a:lnTo>
                <a:lnTo>
                  <a:pt x="505" y="714"/>
                </a:lnTo>
                <a:lnTo>
                  <a:pt x="66" y="705"/>
                </a:lnTo>
                <a:lnTo>
                  <a:pt x="77" y="168"/>
                </a:lnTo>
                <a:lnTo>
                  <a:pt x="269" y="76"/>
                </a:lnTo>
                <a:close/>
                <a:moveTo>
                  <a:pt x="284" y="1"/>
                </a:moveTo>
                <a:cubicBezTo>
                  <a:pt x="279" y="1"/>
                  <a:pt x="275" y="2"/>
                  <a:pt x="270" y="3"/>
                </a:cubicBezTo>
                <a:lnTo>
                  <a:pt x="32" y="117"/>
                </a:lnTo>
                <a:cubicBezTo>
                  <a:pt x="21" y="122"/>
                  <a:pt x="14" y="133"/>
                  <a:pt x="14" y="146"/>
                </a:cubicBezTo>
                <a:lnTo>
                  <a:pt x="0" y="735"/>
                </a:lnTo>
                <a:cubicBezTo>
                  <a:pt x="0" y="753"/>
                  <a:pt x="15" y="769"/>
                  <a:pt x="34" y="769"/>
                </a:cubicBezTo>
                <a:lnTo>
                  <a:pt x="513" y="778"/>
                </a:lnTo>
                <a:lnTo>
                  <a:pt x="1098" y="674"/>
                </a:lnTo>
                <a:lnTo>
                  <a:pt x="1535" y="794"/>
                </a:lnTo>
                <a:lnTo>
                  <a:pt x="1529" y="1123"/>
                </a:lnTo>
                <a:cubicBezTo>
                  <a:pt x="1529" y="1133"/>
                  <a:pt x="1534" y="1143"/>
                  <a:pt x="1543" y="1151"/>
                </a:cubicBezTo>
                <a:cubicBezTo>
                  <a:pt x="1549" y="1154"/>
                  <a:pt x="1555" y="1156"/>
                  <a:pt x="1561" y="1156"/>
                </a:cubicBezTo>
                <a:cubicBezTo>
                  <a:pt x="1565" y="1156"/>
                  <a:pt x="1569" y="1156"/>
                  <a:pt x="1572" y="1153"/>
                </a:cubicBezTo>
                <a:lnTo>
                  <a:pt x="2399" y="820"/>
                </a:lnTo>
                <a:lnTo>
                  <a:pt x="3101" y="834"/>
                </a:lnTo>
                <a:lnTo>
                  <a:pt x="3102" y="834"/>
                </a:lnTo>
                <a:cubicBezTo>
                  <a:pt x="3120" y="834"/>
                  <a:pt x="3134" y="820"/>
                  <a:pt x="3134" y="802"/>
                </a:cubicBezTo>
                <a:lnTo>
                  <a:pt x="3143" y="448"/>
                </a:lnTo>
                <a:cubicBezTo>
                  <a:pt x="3143" y="437"/>
                  <a:pt x="3138" y="428"/>
                  <a:pt x="3129" y="422"/>
                </a:cubicBezTo>
                <a:cubicBezTo>
                  <a:pt x="3124" y="417"/>
                  <a:pt x="3118" y="415"/>
                  <a:pt x="3112" y="415"/>
                </a:cubicBezTo>
                <a:cubicBezTo>
                  <a:pt x="3108" y="415"/>
                  <a:pt x="3105" y="416"/>
                  <a:pt x="3101" y="417"/>
                </a:cubicBezTo>
                <a:lnTo>
                  <a:pt x="2764" y="521"/>
                </a:lnTo>
                <a:lnTo>
                  <a:pt x="2546" y="294"/>
                </a:lnTo>
                <a:cubicBezTo>
                  <a:pt x="2540" y="287"/>
                  <a:pt x="2531" y="284"/>
                  <a:pt x="2523" y="284"/>
                </a:cubicBezTo>
                <a:cubicBezTo>
                  <a:pt x="2518" y="284"/>
                  <a:pt x="2513" y="285"/>
                  <a:pt x="2509" y="288"/>
                </a:cubicBezTo>
                <a:lnTo>
                  <a:pt x="2276" y="397"/>
                </a:lnTo>
                <a:lnTo>
                  <a:pt x="1728" y="385"/>
                </a:lnTo>
                <a:lnTo>
                  <a:pt x="1729" y="299"/>
                </a:lnTo>
                <a:cubicBezTo>
                  <a:pt x="1729" y="281"/>
                  <a:pt x="1714" y="266"/>
                  <a:pt x="1696" y="266"/>
                </a:cubicBezTo>
                <a:lnTo>
                  <a:pt x="1461" y="260"/>
                </a:lnTo>
                <a:cubicBezTo>
                  <a:pt x="1457" y="260"/>
                  <a:pt x="1454" y="260"/>
                  <a:pt x="1451" y="261"/>
                </a:cubicBezTo>
                <a:lnTo>
                  <a:pt x="1099" y="371"/>
                </a:lnTo>
                <a:lnTo>
                  <a:pt x="782" y="365"/>
                </a:lnTo>
                <a:lnTo>
                  <a:pt x="786" y="162"/>
                </a:lnTo>
                <a:cubicBezTo>
                  <a:pt x="786" y="143"/>
                  <a:pt x="772" y="127"/>
                  <a:pt x="754" y="127"/>
                </a:cubicBezTo>
                <a:lnTo>
                  <a:pt x="636" y="125"/>
                </a:lnTo>
                <a:cubicBezTo>
                  <a:pt x="628" y="127"/>
                  <a:pt x="619" y="127"/>
                  <a:pt x="613" y="133"/>
                </a:cubicBezTo>
                <a:cubicBezTo>
                  <a:pt x="605" y="141"/>
                  <a:pt x="602" y="148"/>
                  <a:pt x="602" y="157"/>
                </a:cubicBezTo>
                <a:lnTo>
                  <a:pt x="600" y="243"/>
                </a:lnTo>
                <a:lnTo>
                  <a:pt x="417" y="240"/>
                </a:lnTo>
                <a:lnTo>
                  <a:pt x="313" y="19"/>
                </a:lnTo>
                <a:cubicBezTo>
                  <a:pt x="309" y="12"/>
                  <a:pt x="302" y="5"/>
                  <a:pt x="295" y="2"/>
                </a:cubicBezTo>
                <a:cubicBezTo>
                  <a:pt x="291" y="1"/>
                  <a:pt x="288" y="1"/>
                  <a:pt x="2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060;p51">
            <a:extLst>
              <a:ext uri="{FF2B5EF4-FFF2-40B4-BE49-F238E27FC236}">
                <a16:creationId xmlns:a16="http://schemas.microsoft.com/office/drawing/2014/main" id="{32C568AE-52EA-74FC-DCE0-85389693A0C3}"/>
              </a:ext>
            </a:extLst>
          </p:cNvPr>
          <p:cNvSpPr/>
          <p:nvPr/>
        </p:nvSpPr>
        <p:spPr>
          <a:xfrm>
            <a:off x="2480122" y="4469628"/>
            <a:ext cx="26300" cy="18077"/>
          </a:xfrm>
          <a:custGeom>
            <a:avLst/>
            <a:gdLst/>
            <a:ahLst/>
            <a:cxnLst/>
            <a:rect l="l" t="t" r="r" b="b"/>
            <a:pathLst>
              <a:path w="355" h="244" extrusionOk="0">
                <a:moveTo>
                  <a:pt x="2" y="0"/>
                </a:moveTo>
                <a:lnTo>
                  <a:pt x="1" y="119"/>
                </a:lnTo>
                <a:lnTo>
                  <a:pt x="115" y="239"/>
                </a:lnTo>
                <a:lnTo>
                  <a:pt x="353" y="244"/>
                </a:lnTo>
                <a:lnTo>
                  <a:pt x="355" y="125"/>
                </a:lnTo>
                <a:lnTo>
                  <a:pt x="121" y="2"/>
                </a:lnTo>
                <a:lnTo>
                  <a:pt x="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061;p51">
            <a:extLst>
              <a:ext uri="{FF2B5EF4-FFF2-40B4-BE49-F238E27FC236}">
                <a16:creationId xmlns:a16="http://schemas.microsoft.com/office/drawing/2014/main" id="{E11FFEA2-77EC-8716-EB1C-788571068A0C}"/>
              </a:ext>
            </a:extLst>
          </p:cNvPr>
          <p:cNvSpPr/>
          <p:nvPr/>
        </p:nvSpPr>
        <p:spPr>
          <a:xfrm>
            <a:off x="2477676" y="4466962"/>
            <a:ext cx="31190" cy="23190"/>
          </a:xfrm>
          <a:custGeom>
            <a:avLst/>
            <a:gdLst/>
            <a:ahLst/>
            <a:cxnLst/>
            <a:rect l="l" t="t" r="r" b="b"/>
            <a:pathLst>
              <a:path w="421" h="313" extrusionOk="0">
                <a:moveTo>
                  <a:pt x="68" y="69"/>
                </a:moveTo>
                <a:lnTo>
                  <a:pt x="146" y="70"/>
                </a:lnTo>
                <a:lnTo>
                  <a:pt x="355" y="181"/>
                </a:lnTo>
                <a:lnTo>
                  <a:pt x="352" y="246"/>
                </a:lnTo>
                <a:lnTo>
                  <a:pt x="163" y="241"/>
                </a:lnTo>
                <a:lnTo>
                  <a:pt x="66" y="140"/>
                </a:lnTo>
                <a:lnTo>
                  <a:pt x="68" y="69"/>
                </a:lnTo>
                <a:close/>
                <a:moveTo>
                  <a:pt x="35" y="1"/>
                </a:moveTo>
                <a:cubicBezTo>
                  <a:pt x="13" y="1"/>
                  <a:pt x="3" y="16"/>
                  <a:pt x="3" y="33"/>
                </a:cubicBezTo>
                <a:lnTo>
                  <a:pt x="1" y="152"/>
                </a:lnTo>
                <a:cubicBezTo>
                  <a:pt x="1" y="161"/>
                  <a:pt x="3" y="169"/>
                  <a:pt x="9" y="176"/>
                </a:cubicBezTo>
                <a:lnTo>
                  <a:pt x="126" y="297"/>
                </a:lnTo>
                <a:cubicBezTo>
                  <a:pt x="132" y="303"/>
                  <a:pt x="139" y="307"/>
                  <a:pt x="148" y="307"/>
                </a:cubicBezTo>
                <a:lnTo>
                  <a:pt x="386" y="312"/>
                </a:lnTo>
                <a:cubicBezTo>
                  <a:pt x="402" y="312"/>
                  <a:pt x="417" y="298"/>
                  <a:pt x="417" y="280"/>
                </a:cubicBezTo>
                <a:lnTo>
                  <a:pt x="419" y="161"/>
                </a:lnTo>
                <a:cubicBezTo>
                  <a:pt x="420" y="148"/>
                  <a:pt x="413" y="136"/>
                  <a:pt x="402" y="131"/>
                </a:cubicBezTo>
                <a:lnTo>
                  <a:pt x="169" y="7"/>
                </a:lnTo>
                <a:cubicBezTo>
                  <a:pt x="165" y="5"/>
                  <a:pt x="160" y="3"/>
                  <a:pt x="155" y="3"/>
                </a:cubicBezTo>
                <a:lnTo>
                  <a:pt x="37" y="1"/>
                </a:lnTo>
                <a:cubicBezTo>
                  <a:pt x="36" y="1"/>
                  <a:pt x="36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062;p51">
            <a:extLst>
              <a:ext uri="{FF2B5EF4-FFF2-40B4-BE49-F238E27FC236}">
                <a16:creationId xmlns:a16="http://schemas.microsoft.com/office/drawing/2014/main" id="{39D811A7-9775-84D3-C826-E38431FE7712}"/>
              </a:ext>
            </a:extLst>
          </p:cNvPr>
          <p:cNvSpPr/>
          <p:nvPr/>
        </p:nvSpPr>
        <p:spPr>
          <a:xfrm>
            <a:off x="2462933" y="4460146"/>
            <a:ext cx="9039" cy="9039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3" y="0"/>
                </a:moveTo>
                <a:lnTo>
                  <a:pt x="1" y="119"/>
                </a:lnTo>
                <a:lnTo>
                  <a:pt x="119" y="121"/>
                </a:lnTo>
                <a:lnTo>
                  <a:pt x="121" y="2"/>
                </a:lnTo>
                <a:lnTo>
                  <a:pt x="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063;p51">
            <a:extLst>
              <a:ext uri="{FF2B5EF4-FFF2-40B4-BE49-F238E27FC236}">
                <a16:creationId xmlns:a16="http://schemas.microsoft.com/office/drawing/2014/main" id="{019125B4-D5F3-8E84-A3C4-E58E31B61856}"/>
              </a:ext>
            </a:extLst>
          </p:cNvPr>
          <p:cNvSpPr/>
          <p:nvPr/>
        </p:nvSpPr>
        <p:spPr>
          <a:xfrm>
            <a:off x="2460414" y="4457997"/>
            <a:ext cx="13928" cy="13928"/>
          </a:xfrm>
          <a:custGeom>
            <a:avLst/>
            <a:gdLst/>
            <a:ahLst/>
            <a:cxnLst/>
            <a:rect l="l" t="t" r="r" b="b"/>
            <a:pathLst>
              <a:path w="188" h="188" extrusionOk="0">
                <a:moveTo>
                  <a:pt x="68" y="68"/>
                </a:moveTo>
                <a:lnTo>
                  <a:pt x="121" y="69"/>
                </a:lnTo>
                <a:lnTo>
                  <a:pt x="120" y="122"/>
                </a:lnTo>
                <a:lnTo>
                  <a:pt x="67" y="121"/>
                </a:lnTo>
                <a:lnTo>
                  <a:pt x="68" y="68"/>
                </a:lnTo>
                <a:close/>
                <a:moveTo>
                  <a:pt x="37" y="0"/>
                </a:moveTo>
                <a:cubicBezTo>
                  <a:pt x="28" y="0"/>
                  <a:pt x="20" y="2"/>
                  <a:pt x="13" y="8"/>
                </a:cubicBezTo>
                <a:cubicBezTo>
                  <a:pt x="7" y="16"/>
                  <a:pt x="2" y="23"/>
                  <a:pt x="2" y="32"/>
                </a:cubicBezTo>
                <a:lnTo>
                  <a:pt x="0" y="151"/>
                </a:lnTo>
                <a:cubicBezTo>
                  <a:pt x="0" y="169"/>
                  <a:pt x="15" y="184"/>
                  <a:pt x="33" y="184"/>
                </a:cubicBezTo>
                <a:lnTo>
                  <a:pt x="151" y="187"/>
                </a:lnTo>
                <a:cubicBezTo>
                  <a:pt x="159" y="187"/>
                  <a:pt x="167" y="184"/>
                  <a:pt x="174" y="178"/>
                </a:cubicBezTo>
                <a:cubicBezTo>
                  <a:pt x="182" y="172"/>
                  <a:pt x="185" y="164"/>
                  <a:pt x="185" y="154"/>
                </a:cubicBezTo>
                <a:lnTo>
                  <a:pt x="188" y="37"/>
                </a:lnTo>
                <a:cubicBezTo>
                  <a:pt x="188" y="18"/>
                  <a:pt x="173" y="2"/>
                  <a:pt x="155" y="2"/>
                </a:cubicBez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064;p51">
            <a:extLst>
              <a:ext uri="{FF2B5EF4-FFF2-40B4-BE49-F238E27FC236}">
                <a16:creationId xmlns:a16="http://schemas.microsoft.com/office/drawing/2014/main" id="{88D5DF11-3615-F556-A6F2-743DB910CDA9}"/>
              </a:ext>
            </a:extLst>
          </p:cNvPr>
          <p:cNvSpPr/>
          <p:nvPr/>
        </p:nvSpPr>
        <p:spPr>
          <a:xfrm>
            <a:off x="3722482" y="4360053"/>
            <a:ext cx="185883" cy="137579"/>
          </a:xfrm>
          <a:custGeom>
            <a:avLst/>
            <a:gdLst/>
            <a:ahLst/>
            <a:cxnLst/>
            <a:rect l="l" t="t" r="r" b="b"/>
            <a:pathLst>
              <a:path w="2509" h="1857" extrusionOk="0">
                <a:moveTo>
                  <a:pt x="2509" y="1"/>
                </a:moveTo>
                <a:lnTo>
                  <a:pt x="2509" y="1"/>
                </a:lnTo>
                <a:cubicBezTo>
                  <a:pt x="2509" y="1"/>
                  <a:pt x="2152" y="111"/>
                  <a:pt x="1911" y="341"/>
                </a:cubicBezTo>
                <a:cubicBezTo>
                  <a:pt x="1671" y="572"/>
                  <a:pt x="1075" y="796"/>
                  <a:pt x="1075" y="796"/>
                </a:cubicBezTo>
                <a:lnTo>
                  <a:pt x="603" y="786"/>
                </a:lnTo>
                <a:lnTo>
                  <a:pt x="595" y="1140"/>
                </a:lnTo>
                <a:lnTo>
                  <a:pt x="360" y="1135"/>
                </a:lnTo>
                <a:lnTo>
                  <a:pt x="360" y="1135"/>
                </a:lnTo>
                <a:cubicBezTo>
                  <a:pt x="360" y="1135"/>
                  <a:pt x="475" y="1255"/>
                  <a:pt x="354" y="1370"/>
                </a:cubicBezTo>
                <a:cubicBezTo>
                  <a:pt x="316" y="1407"/>
                  <a:pt x="266" y="1419"/>
                  <a:pt x="216" y="1419"/>
                </a:cubicBezTo>
                <a:cubicBezTo>
                  <a:pt x="109" y="1419"/>
                  <a:pt x="0" y="1362"/>
                  <a:pt x="0" y="1362"/>
                </a:cubicBezTo>
                <a:lnTo>
                  <a:pt x="0" y="1362"/>
                </a:lnTo>
                <a:cubicBezTo>
                  <a:pt x="113" y="1725"/>
                  <a:pt x="292" y="1814"/>
                  <a:pt x="441" y="1814"/>
                </a:cubicBezTo>
                <a:cubicBezTo>
                  <a:pt x="585" y="1814"/>
                  <a:pt x="700" y="1731"/>
                  <a:pt x="700" y="1731"/>
                </a:cubicBezTo>
                <a:lnTo>
                  <a:pt x="1052" y="1856"/>
                </a:lnTo>
                <a:lnTo>
                  <a:pt x="1533" y="1395"/>
                </a:lnTo>
                <a:lnTo>
                  <a:pt x="1538" y="1159"/>
                </a:lnTo>
                <a:lnTo>
                  <a:pt x="2131" y="1053"/>
                </a:lnTo>
                <a:cubicBezTo>
                  <a:pt x="2131" y="1053"/>
                  <a:pt x="1895" y="1048"/>
                  <a:pt x="1782" y="810"/>
                </a:cubicBezTo>
                <a:cubicBezTo>
                  <a:pt x="1671" y="573"/>
                  <a:pt x="2030" y="344"/>
                  <a:pt x="2030" y="344"/>
                </a:cubicBezTo>
                <a:lnTo>
                  <a:pt x="2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065;p51">
            <a:extLst>
              <a:ext uri="{FF2B5EF4-FFF2-40B4-BE49-F238E27FC236}">
                <a16:creationId xmlns:a16="http://schemas.microsoft.com/office/drawing/2014/main" id="{57E80773-3C1C-051A-BB01-B0A3B9FAA964}"/>
              </a:ext>
            </a:extLst>
          </p:cNvPr>
          <p:cNvSpPr/>
          <p:nvPr/>
        </p:nvSpPr>
        <p:spPr>
          <a:xfrm>
            <a:off x="3719890" y="4357683"/>
            <a:ext cx="191217" cy="142469"/>
          </a:xfrm>
          <a:custGeom>
            <a:avLst/>
            <a:gdLst/>
            <a:ahLst/>
            <a:cxnLst/>
            <a:rect l="l" t="t" r="r" b="b"/>
            <a:pathLst>
              <a:path w="2581" h="1923" extrusionOk="0">
                <a:moveTo>
                  <a:pt x="2285" y="179"/>
                </a:moveTo>
                <a:lnTo>
                  <a:pt x="2048" y="349"/>
                </a:lnTo>
                <a:cubicBezTo>
                  <a:pt x="2023" y="365"/>
                  <a:pt x="1668" y="599"/>
                  <a:pt x="1790" y="856"/>
                </a:cubicBezTo>
                <a:cubicBezTo>
                  <a:pt x="1848" y="980"/>
                  <a:pt x="1939" y="1045"/>
                  <a:pt x="2015" y="1080"/>
                </a:cubicBezTo>
                <a:lnTo>
                  <a:pt x="1570" y="1159"/>
                </a:lnTo>
                <a:cubicBezTo>
                  <a:pt x="1555" y="1162"/>
                  <a:pt x="1543" y="1175"/>
                  <a:pt x="1543" y="1191"/>
                </a:cubicBezTo>
                <a:lnTo>
                  <a:pt x="1538" y="1413"/>
                </a:lnTo>
                <a:lnTo>
                  <a:pt x="1080" y="1852"/>
                </a:lnTo>
                <a:lnTo>
                  <a:pt x="747" y="1734"/>
                </a:lnTo>
                <a:cubicBezTo>
                  <a:pt x="743" y="1732"/>
                  <a:pt x="739" y="1732"/>
                  <a:pt x="736" y="1732"/>
                </a:cubicBezTo>
                <a:cubicBezTo>
                  <a:pt x="729" y="1732"/>
                  <a:pt x="723" y="1734"/>
                  <a:pt x="718" y="1739"/>
                </a:cubicBezTo>
                <a:cubicBezTo>
                  <a:pt x="718" y="1740"/>
                  <a:pt x="610" y="1816"/>
                  <a:pt x="479" y="1816"/>
                </a:cubicBezTo>
                <a:cubicBezTo>
                  <a:pt x="446" y="1816"/>
                  <a:pt x="412" y="1812"/>
                  <a:pt x="378" y="1800"/>
                </a:cubicBezTo>
                <a:cubicBezTo>
                  <a:pt x="257" y="1760"/>
                  <a:pt x="160" y="1644"/>
                  <a:pt x="92" y="1455"/>
                </a:cubicBezTo>
                <a:lnTo>
                  <a:pt x="92" y="1455"/>
                </a:lnTo>
                <a:cubicBezTo>
                  <a:pt x="135" y="1470"/>
                  <a:pt x="194" y="1486"/>
                  <a:pt x="253" y="1486"/>
                </a:cubicBezTo>
                <a:cubicBezTo>
                  <a:pt x="311" y="1486"/>
                  <a:pt x="369" y="1471"/>
                  <a:pt x="414" y="1428"/>
                </a:cubicBezTo>
                <a:cubicBezTo>
                  <a:pt x="497" y="1350"/>
                  <a:pt x="487" y="1263"/>
                  <a:pt x="458" y="1203"/>
                </a:cubicBezTo>
                <a:lnTo>
                  <a:pt x="458" y="1203"/>
                </a:lnTo>
                <a:lnTo>
                  <a:pt x="632" y="1206"/>
                </a:lnTo>
                <a:lnTo>
                  <a:pt x="633" y="1206"/>
                </a:lnTo>
                <a:cubicBezTo>
                  <a:pt x="651" y="1206"/>
                  <a:pt x="665" y="1193"/>
                  <a:pt x="665" y="1174"/>
                </a:cubicBezTo>
                <a:lnTo>
                  <a:pt x="672" y="852"/>
                </a:lnTo>
                <a:lnTo>
                  <a:pt x="1112" y="862"/>
                </a:lnTo>
                <a:cubicBezTo>
                  <a:pt x="1114" y="862"/>
                  <a:pt x="1119" y="861"/>
                  <a:pt x="1123" y="860"/>
                </a:cubicBezTo>
                <a:cubicBezTo>
                  <a:pt x="1148" y="849"/>
                  <a:pt x="1727" y="630"/>
                  <a:pt x="1971" y="397"/>
                </a:cubicBezTo>
                <a:cubicBezTo>
                  <a:pt x="2067" y="305"/>
                  <a:pt x="2183" y="232"/>
                  <a:pt x="2285" y="179"/>
                </a:cubicBezTo>
                <a:close/>
                <a:moveTo>
                  <a:pt x="2543" y="0"/>
                </a:moveTo>
                <a:cubicBezTo>
                  <a:pt x="2540" y="0"/>
                  <a:pt x="2536" y="1"/>
                  <a:pt x="2533" y="2"/>
                </a:cubicBezTo>
                <a:cubicBezTo>
                  <a:pt x="2519" y="6"/>
                  <a:pt x="2166" y="116"/>
                  <a:pt x="1922" y="350"/>
                </a:cubicBezTo>
                <a:cubicBezTo>
                  <a:pt x="1702" y="561"/>
                  <a:pt x="1166" y="772"/>
                  <a:pt x="1104" y="795"/>
                </a:cubicBezTo>
                <a:lnTo>
                  <a:pt x="638" y="785"/>
                </a:lnTo>
                <a:cubicBezTo>
                  <a:pt x="620" y="788"/>
                  <a:pt x="604" y="799"/>
                  <a:pt x="604" y="818"/>
                </a:cubicBezTo>
                <a:lnTo>
                  <a:pt x="598" y="1139"/>
                </a:lnTo>
                <a:lnTo>
                  <a:pt x="395" y="1135"/>
                </a:lnTo>
                <a:cubicBezTo>
                  <a:pt x="393" y="1135"/>
                  <a:pt x="391" y="1135"/>
                  <a:pt x="389" y="1135"/>
                </a:cubicBezTo>
                <a:cubicBezTo>
                  <a:pt x="378" y="1135"/>
                  <a:pt x="369" y="1144"/>
                  <a:pt x="364" y="1154"/>
                </a:cubicBezTo>
                <a:cubicBezTo>
                  <a:pt x="359" y="1166"/>
                  <a:pt x="362" y="1180"/>
                  <a:pt x="372" y="1190"/>
                </a:cubicBezTo>
                <a:cubicBezTo>
                  <a:pt x="380" y="1200"/>
                  <a:pt x="461" y="1290"/>
                  <a:pt x="368" y="1380"/>
                </a:cubicBezTo>
                <a:cubicBezTo>
                  <a:pt x="336" y="1410"/>
                  <a:pt x="295" y="1420"/>
                  <a:pt x="252" y="1420"/>
                </a:cubicBezTo>
                <a:cubicBezTo>
                  <a:pt x="156" y="1420"/>
                  <a:pt x="53" y="1367"/>
                  <a:pt x="51" y="1367"/>
                </a:cubicBezTo>
                <a:cubicBezTo>
                  <a:pt x="46" y="1364"/>
                  <a:pt x="41" y="1363"/>
                  <a:pt x="36" y="1363"/>
                </a:cubicBezTo>
                <a:cubicBezTo>
                  <a:pt x="29" y="1363"/>
                  <a:pt x="21" y="1366"/>
                  <a:pt x="15" y="1371"/>
                </a:cubicBezTo>
                <a:cubicBezTo>
                  <a:pt x="4" y="1380"/>
                  <a:pt x="0" y="1393"/>
                  <a:pt x="4" y="1406"/>
                </a:cubicBezTo>
                <a:cubicBezTo>
                  <a:pt x="82" y="1656"/>
                  <a:pt x="201" y="1809"/>
                  <a:pt x="356" y="1861"/>
                </a:cubicBezTo>
                <a:cubicBezTo>
                  <a:pt x="398" y="1875"/>
                  <a:pt x="439" y="1881"/>
                  <a:pt x="478" y="1881"/>
                </a:cubicBezTo>
                <a:cubicBezTo>
                  <a:pt x="601" y="1881"/>
                  <a:pt x="704" y="1825"/>
                  <a:pt x="741" y="1802"/>
                </a:cubicBezTo>
                <a:lnTo>
                  <a:pt x="1077" y="1920"/>
                </a:lnTo>
                <a:cubicBezTo>
                  <a:pt x="1080" y="1923"/>
                  <a:pt x="1083" y="1923"/>
                  <a:pt x="1087" y="1923"/>
                </a:cubicBezTo>
                <a:cubicBezTo>
                  <a:pt x="1096" y="1923"/>
                  <a:pt x="1104" y="1919"/>
                  <a:pt x="1109" y="1914"/>
                </a:cubicBezTo>
                <a:lnTo>
                  <a:pt x="1591" y="1453"/>
                </a:lnTo>
                <a:cubicBezTo>
                  <a:pt x="1597" y="1446"/>
                  <a:pt x="1601" y="1438"/>
                  <a:pt x="1601" y="1429"/>
                </a:cubicBezTo>
                <a:lnTo>
                  <a:pt x="1605" y="1220"/>
                </a:lnTo>
                <a:lnTo>
                  <a:pt x="2171" y="1120"/>
                </a:lnTo>
                <a:cubicBezTo>
                  <a:pt x="2189" y="1116"/>
                  <a:pt x="2200" y="1101"/>
                  <a:pt x="2198" y="1084"/>
                </a:cubicBezTo>
                <a:cubicBezTo>
                  <a:pt x="2197" y="1068"/>
                  <a:pt x="2184" y="1054"/>
                  <a:pt x="2168" y="1054"/>
                </a:cubicBezTo>
                <a:cubicBezTo>
                  <a:pt x="2158" y="1054"/>
                  <a:pt x="1950" y="1045"/>
                  <a:pt x="1847" y="829"/>
                </a:cubicBezTo>
                <a:cubicBezTo>
                  <a:pt x="1748" y="620"/>
                  <a:pt x="2077" y="407"/>
                  <a:pt x="2081" y="403"/>
                </a:cubicBezTo>
                <a:cubicBezTo>
                  <a:pt x="2081" y="402"/>
                  <a:pt x="2082" y="402"/>
                  <a:pt x="2082" y="402"/>
                </a:cubicBezTo>
                <a:lnTo>
                  <a:pt x="2561" y="59"/>
                </a:lnTo>
                <a:cubicBezTo>
                  <a:pt x="2575" y="49"/>
                  <a:pt x="2580" y="33"/>
                  <a:pt x="2572" y="18"/>
                </a:cubicBezTo>
                <a:cubicBezTo>
                  <a:pt x="2566" y="7"/>
                  <a:pt x="2555" y="0"/>
                  <a:pt x="25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Rectangle 1201">
            <a:extLst>
              <a:ext uri="{FF2B5EF4-FFF2-40B4-BE49-F238E27FC236}">
                <a16:creationId xmlns:a16="http://schemas.microsoft.com/office/drawing/2014/main" id="{A31393D6-F08D-9789-E39C-3F7360C0C139}"/>
              </a:ext>
            </a:extLst>
          </p:cNvPr>
          <p:cNvSpPr/>
          <p:nvPr/>
        </p:nvSpPr>
        <p:spPr>
          <a:xfrm>
            <a:off x="-111805" y="1121390"/>
            <a:ext cx="5043384" cy="395983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Google Shape;598;p51"/>
          <p:cNvSpPr txBox="1">
            <a:spLocks noGrp="1"/>
          </p:cNvSpPr>
          <p:nvPr>
            <p:ph type="title"/>
          </p:nvPr>
        </p:nvSpPr>
        <p:spPr>
          <a:xfrm>
            <a:off x="713475" y="523488"/>
            <a:ext cx="7180845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FFE100"/>
                </a:solidFill>
                <a:latin typeface="Century Gothic" panose="020B0502020202020204" pitchFamily="34" charset="0"/>
              </a:rPr>
              <a:t>Приоритетите на Белгия</a:t>
            </a:r>
            <a:endParaRPr dirty="0">
              <a:solidFill>
                <a:srgbClr val="FFE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0" name="Google Shape;1004;p51">
            <a:extLst>
              <a:ext uri="{FF2B5EF4-FFF2-40B4-BE49-F238E27FC236}">
                <a16:creationId xmlns:a16="http://schemas.microsoft.com/office/drawing/2014/main" id="{1312CA30-BEA2-9C5B-8ABE-6FB97A12A2DF}"/>
              </a:ext>
            </a:extLst>
          </p:cNvPr>
          <p:cNvSpPr/>
          <p:nvPr/>
        </p:nvSpPr>
        <p:spPr>
          <a:xfrm>
            <a:off x="1767226" y="3092288"/>
            <a:ext cx="234326" cy="227729"/>
          </a:xfrm>
          <a:custGeom>
            <a:avLst/>
            <a:gdLst/>
            <a:ahLst/>
            <a:cxnLst/>
            <a:rect l="l" t="t" r="r" b="b"/>
            <a:pathLst>
              <a:path w="2557" h="2485" extrusionOk="0">
                <a:moveTo>
                  <a:pt x="519" y="0"/>
                </a:moveTo>
                <a:lnTo>
                  <a:pt x="411" y="8"/>
                </a:lnTo>
                <a:lnTo>
                  <a:pt x="311" y="132"/>
                </a:lnTo>
                <a:lnTo>
                  <a:pt x="193" y="23"/>
                </a:lnTo>
                <a:lnTo>
                  <a:pt x="202" y="139"/>
                </a:lnTo>
                <a:lnTo>
                  <a:pt x="0" y="256"/>
                </a:lnTo>
                <a:lnTo>
                  <a:pt x="9" y="363"/>
                </a:lnTo>
                <a:lnTo>
                  <a:pt x="16" y="480"/>
                </a:lnTo>
                <a:lnTo>
                  <a:pt x="21" y="560"/>
                </a:lnTo>
                <a:lnTo>
                  <a:pt x="23" y="574"/>
                </a:lnTo>
                <a:lnTo>
                  <a:pt x="131" y="674"/>
                </a:lnTo>
                <a:lnTo>
                  <a:pt x="139" y="682"/>
                </a:lnTo>
                <a:lnTo>
                  <a:pt x="145" y="762"/>
                </a:lnTo>
                <a:lnTo>
                  <a:pt x="146" y="783"/>
                </a:lnTo>
                <a:lnTo>
                  <a:pt x="247" y="776"/>
                </a:lnTo>
                <a:lnTo>
                  <a:pt x="349" y="769"/>
                </a:lnTo>
                <a:lnTo>
                  <a:pt x="354" y="768"/>
                </a:lnTo>
                <a:lnTo>
                  <a:pt x="363" y="877"/>
                </a:lnTo>
                <a:lnTo>
                  <a:pt x="369" y="965"/>
                </a:lnTo>
                <a:lnTo>
                  <a:pt x="370" y="985"/>
                </a:lnTo>
                <a:lnTo>
                  <a:pt x="479" y="977"/>
                </a:lnTo>
                <a:lnTo>
                  <a:pt x="581" y="971"/>
                </a:lnTo>
                <a:lnTo>
                  <a:pt x="588" y="970"/>
                </a:lnTo>
                <a:lnTo>
                  <a:pt x="594" y="1070"/>
                </a:lnTo>
                <a:lnTo>
                  <a:pt x="596" y="1079"/>
                </a:lnTo>
                <a:lnTo>
                  <a:pt x="721" y="1281"/>
                </a:lnTo>
                <a:lnTo>
                  <a:pt x="828" y="1273"/>
                </a:lnTo>
                <a:lnTo>
                  <a:pt x="929" y="1267"/>
                </a:lnTo>
                <a:lnTo>
                  <a:pt x="1031" y="1258"/>
                </a:lnTo>
                <a:lnTo>
                  <a:pt x="1039" y="1258"/>
                </a:lnTo>
                <a:lnTo>
                  <a:pt x="1052" y="1476"/>
                </a:lnTo>
                <a:lnTo>
                  <a:pt x="1060" y="1584"/>
                </a:lnTo>
                <a:lnTo>
                  <a:pt x="966" y="1685"/>
                </a:lnTo>
                <a:lnTo>
                  <a:pt x="958" y="1692"/>
                </a:lnTo>
                <a:lnTo>
                  <a:pt x="1076" y="1802"/>
                </a:lnTo>
                <a:lnTo>
                  <a:pt x="1184" y="1793"/>
                </a:lnTo>
                <a:lnTo>
                  <a:pt x="1294" y="1786"/>
                </a:lnTo>
                <a:lnTo>
                  <a:pt x="1284" y="1668"/>
                </a:lnTo>
                <a:lnTo>
                  <a:pt x="1394" y="1662"/>
                </a:lnTo>
                <a:lnTo>
                  <a:pt x="1401" y="1778"/>
                </a:lnTo>
                <a:lnTo>
                  <a:pt x="1509" y="1865"/>
                </a:lnTo>
                <a:lnTo>
                  <a:pt x="1517" y="1870"/>
                </a:lnTo>
                <a:lnTo>
                  <a:pt x="1524" y="1964"/>
                </a:lnTo>
                <a:lnTo>
                  <a:pt x="1525" y="1980"/>
                </a:lnTo>
                <a:lnTo>
                  <a:pt x="1634" y="2073"/>
                </a:lnTo>
                <a:lnTo>
                  <a:pt x="1640" y="2080"/>
                </a:lnTo>
                <a:lnTo>
                  <a:pt x="1646" y="2159"/>
                </a:lnTo>
                <a:lnTo>
                  <a:pt x="1648" y="2182"/>
                </a:lnTo>
                <a:lnTo>
                  <a:pt x="1750" y="2174"/>
                </a:lnTo>
                <a:lnTo>
                  <a:pt x="1866" y="2282"/>
                </a:lnTo>
                <a:lnTo>
                  <a:pt x="1982" y="2376"/>
                </a:lnTo>
                <a:lnTo>
                  <a:pt x="1989" y="2485"/>
                </a:lnTo>
                <a:lnTo>
                  <a:pt x="2091" y="2369"/>
                </a:lnTo>
                <a:lnTo>
                  <a:pt x="2199" y="2361"/>
                </a:lnTo>
                <a:lnTo>
                  <a:pt x="2221" y="2348"/>
                </a:lnTo>
                <a:lnTo>
                  <a:pt x="2212" y="2345"/>
                </a:lnTo>
                <a:lnTo>
                  <a:pt x="2242" y="2161"/>
                </a:lnTo>
                <a:lnTo>
                  <a:pt x="2177" y="2042"/>
                </a:lnTo>
                <a:lnTo>
                  <a:pt x="2169" y="1934"/>
                </a:lnTo>
                <a:lnTo>
                  <a:pt x="2161" y="1825"/>
                </a:lnTo>
                <a:lnTo>
                  <a:pt x="2263" y="1716"/>
                </a:lnTo>
                <a:lnTo>
                  <a:pt x="2356" y="1593"/>
                </a:lnTo>
                <a:lnTo>
                  <a:pt x="2363" y="1601"/>
                </a:lnTo>
                <a:lnTo>
                  <a:pt x="2368" y="1593"/>
                </a:lnTo>
                <a:lnTo>
                  <a:pt x="2463" y="1585"/>
                </a:lnTo>
                <a:lnTo>
                  <a:pt x="2458" y="1519"/>
                </a:lnTo>
                <a:lnTo>
                  <a:pt x="2456" y="1485"/>
                </a:lnTo>
                <a:lnTo>
                  <a:pt x="2456" y="1477"/>
                </a:lnTo>
                <a:lnTo>
                  <a:pt x="2449" y="1377"/>
                </a:lnTo>
                <a:lnTo>
                  <a:pt x="2557" y="1370"/>
                </a:lnTo>
                <a:lnTo>
                  <a:pt x="2556" y="1361"/>
                </a:lnTo>
                <a:lnTo>
                  <a:pt x="2549" y="1261"/>
                </a:lnTo>
                <a:lnTo>
                  <a:pt x="2541" y="1152"/>
                </a:lnTo>
                <a:lnTo>
                  <a:pt x="2434" y="1159"/>
                </a:lnTo>
                <a:lnTo>
                  <a:pt x="2436" y="1152"/>
                </a:lnTo>
                <a:lnTo>
                  <a:pt x="2525" y="943"/>
                </a:lnTo>
                <a:lnTo>
                  <a:pt x="2525" y="928"/>
                </a:lnTo>
                <a:lnTo>
                  <a:pt x="2519" y="833"/>
                </a:lnTo>
                <a:lnTo>
                  <a:pt x="2512" y="725"/>
                </a:lnTo>
                <a:lnTo>
                  <a:pt x="2503" y="618"/>
                </a:lnTo>
                <a:lnTo>
                  <a:pt x="2489" y="626"/>
                </a:lnTo>
                <a:lnTo>
                  <a:pt x="2483" y="523"/>
                </a:lnTo>
                <a:lnTo>
                  <a:pt x="2258" y="321"/>
                </a:lnTo>
                <a:lnTo>
                  <a:pt x="2142" y="220"/>
                </a:lnTo>
                <a:lnTo>
                  <a:pt x="2033" y="120"/>
                </a:lnTo>
                <a:lnTo>
                  <a:pt x="1925" y="127"/>
                </a:lnTo>
                <a:lnTo>
                  <a:pt x="1831" y="235"/>
                </a:lnTo>
                <a:lnTo>
                  <a:pt x="1830" y="235"/>
                </a:lnTo>
                <a:lnTo>
                  <a:pt x="1823" y="243"/>
                </a:lnTo>
                <a:lnTo>
                  <a:pt x="1708" y="251"/>
                </a:lnTo>
                <a:lnTo>
                  <a:pt x="1701" y="143"/>
                </a:lnTo>
                <a:lnTo>
                  <a:pt x="1375" y="64"/>
                </a:lnTo>
                <a:lnTo>
                  <a:pt x="1369" y="58"/>
                </a:lnTo>
                <a:lnTo>
                  <a:pt x="1280" y="64"/>
                </a:lnTo>
                <a:lnTo>
                  <a:pt x="1179" y="172"/>
                </a:lnTo>
                <a:lnTo>
                  <a:pt x="1186" y="279"/>
                </a:lnTo>
                <a:lnTo>
                  <a:pt x="969" y="295"/>
                </a:lnTo>
                <a:lnTo>
                  <a:pt x="862" y="303"/>
                </a:lnTo>
                <a:lnTo>
                  <a:pt x="761" y="310"/>
                </a:lnTo>
                <a:lnTo>
                  <a:pt x="753" y="201"/>
                </a:lnTo>
                <a:lnTo>
                  <a:pt x="638" y="110"/>
                </a:lnTo>
                <a:lnTo>
                  <a:pt x="528" y="117"/>
                </a:lnTo>
                <a:lnTo>
                  <a:pt x="51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1"/>
          <p:cNvSpPr/>
          <p:nvPr/>
        </p:nvSpPr>
        <p:spPr>
          <a:xfrm>
            <a:off x="4138601" y="3515837"/>
            <a:ext cx="1471052" cy="1145556"/>
          </a:xfrm>
          <a:custGeom>
            <a:avLst/>
            <a:gdLst/>
            <a:ahLst/>
            <a:cxnLst/>
            <a:rect l="l" t="t" r="r" b="b"/>
            <a:pathLst>
              <a:path w="8831" h="6877" fill="none" extrusionOk="0">
                <a:moveTo>
                  <a:pt x="5697" y="5148"/>
                </a:moveTo>
                <a:lnTo>
                  <a:pt x="5909" y="5007"/>
                </a:lnTo>
                <a:lnTo>
                  <a:pt x="6035" y="5123"/>
                </a:lnTo>
                <a:lnTo>
                  <a:pt x="6144" y="5221"/>
                </a:lnTo>
                <a:lnTo>
                  <a:pt x="6367" y="5205"/>
                </a:lnTo>
                <a:lnTo>
                  <a:pt x="6374" y="5327"/>
                </a:lnTo>
                <a:lnTo>
                  <a:pt x="6492" y="5540"/>
                </a:lnTo>
                <a:lnTo>
                  <a:pt x="6498" y="5648"/>
                </a:lnTo>
                <a:lnTo>
                  <a:pt x="6410" y="5763"/>
                </a:lnTo>
                <a:lnTo>
                  <a:pt x="6404" y="5769"/>
                </a:lnTo>
                <a:lnTo>
                  <a:pt x="6413" y="5885"/>
                </a:lnTo>
                <a:lnTo>
                  <a:pt x="6427" y="6113"/>
                </a:lnTo>
                <a:lnTo>
                  <a:pt x="6536" y="6220"/>
                </a:lnTo>
                <a:lnTo>
                  <a:pt x="6545" y="6336"/>
                </a:lnTo>
                <a:lnTo>
                  <a:pt x="6560" y="6559"/>
                </a:lnTo>
                <a:lnTo>
                  <a:pt x="6670" y="6549"/>
                </a:lnTo>
                <a:lnTo>
                  <a:pt x="6686" y="6778"/>
                </a:lnTo>
                <a:lnTo>
                  <a:pt x="6801" y="6876"/>
                </a:lnTo>
                <a:lnTo>
                  <a:pt x="6810" y="6868"/>
                </a:lnTo>
                <a:lnTo>
                  <a:pt x="6914" y="6762"/>
                </a:lnTo>
                <a:lnTo>
                  <a:pt x="7015" y="6753"/>
                </a:lnTo>
                <a:lnTo>
                  <a:pt x="7008" y="6639"/>
                </a:lnTo>
                <a:lnTo>
                  <a:pt x="7008" y="6631"/>
                </a:lnTo>
                <a:lnTo>
                  <a:pt x="7117" y="6730"/>
                </a:lnTo>
                <a:lnTo>
                  <a:pt x="7133" y="6744"/>
                </a:lnTo>
                <a:lnTo>
                  <a:pt x="7346" y="6728"/>
                </a:lnTo>
                <a:lnTo>
                  <a:pt x="7450" y="6721"/>
                </a:lnTo>
                <a:lnTo>
                  <a:pt x="7662" y="6583"/>
                </a:lnTo>
                <a:lnTo>
                  <a:pt x="7882" y="6566"/>
                </a:lnTo>
                <a:lnTo>
                  <a:pt x="7977" y="6452"/>
                </a:lnTo>
                <a:lnTo>
                  <a:pt x="8080" y="6321"/>
                </a:lnTo>
                <a:lnTo>
                  <a:pt x="8183" y="6421"/>
                </a:lnTo>
                <a:lnTo>
                  <a:pt x="8199" y="6436"/>
                </a:lnTo>
                <a:lnTo>
                  <a:pt x="8316" y="6426"/>
                </a:lnTo>
                <a:lnTo>
                  <a:pt x="8419" y="6420"/>
                </a:lnTo>
                <a:lnTo>
                  <a:pt x="8522" y="6289"/>
                </a:lnTo>
                <a:lnTo>
                  <a:pt x="8617" y="6182"/>
                </a:lnTo>
                <a:lnTo>
                  <a:pt x="8831" y="6050"/>
                </a:lnTo>
                <a:lnTo>
                  <a:pt x="8811" y="6043"/>
                </a:lnTo>
                <a:lnTo>
                  <a:pt x="8799" y="6038"/>
                </a:lnTo>
                <a:lnTo>
                  <a:pt x="8602" y="5952"/>
                </a:lnTo>
                <a:lnTo>
                  <a:pt x="8705" y="5830"/>
                </a:lnTo>
                <a:lnTo>
                  <a:pt x="8698" y="5716"/>
                </a:lnTo>
                <a:lnTo>
                  <a:pt x="8689" y="5602"/>
                </a:lnTo>
                <a:lnTo>
                  <a:pt x="8571" y="5494"/>
                </a:lnTo>
                <a:lnTo>
                  <a:pt x="8462" y="5394"/>
                </a:lnTo>
                <a:lnTo>
                  <a:pt x="8344" y="5288"/>
                </a:lnTo>
                <a:lnTo>
                  <a:pt x="8233" y="5190"/>
                </a:lnTo>
                <a:lnTo>
                  <a:pt x="7998" y="5083"/>
                </a:lnTo>
                <a:lnTo>
                  <a:pt x="7982" y="4856"/>
                </a:lnTo>
                <a:lnTo>
                  <a:pt x="7975" y="4748"/>
                </a:lnTo>
                <a:lnTo>
                  <a:pt x="7960" y="4534"/>
                </a:lnTo>
                <a:lnTo>
                  <a:pt x="7959" y="4519"/>
                </a:lnTo>
                <a:lnTo>
                  <a:pt x="8004" y="4516"/>
                </a:lnTo>
                <a:lnTo>
                  <a:pt x="8070" y="4513"/>
                </a:lnTo>
                <a:lnTo>
                  <a:pt x="8054" y="4290"/>
                </a:lnTo>
                <a:lnTo>
                  <a:pt x="8048" y="4175"/>
                </a:lnTo>
                <a:lnTo>
                  <a:pt x="8261" y="4044"/>
                </a:lnTo>
                <a:lnTo>
                  <a:pt x="8254" y="3930"/>
                </a:lnTo>
                <a:lnTo>
                  <a:pt x="8357" y="3815"/>
                </a:lnTo>
                <a:lnTo>
                  <a:pt x="8238" y="3709"/>
                </a:lnTo>
                <a:lnTo>
                  <a:pt x="8134" y="3717"/>
                </a:lnTo>
                <a:lnTo>
                  <a:pt x="8017" y="3724"/>
                </a:lnTo>
                <a:lnTo>
                  <a:pt x="8008" y="3610"/>
                </a:lnTo>
                <a:lnTo>
                  <a:pt x="7891" y="3504"/>
                </a:lnTo>
                <a:lnTo>
                  <a:pt x="7877" y="3282"/>
                </a:lnTo>
                <a:lnTo>
                  <a:pt x="7758" y="3076"/>
                </a:lnTo>
                <a:lnTo>
                  <a:pt x="7751" y="3061"/>
                </a:lnTo>
                <a:lnTo>
                  <a:pt x="7817" y="3056"/>
                </a:lnTo>
                <a:lnTo>
                  <a:pt x="7861" y="3052"/>
                </a:lnTo>
                <a:lnTo>
                  <a:pt x="7964" y="2930"/>
                </a:lnTo>
                <a:lnTo>
                  <a:pt x="8132" y="2729"/>
                </a:lnTo>
                <a:lnTo>
                  <a:pt x="8171" y="2685"/>
                </a:lnTo>
                <a:lnTo>
                  <a:pt x="8051" y="2470"/>
                </a:lnTo>
                <a:lnTo>
                  <a:pt x="7934" y="2479"/>
                </a:lnTo>
                <a:lnTo>
                  <a:pt x="7925" y="2364"/>
                </a:lnTo>
                <a:lnTo>
                  <a:pt x="8037" y="2249"/>
                </a:lnTo>
                <a:lnTo>
                  <a:pt x="7910" y="2136"/>
                </a:lnTo>
                <a:lnTo>
                  <a:pt x="7897" y="2144"/>
                </a:lnTo>
                <a:lnTo>
                  <a:pt x="7699" y="2275"/>
                </a:lnTo>
                <a:lnTo>
                  <a:pt x="7603" y="2389"/>
                </a:lnTo>
                <a:lnTo>
                  <a:pt x="7586" y="2381"/>
                </a:lnTo>
                <a:lnTo>
                  <a:pt x="7376" y="2298"/>
                </a:lnTo>
                <a:lnTo>
                  <a:pt x="7257" y="2183"/>
                </a:lnTo>
                <a:lnTo>
                  <a:pt x="7166" y="2191"/>
                </a:lnTo>
                <a:lnTo>
                  <a:pt x="7147" y="2192"/>
                </a:lnTo>
                <a:lnTo>
                  <a:pt x="7090" y="2197"/>
                </a:lnTo>
                <a:lnTo>
                  <a:pt x="6926" y="2207"/>
                </a:lnTo>
                <a:lnTo>
                  <a:pt x="6832" y="2214"/>
                </a:lnTo>
                <a:lnTo>
                  <a:pt x="6824" y="2108"/>
                </a:lnTo>
                <a:lnTo>
                  <a:pt x="6816" y="1995"/>
                </a:lnTo>
                <a:lnTo>
                  <a:pt x="6904" y="1873"/>
                </a:lnTo>
                <a:lnTo>
                  <a:pt x="6897" y="1765"/>
                </a:lnTo>
                <a:lnTo>
                  <a:pt x="6794" y="1658"/>
                </a:lnTo>
                <a:lnTo>
                  <a:pt x="6668" y="1551"/>
                </a:lnTo>
                <a:lnTo>
                  <a:pt x="6647" y="1553"/>
                </a:lnTo>
                <a:lnTo>
                  <a:pt x="6566" y="1559"/>
                </a:lnTo>
                <a:lnTo>
                  <a:pt x="6447" y="1568"/>
                </a:lnTo>
                <a:lnTo>
                  <a:pt x="6432" y="1339"/>
                </a:lnTo>
                <a:lnTo>
                  <a:pt x="6315" y="1240"/>
                </a:lnTo>
                <a:lnTo>
                  <a:pt x="6307" y="1125"/>
                </a:lnTo>
                <a:lnTo>
                  <a:pt x="6291" y="896"/>
                </a:lnTo>
                <a:lnTo>
                  <a:pt x="6284" y="781"/>
                </a:lnTo>
                <a:lnTo>
                  <a:pt x="6175" y="788"/>
                </a:lnTo>
                <a:lnTo>
                  <a:pt x="6073" y="797"/>
                </a:lnTo>
                <a:lnTo>
                  <a:pt x="6159" y="569"/>
                </a:lnTo>
                <a:lnTo>
                  <a:pt x="6142" y="566"/>
                </a:lnTo>
                <a:lnTo>
                  <a:pt x="6003" y="541"/>
                </a:lnTo>
                <a:lnTo>
                  <a:pt x="5846" y="491"/>
                </a:lnTo>
                <a:lnTo>
                  <a:pt x="5719" y="502"/>
                </a:lnTo>
                <a:lnTo>
                  <a:pt x="5608" y="510"/>
                </a:lnTo>
                <a:lnTo>
                  <a:pt x="5594" y="510"/>
                </a:lnTo>
                <a:lnTo>
                  <a:pt x="5601" y="610"/>
                </a:lnTo>
                <a:lnTo>
                  <a:pt x="5442" y="652"/>
                </a:lnTo>
                <a:lnTo>
                  <a:pt x="5413" y="684"/>
                </a:lnTo>
                <a:lnTo>
                  <a:pt x="5280" y="564"/>
                </a:lnTo>
                <a:lnTo>
                  <a:pt x="5034" y="652"/>
                </a:lnTo>
                <a:lnTo>
                  <a:pt x="4889" y="785"/>
                </a:lnTo>
                <a:lnTo>
                  <a:pt x="4795" y="824"/>
                </a:lnTo>
                <a:lnTo>
                  <a:pt x="4612" y="837"/>
                </a:lnTo>
                <a:lnTo>
                  <a:pt x="4521" y="911"/>
                </a:lnTo>
                <a:lnTo>
                  <a:pt x="4403" y="1052"/>
                </a:lnTo>
                <a:lnTo>
                  <a:pt x="4287" y="1191"/>
                </a:lnTo>
                <a:lnTo>
                  <a:pt x="4223" y="1226"/>
                </a:lnTo>
                <a:lnTo>
                  <a:pt x="4006" y="1179"/>
                </a:lnTo>
                <a:lnTo>
                  <a:pt x="3905" y="1187"/>
                </a:lnTo>
                <a:lnTo>
                  <a:pt x="3792" y="1196"/>
                </a:lnTo>
                <a:lnTo>
                  <a:pt x="3682" y="1204"/>
                </a:lnTo>
                <a:lnTo>
                  <a:pt x="3573" y="1095"/>
                </a:lnTo>
                <a:lnTo>
                  <a:pt x="3454" y="1105"/>
                </a:lnTo>
                <a:lnTo>
                  <a:pt x="3447" y="991"/>
                </a:lnTo>
                <a:lnTo>
                  <a:pt x="3336" y="1000"/>
                </a:lnTo>
                <a:lnTo>
                  <a:pt x="3219" y="892"/>
                </a:lnTo>
                <a:lnTo>
                  <a:pt x="3109" y="795"/>
                </a:lnTo>
                <a:lnTo>
                  <a:pt x="2993" y="687"/>
                </a:lnTo>
                <a:lnTo>
                  <a:pt x="2874" y="588"/>
                </a:lnTo>
                <a:lnTo>
                  <a:pt x="2866" y="465"/>
                </a:lnTo>
                <a:lnTo>
                  <a:pt x="2858" y="353"/>
                </a:lnTo>
                <a:lnTo>
                  <a:pt x="2741" y="252"/>
                </a:lnTo>
                <a:lnTo>
                  <a:pt x="2623" y="140"/>
                </a:lnTo>
                <a:lnTo>
                  <a:pt x="2579" y="49"/>
                </a:lnTo>
                <a:lnTo>
                  <a:pt x="2324" y="0"/>
                </a:lnTo>
                <a:lnTo>
                  <a:pt x="2309" y="15"/>
                </a:lnTo>
                <a:lnTo>
                  <a:pt x="2172" y="142"/>
                </a:lnTo>
                <a:lnTo>
                  <a:pt x="2045" y="120"/>
                </a:lnTo>
                <a:lnTo>
                  <a:pt x="1951" y="158"/>
                </a:lnTo>
                <a:lnTo>
                  <a:pt x="1858" y="197"/>
                </a:lnTo>
                <a:lnTo>
                  <a:pt x="1774" y="202"/>
                </a:lnTo>
                <a:lnTo>
                  <a:pt x="1761" y="203"/>
                </a:lnTo>
                <a:lnTo>
                  <a:pt x="1746" y="204"/>
                </a:lnTo>
                <a:lnTo>
                  <a:pt x="1564" y="218"/>
                </a:lnTo>
                <a:lnTo>
                  <a:pt x="1413" y="229"/>
                </a:lnTo>
                <a:lnTo>
                  <a:pt x="1323" y="235"/>
                </a:lnTo>
                <a:lnTo>
                  <a:pt x="1299" y="238"/>
                </a:lnTo>
                <a:lnTo>
                  <a:pt x="1223" y="411"/>
                </a:lnTo>
                <a:lnTo>
                  <a:pt x="1224" y="443"/>
                </a:lnTo>
                <a:lnTo>
                  <a:pt x="1089" y="421"/>
                </a:lnTo>
                <a:lnTo>
                  <a:pt x="939" y="495"/>
                </a:lnTo>
                <a:lnTo>
                  <a:pt x="916" y="595"/>
                </a:lnTo>
                <a:lnTo>
                  <a:pt x="786" y="505"/>
                </a:lnTo>
                <a:lnTo>
                  <a:pt x="682" y="512"/>
                </a:lnTo>
                <a:lnTo>
                  <a:pt x="676" y="514"/>
                </a:lnTo>
                <a:lnTo>
                  <a:pt x="599" y="520"/>
                </a:lnTo>
                <a:lnTo>
                  <a:pt x="567" y="522"/>
                </a:lnTo>
                <a:lnTo>
                  <a:pt x="429" y="371"/>
                </a:lnTo>
                <a:lnTo>
                  <a:pt x="333" y="377"/>
                </a:lnTo>
                <a:lnTo>
                  <a:pt x="145" y="452"/>
                </a:lnTo>
                <a:lnTo>
                  <a:pt x="119" y="462"/>
                </a:lnTo>
                <a:lnTo>
                  <a:pt x="96" y="593"/>
                </a:lnTo>
                <a:lnTo>
                  <a:pt x="132" y="684"/>
                </a:lnTo>
                <a:lnTo>
                  <a:pt x="174" y="781"/>
                </a:lnTo>
                <a:lnTo>
                  <a:pt x="181" y="880"/>
                </a:lnTo>
                <a:lnTo>
                  <a:pt x="148" y="912"/>
                </a:lnTo>
                <a:lnTo>
                  <a:pt x="0" y="1025"/>
                </a:lnTo>
                <a:lnTo>
                  <a:pt x="163" y="1134"/>
                </a:lnTo>
                <a:lnTo>
                  <a:pt x="174" y="1302"/>
                </a:lnTo>
                <a:lnTo>
                  <a:pt x="199" y="1311"/>
                </a:lnTo>
                <a:lnTo>
                  <a:pt x="294" y="1338"/>
                </a:lnTo>
                <a:lnTo>
                  <a:pt x="391" y="1217"/>
                </a:lnTo>
                <a:lnTo>
                  <a:pt x="398" y="1332"/>
                </a:lnTo>
                <a:lnTo>
                  <a:pt x="405" y="1446"/>
                </a:lnTo>
                <a:lnTo>
                  <a:pt x="413" y="1561"/>
                </a:lnTo>
                <a:lnTo>
                  <a:pt x="318" y="1684"/>
                </a:lnTo>
                <a:lnTo>
                  <a:pt x="207" y="1692"/>
                </a:lnTo>
                <a:lnTo>
                  <a:pt x="104" y="1806"/>
                </a:lnTo>
                <a:lnTo>
                  <a:pt x="221" y="1913"/>
                </a:lnTo>
                <a:lnTo>
                  <a:pt x="229" y="2027"/>
                </a:lnTo>
                <a:lnTo>
                  <a:pt x="245" y="2256"/>
                </a:lnTo>
                <a:lnTo>
                  <a:pt x="362" y="2355"/>
                </a:lnTo>
                <a:lnTo>
                  <a:pt x="370" y="2470"/>
                </a:lnTo>
                <a:lnTo>
                  <a:pt x="480" y="2578"/>
                </a:lnTo>
                <a:lnTo>
                  <a:pt x="575" y="2340"/>
                </a:lnTo>
                <a:lnTo>
                  <a:pt x="679" y="2224"/>
                </a:lnTo>
                <a:lnTo>
                  <a:pt x="775" y="1988"/>
                </a:lnTo>
                <a:lnTo>
                  <a:pt x="766" y="1873"/>
                </a:lnTo>
                <a:lnTo>
                  <a:pt x="876" y="1865"/>
                </a:lnTo>
                <a:lnTo>
                  <a:pt x="995" y="1970"/>
                </a:lnTo>
                <a:lnTo>
                  <a:pt x="1113" y="2077"/>
                </a:lnTo>
                <a:lnTo>
                  <a:pt x="1223" y="2183"/>
                </a:lnTo>
                <a:lnTo>
                  <a:pt x="1348" y="2399"/>
                </a:lnTo>
                <a:lnTo>
                  <a:pt x="1252" y="2628"/>
                </a:lnTo>
                <a:lnTo>
                  <a:pt x="1260" y="2750"/>
                </a:lnTo>
                <a:lnTo>
                  <a:pt x="1275" y="2970"/>
                </a:lnTo>
                <a:lnTo>
                  <a:pt x="1494" y="2954"/>
                </a:lnTo>
                <a:lnTo>
                  <a:pt x="1502" y="3078"/>
                </a:lnTo>
                <a:lnTo>
                  <a:pt x="1613" y="3068"/>
                </a:lnTo>
                <a:lnTo>
                  <a:pt x="1723" y="3161"/>
                </a:lnTo>
                <a:lnTo>
                  <a:pt x="1849" y="3274"/>
                </a:lnTo>
                <a:lnTo>
                  <a:pt x="1517" y="3298"/>
                </a:lnTo>
                <a:lnTo>
                  <a:pt x="1635" y="3396"/>
                </a:lnTo>
                <a:lnTo>
                  <a:pt x="1746" y="3505"/>
                </a:lnTo>
                <a:lnTo>
                  <a:pt x="1880" y="3724"/>
                </a:lnTo>
                <a:lnTo>
                  <a:pt x="1983" y="3718"/>
                </a:lnTo>
                <a:lnTo>
                  <a:pt x="2218" y="3924"/>
                </a:lnTo>
                <a:lnTo>
                  <a:pt x="2225" y="4037"/>
                </a:lnTo>
                <a:lnTo>
                  <a:pt x="2453" y="4136"/>
                </a:lnTo>
                <a:lnTo>
                  <a:pt x="2666" y="4006"/>
                </a:lnTo>
                <a:lnTo>
                  <a:pt x="2776" y="3997"/>
                </a:lnTo>
                <a:lnTo>
                  <a:pt x="3005" y="4211"/>
                </a:lnTo>
                <a:lnTo>
                  <a:pt x="3240" y="4415"/>
                </a:lnTo>
                <a:lnTo>
                  <a:pt x="3365" y="4635"/>
                </a:lnTo>
                <a:lnTo>
                  <a:pt x="3578" y="4620"/>
                </a:lnTo>
                <a:lnTo>
                  <a:pt x="3703" y="4833"/>
                </a:lnTo>
                <a:lnTo>
                  <a:pt x="3932" y="4937"/>
                </a:lnTo>
                <a:lnTo>
                  <a:pt x="4041" y="4931"/>
                </a:lnTo>
                <a:lnTo>
                  <a:pt x="4167" y="5137"/>
                </a:lnTo>
                <a:lnTo>
                  <a:pt x="4270" y="5129"/>
                </a:lnTo>
                <a:lnTo>
                  <a:pt x="4389" y="5244"/>
                </a:lnTo>
                <a:lnTo>
                  <a:pt x="4609" y="5227"/>
                </a:lnTo>
                <a:lnTo>
                  <a:pt x="4719" y="5221"/>
                </a:lnTo>
                <a:lnTo>
                  <a:pt x="4844" y="5315"/>
                </a:lnTo>
                <a:lnTo>
                  <a:pt x="4852" y="5439"/>
                </a:lnTo>
                <a:lnTo>
                  <a:pt x="4956" y="5539"/>
                </a:lnTo>
                <a:lnTo>
                  <a:pt x="5072" y="5530"/>
                </a:lnTo>
                <a:lnTo>
                  <a:pt x="5086" y="5753"/>
                </a:lnTo>
                <a:lnTo>
                  <a:pt x="5301" y="5736"/>
                </a:lnTo>
                <a:lnTo>
                  <a:pt x="5309" y="5852"/>
                </a:lnTo>
                <a:lnTo>
                  <a:pt x="5419" y="5843"/>
                </a:lnTo>
                <a:lnTo>
                  <a:pt x="5659" y="5836"/>
                </a:lnTo>
                <a:lnTo>
                  <a:pt x="5622" y="5271"/>
                </a:lnTo>
                <a:lnTo>
                  <a:pt x="5594" y="5155"/>
                </a:lnTo>
                <a:close/>
              </a:path>
            </a:pathLst>
          </a:custGeom>
          <a:solidFill>
            <a:srgbClr val="0413F8"/>
          </a:solidFill>
          <a:ln w="1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51"/>
          <p:cNvSpPr/>
          <p:nvPr/>
        </p:nvSpPr>
        <p:spPr>
          <a:xfrm rot="5400000">
            <a:off x="8425711" y="183503"/>
            <a:ext cx="349508" cy="349697"/>
          </a:xfrm>
          <a:custGeom>
            <a:avLst/>
            <a:gdLst/>
            <a:ahLst/>
            <a:cxnLst/>
            <a:rect l="l" t="t" r="r" b="b"/>
            <a:pathLst>
              <a:path w="3694" h="3696" extrusionOk="0">
                <a:moveTo>
                  <a:pt x="0" y="1"/>
                </a:moveTo>
                <a:lnTo>
                  <a:pt x="0" y="3695"/>
                </a:lnTo>
                <a:lnTo>
                  <a:pt x="3693" y="3695"/>
                </a:lnTo>
                <a:cubicBezTo>
                  <a:pt x="3693" y="1655"/>
                  <a:pt x="2041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51"/>
          <p:cNvSpPr/>
          <p:nvPr/>
        </p:nvSpPr>
        <p:spPr>
          <a:xfrm>
            <a:off x="4927091" y="980669"/>
            <a:ext cx="3876990" cy="402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Белгия ще съсредоточи усилията си върху шест тематични области:</a:t>
            </a:r>
            <a:endParaRPr lang="en-US" sz="1600" b="1" dirty="0">
              <a:solidFill>
                <a:schemeClr val="dk2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защита на принципите на правовата държава</a:t>
            </a:r>
            <a:r>
              <a:rPr lang="en-US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демокрацията и единството укрепване на нашата конкурентоспособност</a:t>
            </a:r>
            <a:r>
              <a:rPr lang="en-US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усилия за осъществяване на екологичен и справедлив преход</a:t>
            </a:r>
            <a:r>
              <a:rPr lang="en-US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укрепване на нашата социална и здравна програма</a:t>
            </a:r>
            <a:r>
              <a:rPr lang="en-US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защита на хората и границите</a:t>
            </a:r>
            <a:r>
              <a:rPr lang="en-US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утвърждаване на глобална Европа</a:t>
            </a:r>
            <a:r>
              <a:rPr lang="en-US" sz="1600" b="1" dirty="0">
                <a:solidFill>
                  <a:schemeClr val="dk2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  <a:endParaRPr lang="bg-BG" sz="1600" b="1" dirty="0">
              <a:solidFill>
                <a:schemeClr val="dk2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600;p51">
            <a:extLst>
              <a:ext uri="{FF2B5EF4-FFF2-40B4-BE49-F238E27FC236}">
                <a16:creationId xmlns:a16="http://schemas.microsoft.com/office/drawing/2014/main" id="{A5DFCFCD-5EA8-0519-0E56-8CA6B2F23682}"/>
              </a:ext>
            </a:extLst>
          </p:cNvPr>
          <p:cNvSpPr/>
          <p:nvPr/>
        </p:nvSpPr>
        <p:spPr>
          <a:xfrm>
            <a:off x="2876560" y="3919013"/>
            <a:ext cx="179882" cy="132911"/>
          </a:xfrm>
          <a:custGeom>
            <a:avLst/>
            <a:gdLst/>
            <a:ahLst/>
            <a:cxnLst/>
            <a:rect l="l" t="t" r="r" b="b"/>
            <a:pathLst>
              <a:path w="2428" h="1794" extrusionOk="0">
                <a:moveTo>
                  <a:pt x="1595" y="0"/>
                </a:moveTo>
                <a:lnTo>
                  <a:pt x="1494" y="113"/>
                </a:lnTo>
                <a:lnTo>
                  <a:pt x="1367" y="110"/>
                </a:lnTo>
                <a:lnTo>
                  <a:pt x="990" y="269"/>
                </a:lnTo>
                <a:lnTo>
                  <a:pt x="658" y="219"/>
                </a:lnTo>
                <a:lnTo>
                  <a:pt x="417" y="400"/>
                </a:lnTo>
                <a:lnTo>
                  <a:pt x="360" y="285"/>
                </a:lnTo>
                <a:lnTo>
                  <a:pt x="95" y="565"/>
                </a:lnTo>
                <a:lnTo>
                  <a:pt x="7" y="680"/>
                </a:lnTo>
                <a:lnTo>
                  <a:pt x="1" y="686"/>
                </a:lnTo>
                <a:lnTo>
                  <a:pt x="10" y="802"/>
                </a:lnTo>
                <a:lnTo>
                  <a:pt x="24" y="1030"/>
                </a:lnTo>
                <a:lnTo>
                  <a:pt x="133" y="1137"/>
                </a:lnTo>
                <a:lnTo>
                  <a:pt x="142" y="1253"/>
                </a:lnTo>
                <a:lnTo>
                  <a:pt x="157" y="1476"/>
                </a:lnTo>
                <a:lnTo>
                  <a:pt x="267" y="1466"/>
                </a:lnTo>
                <a:lnTo>
                  <a:pt x="283" y="1695"/>
                </a:lnTo>
                <a:lnTo>
                  <a:pt x="398" y="1793"/>
                </a:lnTo>
                <a:lnTo>
                  <a:pt x="407" y="1785"/>
                </a:lnTo>
                <a:lnTo>
                  <a:pt x="511" y="1679"/>
                </a:lnTo>
                <a:lnTo>
                  <a:pt x="612" y="1670"/>
                </a:lnTo>
                <a:lnTo>
                  <a:pt x="605" y="1556"/>
                </a:lnTo>
                <a:lnTo>
                  <a:pt x="605" y="1548"/>
                </a:lnTo>
                <a:lnTo>
                  <a:pt x="714" y="1647"/>
                </a:lnTo>
                <a:lnTo>
                  <a:pt x="730" y="1661"/>
                </a:lnTo>
                <a:lnTo>
                  <a:pt x="943" y="1645"/>
                </a:lnTo>
                <a:lnTo>
                  <a:pt x="1047" y="1638"/>
                </a:lnTo>
                <a:lnTo>
                  <a:pt x="1259" y="1500"/>
                </a:lnTo>
                <a:lnTo>
                  <a:pt x="1479" y="1483"/>
                </a:lnTo>
                <a:lnTo>
                  <a:pt x="1574" y="1369"/>
                </a:lnTo>
                <a:lnTo>
                  <a:pt x="1677" y="1238"/>
                </a:lnTo>
                <a:lnTo>
                  <a:pt x="1780" y="1338"/>
                </a:lnTo>
                <a:lnTo>
                  <a:pt x="1796" y="1353"/>
                </a:lnTo>
                <a:lnTo>
                  <a:pt x="1913" y="1343"/>
                </a:lnTo>
                <a:lnTo>
                  <a:pt x="2016" y="1337"/>
                </a:lnTo>
                <a:lnTo>
                  <a:pt x="2119" y="1206"/>
                </a:lnTo>
                <a:lnTo>
                  <a:pt x="2214" y="1099"/>
                </a:lnTo>
                <a:lnTo>
                  <a:pt x="2428" y="967"/>
                </a:lnTo>
                <a:lnTo>
                  <a:pt x="2408" y="960"/>
                </a:lnTo>
                <a:lnTo>
                  <a:pt x="2396" y="955"/>
                </a:lnTo>
                <a:lnTo>
                  <a:pt x="2199" y="869"/>
                </a:lnTo>
                <a:lnTo>
                  <a:pt x="2302" y="747"/>
                </a:lnTo>
                <a:lnTo>
                  <a:pt x="2295" y="633"/>
                </a:lnTo>
                <a:lnTo>
                  <a:pt x="2286" y="519"/>
                </a:lnTo>
                <a:lnTo>
                  <a:pt x="2168" y="411"/>
                </a:lnTo>
                <a:lnTo>
                  <a:pt x="2059" y="311"/>
                </a:lnTo>
                <a:lnTo>
                  <a:pt x="1941" y="205"/>
                </a:lnTo>
                <a:lnTo>
                  <a:pt x="1830" y="107"/>
                </a:lnTo>
                <a:lnTo>
                  <a:pt x="15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01;p51">
            <a:extLst>
              <a:ext uri="{FF2B5EF4-FFF2-40B4-BE49-F238E27FC236}">
                <a16:creationId xmlns:a16="http://schemas.microsoft.com/office/drawing/2014/main" id="{44C0CAE1-7168-861F-5463-E091F3358FAB}"/>
              </a:ext>
            </a:extLst>
          </p:cNvPr>
          <p:cNvSpPr/>
          <p:nvPr/>
        </p:nvSpPr>
        <p:spPr>
          <a:xfrm>
            <a:off x="2757947" y="3680081"/>
            <a:ext cx="263377" cy="258859"/>
          </a:xfrm>
          <a:custGeom>
            <a:avLst/>
            <a:gdLst/>
            <a:ahLst/>
            <a:cxnLst/>
            <a:rect l="l" t="t" r="r" b="b"/>
            <a:pathLst>
              <a:path w="3555" h="3494" extrusionOk="0">
                <a:moveTo>
                  <a:pt x="1000" y="1"/>
                </a:moveTo>
                <a:lnTo>
                  <a:pt x="341" y="7"/>
                </a:lnTo>
                <a:lnTo>
                  <a:pt x="68" y="73"/>
                </a:lnTo>
                <a:lnTo>
                  <a:pt x="13" y="406"/>
                </a:lnTo>
                <a:lnTo>
                  <a:pt x="383" y="349"/>
                </a:lnTo>
                <a:lnTo>
                  <a:pt x="0" y="944"/>
                </a:lnTo>
                <a:lnTo>
                  <a:pt x="520" y="1403"/>
                </a:lnTo>
                <a:lnTo>
                  <a:pt x="170" y="1478"/>
                </a:lnTo>
                <a:lnTo>
                  <a:pt x="508" y="1984"/>
                </a:lnTo>
                <a:lnTo>
                  <a:pt x="208" y="2042"/>
                </a:lnTo>
                <a:lnTo>
                  <a:pt x="578" y="2402"/>
                </a:lnTo>
                <a:lnTo>
                  <a:pt x="781" y="2479"/>
                </a:lnTo>
                <a:cubicBezTo>
                  <a:pt x="781" y="2479"/>
                  <a:pt x="863" y="2618"/>
                  <a:pt x="913" y="2629"/>
                </a:cubicBezTo>
                <a:cubicBezTo>
                  <a:pt x="963" y="2637"/>
                  <a:pt x="1342" y="2687"/>
                  <a:pt x="1342" y="2687"/>
                </a:cubicBezTo>
                <a:lnTo>
                  <a:pt x="1522" y="2453"/>
                </a:lnTo>
                <a:lnTo>
                  <a:pt x="1592" y="2287"/>
                </a:lnTo>
                <a:lnTo>
                  <a:pt x="1846" y="2448"/>
                </a:lnTo>
                <a:lnTo>
                  <a:pt x="1982" y="2651"/>
                </a:lnTo>
                <a:lnTo>
                  <a:pt x="2363" y="2772"/>
                </a:lnTo>
                <a:lnTo>
                  <a:pt x="2359" y="2939"/>
                </a:lnTo>
                <a:lnTo>
                  <a:pt x="2352" y="3248"/>
                </a:lnTo>
                <a:lnTo>
                  <a:pt x="2260" y="3444"/>
                </a:lnTo>
                <a:lnTo>
                  <a:pt x="2592" y="3494"/>
                </a:lnTo>
                <a:lnTo>
                  <a:pt x="2970" y="3335"/>
                </a:lnTo>
                <a:lnTo>
                  <a:pt x="3096" y="3338"/>
                </a:lnTo>
                <a:lnTo>
                  <a:pt x="3196" y="3227"/>
                </a:lnTo>
                <a:lnTo>
                  <a:pt x="3180" y="2998"/>
                </a:lnTo>
                <a:lnTo>
                  <a:pt x="3173" y="2890"/>
                </a:lnTo>
                <a:lnTo>
                  <a:pt x="3158" y="2676"/>
                </a:lnTo>
                <a:lnTo>
                  <a:pt x="3157" y="2661"/>
                </a:lnTo>
                <a:lnTo>
                  <a:pt x="3202" y="2658"/>
                </a:lnTo>
                <a:lnTo>
                  <a:pt x="3268" y="2653"/>
                </a:lnTo>
                <a:lnTo>
                  <a:pt x="3252" y="2431"/>
                </a:lnTo>
                <a:lnTo>
                  <a:pt x="3246" y="2316"/>
                </a:lnTo>
                <a:lnTo>
                  <a:pt x="3459" y="2184"/>
                </a:lnTo>
                <a:lnTo>
                  <a:pt x="3452" y="2069"/>
                </a:lnTo>
                <a:lnTo>
                  <a:pt x="3555" y="1957"/>
                </a:lnTo>
                <a:lnTo>
                  <a:pt x="3435" y="1850"/>
                </a:lnTo>
                <a:lnTo>
                  <a:pt x="3332" y="1858"/>
                </a:lnTo>
                <a:lnTo>
                  <a:pt x="3215" y="1866"/>
                </a:lnTo>
                <a:lnTo>
                  <a:pt x="3207" y="1752"/>
                </a:lnTo>
                <a:lnTo>
                  <a:pt x="3091" y="1647"/>
                </a:lnTo>
                <a:lnTo>
                  <a:pt x="3076" y="1424"/>
                </a:lnTo>
                <a:lnTo>
                  <a:pt x="2957" y="1217"/>
                </a:lnTo>
                <a:lnTo>
                  <a:pt x="2950" y="1203"/>
                </a:lnTo>
                <a:lnTo>
                  <a:pt x="3017" y="1198"/>
                </a:lnTo>
                <a:lnTo>
                  <a:pt x="3060" y="1194"/>
                </a:lnTo>
                <a:lnTo>
                  <a:pt x="3163" y="1071"/>
                </a:lnTo>
                <a:lnTo>
                  <a:pt x="3332" y="871"/>
                </a:lnTo>
                <a:lnTo>
                  <a:pt x="3371" y="827"/>
                </a:lnTo>
                <a:lnTo>
                  <a:pt x="3252" y="612"/>
                </a:lnTo>
                <a:lnTo>
                  <a:pt x="3134" y="621"/>
                </a:lnTo>
                <a:lnTo>
                  <a:pt x="3127" y="507"/>
                </a:lnTo>
                <a:lnTo>
                  <a:pt x="3238" y="392"/>
                </a:lnTo>
                <a:lnTo>
                  <a:pt x="3111" y="279"/>
                </a:lnTo>
                <a:lnTo>
                  <a:pt x="3098" y="287"/>
                </a:lnTo>
                <a:lnTo>
                  <a:pt x="2900" y="417"/>
                </a:lnTo>
                <a:lnTo>
                  <a:pt x="2805" y="532"/>
                </a:lnTo>
                <a:lnTo>
                  <a:pt x="2789" y="525"/>
                </a:lnTo>
                <a:lnTo>
                  <a:pt x="2577" y="442"/>
                </a:lnTo>
                <a:lnTo>
                  <a:pt x="2460" y="327"/>
                </a:lnTo>
                <a:lnTo>
                  <a:pt x="2368" y="334"/>
                </a:lnTo>
                <a:lnTo>
                  <a:pt x="2348" y="335"/>
                </a:lnTo>
                <a:lnTo>
                  <a:pt x="2291" y="340"/>
                </a:lnTo>
                <a:lnTo>
                  <a:pt x="2128" y="351"/>
                </a:lnTo>
                <a:lnTo>
                  <a:pt x="2033" y="359"/>
                </a:lnTo>
                <a:lnTo>
                  <a:pt x="1478" y="584"/>
                </a:lnTo>
                <a:lnTo>
                  <a:pt x="1291" y="370"/>
                </a:lnTo>
                <a:lnTo>
                  <a:pt x="1122" y="458"/>
                </a:lnTo>
                <a:lnTo>
                  <a:pt x="10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02;p51">
            <a:extLst>
              <a:ext uri="{FF2B5EF4-FFF2-40B4-BE49-F238E27FC236}">
                <a16:creationId xmlns:a16="http://schemas.microsoft.com/office/drawing/2014/main" id="{4A610E75-C677-E11F-B59C-08453FF03ABE}"/>
              </a:ext>
            </a:extLst>
          </p:cNvPr>
          <p:cNvSpPr/>
          <p:nvPr/>
        </p:nvSpPr>
        <p:spPr>
          <a:xfrm>
            <a:off x="2824180" y="3849519"/>
            <a:ext cx="108685" cy="111352"/>
          </a:xfrm>
          <a:custGeom>
            <a:avLst/>
            <a:gdLst/>
            <a:ahLst/>
            <a:cxnLst/>
            <a:rect l="l" t="t" r="r" b="b"/>
            <a:pathLst>
              <a:path w="1467" h="1503" extrusionOk="0">
                <a:moveTo>
                  <a:pt x="696" y="0"/>
                </a:moveTo>
                <a:lnTo>
                  <a:pt x="625" y="166"/>
                </a:lnTo>
                <a:lnTo>
                  <a:pt x="444" y="400"/>
                </a:lnTo>
                <a:lnTo>
                  <a:pt x="231" y="566"/>
                </a:lnTo>
                <a:lnTo>
                  <a:pt x="92" y="562"/>
                </a:lnTo>
                <a:lnTo>
                  <a:pt x="78" y="734"/>
                </a:lnTo>
                <a:lnTo>
                  <a:pt x="1" y="1003"/>
                </a:lnTo>
                <a:lnTo>
                  <a:pt x="213" y="862"/>
                </a:lnTo>
                <a:lnTo>
                  <a:pt x="339" y="978"/>
                </a:lnTo>
                <a:lnTo>
                  <a:pt x="448" y="1076"/>
                </a:lnTo>
                <a:lnTo>
                  <a:pt x="671" y="1060"/>
                </a:lnTo>
                <a:lnTo>
                  <a:pt x="678" y="1182"/>
                </a:lnTo>
                <a:lnTo>
                  <a:pt x="796" y="1395"/>
                </a:lnTo>
                <a:lnTo>
                  <a:pt x="802" y="1503"/>
                </a:lnTo>
                <a:lnTo>
                  <a:pt x="1067" y="1223"/>
                </a:lnTo>
                <a:lnTo>
                  <a:pt x="1124" y="1338"/>
                </a:lnTo>
                <a:lnTo>
                  <a:pt x="1365" y="1157"/>
                </a:lnTo>
                <a:lnTo>
                  <a:pt x="1456" y="961"/>
                </a:lnTo>
                <a:lnTo>
                  <a:pt x="1462" y="651"/>
                </a:lnTo>
                <a:lnTo>
                  <a:pt x="1467" y="484"/>
                </a:lnTo>
                <a:lnTo>
                  <a:pt x="1085" y="363"/>
                </a:lnTo>
                <a:lnTo>
                  <a:pt x="949" y="161"/>
                </a:lnTo>
                <a:lnTo>
                  <a:pt x="6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03;p51">
            <a:extLst>
              <a:ext uri="{FF2B5EF4-FFF2-40B4-BE49-F238E27FC236}">
                <a16:creationId xmlns:a16="http://schemas.microsoft.com/office/drawing/2014/main" id="{74B88E87-62E0-D02A-FE3C-BC486C33896D}"/>
              </a:ext>
            </a:extLst>
          </p:cNvPr>
          <p:cNvSpPr/>
          <p:nvPr/>
        </p:nvSpPr>
        <p:spPr>
          <a:xfrm>
            <a:off x="2737128" y="3578804"/>
            <a:ext cx="176622" cy="144321"/>
          </a:xfrm>
          <a:custGeom>
            <a:avLst/>
            <a:gdLst/>
            <a:ahLst/>
            <a:cxnLst/>
            <a:rect l="l" t="t" r="r" b="b"/>
            <a:pathLst>
              <a:path w="2384" h="1948" extrusionOk="0">
                <a:moveTo>
                  <a:pt x="1325" y="0"/>
                </a:moveTo>
                <a:lnTo>
                  <a:pt x="1198" y="11"/>
                </a:lnTo>
                <a:lnTo>
                  <a:pt x="1087" y="19"/>
                </a:lnTo>
                <a:lnTo>
                  <a:pt x="1073" y="19"/>
                </a:lnTo>
                <a:lnTo>
                  <a:pt x="1080" y="119"/>
                </a:lnTo>
                <a:lnTo>
                  <a:pt x="921" y="161"/>
                </a:lnTo>
                <a:lnTo>
                  <a:pt x="892" y="193"/>
                </a:lnTo>
                <a:lnTo>
                  <a:pt x="759" y="73"/>
                </a:lnTo>
                <a:lnTo>
                  <a:pt x="513" y="161"/>
                </a:lnTo>
                <a:lnTo>
                  <a:pt x="368" y="294"/>
                </a:lnTo>
                <a:lnTo>
                  <a:pt x="274" y="333"/>
                </a:lnTo>
                <a:lnTo>
                  <a:pt x="91" y="346"/>
                </a:lnTo>
                <a:lnTo>
                  <a:pt x="0" y="420"/>
                </a:lnTo>
                <a:lnTo>
                  <a:pt x="223" y="677"/>
                </a:lnTo>
                <a:lnTo>
                  <a:pt x="57" y="946"/>
                </a:lnTo>
                <a:lnTo>
                  <a:pt x="336" y="1024"/>
                </a:lnTo>
                <a:lnTo>
                  <a:pt x="213" y="1167"/>
                </a:lnTo>
                <a:lnTo>
                  <a:pt x="618" y="1373"/>
                </a:lnTo>
                <a:lnTo>
                  <a:pt x="1278" y="1367"/>
                </a:lnTo>
                <a:lnTo>
                  <a:pt x="1398" y="1822"/>
                </a:lnTo>
                <a:lnTo>
                  <a:pt x="1570" y="1734"/>
                </a:lnTo>
                <a:lnTo>
                  <a:pt x="1757" y="1948"/>
                </a:lnTo>
                <a:lnTo>
                  <a:pt x="2311" y="1723"/>
                </a:lnTo>
                <a:lnTo>
                  <a:pt x="2303" y="1617"/>
                </a:lnTo>
                <a:lnTo>
                  <a:pt x="2295" y="1504"/>
                </a:lnTo>
                <a:lnTo>
                  <a:pt x="2383" y="1382"/>
                </a:lnTo>
                <a:lnTo>
                  <a:pt x="2376" y="1274"/>
                </a:lnTo>
                <a:lnTo>
                  <a:pt x="2273" y="1167"/>
                </a:lnTo>
                <a:lnTo>
                  <a:pt x="2147" y="1060"/>
                </a:lnTo>
                <a:lnTo>
                  <a:pt x="2126" y="1062"/>
                </a:lnTo>
                <a:lnTo>
                  <a:pt x="2045" y="1068"/>
                </a:lnTo>
                <a:lnTo>
                  <a:pt x="1926" y="1077"/>
                </a:lnTo>
                <a:lnTo>
                  <a:pt x="1911" y="848"/>
                </a:lnTo>
                <a:lnTo>
                  <a:pt x="1794" y="749"/>
                </a:lnTo>
                <a:lnTo>
                  <a:pt x="1786" y="634"/>
                </a:lnTo>
                <a:lnTo>
                  <a:pt x="1770" y="405"/>
                </a:lnTo>
                <a:lnTo>
                  <a:pt x="1763" y="290"/>
                </a:lnTo>
                <a:lnTo>
                  <a:pt x="1654" y="297"/>
                </a:lnTo>
                <a:lnTo>
                  <a:pt x="1552" y="306"/>
                </a:lnTo>
                <a:lnTo>
                  <a:pt x="1638" y="78"/>
                </a:lnTo>
                <a:lnTo>
                  <a:pt x="1621" y="75"/>
                </a:lnTo>
                <a:lnTo>
                  <a:pt x="1482" y="50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4;p51">
            <a:extLst>
              <a:ext uri="{FF2B5EF4-FFF2-40B4-BE49-F238E27FC236}">
                <a16:creationId xmlns:a16="http://schemas.microsoft.com/office/drawing/2014/main" id="{FF65F005-7A23-5421-7F38-8E0ED735C1BF}"/>
              </a:ext>
            </a:extLst>
          </p:cNvPr>
          <p:cNvSpPr/>
          <p:nvPr/>
        </p:nvSpPr>
        <p:spPr>
          <a:xfrm>
            <a:off x="2723867" y="3831664"/>
            <a:ext cx="133281" cy="144469"/>
          </a:xfrm>
          <a:custGeom>
            <a:avLst/>
            <a:gdLst/>
            <a:ahLst/>
            <a:cxnLst/>
            <a:rect l="l" t="t" r="r" b="b"/>
            <a:pathLst>
              <a:path w="1799" h="1950" extrusionOk="0">
                <a:moveTo>
                  <a:pt x="667" y="1"/>
                </a:moveTo>
                <a:lnTo>
                  <a:pt x="434" y="44"/>
                </a:lnTo>
                <a:lnTo>
                  <a:pt x="521" y="286"/>
                </a:lnTo>
                <a:lnTo>
                  <a:pt x="338" y="323"/>
                </a:lnTo>
                <a:lnTo>
                  <a:pt x="0" y="742"/>
                </a:lnTo>
                <a:lnTo>
                  <a:pt x="244" y="997"/>
                </a:lnTo>
                <a:lnTo>
                  <a:pt x="48" y="1345"/>
                </a:lnTo>
                <a:lnTo>
                  <a:pt x="48" y="1345"/>
                </a:lnTo>
                <a:lnTo>
                  <a:pt x="268" y="1328"/>
                </a:lnTo>
                <a:lnTo>
                  <a:pt x="379" y="1320"/>
                </a:lnTo>
                <a:lnTo>
                  <a:pt x="504" y="1417"/>
                </a:lnTo>
                <a:lnTo>
                  <a:pt x="511" y="1540"/>
                </a:lnTo>
                <a:lnTo>
                  <a:pt x="614" y="1639"/>
                </a:lnTo>
                <a:lnTo>
                  <a:pt x="731" y="1630"/>
                </a:lnTo>
                <a:lnTo>
                  <a:pt x="746" y="1853"/>
                </a:lnTo>
                <a:lnTo>
                  <a:pt x="959" y="1835"/>
                </a:lnTo>
                <a:lnTo>
                  <a:pt x="967" y="1950"/>
                </a:lnTo>
                <a:lnTo>
                  <a:pt x="1077" y="1942"/>
                </a:lnTo>
                <a:lnTo>
                  <a:pt x="1317" y="1934"/>
                </a:lnTo>
                <a:lnTo>
                  <a:pt x="1280" y="1369"/>
                </a:lnTo>
                <a:lnTo>
                  <a:pt x="1252" y="1252"/>
                </a:lnTo>
                <a:lnTo>
                  <a:pt x="1354" y="1245"/>
                </a:lnTo>
                <a:lnTo>
                  <a:pt x="1432" y="976"/>
                </a:lnTo>
                <a:lnTo>
                  <a:pt x="1444" y="804"/>
                </a:lnTo>
                <a:lnTo>
                  <a:pt x="1585" y="807"/>
                </a:lnTo>
                <a:lnTo>
                  <a:pt x="1798" y="641"/>
                </a:lnTo>
                <a:cubicBezTo>
                  <a:pt x="1798" y="641"/>
                  <a:pt x="1420" y="591"/>
                  <a:pt x="1371" y="586"/>
                </a:cubicBezTo>
                <a:cubicBezTo>
                  <a:pt x="1322" y="577"/>
                  <a:pt x="1240" y="437"/>
                  <a:pt x="1240" y="437"/>
                </a:cubicBezTo>
                <a:lnTo>
                  <a:pt x="1037" y="360"/>
                </a:lnTo>
                <a:lnTo>
                  <a:pt x="6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5;p51">
            <a:extLst>
              <a:ext uri="{FF2B5EF4-FFF2-40B4-BE49-F238E27FC236}">
                <a16:creationId xmlns:a16="http://schemas.microsoft.com/office/drawing/2014/main" id="{68E2E9FB-5C01-F122-977D-6CD6B6AF7643}"/>
              </a:ext>
            </a:extLst>
          </p:cNvPr>
          <p:cNvSpPr/>
          <p:nvPr/>
        </p:nvSpPr>
        <p:spPr>
          <a:xfrm>
            <a:off x="2551615" y="3680081"/>
            <a:ext cx="244559" cy="250858"/>
          </a:xfrm>
          <a:custGeom>
            <a:avLst/>
            <a:gdLst/>
            <a:ahLst/>
            <a:cxnLst/>
            <a:rect l="l" t="t" r="r" b="b"/>
            <a:pathLst>
              <a:path w="3301" h="3386" extrusionOk="0">
                <a:moveTo>
                  <a:pt x="1003" y="1"/>
                </a:moveTo>
                <a:lnTo>
                  <a:pt x="689" y="6"/>
                </a:lnTo>
                <a:lnTo>
                  <a:pt x="552" y="292"/>
                </a:lnTo>
                <a:lnTo>
                  <a:pt x="250" y="78"/>
                </a:lnTo>
                <a:lnTo>
                  <a:pt x="10" y="152"/>
                </a:lnTo>
                <a:lnTo>
                  <a:pt x="5" y="343"/>
                </a:lnTo>
                <a:lnTo>
                  <a:pt x="0" y="583"/>
                </a:lnTo>
                <a:lnTo>
                  <a:pt x="238" y="650"/>
                </a:lnTo>
                <a:lnTo>
                  <a:pt x="399" y="1101"/>
                </a:lnTo>
                <a:lnTo>
                  <a:pt x="432" y="1444"/>
                </a:lnTo>
                <a:lnTo>
                  <a:pt x="1206" y="2155"/>
                </a:lnTo>
                <a:lnTo>
                  <a:pt x="1397" y="2098"/>
                </a:lnTo>
                <a:lnTo>
                  <a:pt x="1373" y="2295"/>
                </a:lnTo>
                <a:lnTo>
                  <a:pt x="1733" y="2749"/>
                </a:lnTo>
                <a:lnTo>
                  <a:pt x="2367" y="3145"/>
                </a:lnTo>
                <a:lnTo>
                  <a:pt x="2372" y="3386"/>
                </a:lnTo>
                <a:lnTo>
                  <a:pt x="2567" y="3038"/>
                </a:lnTo>
                <a:lnTo>
                  <a:pt x="2322" y="2783"/>
                </a:lnTo>
                <a:lnTo>
                  <a:pt x="2662" y="2364"/>
                </a:lnTo>
                <a:lnTo>
                  <a:pt x="2843" y="2328"/>
                </a:lnTo>
                <a:lnTo>
                  <a:pt x="2757" y="2085"/>
                </a:lnTo>
                <a:lnTo>
                  <a:pt x="2990" y="2041"/>
                </a:lnTo>
                <a:lnTo>
                  <a:pt x="3289" y="1983"/>
                </a:lnTo>
                <a:lnTo>
                  <a:pt x="2951" y="1476"/>
                </a:lnTo>
                <a:lnTo>
                  <a:pt x="3301" y="1402"/>
                </a:lnTo>
                <a:lnTo>
                  <a:pt x="2782" y="943"/>
                </a:lnTo>
                <a:lnTo>
                  <a:pt x="3164" y="348"/>
                </a:lnTo>
                <a:lnTo>
                  <a:pt x="2794" y="404"/>
                </a:lnTo>
                <a:lnTo>
                  <a:pt x="2554" y="398"/>
                </a:lnTo>
                <a:lnTo>
                  <a:pt x="2431" y="126"/>
                </a:lnTo>
                <a:lnTo>
                  <a:pt x="2218" y="199"/>
                </a:lnTo>
                <a:lnTo>
                  <a:pt x="2143" y="26"/>
                </a:lnTo>
                <a:lnTo>
                  <a:pt x="2028" y="194"/>
                </a:lnTo>
                <a:lnTo>
                  <a:pt x="1900" y="126"/>
                </a:lnTo>
                <a:lnTo>
                  <a:pt x="1738" y="221"/>
                </a:lnTo>
                <a:lnTo>
                  <a:pt x="1531" y="74"/>
                </a:lnTo>
                <a:lnTo>
                  <a:pt x="10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06;p51">
            <a:extLst>
              <a:ext uri="{FF2B5EF4-FFF2-40B4-BE49-F238E27FC236}">
                <a16:creationId xmlns:a16="http://schemas.microsoft.com/office/drawing/2014/main" id="{84E575C7-8B80-2202-2BCF-AB2EF6D26048}"/>
              </a:ext>
            </a:extLst>
          </p:cNvPr>
          <p:cNvSpPr/>
          <p:nvPr/>
        </p:nvSpPr>
        <p:spPr>
          <a:xfrm>
            <a:off x="2467008" y="3561023"/>
            <a:ext cx="315904" cy="369915"/>
          </a:xfrm>
          <a:custGeom>
            <a:avLst/>
            <a:gdLst/>
            <a:ahLst/>
            <a:cxnLst/>
            <a:rect l="l" t="t" r="r" b="b"/>
            <a:pathLst>
              <a:path w="4264" h="4993" extrusionOk="0">
                <a:moveTo>
                  <a:pt x="1866" y="1"/>
                </a:moveTo>
                <a:lnTo>
                  <a:pt x="1682" y="11"/>
                </a:lnTo>
                <a:lnTo>
                  <a:pt x="1677" y="237"/>
                </a:lnTo>
                <a:lnTo>
                  <a:pt x="1423" y="232"/>
                </a:lnTo>
                <a:lnTo>
                  <a:pt x="1130" y="484"/>
                </a:lnTo>
                <a:lnTo>
                  <a:pt x="1126" y="609"/>
                </a:lnTo>
                <a:lnTo>
                  <a:pt x="1202" y="860"/>
                </a:lnTo>
                <a:lnTo>
                  <a:pt x="863" y="1061"/>
                </a:lnTo>
                <a:lnTo>
                  <a:pt x="859" y="1214"/>
                </a:lnTo>
                <a:lnTo>
                  <a:pt x="954" y="1301"/>
                </a:lnTo>
                <a:lnTo>
                  <a:pt x="757" y="1401"/>
                </a:lnTo>
                <a:lnTo>
                  <a:pt x="572" y="1253"/>
                </a:lnTo>
                <a:lnTo>
                  <a:pt x="462" y="1395"/>
                </a:lnTo>
                <a:lnTo>
                  <a:pt x="188" y="1004"/>
                </a:lnTo>
                <a:lnTo>
                  <a:pt x="93" y="1305"/>
                </a:lnTo>
                <a:lnTo>
                  <a:pt x="35" y="1297"/>
                </a:lnTo>
                <a:lnTo>
                  <a:pt x="1" y="1614"/>
                </a:lnTo>
                <a:lnTo>
                  <a:pt x="120" y="1719"/>
                </a:lnTo>
                <a:lnTo>
                  <a:pt x="238" y="1826"/>
                </a:lnTo>
                <a:lnTo>
                  <a:pt x="348" y="1932"/>
                </a:lnTo>
                <a:lnTo>
                  <a:pt x="473" y="2148"/>
                </a:lnTo>
                <a:lnTo>
                  <a:pt x="377" y="2377"/>
                </a:lnTo>
                <a:lnTo>
                  <a:pt x="385" y="2499"/>
                </a:lnTo>
                <a:lnTo>
                  <a:pt x="400" y="2719"/>
                </a:lnTo>
                <a:lnTo>
                  <a:pt x="619" y="2703"/>
                </a:lnTo>
                <a:lnTo>
                  <a:pt x="627" y="2827"/>
                </a:lnTo>
                <a:lnTo>
                  <a:pt x="738" y="2817"/>
                </a:lnTo>
                <a:lnTo>
                  <a:pt x="848" y="2910"/>
                </a:lnTo>
                <a:lnTo>
                  <a:pt x="974" y="3023"/>
                </a:lnTo>
                <a:lnTo>
                  <a:pt x="642" y="3047"/>
                </a:lnTo>
                <a:lnTo>
                  <a:pt x="760" y="3145"/>
                </a:lnTo>
                <a:lnTo>
                  <a:pt x="871" y="3254"/>
                </a:lnTo>
                <a:lnTo>
                  <a:pt x="1005" y="3473"/>
                </a:lnTo>
                <a:lnTo>
                  <a:pt x="1108" y="3467"/>
                </a:lnTo>
                <a:lnTo>
                  <a:pt x="1343" y="3673"/>
                </a:lnTo>
                <a:lnTo>
                  <a:pt x="1350" y="3786"/>
                </a:lnTo>
                <a:lnTo>
                  <a:pt x="1578" y="3885"/>
                </a:lnTo>
                <a:lnTo>
                  <a:pt x="1791" y="3755"/>
                </a:lnTo>
                <a:lnTo>
                  <a:pt x="1901" y="3746"/>
                </a:lnTo>
                <a:lnTo>
                  <a:pt x="2130" y="3960"/>
                </a:lnTo>
                <a:lnTo>
                  <a:pt x="2365" y="4164"/>
                </a:lnTo>
                <a:lnTo>
                  <a:pt x="2490" y="4384"/>
                </a:lnTo>
                <a:lnTo>
                  <a:pt x="2703" y="4369"/>
                </a:lnTo>
                <a:lnTo>
                  <a:pt x="2828" y="4582"/>
                </a:lnTo>
                <a:lnTo>
                  <a:pt x="3057" y="4686"/>
                </a:lnTo>
                <a:lnTo>
                  <a:pt x="3166" y="4680"/>
                </a:lnTo>
                <a:lnTo>
                  <a:pt x="3292" y="4886"/>
                </a:lnTo>
                <a:lnTo>
                  <a:pt x="3395" y="4878"/>
                </a:lnTo>
                <a:lnTo>
                  <a:pt x="3514" y="4993"/>
                </a:lnTo>
                <a:lnTo>
                  <a:pt x="3514" y="4993"/>
                </a:lnTo>
                <a:lnTo>
                  <a:pt x="3509" y="4752"/>
                </a:lnTo>
                <a:lnTo>
                  <a:pt x="2875" y="4356"/>
                </a:lnTo>
                <a:lnTo>
                  <a:pt x="2515" y="3902"/>
                </a:lnTo>
                <a:lnTo>
                  <a:pt x="2539" y="3705"/>
                </a:lnTo>
                <a:lnTo>
                  <a:pt x="2348" y="3762"/>
                </a:lnTo>
                <a:lnTo>
                  <a:pt x="1574" y="3051"/>
                </a:lnTo>
                <a:lnTo>
                  <a:pt x="1541" y="2708"/>
                </a:lnTo>
                <a:lnTo>
                  <a:pt x="1380" y="2257"/>
                </a:lnTo>
                <a:lnTo>
                  <a:pt x="1142" y="2190"/>
                </a:lnTo>
                <a:lnTo>
                  <a:pt x="1147" y="1950"/>
                </a:lnTo>
                <a:lnTo>
                  <a:pt x="1152" y="1759"/>
                </a:lnTo>
                <a:lnTo>
                  <a:pt x="1392" y="1685"/>
                </a:lnTo>
                <a:lnTo>
                  <a:pt x="1694" y="1899"/>
                </a:lnTo>
                <a:lnTo>
                  <a:pt x="1831" y="1613"/>
                </a:lnTo>
                <a:lnTo>
                  <a:pt x="2145" y="1608"/>
                </a:lnTo>
                <a:lnTo>
                  <a:pt x="2673" y="1681"/>
                </a:lnTo>
                <a:lnTo>
                  <a:pt x="2880" y="1828"/>
                </a:lnTo>
                <a:lnTo>
                  <a:pt x="3042" y="1733"/>
                </a:lnTo>
                <a:lnTo>
                  <a:pt x="3170" y="1801"/>
                </a:lnTo>
                <a:lnTo>
                  <a:pt x="3285" y="1633"/>
                </a:lnTo>
                <a:lnTo>
                  <a:pt x="3360" y="1806"/>
                </a:lnTo>
                <a:lnTo>
                  <a:pt x="3573" y="1733"/>
                </a:lnTo>
                <a:lnTo>
                  <a:pt x="3696" y="2005"/>
                </a:lnTo>
                <a:lnTo>
                  <a:pt x="3936" y="2011"/>
                </a:lnTo>
                <a:lnTo>
                  <a:pt x="3993" y="1679"/>
                </a:lnTo>
                <a:lnTo>
                  <a:pt x="4264" y="1613"/>
                </a:lnTo>
                <a:lnTo>
                  <a:pt x="3859" y="1407"/>
                </a:lnTo>
                <a:lnTo>
                  <a:pt x="3982" y="1264"/>
                </a:lnTo>
                <a:lnTo>
                  <a:pt x="3703" y="1186"/>
                </a:lnTo>
                <a:lnTo>
                  <a:pt x="3869" y="917"/>
                </a:lnTo>
                <a:lnTo>
                  <a:pt x="3646" y="660"/>
                </a:lnTo>
                <a:lnTo>
                  <a:pt x="3528" y="801"/>
                </a:lnTo>
                <a:lnTo>
                  <a:pt x="3412" y="940"/>
                </a:lnTo>
                <a:lnTo>
                  <a:pt x="3348" y="975"/>
                </a:lnTo>
                <a:lnTo>
                  <a:pt x="3131" y="928"/>
                </a:lnTo>
                <a:lnTo>
                  <a:pt x="3030" y="936"/>
                </a:lnTo>
                <a:lnTo>
                  <a:pt x="2917" y="945"/>
                </a:lnTo>
                <a:lnTo>
                  <a:pt x="2807" y="953"/>
                </a:lnTo>
                <a:lnTo>
                  <a:pt x="2698" y="844"/>
                </a:lnTo>
                <a:lnTo>
                  <a:pt x="2579" y="854"/>
                </a:lnTo>
                <a:lnTo>
                  <a:pt x="2572" y="740"/>
                </a:lnTo>
                <a:lnTo>
                  <a:pt x="2461" y="749"/>
                </a:lnTo>
                <a:lnTo>
                  <a:pt x="2344" y="641"/>
                </a:lnTo>
                <a:lnTo>
                  <a:pt x="2234" y="544"/>
                </a:lnTo>
                <a:lnTo>
                  <a:pt x="2118" y="436"/>
                </a:lnTo>
                <a:lnTo>
                  <a:pt x="1999" y="337"/>
                </a:lnTo>
                <a:lnTo>
                  <a:pt x="1991" y="214"/>
                </a:lnTo>
                <a:lnTo>
                  <a:pt x="1983" y="102"/>
                </a:lnTo>
                <a:lnTo>
                  <a:pt x="18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07;p51">
            <a:extLst>
              <a:ext uri="{FF2B5EF4-FFF2-40B4-BE49-F238E27FC236}">
                <a16:creationId xmlns:a16="http://schemas.microsoft.com/office/drawing/2014/main" id="{D6217E57-4879-694D-A229-B3571BFABDBF}"/>
              </a:ext>
            </a:extLst>
          </p:cNvPr>
          <p:cNvSpPr/>
          <p:nvPr/>
        </p:nvSpPr>
        <p:spPr>
          <a:xfrm>
            <a:off x="2402182" y="3542428"/>
            <a:ext cx="203070" cy="122465"/>
          </a:xfrm>
          <a:custGeom>
            <a:avLst/>
            <a:gdLst/>
            <a:ahLst/>
            <a:cxnLst/>
            <a:rect l="l" t="t" r="r" b="b"/>
            <a:pathLst>
              <a:path w="2741" h="1653" extrusionOk="0">
                <a:moveTo>
                  <a:pt x="2324" y="0"/>
                </a:moveTo>
                <a:lnTo>
                  <a:pt x="2309" y="15"/>
                </a:lnTo>
                <a:lnTo>
                  <a:pt x="2172" y="142"/>
                </a:lnTo>
                <a:lnTo>
                  <a:pt x="2045" y="120"/>
                </a:lnTo>
                <a:lnTo>
                  <a:pt x="1951" y="158"/>
                </a:lnTo>
                <a:lnTo>
                  <a:pt x="1858" y="197"/>
                </a:lnTo>
                <a:lnTo>
                  <a:pt x="1774" y="202"/>
                </a:lnTo>
                <a:lnTo>
                  <a:pt x="1761" y="203"/>
                </a:lnTo>
                <a:lnTo>
                  <a:pt x="1746" y="204"/>
                </a:lnTo>
                <a:lnTo>
                  <a:pt x="1564" y="218"/>
                </a:lnTo>
                <a:lnTo>
                  <a:pt x="1413" y="229"/>
                </a:lnTo>
                <a:lnTo>
                  <a:pt x="1323" y="235"/>
                </a:lnTo>
                <a:lnTo>
                  <a:pt x="1299" y="238"/>
                </a:lnTo>
                <a:lnTo>
                  <a:pt x="1223" y="411"/>
                </a:lnTo>
                <a:lnTo>
                  <a:pt x="1224" y="443"/>
                </a:lnTo>
                <a:lnTo>
                  <a:pt x="1089" y="421"/>
                </a:lnTo>
                <a:lnTo>
                  <a:pt x="939" y="495"/>
                </a:lnTo>
                <a:lnTo>
                  <a:pt x="916" y="595"/>
                </a:lnTo>
                <a:lnTo>
                  <a:pt x="786" y="505"/>
                </a:lnTo>
                <a:lnTo>
                  <a:pt x="682" y="512"/>
                </a:lnTo>
                <a:lnTo>
                  <a:pt x="676" y="514"/>
                </a:lnTo>
                <a:lnTo>
                  <a:pt x="599" y="520"/>
                </a:lnTo>
                <a:lnTo>
                  <a:pt x="567" y="522"/>
                </a:lnTo>
                <a:lnTo>
                  <a:pt x="429" y="371"/>
                </a:lnTo>
                <a:lnTo>
                  <a:pt x="333" y="377"/>
                </a:lnTo>
                <a:lnTo>
                  <a:pt x="145" y="452"/>
                </a:lnTo>
                <a:lnTo>
                  <a:pt x="119" y="462"/>
                </a:lnTo>
                <a:lnTo>
                  <a:pt x="96" y="593"/>
                </a:lnTo>
                <a:lnTo>
                  <a:pt x="132" y="684"/>
                </a:lnTo>
                <a:lnTo>
                  <a:pt x="174" y="781"/>
                </a:lnTo>
                <a:lnTo>
                  <a:pt x="181" y="880"/>
                </a:lnTo>
                <a:lnTo>
                  <a:pt x="148" y="912"/>
                </a:lnTo>
                <a:lnTo>
                  <a:pt x="0" y="1025"/>
                </a:lnTo>
                <a:lnTo>
                  <a:pt x="163" y="1134"/>
                </a:lnTo>
                <a:lnTo>
                  <a:pt x="174" y="1302"/>
                </a:lnTo>
                <a:lnTo>
                  <a:pt x="199" y="1311"/>
                </a:lnTo>
                <a:lnTo>
                  <a:pt x="294" y="1338"/>
                </a:lnTo>
                <a:lnTo>
                  <a:pt x="391" y="1217"/>
                </a:lnTo>
                <a:lnTo>
                  <a:pt x="398" y="1332"/>
                </a:lnTo>
                <a:lnTo>
                  <a:pt x="405" y="1446"/>
                </a:lnTo>
                <a:lnTo>
                  <a:pt x="413" y="1561"/>
                </a:lnTo>
                <a:lnTo>
                  <a:pt x="619" y="1516"/>
                </a:lnTo>
                <a:lnTo>
                  <a:pt x="910" y="1548"/>
                </a:lnTo>
                <a:lnTo>
                  <a:pt x="968" y="1556"/>
                </a:lnTo>
                <a:lnTo>
                  <a:pt x="1063" y="1255"/>
                </a:lnTo>
                <a:lnTo>
                  <a:pt x="1337" y="1646"/>
                </a:lnTo>
                <a:lnTo>
                  <a:pt x="1447" y="1504"/>
                </a:lnTo>
                <a:lnTo>
                  <a:pt x="1632" y="1652"/>
                </a:lnTo>
                <a:lnTo>
                  <a:pt x="1829" y="1552"/>
                </a:lnTo>
                <a:lnTo>
                  <a:pt x="1734" y="1465"/>
                </a:lnTo>
                <a:lnTo>
                  <a:pt x="1738" y="1312"/>
                </a:lnTo>
                <a:lnTo>
                  <a:pt x="2077" y="1111"/>
                </a:lnTo>
                <a:lnTo>
                  <a:pt x="2001" y="860"/>
                </a:lnTo>
                <a:lnTo>
                  <a:pt x="2005" y="735"/>
                </a:lnTo>
                <a:lnTo>
                  <a:pt x="2298" y="483"/>
                </a:lnTo>
                <a:lnTo>
                  <a:pt x="2552" y="488"/>
                </a:lnTo>
                <a:lnTo>
                  <a:pt x="2557" y="262"/>
                </a:lnTo>
                <a:lnTo>
                  <a:pt x="2741" y="252"/>
                </a:lnTo>
                <a:lnTo>
                  <a:pt x="2623" y="140"/>
                </a:lnTo>
                <a:lnTo>
                  <a:pt x="2579" y="49"/>
                </a:lnTo>
                <a:lnTo>
                  <a:pt x="23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08;p51">
            <a:extLst>
              <a:ext uri="{FF2B5EF4-FFF2-40B4-BE49-F238E27FC236}">
                <a16:creationId xmlns:a16="http://schemas.microsoft.com/office/drawing/2014/main" id="{27828908-916A-AE3E-84F3-6E89CE552E6C}"/>
              </a:ext>
            </a:extLst>
          </p:cNvPr>
          <p:cNvSpPr/>
          <p:nvPr/>
        </p:nvSpPr>
        <p:spPr>
          <a:xfrm>
            <a:off x="2409887" y="3654744"/>
            <a:ext cx="59787" cy="78754"/>
          </a:xfrm>
          <a:custGeom>
            <a:avLst/>
            <a:gdLst/>
            <a:ahLst/>
            <a:cxnLst/>
            <a:rect l="l" t="t" r="r" b="b"/>
            <a:pathLst>
              <a:path w="807" h="1063" extrusionOk="0">
                <a:moveTo>
                  <a:pt x="515" y="0"/>
                </a:moveTo>
                <a:lnTo>
                  <a:pt x="309" y="45"/>
                </a:lnTo>
                <a:lnTo>
                  <a:pt x="214" y="168"/>
                </a:lnTo>
                <a:lnTo>
                  <a:pt x="103" y="176"/>
                </a:lnTo>
                <a:lnTo>
                  <a:pt x="0" y="290"/>
                </a:lnTo>
                <a:lnTo>
                  <a:pt x="117" y="397"/>
                </a:lnTo>
                <a:lnTo>
                  <a:pt x="125" y="511"/>
                </a:lnTo>
                <a:lnTo>
                  <a:pt x="141" y="740"/>
                </a:lnTo>
                <a:lnTo>
                  <a:pt x="258" y="839"/>
                </a:lnTo>
                <a:lnTo>
                  <a:pt x="266" y="954"/>
                </a:lnTo>
                <a:lnTo>
                  <a:pt x="376" y="1062"/>
                </a:lnTo>
                <a:lnTo>
                  <a:pt x="471" y="824"/>
                </a:lnTo>
                <a:lnTo>
                  <a:pt x="575" y="708"/>
                </a:lnTo>
                <a:lnTo>
                  <a:pt x="671" y="472"/>
                </a:lnTo>
                <a:lnTo>
                  <a:pt x="662" y="357"/>
                </a:lnTo>
                <a:lnTo>
                  <a:pt x="772" y="349"/>
                </a:lnTo>
                <a:lnTo>
                  <a:pt x="806" y="32"/>
                </a:lnTo>
                <a:lnTo>
                  <a:pt x="5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609;p51">
            <a:extLst>
              <a:ext uri="{FF2B5EF4-FFF2-40B4-BE49-F238E27FC236}">
                <a16:creationId xmlns:a16="http://schemas.microsoft.com/office/drawing/2014/main" id="{E9B0D84C-13E6-DAD6-B528-854A92E5BA2C}"/>
              </a:ext>
            </a:extLst>
          </p:cNvPr>
          <p:cNvSpPr/>
          <p:nvPr/>
        </p:nvSpPr>
        <p:spPr>
          <a:xfrm>
            <a:off x="2402182" y="3542428"/>
            <a:ext cx="654257" cy="509494"/>
          </a:xfrm>
          <a:custGeom>
            <a:avLst/>
            <a:gdLst/>
            <a:ahLst/>
            <a:cxnLst/>
            <a:rect l="l" t="t" r="r" b="b"/>
            <a:pathLst>
              <a:path w="8831" h="6877" fill="none" extrusionOk="0">
                <a:moveTo>
                  <a:pt x="5697" y="5148"/>
                </a:moveTo>
                <a:lnTo>
                  <a:pt x="5909" y="5007"/>
                </a:lnTo>
                <a:lnTo>
                  <a:pt x="6035" y="5123"/>
                </a:lnTo>
                <a:lnTo>
                  <a:pt x="6144" y="5221"/>
                </a:lnTo>
                <a:lnTo>
                  <a:pt x="6367" y="5205"/>
                </a:lnTo>
                <a:lnTo>
                  <a:pt x="6374" y="5327"/>
                </a:lnTo>
                <a:lnTo>
                  <a:pt x="6492" y="5540"/>
                </a:lnTo>
                <a:lnTo>
                  <a:pt x="6498" y="5648"/>
                </a:lnTo>
                <a:lnTo>
                  <a:pt x="6410" y="5763"/>
                </a:lnTo>
                <a:lnTo>
                  <a:pt x="6404" y="5769"/>
                </a:lnTo>
                <a:lnTo>
                  <a:pt x="6413" y="5885"/>
                </a:lnTo>
                <a:lnTo>
                  <a:pt x="6427" y="6113"/>
                </a:lnTo>
                <a:lnTo>
                  <a:pt x="6536" y="6220"/>
                </a:lnTo>
                <a:lnTo>
                  <a:pt x="6545" y="6336"/>
                </a:lnTo>
                <a:lnTo>
                  <a:pt x="6560" y="6559"/>
                </a:lnTo>
                <a:lnTo>
                  <a:pt x="6670" y="6549"/>
                </a:lnTo>
                <a:lnTo>
                  <a:pt x="6686" y="6778"/>
                </a:lnTo>
                <a:lnTo>
                  <a:pt x="6801" y="6876"/>
                </a:lnTo>
                <a:lnTo>
                  <a:pt x="6810" y="6868"/>
                </a:lnTo>
                <a:lnTo>
                  <a:pt x="6914" y="6762"/>
                </a:lnTo>
                <a:lnTo>
                  <a:pt x="7015" y="6753"/>
                </a:lnTo>
                <a:lnTo>
                  <a:pt x="7008" y="6639"/>
                </a:lnTo>
                <a:lnTo>
                  <a:pt x="7008" y="6631"/>
                </a:lnTo>
                <a:lnTo>
                  <a:pt x="7117" y="6730"/>
                </a:lnTo>
                <a:lnTo>
                  <a:pt x="7133" y="6744"/>
                </a:lnTo>
                <a:lnTo>
                  <a:pt x="7346" y="6728"/>
                </a:lnTo>
                <a:lnTo>
                  <a:pt x="7450" y="6721"/>
                </a:lnTo>
                <a:lnTo>
                  <a:pt x="7662" y="6583"/>
                </a:lnTo>
                <a:lnTo>
                  <a:pt x="7882" y="6566"/>
                </a:lnTo>
                <a:lnTo>
                  <a:pt x="7977" y="6452"/>
                </a:lnTo>
                <a:lnTo>
                  <a:pt x="8080" y="6321"/>
                </a:lnTo>
                <a:lnTo>
                  <a:pt x="8183" y="6421"/>
                </a:lnTo>
                <a:lnTo>
                  <a:pt x="8199" y="6436"/>
                </a:lnTo>
                <a:lnTo>
                  <a:pt x="8316" y="6426"/>
                </a:lnTo>
                <a:lnTo>
                  <a:pt x="8419" y="6420"/>
                </a:lnTo>
                <a:lnTo>
                  <a:pt x="8522" y="6289"/>
                </a:lnTo>
                <a:lnTo>
                  <a:pt x="8617" y="6182"/>
                </a:lnTo>
                <a:lnTo>
                  <a:pt x="8831" y="6050"/>
                </a:lnTo>
                <a:lnTo>
                  <a:pt x="8811" y="6043"/>
                </a:lnTo>
                <a:lnTo>
                  <a:pt x="8799" y="6038"/>
                </a:lnTo>
                <a:lnTo>
                  <a:pt x="8602" y="5952"/>
                </a:lnTo>
                <a:lnTo>
                  <a:pt x="8705" y="5830"/>
                </a:lnTo>
                <a:lnTo>
                  <a:pt x="8698" y="5716"/>
                </a:lnTo>
                <a:lnTo>
                  <a:pt x="8689" y="5602"/>
                </a:lnTo>
                <a:lnTo>
                  <a:pt x="8571" y="5494"/>
                </a:lnTo>
                <a:lnTo>
                  <a:pt x="8462" y="5394"/>
                </a:lnTo>
                <a:lnTo>
                  <a:pt x="8344" y="5288"/>
                </a:lnTo>
                <a:lnTo>
                  <a:pt x="8233" y="5190"/>
                </a:lnTo>
                <a:lnTo>
                  <a:pt x="7998" y="5083"/>
                </a:lnTo>
                <a:lnTo>
                  <a:pt x="7982" y="4856"/>
                </a:lnTo>
                <a:lnTo>
                  <a:pt x="7975" y="4748"/>
                </a:lnTo>
                <a:lnTo>
                  <a:pt x="7960" y="4534"/>
                </a:lnTo>
                <a:lnTo>
                  <a:pt x="7959" y="4519"/>
                </a:lnTo>
                <a:lnTo>
                  <a:pt x="8004" y="4516"/>
                </a:lnTo>
                <a:lnTo>
                  <a:pt x="8070" y="4513"/>
                </a:lnTo>
                <a:lnTo>
                  <a:pt x="8054" y="4290"/>
                </a:lnTo>
                <a:lnTo>
                  <a:pt x="8048" y="4175"/>
                </a:lnTo>
                <a:lnTo>
                  <a:pt x="8261" y="4044"/>
                </a:lnTo>
                <a:lnTo>
                  <a:pt x="8254" y="3930"/>
                </a:lnTo>
                <a:lnTo>
                  <a:pt x="8357" y="3815"/>
                </a:lnTo>
                <a:lnTo>
                  <a:pt x="8238" y="3709"/>
                </a:lnTo>
                <a:lnTo>
                  <a:pt x="8134" y="3717"/>
                </a:lnTo>
                <a:lnTo>
                  <a:pt x="8017" y="3724"/>
                </a:lnTo>
                <a:lnTo>
                  <a:pt x="8008" y="3610"/>
                </a:lnTo>
                <a:lnTo>
                  <a:pt x="7891" y="3504"/>
                </a:lnTo>
                <a:lnTo>
                  <a:pt x="7877" y="3282"/>
                </a:lnTo>
                <a:lnTo>
                  <a:pt x="7758" y="3076"/>
                </a:lnTo>
                <a:lnTo>
                  <a:pt x="7751" y="3061"/>
                </a:lnTo>
                <a:lnTo>
                  <a:pt x="7817" y="3056"/>
                </a:lnTo>
                <a:lnTo>
                  <a:pt x="7861" y="3052"/>
                </a:lnTo>
                <a:lnTo>
                  <a:pt x="7964" y="2930"/>
                </a:lnTo>
                <a:lnTo>
                  <a:pt x="8132" y="2729"/>
                </a:lnTo>
                <a:lnTo>
                  <a:pt x="8171" y="2685"/>
                </a:lnTo>
                <a:lnTo>
                  <a:pt x="8051" y="2470"/>
                </a:lnTo>
                <a:lnTo>
                  <a:pt x="7934" y="2479"/>
                </a:lnTo>
                <a:lnTo>
                  <a:pt x="7925" y="2364"/>
                </a:lnTo>
                <a:lnTo>
                  <a:pt x="8037" y="2249"/>
                </a:lnTo>
                <a:lnTo>
                  <a:pt x="7910" y="2136"/>
                </a:lnTo>
                <a:lnTo>
                  <a:pt x="7897" y="2144"/>
                </a:lnTo>
                <a:lnTo>
                  <a:pt x="7699" y="2275"/>
                </a:lnTo>
                <a:lnTo>
                  <a:pt x="7603" y="2389"/>
                </a:lnTo>
                <a:lnTo>
                  <a:pt x="7586" y="2381"/>
                </a:lnTo>
                <a:lnTo>
                  <a:pt x="7376" y="2298"/>
                </a:lnTo>
                <a:lnTo>
                  <a:pt x="7257" y="2183"/>
                </a:lnTo>
                <a:lnTo>
                  <a:pt x="7166" y="2191"/>
                </a:lnTo>
                <a:lnTo>
                  <a:pt x="7147" y="2192"/>
                </a:lnTo>
                <a:lnTo>
                  <a:pt x="7090" y="2197"/>
                </a:lnTo>
                <a:lnTo>
                  <a:pt x="6926" y="2207"/>
                </a:lnTo>
                <a:lnTo>
                  <a:pt x="6832" y="2214"/>
                </a:lnTo>
                <a:lnTo>
                  <a:pt x="6824" y="2108"/>
                </a:lnTo>
                <a:lnTo>
                  <a:pt x="6816" y="1995"/>
                </a:lnTo>
                <a:lnTo>
                  <a:pt x="6904" y="1873"/>
                </a:lnTo>
                <a:lnTo>
                  <a:pt x="6897" y="1765"/>
                </a:lnTo>
                <a:lnTo>
                  <a:pt x="6794" y="1658"/>
                </a:lnTo>
                <a:lnTo>
                  <a:pt x="6668" y="1551"/>
                </a:lnTo>
                <a:lnTo>
                  <a:pt x="6647" y="1553"/>
                </a:lnTo>
                <a:lnTo>
                  <a:pt x="6566" y="1559"/>
                </a:lnTo>
                <a:lnTo>
                  <a:pt x="6447" y="1568"/>
                </a:lnTo>
                <a:lnTo>
                  <a:pt x="6432" y="1339"/>
                </a:lnTo>
                <a:lnTo>
                  <a:pt x="6315" y="1240"/>
                </a:lnTo>
                <a:lnTo>
                  <a:pt x="6307" y="1125"/>
                </a:lnTo>
                <a:lnTo>
                  <a:pt x="6291" y="896"/>
                </a:lnTo>
                <a:lnTo>
                  <a:pt x="6284" y="781"/>
                </a:lnTo>
                <a:lnTo>
                  <a:pt x="6175" y="788"/>
                </a:lnTo>
                <a:lnTo>
                  <a:pt x="6073" y="797"/>
                </a:lnTo>
                <a:lnTo>
                  <a:pt x="6159" y="569"/>
                </a:lnTo>
                <a:lnTo>
                  <a:pt x="6142" y="566"/>
                </a:lnTo>
                <a:lnTo>
                  <a:pt x="6003" y="541"/>
                </a:lnTo>
                <a:lnTo>
                  <a:pt x="5846" y="491"/>
                </a:lnTo>
                <a:lnTo>
                  <a:pt x="5719" y="502"/>
                </a:lnTo>
                <a:lnTo>
                  <a:pt x="5608" y="510"/>
                </a:lnTo>
                <a:lnTo>
                  <a:pt x="5594" y="510"/>
                </a:lnTo>
                <a:lnTo>
                  <a:pt x="5601" y="610"/>
                </a:lnTo>
                <a:lnTo>
                  <a:pt x="5442" y="652"/>
                </a:lnTo>
                <a:lnTo>
                  <a:pt x="5413" y="684"/>
                </a:lnTo>
                <a:lnTo>
                  <a:pt x="5280" y="564"/>
                </a:lnTo>
                <a:lnTo>
                  <a:pt x="5034" y="652"/>
                </a:lnTo>
                <a:lnTo>
                  <a:pt x="4889" y="785"/>
                </a:lnTo>
                <a:lnTo>
                  <a:pt x="4795" y="824"/>
                </a:lnTo>
                <a:lnTo>
                  <a:pt x="4612" y="837"/>
                </a:lnTo>
                <a:lnTo>
                  <a:pt x="4521" y="911"/>
                </a:lnTo>
                <a:lnTo>
                  <a:pt x="4403" y="1052"/>
                </a:lnTo>
                <a:lnTo>
                  <a:pt x="4287" y="1191"/>
                </a:lnTo>
                <a:lnTo>
                  <a:pt x="4223" y="1226"/>
                </a:lnTo>
                <a:lnTo>
                  <a:pt x="4006" y="1179"/>
                </a:lnTo>
                <a:lnTo>
                  <a:pt x="3905" y="1187"/>
                </a:lnTo>
                <a:lnTo>
                  <a:pt x="3792" y="1196"/>
                </a:lnTo>
                <a:lnTo>
                  <a:pt x="3682" y="1204"/>
                </a:lnTo>
                <a:lnTo>
                  <a:pt x="3573" y="1095"/>
                </a:lnTo>
                <a:lnTo>
                  <a:pt x="3454" y="1105"/>
                </a:lnTo>
                <a:lnTo>
                  <a:pt x="3447" y="991"/>
                </a:lnTo>
                <a:lnTo>
                  <a:pt x="3336" y="1000"/>
                </a:lnTo>
                <a:lnTo>
                  <a:pt x="3219" y="892"/>
                </a:lnTo>
                <a:lnTo>
                  <a:pt x="3109" y="795"/>
                </a:lnTo>
                <a:lnTo>
                  <a:pt x="2993" y="687"/>
                </a:lnTo>
                <a:lnTo>
                  <a:pt x="2874" y="588"/>
                </a:lnTo>
                <a:lnTo>
                  <a:pt x="2866" y="465"/>
                </a:lnTo>
                <a:lnTo>
                  <a:pt x="2858" y="353"/>
                </a:lnTo>
                <a:lnTo>
                  <a:pt x="2741" y="252"/>
                </a:lnTo>
                <a:lnTo>
                  <a:pt x="2623" y="140"/>
                </a:lnTo>
                <a:lnTo>
                  <a:pt x="2579" y="49"/>
                </a:lnTo>
                <a:lnTo>
                  <a:pt x="2324" y="0"/>
                </a:lnTo>
                <a:lnTo>
                  <a:pt x="2309" y="15"/>
                </a:lnTo>
                <a:lnTo>
                  <a:pt x="2172" y="142"/>
                </a:lnTo>
                <a:lnTo>
                  <a:pt x="2045" y="120"/>
                </a:lnTo>
                <a:lnTo>
                  <a:pt x="1951" y="158"/>
                </a:lnTo>
                <a:lnTo>
                  <a:pt x="1858" y="197"/>
                </a:lnTo>
                <a:lnTo>
                  <a:pt x="1774" y="202"/>
                </a:lnTo>
                <a:lnTo>
                  <a:pt x="1761" y="203"/>
                </a:lnTo>
                <a:lnTo>
                  <a:pt x="1746" y="204"/>
                </a:lnTo>
                <a:lnTo>
                  <a:pt x="1564" y="218"/>
                </a:lnTo>
                <a:lnTo>
                  <a:pt x="1413" y="229"/>
                </a:lnTo>
                <a:lnTo>
                  <a:pt x="1323" y="235"/>
                </a:lnTo>
                <a:lnTo>
                  <a:pt x="1299" y="238"/>
                </a:lnTo>
                <a:lnTo>
                  <a:pt x="1223" y="411"/>
                </a:lnTo>
                <a:lnTo>
                  <a:pt x="1224" y="443"/>
                </a:lnTo>
                <a:lnTo>
                  <a:pt x="1089" y="421"/>
                </a:lnTo>
                <a:lnTo>
                  <a:pt x="939" y="495"/>
                </a:lnTo>
                <a:lnTo>
                  <a:pt x="916" y="595"/>
                </a:lnTo>
                <a:lnTo>
                  <a:pt x="786" y="505"/>
                </a:lnTo>
                <a:lnTo>
                  <a:pt x="682" y="512"/>
                </a:lnTo>
                <a:lnTo>
                  <a:pt x="676" y="514"/>
                </a:lnTo>
                <a:lnTo>
                  <a:pt x="599" y="520"/>
                </a:lnTo>
                <a:lnTo>
                  <a:pt x="567" y="522"/>
                </a:lnTo>
                <a:lnTo>
                  <a:pt x="429" y="371"/>
                </a:lnTo>
                <a:lnTo>
                  <a:pt x="333" y="377"/>
                </a:lnTo>
                <a:lnTo>
                  <a:pt x="145" y="452"/>
                </a:lnTo>
                <a:lnTo>
                  <a:pt x="119" y="462"/>
                </a:lnTo>
                <a:lnTo>
                  <a:pt x="96" y="593"/>
                </a:lnTo>
                <a:lnTo>
                  <a:pt x="132" y="684"/>
                </a:lnTo>
                <a:lnTo>
                  <a:pt x="174" y="781"/>
                </a:lnTo>
                <a:lnTo>
                  <a:pt x="181" y="880"/>
                </a:lnTo>
                <a:lnTo>
                  <a:pt x="148" y="912"/>
                </a:lnTo>
                <a:lnTo>
                  <a:pt x="0" y="1025"/>
                </a:lnTo>
                <a:lnTo>
                  <a:pt x="163" y="1134"/>
                </a:lnTo>
                <a:lnTo>
                  <a:pt x="174" y="1302"/>
                </a:lnTo>
                <a:lnTo>
                  <a:pt x="199" y="1311"/>
                </a:lnTo>
                <a:lnTo>
                  <a:pt x="294" y="1338"/>
                </a:lnTo>
                <a:lnTo>
                  <a:pt x="391" y="1217"/>
                </a:lnTo>
                <a:lnTo>
                  <a:pt x="398" y="1332"/>
                </a:lnTo>
                <a:lnTo>
                  <a:pt x="405" y="1446"/>
                </a:lnTo>
                <a:lnTo>
                  <a:pt x="413" y="1561"/>
                </a:lnTo>
                <a:lnTo>
                  <a:pt x="318" y="1684"/>
                </a:lnTo>
                <a:lnTo>
                  <a:pt x="207" y="1692"/>
                </a:lnTo>
                <a:lnTo>
                  <a:pt x="104" y="1806"/>
                </a:lnTo>
                <a:lnTo>
                  <a:pt x="221" y="1913"/>
                </a:lnTo>
                <a:lnTo>
                  <a:pt x="229" y="2027"/>
                </a:lnTo>
                <a:lnTo>
                  <a:pt x="245" y="2256"/>
                </a:lnTo>
                <a:lnTo>
                  <a:pt x="362" y="2355"/>
                </a:lnTo>
                <a:lnTo>
                  <a:pt x="370" y="2470"/>
                </a:lnTo>
                <a:lnTo>
                  <a:pt x="480" y="2578"/>
                </a:lnTo>
                <a:lnTo>
                  <a:pt x="575" y="2340"/>
                </a:lnTo>
                <a:lnTo>
                  <a:pt x="679" y="2224"/>
                </a:lnTo>
                <a:lnTo>
                  <a:pt x="775" y="1988"/>
                </a:lnTo>
                <a:lnTo>
                  <a:pt x="766" y="1873"/>
                </a:lnTo>
                <a:lnTo>
                  <a:pt x="876" y="1865"/>
                </a:lnTo>
                <a:lnTo>
                  <a:pt x="995" y="1970"/>
                </a:lnTo>
                <a:lnTo>
                  <a:pt x="1113" y="2077"/>
                </a:lnTo>
                <a:lnTo>
                  <a:pt x="1223" y="2183"/>
                </a:lnTo>
                <a:lnTo>
                  <a:pt x="1348" y="2399"/>
                </a:lnTo>
                <a:lnTo>
                  <a:pt x="1252" y="2628"/>
                </a:lnTo>
                <a:lnTo>
                  <a:pt x="1260" y="2750"/>
                </a:lnTo>
                <a:lnTo>
                  <a:pt x="1275" y="2970"/>
                </a:lnTo>
                <a:lnTo>
                  <a:pt x="1494" y="2954"/>
                </a:lnTo>
                <a:lnTo>
                  <a:pt x="1502" y="3078"/>
                </a:lnTo>
                <a:lnTo>
                  <a:pt x="1613" y="3068"/>
                </a:lnTo>
                <a:lnTo>
                  <a:pt x="1723" y="3161"/>
                </a:lnTo>
                <a:lnTo>
                  <a:pt x="1849" y="3274"/>
                </a:lnTo>
                <a:lnTo>
                  <a:pt x="1517" y="3298"/>
                </a:lnTo>
                <a:lnTo>
                  <a:pt x="1635" y="3396"/>
                </a:lnTo>
                <a:lnTo>
                  <a:pt x="1746" y="3505"/>
                </a:lnTo>
                <a:lnTo>
                  <a:pt x="1880" y="3724"/>
                </a:lnTo>
                <a:lnTo>
                  <a:pt x="1983" y="3718"/>
                </a:lnTo>
                <a:lnTo>
                  <a:pt x="2218" y="3924"/>
                </a:lnTo>
                <a:lnTo>
                  <a:pt x="2225" y="4037"/>
                </a:lnTo>
                <a:lnTo>
                  <a:pt x="2453" y="4136"/>
                </a:lnTo>
                <a:lnTo>
                  <a:pt x="2666" y="4006"/>
                </a:lnTo>
                <a:lnTo>
                  <a:pt x="2776" y="3997"/>
                </a:lnTo>
                <a:lnTo>
                  <a:pt x="3005" y="4211"/>
                </a:lnTo>
                <a:lnTo>
                  <a:pt x="3240" y="4415"/>
                </a:lnTo>
                <a:lnTo>
                  <a:pt x="3365" y="4635"/>
                </a:lnTo>
                <a:lnTo>
                  <a:pt x="3578" y="4620"/>
                </a:lnTo>
                <a:lnTo>
                  <a:pt x="3703" y="4833"/>
                </a:lnTo>
                <a:lnTo>
                  <a:pt x="3932" y="4937"/>
                </a:lnTo>
                <a:lnTo>
                  <a:pt x="4041" y="4931"/>
                </a:lnTo>
                <a:lnTo>
                  <a:pt x="4167" y="5137"/>
                </a:lnTo>
                <a:lnTo>
                  <a:pt x="4270" y="5129"/>
                </a:lnTo>
                <a:lnTo>
                  <a:pt x="4389" y="5244"/>
                </a:lnTo>
                <a:lnTo>
                  <a:pt x="4609" y="5227"/>
                </a:lnTo>
                <a:lnTo>
                  <a:pt x="4719" y="5221"/>
                </a:lnTo>
                <a:lnTo>
                  <a:pt x="4844" y="5315"/>
                </a:lnTo>
                <a:lnTo>
                  <a:pt x="4852" y="5439"/>
                </a:lnTo>
                <a:lnTo>
                  <a:pt x="4956" y="5539"/>
                </a:lnTo>
                <a:lnTo>
                  <a:pt x="5072" y="5530"/>
                </a:lnTo>
                <a:lnTo>
                  <a:pt x="5086" y="5753"/>
                </a:lnTo>
                <a:lnTo>
                  <a:pt x="5301" y="5736"/>
                </a:lnTo>
                <a:lnTo>
                  <a:pt x="5309" y="5852"/>
                </a:lnTo>
                <a:lnTo>
                  <a:pt x="5419" y="5843"/>
                </a:lnTo>
                <a:lnTo>
                  <a:pt x="5659" y="5836"/>
                </a:lnTo>
                <a:lnTo>
                  <a:pt x="5622" y="5271"/>
                </a:lnTo>
                <a:lnTo>
                  <a:pt x="5594" y="5155"/>
                </a:lnTo>
                <a:close/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10;p51">
            <a:extLst>
              <a:ext uri="{FF2B5EF4-FFF2-40B4-BE49-F238E27FC236}">
                <a16:creationId xmlns:a16="http://schemas.microsoft.com/office/drawing/2014/main" id="{E5E5A555-F7A9-6563-4203-D3458A549829}"/>
              </a:ext>
            </a:extLst>
          </p:cNvPr>
          <p:cNvSpPr/>
          <p:nvPr/>
        </p:nvSpPr>
        <p:spPr>
          <a:xfrm>
            <a:off x="2432705" y="3561023"/>
            <a:ext cx="172547" cy="103870"/>
          </a:xfrm>
          <a:custGeom>
            <a:avLst/>
            <a:gdLst/>
            <a:ahLst/>
            <a:cxnLst/>
            <a:rect l="l" t="t" r="r" b="b"/>
            <a:pathLst>
              <a:path w="2329" h="1402" fill="none" extrusionOk="0">
                <a:moveTo>
                  <a:pt x="1" y="1310"/>
                </a:moveTo>
                <a:lnTo>
                  <a:pt x="207" y="1265"/>
                </a:lnTo>
                <a:lnTo>
                  <a:pt x="498" y="1297"/>
                </a:lnTo>
                <a:lnTo>
                  <a:pt x="556" y="1305"/>
                </a:lnTo>
                <a:lnTo>
                  <a:pt x="651" y="1004"/>
                </a:lnTo>
                <a:lnTo>
                  <a:pt x="925" y="1395"/>
                </a:lnTo>
                <a:lnTo>
                  <a:pt x="1035" y="1253"/>
                </a:lnTo>
                <a:lnTo>
                  <a:pt x="1220" y="1401"/>
                </a:lnTo>
                <a:lnTo>
                  <a:pt x="1417" y="1301"/>
                </a:lnTo>
                <a:lnTo>
                  <a:pt x="1322" y="1214"/>
                </a:lnTo>
                <a:lnTo>
                  <a:pt x="1326" y="1061"/>
                </a:lnTo>
                <a:lnTo>
                  <a:pt x="1665" y="860"/>
                </a:lnTo>
                <a:lnTo>
                  <a:pt x="1589" y="609"/>
                </a:lnTo>
                <a:lnTo>
                  <a:pt x="1593" y="484"/>
                </a:lnTo>
                <a:lnTo>
                  <a:pt x="1886" y="232"/>
                </a:lnTo>
                <a:lnTo>
                  <a:pt x="2140" y="237"/>
                </a:lnTo>
                <a:lnTo>
                  <a:pt x="2145" y="11"/>
                </a:lnTo>
                <a:lnTo>
                  <a:pt x="2329" y="1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611;p51">
            <a:extLst>
              <a:ext uri="{FF2B5EF4-FFF2-40B4-BE49-F238E27FC236}">
                <a16:creationId xmlns:a16="http://schemas.microsoft.com/office/drawing/2014/main" id="{5D167E0A-1EA4-8A28-5A1B-F3504E3D25F9}"/>
              </a:ext>
            </a:extLst>
          </p:cNvPr>
          <p:cNvSpPr/>
          <p:nvPr/>
        </p:nvSpPr>
        <p:spPr>
          <a:xfrm>
            <a:off x="2551615" y="3609921"/>
            <a:ext cx="244559" cy="321018"/>
          </a:xfrm>
          <a:custGeom>
            <a:avLst/>
            <a:gdLst/>
            <a:ahLst/>
            <a:cxnLst/>
            <a:rect l="l" t="t" r="r" b="b"/>
            <a:pathLst>
              <a:path w="3301" h="4333" fill="none" extrusionOk="0">
                <a:moveTo>
                  <a:pt x="2794" y="1351"/>
                </a:moveTo>
                <a:lnTo>
                  <a:pt x="3164" y="1295"/>
                </a:lnTo>
                <a:lnTo>
                  <a:pt x="2782" y="1890"/>
                </a:lnTo>
                <a:lnTo>
                  <a:pt x="3301" y="2349"/>
                </a:lnTo>
                <a:lnTo>
                  <a:pt x="2951" y="2423"/>
                </a:lnTo>
                <a:lnTo>
                  <a:pt x="3289" y="2930"/>
                </a:lnTo>
                <a:lnTo>
                  <a:pt x="2990" y="2988"/>
                </a:lnTo>
                <a:lnTo>
                  <a:pt x="2757" y="3032"/>
                </a:lnTo>
                <a:lnTo>
                  <a:pt x="2843" y="3275"/>
                </a:lnTo>
                <a:lnTo>
                  <a:pt x="2662" y="3311"/>
                </a:lnTo>
                <a:lnTo>
                  <a:pt x="2322" y="3730"/>
                </a:lnTo>
                <a:lnTo>
                  <a:pt x="2567" y="3985"/>
                </a:lnTo>
                <a:lnTo>
                  <a:pt x="2372" y="4333"/>
                </a:lnTo>
                <a:lnTo>
                  <a:pt x="2367" y="4092"/>
                </a:lnTo>
                <a:lnTo>
                  <a:pt x="1733" y="3696"/>
                </a:lnTo>
                <a:lnTo>
                  <a:pt x="1373" y="3242"/>
                </a:lnTo>
                <a:lnTo>
                  <a:pt x="1397" y="3045"/>
                </a:lnTo>
                <a:lnTo>
                  <a:pt x="1206" y="3102"/>
                </a:lnTo>
                <a:lnTo>
                  <a:pt x="432" y="2391"/>
                </a:lnTo>
                <a:lnTo>
                  <a:pt x="399" y="2048"/>
                </a:lnTo>
                <a:lnTo>
                  <a:pt x="238" y="1597"/>
                </a:lnTo>
                <a:lnTo>
                  <a:pt x="0" y="1530"/>
                </a:lnTo>
                <a:lnTo>
                  <a:pt x="5" y="1290"/>
                </a:lnTo>
                <a:lnTo>
                  <a:pt x="10" y="1099"/>
                </a:lnTo>
                <a:lnTo>
                  <a:pt x="250" y="1025"/>
                </a:lnTo>
                <a:lnTo>
                  <a:pt x="552" y="1239"/>
                </a:lnTo>
                <a:lnTo>
                  <a:pt x="689" y="953"/>
                </a:lnTo>
                <a:lnTo>
                  <a:pt x="1003" y="948"/>
                </a:lnTo>
                <a:lnTo>
                  <a:pt x="1531" y="1021"/>
                </a:lnTo>
                <a:lnTo>
                  <a:pt x="1738" y="1168"/>
                </a:lnTo>
                <a:lnTo>
                  <a:pt x="1900" y="1073"/>
                </a:lnTo>
                <a:lnTo>
                  <a:pt x="2028" y="1141"/>
                </a:lnTo>
                <a:lnTo>
                  <a:pt x="2143" y="973"/>
                </a:lnTo>
                <a:lnTo>
                  <a:pt x="2218" y="1146"/>
                </a:lnTo>
                <a:lnTo>
                  <a:pt x="2431" y="1073"/>
                </a:lnTo>
                <a:lnTo>
                  <a:pt x="2554" y="1345"/>
                </a:lnTo>
                <a:lnTo>
                  <a:pt x="2794" y="1351"/>
                </a:lnTo>
                <a:lnTo>
                  <a:pt x="2851" y="1019"/>
                </a:lnTo>
                <a:lnTo>
                  <a:pt x="3122" y="953"/>
                </a:lnTo>
                <a:lnTo>
                  <a:pt x="2717" y="747"/>
                </a:lnTo>
                <a:lnTo>
                  <a:pt x="2840" y="604"/>
                </a:lnTo>
                <a:lnTo>
                  <a:pt x="2561" y="526"/>
                </a:lnTo>
                <a:lnTo>
                  <a:pt x="2727" y="257"/>
                </a:lnTo>
                <a:lnTo>
                  <a:pt x="2504" y="0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612;p51">
            <a:extLst>
              <a:ext uri="{FF2B5EF4-FFF2-40B4-BE49-F238E27FC236}">
                <a16:creationId xmlns:a16="http://schemas.microsoft.com/office/drawing/2014/main" id="{C72BC90C-3CC3-A23F-5C4C-17F1BB212B2B}"/>
              </a:ext>
            </a:extLst>
          </p:cNvPr>
          <p:cNvSpPr/>
          <p:nvPr/>
        </p:nvSpPr>
        <p:spPr>
          <a:xfrm>
            <a:off x="2782840" y="3680007"/>
            <a:ext cx="125502" cy="43118"/>
          </a:xfrm>
          <a:custGeom>
            <a:avLst/>
            <a:gdLst/>
            <a:ahLst/>
            <a:cxnLst/>
            <a:rect l="l" t="t" r="r" b="b"/>
            <a:pathLst>
              <a:path w="1694" h="582" fill="none" extrusionOk="0">
                <a:moveTo>
                  <a:pt x="1694" y="357"/>
                </a:moveTo>
                <a:lnTo>
                  <a:pt x="1140" y="582"/>
                </a:lnTo>
                <a:lnTo>
                  <a:pt x="953" y="368"/>
                </a:lnTo>
                <a:lnTo>
                  <a:pt x="781" y="456"/>
                </a:lnTo>
                <a:lnTo>
                  <a:pt x="661" y="1"/>
                </a:lnTo>
                <a:lnTo>
                  <a:pt x="1" y="7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13;p51">
            <a:extLst>
              <a:ext uri="{FF2B5EF4-FFF2-40B4-BE49-F238E27FC236}">
                <a16:creationId xmlns:a16="http://schemas.microsoft.com/office/drawing/2014/main" id="{752B0A5D-037C-DCE0-C846-DEAEBCE26B6A}"/>
              </a:ext>
            </a:extLst>
          </p:cNvPr>
          <p:cNvSpPr/>
          <p:nvPr/>
        </p:nvSpPr>
        <p:spPr>
          <a:xfrm>
            <a:off x="2773135" y="3831293"/>
            <a:ext cx="84014" cy="92534"/>
          </a:xfrm>
          <a:custGeom>
            <a:avLst/>
            <a:gdLst/>
            <a:ahLst/>
            <a:cxnLst/>
            <a:rect l="l" t="t" r="r" b="b"/>
            <a:pathLst>
              <a:path w="1134" h="1249" fill="none" extrusionOk="0">
                <a:moveTo>
                  <a:pt x="0" y="0"/>
                </a:moveTo>
                <a:lnTo>
                  <a:pt x="370" y="360"/>
                </a:lnTo>
                <a:lnTo>
                  <a:pt x="573" y="437"/>
                </a:lnTo>
                <a:cubicBezTo>
                  <a:pt x="573" y="437"/>
                  <a:pt x="654" y="577"/>
                  <a:pt x="704" y="585"/>
                </a:cubicBezTo>
                <a:cubicBezTo>
                  <a:pt x="755" y="596"/>
                  <a:pt x="1133" y="645"/>
                  <a:pt x="1133" y="645"/>
                </a:cubicBezTo>
                <a:lnTo>
                  <a:pt x="920" y="811"/>
                </a:lnTo>
                <a:lnTo>
                  <a:pt x="779" y="808"/>
                </a:lnTo>
                <a:lnTo>
                  <a:pt x="767" y="980"/>
                </a:lnTo>
                <a:lnTo>
                  <a:pt x="689" y="1249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14;p51">
            <a:extLst>
              <a:ext uri="{FF2B5EF4-FFF2-40B4-BE49-F238E27FC236}">
                <a16:creationId xmlns:a16="http://schemas.microsoft.com/office/drawing/2014/main" id="{81DF9DB6-6256-8292-504B-CA9780CDDE64}"/>
              </a:ext>
            </a:extLst>
          </p:cNvPr>
          <p:cNvSpPr/>
          <p:nvPr/>
        </p:nvSpPr>
        <p:spPr>
          <a:xfrm>
            <a:off x="2883597" y="3919013"/>
            <a:ext cx="111130" cy="41859"/>
          </a:xfrm>
          <a:custGeom>
            <a:avLst/>
            <a:gdLst/>
            <a:ahLst/>
            <a:cxnLst/>
            <a:rect l="l" t="t" r="r" b="b"/>
            <a:pathLst>
              <a:path w="1500" h="565" fill="none" extrusionOk="0">
                <a:moveTo>
                  <a:pt x="0" y="565"/>
                </a:moveTo>
                <a:lnTo>
                  <a:pt x="265" y="285"/>
                </a:lnTo>
                <a:lnTo>
                  <a:pt x="322" y="400"/>
                </a:lnTo>
                <a:lnTo>
                  <a:pt x="563" y="219"/>
                </a:lnTo>
                <a:lnTo>
                  <a:pt x="895" y="269"/>
                </a:lnTo>
                <a:lnTo>
                  <a:pt x="1272" y="110"/>
                </a:lnTo>
                <a:lnTo>
                  <a:pt x="1399" y="113"/>
                </a:lnTo>
                <a:lnTo>
                  <a:pt x="1500" y="0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15;p51">
            <a:extLst>
              <a:ext uri="{FF2B5EF4-FFF2-40B4-BE49-F238E27FC236}">
                <a16:creationId xmlns:a16="http://schemas.microsoft.com/office/drawing/2014/main" id="{638CC67F-5E3F-5F26-DC3D-8C3BBC007579}"/>
              </a:ext>
            </a:extLst>
          </p:cNvPr>
          <p:cNvSpPr/>
          <p:nvPr/>
        </p:nvSpPr>
        <p:spPr>
          <a:xfrm>
            <a:off x="2857075" y="3849519"/>
            <a:ext cx="75790" cy="85718"/>
          </a:xfrm>
          <a:custGeom>
            <a:avLst/>
            <a:gdLst/>
            <a:ahLst/>
            <a:cxnLst/>
            <a:rect l="l" t="t" r="r" b="b"/>
            <a:pathLst>
              <a:path w="1023" h="1157" fill="none" extrusionOk="0">
                <a:moveTo>
                  <a:pt x="0" y="400"/>
                </a:moveTo>
                <a:lnTo>
                  <a:pt x="181" y="166"/>
                </a:lnTo>
                <a:lnTo>
                  <a:pt x="252" y="0"/>
                </a:lnTo>
                <a:lnTo>
                  <a:pt x="505" y="161"/>
                </a:lnTo>
                <a:lnTo>
                  <a:pt x="641" y="363"/>
                </a:lnTo>
                <a:lnTo>
                  <a:pt x="1023" y="484"/>
                </a:lnTo>
                <a:lnTo>
                  <a:pt x="1018" y="651"/>
                </a:lnTo>
                <a:lnTo>
                  <a:pt x="1012" y="961"/>
                </a:lnTo>
                <a:lnTo>
                  <a:pt x="921" y="1157"/>
                </a:lnTo>
              </a:path>
            </a:pathLst>
          </a:custGeom>
          <a:noFill/>
          <a:ln w="1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16;p51">
            <a:extLst>
              <a:ext uri="{FF2B5EF4-FFF2-40B4-BE49-F238E27FC236}">
                <a16:creationId xmlns:a16="http://schemas.microsoft.com/office/drawing/2014/main" id="{BA98DB49-4F78-C54C-0F5F-09C8AE0C9B3F}"/>
              </a:ext>
            </a:extLst>
          </p:cNvPr>
          <p:cNvSpPr/>
          <p:nvPr/>
        </p:nvSpPr>
        <p:spPr>
          <a:xfrm>
            <a:off x="1990186" y="3169102"/>
            <a:ext cx="6668" cy="27857"/>
          </a:xfrm>
          <a:custGeom>
            <a:avLst/>
            <a:gdLst/>
            <a:ahLst/>
            <a:cxnLst/>
            <a:rect l="l" t="t" r="r" b="b"/>
            <a:pathLst>
              <a:path w="90" h="376" extrusionOk="0">
                <a:moveTo>
                  <a:pt x="33" y="1"/>
                </a:moveTo>
                <a:cubicBezTo>
                  <a:pt x="33" y="1"/>
                  <a:pt x="32" y="1"/>
                  <a:pt x="31" y="1"/>
                </a:cubicBezTo>
                <a:cubicBezTo>
                  <a:pt x="13" y="2"/>
                  <a:pt x="0" y="17"/>
                  <a:pt x="1" y="36"/>
                </a:cubicBezTo>
                <a:lnTo>
                  <a:pt x="23" y="345"/>
                </a:lnTo>
                <a:cubicBezTo>
                  <a:pt x="24" y="363"/>
                  <a:pt x="39" y="375"/>
                  <a:pt x="55" y="375"/>
                </a:cubicBezTo>
                <a:lnTo>
                  <a:pt x="58" y="375"/>
                </a:lnTo>
                <a:cubicBezTo>
                  <a:pt x="76" y="374"/>
                  <a:pt x="90" y="359"/>
                  <a:pt x="89" y="340"/>
                </a:cubicBezTo>
                <a:lnTo>
                  <a:pt x="66" y="31"/>
                </a:lnTo>
                <a:cubicBezTo>
                  <a:pt x="65" y="13"/>
                  <a:pt x="50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17;p51">
            <a:extLst>
              <a:ext uri="{FF2B5EF4-FFF2-40B4-BE49-F238E27FC236}">
                <a16:creationId xmlns:a16="http://schemas.microsoft.com/office/drawing/2014/main" id="{C2250759-BFC1-354B-9A93-ACC458020909}"/>
              </a:ext>
            </a:extLst>
          </p:cNvPr>
          <p:cNvSpPr/>
          <p:nvPr/>
        </p:nvSpPr>
        <p:spPr>
          <a:xfrm>
            <a:off x="2001891" y="3120575"/>
            <a:ext cx="9039" cy="44230"/>
          </a:xfrm>
          <a:custGeom>
            <a:avLst/>
            <a:gdLst/>
            <a:ahLst/>
            <a:cxnLst/>
            <a:rect l="l" t="t" r="r" b="b"/>
            <a:pathLst>
              <a:path w="122" h="597" extrusionOk="0">
                <a:moveTo>
                  <a:pt x="50" y="0"/>
                </a:moveTo>
                <a:cubicBezTo>
                  <a:pt x="44" y="0"/>
                  <a:pt x="38" y="2"/>
                  <a:pt x="33" y="5"/>
                </a:cubicBezTo>
                <a:lnTo>
                  <a:pt x="17" y="14"/>
                </a:lnTo>
                <a:cubicBezTo>
                  <a:pt x="7" y="20"/>
                  <a:pt x="0" y="32"/>
                  <a:pt x="1" y="44"/>
                </a:cubicBezTo>
                <a:lnTo>
                  <a:pt x="38" y="566"/>
                </a:lnTo>
                <a:cubicBezTo>
                  <a:pt x="38" y="576"/>
                  <a:pt x="45" y="587"/>
                  <a:pt x="56" y="592"/>
                </a:cubicBezTo>
                <a:cubicBezTo>
                  <a:pt x="61" y="594"/>
                  <a:pt x="66" y="596"/>
                  <a:pt x="71" y="596"/>
                </a:cubicBezTo>
                <a:cubicBezTo>
                  <a:pt x="76" y="596"/>
                  <a:pt x="83" y="594"/>
                  <a:pt x="89" y="592"/>
                </a:cubicBezTo>
                <a:lnTo>
                  <a:pt x="105" y="583"/>
                </a:lnTo>
                <a:cubicBezTo>
                  <a:pt x="115" y="576"/>
                  <a:pt x="121" y="565"/>
                  <a:pt x="120" y="553"/>
                </a:cubicBezTo>
                <a:lnTo>
                  <a:pt x="113" y="445"/>
                </a:lnTo>
                <a:lnTo>
                  <a:pt x="84" y="31"/>
                </a:lnTo>
                <a:cubicBezTo>
                  <a:pt x="83" y="19"/>
                  <a:pt x="76" y="9"/>
                  <a:pt x="66" y="4"/>
                </a:cubicBezTo>
                <a:cubicBezTo>
                  <a:pt x="61" y="1"/>
                  <a:pt x="55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18;p51">
            <a:extLst>
              <a:ext uri="{FF2B5EF4-FFF2-40B4-BE49-F238E27FC236}">
                <a16:creationId xmlns:a16="http://schemas.microsoft.com/office/drawing/2014/main" id="{ED1CD1EF-BF37-BD2E-2FC7-D8830B6A2219}"/>
              </a:ext>
            </a:extLst>
          </p:cNvPr>
          <p:cNvSpPr/>
          <p:nvPr/>
        </p:nvSpPr>
        <p:spPr>
          <a:xfrm>
            <a:off x="1984851" y="3208072"/>
            <a:ext cx="14077" cy="20967"/>
          </a:xfrm>
          <a:custGeom>
            <a:avLst/>
            <a:gdLst/>
            <a:ahLst/>
            <a:cxnLst/>
            <a:rect l="l" t="t" r="r" b="b"/>
            <a:pathLst>
              <a:path w="190" h="283" extrusionOk="0">
                <a:moveTo>
                  <a:pt x="145" y="1"/>
                </a:moveTo>
                <a:cubicBezTo>
                  <a:pt x="144" y="1"/>
                  <a:pt x="142" y="1"/>
                  <a:pt x="140" y="1"/>
                </a:cubicBezTo>
                <a:lnTo>
                  <a:pt x="36" y="10"/>
                </a:lnTo>
                <a:cubicBezTo>
                  <a:pt x="23" y="11"/>
                  <a:pt x="13" y="17"/>
                  <a:pt x="8" y="29"/>
                </a:cubicBezTo>
                <a:lnTo>
                  <a:pt x="4" y="37"/>
                </a:lnTo>
                <a:cubicBezTo>
                  <a:pt x="0" y="47"/>
                  <a:pt x="1" y="59"/>
                  <a:pt x="8" y="68"/>
                </a:cubicBezTo>
                <a:cubicBezTo>
                  <a:pt x="14" y="76"/>
                  <a:pt x="22" y="81"/>
                  <a:pt x="32" y="81"/>
                </a:cubicBezTo>
                <a:cubicBezTo>
                  <a:pt x="33" y="81"/>
                  <a:pt x="35" y="81"/>
                  <a:pt x="37" y="81"/>
                </a:cubicBezTo>
                <a:lnTo>
                  <a:pt x="112" y="75"/>
                </a:lnTo>
                <a:lnTo>
                  <a:pt x="125" y="253"/>
                </a:lnTo>
                <a:cubicBezTo>
                  <a:pt x="126" y="270"/>
                  <a:pt x="141" y="283"/>
                  <a:pt x="158" y="283"/>
                </a:cubicBezTo>
                <a:lnTo>
                  <a:pt x="159" y="283"/>
                </a:lnTo>
                <a:cubicBezTo>
                  <a:pt x="177" y="282"/>
                  <a:pt x="190" y="266"/>
                  <a:pt x="189" y="247"/>
                </a:cubicBezTo>
                <a:lnTo>
                  <a:pt x="181" y="133"/>
                </a:lnTo>
                <a:lnTo>
                  <a:pt x="174" y="39"/>
                </a:lnTo>
                <a:lnTo>
                  <a:pt x="174" y="38"/>
                </a:lnTo>
                <a:lnTo>
                  <a:pt x="174" y="32"/>
                </a:lnTo>
                <a:cubicBezTo>
                  <a:pt x="173" y="15"/>
                  <a:pt x="160" y="1"/>
                  <a:pt x="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619;p51">
            <a:extLst>
              <a:ext uri="{FF2B5EF4-FFF2-40B4-BE49-F238E27FC236}">
                <a16:creationId xmlns:a16="http://schemas.microsoft.com/office/drawing/2014/main" id="{7A457571-D11D-0BD4-21F2-1813424929B4}"/>
              </a:ext>
            </a:extLst>
          </p:cNvPr>
          <p:cNvSpPr/>
          <p:nvPr/>
        </p:nvSpPr>
        <p:spPr>
          <a:xfrm>
            <a:off x="1986037" y="3225260"/>
            <a:ext cx="5482" cy="10150"/>
          </a:xfrm>
          <a:custGeom>
            <a:avLst/>
            <a:gdLst/>
            <a:ahLst/>
            <a:cxnLst/>
            <a:rect l="l" t="t" r="r" b="b"/>
            <a:pathLst>
              <a:path w="74" h="137" extrusionOk="0">
                <a:moveTo>
                  <a:pt x="37" y="1"/>
                </a:moveTo>
                <a:cubicBezTo>
                  <a:pt x="36" y="1"/>
                  <a:pt x="34" y="1"/>
                  <a:pt x="32" y="2"/>
                </a:cubicBezTo>
                <a:cubicBezTo>
                  <a:pt x="15" y="3"/>
                  <a:pt x="1" y="18"/>
                  <a:pt x="2" y="37"/>
                </a:cubicBezTo>
                <a:lnTo>
                  <a:pt x="9" y="137"/>
                </a:lnTo>
                <a:lnTo>
                  <a:pt x="74" y="132"/>
                </a:lnTo>
                <a:lnTo>
                  <a:pt x="74" y="126"/>
                </a:lnTo>
                <a:lnTo>
                  <a:pt x="68" y="32"/>
                </a:lnTo>
                <a:cubicBezTo>
                  <a:pt x="67" y="15"/>
                  <a:pt x="52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20;p51">
            <a:extLst>
              <a:ext uri="{FF2B5EF4-FFF2-40B4-BE49-F238E27FC236}">
                <a16:creationId xmlns:a16="http://schemas.microsoft.com/office/drawing/2014/main" id="{7AD2B7EF-7F47-9DE8-14C3-E0ADD1315274}"/>
              </a:ext>
            </a:extLst>
          </p:cNvPr>
          <p:cNvSpPr/>
          <p:nvPr/>
        </p:nvSpPr>
        <p:spPr>
          <a:xfrm>
            <a:off x="2078200" y="3066787"/>
            <a:ext cx="14891" cy="44155"/>
          </a:xfrm>
          <a:custGeom>
            <a:avLst/>
            <a:gdLst/>
            <a:ahLst/>
            <a:cxnLst/>
            <a:rect l="l" t="t" r="r" b="b"/>
            <a:pathLst>
              <a:path w="201" h="596" extrusionOk="0">
                <a:moveTo>
                  <a:pt x="51" y="1"/>
                </a:moveTo>
                <a:cubicBezTo>
                  <a:pt x="49" y="1"/>
                  <a:pt x="48" y="1"/>
                  <a:pt x="47" y="1"/>
                </a:cubicBezTo>
                <a:cubicBezTo>
                  <a:pt x="39" y="1"/>
                  <a:pt x="29" y="6"/>
                  <a:pt x="24" y="12"/>
                </a:cubicBezTo>
                <a:lnTo>
                  <a:pt x="12" y="29"/>
                </a:lnTo>
                <a:cubicBezTo>
                  <a:pt x="0" y="43"/>
                  <a:pt x="1" y="62"/>
                  <a:pt x="15" y="74"/>
                </a:cubicBezTo>
                <a:lnTo>
                  <a:pt x="115" y="167"/>
                </a:lnTo>
                <a:lnTo>
                  <a:pt x="120" y="248"/>
                </a:lnTo>
                <a:lnTo>
                  <a:pt x="45" y="555"/>
                </a:lnTo>
                <a:cubicBezTo>
                  <a:pt x="44" y="565"/>
                  <a:pt x="48" y="576"/>
                  <a:pt x="54" y="584"/>
                </a:cubicBezTo>
                <a:cubicBezTo>
                  <a:pt x="60" y="591"/>
                  <a:pt x="70" y="596"/>
                  <a:pt x="80" y="596"/>
                </a:cubicBezTo>
                <a:lnTo>
                  <a:pt x="85" y="596"/>
                </a:lnTo>
                <a:cubicBezTo>
                  <a:pt x="97" y="594"/>
                  <a:pt x="110" y="584"/>
                  <a:pt x="113" y="571"/>
                </a:cubicBezTo>
                <a:lnTo>
                  <a:pt x="199" y="245"/>
                </a:lnTo>
                <a:cubicBezTo>
                  <a:pt x="200" y="240"/>
                  <a:pt x="200" y="237"/>
                  <a:pt x="200" y="234"/>
                </a:cubicBezTo>
                <a:lnTo>
                  <a:pt x="193" y="126"/>
                </a:lnTo>
                <a:cubicBezTo>
                  <a:pt x="191" y="117"/>
                  <a:pt x="188" y="109"/>
                  <a:pt x="180" y="104"/>
                </a:cubicBezTo>
                <a:lnTo>
                  <a:pt x="71" y="8"/>
                </a:lnTo>
                <a:cubicBezTo>
                  <a:pt x="65" y="3"/>
                  <a:pt x="57" y="1"/>
                  <a:pt x="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21;p51">
            <a:extLst>
              <a:ext uri="{FF2B5EF4-FFF2-40B4-BE49-F238E27FC236}">
                <a16:creationId xmlns:a16="http://schemas.microsoft.com/office/drawing/2014/main" id="{A93EEB52-E70B-96F1-23C9-748CD4406576}"/>
              </a:ext>
            </a:extLst>
          </p:cNvPr>
          <p:cNvSpPr/>
          <p:nvPr/>
        </p:nvSpPr>
        <p:spPr>
          <a:xfrm>
            <a:off x="1940177" y="3132725"/>
            <a:ext cx="12002" cy="12817"/>
          </a:xfrm>
          <a:custGeom>
            <a:avLst/>
            <a:gdLst/>
            <a:ahLst/>
            <a:cxnLst/>
            <a:rect l="l" t="t" r="r" b="b"/>
            <a:pathLst>
              <a:path w="162" h="173" extrusionOk="0">
                <a:moveTo>
                  <a:pt x="124" y="1"/>
                </a:moveTo>
                <a:cubicBezTo>
                  <a:pt x="123" y="1"/>
                  <a:pt x="121" y="1"/>
                  <a:pt x="119" y="1"/>
                </a:cubicBezTo>
                <a:cubicBezTo>
                  <a:pt x="111" y="1"/>
                  <a:pt x="103" y="6"/>
                  <a:pt x="97" y="13"/>
                </a:cubicBezTo>
                <a:lnTo>
                  <a:pt x="10" y="120"/>
                </a:lnTo>
                <a:cubicBezTo>
                  <a:pt x="2" y="130"/>
                  <a:pt x="0" y="143"/>
                  <a:pt x="6" y="154"/>
                </a:cubicBezTo>
                <a:cubicBezTo>
                  <a:pt x="11" y="165"/>
                  <a:pt x="22" y="173"/>
                  <a:pt x="36" y="173"/>
                </a:cubicBezTo>
                <a:cubicBezTo>
                  <a:pt x="45" y="173"/>
                  <a:pt x="54" y="169"/>
                  <a:pt x="59" y="163"/>
                </a:cubicBezTo>
                <a:lnTo>
                  <a:pt x="152" y="54"/>
                </a:lnTo>
                <a:cubicBezTo>
                  <a:pt x="162" y="44"/>
                  <a:pt x="161" y="29"/>
                  <a:pt x="155" y="18"/>
                </a:cubicBezTo>
                <a:cubicBezTo>
                  <a:pt x="148" y="8"/>
                  <a:pt x="135" y="1"/>
                  <a:pt x="1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22;p51">
            <a:extLst>
              <a:ext uri="{FF2B5EF4-FFF2-40B4-BE49-F238E27FC236}">
                <a16:creationId xmlns:a16="http://schemas.microsoft.com/office/drawing/2014/main" id="{378D01FF-7234-D0DB-8AAB-91F344C26BF5}"/>
              </a:ext>
            </a:extLst>
          </p:cNvPr>
          <p:cNvSpPr/>
          <p:nvPr/>
        </p:nvSpPr>
        <p:spPr>
          <a:xfrm>
            <a:off x="1925582" y="3276973"/>
            <a:ext cx="6075" cy="11336"/>
          </a:xfrm>
          <a:custGeom>
            <a:avLst/>
            <a:gdLst/>
            <a:ahLst/>
            <a:cxnLst/>
            <a:rect l="l" t="t" r="r" b="b"/>
            <a:pathLst>
              <a:path w="82" h="153" extrusionOk="0">
                <a:moveTo>
                  <a:pt x="34" y="1"/>
                </a:moveTo>
                <a:cubicBezTo>
                  <a:pt x="29" y="1"/>
                  <a:pt x="25" y="1"/>
                  <a:pt x="20" y="3"/>
                </a:cubicBezTo>
                <a:cubicBezTo>
                  <a:pt x="9" y="9"/>
                  <a:pt x="1" y="22"/>
                  <a:pt x="3" y="35"/>
                </a:cubicBezTo>
                <a:lnTo>
                  <a:pt x="9" y="121"/>
                </a:lnTo>
                <a:cubicBezTo>
                  <a:pt x="9" y="130"/>
                  <a:pt x="16" y="138"/>
                  <a:pt x="24" y="143"/>
                </a:cubicBezTo>
                <a:cubicBezTo>
                  <a:pt x="30" y="148"/>
                  <a:pt x="40" y="151"/>
                  <a:pt x="48" y="151"/>
                </a:cubicBezTo>
                <a:cubicBezTo>
                  <a:pt x="50" y="151"/>
                  <a:pt x="50" y="151"/>
                  <a:pt x="51" y="152"/>
                </a:cubicBezTo>
                <a:cubicBezTo>
                  <a:pt x="68" y="151"/>
                  <a:pt x="82" y="135"/>
                  <a:pt x="80" y="117"/>
                </a:cubicBezTo>
                <a:lnTo>
                  <a:pt x="75" y="38"/>
                </a:lnTo>
                <a:cubicBezTo>
                  <a:pt x="74" y="28"/>
                  <a:pt x="70" y="20"/>
                  <a:pt x="63" y="16"/>
                </a:cubicBezTo>
                <a:lnTo>
                  <a:pt x="57" y="9"/>
                </a:lnTo>
                <a:cubicBezTo>
                  <a:pt x="50" y="3"/>
                  <a:pt x="42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23;p51">
            <a:extLst>
              <a:ext uri="{FF2B5EF4-FFF2-40B4-BE49-F238E27FC236}">
                <a16:creationId xmlns:a16="http://schemas.microsoft.com/office/drawing/2014/main" id="{15EDA489-1617-3E97-329C-FEA507A950D4}"/>
              </a:ext>
            </a:extLst>
          </p:cNvPr>
          <p:cNvSpPr/>
          <p:nvPr/>
        </p:nvSpPr>
        <p:spPr>
          <a:xfrm>
            <a:off x="2083164" y="3027151"/>
            <a:ext cx="8150" cy="36599"/>
          </a:xfrm>
          <a:custGeom>
            <a:avLst/>
            <a:gdLst/>
            <a:ahLst/>
            <a:cxnLst/>
            <a:rect l="l" t="t" r="r" b="b"/>
            <a:pathLst>
              <a:path w="110" h="494" extrusionOk="0">
                <a:moveTo>
                  <a:pt x="48" y="1"/>
                </a:moveTo>
                <a:cubicBezTo>
                  <a:pt x="47" y="1"/>
                  <a:pt x="46" y="1"/>
                  <a:pt x="45" y="1"/>
                </a:cubicBezTo>
                <a:lnTo>
                  <a:pt x="31" y="2"/>
                </a:lnTo>
                <a:cubicBezTo>
                  <a:pt x="23" y="4"/>
                  <a:pt x="13" y="7"/>
                  <a:pt x="8" y="14"/>
                </a:cubicBezTo>
                <a:cubicBezTo>
                  <a:pt x="3" y="21"/>
                  <a:pt x="1" y="28"/>
                  <a:pt x="1" y="37"/>
                </a:cubicBezTo>
                <a:lnTo>
                  <a:pt x="31" y="463"/>
                </a:lnTo>
                <a:cubicBezTo>
                  <a:pt x="32" y="476"/>
                  <a:pt x="39" y="487"/>
                  <a:pt x="53" y="491"/>
                </a:cubicBezTo>
                <a:cubicBezTo>
                  <a:pt x="57" y="493"/>
                  <a:pt x="59" y="493"/>
                  <a:pt x="63" y="493"/>
                </a:cubicBezTo>
                <a:cubicBezTo>
                  <a:pt x="73" y="493"/>
                  <a:pt x="81" y="489"/>
                  <a:pt x="88" y="481"/>
                </a:cubicBezTo>
                <a:lnTo>
                  <a:pt x="101" y="465"/>
                </a:lnTo>
                <a:cubicBezTo>
                  <a:pt x="106" y="459"/>
                  <a:pt x="109" y="451"/>
                  <a:pt x="109" y="442"/>
                </a:cubicBezTo>
                <a:lnTo>
                  <a:pt x="102" y="342"/>
                </a:lnTo>
                <a:lnTo>
                  <a:pt x="80" y="31"/>
                </a:lnTo>
                <a:cubicBezTo>
                  <a:pt x="79" y="14"/>
                  <a:pt x="63" y="1"/>
                  <a:pt x="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24;p51">
            <a:extLst>
              <a:ext uri="{FF2B5EF4-FFF2-40B4-BE49-F238E27FC236}">
                <a16:creationId xmlns:a16="http://schemas.microsoft.com/office/drawing/2014/main" id="{0631EA20-90C6-F3E9-E6FD-3B80C2CE5DE3}"/>
              </a:ext>
            </a:extLst>
          </p:cNvPr>
          <p:cNvSpPr/>
          <p:nvPr/>
        </p:nvSpPr>
        <p:spPr>
          <a:xfrm>
            <a:off x="2089906" y="3002406"/>
            <a:ext cx="7187" cy="28152"/>
          </a:xfrm>
          <a:custGeom>
            <a:avLst/>
            <a:gdLst/>
            <a:ahLst/>
            <a:cxnLst/>
            <a:rect l="l" t="t" r="r" b="b"/>
            <a:pathLst>
              <a:path w="97" h="380" extrusionOk="0">
                <a:moveTo>
                  <a:pt x="42" y="0"/>
                </a:moveTo>
                <a:cubicBezTo>
                  <a:pt x="32" y="0"/>
                  <a:pt x="23" y="4"/>
                  <a:pt x="16" y="12"/>
                </a:cubicBezTo>
                <a:lnTo>
                  <a:pt x="9" y="21"/>
                </a:lnTo>
                <a:cubicBezTo>
                  <a:pt x="4" y="28"/>
                  <a:pt x="0" y="37"/>
                  <a:pt x="0" y="44"/>
                </a:cubicBezTo>
                <a:lnTo>
                  <a:pt x="23" y="349"/>
                </a:lnTo>
                <a:cubicBezTo>
                  <a:pt x="24" y="366"/>
                  <a:pt x="46" y="380"/>
                  <a:pt x="63" y="380"/>
                </a:cubicBezTo>
                <a:cubicBezTo>
                  <a:pt x="65" y="380"/>
                  <a:pt x="65" y="380"/>
                  <a:pt x="66" y="377"/>
                </a:cubicBezTo>
                <a:cubicBezTo>
                  <a:pt x="73" y="376"/>
                  <a:pt x="83" y="372"/>
                  <a:pt x="88" y="366"/>
                </a:cubicBezTo>
                <a:cubicBezTo>
                  <a:pt x="93" y="360"/>
                  <a:pt x="96" y="351"/>
                  <a:pt x="96" y="343"/>
                </a:cubicBezTo>
                <a:lnTo>
                  <a:pt x="73" y="31"/>
                </a:lnTo>
                <a:cubicBezTo>
                  <a:pt x="73" y="17"/>
                  <a:pt x="65" y="6"/>
                  <a:pt x="51" y="2"/>
                </a:cubicBezTo>
                <a:cubicBezTo>
                  <a:pt x="48" y="1"/>
                  <a:pt x="45" y="0"/>
                  <a:pt x="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625;p51">
            <a:extLst>
              <a:ext uri="{FF2B5EF4-FFF2-40B4-BE49-F238E27FC236}">
                <a16:creationId xmlns:a16="http://schemas.microsoft.com/office/drawing/2014/main" id="{B0BC8696-F8D4-F52A-A262-253D226EAB3B}"/>
              </a:ext>
            </a:extLst>
          </p:cNvPr>
          <p:cNvSpPr/>
          <p:nvPr/>
        </p:nvSpPr>
        <p:spPr>
          <a:xfrm>
            <a:off x="2919752" y="4016511"/>
            <a:ext cx="13336" cy="11928"/>
          </a:xfrm>
          <a:custGeom>
            <a:avLst/>
            <a:gdLst/>
            <a:ahLst/>
            <a:cxnLst/>
            <a:rect l="l" t="t" r="r" b="b"/>
            <a:pathLst>
              <a:path w="180" h="161" extrusionOk="0">
                <a:moveTo>
                  <a:pt x="35" y="1"/>
                </a:moveTo>
                <a:cubicBezTo>
                  <a:pt x="30" y="1"/>
                  <a:pt x="25" y="2"/>
                  <a:pt x="20" y="4"/>
                </a:cubicBezTo>
                <a:cubicBezTo>
                  <a:pt x="8" y="10"/>
                  <a:pt x="1" y="22"/>
                  <a:pt x="2" y="36"/>
                </a:cubicBezTo>
                <a:lnTo>
                  <a:pt x="2" y="42"/>
                </a:lnTo>
                <a:cubicBezTo>
                  <a:pt x="2" y="51"/>
                  <a:pt x="7" y="61"/>
                  <a:pt x="13" y="66"/>
                </a:cubicBezTo>
                <a:lnTo>
                  <a:pt x="121" y="152"/>
                </a:lnTo>
                <a:cubicBezTo>
                  <a:pt x="128" y="157"/>
                  <a:pt x="135" y="161"/>
                  <a:pt x="142" y="161"/>
                </a:cubicBezTo>
                <a:cubicBezTo>
                  <a:pt x="152" y="161"/>
                  <a:pt x="161" y="156"/>
                  <a:pt x="168" y="148"/>
                </a:cubicBezTo>
                <a:cubicBezTo>
                  <a:pt x="180" y="135"/>
                  <a:pt x="178" y="115"/>
                  <a:pt x="164" y="103"/>
                </a:cubicBezTo>
                <a:lnTo>
                  <a:pt x="57" y="10"/>
                </a:lnTo>
                <a:cubicBezTo>
                  <a:pt x="51" y="4"/>
                  <a:pt x="43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626;p51">
            <a:extLst>
              <a:ext uri="{FF2B5EF4-FFF2-40B4-BE49-F238E27FC236}">
                <a16:creationId xmlns:a16="http://schemas.microsoft.com/office/drawing/2014/main" id="{CA9F8ED4-BF17-F834-3212-B600F1A2FCAB}"/>
              </a:ext>
            </a:extLst>
          </p:cNvPr>
          <p:cNvSpPr/>
          <p:nvPr/>
        </p:nvSpPr>
        <p:spPr>
          <a:xfrm>
            <a:off x="2051158" y="3466562"/>
            <a:ext cx="5482" cy="13188"/>
          </a:xfrm>
          <a:custGeom>
            <a:avLst/>
            <a:gdLst/>
            <a:ahLst/>
            <a:cxnLst/>
            <a:rect l="l" t="t" r="r" b="b"/>
            <a:pathLst>
              <a:path w="74" h="178" extrusionOk="0">
                <a:moveTo>
                  <a:pt x="34" y="0"/>
                </a:moveTo>
                <a:cubicBezTo>
                  <a:pt x="33" y="0"/>
                  <a:pt x="32" y="0"/>
                  <a:pt x="31" y="1"/>
                </a:cubicBezTo>
                <a:cubicBezTo>
                  <a:pt x="13" y="3"/>
                  <a:pt x="1" y="16"/>
                  <a:pt x="1" y="34"/>
                </a:cubicBezTo>
                <a:lnTo>
                  <a:pt x="1" y="36"/>
                </a:lnTo>
                <a:lnTo>
                  <a:pt x="8" y="148"/>
                </a:lnTo>
                <a:cubicBezTo>
                  <a:pt x="10" y="165"/>
                  <a:pt x="24" y="178"/>
                  <a:pt x="41" y="178"/>
                </a:cubicBezTo>
                <a:lnTo>
                  <a:pt x="43" y="178"/>
                </a:lnTo>
                <a:cubicBezTo>
                  <a:pt x="60" y="176"/>
                  <a:pt x="74" y="162"/>
                  <a:pt x="74" y="145"/>
                </a:cubicBezTo>
                <a:lnTo>
                  <a:pt x="74" y="143"/>
                </a:lnTo>
                <a:lnTo>
                  <a:pt x="65" y="31"/>
                </a:lnTo>
                <a:cubicBezTo>
                  <a:pt x="64" y="13"/>
                  <a:pt x="49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627;p51">
            <a:extLst>
              <a:ext uri="{FF2B5EF4-FFF2-40B4-BE49-F238E27FC236}">
                <a16:creationId xmlns:a16="http://schemas.microsoft.com/office/drawing/2014/main" id="{62B6E4A5-98B5-05DF-CC6D-7AF1BF0FE417}"/>
              </a:ext>
            </a:extLst>
          </p:cNvPr>
          <p:cNvSpPr/>
          <p:nvPr/>
        </p:nvSpPr>
        <p:spPr>
          <a:xfrm>
            <a:off x="2340764" y="3246005"/>
            <a:ext cx="20522" cy="14077"/>
          </a:xfrm>
          <a:custGeom>
            <a:avLst/>
            <a:gdLst/>
            <a:ahLst/>
            <a:cxnLst/>
            <a:rect l="l" t="t" r="r" b="b"/>
            <a:pathLst>
              <a:path w="277" h="190" extrusionOk="0">
                <a:moveTo>
                  <a:pt x="239" y="0"/>
                </a:moveTo>
                <a:cubicBezTo>
                  <a:pt x="233" y="0"/>
                  <a:pt x="227" y="2"/>
                  <a:pt x="222" y="5"/>
                </a:cubicBezTo>
                <a:lnTo>
                  <a:pt x="19" y="129"/>
                </a:lnTo>
                <a:cubicBezTo>
                  <a:pt x="6" y="138"/>
                  <a:pt x="0" y="158"/>
                  <a:pt x="9" y="174"/>
                </a:cubicBezTo>
                <a:cubicBezTo>
                  <a:pt x="14" y="184"/>
                  <a:pt x="24" y="189"/>
                  <a:pt x="37" y="189"/>
                </a:cubicBezTo>
                <a:cubicBezTo>
                  <a:pt x="42" y="189"/>
                  <a:pt x="47" y="187"/>
                  <a:pt x="54" y="185"/>
                </a:cubicBezTo>
                <a:lnTo>
                  <a:pt x="259" y="64"/>
                </a:lnTo>
                <a:cubicBezTo>
                  <a:pt x="268" y="59"/>
                  <a:pt x="273" y="50"/>
                  <a:pt x="274" y="39"/>
                </a:cubicBezTo>
                <a:cubicBezTo>
                  <a:pt x="276" y="29"/>
                  <a:pt x="272" y="18"/>
                  <a:pt x="264" y="12"/>
                </a:cubicBezTo>
                <a:lnTo>
                  <a:pt x="262" y="9"/>
                </a:lnTo>
                <a:cubicBezTo>
                  <a:pt x="256" y="3"/>
                  <a:pt x="247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628;p51">
            <a:extLst>
              <a:ext uri="{FF2B5EF4-FFF2-40B4-BE49-F238E27FC236}">
                <a16:creationId xmlns:a16="http://schemas.microsoft.com/office/drawing/2014/main" id="{F6048C89-149A-EF61-3110-A46C7FD34C5D}"/>
              </a:ext>
            </a:extLst>
          </p:cNvPr>
          <p:cNvSpPr/>
          <p:nvPr/>
        </p:nvSpPr>
        <p:spPr>
          <a:xfrm>
            <a:off x="1916543" y="3261488"/>
            <a:ext cx="5927" cy="12225"/>
          </a:xfrm>
          <a:custGeom>
            <a:avLst/>
            <a:gdLst/>
            <a:ahLst/>
            <a:cxnLst/>
            <a:rect l="l" t="t" r="r" b="b"/>
            <a:pathLst>
              <a:path w="80" h="165" extrusionOk="0">
                <a:moveTo>
                  <a:pt x="34" y="1"/>
                </a:moveTo>
                <a:cubicBezTo>
                  <a:pt x="29" y="1"/>
                  <a:pt x="24" y="2"/>
                  <a:pt x="19" y="4"/>
                </a:cubicBezTo>
                <a:cubicBezTo>
                  <a:pt x="8" y="11"/>
                  <a:pt x="1" y="23"/>
                  <a:pt x="2" y="35"/>
                </a:cubicBezTo>
                <a:lnTo>
                  <a:pt x="8" y="129"/>
                </a:lnTo>
                <a:cubicBezTo>
                  <a:pt x="8" y="138"/>
                  <a:pt x="13" y="148"/>
                  <a:pt x="21" y="153"/>
                </a:cubicBezTo>
                <a:lnTo>
                  <a:pt x="27" y="158"/>
                </a:lnTo>
                <a:cubicBezTo>
                  <a:pt x="33" y="162"/>
                  <a:pt x="39" y="164"/>
                  <a:pt x="48" y="164"/>
                </a:cubicBezTo>
                <a:cubicBezTo>
                  <a:pt x="53" y="164"/>
                  <a:pt x="58" y="163"/>
                  <a:pt x="62" y="162"/>
                </a:cubicBezTo>
                <a:cubicBezTo>
                  <a:pt x="73" y="155"/>
                  <a:pt x="80" y="144"/>
                  <a:pt x="79" y="131"/>
                </a:cubicBezTo>
                <a:lnTo>
                  <a:pt x="73" y="37"/>
                </a:lnTo>
                <a:cubicBezTo>
                  <a:pt x="73" y="28"/>
                  <a:pt x="67" y="19"/>
                  <a:pt x="60" y="13"/>
                </a:cubicBezTo>
                <a:lnTo>
                  <a:pt x="54" y="8"/>
                </a:lnTo>
                <a:cubicBezTo>
                  <a:pt x="48" y="3"/>
                  <a:pt x="41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29;p51">
            <a:extLst>
              <a:ext uri="{FF2B5EF4-FFF2-40B4-BE49-F238E27FC236}">
                <a16:creationId xmlns:a16="http://schemas.microsoft.com/office/drawing/2014/main" id="{22367084-627A-1EF4-B084-E4D88294EBAF}"/>
              </a:ext>
            </a:extLst>
          </p:cNvPr>
          <p:cNvSpPr/>
          <p:nvPr/>
        </p:nvSpPr>
        <p:spPr>
          <a:xfrm>
            <a:off x="2213928" y="3503161"/>
            <a:ext cx="8668" cy="7779"/>
          </a:xfrm>
          <a:custGeom>
            <a:avLst/>
            <a:gdLst/>
            <a:ahLst/>
            <a:cxnLst/>
            <a:rect l="l" t="t" r="r" b="b"/>
            <a:pathLst>
              <a:path w="117" h="105" extrusionOk="0">
                <a:moveTo>
                  <a:pt x="36" y="1"/>
                </a:moveTo>
                <a:cubicBezTo>
                  <a:pt x="35" y="1"/>
                  <a:pt x="34" y="1"/>
                  <a:pt x="33" y="1"/>
                </a:cubicBezTo>
                <a:cubicBezTo>
                  <a:pt x="20" y="1"/>
                  <a:pt x="8" y="10"/>
                  <a:pt x="5" y="24"/>
                </a:cubicBezTo>
                <a:cubicBezTo>
                  <a:pt x="1" y="36"/>
                  <a:pt x="5" y="50"/>
                  <a:pt x="15" y="58"/>
                </a:cubicBezTo>
                <a:lnTo>
                  <a:pt x="59" y="97"/>
                </a:lnTo>
                <a:cubicBezTo>
                  <a:pt x="64" y="102"/>
                  <a:pt x="73" y="104"/>
                  <a:pt x="80" y="104"/>
                </a:cubicBezTo>
                <a:cubicBezTo>
                  <a:pt x="89" y="104"/>
                  <a:pt x="99" y="100"/>
                  <a:pt x="105" y="93"/>
                </a:cubicBezTo>
                <a:cubicBezTo>
                  <a:pt x="116" y="79"/>
                  <a:pt x="115" y="58"/>
                  <a:pt x="102" y="47"/>
                </a:cubicBezTo>
                <a:lnTo>
                  <a:pt x="59" y="9"/>
                </a:lnTo>
                <a:cubicBezTo>
                  <a:pt x="53" y="5"/>
                  <a:pt x="44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30;p51">
            <a:extLst>
              <a:ext uri="{FF2B5EF4-FFF2-40B4-BE49-F238E27FC236}">
                <a16:creationId xmlns:a16="http://schemas.microsoft.com/office/drawing/2014/main" id="{5F9635A1-6551-11E5-D4FB-990E9F562680}"/>
              </a:ext>
            </a:extLst>
          </p:cNvPr>
          <p:cNvSpPr/>
          <p:nvPr/>
        </p:nvSpPr>
        <p:spPr>
          <a:xfrm>
            <a:off x="1988259" y="3255784"/>
            <a:ext cx="22522" cy="22522"/>
          </a:xfrm>
          <a:custGeom>
            <a:avLst/>
            <a:gdLst/>
            <a:ahLst/>
            <a:cxnLst/>
            <a:rect l="l" t="t" r="r" b="b"/>
            <a:pathLst>
              <a:path w="304" h="304" extrusionOk="0">
                <a:moveTo>
                  <a:pt x="33" y="1"/>
                </a:moveTo>
                <a:cubicBezTo>
                  <a:pt x="28" y="1"/>
                  <a:pt x="23" y="2"/>
                  <a:pt x="19" y="4"/>
                </a:cubicBezTo>
                <a:cubicBezTo>
                  <a:pt x="7" y="9"/>
                  <a:pt x="0" y="23"/>
                  <a:pt x="1" y="35"/>
                </a:cubicBezTo>
                <a:lnTo>
                  <a:pt x="2" y="50"/>
                </a:lnTo>
                <a:cubicBezTo>
                  <a:pt x="3" y="59"/>
                  <a:pt x="7" y="68"/>
                  <a:pt x="14" y="72"/>
                </a:cubicBezTo>
                <a:lnTo>
                  <a:pt x="130" y="174"/>
                </a:lnTo>
                <a:lnTo>
                  <a:pt x="235" y="266"/>
                </a:lnTo>
                <a:lnTo>
                  <a:pt x="235" y="273"/>
                </a:lnTo>
                <a:cubicBezTo>
                  <a:pt x="236" y="289"/>
                  <a:pt x="251" y="303"/>
                  <a:pt x="268" y="303"/>
                </a:cubicBezTo>
                <a:cubicBezTo>
                  <a:pt x="269" y="303"/>
                  <a:pt x="269" y="303"/>
                  <a:pt x="272" y="304"/>
                </a:cubicBezTo>
                <a:cubicBezTo>
                  <a:pt x="290" y="303"/>
                  <a:pt x="303" y="287"/>
                  <a:pt x="301" y="269"/>
                </a:cubicBezTo>
                <a:lnTo>
                  <a:pt x="300" y="248"/>
                </a:lnTo>
                <a:lnTo>
                  <a:pt x="300" y="247"/>
                </a:lnTo>
                <a:lnTo>
                  <a:pt x="299" y="233"/>
                </a:lnTo>
                <a:cubicBezTo>
                  <a:pt x="298" y="225"/>
                  <a:pt x="294" y="216"/>
                  <a:pt x="288" y="211"/>
                </a:cubicBezTo>
                <a:lnTo>
                  <a:pt x="55" y="9"/>
                </a:lnTo>
                <a:cubicBezTo>
                  <a:pt x="49" y="4"/>
                  <a:pt x="41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31;p51">
            <a:extLst>
              <a:ext uri="{FF2B5EF4-FFF2-40B4-BE49-F238E27FC236}">
                <a16:creationId xmlns:a16="http://schemas.microsoft.com/office/drawing/2014/main" id="{D4C3B88B-E2FF-90A5-BDB4-F50D16892C3A}"/>
              </a:ext>
            </a:extLst>
          </p:cNvPr>
          <p:cNvSpPr/>
          <p:nvPr/>
        </p:nvSpPr>
        <p:spPr>
          <a:xfrm>
            <a:off x="2006040" y="3280529"/>
            <a:ext cx="6001" cy="18447"/>
          </a:xfrm>
          <a:custGeom>
            <a:avLst/>
            <a:gdLst/>
            <a:ahLst/>
            <a:cxnLst/>
            <a:rect l="l" t="t" r="r" b="b"/>
            <a:pathLst>
              <a:path w="81" h="249" extrusionOk="0">
                <a:moveTo>
                  <a:pt x="37" y="0"/>
                </a:moveTo>
                <a:cubicBezTo>
                  <a:pt x="35" y="0"/>
                  <a:pt x="34" y="1"/>
                  <a:pt x="32" y="1"/>
                </a:cubicBezTo>
                <a:cubicBezTo>
                  <a:pt x="13" y="2"/>
                  <a:pt x="1" y="18"/>
                  <a:pt x="2" y="37"/>
                </a:cubicBezTo>
                <a:lnTo>
                  <a:pt x="15" y="219"/>
                </a:lnTo>
                <a:cubicBezTo>
                  <a:pt x="16" y="235"/>
                  <a:pt x="31" y="249"/>
                  <a:pt x="48" y="249"/>
                </a:cubicBezTo>
                <a:lnTo>
                  <a:pt x="50" y="249"/>
                </a:lnTo>
                <a:cubicBezTo>
                  <a:pt x="68" y="247"/>
                  <a:pt x="81" y="231"/>
                  <a:pt x="80" y="214"/>
                </a:cubicBezTo>
                <a:lnTo>
                  <a:pt x="67" y="31"/>
                </a:lnTo>
                <a:cubicBezTo>
                  <a:pt x="65" y="15"/>
                  <a:pt x="51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32;p51">
            <a:extLst>
              <a:ext uri="{FF2B5EF4-FFF2-40B4-BE49-F238E27FC236}">
                <a16:creationId xmlns:a16="http://schemas.microsoft.com/office/drawing/2014/main" id="{7BF77E3F-95D2-E31A-85DF-93B2D069E40A}"/>
              </a:ext>
            </a:extLst>
          </p:cNvPr>
          <p:cNvSpPr/>
          <p:nvPr/>
        </p:nvSpPr>
        <p:spPr>
          <a:xfrm>
            <a:off x="1979517" y="3235855"/>
            <a:ext cx="13780" cy="24745"/>
          </a:xfrm>
          <a:custGeom>
            <a:avLst/>
            <a:gdLst/>
            <a:ahLst/>
            <a:cxnLst/>
            <a:rect l="l" t="t" r="r" b="b"/>
            <a:pathLst>
              <a:path w="186" h="334" extrusionOk="0">
                <a:moveTo>
                  <a:pt x="135" y="1"/>
                </a:moveTo>
                <a:cubicBezTo>
                  <a:pt x="133" y="1"/>
                  <a:pt x="132" y="1"/>
                  <a:pt x="130" y="1"/>
                </a:cubicBezTo>
                <a:cubicBezTo>
                  <a:pt x="111" y="2"/>
                  <a:pt x="98" y="18"/>
                  <a:pt x="99" y="37"/>
                </a:cubicBezTo>
                <a:lnTo>
                  <a:pt x="103" y="70"/>
                </a:lnTo>
                <a:lnTo>
                  <a:pt x="41" y="74"/>
                </a:lnTo>
                <a:cubicBezTo>
                  <a:pt x="32" y="74"/>
                  <a:pt x="22" y="79"/>
                  <a:pt x="17" y="88"/>
                </a:cubicBezTo>
                <a:lnTo>
                  <a:pt x="11" y="96"/>
                </a:lnTo>
                <a:cubicBezTo>
                  <a:pt x="0" y="110"/>
                  <a:pt x="4" y="128"/>
                  <a:pt x="15" y="140"/>
                </a:cubicBezTo>
                <a:lnTo>
                  <a:pt x="114" y="232"/>
                </a:lnTo>
                <a:lnTo>
                  <a:pt x="119" y="303"/>
                </a:lnTo>
                <a:cubicBezTo>
                  <a:pt x="120" y="321"/>
                  <a:pt x="135" y="333"/>
                  <a:pt x="151" y="333"/>
                </a:cubicBezTo>
                <a:lnTo>
                  <a:pt x="155" y="333"/>
                </a:lnTo>
                <a:cubicBezTo>
                  <a:pt x="172" y="332"/>
                  <a:pt x="186" y="317"/>
                  <a:pt x="184" y="298"/>
                </a:cubicBezTo>
                <a:lnTo>
                  <a:pt x="177" y="214"/>
                </a:lnTo>
                <a:lnTo>
                  <a:pt x="165" y="31"/>
                </a:lnTo>
                <a:cubicBezTo>
                  <a:pt x="163" y="15"/>
                  <a:pt x="151" y="1"/>
                  <a:pt x="1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33;p51">
            <a:extLst>
              <a:ext uri="{FF2B5EF4-FFF2-40B4-BE49-F238E27FC236}">
                <a16:creationId xmlns:a16="http://schemas.microsoft.com/office/drawing/2014/main" id="{6432FD9E-134F-0C73-1388-D913CC8BCF69}"/>
              </a:ext>
            </a:extLst>
          </p:cNvPr>
          <p:cNvSpPr/>
          <p:nvPr/>
        </p:nvSpPr>
        <p:spPr>
          <a:xfrm>
            <a:off x="2876263" y="3947610"/>
            <a:ext cx="11631" cy="12965"/>
          </a:xfrm>
          <a:custGeom>
            <a:avLst/>
            <a:gdLst/>
            <a:ahLst/>
            <a:cxnLst/>
            <a:rect l="l" t="t" r="r" b="b"/>
            <a:pathLst>
              <a:path w="157" h="175" extrusionOk="0">
                <a:moveTo>
                  <a:pt x="121" y="1"/>
                </a:moveTo>
                <a:cubicBezTo>
                  <a:pt x="112" y="1"/>
                  <a:pt x="102" y="4"/>
                  <a:pt x="95" y="12"/>
                </a:cubicBezTo>
                <a:lnTo>
                  <a:pt x="9" y="113"/>
                </a:lnTo>
                <a:cubicBezTo>
                  <a:pt x="1" y="119"/>
                  <a:pt x="0" y="135"/>
                  <a:pt x="0" y="144"/>
                </a:cubicBezTo>
                <a:cubicBezTo>
                  <a:pt x="1" y="158"/>
                  <a:pt x="11" y="169"/>
                  <a:pt x="23" y="173"/>
                </a:cubicBezTo>
                <a:cubicBezTo>
                  <a:pt x="26" y="174"/>
                  <a:pt x="31" y="174"/>
                  <a:pt x="33" y="174"/>
                </a:cubicBezTo>
                <a:cubicBezTo>
                  <a:pt x="42" y="174"/>
                  <a:pt x="51" y="169"/>
                  <a:pt x="58" y="161"/>
                </a:cubicBezTo>
                <a:lnTo>
                  <a:pt x="145" y="54"/>
                </a:lnTo>
                <a:cubicBezTo>
                  <a:pt x="157" y="39"/>
                  <a:pt x="155" y="18"/>
                  <a:pt x="141" y="8"/>
                </a:cubicBezTo>
                <a:cubicBezTo>
                  <a:pt x="135" y="3"/>
                  <a:pt x="128" y="1"/>
                  <a:pt x="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34;p51">
            <a:extLst>
              <a:ext uri="{FF2B5EF4-FFF2-40B4-BE49-F238E27FC236}">
                <a16:creationId xmlns:a16="http://schemas.microsoft.com/office/drawing/2014/main" id="{44A59516-713E-1BD3-2841-81AF56D6A363}"/>
              </a:ext>
            </a:extLst>
          </p:cNvPr>
          <p:cNvSpPr/>
          <p:nvPr/>
        </p:nvSpPr>
        <p:spPr>
          <a:xfrm>
            <a:off x="2001002" y="3305940"/>
            <a:ext cx="22078" cy="32227"/>
          </a:xfrm>
          <a:custGeom>
            <a:avLst/>
            <a:gdLst/>
            <a:ahLst/>
            <a:cxnLst/>
            <a:rect l="l" t="t" r="r" b="b"/>
            <a:pathLst>
              <a:path w="298" h="435" extrusionOk="0">
                <a:moveTo>
                  <a:pt x="39" y="0"/>
                </a:moveTo>
                <a:cubicBezTo>
                  <a:pt x="33" y="0"/>
                  <a:pt x="27" y="2"/>
                  <a:pt x="22" y="5"/>
                </a:cubicBezTo>
                <a:cubicBezTo>
                  <a:pt x="6" y="13"/>
                  <a:pt x="1" y="33"/>
                  <a:pt x="10" y="49"/>
                </a:cubicBezTo>
                <a:lnTo>
                  <a:pt x="226" y="414"/>
                </a:lnTo>
                <a:cubicBezTo>
                  <a:pt x="229" y="418"/>
                  <a:pt x="231" y="421"/>
                  <a:pt x="235" y="423"/>
                </a:cubicBezTo>
                <a:lnTo>
                  <a:pt x="243" y="429"/>
                </a:lnTo>
                <a:cubicBezTo>
                  <a:pt x="248" y="433"/>
                  <a:pt x="256" y="435"/>
                  <a:pt x="262" y="435"/>
                </a:cubicBezTo>
                <a:cubicBezTo>
                  <a:pt x="271" y="435"/>
                  <a:pt x="278" y="433"/>
                  <a:pt x="283" y="428"/>
                </a:cubicBezTo>
                <a:cubicBezTo>
                  <a:pt x="295" y="417"/>
                  <a:pt x="298" y="401"/>
                  <a:pt x="289" y="387"/>
                </a:cubicBezTo>
                <a:lnTo>
                  <a:pt x="66" y="15"/>
                </a:lnTo>
                <a:cubicBezTo>
                  <a:pt x="60" y="6"/>
                  <a:pt x="50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35;p51">
            <a:extLst>
              <a:ext uri="{FF2B5EF4-FFF2-40B4-BE49-F238E27FC236}">
                <a16:creationId xmlns:a16="http://schemas.microsoft.com/office/drawing/2014/main" id="{DB481AC4-AF68-68AA-A8A3-E5EF8C2580C5}"/>
              </a:ext>
            </a:extLst>
          </p:cNvPr>
          <p:cNvSpPr/>
          <p:nvPr/>
        </p:nvSpPr>
        <p:spPr>
          <a:xfrm>
            <a:off x="2050492" y="3359654"/>
            <a:ext cx="46823" cy="103870"/>
          </a:xfrm>
          <a:custGeom>
            <a:avLst/>
            <a:gdLst/>
            <a:ahLst/>
            <a:cxnLst/>
            <a:rect l="l" t="t" r="r" b="b"/>
            <a:pathLst>
              <a:path w="632" h="1402" extrusionOk="0">
                <a:moveTo>
                  <a:pt x="583" y="0"/>
                </a:moveTo>
                <a:cubicBezTo>
                  <a:pt x="574" y="1"/>
                  <a:pt x="566" y="6"/>
                  <a:pt x="561" y="12"/>
                </a:cubicBezTo>
                <a:lnTo>
                  <a:pt x="261" y="356"/>
                </a:lnTo>
                <a:cubicBezTo>
                  <a:pt x="259" y="360"/>
                  <a:pt x="257" y="362"/>
                  <a:pt x="255" y="366"/>
                </a:cubicBezTo>
                <a:lnTo>
                  <a:pt x="168" y="582"/>
                </a:lnTo>
                <a:cubicBezTo>
                  <a:pt x="166" y="586"/>
                  <a:pt x="166" y="592"/>
                  <a:pt x="166" y="596"/>
                </a:cubicBezTo>
                <a:lnTo>
                  <a:pt x="172" y="684"/>
                </a:lnTo>
                <a:lnTo>
                  <a:pt x="74" y="792"/>
                </a:lnTo>
                <a:cubicBezTo>
                  <a:pt x="68" y="798"/>
                  <a:pt x="66" y="807"/>
                  <a:pt x="66" y="817"/>
                </a:cubicBezTo>
                <a:lnTo>
                  <a:pt x="94" y="1229"/>
                </a:lnTo>
                <a:lnTo>
                  <a:pt x="9" y="1334"/>
                </a:lnTo>
                <a:cubicBezTo>
                  <a:pt x="4" y="1340"/>
                  <a:pt x="0" y="1350"/>
                  <a:pt x="0" y="1358"/>
                </a:cubicBezTo>
                <a:lnTo>
                  <a:pt x="1" y="1373"/>
                </a:lnTo>
                <a:cubicBezTo>
                  <a:pt x="4" y="1385"/>
                  <a:pt x="11" y="1397"/>
                  <a:pt x="24" y="1401"/>
                </a:cubicBezTo>
                <a:cubicBezTo>
                  <a:pt x="27" y="1402"/>
                  <a:pt x="31" y="1402"/>
                  <a:pt x="35" y="1402"/>
                </a:cubicBezTo>
                <a:cubicBezTo>
                  <a:pt x="43" y="1402"/>
                  <a:pt x="52" y="1399"/>
                  <a:pt x="59" y="1390"/>
                </a:cubicBezTo>
                <a:lnTo>
                  <a:pt x="159" y="1275"/>
                </a:lnTo>
                <a:cubicBezTo>
                  <a:pt x="164" y="1268"/>
                  <a:pt x="167" y="1260"/>
                  <a:pt x="167" y="1251"/>
                </a:cubicBezTo>
                <a:lnTo>
                  <a:pt x="138" y="840"/>
                </a:lnTo>
                <a:lnTo>
                  <a:pt x="237" y="733"/>
                </a:lnTo>
                <a:cubicBezTo>
                  <a:pt x="244" y="726"/>
                  <a:pt x="246" y="718"/>
                  <a:pt x="246" y="708"/>
                </a:cubicBezTo>
                <a:lnTo>
                  <a:pt x="240" y="614"/>
                </a:lnTo>
                <a:lnTo>
                  <a:pt x="321" y="402"/>
                </a:lnTo>
                <a:lnTo>
                  <a:pt x="426" y="289"/>
                </a:lnTo>
                <a:lnTo>
                  <a:pt x="620" y="65"/>
                </a:lnTo>
                <a:cubicBezTo>
                  <a:pt x="631" y="52"/>
                  <a:pt x="630" y="32"/>
                  <a:pt x="618" y="20"/>
                </a:cubicBezTo>
                <a:lnTo>
                  <a:pt x="607" y="10"/>
                </a:lnTo>
                <a:cubicBezTo>
                  <a:pt x="600" y="2"/>
                  <a:pt x="593" y="0"/>
                  <a:pt x="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36;p51">
            <a:extLst>
              <a:ext uri="{FF2B5EF4-FFF2-40B4-BE49-F238E27FC236}">
                <a16:creationId xmlns:a16="http://schemas.microsoft.com/office/drawing/2014/main" id="{F4F5B348-0DD3-D50D-507A-174E09BA1402}"/>
              </a:ext>
            </a:extLst>
          </p:cNvPr>
          <p:cNvSpPr/>
          <p:nvPr/>
        </p:nvSpPr>
        <p:spPr>
          <a:xfrm>
            <a:off x="1991519" y="3769430"/>
            <a:ext cx="29190" cy="8001"/>
          </a:xfrm>
          <a:custGeom>
            <a:avLst/>
            <a:gdLst/>
            <a:ahLst/>
            <a:cxnLst/>
            <a:rect l="l" t="t" r="r" b="b"/>
            <a:pathLst>
              <a:path w="394" h="108" extrusionOk="0">
                <a:moveTo>
                  <a:pt x="338" y="1"/>
                </a:moveTo>
                <a:cubicBezTo>
                  <a:pt x="336" y="1"/>
                  <a:pt x="335" y="1"/>
                  <a:pt x="333" y="1"/>
                </a:cubicBezTo>
                <a:lnTo>
                  <a:pt x="32" y="22"/>
                </a:lnTo>
                <a:cubicBezTo>
                  <a:pt x="22" y="22"/>
                  <a:pt x="11" y="28"/>
                  <a:pt x="6" y="39"/>
                </a:cubicBezTo>
                <a:cubicBezTo>
                  <a:pt x="1" y="48"/>
                  <a:pt x="1" y="60"/>
                  <a:pt x="6" y="70"/>
                </a:cubicBezTo>
                <a:lnTo>
                  <a:pt x="18" y="90"/>
                </a:lnTo>
                <a:cubicBezTo>
                  <a:pt x="25" y="100"/>
                  <a:pt x="35" y="106"/>
                  <a:pt x="47" y="106"/>
                </a:cubicBezTo>
                <a:cubicBezTo>
                  <a:pt x="47" y="106"/>
                  <a:pt x="48" y="106"/>
                  <a:pt x="50" y="108"/>
                </a:cubicBezTo>
                <a:lnTo>
                  <a:pt x="165" y="100"/>
                </a:lnTo>
                <a:lnTo>
                  <a:pt x="359" y="86"/>
                </a:lnTo>
                <a:cubicBezTo>
                  <a:pt x="373" y="85"/>
                  <a:pt x="384" y="76"/>
                  <a:pt x="388" y="64"/>
                </a:cubicBezTo>
                <a:cubicBezTo>
                  <a:pt x="393" y="50"/>
                  <a:pt x="389" y="38"/>
                  <a:pt x="379" y="28"/>
                </a:cubicBezTo>
                <a:lnTo>
                  <a:pt x="356" y="9"/>
                </a:lnTo>
                <a:cubicBezTo>
                  <a:pt x="351" y="4"/>
                  <a:pt x="345" y="1"/>
                  <a:pt x="3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637;p51">
            <a:extLst>
              <a:ext uri="{FF2B5EF4-FFF2-40B4-BE49-F238E27FC236}">
                <a16:creationId xmlns:a16="http://schemas.microsoft.com/office/drawing/2014/main" id="{023FEB71-8AFD-0B2F-3B90-7D088E5FD925}"/>
              </a:ext>
            </a:extLst>
          </p:cNvPr>
          <p:cNvSpPr/>
          <p:nvPr/>
        </p:nvSpPr>
        <p:spPr>
          <a:xfrm>
            <a:off x="2537687" y="3564876"/>
            <a:ext cx="11039" cy="5409"/>
          </a:xfrm>
          <a:custGeom>
            <a:avLst/>
            <a:gdLst/>
            <a:ahLst/>
            <a:cxnLst/>
            <a:rect l="l" t="t" r="r" b="b"/>
            <a:pathLst>
              <a:path w="149" h="73" extrusionOk="0">
                <a:moveTo>
                  <a:pt x="117" y="1"/>
                </a:moveTo>
                <a:cubicBezTo>
                  <a:pt x="116" y="1"/>
                  <a:pt x="115" y="1"/>
                  <a:pt x="113" y="1"/>
                </a:cubicBezTo>
                <a:lnTo>
                  <a:pt x="31" y="8"/>
                </a:lnTo>
                <a:cubicBezTo>
                  <a:pt x="14" y="9"/>
                  <a:pt x="1" y="24"/>
                  <a:pt x="1" y="41"/>
                </a:cubicBezTo>
                <a:lnTo>
                  <a:pt x="1" y="43"/>
                </a:lnTo>
                <a:cubicBezTo>
                  <a:pt x="3" y="60"/>
                  <a:pt x="16" y="73"/>
                  <a:pt x="34" y="73"/>
                </a:cubicBezTo>
                <a:cubicBezTo>
                  <a:pt x="35" y="73"/>
                  <a:pt x="35" y="73"/>
                  <a:pt x="36" y="72"/>
                </a:cubicBezTo>
                <a:lnTo>
                  <a:pt x="118" y="67"/>
                </a:lnTo>
                <a:cubicBezTo>
                  <a:pt x="135" y="66"/>
                  <a:pt x="148" y="51"/>
                  <a:pt x="148" y="34"/>
                </a:cubicBezTo>
                <a:lnTo>
                  <a:pt x="148" y="31"/>
                </a:lnTo>
                <a:cubicBezTo>
                  <a:pt x="147" y="15"/>
                  <a:pt x="133" y="1"/>
                  <a:pt x="1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38;p51">
            <a:extLst>
              <a:ext uri="{FF2B5EF4-FFF2-40B4-BE49-F238E27FC236}">
                <a16:creationId xmlns:a16="http://schemas.microsoft.com/office/drawing/2014/main" id="{52D279F7-22A9-BA38-510B-FD9BECA6CD90}"/>
              </a:ext>
            </a:extLst>
          </p:cNvPr>
          <p:cNvSpPr/>
          <p:nvPr/>
        </p:nvSpPr>
        <p:spPr>
          <a:xfrm>
            <a:off x="2878486" y="3660374"/>
            <a:ext cx="19559" cy="6001"/>
          </a:xfrm>
          <a:custGeom>
            <a:avLst/>
            <a:gdLst/>
            <a:ahLst/>
            <a:cxnLst/>
            <a:rect l="l" t="t" r="r" b="b"/>
            <a:pathLst>
              <a:path w="264" h="81" extrusionOk="0">
                <a:moveTo>
                  <a:pt x="232" y="0"/>
                </a:moveTo>
                <a:cubicBezTo>
                  <a:pt x="230" y="0"/>
                  <a:pt x="229" y="1"/>
                  <a:pt x="227" y="1"/>
                </a:cubicBezTo>
                <a:lnTo>
                  <a:pt x="147" y="6"/>
                </a:lnTo>
                <a:lnTo>
                  <a:pt x="32" y="14"/>
                </a:lnTo>
                <a:cubicBezTo>
                  <a:pt x="13" y="16"/>
                  <a:pt x="1" y="31"/>
                  <a:pt x="2" y="49"/>
                </a:cubicBezTo>
                <a:cubicBezTo>
                  <a:pt x="3" y="66"/>
                  <a:pt x="17" y="79"/>
                  <a:pt x="34" y="79"/>
                </a:cubicBezTo>
                <a:cubicBezTo>
                  <a:pt x="36" y="79"/>
                  <a:pt x="36" y="79"/>
                  <a:pt x="36" y="80"/>
                </a:cubicBezTo>
                <a:lnTo>
                  <a:pt x="232" y="66"/>
                </a:lnTo>
                <a:cubicBezTo>
                  <a:pt x="251" y="65"/>
                  <a:pt x="263" y="49"/>
                  <a:pt x="262" y="31"/>
                </a:cubicBezTo>
                <a:cubicBezTo>
                  <a:pt x="261" y="15"/>
                  <a:pt x="248" y="0"/>
                  <a:pt x="2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639;p51">
            <a:extLst>
              <a:ext uri="{FF2B5EF4-FFF2-40B4-BE49-F238E27FC236}">
                <a16:creationId xmlns:a16="http://schemas.microsoft.com/office/drawing/2014/main" id="{7A0E751F-A15D-9D3A-4B5C-F6A804F2990F}"/>
              </a:ext>
            </a:extLst>
          </p:cNvPr>
          <p:cNvSpPr/>
          <p:nvPr/>
        </p:nvSpPr>
        <p:spPr>
          <a:xfrm>
            <a:off x="2354026" y="3572433"/>
            <a:ext cx="12002" cy="9854"/>
          </a:xfrm>
          <a:custGeom>
            <a:avLst/>
            <a:gdLst/>
            <a:ahLst/>
            <a:cxnLst/>
            <a:rect l="l" t="t" r="r" b="b"/>
            <a:pathLst>
              <a:path w="162" h="133" extrusionOk="0">
                <a:moveTo>
                  <a:pt x="38" y="1"/>
                </a:moveTo>
                <a:cubicBezTo>
                  <a:pt x="28" y="1"/>
                  <a:pt x="18" y="5"/>
                  <a:pt x="12" y="14"/>
                </a:cubicBezTo>
                <a:cubicBezTo>
                  <a:pt x="1" y="28"/>
                  <a:pt x="4" y="48"/>
                  <a:pt x="17" y="59"/>
                </a:cubicBezTo>
                <a:lnTo>
                  <a:pt x="100" y="126"/>
                </a:lnTo>
                <a:cubicBezTo>
                  <a:pt x="106" y="130"/>
                  <a:pt x="118" y="132"/>
                  <a:pt x="125" y="132"/>
                </a:cubicBezTo>
                <a:lnTo>
                  <a:pt x="130" y="132"/>
                </a:lnTo>
                <a:cubicBezTo>
                  <a:pt x="142" y="131"/>
                  <a:pt x="155" y="122"/>
                  <a:pt x="158" y="109"/>
                </a:cubicBezTo>
                <a:cubicBezTo>
                  <a:pt x="162" y="96"/>
                  <a:pt x="157" y="81"/>
                  <a:pt x="146" y="74"/>
                </a:cubicBezTo>
                <a:lnTo>
                  <a:pt x="58" y="7"/>
                </a:lnTo>
                <a:cubicBezTo>
                  <a:pt x="52" y="3"/>
                  <a:pt x="45" y="1"/>
                  <a:pt x="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40;p51">
            <a:extLst>
              <a:ext uri="{FF2B5EF4-FFF2-40B4-BE49-F238E27FC236}">
                <a16:creationId xmlns:a16="http://schemas.microsoft.com/office/drawing/2014/main" id="{068381CD-DD76-515E-DD3E-A4A65EB4DD41}"/>
              </a:ext>
            </a:extLst>
          </p:cNvPr>
          <p:cNvSpPr/>
          <p:nvPr/>
        </p:nvSpPr>
        <p:spPr>
          <a:xfrm>
            <a:off x="2925308" y="3705049"/>
            <a:ext cx="10742" cy="5260"/>
          </a:xfrm>
          <a:custGeom>
            <a:avLst/>
            <a:gdLst/>
            <a:ahLst/>
            <a:cxnLst/>
            <a:rect l="l" t="t" r="r" b="b"/>
            <a:pathLst>
              <a:path w="145" h="71" extrusionOk="0">
                <a:moveTo>
                  <a:pt x="114" y="0"/>
                </a:moveTo>
                <a:cubicBezTo>
                  <a:pt x="112" y="0"/>
                  <a:pt x="110" y="0"/>
                  <a:pt x="108" y="1"/>
                </a:cubicBezTo>
                <a:lnTo>
                  <a:pt x="32" y="6"/>
                </a:lnTo>
                <a:cubicBezTo>
                  <a:pt x="14" y="7"/>
                  <a:pt x="1" y="23"/>
                  <a:pt x="3" y="40"/>
                </a:cubicBezTo>
                <a:cubicBezTo>
                  <a:pt x="4" y="58"/>
                  <a:pt x="18" y="71"/>
                  <a:pt x="35" y="71"/>
                </a:cubicBezTo>
                <a:lnTo>
                  <a:pt x="37" y="71"/>
                </a:lnTo>
                <a:lnTo>
                  <a:pt x="113" y="65"/>
                </a:lnTo>
                <a:cubicBezTo>
                  <a:pt x="131" y="64"/>
                  <a:pt x="144" y="49"/>
                  <a:pt x="142" y="30"/>
                </a:cubicBezTo>
                <a:cubicBezTo>
                  <a:pt x="141" y="14"/>
                  <a:pt x="129" y="0"/>
                  <a:pt x="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641;p51">
            <a:extLst>
              <a:ext uri="{FF2B5EF4-FFF2-40B4-BE49-F238E27FC236}">
                <a16:creationId xmlns:a16="http://schemas.microsoft.com/office/drawing/2014/main" id="{0A2E7AD3-5206-8EDA-C28C-C6C8C8560E0A}"/>
              </a:ext>
            </a:extLst>
          </p:cNvPr>
          <p:cNvSpPr/>
          <p:nvPr/>
        </p:nvSpPr>
        <p:spPr>
          <a:xfrm>
            <a:off x="2997692" y="3994878"/>
            <a:ext cx="12965" cy="12002"/>
          </a:xfrm>
          <a:custGeom>
            <a:avLst/>
            <a:gdLst/>
            <a:ahLst/>
            <a:cxnLst/>
            <a:rect l="l" t="t" r="r" b="b"/>
            <a:pathLst>
              <a:path w="175" h="162" extrusionOk="0">
                <a:moveTo>
                  <a:pt x="37" y="1"/>
                </a:moveTo>
                <a:cubicBezTo>
                  <a:pt x="36" y="1"/>
                  <a:pt x="35" y="1"/>
                  <a:pt x="34" y="1"/>
                </a:cubicBezTo>
                <a:cubicBezTo>
                  <a:pt x="25" y="2"/>
                  <a:pt x="16" y="6"/>
                  <a:pt x="11" y="14"/>
                </a:cubicBezTo>
                <a:cubicBezTo>
                  <a:pt x="0" y="27"/>
                  <a:pt x="2" y="45"/>
                  <a:pt x="15" y="57"/>
                </a:cubicBezTo>
                <a:lnTo>
                  <a:pt x="116" y="152"/>
                </a:lnTo>
                <a:cubicBezTo>
                  <a:pt x="122" y="158"/>
                  <a:pt x="131" y="161"/>
                  <a:pt x="140" y="161"/>
                </a:cubicBezTo>
                <a:cubicBezTo>
                  <a:pt x="152" y="161"/>
                  <a:pt x="164" y="153"/>
                  <a:pt x="169" y="140"/>
                </a:cubicBezTo>
                <a:cubicBezTo>
                  <a:pt x="174" y="129"/>
                  <a:pt x="172" y="114"/>
                  <a:pt x="162" y="105"/>
                </a:cubicBezTo>
                <a:lnTo>
                  <a:pt x="59" y="10"/>
                </a:lnTo>
                <a:cubicBezTo>
                  <a:pt x="53" y="4"/>
                  <a:pt x="45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642;p51">
            <a:extLst>
              <a:ext uri="{FF2B5EF4-FFF2-40B4-BE49-F238E27FC236}">
                <a16:creationId xmlns:a16="http://schemas.microsoft.com/office/drawing/2014/main" id="{C4B2D718-A478-061B-C072-2BF577ACDA6E}"/>
              </a:ext>
            </a:extLst>
          </p:cNvPr>
          <p:cNvSpPr/>
          <p:nvPr/>
        </p:nvSpPr>
        <p:spPr>
          <a:xfrm>
            <a:off x="2961760" y="3701270"/>
            <a:ext cx="27560" cy="22522"/>
          </a:xfrm>
          <a:custGeom>
            <a:avLst/>
            <a:gdLst/>
            <a:ahLst/>
            <a:cxnLst/>
            <a:rect l="l" t="t" r="r" b="b"/>
            <a:pathLst>
              <a:path w="372" h="304" extrusionOk="0">
                <a:moveTo>
                  <a:pt x="330" y="1"/>
                </a:moveTo>
                <a:cubicBezTo>
                  <a:pt x="324" y="1"/>
                  <a:pt x="319" y="3"/>
                  <a:pt x="314" y="6"/>
                </a:cubicBezTo>
                <a:lnTo>
                  <a:pt x="105" y="137"/>
                </a:lnTo>
                <a:lnTo>
                  <a:pt x="99" y="144"/>
                </a:lnTo>
                <a:lnTo>
                  <a:pt x="11" y="245"/>
                </a:lnTo>
                <a:cubicBezTo>
                  <a:pt x="2" y="252"/>
                  <a:pt x="0" y="262"/>
                  <a:pt x="2" y="273"/>
                </a:cubicBezTo>
                <a:cubicBezTo>
                  <a:pt x="5" y="283"/>
                  <a:pt x="12" y="291"/>
                  <a:pt x="22" y="295"/>
                </a:cubicBezTo>
                <a:lnTo>
                  <a:pt x="38" y="302"/>
                </a:lnTo>
                <a:cubicBezTo>
                  <a:pt x="42" y="304"/>
                  <a:pt x="45" y="304"/>
                  <a:pt x="49" y="304"/>
                </a:cubicBezTo>
                <a:cubicBezTo>
                  <a:pt x="58" y="304"/>
                  <a:pt x="68" y="300"/>
                  <a:pt x="74" y="293"/>
                </a:cubicBezTo>
                <a:lnTo>
                  <a:pt x="164" y="189"/>
                </a:lnTo>
                <a:lnTo>
                  <a:pt x="355" y="69"/>
                </a:lnTo>
                <a:cubicBezTo>
                  <a:pt x="365" y="63"/>
                  <a:pt x="370" y="54"/>
                  <a:pt x="371" y="44"/>
                </a:cubicBezTo>
                <a:cubicBezTo>
                  <a:pt x="372" y="33"/>
                  <a:pt x="368" y="23"/>
                  <a:pt x="360" y="17"/>
                </a:cubicBezTo>
                <a:lnTo>
                  <a:pt x="352" y="10"/>
                </a:lnTo>
                <a:cubicBezTo>
                  <a:pt x="346" y="4"/>
                  <a:pt x="338" y="1"/>
                  <a:pt x="3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643;p51">
            <a:extLst>
              <a:ext uri="{FF2B5EF4-FFF2-40B4-BE49-F238E27FC236}">
                <a16:creationId xmlns:a16="http://schemas.microsoft.com/office/drawing/2014/main" id="{C0B6DF77-1B5A-0836-E682-551AB9AF718E}"/>
              </a:ext>
            </a:extLst>
          </p:cNvPr>
          <p:cNvSpPr/>
          <p:nvPr/>
        </p:nvSpPr>
        <p:spPr>
          <a:xfrm>
            <a:off x="2988949" y="3868263"/>
            <a:ext cx="8372" cy="6224"/>
          </a:xfrm>
          <a:custGeom>
            <a:avLst/>
            <a:gdLst/>
            <a:ahLst/>
            <a:cxnLst/>
            <a:rect l="l" t="t" r="r" b="b"/>
            <a:pathLst>
              <a:path w="113" h="84" extrusionOk="0">
                <a:moveTo>
                  <a:pt x="81" y="0"/>
                </a:moveTo>
                <a:cubicBezTo>
                  <a:pt x="79" y="0"/>
                  <a:pt x="77" y="1"/>
                  <a:pt x="76" y="1"/>
                </a:cubicBezTo>
                <a:lnTo>
                  <a:pt x="31" y="3"/>
                </a:lnTo>
                <a:cubicBezTo>
                  <a:pt x="24" y="4"/>
                  <a:pt x="14" y="8"/>
                  <a:pt x="9" y="15"/>
                </a:cubicBezTo>
                <a:cubicBezTo>
                  <a:pt x="4" y="22"/>
                  <a:pt x="1" y="29"/>
                  <a:pt x="1" y="39"/>
                </a:cubicBezTo>
                <a:lnTo>
                  <a:pt x="3" y="53"/>
                </a:lnTo>
                <a:cubicBezTo>
                  <a:pt x="4" y="70"/>
                  <a:pt x="18" y="83"/>
                  <a:pt x="35" y="83"/>
                </a:cubicBezTo>
                <a:lnTo>
                  <a:pt x="37" y="83"/>
                </a:lnTo>
                <a:lnTo>
                  <a:pt x="82" y="80"/>
                </a:lnTo>
                <a:cubicBezTo>
                  <a:pt x="89" y="79"/>
                  <a:pt x="99" y="75"/>
                  <a:pt x="104" y="69"/>
                </a:cubicBezTo>
                <a:cubicBezTo>
                  <a:pt x="109" y="63"/>
                  <a:pt x="112" y="54"/>
                  <a:pt x="112" y="45"/>
                </a:cubicBezTo>
                <a:lnTo>
                  <a:pt x="110" y="31"/>
                </a:lnTo>
                <a:cubicBezTo>
                  <a:pt x="109" y="15"/>
                  <a:pt x="95" y="0"/>
                  <a:pt x="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644;p51">
            <a:extLst>
              <a:ext uri="{FF2B5EF4-FFF2-40B4-BE49-F238E27FC236}">
                <a16:creationId xmlns:a16="http://schemas.microsoft.com/office/drawing/2014/main" id="{0AB998FD-D59E-B9CC-C90E-8938D739D883}"/>
              </a:ext>
            </a:extLst>
          </p:cNvPr>
          <p:cNvSpPr/>
          <p:nvPr/>
        </p:nvSpPr>
        <p:spPr>
          <a:xfrm>
            <a:off x="1874907" y="3216591"/>
            <a:ext cx="13262" cy="36525"/>
          </a:xfrm>
          <a:custGeom>
            <a:avLst/>
            <a:gdLst/>
            <a:ahLst/>
            <a:cxnLst/>
            <a:rect l="l" t="t" r="r" b="b"/>
            <a:pathLst>
              <a:path w="179" h="493" extrusionOk="0">
                <a:moveTo>
                  <a:pt x="115" y="1"/>
                </a:moveTo>
                <a:cubicBezTo>
                  <a:pt x="107" y="3"/>
                  <a:pt x="98" y="6"/>
                  <a:pt x="93" y="13"/>
                </a:cubicBezTo>
                <a:cubicBezTo>
                  <a:pt x="88" y="20"/>
                  <a:pt x="85" y="27"/>
                  <a:pt x="85" y="36"/>
                </a:cubicBezTo>
                <a:lnTo>
                  <a:pt x="105" y="319"/>
                </a:lnTo>
                <a:lnTo>
                  <a:pt x="12" y="425"/>
                </a:lnTo>
                <a:cubicBezTo>
                  <a:pt x="1" y="437"/>
                  <a:pt x="2" y="458"/>
                  <a:pt x="15" y="470"/>
                </a:cubicBezTo>
                <a:lnTo>
                  <a:pt x="29" y="483"/>
                </a:lnTo>
                <a:cubicBezTo>
                  <a:pt x="36" y="489"/>
                  <a:pt x="43" y="492"/>
                  <a:pt x="52" y="492"/>
                </a:cubicBezTo>
                <a:cubicBezTo>
                  <a:pt x="60" y="492"/>
                  <a:pt x="69" y="488"/>
                  <a:pt x="75" y="483"/>
                </a:cubicBezTo>
                <a:lnTo>
                  <a:pt x="169" y="381"/>
                </a:lnTo>
                <a:cubicBezTo>
                  <a:pt x="177" y="375"/>
                  <a:pt x="179" y="365"/>
                  <a:pt x="179" y="357"/>
                </a:cubicBezTo>
                <a:lnTo>
                  <a:pt x="171" y="249"/>
                </a:lnTo>
                <a:lnTo>
                  <a:pt x="156" y="31"/>
                </a:lnTo>
                <a:cubicBezTo>
                  <a:pt x="154" y="13"/>
                  <a:pt x="133" y="1"/>
                  <a:pt x="1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645;p51">
            <a:extLst>
              <a:ext uri="{FF2B5EF4-FFF2-40B4-BE49-F238E27FC236}">
                <a16:creationId xmlns:a16="http://schemas.microsoft.com/office/drawing/2014/main" id="{0F1044C0-7CC6-941B-76F0-6C9B6E085B77}"/>
              </a:ext>
            </a:extLst>
          </p:cNvPr>
          <p:cNvSpPr/>
          <p:nvPr/>
        </p:nvSpPr>
        <p:spPr>
          <a:xfrm>
            <a:off x="2973539" y="3765874"/>
            <a:ext cx="10002" cy="6224"/>
          </a:xfrm>
          <a:custGeom>
            <a:avLst/>
            <a:gdLst/>
            <a:ahLst/>
            <a:cxnLst/>
            <a:rect l="l" t="t" r="r" b="b"/>
            <a:pathLst>
              <a:path w="135" h="84" extrusionOk="0">
                <a:moveTo>
                  <a:pt x="101" y="0"/>
                </a:moveTo>
                <a:cubicBezTo>
                  <a:pt x="99" y="0"/>
                  <a:pt x="98" y="0"/>
                  <a:pt x="97" y="0"/>
                </a:cubicBezTo>
                <a:lnTo>
                  <a:pt x="32" y="6"/>
                </a:lnTo>
                <a:cubicBezTo>
                  <a:pt x="21" y="6"/>
                  <a:pt x="11" y="13"/>
                  <a:pt x="6" y="23"/>
                </a:cubicBezTo>
                <a:cubicBezTo>
                  <a:pt x="0" y="32"/>
                  <a:pt x="2" y="45"/>
                  <a:pt x="8" y="55"/>
                </a:cubicBezTo>
                <a:lnTo>
                  <a:pt x="15" y="68"/>
                </a:lnTo>
                <a:cubicBezTo>
                  <a:pt x="21" y="77"/>
                  <a:pt x="32" y="84"/>
                  <a:pt x="44" y="84"/>
                </a:cubicBezTo>
                <a:cubicBezTo>
                  <a:pt x="45" y="84"/>
                  <a:pt x="45" y="84"/>
                  <a:pt x="44" y="83"/>
                </a:cubicBezTo>
                <a:lnTo>
                  <a:pt x="88" y="81"/>
                </a:lnTo>
                <a:cubicBezTo>
                  <a:pt x="97" y="81"/>
                  <a:pt x="107" y="75"/>
                  <a:pt x="112" y="68"/>
                </a:cubicBezTo>
                <a:lnTo>
                  <a:pt x="124" y="52"/>
                </a:lnTo>
                <a:cubicBezTo>
                  <a:pt x="134" y="44"/>
                  <a:pt x="135" y="28"/>
                  <a:pt x="128" y="18"/>
                </a:cubicBezTo>
                <a:cubicBezTo>
                  <a:pt x="122" y="9"/>
                  <a:pt x="111" y="0"/>
                  <a:pt x="1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646;p51">
            <a:extLst>
              <a:ext uri="{FF2B5EF4-FFF2-40B4-BE49-F238E27FC236}">
                <a16:creationId xmlns:a16="http://schemas.microsoft.com/office/drawing/2014/main" id="{9238EC3C-8E95-FF13-5652-6BDC5F22176B}"/>
              </a:ext>
            </a:extLst>
          </p:cNvPr>
          <p:cNvSpPr/>
          <p:nvPr/>
        </p:nvSpPr>
        <p:spPr>
          <a:xfrm>
            <a:off x="1968700" y="3692157"/>
            <a:ext cx="14743" cy="7038"/>
          </a:xfrm>
          <a:custGeom>
            <a:avLst/>
            <a:gdLst/>
            <a:ahLst/>
            <a:cxnLst/>
            <a:rect l="l" t="t" r="r" b="b"/>
            <a:pathLst>
              <a:path w="199" h="95" extrusionOk="0">
                <a:moveTo>
                  <a:pt x="140" y="1"/>
                </a:moveTo>
                <a:cubicBezTo>
                  <a:pt x="139" y="1"/>
                  <a:pt x="138" y="1"/>
                  <a:pt x="137" y="1"/>
                </a:cubicBezTo>
                <a:lnTo>
                  <a:pt x="33" y="9"/>
                </a:lnTo>
                <a:cubicBezTo>
                  <a:pt x="20" y="10"/>
                  <a:pt x="9" y="20"/>
                  <a:pt x="5" y="32"/>
                </a:cubicBezTo>
                <a:cubicBezTo>
                  <a:pt x="1" y="46"/>
                  <a:pt x="5" y="60"/>
                  <a:pt x="15" y="68"/>
                </a:cubicBezTo>
                <a:lnTo>
                  <a:pt x="41" y="88"/>
                </a:lnTo>
                <a:cubicBezTo>
                  <a:pt x="48" y="93"/>
                  <a:pt x="54" y="95"/>
                  <a:pt x="62" y="95"/>
                </a:cubicBezTo>
                <a:lnTo>
                  <a:pt x="63" y="95"/>
                </a:lnTo>
                <a:lnTo>
                  <a:pt x="165" y="87"/>
                </a:lnTo>
                <a:cubicBezTo>
                  <a:pt x="178" y="86"/>
                  <a:pt x="189" y="78"/>
                  <a:pt x="193" y="66"/>
                </a:cubicBezTo>
                <a:cubicBezTo>
                  <a:pt x="199" y="52"/>
                  <a:pt x="194" y="40"/>
                  <a:pt x="184" y="30"/>
                </a:cubicBezTo>
                <a:lnTo>
                  <a:pt x="161" y="9"/>
                </a:lnTo>
                <a:cubicBezTo>
                  <a:pt x="155" y="5"/>
                  <a:pt x="148" y="1"/>
                  <a:pt x="1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647;p51">
            <a:extLst>
              <a:ext uri="{FF2B5EF4-FFF2-40B4-BE49-F238E27FC236}">
                <a16:creationId xmlns:a16="http://schemas.microsoft.com/office/drawing/2014/main" id="{2F774EC8-8E6A-5056-F9AC-8C7FFFCDDDEB}"/>
              </a:ext>
            </a:extLst>
          </p:cNvPr>
          <p:cNvSpPr/>
          <p:nvPr/>
        </p:nvSpPr>
        <p:spPr>
          <a:xfrm>
            <a:off x="1814378" y="3173251"/>
            <a:ext cx="6001" cy="11336"/>
          </a:xfrm>
          <a:custGeom>
            <a:avLst/>
            <a:gdLst/>
            <a:ahLst/>
            <a:cxnLst/>
            <a:rect l="l" t="t" r="r" b="b"/>
            <a:pathLst>
              <a:path w="81" h="153" extrusionOk="0">
                <a:moveTo>
                  <a:pt x="34" y="1"/>
                </a:moveTo>
                <a:cubicBezTo>
                  <a:pt x="29" y="1"/>
                  <a:pt x="24" y="2"/>
                  <a:pt x="20" y="5"/>
                </a:cubicBezTo>
                <a:cubicBezTo>
                  <a:pt x="8" y="10"/>
                  <a:pt x="0" y="23"/>
                  <a:pt x="1" y="36"/>
                </a:cubicBezTo>
                <a:lnTo>
                  <a:pt x="8" y="123"/>
                </a:lnTo>
                <a:cubicBezTo>
                  <a:pt x="10" y="140"/>
                  <a:pt x="32" y="153"/>
                  <a:pt x="48" y="153"/>
                </a:cubicBezTo>
                <a:lnTo>
                  <a:pt x="50" y="153"/>
                </a:lnTo>
                <a:cubicBezTo>
                  <a:pt x="59" y="152"/>
                  <a:pt x="68" y="148"/>
                  <a:pt x="73" y="141"/>
                </a:cubicBezTo>
                <a:cubicBezTo>
                  <a:pt x="78" y="135"/>
                  <a:pt x="80" y="127"/>
                  <a:pt x="80" y="117"/>
                </a:cubicBezTo>
                <a:lnTo>
                  <a:pt x="75" y="39"/>
                </a:lnTo>
                <a:cubicBezTo>
                  <a:pt x="74" y="31"/>
                  <a:pt x="72" y="23"/>
                  <a:pt x="65" y="17"/>
                </a:cubicBezTo>
                <a:lnTo>
                  <a:pt x="56" y="10"/>
                </a:lnTo>
                <a:cubicBezTo>
                  <a:pt x="50" y="4"/>
                  <a:pt x="42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648;p51">
            <a:extLst>
              <a:ext uri="{FF2B5EF4-FFF2-40B4-BE49-F238E27FC236}">
                <a16:creationId xmlns:a16="http://schemas.microsoft.com/office/drawing/2014/main" id="{F099A8FD-3101-60C5-EABD-D41B61D6B18F}"/>
              </a:ext>
            </a:extLst>
          </p:cNvPr>
          <p:cNvSpPr/>
          <p:nvPr/>
        </p:nvSpPr>
        <p:spPr>
          <a:xfrm>
            <a:off x="1830602" y="3180215"/>
            <a:ext cx="6519" cy="19410"/>
          </a:xfrm>
          <a:custGeom>
            <a:avLst/>
            <a:gdLst/>
            <a:ahLst/>
            <a:cxnLst/>
            <a:rect l="l" t="t" r="r" b="b"/>
            <a:pathLst>
              <a:path w="88" h="262" extrusionOk="0">
                <a:moveTo>
                  <a:pt x="31" y="1"/>
                </a:moveTo>
                <a:cubicBezTo>
                  <a:pt x="23" y="2"/>
                  <a:pt x="14" y="6"/>
                  <a:pt x="9" y="12"/>
                </a:cubicBezTo>
                <a:cubicBezTo>
                  <a:pt x="4" y="18"/>
                  <a:pt x="1" y="27"/>
                  <a:pt x="1" y="35"/>
                </a:cubicBezTo>
                <a:lnTo>
                  <a:pt x="16" y="232"/>
                </a:lnTo>
                <a:cubicBezTo>
                  <a:pt x="16" y="241"/>
                  <a:pt x="23" y="249"/>
                  <a:pt x="30" y="255"/>
                </a:cubicBezTo>
                <a:cubicBezTo>
                  <a:pt x="35" y="260"/>
                  <a:pt x="46" y="262"/>
                  <a:pt x="53" y="262"/>
                </a:cubicBezTo>
                <a:lnTo>
                  <a:pt x="56" y="262"/>
                </a:lnTo>
                <a:cubicBezTo>
                  <a:pt x="74" y="261"/>
                  <a:pt x="87" y="245"/>
                  <a:pt x="85" y="226"/>
                </a:cubicBezTo>
                <a:lnTo>
                  <a:pt x="72" y="31"/>
                </a:lnTo>
                <a:cubicBezTo>
                  <a:pt x="70" y="12"/>
                  <a:pt x="49" y="1"/>
                  <a:pt x="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649;p51">
            <a:extLst>
              <a:ext uri="{FF2B5EF4-FFF2-40B4-BE49-F238E27FC236}">
                <a16:creationId xmlns:a16="http://schemas.microsoft.com/office/drawing/2014/main" id="{B5B7DDF7-7C17-9E01-7803-CCC1CA1723C8}"/>
              </a:ext>
            </a:extLst>
          </p:cNvPr>
          <p:cNvSpPr/>
          <p:nvPr/>
        </p:nvSpPr>
        <p:spPr>
          <a:xfrm>
            <a:off x="1847716" y="3195255"/>
            <a:ext cx="5853" cy="12225"/>
          </a:xfrm>
          <a:custGeom>
            <a:avLst/>
            <a:gdLst/>
            <a:ahLst/>
            <a:cxnLst/>
            <a:rect l="l" t="t" r="r" b="b"/>
            <a:pathLst>
              <a:path w="79" h="165" extrusionOk="0">
                <a:moveTo>
                  <a:pt x="39" y="1"/>
                </a:moveTo>
                <a:cubicBezTo>
                  <a:pt x="38" y="1"/>
                  <a:pt x="37" y="1"/>
                  <a:pt x="37" y="1"/>
                </a:cubicBezTo>
                <a:lnTo>
                  <a:pt x="30" y="1"/>
                </a:lnTo>
                <a:cubicBezTo>
                  <a:pt x="23" y="2"/>
                  <a:pt x="14" y="6"/>
                  <a:pt x="8" y="12"/>
                </a:cubicBezTo>
                <a:cubicBezTo>
                  <a:pt x="3" y="18"/>
                  <a:pt x="0" y="27"/>
                  <a:pt x="0" y="36"/>
                </a:cubicBezTo>
                <a:lnTo>
                  <a:pt x="7" y="122"/>
                </a:lnTo>
                <a:cubicBezTo>
                  <a:pt x="8" y="128"/>
                  <a:pt x="9" y="132"/>
                  <a:pt x="13" y="137"/>
                </a:cubicBezTo>
                <a:lnTo>
                  <a:pt x="20" y="148"/>
                </a:lnTo>
                <a:cubicBezTo>
                  <a:pt x="25" y="159"/>
                  <a:pt x="35" y="164"/>
                  <a:pt x="47" y="164"/>
                </a:cubicBezTo>
                <a:lnTo>
                  <a:pt x="55" y="164"/>
                </a:lnTo>
                <a:cubicBezTo>
                  <a:pt x="70" y="159"/>
                  <a:pt x="78" y="145"/>
                  <a:pt x="77" y="131"/>
                </a:cubicBezTo>
                <a:lnTo>
                  <a:pt x="71" y="31"/>
                </a:lnTo>
                <a:cubicBezTo>
                  <a:pt x="70" y="14"/>
                  <a:pt x="56" y="1"/>
                  <a:pt x="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650;p51">
            <a:extLst>
              <a:ext uri="{FF2B5EF4-FFF2-40B4-BE49-F238E27FC236}">
                <a16:creationId xmlns:a16="http://schemas.microsoft.com/office/drawing/2014/main" id="{8A7DE68F-314D-D5B3-ABF9-847183FA1883}"/>
              </a:ext>
            </a:extLst>
          </p:cNvPr>
          <p:cNvSpPr/>
          <p:nvPr/>
        </p:nvSpPr>
        <p:spPr>
          <a:xfrm>
            <a:off x="1978850" y="3299421"/>
            <a:ext cx="18447" cy="8520"/>
          </a:xfrm>
          <a:custGeom>
            <a:avLst/>
            <a:gdLst/>
            <a:ahLst/>
            <a:cxnLst/>
            <a:rect l="l" t="t" r="r" b="b"/>
            <a:pathLst>
              <a:path w="249" h="115" extrusionOk="0">
                <a:moveTo>
                  <a:pt x="38" y="1"/>
                </a:moveTo>
                <a:cubicBezTo>
                  <a:pt x="25" y="1"/>
                  <a:pt x="13" y="8"/>
                  <a:pt x="6" y="20"/>
                </a:cubicBezTo>
                <a:cubicBezTo>
                  <a:pt x="0" y="32"/>
                  <a:pt x="4" y="49"/>
                  <a:pt x="16" y="59"/>
                </a:cubicBezTo>
                <a:lnTo>
                  <a:pt x="76" y="106"/>
                </a:lnTo>
                <a:cubicBezTo>
                  <a:pt x="82" y="112"/>
                  <a:pt x="89" y="115"/>
                  <a:pt x="97" y="115"/>
                </a:cubicBezTo>
                <a:lnTo>
                  <a:pt x="99" y="115"/>
                </a:lnTo>
                <a:lnTo>
                  <a:pt x="219" y="105"/>
                </a:lnTo>
                <a:cubicBezTo>
                  <a:pt x="234" y="104"/>
                  <a:pt x="248" y="91"/>
                  <a:pt x="249" y="75"/>
                </a:cubicBezTo>
                <a:cubicBezTo>
                  <a:pt x="249" y="60"/>
                  <a:pt x="239" y="46"/>
                  <a:pt x="223" y="42"/>
                </a:cubicBezTo>
                <a:lnTo>
                  <a:pt x="43" y="1"/>
                </a:lnTo>
                <a:cubicBezTo>
                  <a:pt x="41" y="1"/>
                  <a:pt x="39" y="1"/>
                  <a:pt x="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51;p51">
            <a:extLst>
              <a:ext uri="{FF2B5EF4-FFF2-40B4-BE49-F238E27FC236}">
                <a16:creationId xmlns:a16="http://schemas.microsoft.com/office/drawing/2014/main" id="{D0F7B58C-0F15-0AB7-9F1B-7E4AB0C50D45}"/>
              </a:ext>
            </a:extLst>
          </p:cNvPr>
          <p:cNvSpPr/>
          <p:nvPr/>
        </p:nvSpPr>
        <p:spPr>
          <a:xfrm>
            <a:off x="1987148" y="3573989"/>
            <a:ext cx="7779" cy="5112"/>
          </a:xfrm>
          <a:custGeom>
            <a:avLst/>
            <a:gdLst/>
            <a:ahLst/>
            <a:cxnLst/>
            <a:rect l="l" t="t" r="r" b="b"/>
            <a:pathLst>
              <a:path w="105" h="69" extrusionOk="0">
                <a:moveTo>
                  <a:pt x="71" y="1"/>
                </a:moveTo>
                <a:cubicBezTo>
                  <a:pt x="70" y="1"/>
                  <a:pt x="70" y="1"/>
                  <a:pt x="69" y="1"/>
                </a:cubicBezTo>
                <a:lnTo>
                  <a:pt x="31" y="3"/>
                </a:lnTo>
                <a:cubicBezTo>
                  <a:pt x="13" y="5"/>
                  <a:pt x="1" y="19"/>
                  <a:pt x="1" y="36"/>
                </a:cubicBezTo>
                <a:lnTo>
                  <a:pt x="1" y="38"/>
                </a:lnTo>
                <a:cubicBezTo>
                  <a:pt x="2" y="55"/>
                  <a:pt x="16" y="69"/>
                  <a:pt x="33" y="69"/>
                </a:cubicBezTo>
                <a:lnTo>
                  <a:pt x="36" y="69"/>
                </a:lnTo>
                <a:lnTo>
                  <a:pt x="74" y="65"/>
                </a:lnTo>
                <a:cubicBezTo>
                  <a:pt x="91" y="64"/>
                  <a:pt x="105" y="50"/>
                  <a:pt x="105" y="33"/>
                </a:cubicBezTo>
                <a:lnTo>
                  <a:pt x="105" y="31"/>
                </a:lnTo>
                <a:cubicBezTo>
                  <a:pt x="104" y="13"/>
                  <a:pt x="86" y="1"/>
                  <a:pt x="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652;p51">
            <a:extLst>
              <a:ext uri="{FF2B5EF4-FFF2-40B4-BE49-F238E27FC236}">
                <a16:creationId xmlns:a16="http://schemas.microsoft.com/office/drawing/2014/main" id="{1700F09A-2E28-2038-E10E-061C46367F86}"/>
              </a:ext>
            </a:extLst>
          </p:cNvPr>
          <p:cNvSpPr/>
          <p:nvPr/>
        </p:nvSpPr>
        <p:spPr>
          <a:xfrm>
            <a:off x="1962181" y="3687416"/>
            <a:ext cx="7038" cy="6298"/>
          </a:xfrm>
          <a:custGeom>
            <a:avLst/>
            <a:gdLst/>
            <a:ahLst/>
            <a:cxnLst/>
            <a:rect l="l" t="t" r="r" b="b"/>
            <a:pathLst>
              <a:path w="95" h="85" extrusionOk="0">
                <a:moveTo>
                  <a:pt x="35" y="0"/>
                </a:moveTo>
                <a:cubicBezTo>
                  <a:pt x="30" y="0"/>
                  <a:pt x="25" y="2"/>
                  <a:pt x="20" y="5"/>
                </a:cubicBezTo>
                <a:cubicBezTo>
                  <a:pt x="6" y="11"/>
                  <a:pt x="0" y="23"/>
                  <a:pt x="1" y="37"/>
                </a:cubicBezTo>
                <a:cubicBezTo>
                  <a:pt x="1" y="46"/>
                  <a:pt x="6" y="55"/>
                  <a:pt x="14" y="60"/>
                </a:cubicBezTo>
                <a:lnTo>
                  <a:pt x="37" y="79"/>
                </a:lnTo>
                <a:cubicBezTo>
                  <a:pt x="43" y="83"/>
                  <a:pt x="50" y="85"/>
                  <a:pt x="57" y="85"/>
                </a:cubicBezTo>
                <a:cubicBezTo>
                  <a:pt x="67" y="85"/>
                  <a:pt x="76" y="81"/>
                  <a:pt x="84" y="73"/>
                </a:cubicBezTo>
                <a:cubicBezTo>
                  <a:pt x="95" y="60"/>
                  <a:pt x="93" y="39"/>
                  <a:pt x="79" y="28"/>
                </a:cubicBezTo>
                <a:lnTo>
                  <a:pt x="56" y="8"/>
                </a:lnTo>
                <a:cubicBezTo>
                  <a:pt x="50" y="3"/>
                  <a:pt x="43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53;p51">
            <a:extLst>
              <a:ext uri="{FF2B5EF4-FFF2-40B4-BE49-F238E27FC236}">
                <a16:creationId xmlns:a16="http://schemas.microsoft.com/office/drawing/2014/main" id="{53B7F16F-5269-76DD-AE52-34B08FCAE801}"/>
              </a:ext>
            </a:extLst>
          </p:cNvPr>
          <p:cNvSpPr/>
          <p:nvPr/>
        </p:nvSpPr>
        <p:spPr>
          <a:xfrm>
            <a:off x="1996779" y="3605846"/>
            <a:ext cx="10520" cy="10298"/>
          </a:xfrm>
          <a:custGeom>
            <a:avLst/>
            <a:gdLst/>
            <a:ahLst/>
            <a:cxnLst/>
            <a:rect l="l" t="t" r="r" b="b"/>
            <a:pathLst>
              <a:path w="142" h="139" extrusionOk="0">
                <a:moveTo>
                  <a:pt x="35" y="0"/>
                </a:moveTo>
                <a:cubicBezTo>
                  <a:pt x="30" y="0"/>
                  <a:pt x="25" y="2"/>
                  <a:pt x="20" y="4"/>
                </a:cubicBezTo>
                <a:cubicBezTo>
                  <a:pt x="8" y="9"/>
                  <a:pt x="1" y="23"/>
                  <a:pt x="2" y="35"/>
                </a:cubicBezTo>
                <a:lnTo>
                  <a:pt x="7" y="107"/>
                </a:lnTo>
                <a:cubicBezTo>
                  <a:pt x="8" y="124"/>
                  <a:pt x="23" y="137"/>
                  <a:pt x="39" y="137"/>
                </a:cubicBezTo>
                <a:cubicBezTo>
                  <a:pt x="39" y="137"/>
                  <a:pt x="41" y="137"/>
                  <a:pt x="42" y="138"/>
                </a:cubicBezTo>
                <a:lnTo>
                  <a:pt x="109" y="133"/>
                </a:lnTo>
                <a:cubicBezTo>
                  <a:pt x="121" y="132"/>
                  <a:pt x="133" y="123"/>
                  <a:pt x="137" y="111"/>
                </a:cubicBezTo>
                <a:cubicBezTo>
                  <a:pt x="141" y="98"/>
                  <a:pt x="137" y="85"/>
                  <a:pt x="128" y="76"/>
                </a:cubicBezTo>
                <a:lnTo>
                  <a:pt x="57" y="9"/>
                </a:lnTo>
                <a:cubicBezTo>
                  <a:pt x="51" y="3"/>
                  <a:pt x="43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54;p51">
            <a:extLst>
              <a:ext uri="{FF2B5EF4-FFF2-40B4-BE49-F238E27FC236}">
                <a16:creationId xmlns:a16="http://schemas.microsoft.com/office/drawing/2014/main" id="{7F520CF9-1C49-5D03-A14E-AA5505C96F28}"/>
              </a:ext>
            </a:extLst>
          </p:cNvPr>
          <p:cNvSpPr/>
          <p:nvPr/>
        </p:nvSpPr>
        <p:spPr>
          <a:xfrm>
            <a:off x="2083164" y="3352468"/>
            <a:ext cx="5409" cy="4964"/>
          </a:xfrm>
          <a:custGeom>
            <a:avLst/>
            <a:gdLst/>
            <a:ahLst/>
            <a:cxnLst/>
            <a:rect l="l" t="t" r="r" b="b"/>
            <a:pathLst>
              <a:path w="73" h="67" extrusionOk="0">
                <a:moveTo>
                  <a:pt x="37" y="1"/>
                </a:moveTo>
                <a:cubicBezTo>
                  <a:pt x="28" y="1"/>
                  <a:pt x="20" y="4"/>
                  <a:pt x="13" y="10"/>
                </a:cubicBezTo>
                <a:cubicBezTo>
                  <a:pt x="1" y="23"/>
                  <a:pt x="1" y="44"/>
                  <a:pt x="13" y="57"/>
                </a:cubicBezTo>
                <a:cubicBezTo>
                  <a:pt x="21" y="64"/>
                  <a:pt x="29" y="66"/>
                  <a:pt x="37" y="66"/>
                </a:cubicBezTo>
                <a:cubicBezTo>
                  <a:pt x="45" y="66"/>
                  <a:pt x="54" y="62"/>
                  <a:pt x="59" y="56"/>
                </a:cubicBezTo>
                <a:cubicBezTo>
                  <a:pt x="73" y="44"/>
                  <a:pt x="73" y="23"/>
                  <a:pt x="59" y="10"/>
                </a:cubicBezTo>
                <a:cubicBezTo>
                  <a:pt x="53" y="4"/>
                  <a:pt x="45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55;p51">
            <a:extLst>
              <a:ext uri="{FF2B5EF4-FFF2-40B4-BE49-F238E27FC236}">
                <a16:creationId xmlns:a16="http://schemas.microsoft.com/office/drawing/2014/main" id="{99E8107E-1CE4-A1EC-3C32-6A9CBEF057F5}"/>
              </a:ext>
            </a:extLst>
          </p:cNvPr>
          <p:cNvSpPr/>
          <p:nvPr/>
        </p:nvSpPr>
        <p:spPr>
          <a:xfrm>
            <a:off x="2596141" y="3505310"/>
            <a:ext cx="12520" cy="6445"/>
          </a:xfrm>
          <a:custGeom>
            <a:avLst/>
            <a:gdLst/>
            <a:ahLst/>
            <a:cxnLst/>
            <a:rect l="l" t="t" r="r" b="b"/>
            <a:pathLst>
              <a:path w="169" h="87" extrusionOk="0">
                <a:moveTo>
                  <a:pt x="138" y="1"/>
                </a:moveTo>
                <a:cubicBezTo>
                  <a:pt x="136" y="1"/>
                  <a:pt x="134" y="1"/>
                  <a:pt x="132" y="1"/>
                </a:cubicBezTo>
                <a:lnTo>
                  <a:pt x="31" y="7"/>
                </a:lnTo>
                <a:cubicBezTo>
                  <a:pt x="23" y="9"/>
                  <a:pt x="13" y="13"/>
                  <a:pt x="8" y="19"/>
                </a:cubicBezTo>
                <a:cubicBezTo>
                  <a:pt x="3" y="25"/>
                  <a:pt x="1" y="34"/>
                  <a:pt x="1" y="43"/>
                </a:cubicBezTo>
                <a:lnTo>
                  <a:pt x="2" y="57"/>
                </a:lnTo>
                <a:cubicBezTo>
                  <a:pt x="3" y="74"/>
                  <a:pt x="18" y="87"/>
                  <a:pt x="34" y="87"/>
                </a:cubicBezTo>
                <a:lnTo>
                  <a:pt x="37" y="87"/>
                </a:lnTo>
                <a:lnTo>
                  <a:pt x="138" y="80"/>
                </a:lnTo>
                <a:cubicBezTo>
                  <a:pt x="147" y="79"/>
                  <a:pt x="156" y="75"/>
                  <a:pt x="161" y="69"/>
                </a:cubicBezTo>
                <a:cubicBezTo>
                  <a:pt x="166" y="63"/>
                  <a:pt x="168" y="54"/>
                  <a:pt x="168" y="45"/>
                </a:cubicBezTo>
                <a:lnTo>
                  <a:pt x="167" y="31"/>
                </a:lnTo>
                <a:cubicBezTo>
                  <a:pt x="167" y="15"/>
                  <a:pt x="152" y="1"/>
                  <a:pt x="1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56;p51">
            <a:extLst>
              <a:ext uri="{FF2B5EF4-FFF2-40B4-BE49-F238E27FC236}">
                <a16:creationId xmlns:a16="http://schemas.microsoft.com/office/drawing/2014/main" id="{F47BB135-B743-5A41-453A-70B609662E3E}"/>
              </a:ext>
            </a:extLst>
          </p:cNvPr>
          <p:cNvSpPr/>
          <p:nvPr/>
        </p:nvSpPr>
        <p:spPr>
          <a:xfrm>
            <a:off x="2608587" y="3473230"/>
            <a:ext cx="6593" cy="7927"/>
          </a:xfrm>
          <a:custGeom>
            <a:avLst/>
            <a:gdLst/>
            <a:ahLst/>
            <a:cxnLst/>
            <a:rect l="l" t="t" r="r" b="b"/>
            <a:pathLst>
              <a:path w="89" h="107" extrusionOk="0">
                <a:moveTo>
                  <a:pt x="54" y="1"/>
                </a:moveTo>
                <a:cubicBezTo>
                  <a:pt x="53" y="1"/>
                  <a:pt x="51" y="1"/>
                  <a:pt x="49" y="1"/>
                </a:cubicBezTo>
                <a:lnTo>
                  <a:pt x="43" y="1"/>
                </a:lnTo>
                <a:cubicBezTo>
                  <a:pt x="31" y="2"/>
                  <a:pt x="18" y="9"/>
                  <a:pt x="15" y="23"/>
                </a:cubicBezTo>
                <a:lnTo>
                  <a:pt x="3" y="60"/>
                </a:lnTo>
                <a:cubicBezTo>
                  <a:pt x="0" y="69"/>
                  <a:pt x="0" y="79"/>
                  <a:pt x="6" y="86"/>
                </a:cubicBezTo>
                <a:cubicBezTo>
                  <a:pt x="11" y="95"/>
                  <a:pt x="18" y="101"/>
                  <a:pt x="28" y="102"/>
                </a:cubicBezTo>
                <a:lnTo>
                  <a:pt x="48" y="106"/>
                </a:lnTo>
                <a:lnTo>
                  <a:pt x="56" y="106"/>
                </a:lnTo>
                <a:cubicBezTo>
                  <a:pt x="63" y="106"/>
                  <a:pt x="71" y="103"/>
                  <a:pt x="78" y="100"/>
                </a:cubicBezTo>
                <a:cubicBezTo>
                  <a:pt x="84" y="92"/>
                  <a:pt x="89" y="82"/>
                  <a:pt x="88" y="72"/>
                </a:cubicBezTo>
                <a:lnTo>
                  <a:pt x="85" y="30"/>
                </a:lnTo>
                <a:cubicBezTo>
                  <a:pt x="84" y="23"/>
                  <a:pt x="80" y="14"/>
                  <a:pt x="73" y="8"/>
                </a:cubicBezTo>
                <a:cubicBezTo>
                  <a:pt x="68" y="4"/>
                  <a:pt x="62" y="1"/>
                  <a:pt x="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57;p51">
            <a:extLst>
              <a:ext uri="{FF2B5EF4-FFF2-40B4-BE49-F238E27FC236}">
                <a16:creationId xmlns:a16="http://schemas.microsoft.com/office/drawing/2014/main" id="{6F6C66E2-DFB0-4F8C-5C1D-DC74BB0F1C9B}"/>
              </a:ext>
            </a:extLst>
          </p:cNvPr>
          <p:cNvSpPr/>
          <p:nvPr/>
        </p:nvSpPr>
        <p:spPr>
          <a:xfrm>
            <a:off x="2479306" y="3069159"/>
            <a:ext cx="12891" cy="5556"/>
          </a:xfrm>
          <a:custGeom>
            <a:avLst/>
            <a:gdLst/>
            <a:ahLst/>
            <a:cxnLst/>
            <a:rect l="l" t="t" r="r" b="b"/>
            <a:pathLst>
              <a:path w="174" h="75" extrusionOk="0">
                <a:moveTo>
                  <a:pt x="144" y="1"/>
                </a:moveTo>
                <a:cubicBezTo>
                  <a:pt x="142" y="1"/>
                  <a:pt x="140" y="1"/>
                  <a:pt x="138" y="1"/>
                </a:cubicBezTo>
                <a:lnTo>
                  <a:pt x="31" y="10"/>
                </a:lnTo>
                <a:cubicBezTo>
                  <a:pt x="13" y="11"/>
                  <a:pt x="0" y="25"/>
                  <a:pt x="0" y="42"/>
                </a:cubicBezTo>
                <a:lnTo>
                  <a:pt x="0" y="44"/>
                </a:lnTo>
                <a:cubicBezTo>
                  <a:pt x="1" y="62"/>
                  <a:pt x="16" y="74"/>
                  <a:pt x="33" y="74"/>
                </a:cubicBezTo>
                <a:lnTo>
                  <a:pt x="36" y="74"/>
                </a:lnTo>
                <a:lnTo>
                  <a:pt x="143" y="67"/>
                </a:lnTo>
                <a:cubicBezTo>
                  <a:pt x="161" y="65"/>
                  <a:pt x="173" y="51"/>
                  <a:pt x="173" y="34"/>
                </a:cubicBezTo>
                <a:lnTo>
                  <a:pt x="173" y="31"/>
                </a:lnTo>
                <a:cubicBezTo>
                  <a:pt x="172" y="15"/>
                  <a:pt x="160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58;p51">
            <a:extLst>
              <a:ext uri="{FF2B5EF4-FFF2-40B4-BE49-F238E27FC236}">
                <a16:creationId xmlns:a16="http://schemas.microsoft.com/office/drawing/2014/main" id="{BB853A0D-7B72-FD91-EE4C-AB85C78297C6}"/>
              </a:ext>
            </a:extLst>
          </p:cNvPr>
          <p:cNvSpPr/>
          <p:nvPr/>
        </p:nvSpPr>
        <p:spPr>
          <a:xfrm>
            <a:off x="2582657" y="3538648"/>
            <a:ext cx="12446" cy="5927"/>
          </a:xfrm>
          <a:custGeom>
            <a:avLst/>
            <a:gdLst/>
            <a:ahLst/>
            <a:cxnLst/>
            <a:rect l="l" t="t" r="r" b="b"/>
            <a:pathLst>
              <a:path w="168" h="80" extrusionOk="0">
                <a:moveTo>
                  <a:pt x="134" y="1"/>
                </a:moveTo>
                <a:cubicBezTo>
                  <a:pt x="133" y="1"/>
                  <a:pt x="132" y="1"/>
                  <a:pt x="131" y="1"/>
                </a:cubicBezTo>
                <a:lnTo>
                  <a:pt x="34" y="8"/>
                </a:lnTo>
                <a:cubicBezTo>
                  <a:pt x="23" y="8"/>
                  <a:pt x="12" y="16"/>
                  <a:pt x="7" y="27"/>
                </a:cubicBezTo>
                <a:lnTo>
                  <a:pt x="5" y="34"/>
                </a:lnTo>
                <a:cubicBezTo>
                  <a:pt x="1" y="45"/>
                  <a:pt x="2" y="56"/>
                  <a:pt x="8" y="66"/>
                </a:cubicBezTo>
                <a:cubicBezTo>
                  <a:pt x="13" y="73"/>
                  <a:pt x="24" y="78"/>
                  <a:pt x="34" y="78"/>
                </a:cubicBezTo>
                <a:cubicBezTo>
                  <a:pt x="36" y="78"/>
                  <a:pt x="36" y="78"/>
                  <a:pt x="34" y="79"/>
                </a:cubicBezTo>
                <a:lnTo>
                  <a:pt x="132" y="73"/>
                </a:lnTo>
                <a:cubicBezTo>
                  <a:pt x="145" y="73"/>
                  <a:pt x="159" y="57"/>
                  <a:pt x="163" y="46"/>
                </a:cubicBezTo>
                <a:cubicBezTo>
                  <a:pt x="167" y="35"/>
                  <a:pt x="166" y="24"/>
                  <a:pt x="159" y="15"/>
                </a:cubicBezTo>
                <a:cubicBezTo>
                  <a:pt x="153" y="6"/>
                  <a:pt x="144" y="1"/>
                  <a:pt x="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59;p51">
            <a:extLst>
              <a:ext uri="{FF2B5EF4-FFF2-40B4-BE49-F238E27FC236}">
                <a16:creationId xmlns:a16="http://schemas.microsoft.com/office/drawing/2014/main" id="{092F1DA7-8F09-64E8-2620-49B26B35C752}"/>
              </a:ext>
            </a:extLst>
          </p:cNvPr>
          <p:cNvSpPr/>
          <p:nvPr/>
        </p:nvSpPr>
        <p:spPr>
          <a:xfrm>
            <a:off x="2891155" y="3382843"/>
            <a:ext cx="14521" cy="11557"/>
          </a:xfrm>
          <a:custGeom>
            <a:avLst/>
            <a:gdLst/>
            <a:ahLst/>
            <a:cxnLst/>
            <a:rect l="l" t="t" r="r" b="b"/>
            <a:pathLst>
              <a:path w="196" h="156" extrusionOk="0">
                <a:moveTo>
                  <a:pt x="72" y="1"/>
                </a:moveTo>
                <a:cubicBezTo>
                  <a:pt x="71" y="1"/>
                  <a:pt x="70" y="1"/>
                  <a:pt x="69" y="1"/>
                </a:cubicBezTo>
                <a:lnTo>
                  <a:pt x="33" y="4"/>
                </a:lnTo>
                <a:cubicBezTo>
                  <a:pt x="19" y="5"/>
                  <a:pt x="8" y="14"/>
                  <a:pt x="4" y="27"/>
                </a:cubicBezTo>
                <a:cubicBezTo>
                  <a:pt x="0" y="40"/>
                  <a:pt x="4" y="55"/>
                  <a:pt x="14" y="62"/>
                </a:cubicBezTo>
                <a:lnTo>
                  <a:pt x="122" y="150"/>
                </a:lnTo>
                <a:cubicBezTo>
                  <a:pt x="128" y="154"/>
                  <a:pt x="136" y="156"/>
                  <a:pt x="143" y="156"/>
                </a:cubicBezTo>
                <a:cubicBezTo>
                  <a:pt x="148" y="156"/>
                  <a:pt x="153" y="155"/>
                  <a:pt x="159" y="152"/>
                </a:cubicBezTo>
                <a:lnTo>
                  <a:pt x="178" y="141"/>
                </a:lnTo>
                <a:cubicBezTo>
                  <a:pt x="188" y="136"/>
                  <a:pt x="194" y="128"/>
                  <a:pt x="195" y="117"/>
                </a:cubicBezTo>
                <a:cubicBezTo>
                  <a:pt x="195" y="105"/>
                  <a:pt x="191" y="95"/>
                  <a:pt x="184" y="88"/>
                </a:cubicBezTo>
                <a:lnTo>
                  <a:pt x="92" y="9"/>
                </a:lnTo>
                <a:cubicBezTo>
                  <a:pt x="86" y="4"/>
                  <a:pt x="80" y="1"/>
                  <a:pt x="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60;p51">
            <a:extLst>
              <a:ext uri="{FF2B5EF4-FFF2-40B4-BE49-F238E27FC236}">
                <a16:creationId xmlns:a16="http://schemas.microsoft.com/office/drawing/2014/main" id="{17474C13-0892-B133-B3B8-2736229E3388}"/>
              </a:ext>
            </a:extLst>
          </p:cNvPr>
          <p:cNvSpPr/>
          <p:nvPr/>
        </p:nvSpPr>
        <p:spPr>
          <a:xfrm>
            <a:off x="2632443" y="3449818"/>
            <a:ext cx="15335" cy="11409"/>
          </a:xfrm>
          <a:custGeom>
            <a:avLst/>
            <a:gdLst/>
            <a:ahLst/>
            <a:cxnLst/>
            <a:rect l="l" t="t" r="r" b="b"/>
            <a:pathLst>
              <a:path w="207" h="154" extrusionOk="0">
                <a:moveTo>
                  <a:pt x="67" y="0"/>
                </a:moveTo>
                <a:cubicBezTo>
                  <a:pt x="66" y="0"/>
                  <a:pt x="66" y="0"/>
                  <a:pt x="65" y="1"/>
                </a:cubicBezTo>
                <a:lnTo>
                  <a:pt x="35" y="2"/>
                </a:lnTo>
                <a:cubicBezTo>
                  <a:pt x="22" y="3"/>
                  <a:pt x="9" y="11"/>
                  <a:pt x="5" y="23"/>
                </a:cubicBezTo>
                <a:cubicBezTo>
                  <a:pt x="0" y="36"/>
                  <a:pt x="4" y="49"/>
                  <a:pt x="14" y="59"/>
                </a:cubicBezTo>
                <a:lnTo>
                  <a:pt x="115" y="146"/>
                </a:lnTo>
                <a:cubicBezTo>
                  <a:pt x="120" y="152"/>
                  <a:pt x="127" y="154"/>
                  <a:pt x="136" y="154"/>
                </a:cubicBezTo>
                <a:lnTo>
                  <a:pt x="138" y="154"/>
                </a:lnTo>
                <a:lnTo>
                  <a:pt x="174" y="152"/>
                </a:lnTo>
                <a:cubicBezTo>
                  <a:pt x="188" y="150"/>
                  <a:pt x="199" y="141"/>
                  <a:pt x="203" y="128"/>
                </a:cubicBezTo>
                <a:cubicBezTo>
                  <a:pt x="206" y="115"/>
                  <a:pt x="203" y="101"/>
                  <a:pt x="193" y="93"/>
                </a:cubicBezTo>
                <a:lnTo>
                  <a:pt x="86" y="7"/>
                </a:lnTo>
                <a:cubicBezTo>
                  <a:pt x="81" y="3"/>
                  <a:pt x="73" y="0"/>
                  <a:pt x="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661;p51">
            <a:extLst>
              <a:ext uri="{FF2B5EF4-FFF2-40B4-BE49-F238E27FC236}">
                <a16:creationId xmlns:a16="http://schemas.microsoft.com/office/drawing/2014/main" id="{CD14335F-ACAB-463B-A55C-EF9D7926F7C7}"/>
              </a:ext>
            </a:extLst>
          </p:cNvPr>
          <p:cNvSpPr/>
          <p:nvPr/>
        </p:nvSpPr>
        <p:spPr>
          <a:xfrm>
            <a:off x="2916789" y="3380917"/>
            <a:ext cx="9113" cy="7187"/>
          </a:xfrm>
          <a:custGeom>
            <a:avLst/>
            <a:gdLst/>
            <a:ahLst/>
            <a:cxnLst/>
            <a:rect l="l" t="t" r="r" b="b"/>
            <a:pathLst>
              <a:path w="123" h="97" extrusionOk="0">
                <a:moveTo>
                  <a:pt x="52" y="0"/>
                </a:moveTo>
                <a:cubicBezTo>
                  <a:pt x="46" y="0"/>
                  <a:pt x="40" y="2"/>
                  <a:pt x="35" y="5"/>
                </a:cubicBezTo>
                <a:lnTo>
                  <a:pt x="17" y="15"/>
                </a:lnTo>
                <a:cubicBezTo>
                  <a:pt x="6" y="22"/>
                  <a:pt x="0" y="35"/>
                  <a:pt x="1" y="47"/>
                </a:cubicBezTo>
                <a:cubicBezTo>
                  <a:pt x="3" y="58"/>
                  <a:pt x="10" y="71"/>
                  <a:pt x="22" y="74"/>
                </a:cubicBezTo>
                <a:lnTo>
                  <a:pt x="73" y="93"/>
                </a:lnTo>
                <a:cubicBezTo>
                  <a:pt x="77" y="97"/>
                  <a:pt x="81" y="97"/>
                  <a:pt x="84" y="97"/>
                </a:cubicBezTo>
                <a:cubicBezTo>
                  <a:pt x="95" y="97"/>
                  <a:pt x="107" y="91"/>
                  <a:pt x="115" y="81"/>
                </a:cubicBezTo>
                <a:cubicBezTo>
                  <a:pt x="123" y="66"/>
                  <a:pt x="120" y="50"/>
                  <a:pt x="108" y="39"/>
                </a:cubicBezTo>
                <a:lnTo>
                  <a:pt x="74" y="9"/>
                </a:lnTo>
                <a:cubicBezTo>
                  <a:pt x="68" y="3"/>
                  <a:pt x="60" y="0"/>
                  <a:pt x="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662;p51">
            <a:extLst>
              <a:ext uri="{FF2B5EF4-FFF2-40B4-BE49-F238E27FC236}">
                <a16:creationId xmlns:a16="http://schemas.microsoft.com/office/drawing/2014/main" id="{7C4665C9-CE21-4E0A-A482-60E92755B7C1}"/>
              </a:ext>
            </a:extLst>
          </p:cNvPr>
          <p:cNvSpPr/>
          <p:nvPr/>
        </p:nvSpPr>
        <p:spPr>
          <a:xfrm>
            <a:off x="2620146" y="3428111"/>
            <a:ext cx="6890" cy="6742"/>
          </a:xfrm>
          <a:custGeom>
            <a:avLst/>
            <a:gdLst/>
            <a:ahLst/>
            <a:cxnLst/>
            <a:rect l="l" t="t" r="r" b="b"/>
            <a:pathLst>
              <a:path w="93" h="91" extrusionOk="0">
                <a:moveTo>
                  <a:pt x="36" y="1"/>
                </a:moveTo>
                <a:cubicBezTo>
                  <a:pt x="30" y="1"/>
                  <a:pt x="23" y="3"/>
                  <a:pt x="17" y="7"/>
                </a:cubicBezTo>
                <a:cubicBezTo>
                  <a:pt x="5" y="17"/>
                  <a:pt x="1" y="34"/>
                  <a:pt x="9" y="49"/>
                </a:cubicBezTo>
                <a:lnTo>
                  <a:pt x="23" y="74"/>
                </a:lnTo>
                <a:cubicBezTo>
                  <a:pt x="30" y="84"/>
                  <a:pt x="40" y="91"/>
                  <a:pt x="52" y="91"/>
                </a:cubicBezTo>
                <a:cubicBezTo>
                  <a:pt x="57" y="91"/>
                  <a:pt x="61" y="89"/>
                  <a:pt x="66" y="87"/>
                </a:cubicBezTo>
                <a:lnTo>
                  <a:pt x="73" y="84"/>
                </a:lnTo>
                <a:cubicBezTo>
                  <a:pt x="82" y="80"/>
                  <a:pt x="89" y="71"/>
                  <a:pt x="90" y="60"/>
                </a:cubicBezTo>
                <a:cubicBezTo>
                  <a:pt x="92" y="50"/>
                  <a:pt x="89" y="40"/>
                  <a:pt x="82" y="32"/>
                </a:cubicBezTo>
                <a:lnTo>
                  <a:pt x="61" y="11"/>
                </a:lnTo>
                <a:cubicBezTo>
                  <a:pt x="54" y="4"/>
                  <a:pt x="45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663;p51">
            <a:extLst>
              <a:ext uri="{FF2B5EF4-FFF2-40B4-BE49-F238E27FC236}">
                <a16:creationId xmlns:a16="http://schemas.microsoft.com/office/drawing/2014/main" id="{8A958A56-D39D-B4C2-A38D-D35B304563B0}"/>
              </a:ext>
            </a:extLst>
          </p:cNvPr>
          <p:cNvSpPr/>
          <p:nvPr/>
        </p:nvSpPr>
        <p:spPr>
          <a:xfrm>
            <a:off x="2664078" y="3469822"/>
            <a:ext cx="6224" cy="5335"/>
          </a:xfrm>
          <a:custGeom>
            <a:avLst/>
            <a:gdLst/>
            <a:ahLst/>
            <a:cxnLst/>
            <a:rect l="l" t="t" r="r" b="b"/>
            <a:pathLst>
              <a:path w="84" h="72" extrusionOk="0">
                <a:moveTo>
                  <a:pt x="35" y="0"/>
                </a:moveTo>
                <a:cubicBezTo>
                  <a:pt x="24" y="0"/>
                  <a:pt x="14" y="7"/>
                  <a:pt x="7" y="17"/>
                </a:cubicBezTo>
                <a:cubicBezTo>
                  <a:pt x="0" y="29"/>
                  <a:pt x="2" y="47"/>
                  <a:pt x="15" y="57"/>
                </a:cubicBezTo>
                <a:lnTo>
                  <a:pt x="21" y="63"/>
                </a:lnTo>
                <a:cubicBezTo>
                  <a:pt x="27" y="69"/>
                  <a:pt x="36" y="71"/>
                  <a:pt x="43" y="71"/>
                </a:cubicBezTo>
                <a:lnTo>
                  <a:pt x="52" y="71"/>
                </a:lnTo>
                <a:cubicBezTo>
                  <a:pt x="68" y="70"/>
                  <a:pt x="80" y="59"/>
                  <a:pt x="82" y="43"/>
                </a:cubicBezTo>
                <a:cubicBezTo>
                  <a:pt x="83" y="27"/>
                  <a:pt x="74" y="13"/>
                  <a:pt x="59" y="8"/>
                </a:cubicBezTo>
                <a:lnTo>
                  <a:pt x="46" y="2"/>
                </a:lnTo>
                <a:cubicBezTo>
                  <a:pt x="42" y="1"/>
                  <a:pt x="39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664;p51">
            <a:extLst>
              <a:ext uri="{FF2B5EF4-FFF2-40B4-BE49-F238E27FC236}">
                <a16:creationId xmlns:a16="http://schemas.microsoft.com/office/drawing/2014/main" id="{0CCAEF45-1977-6BC0-BAF1-383320752B44}"/>
              </a:ext>
            </a:extLst>
          </p:cNvPr>
          <p:cNvSpPr/>
          <p:nvPr/>
        </p:nvSpPr>
        <p:spPr>
          <a:xfrm>
            <a:off x="2386846" y="3511385"/>
            <a:ext cx="7187" cy="6445"/>
          </a:xfrm>
          <a:custGeom>
            <a:avLst/>
            <a:gdLst/>
            <a:ahLst/>
            <a:cxnLst/>
            <a:rect l="l" t="t" r="r" b="b"/>
            <a:pathLst>
              <a:path w="97" h="87" extrusionOk="0">
                <a:moveTo>
                  <a:pt x="36" y="1"/>
                </a:moveTo>
                <a:cubicBezTo>
                  <a:pt x="26" y="1"/>
                  <a:pt x="17" y="5"/>
                  <a:pt x="11" y="13"/>
                </a:cubicBezTo>
                <a:cubicBezTo>
                  <a:pt x="0" y="28"/>
                  <a:pt x="3" y="46"/>
                  <a:pt x="16" y="58"/>
                </a:cubicBezTo>
                <a:lnTo>
                  <a:pt x="41" y="80"/>
                </a:lnTo>
                <a:cubicBezTo>
                  <a:pt x="46" y="85"/>
                  <a:pt x="53" y="87"/>
                  <a:pt x="61" y="87"/>
                </a:cubicBezTo>
                <a:cubicBezTo>
                  <a:pt x="66" y="87"/>
                  <a:pt x="71" y="86"/>
                  <a:pt x="77" y="83"/>
                </a:cubicBezTo>
                <a:cubicBezTo>
                  <a:pt x="89" y="77"/>
                  <a:pt x="97" y="65"/>
                  <a:pt x="95" y="51"/>
                </a:cubicBezTo>
                <a:lnTo>
                  <a:pt x="95" y="49"/>
                </a:lnTo>
                <a:cubicBezTo>
                  <a:pt x="94" y="40"/>
                  <a:pt x="90" y="31"/>
                  <a:pt x="82" y="25"/>
                </a:cubicBezTo>
                <a:lnTo>
                  <a:pt x="57" y="8"/>
                </a:lnTo>
                <a:cubicBezTo>
                  <a:pt x="51" y="3"/>
                  <a:pt x="43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665;p51">
            <a:extLst>
              <a:ext uri="{FF2B5EF4-FFF2-40B4-BE49-F238E27FC236}">
                <a16:creationId xmlns:a16="http://schemas.microsoft.com/office/drawing/2014/main" id="{3CC2070A-86F3-A143-AE86-55D007284780}"/>
              </a:ext>
            </a:extLst>
          </p:cNvPr>
          <p:cNvSpPr/>
          <p:nvPr/>
        </p:nvSpPr>
        <p:spPr>
          <a:xfrm>
            <a:off x="2379067" y="3490715"/>
            <a:ext cx="7705" cy="21041"/>
          </a:xfrm>
          <a:custGeom>
            <a:avLst/>
            <a:gdLst/>
            <a:ahLst/>
            <a:cxnLst/>
            <a:rect l="l" t="t" r="r" b="b"/>
            <a:pathLst>
              <a:path w="104" h="284" extrusionOk="0">
                <a:moveTo>
                  <a:pt x="36" y="0"/>
                </a:moveTo>
                <a:cubicBezTo>
                  <a:pt x="29" y="0"/>
                  <a:pt x="23" y="3"/>
                  <a:pt x="17" y="7"/>
                </a:cubicBezTo>
                <a:cubicBezTo>
                  <a:pt x="6" y="13"/>
                  <a:pt x="1" y="23"/>
                  <a:pt x="2" y="35"/>
                </a:cubicBezTo>
                <a:lnTo>
                  <a:pt x="17" y="235"/>
                </a:lnTo>
                <a:cubicBezTo>
                  <a:pt x="18" y="243"/>
                  <a:pt x="22" y="251"/>
                  <a:pt x="28" y="257"/>
                </a:cubicBezTo>
                <a:lnTo>
                  <a:pt x="51" y="276"/>
                </a:lnTo>
                <a:cubicBezTo>
                  <a:pt x="56" y="282"/>
                  <a:pt x="63" y="284"/>
                  <a:pt x="72" y="284"/>
                </a:cubicBezTo>
                <a:cubicBezTo>
                  <a:pt x="77" y="284"/>
                  <a:pt x="82" y="283"/>
                  <a:pt x="84" y="278"/>
                </a:cubicBezTo>
                <a:cubicBezTo>
                  <a:pt x="96" y="273"/>
                  <a:pt x="104" y="261"/>
                  <a:pt x="103" y="247"/>
                </a:cubicBezTo>
                <a:lnTo>
                  <a:pt x="88" y="39"/>
                </a:lnTo>
                <a:cubicBezTo>
                  <a:pt x="87" y="27"/>
                  <a:pt x="80" y="17"/>
                  <a:pt x="69" y="12"/>
                </a:cubicBezTo>
                <a:lnTo>
                  <a:pt x="48" y="2"/>
                </a:lnTo>
                <a:cubicBezTo>
                  <a:pt x="44" y="1"/>
                  <a:pt x="40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666;p51">
            <a:extLst>
              <a:ext uri="{FF2B5EF4-FFF2-40B4-BE49-F238E27FC236}">
                <a16:creationId xmlns:a16="http://schemas.microsoft.com/office/drawing/2014/main" id="{147356BC-77BC-91F4-B02E-E7E50C2BAD84}"/>
              </a:ext>
            </a:extLst>
          </p:cNvPr>
          <p:cNvSpPr/>
          <p:nvPr/>
        </p:nvSpPr>
        <p:spPr>
          <a:xfrm>
            <a:off x="2259046" y="3491010"/>
            <a:ext cx="7187" cy="11706"/>
          </a:xfrm>
          <a:custGeom>
            <a:avLst/>
            <a:gdLst/>
            <a:ahLst/>
            <a:cxnLst/>
            <a:rect l="l" t="t" r="r" b="b"/>
            <a:pathLst>
              <a:path w="97" h="158" extrusionOk="0">
                <a:moveTo>
                  <a:pt x="35" y="1"/>
                </a:moveTo>
                <a:cubicBezTo>
                  <a:pt x="29" y="1"/>
                  <a:pt x="22" y="3"/>
                  <a:pt x="16" y="7"/>
                </a:cubicBezTo>
                <a:cubicBezTo>
                  <a:pt x="6" y="13"/>
                  <a:pt x="1" y="23"/>
                  <a:pt x="2" y="35"/>
                </a:cubicBezTo>
                <a:lnTo>
                  <a:pt x="8" y="128"/>
                </a:lnTo>
                <a:cubicBezTo>
                  <a:pt x="10" y="144"/>
                  <a:pt x="24" y="158"/>
                  <a:pt x="41" y="158"/>
                </a:cubicBezTo>
                <a:lnTo>
                  <a:pt x="45" y="158"/>
                </a:lnTo>
                <a:lnTo>
                  <a:pt x="66" y="157"/>
                </a:lnTo>
                <a:cubicBezTo>
                  <a:pt x="75" y="155"/>
                  <a:pt x="84" y="152"/>
                  <a:pt x="89" y="144"/>
                </a:cubicBezTo>
                <a:cubicBezTo>
                  <a:pt x="95" y="138"/>
                  <a:pt x="97" y="131"/>
                  <a:pt x="97" y="121"/>
                </a:cubicBezTo>
                <a:lnTo>
                  <a:pt x="91" y="42"/>
                </a:lnTo>
                <a:cubicBezTo>
                  <a:pt x="90" y="30"/>
                  <a:pt x="82" y="19"/>
                  <a:pt x="73" y="14"/>
                </a:cubicBezTo>
                <a:lnTo>
                  <a:pt x="49" y="4"/>
                </a:lnTo>
                <a:cubicBezTo>
                  <a:pt x="44" y="2"/>
                  <a:pt x="40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667;p51">
            <a:extLst>
              <a:ext uri="{FF2B5EF4-FFF2-40B4-BE49-F238E27FC236}">
                <a16:creationId xmlns:a16="http://schemas.microsoft.com/office/drawing/2014/main" id="{B1EA8A40-FDC9-318D-227F-AB1DC511D4EA}"/>
              </a:ext>
            </a:extLst>
          </p:cNvPr>
          <p:cNvSpPr/>
          <p:nvPr/>
        </p:nvSpPr>
        <p:spPr>
          <a:xfrm>
            <a:off x="2388699" y="3482862"/>
            <a:ext cx="11631" cy="10594"/>
          </a:xfrm>
          <a:custGeom>
            <a:avLst/>
            <a:gdLst/>
            <a:ahLst/>
            <a:cxnLst/>
            <a:rect l="l" t="t" r="r" b="b"/>
            <a:pathLst>
              <a:path w="157" h="143" extrusionOk="0">
                <a:moveTo>
                  <a:pt x="37" y="1"/>
                </a:moveTo>
                <a:cubicBezTo>
                  <a:pt x="28" y="1"/>
                  <a:pt x="19" y="4"/>
                  <a:pt x="13" y="11"/>
                </a:cubicBezTo>
                <a:cubicBezTo>
                  <a:pt x="0" y="24"/>
                  <a:pt x="1" y="45"/>
                  <a:pt x="15" y="56"/>
                </a:cubicBezTo>
                <a:lnTo>
                  <a:pt x="99" y="137"/>
                </a:lnTo>
                <a:cubicBezTo>
                  <a:pt x="104" y="140"/>
                  <a:pt x="110" y="143"/>
                  <a:pt x="117" y="143"/>
                </a:cubicBezTo>
                <a:cubicBezTo>
                  <a:pt x="124" y="143"/>
                  <a:pt x="130" y="142"/>
                  <a:pt x="136" y="140"/>
                </a:cubicBezTo>
                <a:cubicBezTo>
                  <a:pt x="148" y="133"/>
                  <a:pt x="156" y="118"/>
                  <a:pt x="155" y="104"/>
                </a:cubicBezTo>
                <a:cubicBezTo>
                  <a:pt x="153" y="96"/>
                  <a:pt x="150" y="88"/>
                  <a:pt x="143" y="82"/>
                </a:cubicBezTo>
                <a:lnTo>
                  <a:pt x="58" y="9"/>
                </a:lnTo>
                <a:cubicBezTo>
                  <a:pt x="52" y="3"/>
                  <a:pt x="45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668;p51">
            <a:extLst>
              <a:ext uri="{FF2B5EF4-FFF2-40B4-BE49-F238E27FC236}">
                <a16:creationId xmlns:a16="http://schemas.microsoft.com/office/drawing/2014/main" id="{064A0748-DA15-0280-94EF-E9531C5331A5}"/>
              </a:ext>
            </a:extLst>
          </p:cNvPr>
          <p:cNvSpPr/>
          <p:nvPr/>
        </p:nvSpPr>
        <p:spPr>
          <a:xfrm>
            <a:off x="2615108" y="3432778"/>
            <a:ext cx="5482" cy="4964"/>
          </a:xfrm>
          <a:custGeom>
            <a:avLst/>
            <a:gdLst/>
            <a:ahLst/>
            <a:cxnLst/>
            <a:rect l="l" t="t" r="r" b="b"/>
            <a:pathLst>
              <a:path w="74" h="67" extrusionOk="0">
                <a:moveTo>
                  <a:pt x="38" y="1"/>
                </a:moveTo>
                <a:cubicBezTo>
                  <a:pt x="36" y="1"/>
                  <a:pt x="34" y="1"/>
                  <a:pt x="32" y="1"/>
                </a:cubicBezTo>
                <a:cubicBezTo>
                  <a:pt x="22" y="3"/>
                  <a:pt x="11" y="8"/>
                  <a:pt x="6" y="18"/>
                </a:cubicBezTo>
                <a:cubicBezTo>
                  <a:pt x="1" y="28"/>
                  <a:pt x="1" y="39"/>
                  <a:pt x="6" y="49"/>
                </a:cubicBezTo>
                <a:lnTo>
                  <a:pt x="7" y="53"/>
                </a:lnTo>
                <a:cubicBezTo>
                  <a:pt x="12" y="61"/>
                  <a:pt x="26" y="66"/>
                  <a:pt x="37" y="66"/>
                </a:cubicBezTo>
                <a:cubicBezTo>
                  <a:pt x="44" y="66"/>
                  <a:pt x="51" y="65"/>
                  <a:pt x="57" y="63"/>
                </a:cubicBezTo>
                <a:cubicBezTo>
                  <a:pt x="70" y="55"/>
                  <a:pt x="74" y="40"/>
                  <a:pt x="70" y="24"/>
                </a:cubicBezTo>
                <a:cubicBezTo>
                  <a:pt x="67" y="13"/>
                  <a:pt x="52" y="1"/>
                  <a:pt x="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669;p51">
            <a:extLst>
              <a:ext uri="{FF2B5EF4-FFF2-40B4-BE49-F238E27FC236}">
                <a16:creationId xmlns:a16="http://schemas.microsoft.com/office/drawing/2014/main" id="{4009BA02-B327-80A3-3D6C-4B0C18EC5E40}"/>
              </a:ext>
            </a:extLst>
          </p:cNvPr>
          <p:cNvSpPr/>
          <p:nvPr/>
        </p:nvSpPr>
        <p:spPr>
          <a:xfrm>
            <a:off x="2532575" y="3376694"/>
            <a:ext cx="12299" cy="10446"/>
          </a:xfrm>
          <a:custGeom>
            <a:avLst/>
            <a:gdLst/>
            <a:ahLst/>
            <a:cxnLst/>
            <a:rect l="l" t="t" r="r" b="b"/>
            <a:pathLst>
              <a:path w="166" h="141" extrusionOk="0">
                <a:moveTo>
                  <a:pt x="33" y="0"/>
                </a:moveTo>
                <a:cubicBezTo>
                  <a:pt x="21" y="0"/>
                  <a:pt x="9" y="10"/>
                  <a:pt x="5" y="23"/>
                </a:cubicBezTo>
                <a:cubicBezTo>
                  <a:pt x="1" y="36"/>
                  <a:pt x="5" y="49"/>
                  <a:pt x="15" y="58"/>
                </a:cubicBezTo>
                <a:lnTo>
                  <a:pt x="106" y="133"/>
                </a:lnTo>
                <a:cubicBezTo>
                  <a:pt x="113" y="138"/>
                  <a:pt x="120" y="140"/>
                  <a:pt x="127" y="140"/>
                </a:cubicBezTo>
                <a:lnTo>
                  <a:pt x="132" y="140"/>
                </a:lnTo>
                <a:cubicBezTo>
                  <a:pt x="146" y="139"/>
                  <a:pt x="157" y="130"/>
                  <a:pt x="161" y="117"/>
                </a:cubicBezTo>
                <a:cubicBezTo>
                  <a:pt x="165" y="104"/>
                  <a:pt x="161" y="89"/>
                  <a:pt x="151" y="82"/>
                </a:cubicBezTo>
                <a:lnTo>
                  <a:pt x="61" y="8"/>
                </a:lnTo>
                <a:cubicBezTo>
                  <a:pt x="54" y="4"/>
                  <a:pt x="42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670;p51">
            <a:extLst>
              <a:ext uri="{FF2B5EF4-FFF2-40B4-BE49-F238E27FC236}">
                <a16:creationId xmlns:a16="http://schemas.microsoft.com/office/drawing/2014/main" id="{E088559F-BA61-8CB7-D3F6-B0BBF5688EEC}"/>
              </a:ext>
            </a:extLst>
          </p:cNvPr>
          <p:cNvSpPr/>
          <p:nvPr/>
        </p:nvSpPr>
        <p:spPr>
          <a:xfrm>
            <a:off x="2618071" y="3464636"/>
            <a:ext cx="11336" cy="13335"/>
          </a:xfrm>
          <a:custGeom>
            <a:avLst/>
            <a:gdLst/>
            <a:ahLst/>
            <a:cxnLst/>
            <a:rect l="l" t="t" r="r" b="b"/>
            <a:pathLst>
              <a:path w="153" h="180" extrusionOk="0">
                <a:moveTo>
                  <a:pt x="120" y="0"/>
                </a:moveTo>
                <a:cubicBezTo>
                  <a:pt x="111" y="0"/>
                  <a:pt x="101" y="4"/>
                  <a:pt x="94" y="12"/>
                </a:cubicBezTo>
                <a:lnTo>
                  <a:pt x="8" y="118"/>
                </a:lnTo>
                <a:cubicBezTo>
                  <a:pt x="3" y="124"/>
                  <a:pt x="1" y="134"/>
                  <a:pt x="1" y="141"/>
                </a:cubicBezTo>
                <a:lnTo>
                  <a:pt x="1" y="149"/>
                </a:lnTo>
                <a:cubicBezTo>
                  <a:pt x="2" y="162"/>
                  <a:pt x="11" y="174"/>
                  <a:pt x="23" y="177"/>
                </a:cubicBezTo>
                <a:cubicBezTo>
                  <a:pt x="27" y="180"/>
                  <a:pt x="30" y="180"/>
                  <a:pt x="33" y="180"/>
                </a:cubicBezTo>
                <a:cubicBezTo>
                  <a:pt x="43" y="180"/>
                  <a:pt x="53" y="175"/>
                  <a:pt x="59" y="165"/>
                </a:cubicBezTo>
                <a:lnTo>
                  <a:pt x="146" y="57"/>
                </a:lnTo>
                <a:cubicBezTo>
                  <a:pt x="153" y="47"/>
                  <a:pt x="153" y="31"/>
                  <a:pt x="148" y="20"/>
                </a:cubicBezTo>
                <a:cubicBezTo>
                  <a:pt x="144" y="10"/>
                  <a:pt x="136" y="3"/>
                  <a:pt x="123" y="0"/>
                </a:cubicBezTo>
                <a:cubicBezTo>
                  <a:pt x="122" y="0"/>
                  <a:pt x="121" y="0"/>
                  <a:pt x="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671;p51">
            <a:extLst>
              <a:ext uri="{FF2B5EF4-FFF2-40B4-BE49-F238E27FC236}">
                <a16:creationId xmlns:a16="http://schemas.microsoft.com/office/drawing/2014/main" id="{7A3857D2-EC92-A028-1B0D-3C3FCD3A7AEF}"/>
              </a:ext>
            </a:extLst>
          </p:cNvPr>
          <p:cNvSpPr/>
          <p:nvPr/>
        </p:nvSpPr>
        <p:spPr>
          <a:xfrm>
            <a:off x="2201852" y="3500197"/>
            <a:ext cx="7261" cy="6445"/>
          </a:xfrm>
          <a:custGeom>
            <a:avLst/>
            <a:gdLst/>
            <a:ahLst/>
            <a:cxnLst/>
            <a:rect l="l" t="t" r="r" b="b"/>
            <a:pathLst>
              <a:path w="98" h="87" extrusionOk="0">
                <a:moveTo>
                  <a:pt x="38" y="1"/>
                </a:moveTo>
                <a:cubicBezTo>
                  <a:pt x="29" y="1"/>
                  <a:pt x="20" y="5"/>
                  <a:pt x="14" y="12"/>
                </a:cubicBezTo>
                <a:cubicBezTo>
                  <a:pt x="0" y="24"/>
                  <a:pt x="2" y="45"/>
                  <a:pt x="15" y="57"/>
                </a:cubicBezTo>
                <a:lnTo>
                  <a:pt x="38" y="78"/>
                </a:lnTo>
                <a:cubicBezTo>
                  <a:pt x="44" y="85"/>
                  <a:pt x="51" y="87"/>
                  <a:pt x="60" y="87"/>
                </a:cubicBezTo>
                <a:lnTo>
                  <a:pt x="63" y="87"/>
                </a:lnTo>
                <a:cubicBezTo>
                  <a:pt x="76" y="86"/>
                  <a:pt x="88" y="78"/>
                  <a:pt x="92" y="65"/>
                </a:cubicBezTo>
                <a:cubicBezTo>
                  <a:pt x="97" y="51"/>
                  <a:pt x="93" y="39"/>
                  <a:pt x="82" y="30"/>
                </a:cubicBezTo>
                <a:lnTo>
                  <a:pt x="60" y="9"/>
                </a:lnTo>
                <a:cubicBezTo>
                  <a:pt x="53" y="4"/>
                  <a:pt x="46" y="1"/>
                  <a:pt x="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672;p51">
            <a:extLst>
              <a:ext uri="{FF2B5EF4-FFF2-40B4-BE49-F238E27FC236}">
                <a16:creationId xmlns:a16="http://schemas.microsoft.com/office/drawing/2014/main" id="{E4828592-DED4-F37B-41E6-36BA44C9C5B3}"/>
              </a:ext>
            </a:extLst>
          </p:cNvPr>
          <p:cNvSpPr/>
          <p:nvPr/>
        </p:nvSpPr>
        <p:spPr>
          <a:xfrm>
            <a:off x="2378400" y="3459080"/>
            <a:ext cx="12002" cy="11039"/>
          </a:xfrm>
          <a:custGeom>
            <a:avLst/>
            <a:gdLst/>
            <a:ahLst/>
            <a:cxnLst/>
            <a:rect l="l" t="t" r="r" b="b"/>
            <a:pathLst>
              <a:path w="162" h="149" extrusionOk="0">
                <a:moveTo>
                  <a:pt x="36" y="0"/>
                </a:moveTo>
                <a:cubicBezTo>
                  <a:pt x="30" y="0"/>
                  <a:pt x="25" y="2"/>
                  <a:pt x="20" y="5"/>
                </a:cubicBezTo>
                <a:cubicBezTo>
                  <a:pt x="9" y="11"/>
                  <a:pt x="1" y="23"/>
                  <a:pt x="2" y="37"/>
                </a:cubicBezTo>
                <a:cubicBezTo>
                  <a:pt x="4" y="45"/>
                  <a:pt x="7" y="54"/>
                  <a:pt x="14" y="59"/>
                </a:cubicBezTo>
                <a:lnTo>
                  <a:pt x="108" y="141"/>
                </a:lnTo>
                <a:cubicBezTo>
                  <a:pt x="114" y="146"/>
                  <a:pt x="120" y="148"/>
                  <a:pt x="129" y="148"/>
                </a:cubicBezTo>
                <a:cubicBezTo>
                  <a:pt x="134" y="148"/>
                  <a:pt x="139" y="148"/>
                  <a:pt x="144" y="145"/>
                </a:cubicBezTo>
                <a:cubicBezTo>
                  <a:pt x="156" y="140"/>
                  <a:pt x="162" y="126"/>
                  <a:pt x="162" y="114"/>
                </a:cubicBezTo>
                <a:cubicBezTo>
                  <a:pt x="161" y="105"/>
                  <a:pt x="157" y="96"/>
                  <a:pt x="150" y="90"/>
                </a:cubicBezTo>
                <a:lnTo>
                  <a:pt x="57" y="8"/>
                </a:lnTo>
                <a:cubicBezTo>
                  <a:pt x="51" y="3"/>
                  <a:pt x="43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673;p51">
            <a:extLst>
              <a:ext uri="{FF2B5EF4-FFF2-40B4-BE49-F238E27FC236}">
                <a16:creationId xmlns:a16="http://schemas.microsoft.com/office/drawing/2014/main" id="{9EC49BB3-BBF4-4CA0-25F1-E16E2E6C74A5}"/>
              </a:ext>
            </a:extLst>
          </p:cNvPr>
          <p:cNvSpPr/>
          <p:nvPr/>
        </p:nvSpPr>
        <p:spPr>
          <a:xfrm>
            <a:off x="2593844" y="3473526"/>
            <a:ext cx="14817" cy="6593"/>
          </a:xfrm>
          <a:custGeom>
            <a:avLst/>
            <a:gdLst/>
            <a:ahLst/>
            <a:cxnLst/>
            <a:rect l="l" t="t" r="r" b="b"/>
            <a:pathLst>
              <a:path w="200" h="89" extrusionOk="0">
                <a:moveTo>
                  <a:pt x="164" y="0"/>
                </a:moveTo>
                <a:cubicBezTo>
                  <a:pt x="163" y="0"/>
                  <a:pt x="163" y="0"/>
                  <a:pt x="162" y="0"/>
                </a:cubicBezTo>
                <a:lnTo>
                  <a:pt x="32" y="10"/>
                </a:lnTo>
                <a:cubicBezTo>
                  <a:pt x="13" y="11"/>
                  <a:pt x="1" y="26"/>
                  <a:pt x="2" y="45"/>
                </a:cubicBezTo>
                <a:lnTo>
                  <a:pt x="3" y="60"/>
                </a:lnTo>
                <a:cubicBezTo>
                  <a:pt x="5" y="76"/>
                  <a:pt x="18" y="89"/>
                  <a:pt x="36" y="89"/>
                </a:cubicBezTo>
                <a:lnTo>
                  <a:pt x="38" y="89"/>
                </a:lnTo>
                <a:lnTo>
                  <a:pt x="139" y="81"/>
                </a:lnTo>
                <a:cubicBezTo>
                  <a:pt x="144" y="81"/>
                  <a:pt x="151" y="80"/>
                  <a:pt x="154" y="77"/>
                </a:cubicBezTo>
                <a:lnTo>
                  <a:pt x="182" y="61"/>
                </a:lnTo>
                <a:cubicBezTo>
                  <a:pt x="194" y="52"/>
                  <a:pt x="199" y="37"/>
                  <a:pt x="195" y="23"/>
                </a:cubicBezTo>
                <a:cubicBezTo>
                  <a:pt x="190" y="9"/>
                  <a:pt x="178" y="0"/>
                  <a:pt x="1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674;p51">
            <a:extLst>
              <a:ext uri="{FF2B5EF4-FFF2-40B4-BE49-F238E27FC236}">
                <a16:creationId xmlns:a16="http://schemas.microsoft.com/office/drawing/2014/main" id="{CD1B9D85-3F91-16A3-B77D-2A23529D94A0}"/>
              </a:ext>
            </a:extLst>
          </p:cNvPr>
          <p:cNvSpPr/>
          <p:nvPr/>
        </p:nvSpPr>
        <p:spPr>
          <a:xfrm>
            <a:off x="2565765" y="3382473"/>
            <a:ext cx="5482" cy="5260"/>
          </a:xfrm>
          <a:custGeom>
            <a:avLst/>
            <a:gdLst/>
            <a:ahLst/>
            <a:cxnLst/>
            <a:rect l="l" t="t" r="r" b="b"/>
            <a:pathLst>
              <a:path w="74" h="71" extrusionOk="0">
                <a:moveTo>
                  <a:pt x="36" y="0"/>
                </a:moveTo>
                <a:cubicBezTo>
                  <a:pt x="34" y="0"/>
                  <a:pt x="32" y="0"/>
                  <a:pt x="31" y="1"/>
                </a:cubicBezTo>
                <a:cubicBezTo>
                  <a:pt x="17" y="1"/>
                  <a:pt x="9" y="13"/>
                  <a:pt x="5" y="25"/>
                </a:cubicBezTo>
                <a:cubicBezTo>
                  <a:pt x="1" y="36"/>
                  <a:pt x="7" y="52"/>
                  <a:pt x="16" y="61"/>
                </a:cubicBezTo>
                <a:cubicBezTo>
                  <a:pt x="22" y="67"/>
                  <a:pt x="31" y="70"/>
                  <a:pt x="38" y="70"/>
                </a:cubicBezTo>
                <a:cubicBezTo>
                  <a:pt x="46" y="70"/>
                  <a:pt x="54" y="67"/>
                  <a:pt x="59" y="62"/>
                </a:cubicBezTo>
                <a:cubicBezTo>
                  <a:pt x="71" y="52"/>
                  <a:pt x="73" y="34"/>
                  <a:pt x="64" y="19"/>
                </a:cubicBezTo>
                <a:lnTo>
                  <a:pt x="62" y="15"/>
                </a:lnTo>
                <a:cubicBezTo>
                  <a:pt x="57" y="6"/>
                  <a:pt x="46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675;p51">
            <a:extLst>
              <a:ext uri="{FF2B5EF4-FFF2-40B4-BE49-F238E27FC236}">
                <a16:creationId xmlns:a16="http://schemas.microsoft.com/office/drawing/2014/main" id="{6E6BCB28-F59B-9ED7-EC81-C582E7340DCC}"/>
              </a:ext>
            </a:extLst>
          </p:cNvPr>
          <p:cNvSpPr/>
          <p:nvPr/>
        </p:nvSpPr>
        <p:spPr>
          <a:xfrm>
            <a:off x="2736609" y="3305200"/>
            <a:ext cx="19855" cy="6001"/>
          </a:xfrm>
          <a:custGeom>
            <a:avLst/>
            <a:gdLst/>
            <a:ahLst/>
            <a:cxnLst/>
            <a:rect l="l" t="t" r="r" b="b"/>
            <a:pathLst>
              <a:path w="268" h="81" extrusionOk="0">
                <a:moveTo>
                  <a:pt x="238" y="1"/>
                </a:moveTo>
                <a:cubicBezTo>
                  <a:pt x="237" y="1"/>
                  <a:pt x="235" y="1"/>
                  <a:pt x="233" y="1"/>
                </a:cubicBezTo>
                <a:lnTo>
                  <a:pt x="31" y="16"/>
                </a:lnTo>
                <a:cubicBezTo>
                  <a:pt x="14" y="17"/>
                  <a:pt x="1" y="32"/>
                  <a:pt x="1" y="48"/>
                </a:cubicBezTo>
                <a:lnTo>
                  <a:pt x="1" y="51"/>
                </a:lnTo>
                <a:cubicBezTo>
                  <a:pt x="2" y="68"/>
                  <a:pt x="16" y="80"/>
                  <a:pt x="33" y="80"/>
                </a:cubicBezTo>
                <a:lnTo>
                  <a:pt x="36" y="80"/>
                </a:lnTo>
                <a:lnTo>
                  <a:pt x="238" y="66"/>
                </a:lnTo>
                <a:cubicBezTo>
                  <a:pt x="255" y="65"/>
                  <a:pt x="267" y="51"/>
                  <a:pt x="267" y="34"/>
                </a:cubicBezTo>
                <a:lnTo>
                  <a:pt x="267" y="32"/>
                </a:lnTo>
                <a:cubicBezTo>
                  <a:pt x="266" y="15"/>
                  <a:pt x="252" y="1"/>
                  <a:pt x="2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676;p51">
            <a:extLst>
              <a:ext uri="{FF2B5EF4-FFF2-40B4-BE49-F238E27FC236}">
                <a16:creationId xmlns:a16="http://schemas.microsoft.com/office/drawing/2014/main" id="{5C7B0950-E240-3AA8-2F71-D81172996125}"/>
              </a:ext>
            </a:extLst>
          </p:cNvPr>
          <p:cNvSpPr/>
          <p:nvPr/>
        </p:nvSpPr>
        <p:spPr>
          <a:xfrm>
            <a:off x="2644816" y="3249116"/>
            <a:ext cx="12372" cy="13114"/>
          </a:xfrm>
          <a:custGeom>
            <a:avLst/>
            <a:gdLst/>
            <a:ahLst/>
            <a:cxnLst/>
            <a:rect l="l" t="t" r="r" b="b"/>
            <a:pathLst>
              <a:path w="167" h="177" extrusionOk="0">
                <a:moveTo>
                  <a:pt x="126" y="1"/>
                </a:moveTo>
                <a:cubicBezTo>
                  <a:pt x="119" y="1"/>
                  <a:pt x="110" y="6"/>
                  <a:pt x="105" y="12"/>
                </a:cubicBezTo>
                <a:lnTo>
                  <a:pt x="10" y="114"/>
                </a:lnTo>
                <a:cubicBezTo>
                  <a:pt x="4" y="121"/>
                  <a:pt x="1" y="129"/>
                  <a:pt x="1" y="139"/>
                </a:cubicBezTo>
                <a:cubicBezTo>
                  <a:pt x="1" y="148"/>
                  <a:pt x="6" y="158"/>
                  <a:pt x="12" y="163"/>
                </a:cubicBezTo>
                <a:lnTo>
                  <a:pt x="21" y="169"/>
                </a:lnTo>
                <a:cubicBezTo>
                  <a:pt x="27" y="174"/>
                  <a:pt x="33" y="176"/>
                  <a:pt x="41" y="176"/>
                </a:cubicBezTo>
                <a:cubicBezTo>
                  <a:pt x="51" y="176"/>
                  <a:pt x="59" y="173"/>
                  <a:pt x="66" y="164"/>
                </a:cubicBezTo>
                <a:lnTo>
                  <a:pt x="156" y="59"/>
                </a:lnTo>
                <a:cubicBezTo>
                  <a:pt x="166" y="46"/>
                  <a:pt x="163" y="25"/>
                  <a:pt x="154" y="14"/>
                </a:cubicBezTo>
                <a:cubicBezTo>
                  <a:pt x="148" y="7"/>
                  <a:pt x="139" y="1"/>
                  <a:pt x="130" y="1"/>
                </a:cubicBezTo>
                <a:cubicBezTo>
                  <a:pt x="129" y="1"/>
                  <a:pt x="127" y="1"/>
                  <a:pt x="1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677;p51">
            <a:extLst>
              <a:ext uri="{FF2B5EF4-FFF2-40B4-BE49-F238E27FC236}">
                <a16:creationId xmlns:a16="http://schemas.microsoft.com/office/drawing/2014/main" id="{486FE9AE-D5BD-FAA2-1759-1573FB4F6B0D}"/>
              </a:ext>
            </a:extLst>
          </p:cNvPr>
          <p:cNvSpPr/>
          <p:nvPr/>
        </p:nvSpPr>
        <p:spPr>
          <a:xfrm>
            <a:off x="2793434" y="3293346"/>
            <a:ext cx="26597" cy="30005"/>
          </a:xfrm>
          <a:custGeom>
            <a:avLst/>
            <a:gdLst/>
            <a:ahLst/>
            <a:cxnLst/>
            <a:rect l="l" t="t" r="r" b="b"/>
            <a:pathLst>
              <a:path w="359" h="405" extrusionOk="0">
                <a:moveTo>
                  <a:pt x="323" y="0"/>
                </a:moveTo>
                <a:cubicBezTo>
                  <a:pt x="317" y="0"/>
                  <a:pt x="311" y="1"/>
                  <a:pt x="306" y="4"/>
                </a:cubicBezTo>
                <a:lnTo>
                  <a:pt x="97" y="120"/>
                </a:lnTo>
                <a:cubicBezTo>
                  <a:pt x="86" y="126"/>
                  <a:pt x="78" y="138"/>
                  <a:pt x="80" y="151"/>
                </a:cubicBezTo>
                <a:lnTo>
                  <a:pt x="88" y="254"/>
                </a:lnTo>
                <a:lnTo>
                  <a:pt x="10" y="337"/>
                </a:lnTo>
                <a:cubicBezTo>
                  <a:pt x="3" y="344"/>
                  <a:pt x="0" y="353"/>
                  <a:pt x="0" y="362"/>
                </a:cubicBezTo>
                <a:lnTo>
                  <a:pt x="2" y="375"/>
                </a:lnTo>
                <a:cubicBezTo>
                  <a:pt x="3" y="388"/>
                  <a:pt x="13" y="400"/>
                  <a:pt x="24" y="404"/>
                </a:cubicBezTo>
                <a:cubicBezTo>
                  <a:pt x="26" y="405"/>
                  <a:pt x="30" y="405"/>
                  <a:pt x="35" y="405"/>
                </a:cubicBezTo>
                <a:cubicBezTo>
                  <a:pt x="44" y="405"/>
                  <a:pt x="52" y="401"/>
                  <a:pt x="56" y="394"/>
                </a:cubicBezTo>
                <a:lnTo>
                  <a:pt x="157" y="285"/>
                </a:lnTo>
                <a:cubicBezTo>
                  <a:pt x="165" y="279"/>
                  <a:pt x="167" y="270"/>
                  <a:pt x="167" y="260"/>
                </a:cubicBezTo>
                <a:lnTo>
                  <a:pt x="161" y="164"/>
                </a:lnTo>
                <a:lnTo>
                  <a:pt x="343" y="63"/>
                </a:lnTo>
                <a:cubicBezTo>
                  <a:pt x="352" y="58"/>
                  <a:pt x="356" y="47"/>
                  <a:pt x="357" y="36"/>
                </a:cubicBezTo>
                <a:cubicBezTo>
                  <a:pt x="358" y="26"/>
                  <a:pt x="352" y="13"/>
                  <a:pt x="343" y="6"/>
                </a:cubicBezTo>
                <a:cubicBezTo>
                  <a:pt x="337" y="2"/>
                  <a:pt x="330" y="0"/>
                  <a:pt x="3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678;p51">
            <a:extLst>
              <a:ext uri="{FF2B5EF4-FFF2-40B4-BE49-F238E27FC236}">
                <a16:creationId xmlns:a16="http://schemas.microsoft.com/office/drawing/2014/main" id="{D12FF137-39B5-2536-596E-4162984A4891}"/>
              </a:ext>
            </a:extLst>
          </p:cNvPr>
          <p:cNvSpPr/>
          <p:nvPr/>
        </p:nvSpPr>
        <p:spPr>
          <a:xfrm>
            <a:off x="2611329" y="3251857"/>
            <a:ext cx="15040" cy="12151"/>
          </a:xfrm>
          <a:custGeom>
            <a:avLst/>
            <a:gdLst/>
            <a:ahLst/>
            <a:cxnLst/>
            <a:rect l="l" t="t" r="r" b="b"/>
            <a:pathLst>
              <a:path w="203" h="164" extrusionOk="0">
                <a:moveTo>
                  <a:pt x="95" y="0"/>
                </a:moveTo>
                <a:cubicBezTo>
                  <a:pt x="93" y="0"/>
                  <a:pt x="91" y="0"/>
                  <a:pt x="89" y="1"/>
                </a:cubicBezTo>
                <a:lnTo>
                  <a:pt x="50" y="3"/>
                </a:lnTo>
                <a:lnTo>
                  <a:pt x="48" y="3"/>
                </a:lnTo>
                <a:lnTo>
                  <a:pt x="34" y="4"/>
                </a:lnTo>
                <a:cubicBezTo>
                  <a:pt x="21" y="4"/>
                  <a:pt x="9" y="13"/>
                  <a:pt x="5" y="27"/>
                </a:cubicBezTo>
                <a:cubicBezTo>
                  <a:pt x="1" y="39"/>
                  <a:pt x="5" y="53"/>
                  <a:pt x="16" y="61"/>
                </a:cubicBezTo>
                <a:lnTo>
                  <a:pt x="131" y="155"/>
                </a:lnTo>
                <a:cubicBezTo>
                  <a:pt x="138" y="160"/>
                  <a:pt x="145" y="163"/>
                  <a:pt x="152" y="163"/>
                </a:cubicBezTo>
                <a:lnTo>
                  <a:pt x="155" y="163"/>
                </a:lnTo>
                <a:lnTo>
                  <a:pt x="171" y="161"/>
                </a:lnTo>
                <a:cubicBezTo>
                  <a:pt x="183" y="161"/>
                  <a:pt x="196" y="153"/>
                  <a:pt x="199" y="139"/>
                </a:cubicBezTo>
                <a:cubicBezTo>
                  <a:pt x="203" y="127"/>
                  <a:pt x="199" y="112"/>
                  <a:pt x="188" y="105"/>
                </a:cubicBezTo>
                <a:lnTo>
                  <a:pt x="121" y="49"/>
                </a:lnTo>
                <a:cubicBezTo>
                  <a:pt x="124" y="44"/>
                  <a:pt x="125" y="37"/>
                  <a:pt x="125" y="30"/>
                </a:cubicBezTo>
                <a:cubicBezTo>
                  <a:pt x="124" y="14"/>
                  <a:pt x="111" y="0"/>
                  <a:pt x="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679;p51">
            <a:extLst>
              <a:ext uri="{FF2B5EF4-FFF2-40B4-BE49-F238E27FC236}">
                <a16:creationId xmlns:a16="http://schemas.microsoft.com/office/drawing/2014/main" id="{5976EE73-1E8D-6475-56BC-165047D9C71A}"/>
              </a:ext>
            </a:extLst>
          </p:cNvPr>
          <p:cNvSpPr/>
          <p:nvPr/>
        </p:nvSpPr>
        <p:spPr>
          <a:xfrm>
            <a:off x="2921678" y="3325204"/>
            <a:ext cx="8742" cy="5186"/>
          </a:xfrm>
          <a:custGeom>
            <a:avLst/>
            <a:gdLst/>
            <a:ahLst/>
            <a:cxnLst/>
            <a:rect l="l" t="t" r="r" b="b"/>
            <a:pathLst>
              <a:path w="118" h="70" extrusionOk="0">
                <a:moveTo>
                  <a:pt x="87" y="1"/>
                </a:moveTo>
                <a:cubicBezTo>
                  <a:pt x="86" y="1"/>
                  <a:pt x="84" y="1"/>
                  <a:pt x="83" y="1"/>
                </a:cubicBezTo>
                <a:lnTo>
                  <a:pt x="31" y="5"/>
                </a:lnTo>
                <a:cubicBezTo>
                  <a:pt x="13" y="6"/>
                  <a:pt x="1" y="21"/>
                  <a:pt x="1" y="37"/>
                </a:cubicBezTo>
                <a:lnTo>
                  <a:pt x="1" y="40"/>
                </a:lnTo>
                <a:cubicBezTo>
                  <a:pt x="2" y="57"/>
                  <a:pt x="16" y="70"/>
                  <a:pt x="33" y="70"/>
                </a:cubicBezTo>
                <a:lnTo>
                  <a:pt x="36" y="70"/>
                </a:lnTo>
                <a:lnTo>
                  <a:pt x="88" y="66"/>
                </a:lnTo>
                <a:cubicBezTo>
                  <a:pt x="105" y="65"/>
                  <a:pt x="117" y="50"/>
                  <a:pt x="117" y="33"/>
                </a:cubicBezTo>
                <a:lnTo>
                  <a:pt x="117" y="31"/>
                </a:lnTo>
                <a:cubicBezTo>
                  <a:pt x="116" y="14"/>
                  <a:pt x="102" y="1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680;p51">
            <a:extLst>
              <a:ext uri="{FF2B5EF4-FFF2-40B4-BE49-F238E27FC236}">
                <a16:creationId xmlns:a16="http://schemas.microsoft.com/office/drawing/2014/main" id="{8A82DAC6-5FC1-7CB2-A20C-1B163A703026}"/>
              </a:ext>
            </a:extLst>
          </p:cNvPr>
          <p:cNvSpPr/>
          <p:nvPr/>
        </p:nvSpPr>
        <p:spPr>
          <a:xfrm>
            <a:off x="2511386" y="3187697"/>
            <a:ext cx="5112" cy="4964"/>
          </a:xfrm>
          <a:custGeom>
            <a:avLst/>
            <a:gdLst/>
            <a:ahLst/>
            <a:cxnLst/>
            <a:rect l="l" t="t" r="r" b="b"/>
            <a:pathLst>
              <a:path w="69" h="67" extrusionOk="0">
                <a:moveTo>
                  <a:pt x="35" y="0"/>
                </a:moveTo>
                <a:cubicBezTo>
                  <a:pt x="34" y="0"/>
                  <a:pt x="34" y="1"/>
                  <a:pt x="33" y="1"/>
                </a:cubicBezTo>
                <a:lnTo>
                  <a:pt x="28" y="1"/>
                </a:lnTo>
                <a:cubicBezTo>
                  <a:pt x="11" y="3"/>
                  <a:pt x="1" y="15"/>
                  <a:pt x="1" y="32"/>
                </a:cubicBezTo>
                <a:lnTo>
                  <a:pt x="1" y="35"/>
                </a:lnTo>
                <a:cubicBezTo>
                  <a:pt x="2" y="52"/>
                  <a:pt x="19" y="65"/>
                  <a:pt x="36" y="65"/>
                </a:cubicBezTo>
                <a:cubicBezTo>
                  <a:pt x="36" y="65"/>
                  <a:pt x="37" y="65"/>
                  <a:pt x="38" y="66"/>
                </a:cubicBezTo>
                <a:cubicBezTo>
                  <a:pt x="56" y="65"/>
                  <a:pt x="68" y="51"/>
                  <a:pt x="68" y="34"/>
                </a:cubicBezTo>
                <a:lnTo>
                  <a:pt x="68" y="31"/>
                </a:lnTo>
                <a:cubicBezTo>
                  <a:pt x="67" y="14"/>
                  <a:pt x="53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681;p51">
            <a:extLst>
              <a:ext uri="{FF2B5EF4-FFF2-40B4-BE49-F238E27FC236}">
                <a16:creationId xmlns:a16="http://schemas.microsoft.com/office/drawing/2014/main" id="{66A77512-8ED8-95CC-3637-B2DD289D6CA6}"/>
              </a:ext>
            </a:extLst>
          </p:cNvPr>
          <p:cNvSpPr/>
          <p:nvPr/>
        </p:nvSpPr>
        <p:spPr>
          <a:xfrm>
            <a:off x="2841072" y="3302162"/>
            <a:ext cx="31043" cy="17855"/>
          </a:xfrm>
          <a:custGeom>
            <a:avLst/>
            <a:gdLst/>
            <a:ahLst/>
            <a:cxnLst/>
            <a:rect l="l" t="t" r="r" b="b"/>
            <a:pathLst>
              <a:path w="419" h="241" extrusionOk="0">
                <a:moveTo>
                  <a:pt x="382" y="0"/>
                </a:moveTo>
                <a:cubicBezTo>
                  <a:pt x="372" y="0"/>
                  <a:pt x="363" y="5"/>
                  <a:pt x="357" y="12"/>
                </a:cubicBezTo>
                <a:lnTo>
                  <a:pt x="319" y="58"/>
                </a:lnTo>
                <a:lnTo>
                  <a:pt x="24" y="172"/>
                </a:lnTo>
                <a:cubicBezTo>
                  <a:pt x="13" y="177"/>
                  <a:pt x="5" y="192"/>
                  <a:pt x="3" y="204"/>
                </a:cubicBezTo>
                <a:cubicBezTo>
                  <a:pt x="1" y="215"/>
                  <a:pt x="6" y="228"/>
                  <a:pt x="15" y="234"/>
                </a:cubicBezTo>
                <a:cubicBezTo>
                  <a:pt x="20" y="238"/>
                  <a:pt x="27" y="240"/>
                  <a:pt x="34" y="240"/>
                </a:cubicBezTo>
                <a:cubicBezTo>
                  <a:pt x="38" y="240"/>
                  <a:pt x="42" y="239"/>
                  <a:pt x="48" y="239"/>
                </a:cubicBezTo>
                <a:lnTo>
                  <a:pt x="365" y="115"/>
                </a:lnTo>
                <a:cubicBezTo>
                  <a:pt x="372" y="113"/>
                  <a:pt x="378" y="108"/>
                  <a:pt x="382" y="101"/>
                </a:cubicBezTo>
                <a:lnTo>
                  <a:pt x="411" y="49"/>
                </a:lnTo>
                <a:cubicBezTo>
                  <a:pt x="418" y="33"/>
                  <a:pt x="414" y="15"/>
                  <a:pt x="400" y="6"/>
                </a:cubicBezTo>
                <a:cubicBezTo>
                  <a:pt x="395" y="2"/>
                  <a:pt x="388" y="0"/>
                  <a:pt x="3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682;p51">
            <a:extLst>
              <a:ext uri="{FF2B5EF4-FFF2-40B4-BE49-F238E27FC236}">
                <a16:creationId xmlns:a16="http://schemas.microsoft.com/office/drawing/2014/main" id="{97373A16-A082-4D09-7C3C-650F7DE8EC4E}"/>
              </a:ext>
            </a:extLst>
          </p:cNvPr>
          <p:cNvSpPr/>
          <p:nvPr/>
        </p:nvSpPr>
        <p:spPr>
          <a:xfrm>
            <a:off x="2888414" y="3303793"/>
            <a:ext cx="11854" cy="5409"/>
          </a:xfrm>
          <a:custGeom>
            <a:avLst/>
            <a:gdLst/>
            <a:ahLst/>
            <a:cxnLst/>
            <a:rect l="l" t="t" r="r" b="b"/>
            <a:pathLst>
              <a:path w="160" h="73" extrusionOk="0">
                <a:moveTo>
                  <a:pt x="127" y="0"/>
                </a:moveTo>
                <a:cubicBezTo>
                  <a:pt x="126" y="0"/>
                  <a:pt x="125" y="0"/>
                  <a:pt x="124" y="1"/>
                </a:cubicBezTo>
                <a:lnTo>
                  <a:pt x="30" y="8"/>
                </a:lnTo>
                <a:cubicBezTo>
                  <a:pt x="13" y="9"/>
                  <a:pt x="1" y="23"/>
                  <a:pt x="1" y="40"/>
                </a:cubicBezTo>
                <a:lnTo>
                  <a:pt x="1" y="42"/>
                </a:lnTo>
                <a:cubicBezTo>
                  <a:pt x="2" y="60"/>
                  <a:pt x="17" y="72"/>
                  <a:pt x="33" y="72"/>
                </a:cubicBezTo>
                <a:lnTo>
                  <a:pt x="35" y="72"/>
                </a:lnTo>
                <a:lnTo>
                  <a:pt x="129" y="66"/>
                </a:lnTo>
                <a:cubicBezTo>
                  <a:pt x="147" y="65"/>
                  <a:pt x="159" y="51"/>
                  <a:pt x="159" y="34"/>
                </a:cubicBezTo>
                <a:lnTo>
                  <a:pt x="159" y="31"/>
                </a:lnTo>
                <a:cubicBezTo>
                  <a:pt x="158" y="14"/>
                  <a:pt x="144" y="0"/>
                  <a:pt x="1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683;p51">
            <a:extLst>
              <a:ext uri="{FF2B5EF4-FFF2-40B4-BE49-F238E27FC236}">
                <a16:creationId xmlns:a16="http://schemas.microsoft.com/office/drawing/2014/main" id="{5D816463-E97D-365E-6F1D-D75CFE3BB4F6}"/>
              </a:ext>
            </a:extLst>
          </p:cNvPr>
          <p:cNvSpPr/>
          <p:nvPr/>
        </p:nvSpPr>
        <p:spPr>
          <a:xfrm>
            <a:off x="2760465" y="3295495"/>
            <a:ext cx="27857" cy="22670"/>
          </a:xfrm>
          <a:custGeom>
            <a:avLst/>
            <a:gdLst/>
            <a:ahLst/>
            <a:cxnLst/>
            <a:rect l="l" t="t" r="r" b="b"/>
            <a:pathLst>
              <a:path w="376" h="306" extrusionOk="0">
                <a:moveTo>
                  <a:pt x="341" y="0"/>
                </a:moveTo>
                <a:cubicBezTo>
                  <a:pt x="333" y="0"/>
                  <a:pt x="324" y="4"/>
                  <a:pt x="318" y="11"/>
                </a:cubicBezTo>
                <a:lnTo>
                  <a:pt x="217" y="110"/>
                </a:lnTo>
                <a:lnTo>
                  <a:pt x="129" y="117"/>
                </a:lnTo>
                <a:cubicBezTo>
                  <a:pt x="120" y="117"/>
                  <a:pt x="111" y="122"/>
                  <a:pt x="106" y="128"/>
                </a:cubicBezTo>
                <a:lnTo>
                  <a:pt x="12" y="245"/>
                </a:lnTo>
                <a:cubicBezTo>
                  <a:pt x="1" y="257"/>
                  <a:pt x="2" y="277"/>
                  <a:pt x="15" y="289"/>
                </a:cubicBezTo>
                <a:lnTo>
                  <a:pt x="22" y="297"/>
                </a:lnTo>
                <a:cubicBezTo>
                  <a:pt x="28" y="303"/>
                  <a:pt x="37" y="305"/>
                  <a:pt x="44" y="305"/>
                </a:cubicBezTo>
                <a:lnTo>
                  <a:pt x="47" y="305"/>
                </a:lnTo>
                <a:cubicBezTo>
                  <a:pt x="56" y="305"/>
                  <a:pt x="65" y="300"/>
                  <a:pt x="70" y="294"/>
                </a:cubicBezTo>
                <a:lnTo>
                  <a:pt x="162" y="180"/>
                </a:lnTo>
                <a:lnTo>
                  <a:pt x="233" y="175"/>
                </a:lnTo>
                <a:lnTo>
                  <a:pt x="248" y="174"/>
                </a:lnTo>
                <a:cubicBezTo>
                  <a:pt x="258" y="173"/>
                  <a:pt x="266" y="170"/>
                  <a:pt x="271" y="164"/>
                </a:cubicBezTo>
                <a:lnTo>
                  <a:pt x="368" y="59"/>
                </a:lnTo>
                <a:cubicBezTo>
                  <a:pt x="375" y="53"/>
                  <a:pt x="375" y="43"/>
                  <a:pt x="375" y="33"/>
                </a:cubicBezTo>
                <a:cubicBezTo>
                  <a:pt x="375" y="24"/>
                  <a:pt x="368" y="14"/>
                  <a:pt x="362" y="8"/>
                </a:cubicBezTo>
                <a:cubicBezTo>
                  <a:pt x="356" y="3"/>
                  <a:pt x="349" y="0"/>
                  <a:pt x="3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684;p51">
            <a:extLst>
              <a:ext uri="{FF2B5EF4-FFF2-40B4-BE49-F238E27FC236}">
                <a16:creationId xmlns:a16="http://schemas.microsoft.com/office/drawing/2014/main" id="{CBBE6359-0963-4B15-188F-728BC1A53D1F}"/>
              </a:ext>
            </a:extLst>
          </p:cNvPr>
          <p:cNvSpPr/>
          <p:nvPr/>
        </p:nvSpPr>
        <p:spPr>
          <a:xfrm>
            <a:off x="2380178" y="3243264"/>
            <a:ext cx="20893" cy="13928"/>
          </a:xfrm>
          <a:custGeom>
            <a:avLst/>
            <a:gdLst/>
            <a:ahLst/>
            <a:cxnLst/>
            <a:rect l="l" t="t" r="r" b="b"/>
            <a:pathLst>
              <a:path w="282" h="188" extrusionOk="0">
                <a:moveTo>
                  <a:pt x="241" y="0"/>
                </a:moveTo>
                <a:cubicBezTo>
                  <a:pt x="240" y="0"/>
                  <a:pt x="239" y="0"/>
                  <a:pt x="238" y="0"/>
                </a:cubicBezTo>
                <a:cubicBezTo>
                  <a:pt x="234" y="0"/>
                  <a:pt x="227" y="2"/>
                  <a:pt x="224" y="4"/>
                </a:cubicBezTo>
                <a:lnTo>
                  <a:pt x="14" y="128"/>
                </a:lnTo>
                <a:cubicBezTo>
                  <a:pt x="2" y="136"/>
                  <a:pt x="0" y="151"/>
                  <a:pt x="4" y="166"/>
                </a:cubicBezTo>
                <a:cubicBezTo>
                  <a:pt x="8" y="179"/>
                  <a:pt x="25" y="188"/>
                  <a:pt x="39" y="188"/>
                </a:cubicBezTo>
                <a:lnTo>
                  <a:pt x="42" y="188"/>
                </a:lnTo>
                <a:cubicBezTo>
                  <a:pt x="47" y="188"/>
                  <a:pt x="53" y="187"/>
                  <a:pt x="56" y="185"/>
                </a:cubicBezTo>
                <a:lnTo>
                  <a:pt x="266" y="61"/>
                </a:lnTo>
                <a:cubicBezTo>
                  <a:pt x="278" y="52"/>
                  <a:pt x="282" y="37"/>
                  <a:pt x="276" y="23"/>
                </a:cubicBezTo>
                <a:cubicBezTo>
                  <a:pt x="271" y="9"/>
                  <a:pt x="257" y="0"/>
                  <a:pt x="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685;p51">
            <a:extLst>
              <a:ext uri="{FF2B5EF4-FFF2-40B4-BE49-F238E27FC236}">
                <a16:creationId xmlns:a16="http://schemas.microsoft.com/office/drawing/2014/main" id="{422CC2AD-7E5E-40D4-4014-82B6F2B2D77C}"/>
              </a:ext>
            </a:extLst>
          </p:cNvPr>
          <p:cNvSpPr/>
          <p:nvPr/>
        </p:nvSpPr>
        <p:spPr>
          <a:xfrm>
            <a:off x="2605328" y="3259562"/>
            <a:ext cx="13039" cy="20967"/>
          </a:xfrm>
          <a:custGeom>
            <a:avLst/>
            <a:gdLst/>
            <a:ahLst/>
            <a:cxnLst/>
            <a:rect l="l" t="t" r="r" b="b"/>
            <a:pathLst>
              <a:path w="176" h="283" extrusionOk="0">
                <a:moveTo>
                  <a:pt x="144" y="0"/>
                </a:moveTo>
                <a:cubicBezTo>
                  <a:pt x="142" y="0"/>
                  <a:pt x="140" y="0"/>
                  <a:pt x="138" y="1"/>
                </a:cubicBezTo>
                <a:lnTo>
                  <a:pt x="123" y="2"/>
                </a:lnTo>
                <a:cubicBezTo>
                  <a:pt x="113" y="2"/>
                  <a:pt x="105" y="7"/>
                  <a:pt x="100" y="13"/>
                </a:cubicBezTo>
                <a:lnTo>
                  <a:pt x="7" y="129"/>
                </a:lnTo>
                <a:cubicBezTo>
                  <a:pt x="3" y="134"/>
                  <a:pt x="1" y="144"/>
                  <a:pt x="1" y="152"/>
                </a:cubicBezTo>
                <a:lnTo>
                  <a:pt x="6" y="227"/>
                </a:lnTo>
                <a:cubicBezTo>
                  <a:pt x="6" y="232"/>
                  <a:pt x="8" y="237"/>
                  <a:pt x="10" y="243"/>
                </a:cubicBezTo>
                <a:lnTo>
                  <a:pt x="27" y="267"/>
                </a:lnTo>
                <a:cubicBezTo>
                  <a:pt x="33" y="277"/>
                  <a:pt x="43" y="282"/>
                  <a:pt x="54" y="282"/>
                </a:cubicBezTo>
                <a:cubicBezTo>
                  <a:pt x="56" y="282"/>
                  <a:pt x="60" y="282"/>
                  <a:pt x="64" y="279"/>
                </a:cubicBezTo>
                <a:cubicBezTo>
                  <a:pt x="79" y="274"/>
                  <a:pt x="87" y="259"/>
                  <a:pt x="86" y="246"/>
                </a:cubicBezTo>
                <a:lnTo>
                  <a:pt x="80" y="158"/>
                </a:lnTo>
                <a:lnTo>
                  <a:pt x="165" y="53"/>
                </a:lnTo>
                <a:cubicBezTo>
                  <a:pt x="175" y="44"/>
                  <a:pt x="176" y="29"/>
                  <a:pt x="169" y="18"/>
                </a:cubicBezTo>
                <a:cubicBezTo>
                  <a:pt x="164" y="8"/>
                  <a:pt x="155" y="0"/>
                  <a:pt x="1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686;p51">
            <a:extLst>
              <a:ext uri="{FF2B5EF4-FFF2-40B4-BE49-F238E27FC236}">
                <a16:creationId xmlns:a16="http://schemas.microsoft.com/office/drawing/2014/main" id="{2392232F-9AA5-7D84-9E64-E8FCAF22E0B3}"/>
              </a:ext>
            </a:extLst>
          </p:cNvPr>
          <p:cNvSpPr/>
          <p:nvPr/>
        </p:nvSpPr>
        <p:spPr>
          <a:xfrm>
            <a:off x="2403071" y="3190514"/>
            <a:ext cx="74086" cy="57047"/>
          </a:xfrm>
          <a:custGeom>
            <a:avLst/>
            <a:gdLst/>
            <a:ahLst/>
            <a:cxnLst/>
            <a:rect l="l" t="t" r="r" b="b"/>
            <a:pathLst>
              <a:path w="1000" h="770" extrusionOk="0">
                <a:moveTo>
                  <a:pt x="965" y="0"/>
                </a:moveTo>
                <a:cubicBezTo>
                  <a:pt x="959" y="0"/>
                  <a:pt x="954" y="2"/>
                  <a:pt x="948" y="4"/>
                </a:cubicBezTo>
                <a:lnTo>
                  <a:pt x="739" y="122"/>
                </a:lnTo>
                <a:cubicBezTo>
                  <a:pt x="735" y="123"/>
                  <a:pt x="733" y="126"/>
                  <a:pt x="730" y="128"/>
                </a:cubicBezTo>
                <a:lnTo>
                  <a:pt x="629" y="246"/>
                </a:lnTo>
                <a:lnTo>
                  <a:pt x="537" y="357"/>
                </a:lnTo>
                <a:lnTo>
                  <a:pt x="232" y="581"/>
                </a:lnTo>
                <a:lnTo>
                  <a:pt x="139" y="587"/>
                </a:lnTo>
                <a:cubicBezTo>
                  <a:pt x="130" y="587"/>
                  <a:pt x="123" y="591"/>
                  <a:pt x="117" y="598"/>
                </a:cubicBezTo>
                <a:lnTo>
                  <a:pt x="10" y="715"/>
                </a:lnTo>
                <a:cubicBezTo>
                  <a:pt x="1" y="725"/>
                  <a:pt x="3" y="738"/>
                  <a:pt x="8" y="751"/>
                </a:cubicBezTo>
                <a:cubicBezTo>
                  <a:pt x="13" y="762"/>
                  <a:pt x="27" y="768"/>
                  <a:pt x="40" y="768"/>
                </a:cubicBezTo>
                <a:cubicBezTo>
                  <a:pt x="41" y="768"/>
                  <a:pt x="41" y="768"/>
                  <a:pt x="39" y="769"/>
                </a:cubicBezTo>
                <a:cubicBezTo>
                  <a:pt x="48" y="769"/>
                  <a:pt x="56" y="766"/>
                  <a:pt x="61" y="759"/>
                </a:cubicBezTo>
                <a:lnTo>
                  <a:pt x="161" y="653"/>
                </a:lnTo>
                <a:lnTo>
                  <a:pt x="243" y="648"/>
                </a:lnTo>
                <a:lnTo>
                  <a:pt x="250" y="648"/>
                </a:lnTo>
                <a:cubicBezTo>
                  <a:pt x="256" y="647"/>
                  <a:pt x="261" y="645"/>
                  <a:pt x="266" y="641"/>
                </a:cubicBezTo>
                <a:lnTo>
                  <a:pt x="586" y="408"/>
                </a:lnTo>
                <a:cubicBezTo>
                  <a:pt x="588" y="405"/>
                  <a:pt x="591" y="404"/>
                  <a:pt x="592" y="402"/>
                </a:cubicBezTo>
                <a:lnTo>
                  <a:pt x="685" y="287"/>
                </a:lnTo>
                <a:lnTo>
                  <a:pt x="784" y="175"/>
                </a:lnTo>
                <a:lnTo>
                  <a:pt x="983" y="64"/>
                </a:lnTo>
                <a:cubicBezTo>
                  <a:pt x="993" y="58"/>
                  <a:pt x="997" y="46"/>
                  <a:pt x="998" y="35"/>
                </a:cubicBezTo>
                <a:cubicBezTo>
                  <a:pt x="999" y="25"/>
                  <a:pt x="994" y="14"/>
                  <a:pt x="985" y="7"/>
                </a:cubicBezTo>
                <a:cubicBezTo>
                  <a:pt x="979" y="3"/>
                  <a:pt x="972" y="0"/>
                  <a:pt x="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687;p51">
            <a:extLst>
              <a:ext uri="{FF2B5EF4-FFF2-40B4-BE49-F238E27FC236}">
                <a16:creationId xmlns:a16="http://schemas.microsoft.com/office/drawing/2014/main" id="{24AF4EEC-87BC-D977-42F8-83E15BDB9C47}"/>
              </a:ext>
            </a:extLst>
          </p:cNvPr>
          <p:cNvSpPr/>
          <p:nvPr/>
        </p:nvSpPr>
        <p:spPr>
          <a:xfrm>
            <a:off x="2342024" y="3270453"/>
            <a:ext cx="76383" cy="105055"/>
          </a:xfrm>
          <a:custGeom>
            <a:avLst/>
            <a:gdLst/>
            <a:ahLst/>
            <a:cxnLst/>
            <a:rect l="l" t="t" r="r" b="b"/>
            <a:pathLst>
              <a:path w="1031" h="1418" extrusionOk="0">
                <a:moveTo>
                  <a:pt x="143" y="0"/>
                </a:moveTo>
                <a:cubicBezTo>
                  <a:pt x="142" y="0"/>
                  <a:pt x="140" y="0"/>
                  <a:pt x="139" y="1"/>
                </a:cubicBezTo>
                <a:lnTo>
                  <a:pt x="31" y="8"/>
                </a:lnTo>
                <a:cubicBezTo>
                  <a:pt x="13" y="9"/>
                  <a:pt x="0" y="26"/>
                  <a:pt x="1" y="43"/>
                </a:cubicBezTo>
                <a:cubicBezTo>
                  <a:pt x="2" y="60"/>
                  <a:pt x="13" y="75"/>
                  <a:pt x="29" y="75"/>
                </a:cubicBezTo>
                <a:cubicBezTo>
                  <a:pt x="32" y="75"/>
                  <a:pt x="34" y="74"/>
                  <a:pt x="37" y="74"/>
                </a:cubicBezTo>
                <a:lnTo>
                  <a:pt x="105" y="68"/>
                </a:lnTo>
                <a:lnTo>
                  <a:pt x="118" y="246"/>
                </a:lnTo>
                <a:cubicBezTo>
                  <a:pt x="118" y="256"/>
                  <a:pt x="123" y="265"/>
                  <a:pt x="130" y="270"/>
                </a:cubicBezTo>
                <a:lnTo>
                  <a:pt x="243" y="360"/>
                </a:lnTo>
                <a:lnTo>
                  <a:pt x="344" y="460"/>
                </a:lnTo>
                <a:lnTo>
                  <a:pt x="366" y="767"/>
                </a:lnTo>
                <a:cubicBezTo>
                  <a:pt x="367" y="776"/>
                  <a:pt x="371" y="786"/>
                  <a:pt x="379" y="791"/>
                </a:cubicBezTo>
                <a:lnTo>
                  <a:pt x="497" y="880"/>
                </a:lnTo>
                <a:lnTo>
                  <a:pt x="610" y="1085"/>
                </a:lnTo>
                <a:lnTo>
                  <a:pt x="741" y="1293"/>
                </a:lnTo>
                <a:cubicBezTo>
                  <a:pt x="744" y="1296"/>
                  <a:pt x="745" y="1298"/>
                  <a:pt x="747" y="1299"/>
                </a:cubicBezTo>
                <a:lnTo>
                  <a:pt x="855" y="1401"/>
                </a:lnTo>
                <a:cubicBezTo>
                  <a:pt x="861" y="1407"/>
                  <a:pt x="869" y="1411"/>
                  <a:pt x="877" y="1411"/>
                </a:cubicBezTo>
                <a:cubicBezTo>
                  <a:pt x="878" y="1411"/>
                  <a:pt x="879" y="1411"/>
                  <a:pt x="880" y="1411"/>
                </a:cubicBezTo>
                <a:lnTo>
                  <a:pt x="887" y="1411"/>
                </a:lnTo>
                <a:lnTo>
                  <a:pt x="968" y="1405"/>
                </a:lnTo>
                <a:lnTo>
                  <a:pt x="975" y="1411"/>
                </a:lnTo>
                <a:cubicBezTo>
                  <a:pt x="981" y="1416"/>
                  <a:pt x="988" y="1418"/>
                  <a:pt x="995" y="1418"/>
                </a:cubicBezTo>
                <a:cubicBezTo>
                  <a:pt x="1005" y="1418"/>
                  <a:pt x="1012" y="1416"/>
                  <a:pt x="1017" y="1406"/>
                </a:cubicBezTo>
                <a:cubicBezTo>
                  <a:pt x="1030" y="1395"/>
                  <a:pt x="1031" y="1376"/>
                  <a:pt x="1022" y="1364"/>
                </a:cubicBezTo>
                <a:lnTo>
                  <a:pt x="1011" y="1349"/>
                </a:lnTo>
                <a:cubicBezTo>
                  <a:pt x="1006" y="1341"/>
                  <a:pt x="996" y="1335"/>
                  <a:pt x="987" y="1335"/>
                </a:cubicBezTo>
                <a:cubicBezTo>
                  <a:pt x="985" y="1335"/>
                  <a:pt x="984" y="1335"/>
                  <a:pt x="983" y="1336"/>
                </a:cubicBezTo>
                <a:lnTo>
                  <a:pt x="897" y="1343"/>
                </a:lnTo>
                <a:lnTo>
                  <a:pt x="801" y="1254"/>
                </a:lnTo>
                <a:lnTo>
                  <a:pt x="673" y="1051"/>
                </a:lnTo>
                <a:lnTo>
                  <a:pt x="556" y="841"/>
                </a:lnTo>
                <a:cubicBezTo>
                  <a:pt x="553" y="837"/>
                  <a:pt x="550" y="834"/>
                  <a:pt x="547" y="831"/>
                </a:cubicBezTo>
                <a:lnTo>
                  <a:pt x="436" y="747"/>
                </a:lnTo>
                <a:lnTo>
                  <a:pt x="414" y="443"/>
                </a:lnTo>
                <a:cubicBezTo>
                  <a:pt x="414" y="435"/>
                  <a:pt x="411" y="428"/>
                  <a:pt x="406" y="422"/>
                </a:cubicBezTo>
                <a:lnTo>
                  <a:pt x="293" y="310"/>
                </a:lnTo>
                <a:lnTo>
                  <a:pt x="189" y="227"/>
                </a:lnTo>
                <a:lnTo>
                  <a:pt x="174" y="30"/>
                </a:lnTo>
                <a:cubicBezTo>
                  <a:pt x="173" y="14"/>
                  <a:pt x="159" y="0"/>
                  <a:pt x="1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688;p51">
            <a:extLst>
              <a:ext uri="{FF2B5EF4-FFF2-40B4-BE49-F238E27FC236}">
                <a16:creationId xmlns:a16="http://schemas.microsoft.com/office/drawing/2014/main" id="{F855600B-D41A-4AE7-0176-8D8659A65D32}"/>
              </a:ext>
            </a:extLst>
          </p:cNvPr>
          <p:cNvSpPr/>
          <p:nvPr/>
        </p:nvSpPr>
        <p:spPr>
          <a:xfrm>
            <a:off x="2331206" y="3239559"/>
            <a:ext cx="15929" cy="36451"/>
          </a:xfrm>
          <a:custGeom>
            <a:avLst/>
            <a:gdLst/>
            <a:ahLst/>
            <a:cxnLst/>
            <a:rect l="l" t="t" r="r" b="b"/>
            <a:pathLst>
              <a:path w="215" h="492" extrusionOk="0">
                <a:moveTo>
                  <a:pt x="33" y="1"/>
                </a:moveTo>
                <a:cubicBezTo>
                  <a:pt x="28" y="1"/>
                  <a:pt x="23" y="2"/>
                  <a:pt x="18" y="5"/>
                </a:cubicBezTo>
                <a:cubicBezTo>
                  <a:pt x="8" y="12"/>
                  <a:pt x="0" y="23"/>
                  <a:pt x="1" y="37"/>
                </a:cubicBezTo>
                <a:lnTo>
                  <a:pt x="17" y="253"/>
                </a:lnTo>
                <a:cubicBezTo>
                  <a:pt x="18" y="258"/>
                  <a:pt x="19" y="264"/>
                  <a:pt x="22" y="268"/>
                </a:cubicBezTo>
                <a:lnTo>
                  <a:pt x="152" y="476"/>
                </a:lnTo>
                <a:cubicBezTo>
                  <a:pt x="158" y="486"/>
                  <a:pt x="169" y="492"/>
                  <a:pt x="179" y="492"/>
                </a:cubicBezTo>
                <a:cubicBezTo>
                  <a:pt x="187" y="492"/>
                  <a:pt x="192" y="491"/>
                  <a:pt x="194" y="488"/>
                </a:cubicBezTo>
                <a:cubicBezTo>
                  <a:pt x="210" y="479"/>
                  <a:pt x="215" y="459"/>
                  <a:pt x="205" y="444"/>
                </a:cubicBezTo>
                <a:lnTo>
                  <a:pt x="86" y="241"/>
                </a:lnTo>
                <a:lnTo>
                  <a:pt x="71" y="38"/>
                </a:lnTo>
                <a:cubicBezTo>
                  <a:pt x="71" y="28"/>
                  <a:pt x="66" y="19"/>
                  <a:pt x="60" y="14"/>
                </a:cubicBezTo>
                <a:lnTo>
                  <a:pt x="53" y="9"/>
                </a:lnTo>
                <a:cubicBezTo>
                  <a:pt x="47" y="4"/>
                  <a:pt x="40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689;p51">
            <a:extLst>
              <a:ext uri="{FF2B5EF4-FFF2-40B4-BE49-F238E27FC236}">
                <a16:creationId xmlns:a16="http://schemas.microsoft.com/office/drawing/2014/main" id="{309BBC5C-6922-D9B3-6C52-CDFF3E757141}"/>
              </a:ext>
            </a:extLst>
          </p:cNvPr>
          <p:cNvSpPr/>
          <p:nvPr/>
        </p:nvSpPr>
        <p:spPr>
          <a:xfrm>
            <a:off x="2573100" y="3253784"/>
            <a:ext cx="19781" cy="5927"/>
          </a:xfrm>
          <a:custGeom>
            <a:avLst/>
            <a:gdLst/>
            <a:ahLst/>
            <a:cxnLst/>
            <a:rect l="l" t="t" r="r" b="b"/>
            <a:pathLst>
              <a:path w="267" h="80" extrusionOk="0">
                <a:moveTo>
                  <a:pt x="235" y="0"/>
                </a:moveTo>
                <a:cubicBezTo>
                  <a:pt x="234" y="0"/>
                  <a:pt x="232" y="1"/>
                  <a:pt x="231" y="1"/>
                </a:cubicBezTo>
                <a:lnTo>
                  <a:pt x="31" y="14"/>
                </a:lnTo>
                <a:cubicBezTo>
                  <a:pt x="14" y="16"/>
                  <a:pt x="1" y="30"/>
                  <a:pt x="1" y="48"/>
                </a:cubicBezTo>
                <a:lnTo>
                  <a:pt x="1" y="50"/>
                </a:lnTo>
                <a:cubicBezTo>
                  <a:pt x="2" y="66"/>
                  <a:pt x="16" y="80"/>
                  <a:pt x="33" y="80"/>
                </a:cubicBezTo>
                <a:lnTo>
                  <a:pt x="36" y="80"/>
                </a:lnTo>
                <a:lnTo>
                  <a:pt x="236" y="65"/>
                </a:lnTo>
                <a:cubicBezTo>
                  <a:pt x="254" y="64"/>
                  <a:pt x="266" y="50"/>
                  <a:pt x="266" y="33"/>
                </a:cubicBezTo>
                <a:lnTo>
                  <a:pt x="266" y="30"/>
                </a:lnTo>
                <a:cubicBezTo>
                  <a:pt x="265" y="14"/>
                  <a:pt x="250" y="0"/>
                  <a:pt x="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690;p51">
            <a:extLst>
              <a:ext uri="{FF2B5EF4-FFF2-40B4-BE49-F238E27FC236}">
                <a16:creationId xmlns:a16="http://schemas.microsoft.com/office/drawing/2014/main" id="{8835C7EC-84B2-9FFB-79FC-D75A38B73199}"/>
              </a:ext>
            </a:extLst>
          </p:cNvPr>
          <p:cNvSpPr/>
          <p:nvPr/>
        </p:nvSpPr>
        <p:spPr>
          <a:xfrm>
            <a:off x="2563395" y="3230298"/>
            <a:ext cx="19855" cy="5927"/>
          </a:xfrm>
          <a:custGeom>
            <a:avLst/>
            <a:gdLst/>
            <a:ahLst/>
            <a:cxnLst/>
            <a:rect l="l" t="t" r="r" b="b"/>
            <a:pathLst>
              <a:path w="268" h="80" extrusionOk="0">
                <a:moveTo>
                  <a:pt x="237" y="0"/>
                </a:moveTo>
                <a:cubicBezTo>
                  <a:pt x="236" y="0"/>
                  <a:pt x="235" y="0"/>
                  <a:pt x="234" y="0"/>
                </a:cubicBezTo>
                <a:lnTo>
                  <a:pt x="29" y="14"/>
                </a:lnTo>
                <a:cubicBezTo>
                  <a:pt x="13" y="16"/>
                  <a:pt x="0" y="29"/>
                  <a:pt x="0" y="47"/>
                </a:cubicBezTo>
                <a:lnTo>
                  <a:pt x="0" y="49"/>
                </a:lnTo>
                <a:cubicBezTo>
                  <a:pt x="1" y="66"/>
                  <a:pt x="16" y="79"/>
                  <a:pt x="33" y="79"/>
                </a:cubicBezTo>
                <a:lnTo>
                  <a:pt x="36" y="79"/>
                </a:lnTo>
                <a:lnTo>
                  <a:pt x="239" y="65"/>
                </a:lnTo>
                <a:cubicBezTo>
                  <a:pt x="255" y="64"/>
                  <a:pt x="268" y="49"/>
                  <a:pt x="268" y="33"/>
                </a:cubicBezTo>
                <a:lnTo>
                  <a:pt x="268" y="29"/>
                </a:lnTo>
                <a:cubicBezTo>
                  <a:pt x="267" y="13"/>
                  <a:pt x="252" y="0"/>
                  <a:pt x="2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691;p51">
            <a:extLst>
              <a:ext uri="{FF2B5EF4-FFF2-40B4-BE49-F238E27FC236}">
                <a16:creationId xmlns:a16="http://schemas.microsoft.com/office/drawing/2014/main" id="{F0AFBF84-25D7-68B1-06D6-66E9105B9642}"/>
              </a:ext>
            </a:extLst>
          </p:cNvPr>
          <p:cNvSpPr/>
          <p:nvPr/>
        </p:nvSpPr>
        <p:spPr>
          <a:xfrm>
            <a:off x="2488864" y="3194736"/>
            <a:ext cx="13409" cy="15040"/>
          </a:xfrm>
          <a:custGeom>
            <a:avLst/>
            <a:gdLst/>
            <a:ahLst/>
            <a:cxnLst/>
            <a:rect l="l" t="t" r="r" b="b"/>
            <a:pathLst>
              <a:path w="181" h="203" extrusionOk="0">
                <a:moveTo>
                  <a:pt x="147" y="0"/>
                </a:moveTo>
                <a:cubicBezTo>
                  <a:pt x="136" y="0"/>
                  <a:pt x="126" y="6"/>
                  <a:pt x="120" y="15"/>
                </a:cubicBezTo>
                <a:lnTo>
                  <a:pt x="112" y="27"/>
                </a:lnTo>
                <a:cubicBezTo>
                  <a:pt x="110" y="30"/>
                  <a:pt x="107" y="35"/>
                  <a:pt x="107" y="40"/>
                </a:cubicBezTo>
                <a:lnTo>
                  <a:pt x="9" y="147"/>
                </a:lnTo>
                <a:cubicBezTo>
                  <a:pt x="1" y="158"/>
                  <a:pt x="1" y="171"/>
                  <a:pt x="7" y="184"/>
                </a:cubicBezTo>
                <a:cubicBezTo>
                  <a:pt x="12" y="195"/>
                  <a:pt x="27" y="201"/>
                  <a:pt x="39" y="201"/>
                </a:cubicBezTo>
                <a:cubicBezTo>
                  <a:pt x="39" y="201"/>
                  <a:pt x="40" y="201"/>
                  <a:pt x="42" y="202"/>
                </a:cubicBezTo>
                <a:cubicBezTo>
                  <a:pt x="49" y="201"/>
                  <a:pt x="58" y="199"/>
                  <a:pt x="63" y="192"/>
                </a:cubicBezTo>
                <a:lnTo>
                  <a:pt x="172" y="75"/>
                </a:lnTo>
                <a:cubicBezTo>
                  <a:pt x="179" y="69"/>
                  <a:pt x="181" y="60"/>
                  <a:pt x="181" y="50"/>
                </a:cubicBezTo>
                <a:lnTo>
                  <a:pt x="180" y="30"/>
                </a:lnTo>
                <a:cubicBezTo>
                  <a:pt x="179" y="17"/>
                  <a:pt x="169" y="4"/>
                  <a:pt x="155" y="1"/>
                </a:cubicBezTo>
                <a:cubicBezTo>
                  <a:pt x="152" y="0"/>
                  <a:pt x="149" y="0"/>
                  <a:pt x="1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692;p51">
            <a:extLst>
              <a:ext uri="{FF2B5EF4-FFF2-40B4-BE49-F238E27FC236}">
                <a16:creationId xmlns:a16="http://schemas.microsoft.com/office/drawing/2014/main" id="{DCFE3DEB-AAF6-2320-5C5E-F64671DD70F7}"/>
              </a:ext>
            </a:extLst>
          </p:cNvPr>
          <p:cNvSpPr/>
          <p:nvPr/>
        </p:nvSpPr>
        <p:spPr>
          <a:xfrm>
            <a:off x="2446412" y="3398995"/>
            <a:ext cx="12299" cy="10372"/>
          </a:xfrm>
          <a:custGeom>
            <a:avLst/>
            <a:gdLst/>
            <a:ahLst/>
            <a:cxnLst/>
            <a:rect l="l" t="t" r="r" b="b"/>
            <a:pathLst>
              <a:path w="166" h="140" extrusionOk="0">
                <a:moveTo>
                  <a:pt x="33" y="0"/>
                </a:moveTo>
                <a:cubicBezTo>
                  <a:pt x="20" y="0"/>
                  <a:pt x="8" y="10"/>
                  <a:pt x="4" y="22"/>
                </a:cubicBezTo>
                <a:cubicBezTo>
                  <a:pt x="1" y="36"/>
                  <a:pt x="4" y="48"/>
                  <a:pt x="14" y="58"/>
                </a:cubicBezTo>
                <a:lnTo>
                  <a:pt x="105" y="132"/>
                </a:lnTo>
                <a:cubicBezTo>
                  <a:pt x="111" y="137"/>
                  <a:pt x="117" y="140"/>
                  <a:pt x="126" y="140"/>
                </a:cubicBezTo>
                <a:lnTo>
                  <a:pt x="133" y="140"/>
                </a:lnTo>
                <a:cubicBezTo>
                  <a:pt x="147" y="139"/>
                  <a:pt x="158" y="130"/>
                  <a:pt x="162" y="116"/>
                </a:cubicBezTo>
                <a:cubicBezTo>
                  <a:pt x="165" y="103"/>
                  <a:pt x="162" y="89"/>
                  <a:pt x="152" y="82"/>
                </a:cubicBezTo>
                <a:lnTo>
                  <a:pt x="60" y="7"/>
                </a:lnTo>
                <a:cubicBezTo>
                  <a:pt x="54" y="1"/>
                  <a:pt x="43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693;p51">
            <a:extLst>
              <a:ext uri="{FF2B5EF4-FFF2-40B4-BE49-F238E27FC236}">
                <a16:creationId xmlns:a16="http://schemas.microsoft.com/office/drawing/2014/main" id="{73434FD3-F70E-8C95-D555-8255A867C1E9}"/>
              </a:ext>
            </a:extLst>
          </p:cNvPr>
          <p:cNvSpPr/>
          <p:nvPr/>
        </p:nvSpPr>
        <p:spPr>
          <a:xfrm>
            <a:off x="2678896" y="1658760"/>
            <a:ext cx="54379" cy="34969"/>
          </a:xfrm>
          <a:custGeom>
            <a:avLst/>
            <a:gdLst/>
            <a:ahLst/>
            <a:cxnLst/>
            <a:rect l="l" t="t" r="r" b="b"/>
            <a:pathLst>
              <a:path w="734" h="472" extrusionOk="0">
                <a:moveTo>
                  <a:pt x="247" y="0"/>
                </a:moveTo>
                <a:cubicBezTo>
                  <a:pt x="245" y="0"/>
                  <a:pt x="244" y="1"/>
                  <a:pt x="243" y="1"/>
                </a:cubicBezTo>
                <a:lnTo>
                  <a:pt x="32" y="15"/>
                </a:lnTo>
                <a:lnTo>
                  <a:pt x="31" y="15"/>
                </a:lnTo>
                <a:cubicBezTo>
                  <a:pt x="14" y="16"/>
                  <a:pt x="0" y="32"/>
                  <a:pt x="2" y="51"/>
                </a:cubicBezTo>
                <a:cubicBezTo>
                  <a:pt x="3" y="67"/>
                  <a:pt x="18" y="81"/>
                  <a:pt x="33" y="81"/>
                </a:cubicBezTo>
                <a:cubicBezTo>
                  <a:pt x="34" y="81"/>
                  <a:pt x="35" y="81"/>
                  <a:pt x="36" y="81"/>
                </a:cubicBezTo>
                <a:lnTo>
                  <a:pt x="231" y="67"/>
                </a:lnTo>
                <a:lnTo>
                  <a:pt x="649" y="251"/>
                </a:lnTo>
                <a:lnTo>
                  <a:pt x="661" y="440"/>
                </a:lnTo>
                <a:cubicBezTo>
                  <a:pt x="663" y="457"/>
                  <a:pt x="684" y="469"/>
                  <a:pt x="701" y="469"/>
                </a:cubicBezTo>
                <a:cubicBezTo>
                  <a:pt x="701" y="469"/>
                  <a:pt x="702" y="469"/>
                  <a:pt x="703" y="471"/>
                </a:cubicBezTo>
                <a:cubicBezTo>
                  <a:pt x="711" y="469"/>
                  <a:pt x="721" y="466"/>
                  <a:pt x="726" y="459"/>
                </a:cubicBezTo>
                <a:cubicBezTo>
                  <a:pt x="731" y="453"/>
                  <a:pt x="733" y="444"/>
                  <a:pt x="733" y="436"/>
                </a:cubicBezTo>
                <a:lnTo>
                  <a:pt x="718" y="227"/>
                </a:lnTo>
                <a:cubicBezTo>
                  <a:pt x="717" y="214"/>
                  <a:pt x="711" y="204"/>
                  <a:pt x="700" y="199"/>
                </a:cubicBezTo>
                <a:lnTo>
                  <a:pt x="258" y="4"/>
                </a:lnTo>
                <a:cubicBezTo>
                  <a:pt x="254" y="2"/>
                  <a:pt x="250" y="0"/>
                  <a:pt x="2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694;p51">
            <a:extLst>
              <a:ext uri="{FF2B5EF4-FFF2-40B4-BE49-F238E27FC236}">
                <a16:creationId xmlns:a16="http://schemas.microsoft.com/office/drawing/2014/main" id="{D53D0AAC-B947-83B3-9121-565F9A9A4736}"/>
              </a:ext>
            </a:extLst>
          </p:cNvPr>
          <p:cNvSpPr/>
          <p:nvPr/>
        </p:nvSpPr>
        <p:spPr>
          <a:xfrm>
            <a:off x="2664227" y="1684988"/>
            <a:ext cx="20818" cy="11928"/>
          </a:xfrm>
          <a:custGeom>
            <a:avLst/>
            <a:gdLst/>
            <a:ahLst/>
            <a:cxnLst/>
            <a:rect l="l" t="t" r="r" b="b"/>
            <a:pathLst>
              <a:path w="281" h="161" extrusionOk="0">
                <a:moveTo>
                  <a:pt x="39" y="0"/>
                </a:moveTo>
                <a:cubicBezTo>
                  <a:pt x="34" y="0"/>
                  <a:pt x="28" y="1"/>
                  <a:pt x="23" y="4"/>
                </a:cubicBezTo>
                <a:cubicBezTo>
                  <a:pt x="14" y="9"/>
                  <a:pt x="9" y="16"/>
                  <a:pt x="5" y="26"/>
                </a:cubicBezTo>
                <a:lnTo>
                  <a:pt x="4" y="32"/>
                </a:lnTo>
                <a:cubicBezTo>
                  <a:pt x="0" y="48"/>
                  <a:pt x="10" y="63"/>
                  <a:pt x="24" y="70"/>
                </a:cubicBezTo>
                <a:lnTo>
                  <a:pt x="237" y="158"/>
                </a:lnTo>
                <a:cubicBezTo>
                  <a:pt x="239" y="160"/>
                  <a:pt x="242" y="160"/>
                  <a:pt x="244" y="160"/>
                </a:cubicBezTo>
                <a:cubicBezTo>
                  <a:pt x="252" y="160"/>
                  <a:pt x="259" y="156"/>
                  <a:pt x="266" y="150"/>
                </a:cubicBezTo>
                <a:cubicBezTo>
                  <a:pt x="275" y="142"/>
                  <a:pt x="280" y="129"/>
                  <a:pt x="279" y="116"/>
                </a:cubicBezTo>
                <a:cubicBezTo>
                  <a:pt x="279" y="105"/>
                  <a:pt x="271" y="95"/>
                  <a:pt x="259" y="89"/>
                </a:cubicBezTo>
                <a:lnTo>
                  <a:pt x="50" y="2"/>
                </a:lnTo>
                <a:cubicBezTo>
                  <a:pt x="46" y="1"/>
                  <a:pt x="43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695;p51">
            <a:extLst>
              <a:ext uri="{FF2B5EF4-FFF2-40B4-BE49-F238E27FC236}">
                <a16:creationId xmlns:a16="http://schemas.microsoft.com/office/drawing/2014/main" id="{57520EEB-D74D-58C5-CEC4-09ECEFB3FD2D}"/>
              </a:ext>
            </a:extLst>
          </p:cNvPr>
          <p:cNvSpPr/>
          <p:nvPr/>
        </p:nvSpPr>
        <p:spPr>
          <a:xfrm>
            <a:off x="2700825" y="1626754"/>
            <a:ext cx="8965" cy="5260"/>
          </a:xfrm>
          <a:custGeom>
            <a:avLst/>
            <a:gdLst/>
            <a:ahLst/>
            <a:cxnLst/>
            <a:rect l="l" t="t" r="r" b="b"/>
            <a:pathLst>
              <a:path w="121" h="71" extrusionOk="0">
                <a:moveTo>
                  <a:pt x="89" y="1"/>
                </a:moveTo>
                <a:cubicBezTo>
                  <a:pt x="88" y="1"/>
                  <a:pt x="87" y="1"/>
                  <a:pt x="86" y="1"/>
                </a:cubicBezTo>
                <a:lnTo>
                  <a:pt x="31" y="5"/>
                </a:lnTo>
                <a:cubicBezTo>
                  <a:pt x="14" y="6"/>
                  <a:pt x="1" y="21"/>
                  <a:pt x="1" y="37"/>
                </a:cubicBezTo>
                <a:lnTo>
                  <a:pt x="1" y="40"/>
                </a:lnTo>
                <a:cubicBezTo>
                  <a:pt x="3" y="57"/>
                  <a:pt x="16" y="70"/>
                  <a:pt x="34" y="70"/>
                </a:cubicBezTo>
                <a:lnTo>
                  <a:pt x="36" y="70"/>
                </a:lnTo>
                <a:lnTo>
                  <a:pt x="91" y="66"/>
                </a:lnTo>
                <a:cubicBezTo>
                  <a:pt x="108" y="65"/>
                  <a:pt x="120" y="51"/>
                  <a:pt x="120" y="34"/>
                </a:cubicBezTo>
                <a:lnTo>
                  <a:pt x="120" y="31"/>
                </a:lnTo>
                <a:cubicBezTo>
                  <a:pt x="120" y="14"/>
                  <a:pt x="105" y="1"/>
                  <a:pt x="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696;p51">
            <a:extLst>
              <a:ext uri="{FF2B5EF4-FFF2-40B4-BE49-F238E27FC236}">
                <a16:creationId xmlns:a16="http://schemas.microsoft.com/office/drawing/2014/main" id="{1C10B01E-062B-D218-3B20-73E579708FF5}"/>
              </a:ext>
            </a:extLst>
          </p:cNvPr>
          <p:cNvSpPr/>
          <p:nvPr/>
        </p:nvSpPr>
        <p:spPr>
          <a:xfrm>
            <a:off x="2708086" y="1626532"/>
            <a:ext cx="44155" cy="42378"/>
          </a:xfrm>
          <a:custGeom>
            <a:avLst/>
            <a:gdLst/>
            <a:ahLst/>
            <a:cxnLst/>
            <a:rect l="l" t="t" r="r" b="b"/>
            <a:pathLst>
              <a:path w="596" h="572" extrusionOk="0">
                <a:moveTo>
                  <a:pt x="35" y="1"/>
                </a:moveTo>
                <a:cubicBezTo>
                  <a:pt x="21" y="2"/>
                  <a:pt x="10" y="9"/>
                  <a:pt x="6" y="22"/>
                </a:cubicBezTo>
                <a:cubicBezTo>
                  <a:pt x="1" y="35"/>
                  <a:pt x="5" y="49"/>
                  <a:pt x="15" y="58"/>
                </a:cubicBezTo>
                <a:lnTo>
                  <a:pt x="123" y="152"/>
                </a:lnTo>
                <a:cubicBezTo>
                  <a:pt x="126" y="153"/>
                  <a:pt x="130" y="155"/>
                  <a:pt x="132" y="157"/>
                </a:cubicBezTo>
                <a:lnTo>
                  <a:pt x="338" y="242"/>
                </a:lnTo>
                <a:lnTo>
                  <a:pt x="344" y="331"/>
                </a:lnTo>
                <a:cubicBezTo>
                  <a:pt x="344" y="336"/>
                  <a:pt x="345" y="341"/>
                  <a:pt x="348" y="345"/>
                </a:cubicBezTo>
                <a:lnTo>
                  <a:pt x="471" y="556"/>
                </a:lnTo>
                <a:cubicBezTo>
                  <a:pt x="479" y="565"/>
                  <a:pt x="489" y="571"/>
                  <a:pt x="500" y="571"/>
                </a:cubicBezTo>
                <a:lnTo>
                  <a:pt x="501" y="571"/>
                </a:lnTo>
                <a:lnTo>
                  <a:pt x="564" y="568"/>
                </a:lnTo>
                <a:cubicBezTo>
                  <a:pt x="583" y="566"/>
                  <a:pt x="595" y="550"/>
                  <a:pt x="594" y="533"/>
                </a:cubicBezTo>
                <a:cubicBezTo>
                  <a:pt x="593" y="515"/>
                  <a:pt x="577" y="502"/>
                  <a:pt x="562" y="502"/>
                </a:cubicBezTo>
                <a:cubicBezTo>
                  <a:pt x="561" y="502"/>
                  <a:pt x="560" y="502"/>
                  <a:pt x="559" y="502"/>
                </a:cubicBezTo>
                <a:lnTo>
                  <a:pt x="525" y="506"/>
                </a:lnTo>
                <a:lnTo>
                  <a:pt x="416" y="318"/>
                </a:lnTo>
                <a:lnTo>
                  <a:pt x="410" y="216"/>
                </a:lnTo>
                <a:cubicBezTo>
                  <a:pt x="410" y="205"/>
                  <a:pt x="401" y="194"/>
                  <a:pt x="390" y="189"/>
                </a:cubicBezTo>
                <a:lnTo>
                  <a:pt x="170" y="97"/>
                </a:lnTo>
                <a:lnTo>
                  <a:pt x="64" y="8"/>
                </a:lnTo>
                <a:cubicBezTo>
                  <a:pt x="58" y="2"/>
                  <a:pt x="43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697;p51">
            <a:extLst>
              <a:ext uri="{FF2B5EF4-FFF2-40B4-BE49-F238E27FC236}">
                <a16:creationId xmlns:a16="http://schemas.microsoft.com/office/drawing/2014/main" id="{21ABED58-32CF-C4CD-A2A8-FCFA1F46E510}"/>
              </a:ext>
            </a:extLst>
          </p:cNvPr>
          <p:cNvSpPr/>
          <p:nvPr/>
        </p:nvSpPr>
        <p:spPr>
          <a:xfrm>
            <a:off x="2390254" y="2429341"/>
            <a:ext cx="11409" cy="5409"/>
          </a:xfrm>
          <a:custGeom>
            <a:avLst/>
            <a:gdLst/>
            <a:ahLst/>
            <a:cxnLst/>
            <a:rect l="l" t="t" r="r" b="b"/>
            <a:pathLst>
              <a:path w="154" h="73" extrusionOk="0">
                <a:moveTo>
                  <a:pt x="123" y="0"/>
                </a:moveTo>
                <a:cubicBezTo>
                  <a:pt x="122" y="0"/>
                  <a:pt x="121" y="0"/>
                  <a:pt x="120" y="0"/>
                </a:cubicBezTo>
                <a:lnTo>
                  <a:pt x="31" y="7"/>
                </a:lnTo>
                <a:cubicBezTo>
                  <a:pt x="14" y="9"/>
                  <a:pt x="1" y="22"/>
                  <a:pt x="1" y="39"/>
                </a:cubicBezTo>
                <a:lnTo>
                  <a:pt x="1" y="42"/>
                </a:lnTo>
                <a:cubicBezTo>
                  <a:pt x="2" y="59"/>
                  <a:pt x="16" y="72"/>
                  <a:pt x="33" y="72"/>
                </a:cubicBezTo>
                <a:lnTo>
                  <a:pt x="36" y="72"/>
                </a:lnTo>
                <a:lnTo>
                  <a:pt x="125" y="65"/>
                </a:lnTo>
                <a:cubicBezTo>
                  <a:pt x="141" y="64"/>
                  <a:pt x="154" y="50"/>
                  <a:pt x="154" y="33"/>
                </a:cubicBezTo>
                <a:lnTo>
                  <a:pt x="154" y="31"/>
                </a:lnTo>
                <a:cubicBezTo>
                  <a:pt x="153" y="13"/>
                  <a:pt x="138" y="0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698;p51">
            <a:extLst>
              <a:ext uri="{FF2B5EF4-FFF2-40B4-BE49-F238E27FC236}">
                <a16:creationId xmlns:a16="http://schemas.microsoft.com/office/drawing/2014/main" id="{3D3F1DB3-B2E0-EA7A-3E62-6C42DA2EE722}"/>
              </a:ext>
            </a:extLst>
          </p:cNvPr>
          <p:cNvSpPr/>
          <p:nvPr/>
        </p:nvSpPr>
        <p:spPr>
          <a:xfrm>
            <a:off x="2756095" y="1662835"/>
            <a:ext cx="16521" cy="12520"/>
          </a:xfrm>
          <a:custGeom>
            <a:avLst/>
            <a:gdLst/>
            <a:ahLst/>
            <a:cxnLst/>
            <a:rect l="l" t="t" r="r" b="b"/>
            <a:pathLst>
              <a:path w="223" h="169" extrusionOk="0">
                <a:moveTo>
                  <a:pt x="78" y="1"/>
                </a:moveTo>
                <a:cubicBezTo>
                  <a:pt x="77" y="1"/>
                  <a:pt x="76" y="1"/>
                  <a:pt x="75" y="1"/>
                </a:cubicBezTo>
                <a:lnTo>
                  <a:pt x="68" y="1"/>
                </a:lnTo>
                <a:lnTo>
                  <a:pt x="31" y="3"/>
                </a:lnTo>
                <a:cubicBezTo>
                  <a:pt x="14" y="5"/>
                  <a:pt x="0" y="21"/>
                  <a:pt x="2" y="39"/>
                </a:cubicBezTo>
                <a:cubicBezTo>
                  <a:pt x="3" y="56"/>
                  <a:pt x="19" y="69"/>
                  <a:pt x="33" y="69"/>
                </a:cubicBezTo>
                <a:cubicBezTo>
                  <a:pt x="35" y="69"/>
                  <a:pt x="36" y="69"/>
                  <a:pt x="37" y="69"/>
                </a:cubicBezTo>
                <a:lnTo>
                  <a:pt x="60" y="68"/>
                </a:lnTo>
                <a:lnTo>
                  <a:pt x="157" y="158"/>
                </a:lnTo>
                <a:cubicBezTo>
                  <a:pt x="164" y="164"/>
                  <a:pt x="171" y="168"/>
                  <a:pt x="179" y="168"/>
                </a:cubicBezTo>
                <a:cubicBezTo>
                  <a:pt x="180" y="168"/>
                  <a:pt x="181" y="168"/>
                  <a:pt x="181" y="169"/>
                </a:cubicBezTo>
                <a:lnTo>
                  <a:pt x="190" y="169"/>
                </a:lnTo>
                <a:cubicBezTo>
                  <a:pt x="202" y="168"/>
                  <a:pt x="214" y="158"/>
                  <a:pt x="218" y="147"/>
                </a:cubicBezTo>
                <a:cubicBezTo>
                  <a:pt x="222" y="133"/>
                  <a:pt x="218" y="121"/>
                  <a:pt x="209" y="111"/>
                </a:cubicBezTo>
                <a:lnTo>
                  <a:pt x="99" y="10"/>
                </a:lnTo>
                <a:cubicBezTo>
                  <a:pt x="94" y="4"/>
                  <a:pt x="86" y="1"/>
                  <a:pt x="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699;p51">
            <a:extLst>
              <a:ext uri="{FF2B5EF4-FFF2-40B4-BE49-F238E27FC236}">
                <a16:creationId xmlns:a16="http://schemas.microsoft.com/office/drawing/2014/main" id="{8D631992-7BDA-F932-EB95-B3FBE657BA7A}"/>
              </a:ext>
            </a:extLst>
          </p:cNvPr>
          <p:cNvSpPr/>
          <p:nvPr/>
        </p:nvSpPr>
        <p:spPr>
          <a:xfrm>
            <a:off x="2642001" y="1710770"/>
            <a:ext cx="21262" cy="12002"/>
          </a:xfrm>
          <a:custGeom>
            <a:avLst/>
            <a:gdLst/>
            <a:ahLst/>
            <a:cxnLst/>
            <a:rect l="l" t="t" r="r" b="b"/>
            <a:pathLst>
              <a:path w="287" h="162" extrusionOk="0">
                <a:moveTo>
                  <a:pt x="44" y="1"/>
                </a:moveTo>
                <a:cubicBezTo>
                  <a:pt x="38" y="1"/>
                  <a:pt x="32" y="2"/>
                  <a:pt x="27" y="5"/>
                </a:cubicBezTo>
                <a:lnTo>
                  <a:pt x="18" y="10"/>
                </a:lnTo>
                <a:cubicBezTo>
                  <a:pt x="8" y="15"/>
                  <a:pt x="2" y="25"/>
                  <a:pt x="1" y="36"/>
                </a:cubicBezTo>
                <a:cubicBezTo>
                  <a:pt x="0" y="47"/>
                  <a:pt x="6" y="58"/>
                  <a:pt x="13" y="64"/>
                </a:cubicBezTo>
                <a:lnTo>
                  <a:pt x="123" y="155"/>
                </a:lnTo>
                <a:cubicBezTo>
                  <a:pt x="130" y="160"/>
                  <a:pt x="137" y="162"/>
                  <a:pt x="144" y="162"/>
                </a:cubicBezTo>
                <a:cubicBezTo>
                  <a:pt x="146" y="162"/>
                  <a:pt x="146" y="162"/>
                  <a:pt x="147" y="161"/>
                </a:cubicBezTo>
                <a:lnTo>
                  <a:pt x="255" y="153"/>
                </a:lnTo>
                <a:cubicBezTo>
                  <a:pt x="273" y="152"/>
                  <a:pt x="287" y="136"/>
                  <a:pt x="285" y="118"/>
                </a:cubicBezTo>
                <a:cubicBezTo>
                  <a:pt x="284" y="101"/>
                  <a:pt x="269" y="88"/>
                  <a:pt x="255" y="88"/>
                </a:cubicBezTo>
                <a:cubicBezTo>
                  <a:pt x="253" y="88"/>
                  <a:pt x="252" y="88"/>
                  <a:pt x="250" y="88"/>
                </a:cubicBezTo>
                <a:lnTo>
                  <a:pt x="169" y="93"/>
                </a:lnTo>
                <a:lnTo>
                  <a:pt x="64" y="7"/>
                </a:lnTo>
                <a:cubicBezTo>
                  <a:pt x="58" y="3"/>
                  <a:pt x="51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700;p51">
            <a:extLst>
              <a:ext uri="{FF2B5EF4-FFF2-40B4-BE49-F238E27FC236}">
                <a16:creationId xmlns:a16="http://schemas.microsoft.com/office/drawing/2014/main" id="{92A24E1F-3349-D819-24A6-AEBE08EFC43E}"/>
              </a:ext>
            </a:extLst>
          </p:cNvPr>
          <p:cNvSpPr/>
          <p:nvPr/>
        </p:nvSpPr>
        <p:spPr>
          <a:xfrm>
            <a:off x="2421445" y="2100764"/>
            <a:ext cx="13188" cy="12446"/>
          </a:xfrm>
          <a:custGeom>
            <a:avLst/>
            <a:gdLst/>
            <a:ahLst/>
            <a:cxnLst/>
            <a:rect l="l" t="t" r="r" b="b"/>
            <a:pathLst>
              <a:path w="178" h="168" extrusionOk="0">
                <a:moveTo>
                  <a:pt x="48" y="0"/>
                </a:moveTo>
                <a:cubicBezTo>
                  <a:pt x="43" y="0"/>
                  <a:pt x="37" y="1"/>
                  <a:pt x="33" y="4"/>
                </a:cubicBezTo>
                <a:lnTo>
                  <a:pt x="18" y="11"/>
                </a:lnTo>
                <a:cubicBezTo>
                  <a:pt x="7" y="19"/>
                  <a:pt x="1" y="30"/>
                  <a:pt x="2" y="43"/>
                </a:cubicBezTo>
                <a:lnTo>
                  <a:pt x="8" y="138"/>
                </a:lnTo>
                <a:cubicBezTo>
                  <a:pt x="10" y="147"/>
                  <a:pt x="13" y="155"/>
                  <a:pt x="20" y="160"/>
                </a:cubicBezTo>
                <a:cubicBezTo>
                  <a:pt x="26" y="165"/>
                  <a:pt x="33" y="168"/>
                  <a:pt x="41" y="168"/>
                </a:cubicBezTo>
                <a:lnTo>
                  <a:pt x="44" y="168"/>
                </a:lnTo>
                <a:lnTo>
                  <a:pt x="58" y="167"/>
                </a:lnTo>
                <a:lnTo>
                  <a:pt x="59" y="167"/>
                </a:lnTo>
                <a:lnTo>
                  <a:pt x="146" y="160"/>
                </a:lnTo>
                <a:cubicBezTo>
                  <a:pt x="164" y="159"/>
                  <a:pt x="178" y="143"/>
                  <a:pt x="176" y="125"/>
                </a:cubicBezTo>
                <a:cubicBezTo>
                  <a:pt x="175" y="107"/>
                  <a:pt x="159" y="94"/>
                  <a:pt x="144" y="94"/>
                </a:cubicBezTo>
                <a:cubicBezTo>
                  <a:pt x="143" y="94"/>
                  <a:pt x="142" y="95"/>
                  <a:pt x="141" y="95"/>
                </a:cubicBezTo>
                <a:lnTo>
                  <a:pt x="86" y="99"/>
                </a:lnTo>
                <a:lnTo>
                  <a:pt x="81" y="30"/>
                </a:lnTo>
                <a:cubicBezTo>
                  <a:pt x="80" y="20"/>
                  <a:pt x="74" y="9"/>
                  <a:pt x="64" y="4"/>
                </a:cubicBezTo>
                <a:cubicBezTo>
                  <a:pt x="59" y="1"/>
                  <a:pt x="54" y="0"/>
                  <a:pt x="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701;p51">
            <a:extLst>
              <a:ext uri="{FF2B5EF4-FFF2-40B4-BE49-F238E27FC236}">
                <a16:creationId xmlns:a16="http://schemas.microsoft.com/office/drawing/2014/main" id="{470934B1-F92D-CE83-76A9-AD7D3195E378}"/>
              </a:ext>
            </a:extLst>
          </p:cNvPr>
          <p:cNvSpPr/>
          <p:nvPr/>
        </p:nvSpPr>
        <p:spPr>
          <a:xfrm>
            <a:off x="2596585" y="1737144"/>
            <a:ext cx="36080" cy="11409"/>
          </a:xfrm>
          <a:custGeom>
            <a:avLst/>
            <a:gdLst/>
            <a:ahLst/>
            <a:cxnLst/>
            <a:rect l="l" t="t" r="r" b="b"/>
            <a:pathLst>
              <a:path w="487" h="154" extrusionOk="0">
                <a:moveTo>
                  <a:pt x="142" y="1"/>
                </a:moveTo>
                <a:cubicBezTo>
                  <a:pt x="140" y="1"/>
                  <a:pt x="139" y="1"/>
                  <a:pt x="137" y="2"/>
                </a:cubicBezTo>
                <a:lnTo>
                  <a:pt x="132" y="2"/>
                </a:lnTo>
                <a:lnTo>
                  <a:pt x="31" y="9"/>
                </a:lnTo>
                <a:cubicBezTo>
                  <a:pt x="13" y="10"/>
                  <a:pt x="0" y="26"/>
                  <a:pt x="1" y="44"/>
                </a:cubicBezTo>
                <a:cubicBezTo>
                  <a:pt x="2" y="61"/>
                  <a:pt x="18" y="75"/>
                  <a:pt x="33" y="75"/>
                </a:cubicBezTo>
                <a:cubicBezTo>
                  <a:pt x="34" y="75"/>
                  <a:pt x="35" y="75"/>
                  <a:pt x="36" y="75"/>
                </a:cubicBezTo>
                <a:lnTo>
                  <a:pt x="131" y="67"/>
                </a:lnTo>
                <a:lnTo>
                  <a:pt x="341" y="151"/>
                </a:lnTo>
                <a:cubicBezTo>
                  <a:pt x="345" y="153"/>
                  <a:pt x="349" y="154"/>
                  <a:pt x="353" y="154"/>
                </a:cubicBezTo>
                <a:cubicBezTo>
                  <a:pt x="354" y="154"/>
                  <a:pt x="354" y="154"/>
                  <a:pt x="354" y="151"/>
                </a:cubicBezTo>
                <a:lnTo>
                  <a:pt x="361" y="151"/>
                </a:lnTo>
                <a:lnTo>
                  <a:pt x="455" y="144"/>
                </a:lnTo>
                <a:cubicBezTo>
                  <a:pt x="474" y="143"/>
                  <a:pt x="486" y="128"/>
                  <a:pt x="485" y="109"/>
                </a:cubicBezTo>
                <a:cubicBezTo>
                  <a:pt x="484" y="93"/>
                  <a:pt x="470" y="79"/>
                  <a:pt x="455" y="79"/>
                </a:cubicBezTo>
                <a:cubicBezTo>
                  <a:pt x="454" y="79"/>
                  <a:pt x="452" y="79"/>
                  <a:pt x="450" y="80"/>
                </a:cubicBezTo>
                <a:lnTo>
                  <a:pt x="362" y="86"/>
                </a:lnTo>
                <a:lnTo>
                  <a:pt x="152" y="4"/>
                </a:lnTo>
                <a:cubicBezTo>
                  <a:pt x="148" y="2"/>
                  <a:pt x="145" y="1"/>
                  <a:pt x="1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702;p51">
            <a:extLst>
              <a:ext uri="{FF2B5EF4-FFF2-40B4-BE49-F238E27FC236}">
                <a16:creationId xmlns:a16="http://schemas.microsoft.com/office/drawing/2014/main" id="{FDB3D6DE-024E-4EE5-C3C3-EE0D63B45B2B}"/>
              </a:ext>
            </a:extLst>
          </p:cNvPr>
          <p:cNvSpPr/>
          <p:nvPr/>
        </p:nvSpPr>
        <p:spPr>
          <a:xfrm>
            <a:off x="2798917" y="1659427"/>
            <a:ext cx="22004" cy="19707"/>
          </a:xfrm>
          <a:custGeom>
            <a:avLst/>
            <a:gdLst/>
            <a:ahLst/>
            <a:cxnLst/>
            <a:rect l="l" t="t" r="r" b="b"/>
            <a:pathLst>
              <a:path w="297" h="266" extrusionOk="0">
                <a:moveTo>
                  <a:pt x="144" y="1"/>
                </a:moveTo>
                <a:cubicBezTo>
                  <a:pt x="142" y="1"/>
                  <a:pt x="141" y="1"/>
                  <a:pt x="140" y="1"/>
                </a:cubicBezTo>
                <a:lnTo>
                  <a:pt x="132" y="1"/>
                </a:lnTo>
                <a:lnTo>
                  <a:pt x="31" y="7"/>
                </a:lnTo>
                <a:cubicBezTo>
                  <a:pt x="14" y="10"/>
                  <a:pt x="0" y="25"/>
                  <a:pt x="2" y="43"/>
                </a:cubicBezTo>
                <a:cubicBezTo>
                  <a:pt x="3" y="60"/>
                  <a:pt x="18" y="73"/>
                  <a:pt x="33" y="73"/>
                </a:cubicBezTo>
                <a:cubicBezTo>
                  <a:pt x="34" y="73"/>
                  <a:pt x="35" y="73"/>
                  <a:pt x="37" y="73"/>
                </a:cubicBezTo>
                <a:lnTo>
                  <a:pt x="118" y="68"/>
                </a:lnTo>
                <a:lnTo>
                  <a:pt x="231" y="252"/>
                </a:lnTo>
                <a:cubicBezTo>
                  <a:pt x="236" y="262"/>
                  <a:pt x="248" y="266"/>
                  <a:pt x="259" y="266"/>
                </a:cubicBezTo>
                <a:cubicBezTo>
                  <a:pt x="268" y="266"/>
                  <a:pt x="275" y="265"/>
                  <a:pt x="279" y="260"/>
                </a:cubicBezTo>
                <a:cubicBezTo>
                  <a:pt x="286" y="255"/>
                  <a:pt x="292" y="249"/>
                  <a:pt x="295" y="240"/>
                </a:cubicBezTo>
                <a:cubicBezTo>
                  <a:pt x="297" y="231"/>
                  <a:pt x="296" y="223"/>
                  <a:pt x="291" y="215"/>
                </a:cubicBezTo>
                <a:lnTo>
                  <a:pt x="170" y="17"/>
                </a:lnTo>
                <a:cubicBezTo>
                  <a:pt x="164" y="8"/>
                  <a:pt x="15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703;p51">
            <a:extLst>
              <a:ext uri="{FF2B5EF4-FFF2-40B4-BE49-F238E27FC236}">
                <a16:creationId xmlns:a16="http://schemas.microsoft.com/office/drawing/2014/main" id="{477A1678-34CE-8F62-12B6-1AA60C24ED3D}"/>
              </a:ext>
            </a:extLst>
          </p:cNvPr>
          <p:cNvSpPr/>
          <p:nvPr/>
        </p:nvSpPr>
        <p:spPr>
          <a:xfrm>
            <a:off x="3174833" y="2680719"/>
            <a:ext cx="13483" cy="5482"/>
          </a:xfrm>
          <a:custGeom>
            <a:avLst/>
            <a:gdLst/>
            <a:ahLst/>
            <a:cxnLst/>
            <a:rect l="l" t="t" r="r" b="b"/>
            <a:pathLst>
              <a:path w="182" h="74" extrusionOk="0">
                <a:moveTo>
                  <a:pt x="149" y="0"/>
                </a:moveTo>
                <a:cubicBezTo>
                  <a:pt x="148" y="0"/>
                  <a:pt x="146" y="0"/>
                  <a:pt x="145" y="1"/>
                </a:cubicBezTo>
                <a:lnTo>
                  <a:pt x="32" y="8"/>
                </a:lnTo>
                <a:cubicBezTo>
                  <a:pt x="14" y="9"/>
                  <a:pt x="1" y="26"/>
                  <a:pt x="3" y="43"/>
                </a:cubicBezTo>
                <a:cubicBezTo>
                  <a:pt x="4" y="60"/>
                  <a:pt x="19" y="74"/>
                  <a:pt x="35" y="74"/>
                </a:cubicBezTo>
                <a:lnTo>
                  <a:pt x="37" y="74"/>
                </a:lnTo>
                <a:lnTo>
                  <a:pt x="138" y="67"/>
                </a:lnTo>
                <a:lnTo>
                  <a:pt x="150" y="65"/>
                </a:lnTo>
                <a:cubicBezTo>
                  <a:pt x="168" y="64"/>
                  <a:pt x="181" y="49"/>
                  <a:pt x="180" y="30"/>
                </a:cubicBezTo>
                <a:cubicBezTo>
                  <a:pt x="178" y="14"/>
                  <a:pt x="163" y="0"/>
                  <a:pt x="1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704;p51">
            <a:extLst>
              <a:ext uri="{FF2B5EF4-FFF2-40B4-BE49-F238E27FC236}">
                <a16:creationId xmlns:a16="http://schemas.microsoft.com/office/drawing/2014/main" id="{A8291433-CB98-2186-1B58-0027184A28AE}"/>
              </a:ext>
            </a:extLst>
          </p:cNvPr>
          <p:cNvSpPr/>
          <p:nvPr/>
        </p:nvSpPr>
        <p:spPr>
          <a:xfrm>
            <a:off x="3237659" y="2685016"/>
            <a:ext cx="5112" cy="4964"/>
          </a:xfrm>
          <a:custGeom>
            <a:avLst/>
            <a:gdLst/>
            <a:ahLst/>
            <a:cxnLst/>
            <a:rect l="l" t="t" r="r" b="b"/>
            <a:pathLst>
              <a:path w="69" h="67" extrusionOk="0">
                <a:moveTo>
                  <a:pt x="37" y="0"/>
                </a:moveTo>
                <a:cubicBezTo>
                  <a:pt x="35" y="0"/>
                  <a:pt x="33" y="1"/>
                  <a:pt x="31" y="1"/>
                </a:cubicBezTo>
                <a:cubicBezTo>
                  <a:pt x="14" y="2"/>
                  <a:pt x="0" y="17"/>
                  <a:pt x="0" y="33"/>
                </a:cubicBezTo>
                <a:lnTo>
                  <a:pt x="0" y="36"/>
                </a:lnTo>
                <a:cubicBezTo>
                  <a:pt x="2" y="53"/>
                  <a:pt x="16" y="67"/>
                  <a:pt x="33" y="67"/>
                </a:cubicBezTo>
                <a:cubicBezTo>
                  <a:pt x="35" y="67"/>
                  <a:pt x="35" y="67"/>
                  <a:pt x="33" y="65"/>
                </a:cubicBezTo>
                <a:lnTo>
                  <a:pt x="41" y="65"/>
                </a:lnTo>
                <a:cubicBezTo>
                  <a:pt x="58" y="64"/>
                  <a:pt x="68" y="51"/>
                  <a:pt x="68" y="33"/>
                </a:cubicBezTo>
                <a:lnTo>
                  <a:pt x="68" y="31"/>
                </a:lnTo>
                <a:cubicBezTo>
                  <a:pt x="67" y="15"/>
                  <a:pt x="52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705;p51">
            <a:extLst>
              <a:ext uri="{FF2B5EF4-FFF2-40B4-BE49-F238E27FC236}">
                <a16:creationId xmlns:a16="http://schemas.microsoft.com/office/drawing/2014/main" id="{7DCC5953-F2CC-7F06-AC38-00C3774B48F0}"/>
              </a:ext>
            </a:extLst>
          </p:cNvPr>
          <p:cNvSpPr/>
          <p:nvPr/>
        </p:nvSpPr>
        <p:spPr>
          <a:xfrm>
            <a:off x="3439842" y="2843562"/>
            <a:ext cx="19633" cy="5927"/>
          </a:xfrm>
          <a:custGeom>
            <a:avLst/>
            <a:gdLst/>
            <a:ahLst/>
            <a:cxnLst/>
            <a:rect l="l" t="t" r="r" b="b"/>
            <a:pathLst>
              <a:path w="265" h="80" extrusionOk="0">
                <a:moveTo>
                  <a:pt x="233" y="1"/>
                </a:moveTo>
                <a:cubicBezTo>
                  <a:pt x="232" y="1"/>
                  <a:pt x="231" y="1"/>
                  <a:pt x="230" y="1"/>
                </a:cubicBezTo>
                <a:lnTo>
                  <a:pt x="31" y="15"/>
                </a:lnTo>
                <a:cubicBezTo>
                  <a:pt x="14" y="16"/>
                  <a:pt x="0" y="31"/>
                  <a:pt x="0" y="48"/>
                </a:cubicBezTo>
                <a:lnTo>
                  <a:pt x="0" y="51"/>
                </a:lnTo>
                <a:cubicBezTo>
                  <a:pt x="3" y="67"/>
                  <a:pt x="16" y="80"/>
                  <a:pt x="34" y="80"/>
                </a:cubicBezTo>
                <a:lnTo>
                  <a:pt x="36" y="80"/>
                </a:lnTo>
                <a:lnTo>
                  <a:pt x="235" y="66"/>
                </a:lnTo>
                <a:cubicBezTo>
                  <a:pt x="251" y="64"/>
                  <a:pt x="265" y="51"/>
                  <a:pt x="265" y="33"/>
                </a:cubicBezTo>
                <a:lnTo>
                  <a:pt x="265" y="31"/>
                </a:lnTo>
                <a:cubicBezTo>
                  <a:pt x="264" y="13"/>
                  <a:pt x="249" y="1"/>
                  <a:pt x="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706;p51">
            <a:extLst>
              <a:ext uri="{FF2B5EF4-FFF2-40B4-BE49-F238E27FC236}">
                <a16:creationId xmlns:a16="http://schemas.microsoft.com/office/drawing/2014/main" id="{286CF7C0-C50F-6780-C848-8388741F2920}"/>
              </a:ext>
            </a:extLst>
          </p:cNvPr>
          <p:cNvSpPr/>
          <p:nvPr/>
        </p:nvSpPr>
        <p:spPr>
          <a:xfrm>
            <a:off x="2345431" y="2496465"/>
            <a:ext cx="14151" cy="20522"/>
          </a:xfrm>
          <a:custGeom>
            <a:avLst/>
            <a:gdLst/>
            <a:ahLst/>
            <a:cxnLst/>
            <a:rect l="l" t="t" r="r" b="b"/>
            <a:pathLst>
              <a:path w="191" h="277" extrusionOk="0">
                <a:moveTo>
                  <a:pt x="49" y="0"/>
                </a:moveTo>
                <a:cubicBezTo>
                  <a:pt x="48" y="0"/>
                  <a:pt x="48" y="0"/>
                  <a:pt x="47" y="0"/>
                </a:cubicBezTo>
                <a:lnTo>
                  <a:pt x="32" y="1"/>
                </a:lnTo>
                <a:cubicBezTo>
                  <a:pt x="13" y="3"/>
                  <a:pt x="1" y="19"/>
                  <a:pt x="2" y="37"/>
                </a:cubicBezTo>
                <a:lnTo>
                  <a:pt x="10" y="145"/>
                </a:lnTo>
                <a:cubicBezTo>
                  <a:pt x="11" y="152"/>
                  <a:pt x="13" y="161"/>
                  <a:pt x="21" y="166"/>
                </a:cubicBezTo>
                <a:lnTo>
                  <a:pt x="128" y="269"/>
                </a:lnTo>
                <a:cubicBezTo>
                  <a:pt x="133" y="274"/>
                  <a:pt x="143" y="275"/>
                  <a:pt x="151" y="275"/>
                </a:cubicBezTo>
                <a:cubicBezTo>
                  <a:pt x="152" y="275"/>
                  <a:pt x="153" y="275"/>
                  <a:pt x="154" y="276"/>
                </a:cubicBezTo>
                <a:cubicBezTo>
                  <a:pt x="163" y="275"/>
                  <a:pt x="174" y="268"/>
                  <a:pt x="179" y="262"/>
                </a:cubicBezTo>
                <a:cubicBezTo>
                  <a:pt x="190" y="249"/>
                  <a:pt x="189" y="229"/>
                  <a:pt x="178" y="218"/>
                </a:cubicBezTo>
                <a:lnTo>
                  <a:pt x="87" y="126"/>
                </a:lnTo>
                <a:lnTo>
                  <a:pt x="81" y="30"/>
                </a:lnTo>
                <a:cubicBezTo>
                  <a:pt x="80" y="21"/>
                  <a:pt x="76" y="14"/>
                  <a:pt x="70" y="9"/>
                </a:cubicBezTo>
                <a:cubicBezTo>
                  <a:pt x="64" y="4"/>
                  <a:pt x="56" y="0"/>
                  <a:pt x="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707;p51">
            <a:extLst>
              <a:ext uri="{FF2B5EF4-FFF2-40B4-BE49-F238E27FC236}">
                <a16:creationId xmlns:a16="http://schemas.microsoft.com/office/drawing/2014/main" id="{8464857B-B681-55C2-A475-8C0FD44F6889}"/>
              </a:ext>
            </a:extLst>
          </p:cNvPr>
          <p:cNvSpPr/>
          <p:nvPr/>
        </p:nvSpPr>
        <p:spPr>
          <a:xfrm>
            <a:off x="2745056" y="1694470"/>
            <a:ext cx="65641" cy="81940"/>
          </a:xfrm>
          <a:custGeom>
            <a:avLst/>
            <a:gdLst/>
            <a:ahLst/>
            <a:cxnLst/>
            <a:rect l="l" t="t" r="r" b="b"/>
            <a:pathLst>
              <a:path w="886" h="1106" extrusionOk="0">
                <a:moveTo>
                  <a:pt x="142" y="1"/>
                </a:moveTo>
                <a:cubicBezTo>
                  <a:pt x="141" y="1"/>
                  <a:pt x="139" y="1"/>
                  <a:pt x="138" y="1"/>
                </a:cubicBezTo>
                <a:lnTo>
                  <a:pt x="133" y="1"/>
                </a:lnTo>
                <a:lnTo>
                  <a:pt x="32" y="8"/>
                </a:lnTo>
                <a:cubicBezTo>
                  <a:pt x="13" y="10"/>
                  <a:pt x="0" y="26"/>
                  <a:pt x="1" y="44"/>
                </a:cubicBezTo>
                <a:cubicBezTo>
                  <a:pt x="2" y="61"/>
                  <a:pt x="18" y="74"/>
                  <a:pt x="33" y="74"/>
                </a:cubicBezTo>
                <a:cubicBezTo>
                  <a:pt x="35" y="74"/>
                  <a:pt x="36" y="74"/>
                  <a:pt x="37" y="74"/>
                </a:cubicBezTo>
                <a:lnTo>
                  <a:pt x="131" y="68"/>
                </a:lnTo>
                <a:lnTo>
                  <a:pt x="340" y="163"/>
                </a:lnTo>
                <a:cubicBezTo>
                  <a:pt x="340" y="164"/>
                  <a:pt x="341" y="164"/>
                  <a:pt x="341" y="164"/>
                </a:cubicBezTo>
                <a:lnTo>
                  <a:pt x="567" y="252"/>
                </a:lnTo>
                <a:cubicBezTo>
                  <a:pt x="571" y="254"/>
                  <a:pt x="575" y="255"/>
                  <a:pt x="578" y="255"/>
                </a:cubicBezTo>
                <a:cubicBezTo>
                  <a:pt x="579" y="255"/>
                  <a:pt x="580" y="255"/>
                  <a:pt x="580" y="255"/>
                </a:cubicBezTo>
                <a:lnTo>
                  <a:pt x="656" y="250"/>
                </a:lnTo>
                <a:lnTo>
                  <a:pt x="669" y="434"/>
                </a:lnTo>
                <a:cubicBezTo>
                  <a:pt x="669" y="443"/>
                  <a:pt x="674" y="453"/>
                  <a:pt x="681" y="458"/>
                </a:cubicBezTo>
                <a:lnTo>
                  <a:pt x="785" y="541"/>
                </a:lnTo>
                <a:lnTo>
                  <a:pt x="814" y="947"/>
                </a:lnTo>
                <a:lnTo>
                  <a:pt x="721" y="1053"/>
                </a:lnTo>
                <a:cubicBezTo>
                  <a:pt x="713" y="1062"/>
                  <a:pt x="715" y="1075"/>
                  <a:pt x="720" y="1088"/>
                </a:cubicBezTo>
                <a:cubicBezTo>
                  <a:pt x="725" y="1099"/>
                  <a:pt x="740" y="1106"/>
                  <a:pt x="752" y="1106"/>
                </a:cubicBezTo>
                <a:cubicBezTo>
                  <a:pt x="752" y="1106"/>
                  <a:pt x="754" y="1106"/>
                  <a:pt x="755" y="1105"/>
                </a:cubicBezTo>
                <a:cubicBezTo>
                  <a:pt x="763" y="1104"/>
                  <a:pt x="772" y="1099"/>
                  <a:pt x="777" y="1093"/>
                </a:cubicBezTo>
                <a:lnTo>
                  <a:pt x="877" y="977"/>
                </a:lnTo>
                <a:cubicBezTo>
                  <a:pt x="882" y="970"/>
                  <a:pt x="885" y="963"/>
                  <a:pt x="885" y="954"/>
                </a:cubicBezTo>
                <a:lnTo>
                  <a:pt x="854" y="520"/>
                </a:lnTo>
                <a:cubicBezTo>
                  <a:pt x="854" y="511"/>
                  <a:pt x="849" y="502"/>
                  <a:pt x="842" y="497"/>
                </a:cubicBezTo>
                <a:lnTo>
                  <a:pt x="738" y="413"/>
                </a:lnTo>
                <a:lnTo>
                  <a:pt x="724" y="210"/>
                </a:lnTo>
                <a:cubicBezTo>
                  <a:pt x="722" y="193"/>
                  <a:pt x="707" y="180"/>
                  <a:pt x="692" y="180"/>
                </a:cubicBezTo>
                <a:cubicBezTo>
                  <a:pt x="691" y="180"/>
                  <a:pt x="690" y="180"/>
                  <a:pt x="689" y="180"/>
                </a:cubicBezTo>
                <a:lnTo>
                  <a:pt x="587" y="186"/>
                </a:lnTo>
                <a:lnTo>
                  <a:pt x="372" y="104"/>
                </a:lnTo>
                <a:lnTo>
                  <a:pt x="153" y="3"/>
                </a:lnTo>
                <a:cubicBezTo>
                  <a:pt x="150" y="1"/>
                  <a:pt x="146" y="1"/>
                  <a:pt x="1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708;p51">
            <a:extLst>
              <a:ext uri="{FF2B5EF4-FFF2-40B4-BE49-F238E27FC236}">
                <a16:creationId xmlns:a16="http://schemas.microsoft.com/office/drawing/2014/main" id="{838993BF-8D0B-2032-C659-B2D67A063615}"/>
              </a:ext>
            </a:extLst>
          </p:cNvPr>
          <p:cNvSpPr/>
          <p:nvPr/>
        </p:nvSpPr>
        <p:spPr>
          <a:xfrm>
            <a:off x="2902786" y="1532664"/>
            <a:ext cx="29709" cy="27338"/>
          </a:xfrm>
          <a:custGeom>
            <a:avLst/>
            <a:gdLst/>
            <a:ahLst/>
            <a:cxnLst/>
            <a:rect l="l" t="t" r="r" b="b"/>
            <a:pathLst>
              <a:path w="401" h="369" extrusionOk="0">
                <a:moveTo>
                  <a:pt x="134" y="0"/>
                </a:moveTo>
                <a:cubicBezTo>
                  <a:pt x="133" y="0"/>
                  <a:pt x="132" y="0"/>
                  <a:pt x="131" y="0"/>
                </a:cubicBezTo>
                <a:lnTo>
                  <a:pt x="125" y="0"/>
                </a:lnTo>
                <a:lnTo>
                  <a:pt x="76" y="5"/>
                </a:lnTo>
                <a:cubicBezTo>
                  <a:pt x="58" y="6"/>
                  <a:pt x="44" y="21"/>
                  <a:pt x="46" y="40"/>
                </a:cubicBezTo>
                <a:cubicBezTo>
                  <a:pt x="47" y="56"/>
                  <a:pt x="61" y="68"/>
                  <a:pt x="78" y="70"/>
                </a:cubicBezTo>
                <a:lnTo>
                  <a:pt x="4" y="245"/>
                </a:lnTo>
                <a:cubicBezTo>
                  <a:pt x="1" y="255"/>
                  <a:pt x="2" y="264"/>
                  <a:pt x="6" y="272"/>
                </a:cubicBezTo>
                <a:cubicBezTo>
                  <a:pt x="10" y="282"/>
                  <a:pt x="17" y="287"/>
                  <a:pt x="27" y="290"/>
                </a:cubicBezTo>
                <a:lnTo>
                  <a:pt x="350" y="368"/>
                </a:lnTo>
                <a:lnTo>
                  <a:pt x="369" y="368"/>
                </a:lnTo>
                <a:cubicBezTo>
                  <a:pt x="385" y="366"/>
                  <a:pt x="397" y="353"/>
                  <a:pt x="398" y="338"/>
                </a:cubicBezTo>
                <a:cubicBezTo>
                  <a:pt x="400" y="321"/>
                  <a:pt x="390" y="307"/>
                  <a:pt x="374" y="302"/>
                </a:cubicBezTo>
                <a:lnTo>
                  <a:pt x="85" y="234"/>
                </a:lnTo>
                <a:lnTo>
                  <a:pt x="163" y="45"/>
                </a:lnTo>
                <a:cubicBezTo>
                  <a:pt x="167" y="35"/>
                  <a:pt x="166" y="22"/>
                  <a:pt x="159" y="14"/>
                </a:cubicBezTo>
                <a:cubicBezTo>
                  <a:pt x="153" y="5"/>
                  <a:pt x="144" y="0"/>
                  <a:pt x="1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709;p51">
            <a:extLst>
              <a:ext uri="{FF2B5EF4-FFF2-40B4-BE49-F238E27FC236}">
                <a16:creationId xmlns:a16="http://schemas.microsoft.com/office/drawing/2014/main" id="{8009A532-D4E0-8AE1-62B5-68A01850BA2A}"/>
              </a:ext>
            </a:extLst>
          </p:cNvPr>
          <p:cNvSpPr/>
          <p:nvPr/>
        </p:nvSpPr>
        <p:spPr>
          <a:xfrm>
            <a:off x="2863076" y="1551556"/>
            <a:ext cx="12150" cy="5409"/>
          </a:xfrm>
          <a:custGeom>
            <a:avLst/>
            <a:gdLst/>
            <a:ahLst/>
            <a:cxnLst/>
            <a:rect l="l" t="t" r="r" b="b"/>
            <a:pathLst>
              <a:path w="164" h="73" extrusionOk="0">
                <a:moveTo>
                  <a:pt x="133" y="0"/>
                </a:moveTo>
                <a:cubicBezTo>
                  <a:pt x="132" y="0"/>
                  <a:pt x="131" y="0"/>
                  <a:pt x="130" y="1"/>
                </a:cubicBezTo>
                <a:lnTo>
                  <a:pt x="31" y="8"/>
                </a:lnTo>
                <a:cubicBezTo>
                  <a:pt x="13" y="9"/>
                  <a:pt x="0" y="23"/>
                  <a:pt x="0" y="40"/>
                </a:cubicBezTo>
                <a:lnTo>
                  <a:pt x="0" y="42"/>
                </a:lnTo>
                <a:cubicBezTo>
                  <a:pt x="1" y="60"/>
                  <a:pt x="16" y="72"/>
                  <a:pt x="33" y="72"/>
                </a:cubicBezTo>
                <a:lnTo>
                  <a:pt x="36" y="72"/>
                </a:lnTo>
                <a:lnTo>
                  <a:pt x="135" y="66"/>
                </a:lnTo>
                <a:cubicBezTo>
                  <a:pt x="151" y="65"/>
                  <a:pt x="164" y="51"/>
                  <a:pt x="164" y="34"/>
                </a:cubicBezTo>
                <a:lnTo>
                  <a:pt x="164" y="31"/>
                </a:lnTo>
                <a:cubicBezTo>
                  <a:pt x="163" y="14"/>
                  <a:pt x="148" y="0"/>
                  <a:pt x="1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710;p51">
            <a:extLst>
              <a:ext uri="{FF2B5EF4-FFF2-40B4-BE49-F238E27FC236}">
                <a16:creationId xmlns:a16="http://schemas.microsoft.com/office/drawing/2014/main" id="{84AB5229-222F-DF11-2553-3780B22B2E62}"/>
              </a:ext>
            </a:extLst>
          </p:cNvPr>
          <p:cNvSpPr/>
          <p:nvPr/>
        </p:nvSpPr>
        <p:spPr>
          <a:xfrm>
            <a:off x="2933384" y="1554371"/>
            <a:ext cx="24671" cy="75716"/>
          </a:xfrm>
          <a:custGeom>
            <a:avLst/>
            <a:gdLst/>
            <a:ahLst/>
            <a:cxnLst/>
            <a:rect l="l" t="t" r="r" b="b"/>
            <a:pathLst>
              <a:path w="333" h="1022" extrusionOk="0">
                <a:moveTo>
                  <a:pt x="63" y="1"/>
                </a:moveTo>
                <a:cubicBezTo>
                  <a:pt x="61" y="1"/>
                  <a:pt x="60" y="1"/>
                  <a:pt x="58" y="1"/>
                </a:cubicBezTo>
                <a:lnTo>
                  <a:pt x="51" y="1"/>
                </a:lnTo>
                <a:lnTo>
                  <a:pt x="32" y="2"/>
                </a:lnTo>
                <a:cubicBezTo>
                  <a:pt x="15" y="3"/>
                  <a:pt x="1" y="19"/>
                  <a:pt x="3" y="38"/>
                </a:cubicBezTo>
                <a:cubicBezTo>
                  <a:pt x="4" y="54"/>
                  <a:pt x="18" y="67"/>
                  <a:pt x="33" y="67"/>
                </a:cubicBezTo>
                <a:cubicBezTo>
                  <a:pt x="34" y="67"/>
                  <a:pt x="36" y="67"/>
                  <a:pt x="37" y="67"/>
                </a:cubicBezTo>
                <a:lnTo>
                  <a:pt x="42" y="67"/>
                </a:lnTo>
                <a:lnTo>
                  <a:pt x="149" y="159"/>
                </a:lnTo>
                <a:lnTo>
                  <a:pt x="254" y="246"/>
                </a:lnTo>
                <a:lnTo>
                  <a:pt x="259" y="327"/>
                </a:lnTo>
                <a:lnTo>
                  <a:pt x="167" y="439"/>
                </a:lnTo>
                <a:cubicBezTo>
                  <a:pt x="161" y="446"/>
                  <a:pt x="159" y="455"/>
                  <a:pt x="159" y="462"/>
                </a:cubicBezTo>
                <a:lnTo>
                  <a:pt x="197" y="991"/>
                </a:lnTo>
                <a:cubicBezTo>
                  <a:pt x="198" y="999"/>
                  <a:pt x="202" y="1008"/>
                  <a:pt x="208" y="1013"/>
                </a:cubicBezTo>
                <a:cubicBezTo>
                  <a:pt x="213" y="1018"/>
                  <a:pt x="222" y="1021"/>
                  <a:pt x="229" y="1021"/>
                </a:cubicBezTo>
                <a:cubicBezTo>
                  <a:pt x="230" y="1021"/>
                  <a:pt x="230" y="1021"/>
                  <a:pt x="230" y="1019"/>
                </a:cubicBezTo>
                <a:lnTo>
                  <a:pt x="238" y="1019"/>
                </a:lnTo>
                <a:cubicBezTo>
                  <a:pt x="256" y="1018"/>
                  <a:pt x="270" y="1003"/>
                  <a:pt x="268" y="985"/>
                </a:cubicBezTo>
                <a:lnTo>
                  <a:pt x="254" y="775"/>
                </a:lnTo>
                <a:lnTo>
                  <a:pt x="231" y="470"/>
                </a:lnTo>
                <a:lnTo>
                  <a:pt x="324" y="357"/>
                </a:lnTo>
                <a:cubicBezTo>
                  <a:pt x="329" y="351"/>
                  <a:pt x="332" y="342"/>
                  <a:pt x="332" y="334"/>
                </a:cubicBezTo>
                <a:lnTo>
                  <a:pt x="324" y="226"/>
                </a:lnTo>
                <a:cubicBezTo>
                  <a:pt x="324" y="217"/>
                  <a:pt x="319" y="207"/>
                  <a:pt x="312" y="202"/>
                </a:cubicBezTo>
                <a:lnTo>
                  <a:pt x="198" y="108"/>
                </a:lnTo>
                <a:lnTo>
                  <a:pt x="82" y="8"/>
                </a:lnTo>
                <a:cubicBezTo>
                  <a:pt x="77" y="4"/>
                  <a:pt x="70" y="1"/>
                  <a:pt x="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711;p51">
            <a:extLst>
              <a:ext uri="{FF2B5EF4-FFF2-40B4-BE49-F238E27FC236}">
                <a16:creationId xmlns:a16="http://schemas.microsoft.com/office/drawing/2014/main" id="{EDD103A0-D6F3-1111-BFB2-973A130A7A02}"/>
              </a:ext>
            </a:extLst>
          </p:cNvPr>
          <p:cNvSpPr/>
          <p:nvPr/>
        </p:nvSpPr>
        <p:spPr>
          <a:xfrm>
            <a:off x="2818327" y="1457836"/>
            <a:ext cx="27931" cy="69864"/>
          </a:xfrm>
          <a:custGeom>
            <a:avLst/>
            <a:gdLst/>
            <a:ahLst/>
            <a:cxnLst/>
            <a:rect l="l" t="t" r="r" b="b"/>
            <a:pathLst>
              <a:path w="377" h="943" extrusionOk="0">
                <a:moveTo>
                  <a:pt x="307" y="169"/>
                </a:moveTo>
                <a:lnTo>
                  <a:pt x="311" y="238"/>
                </a:lnTo>
                <a:lnTo>
                  <a:pt x="273" y="327"/>
                </a:lnTo>
                <a:lnTo>
                  <a:pt x="268" y="256"/>
                </a:lnTo>
                <a:lnTo>
                  <a:pt x="307" y="169"/>
                </a:lnTo>
                <a:close/>
                <a:moveTo>
                  <a:pt x="246" y="395"/>
                </a:moveTo>
                <a:lnTo>
                  <a:pt x="88" y="774"/>
                </a:lnTo>
                <a:lnTo>
                  <a:pt x="68" y="500"/>
                </a:lnTo>
                <a:lnTo>
                  <a:pt x="246" y="395"/>
                </a:lnTo>
                <a:close/>
                <a:moveTo>
                  <a:pt x="330" y="0"/>
                </a:moveTo>
                <a:cubicBezTo>
                  <a:pt x="317" y="0"/>
                  <a:pt x="306" y="7"/>
                  <a:pt x="299" y="20"/>
                </a:cubicBezTo>
                <a:lnTo>
                  <a:pt x="206" y="239"/>
                </a:lnTo>
                <a:cubicBezTo>
                  <a:pt x="204" y="244"/>
                  <a:pt x="204" y="249"/>
                  <a:pt x="204" y="255"/>
                </a:cubicBezTo>
                <a:lnTo>
                  <a:pt x="210" y="343"/>
                </a:lnTo>
                <a:lnTo>
                  <a:pt x="17" y="457"/>
                </a:lnTo>
                <a:cubicBezTo>
                  <a:pt x="7" y="463"/>
                  <a:pt x="1" y="474"/>
                  <a:pt x="2" y="487"/>
                </a:cubicBezTo>
                <a:lnTo>
                  <a:pt x="32" y="914"/>
                </a:lnTo>
                <a:cubicBezTo>
                  <a:pt x="33" y="929"/>
                  <a:pt x="44" y="941"/>
                  <a:pt x="59" y="943"/>
                </a:cubicBezTo>
                <a:lnTo>
                  <a:pt x="64" y="943"/>
                </a:lnTo>
                <a:cubicBezTo>
                  <a:pt x="78" y="943"/>
                  <a:pt x="89" y="935"/>
                  <a:pt x="94" y="924"/>
                </a:cubicBezTo>
                <a:lnTo>
                  <a:pt x="374" y="256"/>
                </a:lnTo>
                <a:cubicBezTo>
                  <a:pt x="376" y="252"/>
                  <a:pt x="376" y="247"/>
                  <a:pt x="376" y="241"/>
                </a:cubicBezTo>
                <a:lnTo>
                  <a:pt x="362" y="31"/>
                </a:lnTo>
                <a:cubicBezTo>
                  <a:pt x="361" y="15"/>
                  <a:pt x="349" y="4"/>
                  <a:pt x="335" y="0"/>
                </a:cubicBezTo>
                <a:cubicBezTo>
                  <a:pt x="333" y="0"/>
                  <a:pt x="331" y="0"/>
                  <a:pt x="3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712;p51">
            <a:extLst>
              <a:ext uri="{FF2B5EF4-FFF2-40B4-BE49-F238E27FC236}">
                <a16:creationId xmlns:a16="http://schemas.microsoft.com/office/drawing/2014/main" id="{2BB19E1B-1835-DDFC-4560-2C7B38C1579E}"/>
              </a:ext>
            </a:extLst>
          </p:cNvPr>
          <p:cNvSpPr/>
          <p:nvPr/>
        </p:nvSpPr>
        <p:spPr>
          <a:xfrm>
            <a:off x="1635755" y="2725542"/>
            <a:ext cx="5853" cy="10372"/>
          </a:xfrm>
          <a:custGeom>
            <a:avLst/>
            <a:gdLst/>
            <a:ahLst/>
            <a:cxnLst/>
            <a:rect l="l" t="t" r="r" b="b"/>
            <a:pathLst>
              <a:path w="79" h="140" extrusionOk="0">
                <a:moveTo>
                  <a:pt x="33" y="1"/>
                </a:moveTo>
                <a:cubicBezTo>
                  <a:pt x="32" y="1"/>
                  <a:pt x="32" y="1"/>
                  <a:pt x="31" y="1"/>
                </a:cubicBezTo>
                <a:cubicBezTo>
                  <a:pt x="23" y="2"/>
                  <a:pt x="13" y="6"/>
                  <a:pt x="8" y="12"/>
                </a:cubicBezTo>
                <a:cubicBezTo>
                  <a:pt x="3" y="18"/>
                  <a:pt x="1" y="27"/>
                  <a:pt x="1" y="36"/>
                </a:cubicBezTo>
                <a:lnTo>
                  <a:pt x="6" y="109"/>
                </a:lnTo>
                <a:cubicBezTo>
                  <a:pt x="7" y="126"/>
                  <a:pt x="29" y="139"/>
                  <a:pt x="47" y="139"/>
                </a:cubicBezTo>
                <a:lnTo>
                  <a:pt x="49" y="139"/>
                </a:lnTo>
                <a:cubicBezTo>
                  <a:pt x="56" y="137"/>
                  <a:pt x="65" y="134"/>
                  <a:pt x="71" y="127"/>
                </a:cubicBezTo>
                <a:cubicBezTo>
                  <a:pt x="76" y="120"/>
                  <a:pt x="79" y="113"/>
                  <a:pt x="79" y="104"/>
                </a:cubicBezTo>
                <a:lnTo>
                  <a:pt x="74" y="31"/>
                </a:lnTo>
                <a:cubicBezTo>
                  <a:pt x="73" y="13"/>
                  <a:pt x="51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713;p51">
            <a:extLst>
              <a:ext uri="{FF2B5EF4-FFF2-40B4-BE49-F238E27FC236}">
                <a16:creationId xmlns:a16="http://schemas.microsoft.com/office/drawing/2014/main" id="{21EF03B1-C1AA-5EDA-1521-142E33FED56A}"/>
              </a:ext>
            </a:extLst>
          </p:cNvPr>
          <p:cNvSpPr/>
          <p:nvPr/>
        </p:nvSpPr>
        <p:spPr>
          <a:xfrm>
            <a:off x="1352669" y="2761103"/>
            <a:ext cx="13483" cy="13039"/>
          </a:xfrm>
          <a:custGeom>
            <a:avLst/>
            <a:gdLst/>
            <a:ahLst/>
            <a:cxnLst/>
            <a:rect l="l" t="t" r="r" b="b"/>
            <a:pathLst>
              <a:path w="182" h="176" extrusionOk="0">
                <a:moveTo>
                  <a:pt x="150" y="0"/>
                </a:moveTo>
                <a:cubicBezTo>
                  <a:pt x="148" y="0"/>
                  <a:pt x="147" y="0"/>
                  <a:pt x="145" y="1"/>
                </a:cubicBezTo>
                <a:lnTo>
                  <a:pt x="130" y="2"/>
                </a:lnTo>
                <a:cubicBezTo>
                  <a:pt x="120" y="4"/>
                  <a:pt x="112" y="6"/>
                  <a:pt x="107" y="12"/>
                </a:cubicBezTo>
                <a:lnTo>
                  <a:pt x="13" y="114"/>
                </a:lnTo>
                <a:cubicBezTo>
                  <a:pt x="1" y="128"/>
                  <a:pt x="2" y="149"/>
                  <a:pt x="15" y="160"/>
                </a:cubicBezTo>
                <a:lnTo>
                  <a:pt x="21" y="166"/>
                </a:lnTo>
                <a:cubicBezTo>
                  <a:pt x="28" y="172"/>
                  <a:pt x="36" y="176"/>
                  <a:pt x="43" y="176"/>
                </a:cubicBezTo>
                <a:cubicBezTo>
                  <a:pt x="53" y="176"/>
                  <a:pt x="62" y="171"/>
                  <a:pt x="68" y="165"/>
                </a:cubicBezTo>
                <a:lnTo>
                  <a:pt x="171" y="56"/>
                </a:lnTo>
                <a:cubicBezTo>
                  <a:pt x="180" y="45"/>
                  <a:pt x="182" y="31"/>
                  <a:pt x="177" y="19"/>
                </a:cubicBezTo>
                <a:cubicBezTo>
                  <a:pt x="172" y="8"/>
                  <a:pt x="161" y="0"/>
                  <a:pt x="1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714;p51">
            <a:extLst>
              <a:ext uri="{FF2B5EF4-FFF2-40B4-BE49-F238E27FC236}">
                <a16:creationId xmlns:a16="http://schemas.microsoft.com/office/drawing/2014/main" id="{004D56E6-F15F-C0B6-AFDF-F07C067B2515}"/>
              </a:ext>
            </a:extLst>
          </p:cNvPr>
          <p:cNvSpPr/>
          <p:nvPr/>
        </p:nvSpPr>
        <p:spPr>
          <a:xfrm>
            <a:off x="1651238" y="2716651"/>
            <a:ext cx="14077" cy="11187"/>
          </a:xfrm>
          <a:custGeom>
            <a:avLst/>
            <a:gdLst/>
            <a:ahLst/>
            <a:cxnLst/>
            <a:rect l="l" t="t" r="r" b="b"/>
            <a:pathLst>
              <a:path w="190" h="151" extrusionOk="0">
                <a:moveTo>
                  <a:pt x="83" y="1"/>
                </a:moveTo>
                <a:cubicBezTo>
                  <a:pt x="82" y="1"/>
                  <a:pt x="81" y="1"/>
                  <a:pt x="79" y="1"/>
                </a:cubicBezTo>
                <a:lnTo>
                  <a:pt x="32" y="5"/>
                </a:lnTo>
                <a:cubicBezTo>
                  <a:pt x="20" y="6"/>
                  <a:pt x="7" y="16"/>
                  <a:pt x="4" y="28"/>
                </a:cubicBezTo>
                <a:cubicBezTo>
                  <a:pt x="0" y="42"/>
                  <a:pt x="4" y="55"/>
                  <a:pt x="15" y="63"/>
                </a:cubicBezTo>
                <a:lnTo>
                  <a:pt x="115" y="144"/>
                </a:lnTo>
                <a:cubicBezTo>
                  <a:pt x="121" y="148"/>
                  <a:pt x="127" y="151"/>
                  <a:pt x="135" y="151"/>
                </a:cubicBezTo>
                <a:cubicBezTo>
                  <a:pt x="145" y="151"/>
                  <a:pt x="153" y="147"/>
                  <a:pt x="160" y="139"/>
                </a:cubicBezTo>
                <a:lnTo>
                  <a:pt x="181" y="115"/>
                </a:lnTo>
                <a:cubicBezTo>
                  <a:pt x="187" y="109"/>
                  <a:pt x="190" y="100"/>
                  <a:pt x="189" y="90"/>
                </a:cubicBezTo>
                <a:cubicBezTo>
                  <a:pt x="189" y="82"/>
                  <a:pt x="183" y="74"/>
                  <a:pt x="177" y="69"/>
                </a:cubicBezTo>
                <a:lnTo>
                  <a:pt x="103" y="9"/>
                </a:lnTo>
                <a:cubicBezTo>
                  <a:pt x="97" y="3"/>
                  <a:pt x="90" y="1"/>
                  <a:pt x="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715;p51">
            <a:extLst>
              <a:ext uri="{FF2B5EF4-FFF2-40B4-BE49-F238E27FC236}">
                <a16:creationId xmlns:a16="http://schemas.microsoft.com/office/drawing/2014/main" id="{5446E6D6-10A2-05FB-7A54-E4B544A71D3A}"/>
              </a:ext>
            </a:extLst>
          </p:cNvPr>
          <p:cNvSpPr/>
          <p:nvPr/>
        </p:nvSpPr>
        <p:spPr>
          <a:xfrm>
            <a:off x="1326516" y="2722727"/>
            <a:ext cx="20448" cy="12299"/>
          </a:xfrm>
          <a:custGeom>
            <a:avLst/>
            <a:gdLst/>
            <a:ahLst/>
            <a:cxnLst/>
            <a:rect l="l" t="t" r="r" b="b"/>
            <a:pathLst>
              <a:path w="276" h="166" extrusionOk="0">
                <a:moveTo>
                  <a:pt x="136" y="1"/>
                </a:moveTo>
                <a:cubicBezTo>
                  <a:pt x="134" y="1"/>
                  <a:pt x="133" y="1"/>
                  <a:pt x="131" y="1"/>
                </a:cubicBezTo>
                <a:lnTo>
                  <a:pt x="31" y="7"/>
                </a:lnTo>
                <a:cubicBezTo>
                  <a:pt x="22" y="8"/>
                  <a:pt x="13" y="17"/>
                  <a:pt x="9" y="23"/>
                </a:cubicBezTo>
                <a:cubicBezTo>
                  <a:pt x="2" y="29"/>
                  <a:pt x="1" y="41"/>
                  <a:pt x="1" y="50"/>
                </a:cubicBezTo>
                <a:cubicBezTo>
                  <a:pt x="2" y="68"/>
                  <a:pt x="17" y="81"/>
                  <a:pt x="33" y="81"/>
                </a:cubicBezTo>
                <a:cubicBezTo>
                  <a:pt x="34" y="81"/>
                  <a:pt x="35" y="80"/>
                  <a:pt x="36" y="80"/>
                </a:cubicBezTo>
                <a:lnTo>
                  <a:pt x="104" y="75"/>
                </a:lnTo>
                <a:lnTo>
                  <a:pt x="209" y="159"/>
                </a:lnTo>
                <a:cubicBezTo>
                  <a:pt x="215" y="164"/>
                  <a:pt x="222" y="166"/>
                  <a:pt x="230" y="166"/>
                </a:cubicBezTo>
                <a:cubicBezTo>
                  <a:pt x="239" y="166"/>
                  <a:pt x="246" y="163"/>
                  <a:pt x="253" y="158"/>
                </a:cubicBezTo>
                <a:lnTo>
                  <a:pt x="266" y="144"/>
                </a:lnTo>
                <a:cubicBezTo>
                  <a:pt x="272" y="138"/>
                  <a:pt x="276" y="128"/>
                  <a:pt x="276" y="119"/>
                </a:cubicBezTo>
                <a:cubicBezTo>
                  <a:pt x="276" y="111"/>
                  <a:pt x="270" y="101"/>
                  <a:pt x="264" y="96"/>
                </a:cubicBezTo>
                <a:lnTo>
                  <a:pt x="155" y="7"/>
                </a:lnTo>
                <a:cubicBezTo>
                  <a:pt x="149" y="3"/>
                  <a:pt x="143" y="1"/>
                  <a:pt x="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716;p51">
            <a:extLst>
              <a:ext uri="{FF2B5EF4-FFF2-40B4-BE49-F238E27FC236}">
                <a16:creationId xmlns:a16="http://schemas.microsoft.com/office/drawing/2014/main" id="{6FAA8683-C044-B613-E267-8EB8FEEA6389}"/>
              </a:ext>
            </a:extLst>
          </p:cNvPr>
          <p:cNvSpPr/>
          <p:nvPr/>
        </p:nvSpPr>
        <p:spPr>
          <a:xfrm>
            <a:off x="2735720" y="1688098"/>
            <a:ext cx="14299" cy="11854"/>
          </a:xfrm>
          <a:custGeom>
            <a:avLst/>
            <a:gdLst/>
            <a:ahLst/>
            <a:cxnLst/>
            <a:rect l="l" t="t" r="r" b="b"/>
            <a:pathLst>
              <a:path w="193" h="160" extrusionOk="0">
                <a:moveTo>
                  <a:pt x="33" y="0"/>
                </a:moveTo>
                <a:cubicBezTo>
                  <a:pt x="19" y="3"/>
                  <a:pt x="8" y="11"/>
                  <a:pt x="4" y="24"/>
                </a:cubicBezTo>
                <a:cubicBezTo>
                  <a:pt x="0" y="37"/>
                  <a:pt x="6" y="52"/>
                  <a:pt x="16" y="60"/>
                </a:cubicBezTo>
                <a:lnTo>
                  <a:pt x="138" y="153"/>
                </a:lnTo>
                <a:cubicBezTo>
                  <a:pt x="143" y="157"/>
                  <a:pt x="151" y="160"/>
                  <a:pt x="158" y="160"/>
                </a:cubicBezTo>
                <a:cubicBezTo>
                  <a:pt x="168" y="160"/>
                  <a:pt x="177" y="156"/>
                  <a:pt x="183" y="146"/>
                </a:cubicBezTo>
                <a:cubicBezTo>
                  <a:pt x="193" y="132"/>
                  <a:pt x="191" y="113"/>
                  <a:pt x="177" y="100"/>
                </a:cubicBezTo>
                <a:lnTo>
                  <a:pt x="61" y="8"/>
                </a:lnTo>
                <a:cubicBezTo>
                  <a:pt x="55" y="3"/>
                  <a:pt x="40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717;p51">
            <a:extLst>
              <a:ext uri="{FF2B5EF4-FFF2-40B4-BE49-F238E27FC236}">
                <a16:creationId xmlns:a16="http://schemas.microsoft.com/office/drawing/2014/main" id="{9E76364B-EDEA-7C7F-8C2B-D7D3BF44AEDE}"/>
              </a:ext>
            </a:extLst>
          </p:cNvPr>
          <p:cNvSpPr/>
          <p:nvPr/>
        </p:nvSpPr>
        <p:spPr>
          <a:xfrm>
            <a:off x="3903699" y="3063824"/>
            <a:ext cx="5853" cy="4964"/>
          </a:xfrm>
          <a:custGeom>
            <a:avLst/>
            <a:gdLst/>
            <a:ahLst/>
            <a:cxnLst/>
            <a:rect l="l" t="t" r="r" b="b"/>
            <a:pathLst>
              <a:path w="79" h="67" extrusionOk="0">
                <a:moveTo>
                  <a:pt x="47" y="0"/>
                </a:moveTo>
                <a:cubicBezTo>
                  <a:pt x="45" y="0"/>
                  <a:pt x="44" y="0"/>
                  <a:pt x="43" y="0"/>
                </a:cubicBezTo>
                <a:lnTo>
                  <a:pt x="29" y="1"/>
                </a:lnTo>
                <a:cubicBezTo>
                  <a:pt x="13" y="3"/>
                  <a:pt x="0" y="17"/>
                  <a:pt x="0" y="35"/>
                </a:cubicBezTo>
                <a:lnTo>
                  <a:pt x="0" y="37"/>
                </a:lnTo>
                <a:cubicBezTo>
                  <a:pt x="1" y="53"/>
                  <a:pt x="16" y="67"/>
                  <a:pt x="32" y="67"/>
                </a:cubicBezTo>
                <a:lnTo>
                  <a:pt x="36" y="67"/>
                </a:lnTo>
                <a:lnTo>
                  <a:pt x="48" y="66"/>
                </a:lnTo>
                <a:cubicBezTo>
                  <a:pt x="65" y="64"/>
                  <a:pt x="78" y="50"/>
                  <a:pt x="78" y="33"/>
                </a:cubicBezTo>
                <a:lnTo>
                  <a:pt x="78" y="31"/>
                </a:lnTo>
                <a:cubicBezTo>
                  <a:pt x="77" y="13"/>
                  <a:pt x="63" y="0"/>
                  <a:pt x="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718;p51">
            <a:extLst>
              <a:ext uri="{FF2B5EF4-FFF2-40B4-BE49-F238E27FC236}">
                <a16:creationId xmlns:a16="http://schemas.microsoft.com/office/drawing/2014/main" id="{8027E286-08C2-9532-BBE2-934E9ECF3436}"/>
              </a:ext>
            </a:extLst>
          </p:cNvPr>
          <p:cNvSpPr/>
          <p:nvPr/>
        </p:nvSpPr>
        <p:spPr>
          <a:xfrm>
            <a:off x="1531588" y="3008851"/>
            <a:ext cx="10224" cy="6890"/>
          </a:xfrm>
          <a:custGeom>
            <a:avLst/>
            <a:gdLst/>
            <a:ahLst/>
            <a:cxnLst/>
            <a:rect l="l" t="t" r="r" b="b"/>
            <a:pathLst>
              <a:path w="138" h="93" extrusionOk="0">
                <a:moveTo>
                  <a:pt x="107" y="0"/>
                </a:moveTo>
                <a:cubicBezTo>
                  <a:pt x="105" y="0"/>
                  <a:pt x="103" y="1"/>
                  <a:pt x="101" y="1"/>
                </a:cubicBezTo>
                <a:lnTo>
                  <a:pt x="29" y="6"/>
                </a:lnTo>
                <a:cubicBezTo>
                  <a:pt x="22" y="7"/>
                  <a:pt x="13" y="11"/>
                  <a:pt x="8" y="18"/>
                </a:cubicBezTo>
                <a:cubicBezTo>
                  <a:pt x="2" y="24"/>
                  <a:pt x="0" y="32"/>
                  <a:pt x="0" y="41"/>
                </a:cubicBezTo>
                <a:lnTo>
                  <a:pt x="1" y="63"/>
                </a:lnTo>
                <a:cubicBezTo>
                  <a:pt x="2" y="72"/>
                  <a:pt x="6" y="80"/>
                  <a:pt x="13" y="85"/>
                </a:cubicBezTo>
                <a:cubicBezTo>
                  <a:pt x="18" y="91"/>
                  <a:pt x="26" y="93"/>
                  <a:pt x="34" y="93"/>
                </a:cubicBezTo>
                <a:lnTo>
                  <a:pt x="37" y="93"/>
                </a:lnTo>
                <a:lnTo>
                  <a:pt x="107" y="87"/>
                </a:lnTo>
                <a:cubicBezTo>
                  <a:pt x="116" y="86"/>
                  <a:pt x="125" y="82"/>
                  <a:pt x="130" y="76"/>
                </a:cubicBezTo>
                <a:cubicBezTo>
                  <a:pt x="136" y="70"/>
                  <a:pt x="138" y="61"/>
                  <a:pt x="138" y="53"/>
                </a:cubicBezTo>
                <a:lnTo>
                  <a:pt x="137" y="30"/>
                </a:lnTo>
                <a:cubicBezTo>
                  <a:pt x="136" y="14"/>
                  <a:pt x="122" y="0"/>
                  <a:pt x="1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719;p51">
            <a:extLst>
              <a:ext uri="{FF2B5EF4-FFF2-40B4-BE49-F238E27FC236}">
                <a16:creationId xmlns:a16="http://schemas.microsoft.com/office/drawing/2014/main" id="{DA1CDD20-4B56-7D27-8417-56C7BD8ED1DC}"/>
              </a:ext>
            </a:extLst>
          </p:cNvPr>
          <p:cNvSpPr/>
          <p:nvPr/>
        </p:nvSpPr>
        <p:spPr>
          <a:xfrm>
            <a:off x="1176194" y="2852231"/>
            <a:ext cx="53565" cy="20670"/>
          </a:xfrm>
          <a:custGeom>
            <a:avLst/>
            <a:gdLst/>
            <a:ahLst/>
            <a:cxnLst/>
            <a:rect l="l" t="t" r="r" b="b"/>
            <a:pathLst>
              <a:path w="723" h="279" extrusionOk="0">
                <a:moveTo>
                  <a:pt x="240" y="72"/>
                </a:moveTo>
                <a:lnTo>
                  <a:pt x="330" y="150"/>
                </a:lnTo>
                <a:cubicBezTo>
                  <a:pt x="336" y="155"/>
                  <a:pt x="342" y="159"/>
                  <a:pt x="351" y="159"/>
                </a:cubicBezTo>
                <a:cubicBezTo>
                  <a:pt x="351" y="159"/>
                  <a:pt x="352" y="159"/>
                  <a:pt x="353" y="159"/>
                </a:cubicBezTo>
                <a:lnTo>
                  <a:pt x="556" y="144"/>
                </a:lnTo>
                <a:lnTo>
                  <a:pt x="608" y="192"/>
                </a:lnTo>
                <a:lnTo>
                  <a:pt x="373" y="210"/>
                </a:lnTo>
                <a:lnTo>
                  <a:pt x="275" y="111"/>
                </a:lnTo>
                <a:cubicBezTo>
                  <a:pt x="269" y="105"/>
                  <a:pt x="261" y="101"/>
                  <a:pt x="252" y="101"/>
                </a:cubicBezTo>
                <a:lnTo>
                  <a:pt x="249" y="101"/>
                </a:lnTo>
                <a:lnTo>
                  <a:pt x="181" y="107"/>
                </a:lnTo>
                <a:lnTo>
                  <a:pt x="240" y="72"/>
                </a:lnTo>
                <a:close/>
                <a:moveTo>
                  <a:pt x="246" y="1"/>
                </a:moveTo>
                <a:cubicBezTo>
                  <a:pt x="240" y="1"/>
                  <a:pt x="235" y="2"/>
                  <a:pt x="229" y="5"/>
                </a:cubicBezTo>
                <a:lnTo>
                  <a:pt x="20" y="121"/>
                </a:lnTo>
                <a:cubicBezTo>
                  <a:pt x="8" y="128"/>
                  <a:pt x="0" y="144"/>
                  <a:pt x="5" y="159"/>
                </a:cubicBezTo>
                <a:cubicBezTo>
                  <a:pt x="9" y="172"/>
                  <a:pt x="21" y="182"/>
                  <a:pt x="34" y="182"/>
                </a:cubicBezTo>
                <a:cubicBezTo>
                  <a:pt x="36" y="182"/>
                  <a:pt x="37" y="182"/>
                  <a:pt x="39" y="182"/>
                </a:cubicBezTo>
                <a:lnTo>
                  <a:pt x="240" y="168"/>
                </a:lnTo>
                <a:lnTo>
                  <a:pt x="338" y="267"/>
                </a:lnTo>
                <a:cubicBezTo>
                  <a:pt x="344" y="272"/>
                  <a:pt x="352" y="275"/>
                  <a:pt x="362" y="275"/>
                </a:cubicBezTo>
                <a:cubicBezTo>
                  <a:pt x="362" y="275"/>
                  <a:pt x="363" y="275"/>
                  <a:pt x="365" y="278"/>
                </a:cubicBezTo>
                <a:lnTo>
                  <a:pt x="691" y="254"/>
                </a:lnTo>
                <a:cubicBezTo>
                  <a:pt x="703" y="253"/>
                  <a:pt x="716" y="244"/>
                  <a:pt x="719" y="233"/>
                </a:cubicBezTo>
                <a:cubicBezTo>
                  <a:pt x="723" y="220"/>
                  <a:pt x="719" y="206"/>
                  <a:pt x="711" y="197"/>
                </a:cubicBezTo>
                <a:lnTo>
                  <a:pt x="593" y="88"/>
                </a:lnTo>
                <a:cubicBezTo>
                  <a:pt x="588" y="83"/>
                  <a:pt x="580" y="79"/>
                  <a:pt x="573" y="79"/>
                </a:cubicBezTo>
                <a:cubicBezTo>
                  <a:pt x="571" y="79"/>
                  <a:pt x="570" y="79"/>
                  <a:pt x="568" y="79"/>
                </a:cubicBezTo>
                <a:lnTo>
                  <a:pt x="468" y="86"/>
                </a:lnTo>
                <a:lnTo>
                  <a:pt x="365" y="93"/>
                </a:lnTo>
                <a:lnTo>
                  <a:pt x="268" y="9"/>
                </a:lnTo>
                <a:cubicBezTo>
                  <a:pt x="262" y="3"/>
                  <a:pt x="254" y="1"/>
                  <a:pt x="2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720;p51">
            <a:extLst>
              <a:ext uri="{FF2B5EF4-FFF2-40B4-BE49-F238E27FC236}">
                <a16:creationId xmlns:a16="http://schemas.microsoft.com/office/drawing/2014/main" id="{8060C8E1-AFC9-21B2-35E5-5027B46DEF6C}"/>
              </a:ext>
            </a:extLst>
          </p:cNvPr>
          <p:cNvSpPr/>
          <p:nvPr/>
        </p:nvSpPr>
        <p:spPr>
          <a:xfrm>
            <a:off x="1629383" y="2733988"/>
            <a:ext cx="4964" cy="5556"/>
          </a:xfrm>
          <a:custGeom>
            <a:avLst/>
            <a:gdLst/>
            <a:ahLst/>
            <a:cxnLst/>
            <a:rect l="l" t="t" r="r" b="b"/>
            <a:pathLst>
              <a:path w="67" h="75" extrusionOk="0">
                <a:moveTo>
                  <a:pt x="34" y="1"/>
                </a:moveTo>
                <a:cubicBezTo>
                  <a:pt x="33" y="1"/>
                  <a:pt x="32" y="1"/>
                  <a:pt x="31" y="1"/>
                </a:cubicBezTo>
                <a:cubicBezTo>
                  <a:pt x="14" y="2"/>
                  <a:pt x="0" y="17"/>
                  <a:pt x="0" y="33"/>
                </a:cubicBezTo>
                <a:lnTo>
                  <a:pt x="0" y="37"/>
                </a:lnTo>
                <a:lnTo>
                  <a:pt x="0" y="44"/>
                </a:lnTo>
                <a:cubicBezTo>
                  <a:pt x="3" y="62"/>
                  <a:pt x="16" y="74"/>
                  <a:pt x="34" y="74"/>
                </a:cubicBezTo>
                <a:lnTo>
                  <a:pt x="36" y="74"/>
                </a:lnTo>
                <a:cubicBezTo>
                  <a:pt x="53" y="73"/>
                  <a:pt x="66" y="58"/>
                  <a:pt x="66" y="42"/>
                </a:cubicBezTo>
                <a:lnTo>
                  <a:pt x="66" y="39"/>
                </a:lnTo>
                <a:lnTo>
                  <a:pt x="66" y="31"/>
                </a:lnTo>
                <a:cubicBezTo>
                  <a:pt x="65" y="14"/>
                  <a:pt x="51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721;p51">
            <a:extLst>
              <a:ext uri="{FF2B5EF4-FFF2-40B4-BE49-F238E27FC236}">
                <a16:creationId xmlns:a16="http://schemas.microsoft.com/office/drawing/2014/main" id="{51E852B3-AE1A-CF9A-2B2C-9602832FB183}"/>
              </a:ext>
            </a:extLst>
          </p:cNvPr>
          <p:cNvSpPr/>
          <p:nvPr/>
        </p:nvSpPr>
        <p:spPr>
          <a:xfrm>
            <a:off x="1395195" y="2797332"/>
            <a:ext cx="14299" cy="12446"/>
          </a:xfrm>
          <a:custGeom>
            <a:avLst/>
            <a:gdLst/>
            <a:ahLst/>
            <a:cxnLst/>
            <a:rect l="l" t="t" r="r" b="b"/>
            <a:pathLst>
              <a:path w="193" h="168" extrusionOk="0">
                <a:moveTo>
                  <a:pt x="152" y="1"/>
                </a:moveTo>
                <a:cubicBezTo>
                  <a:pt x="151" y="1"/>
                  <a:pt x="150" y="1"/>
                  <a:pt x="149" y="1"/>
                </a:cubicBezTo>
                <a:lnTo>
                  <a:pt x="33" y="9"/>
                </a:lnTo>
                <a:cubicBezTo>
                  <a:pt x="20" y="10"/>
                  <a:pt x="9" y="20"/>
                  <a:pt x="5" y="32"/>
                </a:cubicBezTo>
                <a:cubicBezTo>
                  <a:pt x="0" y="46"/>
                  <a:pt x="6" y="60"/>
                  <a:pt x="16" y="68"/>
                </a:cubicBezTo>
                <a:lnTo>
                  <a:pt x="140" y="161"/>
                </a:lnTo>
                <a:cubicBezTo>
                  <a:pt x="145" y="166"/>
                  <a:pt x="152" y="168"/>
                  <a:pt x="160" y="168"/>
                </a:cubicBezTo>
                <a:cubicBezTo>
                  <a:pt x="165" y="168"/>
                  <a:pt x="170" y="167"/>
                  <a:pt x="175" y="165"/>
                </a:cubicBezTo>
                <a:cubicBezTo>
                  <a:pt x="187" y="157"/>
                  <a:pt x="193" y="146"/>
                  <a:pt x="192" y="133"/>
                </a:cubicBezTo>
                <a:lnTo>
                  <a:pt x="184" y="31"/>
                </a:lnTo>
                <a:cubicBezTo>
                  <a:pt x="183" y="22"/>
                  <a:pt x="178" y="15"/>
                  <a:pt x="172" y="9"/>
                </a:cubicBezTo>
                <a:cubicBezTo>
                  <a:pt x="167" y="5"/>
                  <a:pt x="159" y="1"/>
                  <a:pt x="1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722;p51">
            <a:extLst>
              <a:ext uri="{FF2B5EF4-FFF2-40B4-BE49-F238E27FC236}">
                <a16:creationId xmlns:a16="http://schemas.microsoft.com/office/drawing/2014/main" id="{61768CA9-10D3-B0AD-49A4-F8431924C12D}"/>
              </a:ext>
            </a:extLst>
          </p:cNvPr>
          <p:cNvSpPr/>
          <p:nvPr/>
        </p:nvSpPr>
        <p:spPr>
          <a:xfrm>
            <a:off x="2968353" y="1686543"/>
            <a:ext cx="6742" cy="681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35" y="0"/>
                </a:moveTo>
                <a:cubicBezTo>
                  <a:pt x="31" y="0"/>
                  <a:pt x="27" y="1"/>
                  <a:pt x="23" y="3"/>
                </a:cubicBezTo>
                <a:cubicBezTo>
                  <a:pt x="10" y="8"/>
                  <a:pt x="1" y="20"/>
                  <a:pt x="2" y="35"/>
                </a:cubicBezTo>
                <a:lnTo>
                  <a:pt x="3" y="53"/>
                </a:lnTo>
                <a:cubicBezTo>
                  <a:pt x="5" y="65"/>
                  <a:pt x="12" y="76"/>
                  <a:pt x="24" y="81"/>
                </a:cubicBezTo>
                <a:lnTo>
                  <a:pt x="43" y="88"/>
                </a:lnTo>
                <a:cubicBezTo>
                  <a:pt x="48" y="89"/>
                  <a:pt x="52" y="91"/>
                  <a:pt x="55" y="91"/>
                </a:cubicBezTo>
                <a:cubicBezTo>
                  <a:pt x="64" y="91"/>
                  <a:pt x="75" y="87"/>
                  <a:pt x="81" y="79"/>
                </a:cubicBezTo>
                <a:cubicBezTo>
                  <a:pt x="90" y="67"/>
                  <a:pt x="90" y="51"/>
                  <a:pt x="81" y="39"/>
                </a:cubicBezTo>
                <a:lnTo>
                  <a:pt x="60" y="13"/>
                </a:lnTo>
                <a:cubicBezTo>
                  <a:pt x="54" y="5"/>
                  <a:pt x="45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723;p51">
            <a:extLst>
              <a:ext uri="{FF2B5EF4-FFF2-40B4-BE49-F238E27FC236}">
                <a16:creationId xmlns:a16="http://schemas.microsoft.com/office/drawing/2014/main" id="{9F0F47BF-618D-29C4-75AF-F5480DE582BA}"/>
              </a:ext>
            </a:extLst>
          </p:cNvPr>
          <p:cNvSpPr/>
          <p:nvPr/>
        </p:nvSpPr>
        <p:spPr>
          <a:xfrm>
            <a:off x="3096523" y="2029567"/>
            <a:ext cx="5335" cy="4816"/>
          </a:xfrm>
          <a:custGeom>
            <a:avLst/>
            <a:gdLst/>
            <a:ahLst/>
            <a:cxnLst/>
            <a:rect l="l" t="t" r="r" b="b"/>
            <a:pathLst>
              <a:path w="72" h="65" extrusionOk="0">
                <a:moveTo>
                  <a:pt x="38" y="0"/>
                </a:moveTo>
                <a:cubicBezTo>
                  <a:pt x="36" y="0"/>
                  <a:pt x="34" y="1"/>
                  <a:pt x="32" y="1"/>
                </a:cubicBezTo>
                <a:cubicBezTo>
                  <a:pt x="21" y="1"/>
                  <a:pt x="10" y="8"/>
                  <a:pt x="5" y="19"/>
                </a:cubicBezTo>
                <a:cubicBezTo>
                  <a:pt x="0" y="29"/>
                  <a:pt x="1" y="43"/>
                  <a:pt x="8" y="51"/>
                </a:cubicBezTo>
                <a:cubicBezTo>
                  <a:pt x="14" y="59"/>
                  <a:pt x="21" y="62"/>
                  <a:pt x="30" y="64"/>
                </a:cubicBezTo>
                <a:lnTo>
                  <a:pt x="35" y="64"/>
                </a:lnTo>
                <a:cubicBezTo>
                  <a:pt x="42" y="64"/>
                  <a:pt x="50" y="61"/>
                  <a:pt x="55" y="59"/>
                </a:cubicBezTo>
                <a:cubicBezTo>
                  <a:pt x="68" y="50"/>
                  <a:pt x="72" y="35"/>
                  <a:pt x="67" y="22"/>
                </a:cubicBezTo>
                <a:cubicBezTo>
                  <a:pt x="62" y="10"/>
                  <a:pt x="50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724;p51">
            <a:extLst>
              <a:ext uri="{FF2B5EF4-FFF2-40B4-BE49-F238E27FC236}">
                <a16:creationId xmlns:a16="http://schemas.microsoft.com/office/drawing/2014/main" id="{D94B88C9-78F2-FDF0-9B70-61905914C5CE}"/>
              </a:ext>
            </a:extLst>
          </p:cNvPr>
          <p:cNvSpPr/>
          <p:nvPr/>
        </p:nvSpPr>
        <p:spPr>
          <a:xfrm>
            <a:off x="3055405" y="1903767"/>
            <a:ext cx="7705" cy="15040"/>
          </a:xfrm>
          <a:custGeom>
            <a:avLst/>
            <a:gdLst/>
            <a:ahLst/>
            <a:cxnLst/>
            <a:rect l="l" t="t" r="r" b="b"/>
            <a:pathLst>
              <a:path w="104" h="203" extrusionOk="0">
                <a:moveTo>
                  <a:pt x="48" y="1"/>
                </a:moveTo>
                <a:cubicBezTo>
                  <a:pt x="39" y="1"/>
                  <a:pt x="29" y="5"/>
                  <a:pt x="23" y="13"/>
                </a:cubicBezTo>
                <a:lnTo>
                  <a:pt x="8" y="31"/>
                </a:lnTo>
                <a:cubicBezTo>
                  <a:pt x="3" y="38"/>
                  <a:pt x="0" y="47"/>
                  <a:pt x="0" y="55"/>
                </a:cubicBezTo>
                <a:lnTo>
                  <a:pt x="7" y="149"/>
                </a:lnTo>
                <a:cubicBezTo>
                  <a:pt x="8" y="157"/>
                  <a:pt x="13" y="165"/>
                  <a:pt x="19" y="170"/>
                </a:cubicBezTo>
                <a:lnTo>
                  <a:pt x="48" y="195"/>
                </a:lnTo>
                <a:cubicBezTo>
                  <a:pt x="52" y="201"/>
                  <a:pt x="61" y="203"/>
                  <a:pt x="69" y="203"/>
                </a:cubicBezTo>
                <a:cubicBezTo>
                  <a:pt x="75" y="203"/>
                  <a:pt x="80" y="202"/>
                  <a:pt x="86" y="200"/>
                </a:cubicBezTo>
                <a:cubicBezTo>
                  <a:pt x="97" y="191"/>
                  <a:pt x="103" y="177"/>
                  <a:pt x="100" y="163"/>
                </a:cubicBezTo>
                <a:lnTo>
                  <a:pt x="76" y="72"/>
                </a:lnTo>
                <a:lnTo>
                  <a:pt x="80" y="38"/>
                </a:lnTo>
                <a:cubicBezTo>
                  <a:pt x="81" y="24"/>
                  <a:pt x="74" y="9"/>
                  <a:pt x="61" y="4"/>
                </a:cubicBezTo>
                <a:cubicBezTo>
                  <a:pt x="57" y="2"/>
                  <a:pt x="52" y="1"/>
                  <a:pt x="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725;p51">
            <a:extLst>
              <a:ext uri="{FF2B5EF4-FFF2-40B4-BE49-F238E27FC236}">
                <a16:creationId xmlns:a16="http://schemas.microsoft.com/office/drawing/2014/main" id="{5B5B410C-0070-2E44-7199-056CC405BD3F}"/>
              </a:ext>
            </a:extLst>
          </p:cNvPr>
          <p:cNvSpPr/>
          <p:nvPr/>
        </p:nvSpPr>
        <p:spPr>
          <a:xfrm>
            <a:off x="2950572" y="1624754"/>
            <a:ext cx="7112" cy="5112"/>
          </a:xfrm>
          <a:custGeom>
            <a:avLst/>
            <a:gdLst/>
            <a:ahLst/>
            <a:cxnLst/>
            <a:rect l="l" t="t" r="r" b="b"/>
            <a:pathLst>
              <a:path w="96" h="69" extrusionOk="0">
                <a:moveTo>
                  <a:pt x="64" y="0"/>
                </a:moveTo>
                <a:cubicBezTo>
                  <a:pt x="63" y="0"/>
                  <a:pt x="62" y="1"/>
                  <a:pt x="61" y="1"/>
                </a:cubicBezTo>
                <a:lnTo>
                  <a:pt x="29" y="4"/>
                </a:lnTo>
                <a:cubicBezTo>
                  <a:pt x="13" y="5"/>
                  <a:pt x="0" y="18"/>
                  <a:pt x="0" y="36"/>
                </a:cubicBezTo>
                <a:lnTo>
                  <a:pt x="0" y="38"/>
                </a:lnTo>
                <a:cubicBezTo>
                  <a:pt x="1" y="56"/>
                  <a:pt x="16" y="68"/>
                  <a:pt x="32" y="68"/>
                </a:cubicBezTo>
                <a:lnTo>
                  <a:pt x="34" y="68"/>
                </a:lnTo>
                <a:lnTo>
                  <a:pt x="66" y="66"/>
                </a:lnTo>
                <a:cubicBezTo>
                  <a:pt x="83" y="64"/>
                  <a:pt x="96" y="51"/>
                  <a:pt x="96" y="33"/>
                </a:cubicBezTo>
                <a:lnTo>
                  <a:pt x="96" y="31"/>
                </a:lnTo>
                <a:cubicBezTo>
                  <a:pt x="95" y="13"/>
                  <a:pt x="81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726;p51">
            <a:extLst>
              <a:ext uri="{FF2B5EF4-FFF2-40B4-BE49-F238E27FC236}">
                <a16:creationId xmlns:a16="http://schemas.microsoft.com/office/drawing/2014/main" id="{39B7F9C8-08C3-BF4A-367E-B223ECF3F8A4}"/>
              </a:ext>
            </a:extLst>
          </p:cNvPr>
          <p:cNvSpPr/>
          <p:nvPr/>
        </p:nvSpPr>
        <p:spPr>
          <a:xfrm>
            <a:off x="3060517" y="1864575"/>
            <a:ext cx="6593" cy="8372"/>
          </a:xfrm>
          <a:custGeom>
            <a:avLst/>
            <a:gdLst/>
            <a:ahLst/>
            <a:cxnLst/>
            <a:rect l="l" t="t" r="r" b="b"/>
            <a:pathLst>
              <a:path w="89" h="113" extrusionOk="0">
                <a:moveTo>
                  <a:pt x="35" y="1"/>
                </a:moveTo>
                <a:cubicBezTo>
                  <a:pt x="31" y="1"/>
                  <a:pt x="28" y="2"/>
                  <a:pt x="24" y="3"/>
                </a:cubicBezTo>
                <a:cubicBezTo>
                  <a:pt x="10" y="7"/>
                  <a:pt x="1" y="22"/>
                  <a:pt x="2" y="35"/>
                </a:cubicBezTo>
                <a:lnTo>
                  <a:pt x="6" y="83"/>
                </a:lnTo>
                <a:cubicBezTo>
                  <a:pt x="6" y="96"/>
                  <a:pt x="17" y="107"/>
                  <a:pt x="29" y="111"/>
                </a:cubicBezTo>
                <a:cubicBezTo>
                  <a:pt x="33" y="112"/>
                  <a:pt x="35" y="112"/>
                  <a:pt x="38" y="112"/>
                </a:cubicBezTo>
                <a:cubicBezTo>
                  <a:pt x="49" y="112"/>
                  <a:pt x="59" y="107"/>
                  <a:pt x="65" y="100"/>
                </a:cubicBezTo>
                <a:lnTo>
                  <a:pt x="80" y="79"/>
                </a:lnTo>
                <a:cubicBezTo>
                  <a:pt x="88" y="68"/>
                  <a:pt x="88" y="54"/>
                  <a:pt x="80" y="42"/>
                </a:cubicBezTo>
                <a:lnTo>
                  <a:pt x="62" y="16"/>
                </a:lnTo>
                <a:cubicBezTo>
                  <a:pt x="56" y="6"/>
                  <a:pt x="46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727;p51">
            <a:extLst>
              <a:ext uri="{FF2B5EF4-FFF2-40B4-BE49-F238E27FC236}">
                <a16:creationId xmlns:a16="http://schemas.microsoft.com/office/drawing/2014/main" id="{534A19DB-9AC1-F607-88F4-72A956C7606D}"/>
              </a:ext>
            </a:extLst>
          </p:cNvPr>
          <p:cNvSpPr/>
          <p:nvPr/>
        </p:nvSpPr>
        <p:spPr>
          <a:xfrm>
            <a:off x="3513928" y="1873391"/>
            <a:ext cx="60973" cy="27338"/>
          </a:xfrm>
          <a:custGeom>
            <a:avLst/>
            <a:gdLst/>
            <a:ahLst/>
            <a:cxnLst/>
            <a:rect l="l" t="t" r="r" b="b"/>
            <a:pathLst>
              <a:path w="823" h="369" extrusionOk="0">
                <a:moveTo>
                  <a:pt x="551" y="67"/>
                </a:moveTo>
                <a:lnTo>
                  <a:pt x="642" y="145"/>
                </a:lnTo>
                <a:lnTo>
                  <a:pt x="710" y="269"/>
                </a:lnTo>
                <a:lnTo>
                  <a:pt x="586" y="218"/>
                </a:lnTo>
                <a:cubicBezTo>
                  <a:pt x="583" y="217"/>
                  <a:pt x="578" y="216"/>
                  <a:pt x="575" y="216"/>
                </a:cubicBezTo>
                <a:lnTo>
                  <a:pt x="572" y="216"/>
                </a:lnTo>
                <a:lnTo>
                  <a:pt x="255" y="238"/>
                </a:lnTo>
                <a:lnTo>
                  <a:pt x="128" y="179"/>
                </a:lnTo>
                <a:lnTo>
                  <a:pt x="551" y="67"/>
                </a:lnTo>
                <a:close/>
                <a:moveTo>
                  <a:pt x="561" y="0"/>
                </a:moveTo>
                <a:cubicBezTo>
                  <a:pt x="559" y="0"/>
                  <a:pt x="556" y="1"/>
                  <a:pt x="553" y="2"/>
                </a:cubicBezTo>
                <a:lnTo>
                  <a:pt x="26" y="139"/>
                </a:lnTo>
                <a:cubicBezTo>
                  <a:pt x="11" y="143"/>
                  <a:pt x="3" y="154"/>
                  <a:pt x="2" y="168"/>
                </a:cubicBezTo>
                <a:cubicBezTo>
                  <a:pt x="0" y="183"/>
                  <a:pt x="6" y="194"/>
                  <a:pt x="20" y="200"/>
                </a:cubicBezTo>
                <a:lnTo>
                  <a:pt x="237" y="302"/>
                </a:lnTo>
                <a:cubicBezTo>
                  <a:pt x="240" y="304"/>
                  <a:pt x="245" y="305"/>
                  <a:pt x="249" y="305"/>
                </a:cubicBezTo>
                <a:cubicBezTo>
                  <a:pt x="250" y="305"/>
                  <a:pt x="252" y="305"/>
                  <a:pt x="253" y="305"/>
                </a:cubicBezTo>
                <a:lnTo>
                  <a:pt x="456" y="290"/>
                </a:lnTo>
                <a:lnTo>
                  <a:pt x="571" y="283"/>
                </a:lnTo>
                <a:lnTo>
                  <a:pt x="774" y="366"/>
                </a:lnTo>
                <a:cubicBezTo>
                  <a:pt x="778" y="367"/>
                  <a:pt x="781" y="368"/>
                  <a:pt x="785" y="368"/>
                </a:cubicBezTo>
                <a:cubicBezTo>
                  <a:pt x="794" y="368"/>
                  <a:pt x="802" y="365"/>
                  <a:pt x="812" y="358"/>
                </a:cubicBezTo>
                <a:cubicBezTo>
                  <a:pt x="822" y="347"/>
                  <a:pt x="823" y="332"/>
                  <a:pt x="816" y="320"/>
                </a:cubicBezTo>
                <a:lnTo>
                  <a:pt x="701" y="111"/>
                </a:lnTo>
                <a:cubicBezTo>
                  <a:pt x="698" y="107"/>
                  <a:pt x="696" y="105"/>
                  <a:pt x="692" y="101"/>
                </a:cubicBezTo>
                <a:lnTo>
                  <a:pt x="583" y="8"/>
                </a:lnTo>
                <a:cubicBezTo>
                  <a:pt x="577" y="3"/>
                  <a:pt x="569" y="0"/>
                  <a:pt x="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728;p51">
            <a:extLst>
              <a:ext uri="{FF2B5EF4-FFF2-40B4-BE49-F238E27FC236}">
                <a16:creationId xmlns:a16="http://schemas.microsoft.com/office/drawing/2014/main" id="{1A426779-0323-1FF7-8961-7D98761E1417}"/>
              </a:ext>
            </a:extLst>
          </p:cNvPr>
          <p:cNvSpPr/>
          <p:nvPr/>
        </p:nvSpPr>
        <p:spPr>
          <a:xfrm>
            <a:off x="3138012" y="2193744"/>
            <a:ext cx="7408" cy="12372"/>
          </a:xfrm>
          <a:custGeom>
            <a:avLst/>
            <a:gdLst/>
            <a:ahLst/>
            <a:cxnLst/>
            <a:rect l="l" t="t" r="r" b="b"/>
            <a:pathLst>
              <a:path w="100" h="167" extrusionOk="0">
                <a:moveTo>
                  <a:pt x="61" y="1"/>
                </a:moveTo>
                <a:cubicBezTo>
                  <a:pt x="46" y="1"/>
                  <a:pt x="32" y="11"/>
                  <a:pt x="28" y="26"/>
                </a:cubicBezTo>
                <a:lnTo>
                  <a:pt x="3" y="126"/>
                </a:lnTo>
                <a:cubicBezTo>
                  <a:pt x="0" y="139"/>
                  <a:pt x="5" y="154"/>
                  <a:pt x="17" y="161"/>
                </a:cubicBezTo>
                <a:cubicBezTo>
                  <a:pt x="22" y="165"/>
                  <a:pt x="28" y="166"/>
                  <a:pt x="35" y="166"/>
                </a:cubicBezTo>
                <a:cubicBezTo>
                  <a:pt x="42" y="166"/>
                  <a:pt x="48" y="165"/>
                  <a:pt x="53" y="160"/>
                </a:cubicBezTo>
                <a:lnTo>
                  <a:pt x="83" y="139"/>
                </a:lnTo>
                <a:cubicBezTo>
                  <a:pt x="94" y="133"/>
                  <a:pt x="99" y="122"/>
                  <a:pt x="97" y="110"/>
                </a:cubicBezTo>
                <a:lnTo>
                  <a:pt x="92" y="31"/>
                </a:lnTo>
                <a:cubicBezTo>
                  <a:pt x="91" y="15"/>
                  <a:pt x="78" y="3"/>
                  <a:pt x="63" y="1"/>
                </a:cubicBezTo>
                <a:cubicBezTo>
                  <a:pt x="62" y="1"/>
                  <a:pt x="61" y="1"/>
                  <a:pt x="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729;p51">
            <a:extLst>
              <a:ext uri="{FF2B5EF4-FFF2-40B4-BE49-F238E27FC236}">
                <a16:creationId xmlns:a16="http://schemas.microsoft.com/office/drawing/2014/main" id="{7B74F72A-BF8C-DCF4-7858-ACF925764535}"/>
              </a:ext>
            </a:extLst>
          </p:cNvPr>
          <p:cNvSpPr/>
          <p:nvPr/>
        </p:nvSpPr>
        <p:spPr>
          <a:xfrm>
            <a:off x="3079335" y="1968074"/>
            <a:ext cx="6668" cy="5482"/>
          </a:xfrm>
          <a:custGeom>
            <a:avLst/>
            <a:gdLst/>
            <a:ahLst/>
            <a:cxnLst/>
            <a:rect l="l" t="t" r="r" b="b"/>
            <a:pathLst>
              <a:path w="90" h="74" extrusionOk="0">
                <a:moveTo>
                  <a:pt x="52" y="1"/>
                </a:moveTo>
                <a:cubicBezTo>
                  <a:pt x="50" y="1"/>
                  <a:pt x="49" y="1"/>
                  <a:pt x="48" y="1"/>
                </a:cubicBezTo>
                <a:lnTo>
                  <a:pt x="33" y="3"/>
                </a:lnTo>
                <a:cubicBezTo>
                  <a:pt x="18" y="4"/>
                  <a:pt x="6" y="15"/>
                  <a:pt x="3" y="30"/>
                </a:cubicBezTo>
                <a:cubicBezTo>
                  <a:pt x="1" y="44"/>
                  <a:pt x="8" y="60"/>
                  <a:pt x="23" y="66"/>
                </a:cubicBezTo>
                <a:lnTo>
                  <a:pt x="39" y="72"/>
                </a:lnTo>
                <a:cubicBezTo>
                  <a:pt x="44" y="73"/>
                  <a:pt x="48" y="74"/>
                  <a:pt x="51" y="74"/>
                </a:cubicBezTo>
                <a:cubicBezTo>
                  <a:pt x="59" y="74"/>
                  <a:pt x="69" y="70"/>
                  <a:pt x="77" y="64"/>
                </a:cubicBezTo>
                <a:cubicBezTo>
                  <a:pt x="86" y="55"/>
                  <a:pt x="89" y="41"/>
                  <a:pt x="84" y="29"/>
                </a:cubicBezTo>
                <a:lnTo>
                  <a:pt x="80" y="21"/>
                </a:lnTo>
                <a:cubicBezTo>
                  <a:pt x="75" y="9"/>
                  <a:pt x="63" y="1"/>
                  <a:pt x="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730;p51">
            <a:extLst>
              <a:ext uri="{FF2B5EF4-FFF2-40B4-BE49-F238E27FC236}">
                <a16:creationId xmlns:a16="http://schemas.microsoft.com/office/drawing/2014/main" id="{0C3EA21A-4968-A408-6400-645E40836F29}"/>
              </a:ext>
            </a:extLst>
          </p:cNvPr>
          <p:cNvSpPr/>
          <p:nvPr/>
        </p:nvSpPr>
        <p:spPr>
          <a:xfrm>
            <a:off x="3216544" y="3948721"/>
            <a:ext cx="12520" cy="11483"/>
          </a:xfrm>
          <a:custGeom>
            <a:avLst/>
            <a:gdLst/>
            <a:ahLst/>
            <a:cxnLst/>
            <a:rect l="l" t="t" r="r" b="b"/>
            <a:pathLst>
              <a:path w="169" h="155" extrusionOk="0">
                <a:moveTo>
                  <a:pt x="136" y="1"/>
                </a:moveTo>
                <a:cubicBezTo>
                  <a:pt x="135" y="1"/>
                  <a:pt x="134" y="1"/>
                  <a:pt x="132" y="1"/>
                </a:cubicBezTo>
                <a:lnTo>
                  <a:pt x="112" y="3"/>
                </a:lnTo>
                <a:cubicBezTo>
                  <a:pt x="103" y="4"/>
                  <a:pt x="96" y="7"/>
                  <a:pt x="91" y="14"/>
                </a:cubicBezTo>
                <a:lnTo>
                  <a:pt x="11" y="99"/>
                </a:lnTo>
                <a:cubicBezTo>
                  <a:pt x="2" y="109"/>
                  <a:pt x="0" y="124"/>
                  <a:pt x="5" y="135"/>
                </a:cubicBezTo>
                <a:cubicBezTo>
                  <a:pt x="13" y="148"/>
                  <a:pt x="23" y="154"/>
                  <a:pt x="36" y="154"/>
                </a:cubicBezTo>
                <a:lnTo>
                  <a:pt x="37" y="154"/>
                </a:lnTo>
                <a:lnTo>
                  <a:pt x="56" y="152"/>
                </a:lnTo>
                <a:cubicBezTo>
                  <a:pt x="66" y="151"/>
                  <a:pt x="73" y="149"/>
                  <a:pt x="78" y="142"/>
                </a:cubicBezTo>
                <a:lnTo>
                  <a:pt x="158" y="56"/>
                </a:lnTo>
                <a:cubicBezTo>
                  <a:pt x="167" y="46"/>
                  <a:pt x="169" y="31"/>
                  <a:pt x="164" y="20"/>
                </a:cubicBezTo>
                <a:cubicBezTo>
                  <a:pt x="159" y="9"/>
                  <a:pt x="147" y="1"/>
                  <a:pt x="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731;p51">
            <a:extLst>
              <a:ext uri="{FF2B5EF4-FFF2-40B4-BE49-F238E27FC236}">
                <a16:creationId xmlns:a16="http://schemas.microsoft.com/office/drawing/2014/main" id="{D75A0E2F-9529-07DF-8574-5E18B32606D9}"/>
              </a:ext>
            </a:extLst>
          </p:cNvPr>
          <p:cNvSpPr/>
          <p:nvPr/>
        </p:nvSpPr>
        <p:spPr>
          <a:xfrm>
            <a:off x="3378720" y="3567542"/>
            <a:ext cx="6224" cy="5186"/>
          </a:xfrm>
          <a:custGeom>
            <a:avLst/>
            <a:gdLst/>
            <a:ahLst/>
            <a:cxnLst/>
            <a:rect l="l" t="t" r="r" b="b"/>
            <a:pathLst>
              <a:path w="84" h="70" extrusionOk="0">
                <a:moveTo>
                  <a:pt x="42" y="1"/>
                </a:moveTo>
                <a:cubicBezTo>
                  <a:pt x="30" y="1"/>
                  <a:pt x="18" y="6"/>
                  <a:pt x="10" y="15"/>
                </a:cubicBezTo>
                <a:cubicBezTo>
                  <a:pt x="2" y="24"/>
                  <a:pt x="1" y="36"/>
                  <a:pt x="5" y="47"/>
                </a:cubicBezTo>
                <a:cubicBezTo>
                  <a:pt x="8" y="59"/>
                  <a:pt x="19" y="67"/>
                  <a:pt x="31" y="68"/>
                </a:cubicBezTo>
                <a:lnTo>
                  <a:pt x="42" y="69"/>
                </a:lnTo>
                <a:lnTo>
                  <a:pt x="47" y="69"/>
                </a:lnTo>
                <a:cubicBezTo>
                  <a:pt x="59" y="69"/>
                  <a:pt x="71" y="62"/>
                  <a:pt x="78" y="51"/>
                </a:cubicBezTo>
                <a:cubicBezTo>
                  <a:pt x="83" y="38"/>
                  <a:pt x="79" y="22"/>
                  <a:pt x="69" y="13"/>
                </a:cubicBezTo>
                <a:lnTo>
                  <a:pt x="60" y="7"/>
                </a:lnTo>
                <a:cubicBezTo>
                  <a:pt x="55" y="3"/>
                  <a:pt x="49" y="1"/>
                  <a:pt x="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732;p51">
            <a:extLst>
              <a:ext uri="{FF2B5EF4-FFF2-40B4-BE49-F238E27FC236}">
                <a16:creationId xmlns:a16="http://schemas.microsoft.com/office/drawing/2014/main" id="{4192A41F-B821-A8C1-1CD7-8AB2D8094AA4}"/>
              </a:ext>
            </a:extLst>
          </p:cNvPr>
          <p:cNvSpPr/>
          <p:nvPr/>
        </p:nvSpPr>
        <p:spPr>
          <a:xfrm>
            <a:off x="3008878" y="3759577"/>
            <a:ext cx="7187" cy="11557"/>
          </a:xfrm>
          <a:custGeom>
            <a:avLst/>
            <a:gdLst/>
            <a:ahLst/>
            <a:cxnLst/>
            <a:rect l="l" t="t" r="r" b="b"/>
            <a:pathLst>
              <a:path w="97" h="156" extrusionOk="0">
                <a:moveTo>
                  <a:pt x="32" y="1"/>
                </a:moveTo>
                <a:cubicBezTo>
                  <a:pt x="31" y="1"/>
                  <a:pt x="29" y="1"/>
                  <a:pt x="27" y="1"/>
                </a:cubicBezTo>
                <a:cubicBezTo>
                  <a:pt x="12" y="4"/>
                  <a:pt x="0" y="18"/>
                  <a:pt x="1" y="35"/>
                </a:cubicBezTo>
                <a:lnTo>
                  <a:pt x="7" y="105"/>
                </a:lnTo>
                <a:cubicBezTo>
                  <a:pt x="8" y="113"/>
                  <a:pt x="12" y="122"/>
                  <a:pt x="18" y="127"/>
                </a:cubicBezTo>
                <a:lnTo>
                  <a:pt x="41" y="147"/>
                </a:lnTo>
                <a:cubicBezTo>
                  <a:pt x="46" y="152"/>
                  <a:pt x="53" y="155"/>
                  <a:pt x="62" y="155"/>
                </a:cubicBezTo>
                <a:cubicBezTo>
                  <a:pt x="67" y="155"/>
                  <a:pt x="73" y="153"/>
                  <a:pt x="79" y="150"/>
                </a:cubicBezTo>
                <a:cubicBezTo>
                  <a:pt x="91" y="142"/>
                  <a:pt x="96" y="127"/>
                  <a:pt x="93" y="113"/>
                </a:cubicBezTo>
                <a:lnTo>
                  <a:pt x="65" y="23"/>
                </a:lnTo>
                <a:cubicBezTo>
                  <a:pt x="60" y="9"/>
                  <a:pt x="46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733;p51">
            <a:extLst>
              <a:ext uri="{FF2B5EF4-FFF2-40B4-BE49-F238E27FC236}">
                <a16:creationId xmlns:a16="http://schemas.microsoft.com/office/drawing/2014/main" id="{0BA2FF8C-3A4C-05DE-25EB-7A00DBCD14D7}"/>
              </a:ext>
            </a:extLst>
          </p:cNvPr>
          <p:cNvSpPr/>
          <p:nvPr/>
        </p:nvSpPr>
        <p:spPr>
          <a:xfrm>
            <a:off x="3175203" y="3959242"/>
            <a:ext cx="13854" cy="9779"/>
          </a:xfrm>
          <a:custGeom>
            <a:avLst/>
            <a:gdLst/>
            <a:ahLst/>
            <a:cxnLst/>
            <a:rect l="l" t="t" r="r" b="b"/>
            <a:pathLst>
              <a:path w="187" h="132" extrusionOk="0">
                <a:moveTo>
                  <a:pt x="151" y="0"/>
                </a:moveTo>
                <a:cubicBezTo>
                  <a:pt x="150" y="0"/>
                  <a:pt x="148" y="0"/>
                  <a:pt x="147" y="1"/>
                </a:cubicBezTo>
                <a:lnTo>
                  <a:pt x="141" y="1"/>
                </a:lnTo>
                <a:cubicBezTo>
                  <a:pt x="135" y="2"/>
                  <a:pt x="130" y="3"/>
                  <a:pt x="126" y="6"/>
                </a:cubicBezTo>
                <a:lnTo>
                  <a:pt x="20" y="71"/>
                </a:lnTo>
                <a:cubicBezTo>
                  <a:pt x="5" y="81"/>
                  <a:pt x="0" y="101"/>
                  <a:pt x="9" y="116"/>
                </a:cubicBezTo>
                <a:cubicBezTo>
                  <a:pt x="15" y="127"/>
                  <a:pt x="26" y="132"/>
                  <a:pt x="37" y="132"/>
                </a:cubicBezTo>
                <a:cubicBezTo>
                  <a:pt x="43" y="132"/>
                  <a:pt x="48" y="131"/>
                  <a:pt x="53" y="127"/>
                </a:cubicBezTo>
                <a:lnTo>
                  <a:pt x="167" y="60"/>
                </a:lnTo>
                <a:cubicBezTo>
                  <a:pt x="180" y="53"/>
                  <a:pt x="186" y="37"/>
                  <a:pt x="181" y="23"/>
                </a:cubicBezTo>
                <a:cubicBezTo>
                  <a:pt x="177" y="9"/>
                  <a:pt x="165" y="0"/>
                  <a:pt x="1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734;p51">
            <a:extLst>
              <a:ext uri="{FF2B5EF4-FFF2-40B4-BE49-F238E27FC236}">
                <a16:creationId xmlns:a16="http://schemas.microsoft.com/office/drawing/2014/main" id="{D15BEC1E-F824-8B91-9571-2153460DB3B7}"/>
              </a:ext>
            </a:extLst>
          </p:cNvPr>
          <p:cNvSpPr/>
          <p:nvPr/>
        </p:nvSpPr>
        <p:spPr>
          <a:xfrm>
            <a:off x="3200245" y="3333057"/>
            <a:ext cx="42526" cy="29783"/>
          </a:xfrm>
          <a:custGeom>
            <a:avLst/>
            <a:gdLst/>
            <a:ahLst/>
            <a:cxnLst/>
            <a:rect l="l" t="t" r="r" b="b"/>
            <a:pathLst>
              <a:path w="574" h="402" extrusionOk="0">
                <a:moveTo>
                  <a:pt x="538" y="0"/>
                </a:moveTo>
                <a:cubicBezTo>
                  <a:pt x="538" y="0"/>
                  <a:pt x="537" y="0"/>
                  <a:pt x="536" y="0"/>
                </a:cubicBezTo>
                <a:lnTo>
                  <a:pt x="521" y="1"/>
                </a:lnTo>
                <a:cubicBezTo>
                  <a:pt x="514" y="1"/>
                  <a:pt x="507" y="4"/>
                  <a:pt x="501" y="10"/>
                </a:cubicBezTo>
                <a:lnTo>
                  <a:pt x="396" y="105"/>
                </a:lnTo>
                <a:lnTo>
                  <a:pt x="295" y="224"/>
                </a:lnTo>
                <a:lnTo>
                  <a:pt x="17" y="338"/>
                </a:lnTo>
                <a:cubicBezTo>
                  <a:pt x="5" y="343"/>
                  <a:pt x="1" y="356"/>
                  <a:pt x="2" y="371"/>
                </a:cubicBezTo>
                <a:cubicBezTo>
                  <a:pt x="4" y="385"/>
                  <a:pt x="17" y="399"/>
                  <a:pt x="32" y="401"/>
                </a:cubicBezTo>
                <a:lnTo>
                  <a:pt x="38" y="401"/>
                </a:lnTo>
                <a:cubicBezTo>
                  <a:pt x="41" y="401"/>
                  <a:pt x="44" y="401"/>
                  <a:pt x="47" y="401"/>
                </a:cubicBezTo>
                <a:cubicBezTo>
                  <a:pt x="48" y="401"/>
                  <a:pt x="49" y="401"/>
                  <a:pt x="50" y="401"/>
                </a:cubicBezTo>
                <a:lnTo>
                  <a:pt x="340" y="281"/>
                </a:lnTo>
                <a:cubicBezTo>
                  <a:pt x="345" y="278"/>
                  <a:pt x="349" y="276"/>
                  <a:pt x="353" y="272"/>
                </a:cubicBezTo>
                <a:lnTo>
                  <a:pt x="458" y="150"/>
                </a:lnTo>
                <a:lnTo>
                  <a:pt x="561" y="56"/>
                </a:lnTo>
                <a:cubicBezTo>
                  <a:pt x="571" y="47"/>
                  <a:pt x="573" y="32"/>
                  <a:pt x="568" y="20"/>
                </a:cubicBezTo>
                <a:cubicBezTo>
                  <a:pt x="563" y="7"/>
                  <a:pt x="552" y="0"/>
                  <a:pt x="5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735;p51">
            <a:extLst>
              <a:ext uri="{FF2B5EF4-FFF2-40B4-BE49-F238E27FC236}">
                <a16:creationId xmlns:a16="http://schemas.microsoft.com/office/drawing/2014/main" id="{1CD1E946-BD9C-008D-9DE0-818944D03637}"/>
              </a:ext>
            </a:extLst>
          </p:cNvPr>
          <p:cNvSpPr/>
          <p:nvPr/>
        </p:nvSpPr>
        <p:spPr>
          <a:xfrm>
            <a:off x="3293816" y="3342910"/>
            <a:ext cx="20152" cy="13409"/>
          </a:xfrm>
          <a:custGeom>
            <a:avLst/>
            <a:gdLst/>
            <a:ahLst/>
            <a:cxnLst/>
            <a:rect l="l" t="t" r="r" b="b"/>
            <a:pathLst>
              <a:path w="272" h="181" extrusionOk="0">
                <a:moveTo>
                  <a:pt x="240" y="1"/>
                </a:moveTo>
                <a:cubicBezTo>
                  <a:pt x="238" y="1"/>
                  <a:pt x="237" y="1"/>
                  <a:pt x="235" y="1"/>
                </a:cubicBezTo>
                <a:lnTo>
                  <a:pt x="112" y="11"/>
                </a:lnTo>
                <a:cubicBezTo>
                  <a:pt x="103" y="11"/>
                  <a:pt x="94" y="15"/>
                  <a:pt x="89" y="22"/>
                </a:cubicBezTo>
                <a:lnTo>
                  <a:pt x="8" y="121"/>
                </a:lnTo>
                <a:cubicBezTo>
                  <a:pt x="3" y="127"/>
                  <a:pt x="0" y="136"/>
                  <a:pt x="2" y="144"/>
                </a:cubicBezTo>
                <a:cubicBezTo>
                  <a:pt x="3" y="154"/>
                  <a:pt x="7" y="162"/>
                  <a:pt x="13" y="167"/>
                </a:cubicBezTo>
                <a:lnTo>
                  <a:pt x="21" y="173"/>
                </a:lnTo>
                <a:cubicBezTo>
                  <a:pt x="28" y="178"/>
                  <a:pt x="34" y="181"/>
                  <a:pt x="42" y="181"/>
                </a:cubicBezTo>
                <a:cubicBezTo>
                  <a:pt x="50" y="181"/>
                  <a:pt x="60" y="177"/>
                  <a:pt x="66" y="169"/>
                </a:cubicBezTo>
                <a:lnTo>
                  <a:pt x="144" y="73"/>
                </a:lnTo>
                <a:lnTo>
                  <a:pt x="240" y="66"/>
                </a:lnTo>
                <a:cubicBezTo>
                  <a:pt x="258" y="65"/>
                  <a:pt x="271" y="49"/>
                  <a:pt x="269" y="32"/>
                </a:cubicBezTo>
                <a:cubicBezTo>
                  <a:pt x="268" y="15"/>
                  <a:pt x="255" y="1"/>
                  <a:pt x="2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736;p51">
            <a:extLst>
              <a:ext uri="{FF2B5EF4-FFF2-40B4-BE49-F238E27FC236}">
                <a16:creationId xmlns:a16="http://schemas.microsoft.com/office/drawing/2014/main" id="{ED521E6C-80D0-EEDF-E186-8B4E52A31B81}"/>
              </a:ext>
            </a:extLst>
          </p:cNvPr>
          <p:cNvSpPr/>
          <p:nvPr/>
        </p:nvSpPr>
        <p:spPr>
          <a:xfrm>
            <a:off x="3351455" y="3371138"/>
            <a:ext cx="11262" cy="5409"/>
          </a:xfrm>
          <a:custGeom>
            <a:avLst/>
            <a:gdLst/>
            <a:ahLst/>
            <a:cxnLst/>
            <a:rect l="l" t="t" r="r" b="b"/>
            <a:pathLst>
              <a:path w="152" h="73" extrusionOk="0">
                <a:moveTo>
                  <a:pt x="120" y="0"/>
                </a:moveTo>
                <a:cubicBezTo>
                  <a:pt x="119" y="0"/>
                  <a:pt x="117" y="0"/>
                  <a:pt x="116" y="1"/>
                </a:cubicBezTo>
                <a:lnTo>
                  <a:pt x="30" y="7"/>
                </a:lnTo>
                <a:cubicBezTo>
                  <a:pt x="14" y="8"/>
                  <a:pt x="0" y="22"/>
                  <a:pt x="0" y="39"/>
                </a:cubicBezTo>
                <a:lnTo>
                  <a:pt x="0" y="42"/>
                </a:lnTo>
                <a:cubicBezTo>
                  <a:pt x="1" y="59"/>
                  <a:pt x="16" y="72"/>
                  <a:pt x="33" y="72"/>
                </a:cubicBezTo>
                <a:lnTo>
                  <a:pt x="36" y="72"/>
                </a:lnTo>
                <a:lnTo>
                  <a:pt x="121" y="65"/>
                </a:lnTo>
                <a:cubicBezTo>
                  <a:pt x="139" y="64"/>
                  <a:pt x="151" y="49"/>
                  <a:pt x="151" y="33"/>
                </a:cubicBezTo>
                <a:lnTo>
                  <a:pt x="151" y="31"/>
                </a:lnTo>
                <a:cubicBezTo>
                  <a:pt x="150" y="14"/>
                  <a:pt x="135" y="0"/>
                  <a:pt x="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737;p51">
            <a:extLst>
              <a:ext uri="{FF2B5EF4-FFF2-40B4-BE49-F238E27FC236}">
                <a16:creationId xmlns:a16="http://schemas.microsoft.com/office/drawing/2014/main" id="{4F4DE1A8-6B23-325E-6D71-359EBFF0C723}"/>
              </a:ext>
            </a:extLst>
          </p:cNvPr>
          <p:cNvSpPr/>
          <p:nvPr/>
        </p:nvSpPr>
        <p:spPr>
          <a:xfrm>
            <a:off x="3387536" y="3439520"/>
            <a:ext cx="19559" cy="6075"/>
          </a:xfrm>
          <a:custGeom>
            <a:avLst/>
            <a:gdLst/>
            <a:ahLst/>
            <a:cxnLst/>
            <a:rect l="l" t="t" r="r" b="b"/>
            <a:pathLst>
              <a:path w="264" h="82" extrusionOk="0">
                <a:moveTo>
                  <a:pt x="231" y="1"/>
                </a:moveTo>
                <a:cubicBezTo>
                  <a:pt x="230" y="1"/>
                  <a:pt x="229" y="1"/>
                  <a:pt x="228" y="1"/>
                </a:cubicBezTo>
                <a:lnTo>
                  <a:pt x="32" y="16"/>
                </a:lnTo>
                <a:cubicBezTo>
                  <a:pt x="13" y="17"/>
                  <a:pt x="1" y="32"/>
                  <a:pt x="2" y="51"/>
                </a:cubicBezTo>
                <a:cubicBezTo>
                  <a:pt x="3" y="68"/>
                  <a:pt x="17" y="81"/>
                  <a:pt x="34" y="81"/>
                </a:cubicBezTo>
                <a:cubicBezTo>
                  <a:pt x="34" y="81"/>
                  <a:pt x="35" y="81"/>
                  <a:pt x="37" y="79"/>
                </a:cubicBezTo>
                <a:lnTo>
                  <a:pt x="137" y="73"/>
                </a:lnTo>
                <a:lnTo>
                  <a:pt x="233" y="67"/>
                </a:lnTo>
                <a:cubicBezTo>
                  <a:pt x="251" y="66"/>
                  <a:pt x="264" y="49"/>
                  <a:pt x="263" y="31"/>
                </a:cubicBezTo>
                <a:cubicBezTo>
                  <a:pt x="262" y="14"/>
                  <a:pt x="247" y="1"/>
                  <a:pt x="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738;p51">
            <a:extLst>
              <a:ext uri="{FF2B5EF4-FFF2-40B4-BE49-F238E27FC236}">
                <a16:creationId xmlns:a16="http://schemas.microsoft.com/office/drawing/2014/main" id="{9391E609-207B-4A6B-9BF6-9E8F4D03ECF2}"/>
              </a:ext>
            </a:extLst>
          </p:cNvPr>
          <p:cNvSpPr/>
          <p:nvPr/>
        </p:nvSpPr>
        <p:spPr>
          <a:xfrm>
            <a:off x="3182390" y="3351801"/>
            <a:ext cx="8001" cy="7113"/>
          </a:xfrm>
          <a:custGeom>
            <a:avLst/>
            <a:gdLst/>
            <a:ahLst/>
            <a:cxnLst/>
            <a:rect l="l" t="t" r="r" b="b"/>
            <a:pathLst>
              <a:path w="108" h="96" extrusionOk="0">
                <a:moveTo>
                  <a:pt x="34" y="1"/>
                </a:moveTo>
                <a:cubicBezTo>
                  <a:pt x="29" y="1"/>
                  <a:pt x="23" y="2"/>
                  <a:pt x="19" y="5"/>
                </a:cubicBezTo>
                <a:cubicBezTo>
                  <a:pt x="8" y="12"/>
                  <a:pt x="1" y="23"/>
                  <a:pt x="2" y="37"/>
                </a:cubicBezTo>
                <a:lnTo>
                  <a:pt x="3" y="54"/>
                </a:lnTo>
                <a:cubicBezTo>
                  <a:pt x="5" y="68"/>
                  <a:pt x="12" y="79"/>
                  <a:pt x="26" y="83"/>
                </a:cubicBezTo>
                <a:lnTo>
                  <a:pt x="62" y="95"/>
                </a:lnTo>
                <a:cubicBezTo>
                  <a:pt x="66" y="96"/>
                  <a:pt x="69" y="96"/>
                  <a:pt x="73" y="96"/>
                </a:cubicBezTo>
                <a:cubicBezTo>
                  <a:pt x="84" y="96"/>
                  <a:pt x="95" y="91"/>
                  <a:pt x="100" y="80"/>
                </a:cubicBezTo>
                <a:cubicBezTo>
                  <a:pt x="107" y="66"/>
                  <a:pt x="104" y="49"/>
                  <a:pt x="92" y="39"/>
                </a:cubicBezTo>
                <a:lnTo>
                  <a:pt x="54" y="9"/>
                </a:lnTo>
                <a:cubicBezTo>
                  <a:pt x="49" y="4"/>
                  <a:pt x="41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739;p51">
            <a:extLst>
              <a:ext uri="{FF2B5EF4-FFF2-40B4-BE49-F238E27FC236}">
                <a16:creationId xmlns:a16="http://schemas.microsoft.com/office/drawing/2014/main" id="{8F3CF4DF-696F-20FE-48CE-74992B24A35D}"/>
              </a:ext>
            </a:extLst>
          </p:cNvPr>
          <p:cNvSpPr/>
          <p:nvPr/>
        </p:nvSpPr>
        <p:spPr>
          <a:xfrm>
            <a:off x="3290631" y="3887229"/>
            <a:ext cx="14151" cy="13262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156" y="1"/>
                </a:moveTo>
                <a:cubicBezTo>
                  <a:pt x="155" y="1"/>
                  <a:pt x="153" y="1"/>
                  <a:pt x="152" y="1"/>
                </a:cubicBezTo>
                <a:lnTo>
                  <a:pt x="129" y="2"/>
                </a:lnTo>
                <a:cubicBezTo>
                  <a:pt x="121" y="4"/>
                  <a:pt x="112" y="7"/>
                  <a:pt x="107" y="15"/>
                </a:cubicBezTo>
                <a:lnTo>
                  <a:pt x="11" y="124"/>
                </a:lnTo>
                <a:cubicBezTo>
                  <a:pt x="4" y="135"/>
                  <a:pt x="1" y="148"/>
                  <a:pt x="8" y="161"/>
                </a:cubicBezTo>
                <a:cubicBezTo>
                  <a:pt x="13" y="172"/>
                  <a:pt x="25" y="178"/>
                  <a:pt x="36" y="178"/>
                </a:cubicBezTo>
                <a:cubicBezTo>
                  <a:pt x="38" y="178"/>
                  <a:pt x="38" y="178"/>
                  <a:pt x="39" y="176"/>
                </a:cubicBezTo>
                <a:lnTo>
                  <a:pt x="68" y="173"/>
                </a:lnTo>
                <a:cubicBezTo>
                  <a:pt x="78" y="173"/>
                  <a:pt x="87" y="168"/>
                  <a:pt x="92" y="162"/>
                </a:cubicBezTo>
                <a:lnTo>
                  <a:pt x="180" y="53"/>
                </a:lnTo>
                <a:cubicBezTo>
                  <a:pt x="188" y="44"/>
                  <a:pt x="190" y="30"/>
                  <a:pt x="183" y="18"/>
                </a:cubicBezTo>
                <a:cubicBezTo>
                  <a:pt x="177" y="9"/>
                  <a:pt x="168" y="1"/>
                  <a:pt x="1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740;p51">
            <a:extLst>
              <a:ext uri="{FF2B5EF4-FFF2-40B4-BE49-F238E27FC236}">
                <a16:creationId xmlns:a16="http://schemas.microsoft.com/office/drawing/2014/main" id="{B7039716-C585-5044-E270-270EE1A7AE16}"/>
              </a:ext>
            </a:extLst>
          </p:cNvPr>
          <p:cNvSpPr/>
          <p:nvPr/>
        </p:nvSpPr>
        <p:spPr>
          <a:xfrm>
            <a:off x="3331971" y="3348763"/>
            <a:ext cx="6075" cy="13483"/>
          </a:xfrm>
          <a:custGeom>
            <a:avLst/>
            <a:gdLst/>
            <a:ahLst/>
            <a:cxnLst/>
            <a:rect l="l" t="t" r="r" b="b"/>
            <a:pathLst>
              <a:path w="82" h="182" extrusionOk="0">
                <a:moveTo>
                  <a:pt x="34" y="1"/>
                </a:moveTo>
                <a:cubicBezTo>
                  <a:pt x="27" y="1"/>
                  <a:pt x="20" y="3"/>
                  <a:pt x="14" y="7"/>
                </a:cubicBezTo>
                <a:cubicBezTo>
                  <a:pt x="6" y="13"/>
                  <a:pt x="1" y="23"/>
                  <a:pt x="2" y="36"/>
                </a:cubicBezTo>
                <a:lnTo>
                  <a:pt x="9" y="148"/>
                </a:lnTo>
                <a:cubicBezTo>
                  <a:pt x="9" y="161"/>
                  <a:pt x="24" y="173"/>
                  <a:pt x="34" y="179"/>
                </a:cubicBezTo>
                <a:cubicBezTo>
                  <a:pt x="39" y="180"/>
                  <a:pt x="44" y="182"/>
                  <a:pt x="49" y="182"/>
                </a:cubicBezTo>
                <a:cubicBezTo>
                  <a:pt x="55" y="182"/>
                  <a:pt x="61" y="180"/>
                  <a:pt x="65" y="174"/>
                </a:cubicBezTo>
                <a:cubicBezTo>
                  <a:pt x="75" y="168"/>
                  <a:pt x="81" y="158"/>
                  <a:pt x="80" y="146"/>
                </a:cubicBezTo>
                <a:lnTo>
                  <a:pt x="72" y="33"/>
                </a:lnTo>
                <a:cubicBezTo>
                  <a:pt x="72" y="21"/>
                  <a:pt x="58" y="8"/>
                  <a:pt x="46" y="3"/>
                </a:cubicBezTo>
                <a:cubicBezTo>
                  <a:pt x="42" y="2"/>
                  <a:pt x="38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741;p51">
            <a:extLst>
              <a:ext uri="{FF2B5EF4-FFF2-40B4-BE49-F238E27FC236}">
                <a16:creationId xmlns:a16="http://schemas.microsoft.com/office/drawing/2014/main" id="{F8611016-7B3A-52D9-0076-100B33F51A73}"/>
              </a:ext>
            </a:extLst>
          </p:cNvPr>
          <p:cNvSpPr/>
          <p:nvPr/>
        </p:nvSpPr>
        <p:spPr>
          <a:xfrm>
            <a:off x="3255884" y="3942720"/>
            <a:ext cx="6890" cy="6593"/>
          </a:xfrm>
          <a:custGeom>
            <a:avLst/>
            <a:gdLst/>
            <a:ahLst/>
            <a:cxnLst/>
            <a:rect l="l" t="t" r="r" b="b"/>
            <a:pathLst>
              <a:path w="93" h="89" extrusionOk="0">
                <a:moveTo>
                  <a:pt x="55" y="0"/>
                </a:moveTo>
                <a:cubicBezTo>
                  <a:pt x="46" y="0"/>
                  <a:pt x="38" y="4"/>
                  <a:pt x="31" y="11"/>
                </a:cubicBezTo>
                <a:lnTo>
                  <a:pt x="13" y="33"/>
                </a:lnTo>
                <a:cubicBezTo>
                  <a:pt x="3" y="44"/>
                  <a:pt x="0" y="58"/>
                  <a:pt x="7" y="70"/>
                </a:cubicBezTo>
                <a:cubicBezTo>
                  <a:pt x="13" y="81"/>
                  <a:pt x="24" y="88"/>
                  <a:pt x="36" y="88"/>
                </a:cubicBezTo>
                <a:lnTo>
                  <a:pt x="40" y="88"/>
                </a:lnTo>
                <a:lnTo>
                  <a:pt x="62" y="86"/>
                </a:lnTo>
                <a:cubicBezTo>
                  <a:pt x="71" y="86"/>
                  <a:pt x="80" y="81"/>
                  <a:pt x="86" y="75"/>
                </a:cubicBezTo>
                <a:cubicBezTo>
                  <a:pt x="91" y="69"/>
                  <a:pt x="93" y="59"/>
                  <a:pt x="92" y="50"/>
                </a:cubicBezTo>
                <a:lnTo>
                  <a:pt x="89" y="29"/>
                </a:lnTo>
                <a:cubicBezTo>
                  <a:pt x="87" y="16"/>
                  <a:pt x="77" y="6"/>
                  <a:pt x="66" y="2"/>
                </a:cubicBezTo>
                <a:cubicBezTo>
                  <a:pt x="62" y="1"/>
                  <a:pt x="59" y="0"/>
                  <a:pt x="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742;p51">
            <a:extLst>
              <a:ext uri="{FF2B5EF4-FFF2-40B4-BE49-F238E27FC236}">
                <a16:creationId xmlns:a16="http://schemas.microsoft.com/office/drawing/2014/main" id="{C1582918-214D-4083-06E2-62767F8CD543}"/>
              </a:ext>
            </a:extLst>
          </p:cNvPr>
          <p:cNvSpPr/>
          <p:nvPr/>
        </p:nvSpPr>
        <p:spPr>
          <a:xfrm>
            <a:off x="3267441" y="3913604"/>
            <a:ext cx="8445" cy="8076"/>
          </a:xfrm>
          <a:custGeom>
            <a:avLst/>
            <a:gdLst/>
            <a:ahLst/>
            <a:cxnLst/>
            <a:rect l="l" t="t" r="r" b="b"/>
            <a:pathLst>
              <a:path w="114" h="109" extrusionOk="0">
                <a:moveTo>
                  <a:pt x="77" y="0"/>
                </a:moveTo>
                <a:cubicBezTo>
                  <a:pt x="76" y="0"/>
                  <a:pt x="74" y="0"/>
                  <a:pt x="73" y="0"/>
                </a:cubicBezTo>
                <a:lnTo>
                  <a:pt x="31" y="5"/>
                </a:lnTo>
                <a:cubicBezTo>
                  <a:pt x="14" y="9"/>
                  <a:pt x="0" y="24"/>
                  <a:pt x="2" y="41"/>
                </a:cubicBezTo>
                <a:lnTo>
                  <a:pt x="4" y="60"/>
                </a:lnTo>
                <a:cubicBezTo>
                  <a:pt x="5" y="71"/>
                  <a:pt x="11" y="82"/>
                  <a:pt x="23" y="87"/>
                </a:cubicBezTo>
                <a:lnTo>
                  <a:pt x="67" y="106"/>
                </a:lnTo>
                <a:cubicBezTo>
                  <a:pt x="71" y="108"/>
                  <a:pt x="76" y="109"/>
                  <a:pt x="81" y="109"/>
                </a:cubicBezTo>
                <a:cubicBezTo>
                  <a:pt x="87" y="109"/>
                  <a:pt x="93" y="108"/>
                  <a:pt x="98" y="103"/>
                </a:cubicBezTo>
                <a:cubicBezTo>
                  <a:pt x="109" y="97"/>
                  <a:pt x="114" y="87"/>
                  <a:pt x="113" y="75"/>
                </a:cubicBezTo>
                <a:lnTo>
                  <a:pt x="110" y="30"/>
                </a:lnTo>
                <a:cubicBezTo>
                  <a:pt x="110" y="21"/>
                  <a:pt x="105" y="13"/>
                  <a:pt x="98" y="8"/>
                </a:cubicBezTo>
                <a:cubicBezTo>
                  <a:pt x="93" y="3"/>
                  <a:pt x="85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743;p51">
            <a:extLst>
              <a:ext uri="{FF2B5EF4-FFF2-40B4-BE49-F238E27FC236}">
                <a16:creationId xmlns:a16="http://schemas.microsoft.com/office/drawing/2014/main" id="{1A6B856E-5E26-7184-298B-625480C84E83}"/>
              </a:ext>
            </a:extLst>
          </p:cNvPr>
          <p:cNvSpPr/>
          <p:nvPr/>
        </p:nvSpPr>
        <p:spPr>
          <a:xfrm>
            <a:off x="3924961" y="3219185"/>
            <a:ext cx="35561" cy="7038"/>
          </a:xfrm>
          <a:custGeom>
            <a:avLst/>
            <a:gdLst/>
            <a:ahLst/>
            <a:cxnLst/>
            <a:rect l="l" t="t" r="r" b="b"/>
            <a:pathLst>
              <a:path w="480" h="95" extrusionOk="0">
                <a:moveTo>
                  <a:pt x="445" y="0"/>
                </a:moveTo>
                <a:cubicBezTo>
                  <a:pt x="444" y="0"/>
                  <a:pt x="444" y="0"/>
                  <a:pt x="443" y="0"/>
                </a:cubicBezTo>
                <a:lnTo>
                  <a:pt x="32" y="28"/>
                </a:lnTo>
                <a:cubicBezTo>
                  <a:pt x="14" y="30"/>
                  <a:pt x="1" y="46"/>
                  <a:pt x="2" y="64"/>
                </a:cubicBezTo>
                <a:cubicBezTo>
                  <a:pt x="4" y="81"/>
                  <a:pt x="17" y="94"/>
                  <a:pt x="35" y="94"/>
                </a:cubicBezTo>
                <a:lnTo>
                  <a:pt x="37" y="94"/>
                </a:lnTo>
                <a:lnTo>
                  <a:pt x="448" y="65"/>
                </a:lnTo>
                <a:cubicBezTo>
                  <a:pt x="467" y="64"/>
                  <a:pt x="480" y="48"/>
                  <a:pt x="479" y="31"/>
                </a:cubicBezTo>
                <a:cubicBezTo>
                  <a:pt x="478" y="13"/>
                  <a:pt x="461" y="0"/>
                  <a:pt x="4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744;p51">
            <a:extLst>
              <a:ext uri="{FF2B5EF4-FFF2-40B4-BE49-F238E27FC236}">
                <a16:creationId xmlns:a16="http://schemas.microsoft.com/office/drawing/2014/main" id="{0EF14F23-7965-6288-2A8C-00696B36F1C9}"/>
              </a:ext>
            </a:extLst>
          </p:cNvPr>
          <p:cNvSpPr/>
          <p:nvPr/>
        </p:nvSpPr>
        <p:spPr>
          <a:xfrm>
            <a:off x="3108303" y="3978949"/>
            <a:ext cx="5260" cy="4890"/>
          </a:xfrm>
          <a:custGeom>
            <a:avLst/>
            <a:gdLst/>
            <a:ahLst/>
            <a:cxnLst/>
            <a:rect l="l" t="t" r="r" b="b"/>
            <a:pathLst>
              <a:path w="71" h="66" extrusionOk="0">
                <a:moveTo>
                  <a:pt x="34" y="1"/>
                </a:moveTo>
                <a:cubicBezTo>
                  <a:pt x="28" y="1"/>
                  <a:pt x="22" y="2"/>
                  <a:pt x="17" y="5"/>
                </a:cubicBezTo>
                <a:cubicBezTo>
                  <a:pt x="8" y="11"/>
                  <a:pt x="2" y="19"/>
                  <a:pt x="1" y="29"/>
                </a:cubicBezTo>
                <a:cubicBezTo>
                  <a:pt x="0" y="42"/>
                  <a:pt x="4" y="52"/>
                  <a:pt x="12" y="58"/>
                </a:cubicBezTo>
                <a:cubicBezTo>
                  <a:pt x="18" y="64"/>
                  <a:pt x="26" y="66"/>
                  <a:pt x="34" y="66"/>
                </a:cubicBezTo>
                <a:cubicBezTo>
                  <a:pt x="42" y="66"/>
                  <a:pt x="49" y="64"/>
                  <a:pt x="56" y="58"/>
                </a:cubicBezTo>
                <a:lnTo>
                  <a:pt x="59" y="55"/>
                </a:lnTo>
                <a:cubicBezTo>
                  <a:pt x="70" y="45"/>
                  <a:pt x="70" y="27"/>
                  <a:pt x="61" y="14"/>
                </a:cubicBezTo>
                <a:cubicBezTo>
                  <a:pt x="54" y="5"/>
                  <a:pt x="44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745;p51">
            <a:extLst>
              <a:ext uri="{FF2B5EF4-FFF2-40B4-BE49-F238E27FC236}">
                <a16:creationId xmlns:a16="http://schemas.microsoft.com/office/drawing/2014/main" id="{E8F765C1-94D9-6D90-87BC-F14B8D2F19E2}"/>
              </a:ext>
            </a:extLst>
          </p:cNvPr>
          <p:cNvSpPr/>
          <p:nvPr/>
        </p:nvSpPr>
        <p:spPr>
          <a:xfrm>
            <a:off x="3143791" y="3954204"/>
            <a:ext cx="9557" cy="6668"/>
          </a:xfrm>
          <a:custGeom>
            <a:avLst/>
            <a:gdLst/>
            <a:ahLst/>
            <a:cxnLst/>
            <a:rect l="l" t="t" r="r" b="b"/>
            <a:pathLst>
              <a:path w="129" h="90" extrusionOk="0">
                <a:moveTo>
                  <a:pt x="98" y="0"/>
                </a:moveTo>
                <a:cubicBezTo>
                  <a:pt x="96" y="0"/>
                  <a:pt x="94" y="0"/>
                  <a:pt x="92" y="1"/>
                </a:cubicBezTo>
                <a:lnTo>
                  <a:pt x="33" y="4"/>
                </a:lnTo>
                <a:cubicBezTo>
                  <a:pt x="18" y="6"/>
                  <a:pt x="6" y="17"/>
                  <a:pt x="2" y="30"/>
                </a:cubicBezTo>
                <a:cubicBezTo>
                  <a:pt x="0" y="45"/>
                  <a:pt x="7" y="59"/>
                  <a:pt x="19" y="66"/>
                </a:cubicBezTo>
                <a:lnTo>
                  <a:pt x="56" y="85"/>
                </a:lnTo>
                <a:cubicBezTo>
                  <a:pt x="61" y="87"/>
                  <a:pt x="66" y="90"/>
                  <a:pt x="71" y="90"/>
                </a:cubicBezTo>
                <a:cubicBezTo>
                  <a:pt x="79" y="90"/>
                  <a:pt x="89" y="85"/>
                  <a:pt x="96" y="79"/>
                </a:cubicBezTo>
                <a:lnTo>
                  <a:pt x="118" y="55"/>
                </a:lnTo>
                <a:cubicBezTo>
                  <a:pt x="127" y="45"/>
                  <a:pt x="128" y="30"/>
                  <a:pt x="123" y="19"/>
                </a:cubicBezTo>
                <a:cubicBezTo>
                  <a:pt x="119" y="9"/>
                  <a:pt x="109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746;p51">
            <a:extLst>
              <a:ext uri="{FF2B5EF4-FFF2-40B4-BE49-F238E27FC236}">
                <a16:creationId xmlns:a16="http://schemas.microsoft.com/office/drawing/2014/main" id="{FB4553C9-9F26-61D5-8070-160E34A0F3CD}"/>
              </a:ext>
            </a:extLst>
          </p:cNvPr>
          <p:cNvSpPr/>
          <p:nvPr/>
        </p:nvSpPr>
        <p:spPr>
          <a:xfrm>
            <a:off x="3282110" y="3942646"/>
            <a:ext cx="11631" cy="12817"/>
          </a:xfrm>
          <a:custGeom>
            <a:avLst/>
            <a:gdLst/>
            <a:ahLst/>
            <a:cxnLst/>
            <a:rect l="l" t="t" r="r" b="b"/>
            <a:pathLst>
              <a:path w="157" h="173" extrusionOk="0">
                <a:moveTo>
                  <a:pt x="125" y="0"/>
                </a:moveTo>
                <a:cubicBezTo>
                  <a:pt x="115" y="0"/>
                  <a:pt x="105" y="5"/>
                  <a:pt x="99" y="12"/>
                </a:cubicBezTo>
                <a:lnTo>
                  <a:pt x="13" y="118"/>
                </a:lnTo>
                <a:cubicBezTo>
                  <a:pt x="0" y="133"/>
                  <a:pt x="3" y="153"/>
                  <a:pt x="16" y="164"/>
                </a:cubicBezTo>
                <a:cubicBezTo>
                  <a:pt x="23" y="170"/>
                  <a:pt x="29" y="173"/>
                  <a:pt x="37" y="173"/>
                </a:cubicBezTo>
                <a:cubicBezTo>
                  <a:pt x="46" y="173"/>
                  <a:pt x="55" y="168"/>
                  <a:pt x="62" y="159"/>
                </a:cubicBezTo>
                <a:lnTo>
                  <a:pt x="149" y="59"/>
                </a:lnTo>
                <a:cubicBezTo>
                  <a:pt x="155" y="54"/>
                  <a:pt x="156" y="39"/>
                  <a:pt x="156" y="30"/>
                </a:cubicBezTo>
                <a:cubicBezTo>
                  <a:pt x="156" y="17"/>
                  <a:pt x="148" y="6"/>
                  <a:pt x="135" y="2"/>
                </a:cubicBezTo>
                <a:cubicBezTo>
                  <a:pt x="131" y="1"/>
                  <a:pt x="128" y="0"/>
                  <a:pt x="1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747;p51">
            <a:extLst>
              <a:ext uri="{FF2B5EF4-FFF2-40B4-BE49-F238E27FC236}">
                <a16:creationId xmlns:a16="http://schemas.microsoft.com/office/drawing/2014/main" id="{DCB95BCA-7D80-FB12-E3E3-FBEDFE5F8BFD}"/>
              </a:ext>
            </a:extLst>
          </p:cNvPr>
          <p:cNvSpPr/>
          <p:nvPr/>
        </p:nvSpPr>
        <p:spPr>
          <a:xfrm>
            <a:off x="3272405" y="3983542"/>
            <a:ext cx="8150" cy="8668"/>
          </a:xfrm>
          <a:custGeom>
            <a:avLst/>
            <a:gdLst/>
            <a:ahLst/>
            <a:cxnLst/>
            <a:rect l="l" t="t" r="r" b="b"/>
            <a:pathLst>
              <a:path w="110" h="117" extrusionOk="0">
                <a:moveTo>
                  <a:pt x="77" y="0"/>
                </a:moveTo>
                <a:cubicBezTo>
                  <a:pt x="67" y="0"/>
                  <a:pt x="58" y="4"/>
                  <a:pt x="52" y="12"/>
                </a:cubicBezTo>
                <a:lnTo>
                  <a:pt x="10" y="63"/>
                </a:lnTo>
                <a:cubicBezTo>
                  <a:pt x="0" y="77"/>
                  <a:pt x="1" y="96"/>
                  <a:pt x="15" y="108"/>
                </a:cubicBezTo>
                <a:cubicBezTo>
                  <a:pt x="20" y="113"/>
                  <a:pt x="27" y="116"/>
                  <a:pt x="35" y="116"/>
                </a:cubicBezTo>
                <a:cubicBezTo>
                  <a:pt x="43" y="116"/>
                  <a:pt x="52" y="112"/>
                  <a:pt x="60" y="106"/>
                </a:cubicBezTo>
                <a:lnTo>
                  <a:pt x="102" y="61"/>
                </a:lnTo>
                <a:cubicBezTo>
                  <a:pt x="107" y="55"/>
                  <a:pt x="109" y="39"/>
                  <a:pt x="109" y="30"/>
                </a:cubicBezTo>
                <a:cubicBezTo>
                  <a:pt x="109" y="17"/>
                  <a:pt x="100" y="6"/>
                  <a:pt x="87" y="2"/>
                </a:cubicBezTo>
                <a:cubicBezTo>
                  <a:pt x="84" y="1"/>
                  <a:pt x="80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748;p51">
            <a:extLst>
              <a:ext uri="{FF2B5EF4-FFF2-40B4-BE49-F238E27FC236}">
                <a16:creationId xmlns:a16="http://schemas.microsoft.com/office/drawing/2014/main" id="{C13FC812-94A4-04D2-0B7C-FA4F69CAFC20}"/>
              </a:ext>
            </a:extLst>
          </p:cNvPr>
          <p:cNvSpPr/>
          <p:nvPr/>
        </p:nvSpPr>
        <p:spPr>
          <a:xfrm>
            <a:off x="3280110" y="3959390"/>
            <a:ext cx="6668" cy="5409"/>
          </a:xfrm>
          <a:custGeom>
            <a:avLst/>
            <a:gdLst/>
            <a:ahLst/>
            <a:cxnLst/>
            <a:rect l="l" t="t" r="r" b="b"/>
            <a:pathLst>
              <a:path w="90" h="73" extrusionOk="0">
                <a:moveTo>
                  <a:pt x="57" y="1"/>
                </a:moveTo>
                <a:cubicBezTo>
                  <a:pt x="54" y="1"/>
                  <a:pt x="51" y="1"/>
                  <a:pt x="48" y="2"/>
                </a:cubicBezTo>
                <a:lnTo>
                  <a:pt x="25" y="9"/>
                </a:lnTo>
                <a:cubicBezTo>
                  <a:pt x="10" y="14"/>
                  <a:pt x="0" y="30"/>
                  <a:pt x="3" y="47"/>
                </a:cubicBezTo>
                <a:cubicBezTo>
                  <a:pt x="6" y="61"/>
                  <a:pt x="20" y="73"/>
                  <a:pt x="36" y="73"/>
                </a:cubicBezTo>
                <a:lnTo>
                  <a:pt x="37" y="73"/>
                </a:lnTo>
                <a:lnTo>
                  <a:pt x="61" y="72"/>
                </a:lnTo>
                <a:cubicBezTo>
                  <a:pt x="69" y="69"/>
                  <a:pt x="77" y="63"/>
                  <a:pt x="82" y="57"/>
                </a:cubicBezTo>
                <a:cubicBezTo>
                  <a:pt x="88" y="51"/>
                  <a:pt x="90" y="40"/>
                  <a:pt x="90" y="31"/>
                </a:cubicBezTo>
                <a:cubicBezTo>
                  <a:pt x="89" y="21"/>
                  <a:pt x="83" y="11"/>
                  <a:pt x="76" y="6"/>
                </a:cubicBezTo>
                <a:cubicBezTo>
                  <a:pt x="70" y="2"/>
                  <a:pt x="64" y="1"/>
                  <a:pt x="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749;p51">
            <a:extLst>
              <a:ext uri="{FF2B5EF4-FFF2-40B4-BE49-F238E27FC236}">
                <a16:creationId xmlns:a16="http://schemas.microsoft.com/office/drawing/2014/main" id="{5539EAE8-8F0F-0E8F-2EAB-397F3838FDE3}"/>
              </a:ext>
            </a:extLst>
          </p:cNvPr>
          <p:cNvSpPr/>
          <p:nvPr/>
        </p:nvSpPr>
        <p:spPr>
          <a:xfrm>
            <a:off x="2885820" y="4114381"/>
            <a:ext cx="5186" cy="4890"/>
          </a:xfrm>
          <a:custGeom>
            <a:avLst/>
            <a:gdLst/>
            <a:ahLst/>
            <a:cxnLst/>
            <a:rect l="l" t="t" r="r" b="b"/>
            <a:pathLst>
              <a:path w="70" h="66" extrusionOk="0">
                <a:moveTo>
                  <a:pt x="36" y="0"/>
                </a:moveTo>
                <a:cubicBezTo>
                  <a:pt x="34" y="0"/>
                  <a:pt x="32" y="0"/>
                  <a:pt x="31" y="1"/>
                </a:cubicBezTo>
                <a:cubicBezTo>
                  <a:pt x="13" y="2"/>
                  <a:pt x="1" y="16"/>
                  <a:pt x="1" y="33"/>
                </a:cubicBezTo>
                <a:lnTo>
                  <a:pt x="1" y="36"/>
                </a:lnTo>
                <a:cubicBezTo>
                  <a:pt x="2" y="53"/>
                  <a:pt x="16" y="65"/>
                  <a:pt x="33" y="65"/>
                </a:cubicBezTo>
                <a:cubicBezTo>
                  <a:pt x="34" y="65"/>
                  <a:pt x="34" y="65"/>
                  <a:pt x="36" y="64"/>
                </a:cubicBezTo>
                <a:lnTo>
                  <a:pt x="43" y="64"/>
                </a:lnTo>
                <a:cubicBezTo>
                  <a:pt x="60" y="63"/>
                  <a:pt x="69" y="49"/>
                  <a:pt x="69" y="33"/>
                </a:cubicBezTo>
                <a:lnTo>
                  <a:pt x="69" y="31"/>
                </a:lnTo>
                <a:cubicBezTo>
                  <a:pt x="68" y="14"/>
                  <a:pt x="52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750;p51">
            <a:extLst>
              <a:ext uri="{FF2B5EF4-FFF2-40B4-BE49-F238E27FC236}">
                <a16:creationId xmlns:a16="http://schemas.microsoft.com/office/drawing/2014/main" id="{D359EE15-AFFB-230C-D397-7911A6BFC3B5}"/>
              </a:ext>
            </a:extLst>
          </p:cNvPr>
          <p:cNvSpPr/>
          <p:nvPr/>
        </p:nvSpPr>
        <p:spPr>
          <a:xfrm>
            <a:off x="3827019" y="3060861"/>
            <a:ext cx="20004" cy="13336"/>
          </a:xfrm>
          <a:custGeom>
            <a:avLst/>
            <a:gdLst/>
            <a:ahLst/>
            <a:cxnLst/>
            <a:rect l="l" t="t" r="r" b="b"/>
            <a:pathLst>
              <a:path w="270" h="180" extrusionOk="0">
                <a:moveTo>
                  <a:pt x="235" y="0"/>
                </a:moveTo>
                <a:cubicBezTo>
                  <a:pt x="230" y="0"/>
                  <a:pt x="225" y="1"/>
                  <a:pt x="220" y="4"/>
                </a:cubicBezTo>
                <a:lnTo>
                  <a:pt x="16" y="117"/>
                </a:lnTo>
                <a:cubicBezTo>
                  <a:pt x="7" y="123"/>
                  <a:pt x="1" y="133"/>
                  <a:pt x="0" y="143"/>
                </a:cubicBezTo>
                <a:cubicBezTo>
                  <a:pt x="0" y="154"/>
                  <a:pt x="5" y="165"/>
                  <a:pt x="14" y="172"/>
                </a:cubicBezTo>
                <a:cubicBezTo>
                  <a:pt x="19" y="177"/>
                  <a:pt x="26" y="180"/>
                  <a:pt x="35" y="180"/>
                </a:cubicBezTo>
                <a:cubicBezTo>
                  <a:pt x="40" y="180"/>
                  <a:pt x="45" y="179"/>
                  <a:pt x="50" y="176"/>
                </a:cubicBezTo>
                <a:lnTo>
                  <a:pt x="251" y="67"/>
                </a:lnTo>
                <a:cubicBezTo>
                  <a:pt x="264" y="61"/>
                  <a:pt x="270" y="43"/>
                  <a:pt x="269" y="30"/>
                </a:cubicBezTo>
                <a:cubicBezTo>
                  <a:pt x="267" y="20"/>
                  <a:pt x="261" y="9"/>
                  <a:pt x="251" y="4"/>
                </a:cubicBezTo>
                <a:cubicBezTo>
                  <a:pt x="246" y="1"/>
                  <a:pt x="241" y="0"/>
                  <a:pt x="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751;p51">
            <a:extLst>
              <a:ext uri="{FF2B5EF4-FFF2-40B4-BE49-F238E27FC236}">
                <a16:creationId xmlns:a16="http://schemas.microsoft.com/office/drawing/2014/main" id="{87DE96BA-53D9-9B8F-8787-4CD7F7E5115A}"/>
              </a:ext>
            </a:extLst>
          </p:cNvPr>
          <p:cNvSpPr/>
          <p:nvPr/>
        </p:nvSpPr>
        <p:spPr>
          <a:xfrm>
            <a:off x="3796199" y="3055008"/>
            <a:ext cx="19707" cy="21262"/>
          </a:xfrm>
          <a:custGeom>
            <a:avLst/>
            <a:gdLst/>
            <a:ahLst/>
            <a:cxnLst/>
            <a:rect l="l" t="t" r="r" b="b"/>
            <a:pathLst>
              <a:path w="266" h="287" extrusionOk="0">
                <a:moveTo>
                  <a:pt x="217" y="0"/>
                </a:moveTo>
                <a:cubicBezTo>
                  <a:pt x="212" y="0"/>
                  <a:pt x="207" y="1"/>
                  <a:pt x="203" y="4"/>
                </a:cubicBezTo>
                <a:cubicBezTo>
                  <a:pt x="191" y="9"/>
                  <a:pt x="183" y="21"/>
                  <a:pt x="185" y="35"/>
                </a:cubicBezTo>
                <a:lnTo>
                  <a:pt x="191" y="124"/>
                </a:lnTo>
                <a:lnTo>
                  <a:pt x="14" y="223"/>
                </a:lnTo>
                <a:cubicBezTo>
                  <a:pt x="4" y="229"/>
                  <a:pt x="1" y="242"/>
                  <a:pt x="1" y="254"/>
                </a:cubicBezTo>
                <a:cubicBezTo>
                  <a:pt x="1" y="265"/>
                  <a:pt x="11" y="279"/>
                  <a:pt x="22" y="284"/>
                </a:cubicBezTo>
                <a:cubicBezTo>
                  <a:pt x="27" y="286"/>
                  <a:pt x="32" y="287"/>
                  <a:pt x="37" y="287"/>
                </a:cubicBezTo>
                <a:cubicBezTo>
                  <a:pt x="42" y="287"/>
                  <a:pt x="48" y="286"/>
                  <a:pt x="53" y="284"/>
                </a:cubicBezTo>
                <a:lnTo>
                  <a:pt x="249" y="169"/>
                </a:lnTo>
                <a:cubicBezTo>
                  <a:pt x="259" y="162"/>
                  <a:pt x="265" y="151"/>
                  <a:pt x="264" y="139"/>
                </a:cubicBezTo>
                <a:lnTo>
                  <a:pt x="256" y="37"/>
                </a:lnTo>
                <a:cubicBezTo>
                  <a:pt x="255" y="29"/>
                  <a:pt x="253" y="20"/>
                  <a:pt x="246" y="15"/>
                </a:cubicBezTo>
                <a:lnTo>
                  <a:pt x="239" y="9"/>
                </a:lnTo>
                <a:cubicBezTo>
                  <a:pt x="233" y="3"/>
                  <a:pt x="225" y="0"/>
                  <a:pt x="2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752;p51">
            <a:extLst>
              <a:ext uri="{FF2B5EF4-FFF2-40B4-BE49-F238E27FC236}">
                <a16:creationId xmlns:a16="http://schemas.microsoft.com/office/drawing/2014/main" id="{895A21C6-CB93-9717-2493-798E6DAD17CE}"/>
              </a:ext>
            </a:extLst>
          </p:cNvPr>
          <p:cNvSpPr/>
          <p:nvPr/>
        </p:nvSpPr>
        <p:spPr>
          <a:xfrm>
            <a:off x="3721000" y="3044413"/>
            <a:ext cx="30523" cy="29783"/>
          </a:xfrm>
          <a:custGeom>
            <a:avLst/>
            <a:gdLst/>
            <a:ahLst/>
            <a:cxnLst/>
            <a:rect l="l" t="t" r="r" b="b"/>
            <a:pathLst>
              <a:path w="412" h="402" extrusionOk="0">
                <a:moveTo>
                  <a:pt x="374" y="0"/>
                </a:moveTo>
                <a:cubicBezTo>
                  <a:pt x="372" y="0"/>
                  <a:pt x="371" y="1"/>
                  <a:pt x="369" y="1"/>
                </a:cubicBezTo>
                <a:cubicBezTo>
                  <a:pt x="360" y="1"/>
                  <a:pt x="353" y="5"/>
                  <a:pt x="347" y="11"/>
                </a:cubicBezTo>
                <a:lnTo>
                  <a:pt x="143" y="231"/>
                </a:lnTo>
                <a:lnTo>
                  <a:pt x="66" y="334"/>
                </a:lnTo>
                <a:lnTo>
                  <a:pt x="32" y="336"/>
                </a:lnTo>
                <a:cubicBezTo>
                  <a:pt x="14" y="338"/>
                  <a:pt x="1" y="354"/>
                  <a:pt x="3" y="372"/>
                </a:cubicBezTo>
                <a:cubicBezTo>
                  <a:pt x="4" y="388"/>
                  <a:pt x="18" y="402"/>
                  <a:pt x="35" y="402"/>
                </a:cubicBezTo>
                <a:cubicBezTo>
                  <a:pt x="36" y="402"/>
                  <a:pt x="36" y="402"/>
                  <a:pt x="36" y="401"/>
                </a:cubicBezTo>
                <a:lnTo>
                  <a:pt x="92" y="397"/>
                </a:lnTo>
                <a:cubicBezTo>
                  <a:pt x="102" y="397"/>
                  <a:pt x="110" y="391"/>
                  <a:pt x="115" y="385"/>
                </a:cubicBezTo>
                <a:lnTo>
                  <a:pt x="208" y="271"/>
                </a:lnTo>
                <a:lnTo>
                  <a:pt x="404" y="54"/>
                </a:lnTo>
                <a:cubicBezTo>
                  <a:pt x="412" y="45"/>
                  <a:pt x="410" y="31"/>
                  <a:pt x="405" y="19"/>
                </a:cubicBezTo>
                <a:cubicBezTo>
                  <a:pt x="400" y="9"/>
                  <a:pt x="385" y="0"/>
                  <a:pt x="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753;p51">
            <a:extLst>
              <a:ext uri="{FF2B5EF4-FFF2-40B4-BE49-F238E27FC236}">
                <a16:creationId xmlns:a16="http://schemas.microsoft.com/office/drawing/2014/main" id="{81E4E01E-934C-5D99-9EAD-1E80000727B5}"/>
              </a:ext>
            </a:extLst>
          </p:cNvPr>
          <p:cNvSpPr/>
          <p:nvPr/>
        </p:nvSpPr>
        <p:spPr>
          <a:xfrm>
            <a:off x="3699738" y="3062194"/>
            <a:ext cx="13188" cy="13483"/>
          </a:xfrm>
          <a:custGeom>
            <a:avLst/>
            <a:gdLst/>
            <a:ahLst/>
            <a:cxnLst/>
            <a:rect l="l" t="t" r="r" b="b"/>
            <a:pathLst>
              <a:path w="178" h="182" extrusionOk="0">
                <a:moveTo>
                  <a:pt x="136" y="0"/>
                </a:moveTo>
                <a:cubicBezTo>
                  <a:pt x="128" y="0"/>
                  <a:pt x="120" y="5"/>
                  <a:pt x="114" y="11"/>
                </a:cubicBezTo>
                <a:lnTo>
                  <a:pt x="14" y="120"/>
                </a:lnTo>
                <a:cubicBezTo>
                  <a:pt x="0" y="133"/>
                  <a:pt x="1" y="154"/>
                  <a:pt x="15" y="166"/>
                </a:cubicBezTo>
                <a:lnTo>
                  <a:pt x="22" y="172"/>
                </a:lnTo>
                <a:cubicBezTo>
                  <a:pt x="29" y="179"/>
                  <a:pt x="37" y="182"/>
                  <a:pt x="45" y="182"/>
                </a:cubicBezTo>
                <a:cubicBezTo>
                  <a:pt x="53" y="182"/>
                  <a:pt x="63" y="178"/>
                  <a:pt x="68" y="171"/>
                </a:cubicBezTo>
                <a:lnTo>
                  <a:pt x="168" y="63"/>
                </a:lnTo>
                <a:cubicBezTo>
                  <a:pt x="175" y="57"/>
                  <a:pt x="177" y="48"/>
                  <a:pt x="177" y="39"/>
                </a:cubicBezTo>
                <a:cubicBezTo>
                  <a:pt x="177" y="32"/>
                  <a:pt x="173" y="22"/>
                  <a:pt x="167" y="17"/>
                </a:cubicBezTo>
                <a:lnTo>
                  <a:pt x="160" y="10"/>
                </a:lnTo>
                <a:cubicBezTo>
                  <a:pt x="152" y="3"/>
                  <a:pt x="145" y="0"/>
                  <a:pt x="1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754;p51">
            <a:extLst>
              <a:ext uri="{FF2B5EF4-FFF2-40B4-BE49-F238E27FC236}">
                <a16:creationId xmlns:a16="http://schemas.microsoft.com/office/drawing/2014/main" id="{5F038FC8-E222-030A-501D-F606C9FAF8EE}"/>
              </a:ext>
            </a:extLst>
          </p:cNvPr>
          <p:cNvSpPr/>
          <p:nvPr/>
        </p:nvSpPr>
        <p:spPr>
          <a:xfrm>
            <a:off x="3936815" y="3060935"/>
            <a:ext cx="13780" cy="14595"/>
          </a:xfrm>
          <a:custGeom>
            <a:avLst/>
            <a:gdLst/>
            <a:ahLst/>
            <a:cxnLst/>
            <a:rect l="l" t="t" r="r" b="b"/>
            <a:pathLst>
              <a:path w="186" h="197" extrusionOk="0">
                <a:moveTo>
                  <a:pt x="154" y="0"/>
                </a:moveTo>
                <a:cubicBezTo>
                  <a:pt x="152" y="0"/>
                  <a:pt x="150" y="0"/>
                  <a:pt x="148" y="1"/>
                </a:cubicBezTo>
                <a:lnTo>
                  <a:pt x="133" y="2"/>
                </a:lnTo>
                <a:cubicBezTo>
                  <a:pt x="125" y="3"/>
                  <a:pt x="115" y="7"/>
                  <a:pt x="110" y="14"/>
                </a:cubicBezTo>
                <a:lnTo>
                  <a:pt x="10" y="145"/>
                </a:lnTo>
                <a:cubicBezTo>
                  <a:pt x="2" y="155"/>
                  <a:pt x="1" y="168"/>
                  <a:pt x="7" y="180"/>
                </a:cubicBezTo>
                <a:cubicBezTo>
                  <a:pt x="12" y="190"/>
                  <a:pt x="24" y="197"/>
                  <a:pt x="36" y="197"/>
                </a:cubicBezTo>
                <a:lnTo>
                  <a:pt x="38" y="197"/>
                </a:lnTo>
                <a:lnTo>
                  <a:pt x="53" y="196"/>
                </a:lnTo>
                <a:cubicBezTo>
                  <a:pt x="61" y="195"/>
                  <a:pt x="71" y="190"/>
                  <a:pt x="76" y="183"/>
                </a:cubicBezTo>
                <a:lnTo>
                  <a:pt x="177" y="53"/>
                </a:lnTo>
                <a:cubicBezTo>
                  <a:pt x="184" y="42"/>
                  <a:pt x="185" y="29"/>
                  <a:pt x="179" y="17"/>
                </a:cubicBezTo>
                <a:cubicBezTo>
                  <a:pt x="174" y="7"/>
                  <a:pt x="165" y="0"/>
                  <a:pt x="1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755;p51">
            <a:extLst>
              <a:ext uri="{FF2B5EF4-FFF2-40B4-BE49-F238E27FC236}">
                <a16:creationId xmlns:a16="http://schemas.microsoft.com/office/drawing/2014/main" id="{35D4FBB4-105B-2035-D07D-9F39E071C485}"/>
              </a:ext>
            </a:extLst>
          </p:cNvPr>
          <p:cNvSpPr/>
          <p:nvPr/>
        </p:nvSpPr>
        <p:spPr>
          <a:xfrm>
            <a:off x="3669881" y="3063305"/>
            <a:ext cx="27116" cy="6445"/>
          </a:xfrm>
          <a:custGeom>
            <a:avLst/>
            <a:gdLst/>
            <a:ahLst/>
            <a:cxnLst/>
            <a:rect l="l" t="t" r="r" b="b"/>
            <a:pathLst>
              <a:path w="366" h="87" extrusionOk="0">
                <a:moveTo>
                  <a:pt x="334" y="1"/>
                </a:moveTo>
                <a:cubicBezTo>
                  <a:pt x="332" y="1"/>
                  <a:pt x="331" y="1"/>
                  <a:pt x="329" y="1"/>
                </a:cubicBezTo>
                <a:lnTo>
                  <a:pt x="32" y="22"/>
                </a:lnTo>
                <a:cubicBezTo>
                  <a:pt x="13" y="23"/>
                  <a:pt x="0" y="39"/>
                  <a:pt x="1" y="57"/>
                </a:cubicBezTo>
                <a:cubicBezTo>
                  <a:pt x="2" y="74"/>
                  <a:pt x="17" y="86"/>
                  <a:pt x="34" y="86"/>
                </a:cubicBezTo>
                <a:lnTo>
                  <a:pt x="37" y="86"/>
                </a:lnTo>
                <a:lnTo>
                  <a:pt x="335" y="66"/>
                </a:lnTo>
                <a:cubicBezTo>
                  <a:pt x="352" y="65"/>
                  <a:pt x="366" y="49"/>
                  <a:pt x="365" y="31"/>
                </a:cubicBezTo>
                <a:cubicBezTo>
                  <a:pt x="363" y="14"/>
                  <a:pt x="349" y="1"/>
                  <a:pt x="3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756;p51">
            <a:extLst>
              <a:ext uri="{FF2B5EF4-FFF2-40B4-BE49-F238E27FC236}">
                <a16:creationId xmlns:a16="http://schemas.microsoft.com/office/drawing/2014/main" id="{6BB14043-9024-3B41-F4D7-DBACF0B0EDCF}"/>
              </a:ext>
            </a:extLst>
          </p:cNvPr>
          <p:cNvSpPr/>
          <p:nvPr/>
        </p:nvSpPr>
        <p:spPr>
          <a:xfrm>
            <a:off x="3933334" y="3116278"/>
            <a:ext cx="11483" cy="5409"/>
          </a:xfrm>
          <a:custGeom>
            <a:avLst/>
            <a:gdLst/>
            <a:ahLst/>
            <a:cxnLst/>
            <a:rect l="l" t="t" r="r" b="b"/>
            <a:pathLst>
              <a:path w="155" h="73" extrusionOk="0">
                <a:moveTo>
                  <a:pt x="123" y="0"/>
                </a:moveTo>
                <a:cubicBezTo>
                  <a:pt x="122" y="0"/>
                  <a:pt x="121" y="0"/>
                  <a:pt x="120" y="0"/>
                </a:cubicBezTo>
                <a:lnTo>
                  <a:pt x="29" y="7"/>
                </a:lnTo>
                <a:cubicBezTo>
                  <a:pt x="13" y="9"/>
                  <a:pt x="0" y="22"/>
                  <a:pt x="0" y="40"/>
                </a:cubicBezTo>
                <a:lnTo>
                  <a:pt x="0" y="42"/>
                </a:lnTo>
                <a:cubicBezTo>
                  <a:pt x="1" y="59"/>
                  <a:pt x="16" y="72"/>
                  <a:pt x="32" y="72"/>
                </a:cubicBezTo>
                <a:lnTo>
                  <a:pt x="34" y="72"/>
                </a:lnTo>
                <a:lnTo>
                  <a:pt x="125" y="66"/>
                </a:lnTo>
                <a:cubicBezTo>
                  <a:pt x="142" y="64"/>
                  <a:pt x="154" y="50"/>
                  <a:pt x="154" y="33"/>
                </a:cubicBezTo>
                <a:lnTo>
                  <a:pt x="154" y="31"/>
                </a:lnTo>
                <a:cubicBezTo>
                  <a:pt x="153" y="13"/>
                  <a:pt x="139" y="0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757;p51">
            <a:extLst>
              <a:ext uri="{FF2B5EF4-FFF2-40B4-BE49-F238E27FC236}">
                <a16:creationId xmlns:a16="http://schemas.microsoft.com/office/drawing/2014/main" id="{ECD07E51-6AAF-9E3C-443A-AE4A7DCEE3A1}"/>
              </a:ext>
            </a:extLst>
          </p:cNvPr>
          <p:cNvSpPr/>
          <p:nvPr/>
        </p:nvSpPr>
        <p:spPr>
          <a:xfrm>
            <a:off x="3851764" y="3058341"/>
            <a:ext cx="30079" cy="14077"/>
          </a:xfrm>
          <a:custGeom>
            <a:avLst/>
            <a:gdLst/>
            <a:ahLst/>
            <a:cxnLst/>
            <a:rect l="l" t="t" r="r" b="b"/>
            <a:pathLst>
              <a:path w="406" h="190" extrusionOk="0">
                <a:moveTo>
                  <a:pt x="374" y="0"/>
                </a:moveTo>
                <a:cubicBezTo>
                  <a:pt x="372" y="0"/>
                  <a:pt x="371" y="0"/>
                  <a:pt x="369" y="0"/>
                </a:cubicBezTo>
                <a:lnTo>
                  <a:pt x="115" y="18"/>
                </a:lnTo>
                <a:cubicBezTo>
                  <a:pt x="108" y="20"/>
                  <a:pt x="98" y="23"/>
                  <a:pt x="93" y="31"/>
                </a:cubicBezTo>
                <a:cubicBezTo>
                  <a:pt x="88" y="37"/>
                  <a:pt x="86" y="44"/>
                  <a:pt x="86" y="54"/>
                </a:cubicBezTo>
                <a:lnTo>
                  <a:pt x="91" y="121"/>
                </a:lnTo>
                <a:lnTo>
                  <a:pt x="32" y="125"/>
                </a:lnTo>
                <a:cubicBezTo>
                  <a:pt x="14" y="126"/>
                  <a:pt x="0" y="142"/>
                  <a:pt x="3" y="161"/>
                </a:cubicBezTo>
                <a:cubicBezTo>
                  <a:pt x="4" y="177"/>
                  <a:pt x="18" y="190"/>
                  <a:pt x="35" y="190"/>
                </a:cubicBezTo>
                <a:cubicBezTo>
                  <a:pt x="36" y="190"/>
                  <a:pt x="36" y="190"/>
                  <a:pt x="37" y="189"/>
                </a:cubicBezTo>
                <a:lnTo>
                  <a:pt x="129" y="183"/>
                </a:lnTo>
                <a:lnTo>
                  <a:pt x="136" y="183"/>
                </a:lnTo>
                <a:cubicBezTo>
                  <a:pt x="144" y="182"/>
                  <a:pt x="154" y="177"/>
                  <a:pt x="159" y="171"/>
                </a:cubicBezTo>
                <a:cubicBezTo>
                  <a:pt x="164" y="164"/>
                  <a:pt x="166" y="157"/>
                  <a:pt x="166" y="147"/>
                </a:cubicBezTo>
                <a:lnTo>
                  <a:pt x="161" y="80"/>
                </a:lnTo>
                <a:lnTo>
                  <a:pt x="333" y="68"/>
                </a:lnTo>
                <a:lnTo>
                  <a:pt x="374" y="65"/>
                </a:lnTo>
                <a:cubicBezTo>
                  <a:pt x="393" y="64"/>
                  <a:pt x="406" y="48"/>
                  <a:pt x="404" y="31"/>
                </a:cubicBezTo>
                <a:cubicBezTo>
                  <a:pt x="404" y="14"/>
                  <a:pt x="389" y="0"/>
                  <a:pt x="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758;p51">
            <a:extLst>
              <a:ext uri="{FF2B5EF4-FFF2-40B4-BE49-F238E27FC236}">
                <a16:creationId xmlns:a16="http://schemas.microsoft.com/office/drawing/2014/main" id="{F523E9F2-7FDC-EFB0-3C2B-8D9CCBE1FE46}"/>
              </a:ext>
            </a:extLst>
          </p:cNvPr>
          <p:cNvSpPr/>
          <p:nvPr/>
        </p:nvSpPr>
        <p:spPr>
          <a:xfrm>
            <a:off x="3889177" y="3064713"/>
            <a:ext cx="6816" cy="14151"/>
          </a:xfrm>
          <a:custGeom>
            <a:avLst/>
            <a:gdLst/>
            <a:ahLst/>
            <a:cxnLst/>
            <a:rect l="l" t="t" r="r" b="b"/>
            <a:pathLst>
              <a:path w="92" h="191" extrusionOk="0">
                <a:moveTo>
                  <a:pt x="47" y="1"/>
                </a:moveTo>
                <a:cubicBezTo>
                  <a:pt x="47" y="1"/>
                  <a:pt x="46" y="1"/>
                  <a:pt x="45" y="1"/>
                </a:cubicBezTo>
                <a:lnTo>
                  <a:pt x="31" y="3"/>
                </a:lnTo>
                <a:cubicBezTo>
                  <a:pt x="23" y="4"/>
                  <a:pt x="14" y="8"/>
                  <a:pt x="9" y="14"/>
                </a:cubicBezTo>
                <a:cubicBezTo>
                  <a:pt x="4" y="21"/>
                  <a:pt x="0" y="29"/>
                  <a:pt x="0" y="37"/>
                </a:cubicBezTo>
                <a:lnTo>
                  <a:pt x="9" y="144"/>
                </a:lnTo>
                <a:cubicBezTo>
                  <a:pt x="10" y="151"/>
                  <a:pt x="13" y="159"/>
                  <a:pt x="18" y="164"/>
                </a:cubicBezTo>
                <a:lnTo>
                  <a:pt x="34" y="180"/>
                </a:lnTo>
                <a:cubicBezTo>
                  <a:pt x="40" y="186"/>
                  <a:pt x="47" y="190"/>
                  <a:pt x="57" y="190"/>
                </a:cubicBezTo>
                <a:cubicBezTo>
                  <a:pt x="62" y="190"/>
                  <a:pt x="66" y="189"/>
                  <a:pt x="70" y="186"/>
                </a:cubicBezTo>
                <a:cubicBezTo>
                  <a:pt x="83" y="180"/>
                  <a:pt x="91" y="166"/>
                  <a:pt x="89" y="154"/>
                </a:cubicBezTo>
                <a:lnTo>
                  <a:pt x="81" y="31"/>
                </a:lnTo>
                <a:cubicBezTo>
                  <a:pt x="79" y="14"/>
                  <a:pt x="66" y="1"/>
                  <a:pt x="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759;p51">
            <a:extLst>
              <a:ext uri="{FF2B5EF4-FFF2-40B4-BE49-F238E27FC236}">
                <a16:creationId xmlns:a16="http://schemas.microsoft.com/office/drawing/2014/main" id="{F15EF295-C31A-DC7A-47B1-FAB62E0234C6}"/>
              </a:ext>
            </a:extLst>
          </p:cNvPr>
          <p:cNvSpPr/>
          <p:nvPr/>
        </p:nvSpPr>
        <p:spPr>
          <a:xfrm>
            <a:off x="3290779" y="3082939"/>
            <a:ext cx="6075" cy="6075"/>
          </a:xfrm>
          <a:custGeom>
            <a:avLst/>
            <a:gdLst/>
            <a:ahLst/>
            <a:cxnLst/>
            <a:rect l="l" t="t" r="r" b="b"/>
            <a:pathLst>
              <a:path w="82" h="82" extrusionOk="0">
                <a:moveTo>
                  <a:pt x="47" y="0"/>
                </a:moveTo>
                <a:cubicBezTo>
                  <a:pt x="37" y="0"/>
                  <a:pt x="27" y="4"/>
                  <a:pt x="21" y="12"/>
                </a:cubicBezTo>
                <a:lnTo>
                  <a:pt x="11" y="23"/>
                </a:lnTo>
                <a:cubicBezTo>
                  <a:pt x="2" y="33"/>
                  <a:pt x="1" y="47"/>
                  <a:pt x="7" y="59"/>
                </a:cubicBezTo>
                <a:lnTo>
                  <a:pt x="10" y="64"/>
                </a:lnTo>
                <a:cubicBezTo>
                  <a:pt x="15" y="75"/>
                  <a:pt x="27" y="81"/>
                  <a:pt x="38" y="81"/>
                </a:cubicBezTo>
                <a:cubicBezTo>
                  <a:pt x="39" y="81"/>
                  <a:pt x="39" y="81"/>
                  <a:pt x="41" y="82"/>
                </a:cubicBezTo>
                <a:cubicBezTo>
                  <a:pt x="54" y="82"/>
                  <a:pt x="64" y="73"/>
                  <a:pt x="70" y="61"/>
                </a:cubicBezTo>
                <a:lnTo>
                  <a:pt x="76" y="44"/>
                </a:lnTo>
                <a:cubicBezTo>
                  <a:pt x="81" y="29"/>
                  <a:pt x="76" y="12"/>
                  <a:pt x="62" y="4"/>
                </a:cubicBezTo>
                <a:cubicBezTo>
                  <a:pt x="57" y="1"/>
                  <a:pt x="52" y="0"/>
                  <a:pt x="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760;p51">
            <a:extLst>
              <a:ext uri="{FF2B5EF4-FFF2-40B4-BE49-F238E27FC236}">
                <a16:creationId xmlns:a16="http://schemas.microsoft.com/office/drawing/2014/main" id="{BED93EBE-E6C8-3884-9949-708C1DE3BA23}"/>
              </a:ext>
            </a:extLst>
          </p:cNvPr>
          <p:cNvSpPr/>
          <p:nvPr/>
        </p:nvSpPr>
        <p:spPr>
          <a:xfrm>
            <a:off x="3006063" y="3094273"/>
            <a:ext cx="7187" cy="7335"/>
          </a:xfrm>
          <a:custGeom>
            <a:avLst/>
            <a:gdLst/>
            <a:ahLst/>
            <a:cxnLst/>
            <a:rect l="l" t="t" r="r" b="b"/>
            <a:pathLst>
              <a:path w="97" h="99" extrusionOk="0">
                <a:moveTo>
                  <a:pt x="60" y="0"/>
                </a:moveTo>
                <a:cubicBezTo>
                  <a:pt x="50" y="0"/>
                  <a:pt x="40" y="5"/>
                  <a:pt x="34" y="12"/>
                </a:cubicBezTo>
                <a:lnTo>
                  <a:pt x="11" y="42"/>
                </a:lnTo>
                <a:cubicBezTo>
                  <a:pt x="1" y="56"/>
                  <a:pt x="2" y="74"/>
                  <a:pt x="13" y="85"/>
                </a:cubicBezTo>
                <a:lnTo>
                  <a:pt x="17" y="89"/>
                </a:lnTo>
                <a:cubicBezTo>
                  <a:pt x="24" y="94"/>
                  <a:pt x="32" y="99"/>
                  <a:pt x="40" y="99"/>
                </a:cubicBezTo>
                <a:lnTo>
                  <a:pt x="43" y="99"/>
                </a:lnTo>
                <a:cubicBezTo>
                  <a:pt x="53" y="97"/>
                  <a:pt x="61" y="91"/>
                  <a:pt x="66" y="83"/>
                </a:cubicBezTo>
                <a:lnTo>
                  <a:pt x="87" y="50"/>
                </a:lnTo>
                <a:cubicBezTo>
                  <a:pt x="97" y="35"/>
                  <a:pt x="92" y="16"/>
                  <a:pt x="79" y="6"/>
                </a:cubicBezTo>
                <a:cubicBezTo>
                  <a:pt x="73" y="2"/>
                  <a:pt x="67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761;p51">
            <a:extLst>
              <a:ext uri="{FF2B5EF4-FFF2-40B4-BE49-F238E27FC236}">
                <a16:creationId xmlns:a16="http://schemas.microsoft.com/office/drawing/2014/main" id="{1058AD39-C08B-CB56-F789-D793DBBDB0C1}"/>
              </a:ext>
            </a:extLst>
          </p:cNvPr>
          <p:cNvSpPr/>
          <p:nvPr/>
        </p:nvSpPr>
        <p:spPr>
          <a:xfrm>
            <a:off x="3369015" y="3070788"/>
            <a:ext cx="8001" cy="5409"/>
          </a:xfrm>
          <a:custGeom>
            <a:avLst/>
            <a:gdLst/>
            <a:ahLst/>
            <a:cxnLst/>
            <a:rect l="l" t="t" r="r" b="b"/>
            <a:pathLst>
              <a:path w="108" h="73" extrusionOk="0">
                <a:moveTo>
                  <a:pt x="76" y="1"/>
                </a:moveTo>
                <a:cubicBezTo>
                  <a:pt x="75" y="1"/>
                  <a:pt x="74" y="1"/>
                  <a:pt x="74" y="1"/>
                </a:cubicBezTo>
                <a:lnTo>
                  <a:pt x="30" y="4"/>
                </a:lnTo>
                <a:cubicBezTo>
                  <a:pt x="13" y="5"/>
                  <a:pt x="1" y="20"/>
                  <a:pt x="1" y="37"/>
                </a:cubicBezTo>
                <a:cubicBezTo>
                  <a:pt x="1" y="53"/>
                  <a:pt x="13" y="68"/>
                  <a:pt x="30" y="69"/>
                </a:cubicBezTo>
                <a:lnTo>
                  <a:pt x="74" y="73"/>
                </a:lnTo>
                <a:lnTo>
                  <a:pt x="75" y="73"/>
                </a:lnTo>
                <a:cubicBezTo>
                  <a:pt x="84" y="73"/>
                  <a:pt x="91" y="67"/>
                  <a:pt x="99" y="60"/>
                </a:cubicBezTo>
                <a:cubicBezTo>
                  <a:pt x="106" y="53"/>
                  <a:pt x="108" y="41"/>
                  <a:pt x="108" y="31"/>
                </a:cubicBezTo>
                <a:cubicBezTo>
                  <a:pt x="107" y="22"/>
                  <a:pt x="103" y="15"/>
                  <a:pt x="96" y="9"/>
                </a:cubicBezTo>
                <a:cubicBezTo>
                  <a:pt x="91" y="5"/>
                  <a:pt x="84" y="1"/>
                  <a:pt x="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762;p51">
            <a:extLst>
              <a:ext uri="{FF2B5EF4-FFF2-40B4-BE49-F238E27FC236}">
                <a16:creationId xmlns:a16="http://schemas.microsoft.com/office/drawing/2014/main" id="{9EE2EE20-CDE6-35CF-8305-965AF2C438A8}"/>
              </a:ext>
            </a:extLst>
          </p:cNvPr>
          <p:cNvSpPr/>
          <p:nvPr/>
        </p:nvSpPr>
        <p:spPr>
          <a:xfrm>
            <a:off x="3260181" y="3073307"/>
            <a:ext cx="9928" cy="10594"/>
          </a:xfrm>
          <a:custGeom>
            <a:avLst/>
            <a:gdLst/>
            <a:ahLst/>
            <a:cxnLst/>
            <a:rect l="l" t="t" r="r" b="b"/>
            <a:pathLst>
              <a:path w="134" h="143" extrusionOk="0">
                <a:moveTo>
                  <a:pt x="37" y="0"/>
                </a:moveTo>
                <a:cubicBezTo>
                  <a:pt x="29" y="0"/>
                  <a:pt x="22" y="3"/>
                  <a:pt x="15" y="8"/>
                </a:cubicBezTo>
                <a:cubicBezTo>
                  <a:pt x="3" y="18"/>
                  <a:pt x="1" y="38"/>
                  <a:pt x="10" y="50"/>
                </a:cubicBezTo>
                <a:lnTo>
                  <a:pt x="64" y="127"/>
                </a:lnTo>
                <a:cubicBezTo>
                  <a:pt x="70" y="137"/>
                  <a:pt x="81" y="142"/>
                  <a:pt x="91" y="142"/>
                </a:cubicBezTo>
                <a:lnTo>
                  <a:pt x="95" y="142"/>
                </a:lnTo>
                <a:cubicBezTo>
                  <a:pt x="107" y="141"/>
                  <a:pt x="116" y="134"/>
                  <a:pt x="121" y="122"/>
                </a:cubicBezTo>
                <a:lnTo>
                  <a:pt x="129" y="102"/>
                </a:lnTo>
                <a:cubicBezTo>
                  <a:pt x="134" y="90"/>
                  <a:pt x="131" y="75"/>
                  <a:pt x="121" y="66"/>
                </a:cubicBezTo>
                <a:lnTo>
                  <a:pt x="60" y="9"/>
                </a:lnTo>
                <a:cubicBezTo>
                  <a:pt x="53" y="3"/>
                  <a:pt x="45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763;p51">
            <a:extLst>
              <a:ext uri="{FF2B5EF4-FFF2-40B4-BE49-F238E27FC236}">
                <a16:creationId xmlns:a16="http://schemas.microsoft.com/office/drawing/2014/main" id="{FA0555D0-6E62-437C-2BBB-B4FC8BC5A7D8}"/>
              </a:ext>
            </a:extLst>
          </p:cNvPr>
          <p:cNvSpPr/>
          <p:nvPr/>
        </p:nvSpPr>
        <p:spPr>
          <a:xfrm>
            <a:off x="3052441" y="3059823"/>
            <a:ext cx="14817" cy="5630"/>
          </a:xfrm>
          <a:custGeom>
            <a:avLst/>
            <a:gdLst/>
            <a:ahLst/>
            <a:cxnLst/>
            <a:rect l="l" t="t" r="r" b="b"/>
            <a:pathLst>
              <a:path w="200" h="76" extrusionOk="0">
                <a:moveTo>
                  <a:pt x="168" y="1"/>
                </a:moveTo>
                <a:cubicBezTo>
                  <a:pt x="166" y="1"/>
                  <a:pt x="165" y="1"/>
                  <a:pt x="163" y="1"/>
                </a:cubicBezTo>
                <a:lnTo>
                  <a:pt x="33" y="11"/>
                </a:lnTo>
                <a:lnTo>
                  <a:pt x="31" y="11"/>
                </a:lnTo>
                <a:cubicBezTo>
                  <a:pt x="13" y="13"/>
                  <a:pt x="1" y="28"/>
                  <a:pt x="2" y="45"/>
                </a:cubicBezTo>
                <a:cubicBezTo>
                  <a:pt x="3" y="63"/>
                  <a:pt x="17" y="75"/>
                  <a:pt x="34" y="75"/>
                </a:cubicBezTo>
                <a:lnTo>
                  <a:pt x="38" y="75"/>
                </a:lnTo>
                <a:lnTo>
                  <a:pt x="168" y="66"/>
                </a:lnTo>
                <a:cubicBezTo>
                  <a:pt x="187" y="65"/>
                  <a:pt x="199" y="49"/>
                  <a:pt x="198" y="31"/>
                </a:cubicBezTo>
                <a:cubicBezTo>
                  <a:pt x="197" y="14"/>
                  <a:pt x="183" y="1"/>
                  <a:pt x="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764;p51">
            <a:extLst>
              <a:ext uri="{FF2B5EF4-FFF2-40B4-BE49-F238E27FC236}">
                <a16:creationId xmlns:a16="http://schemas.microsoft.com/office/drawing/2014/main" id="{04DF1E00-C77B-ECA4-B3DA-FCDFD2341BF4}"/>
              </a:ext>
            </a:extLst>
          </p:cNvPr>
          <p:cNvSpPr/>
          <p:nvPr/>
        </p:nvSpPr>
        <p:spPr>
          <a:xfrm>
            <a:off x="3464364" y="2961287"/>
            <a:ext cx="20893" cy="12595"/>
          </a:xfrm>
          <a:custGeom>
            <a:avLst/>
            <a:gdLst/>
            <a:ahLst/>
            <a:cxnLst/>
            <a:rect l="l" t="t" r="r" b="b"/>
            <a:pathLst>
              <a:path w="282" h="170" extrusionOk="0">
                <a:moveTo>
                  <a:pt x="248" y="0"/>
                </a:moveTo>
                <a:cubicBezTo>
                  <a:pt x="247" y="0"/>
                  <a:pt x="245" y="0"/>
                  <a:pt x="244" y="1"/>
                </a:cubicBezTo>
                <a:lnTo>
                  <a:pt x="230" y="3"/>
                </a:lnTo>
                <a:cubicBezTo>
                  <a:pt x="225" y="3"/>
                  <a:pt x="221" y="4"/>
                  <a:pt x="218" y="5"/>
                </a:cubicBezTo>
                <a:lnTo>
                  <a:pt x="16" y="104"/>
                </a:lnTo>
                <a:cubicBezTo>
                  <a:pt x="6" y="109"/>
                  <a:pt x="1" y="120"/>
                  <a:pt x="1" y="133"/>
                </a:cubicBezTo>
                <a:cubicBezTo>
                  <a:pt x="1" y="144"/>
                  <a:pt x="8" y="157"/>
                  <a:pt x="17" y="164"/>
                </a:cubicBezTo>
                <a:cubicBezTo>
                  <a:pt x="22" y="167"/>
                  <a:pt x="29" y="169"/>
                  <a:pt x="36" y="169"/>
                </a:cubicBezTo>
                <a:cubicBezTo>
                  <a:pt x="39" y="169"/>
                  <a:pt x="44" y="167"/>
                  <a:pt x="50" y="165"/>
                </a:cubicBezTo>
                <a:lnTo>
                  <a:pt x="261" y="62"/>
                </a:lnTo>
                <a:cubicBezTo>
                  <a:pt x="275" y="56"/>
                  <a:pt x="282" y="40"/>
                  <a:pt x="278" y="25"/>
                </a:cubicBezTo>
                <a:cubicBezTo>
                  <a:pt x="274" y="11"/>
                  <a:pt x="262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765;p51">
            <a:extLst>
              <a:ext uri="{FF2B5EF4-FFF2-40B4-BE49-F238E27FC236}">
                <a16:creationId xmlns:a16="http://schemas.microsoft.com/office/drawing/2014/main" id="{F306A326-D0CF-5FD6-3DA6-F708160E61AF}"/>
              </a:ext>
            </a:extLst>
          </p:cNvPr>
          <p:cNvSpPr/>
          <p:nvPr/>
        </p:nvSpPr>
        <p:spPr>
          <a:xfrm>
            <a:off x="3519114" y="2948322"/>
            <a:ext cx="19410" cy="15114"/>
          </a:xfrm>
          <a:custGeom>
            <a:avLst/>
            <a:gdLst/>
            <a:ahLst/>
            <a:cxnLst/>
            <a:rect l="l" t="t" r="r" b="b"/>
            <a:pathLst>
              <a:path w="262" h="204" extrusionOk="0">
                <a:moveTo>
                  <a:pt x="226" y="1"/>
                </a:moveTo>
                <a:cubicBezTo>
                  <a:pt x="224" y="1"/>
                  <a:pt x="222" y="1"/>
                  <a:pt x="219" y="2"/>
                </a:cubicBezTo>
                <a:cubicBezTo>
                  <a:pt x="213" y="3"/>
                  <a:pt x="208" y="4"/>
                  <a:pt x="203" y="8"/>
                </a:cubicBezTo>
                <a:lnTo>
                  <a:pt x="15" y="141"/>
                </a:lnTo>
                <a:cubicBezTo>
                  <a:pt x="6" y="147"/>
                  <a:pt x="1" y="159"/>
                  <a:pt x="2" y="170"/>
                </a:cubicBezTo>
                <a:cubicBezTo>
                  <a:pt x="3" y="181"/>
                  <a:pt x="10" y="191"/>
                  <a:pt x="21" y="196"/>
                </a:cubicBezTo>
                <a:lnTo>
                  <a:pt x="28" y="201"/>
                </a:lnTo>
                <a:cubicBezTo>
                  <a:pt x="33" y="202"/>
                  <a:pt x="37" y="204"/>
                  <a:pt x="42" y="204"/>
                </a:cubicBezTo>
                <a:cubicBezTo>
                  <a:pt x="49" y="204"/>
                  <a:pt x="57" y="201"/>
                  <a:pt x="60" y="196"/>
                </a:cubicBezTo>
                <a:lnTo>
                  <a:pt x="248" y="60"/>
                </a:lnTo>
                <a:cubicBezTo>
                  <a:pt x="259" y="51"/>
                  <a:pt x="261" y="35"/>
                  <a:pt x="256" y="23"/>
                </a:cubicBezTo>
                <a:cubicBezTo>
                  <a:pt x="251" y="11"/>
                  <a:pt x="239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766;p51">
            <a:extLst>
              <a:ext uri="{FF2B5EF4-FFF2-40B4-BE49-F238E27FC236}">
                <a16:creationId xmlns:a16="http://schemas.microsoft.com/office/drawing/2014/main" id="{6E9426F5-E6E0-27C3-C8BC-BE62C3EB59A8}"/>
              </a:ext>
            </a:extLst>
          </p:cNvPr>
          <p:cNvSpPr/>
          <p:nvPr/>
        </p:nvSpPr>
        <p:spPr>
          <a:xfrm>
            <a:off x="3483034" y="2950693"/>
            <a:ext cx="24004" cy="15335"/>
          </a:xfrm>
          <a:custGeom>
            <a:avLst/>
            <a:gdLst/>
            <a:ahLst/>
            <a:cxnLst/>
            <a:rect l="l" t="t" r="r" b="b"/>
            <a:pathLst>
              <a:path w="324" h="207" extrusionOk="0">
                <a:moveTo>
                  <a:pt x="292" y="1"/>
                </a:moveTo>
                <a:cubicBezTo>
                  <a:pt x="290" y="1"/>
                  <a:pt x="288" y="1"/>
                  <a:pt x="287" y="1"/>
                </a:cubicBezTo>
                <a:lnTo>
                  <a:pt x="193" y="7"/>
                </a:lnTo>
                <a:lnTo>
                  <a:pt x="186" y="7"/>
                </a:lnTo>
                <a:cubicBezTo>
                  <a:pt x="177" y="7"/>
                  <a:pt x="167" y="12"/>
                  <a:pt x="162" y="19"/>
                </a:cubicBezTo>
                <a:lnTo>
                  <a:pt x="65" y="138"/>
                </a:lnTo>
                <a:lnTo>
                  <a:pt x="32" y="142"/>
                </a:lnTo>
                <a:cubicBezTo>
                  <a:pt x="14" y="143"/>
                  <a:pt x="1" y="158"/>
                  <a:pt x="3" y="177"/>
                </a:cubicBezTo>
                <a:cubicBezTo>
                  <a:pt x="4" y="194"/>
                  <a:pt x="18" y="206"/>
                  <a:pt x="35" y="206"/>
                </a:cubicBezTo>
                <a:lnTo>
                  <a:pt x="37" y="206"/>
                </a:lnTo>
                <a:lnTo>
                  <a:pt x="98" y="203"/>
                </a:lnTo>
                <a:cubicBezTo>
                  <a:pt x="108" y="201"/>
                  <a:pt x="117" y="198"/>
                  <a:pt x="122" y="189"/>
                </a:cubicBezTo>
                <a:lnTo>
                  <a:pt x="213" y="71"/>
                </a:lnTo>
                <a:lnTo>
                  <a:pt x="292" y="66"/>
                </a:lnTo>
                <a:cubicBezTo>
                  <a:pt x="311" y="64"/>
                  <a:pt x="323" y="49"/>
                  <a:pt x="322" y="31"/>
                </a:cubicBezTo>
                <a:cubicBezTo>
                  <a:pt x="321" y="14"/>
                  <a:pt x="307" y="1"/>
                  <a:pt x="2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767;p51">
            <a:extLst>
              <a:ext uri="{FF2B5EF4-FFF2-40B4-BE49-F238E27FC236}">
                <a16:creationId xmlns:a16="http://schemas.microsoft.com/office/drawing/2014/main" id="{E07D31EB-377D-3490-59A5-841ABB0CED0C}"/>
              </a:ext>
            </a:extLst>
          </p:cNvPr>
          <p:cNvSpPr/>
          <p:nvPr/>
        </p:nvSpPr>
        <p:spPr>
          <a:xfrm>
            <a:off x="3609426" y="3005147"/>
            <a:ext cx="19410" cy="14595"/>
          </a:xfrm>
          <a:custGeom>
            <a:avLst/>
            <a:gdLst/>
            <a:ahLst/>
            <a:cxnLst/>
            <a:rect l="l" t="t" r="r" b="b"/>
            <a:pathLst>
              <a:path w="262" h="197" extrusionOk="0">
                <a:moveTo>
                  <a:pt x="231" y="0"/>
                </a:moveTo>
                <a:cubicBezTo>
                  <a:pt x="229" y="0"/>
                  <a:pt x="227" y="1"/>
                  <a:pt x="225" y="1"/>
                </a:cubicBezTo>
                <a:lnTo>
                  <a:pt x="131" y="7"/>
                </a:lnTo>
                <a:cubicBezTo>
                  <a:pt x="122" y="7"/>
                  <a:pt x="114" y="13"/>
                  <a:pt x="108" y="20"/>
                </a:cubicBezTo>
                <a:lnTo>
                  <a:pt x="7" y="142"/>
                </a:lnTo>
                <a:cubicBezTo>
                  <a:pt x="0" y="152"/>
                  <a:pt x="1" y="166"/>
                  <a:pt x="7" y="177"/>
                </a:cubicBezTo>
                <a:cubicBezTo>
                  <a:pt x="13" y="187"/>
                  <a:pt x="27" y="194"/>
                  <a:pt x="41" y="194"/>
                </a:cubicBezTo>
                <a:cubicBezTo>
                  <a:pt x="42" y="194"/>
                  <a:pt x="42" y="194"/>
                  <a:pt x="44" y="197"/>
                </a:cubicBezTo>
                <a:cubicBezTo>
                  <a:pt x="52" y="195"/>
                  <a:pt x="61" y="192"/>
                  <a:pt x="67" y="184"/>
                </a:cubicBezTo>
                <a:lnTo>
                  <a:pt x="164" y="72"/>
                </a:lnTo>
                <a:lnTo>
                  <a:pt x="230" y="67"/>
                </a:lnTo>
                <a:cubicBezTo>
                  <a:pt x="249" y="65"/>
                  <a:pt x="261" y="49"/>
                  <a:pt x="260" y="31"/>
                </a:cubicBezTo>
                <a:cubicBezTo>
                  <a:pt x="259" y="15"/>
                  <a:pt x="247" y="0"/>
                  <a:pt x="2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768;p51">
            <a:extLst>
              <a:ext uri="{FF2B5EF4-FFF2-40B4-BE49-F238E27FC236}">
                <a16:creationId xmlns:a16="http://schemas.microsoft.com/office/drawing/2014/main" id="{0192AEE5-4B32-B923-BD0F-3773437DA99E}"/>
              </a:ext>
            </a:extLst>
          </p:cNvPr>
          <p:cNvSpPr/>
          <p:nvPr/>
        </p:nvSpPr>
        <p:spPr>
          <a:xfrm>
            <a:off x="4615079" y="3732831"/>
            <a:ext cx="6964" cy="5112"/>
          </a:xfrm>
          <a:custGeom>
            <a:avLst/>
            <a:gdLst/>
            <a:ahLst/>
            <a:cxnLst/>
            <a:rect l="l" t="t" r="r" b="b"/>
            <a:pathLst>
              <a:path w="94" h="69" extrusionOk="0">
                <a:moveTo>
                  <a:pt x="63" y="1"/>
                </a:moveTo>
                <a:cubicBezTo>
                  <a:pt x="62" y="1"/>
                  <a:pt x="61" y="1"/>
                  <a:pt x="60" y="1"/>
                </a:cubicBezTo>
                <a:lnTo>
                  <a:pt x="30" y="3"/>
                </a:lnTo>
                <a:cubicBezTo>
                  <a:pt x="14" y="4"/>
                  <a:pt x="0" y="18"/>
                  <a:pt x="0" y="35"/>
                </a:cubicBezTo>
                <a:lnTo>
                  <a:pt x="0" y="38"/>
                </a:lnTo>
                <a:cubicBezTo>
                  <a:pt x="2" y="55"/>
                  <a:pt x="16" y="68"/>
                  <a:pt x="34" y="68"/>
                </a:cubicBezTo>
                <a:lnTo>
                  <a:pt x="36" y="68"/>
                </a:lnTo>
                <a:lnTo>
                  <a:pt x="65" y="65"/>
                </a:lnTo>
                <a:cubicBezTo>
                  <a:pt x="81" y="64"/>
                  <a:pt x="94" y="50"/>
                  <a:pt x="94" y="33"/>
                </a:cubicBezTo>
                <a:lnTo>
                  <a:pt x="94" y="30"/>
                </a:lnTo>
                <a:cubicBezTo>
                  <a:pt x="93" y="13"/>
                  <a:pt x="78" y="1"/>
                  <a:pt x="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769;p51">
            <a:extLst>
              <a:ext uri="{FF2B5EF4-FFF2-40B4-BE49-F238E27FC236}">
                <a16:creationId xmlns:a16="http://schemas.microsoft.com/office/drawing/2014/main" id="{E282DF72-7FFE-25D5-FD74-1F900CB0F184}"/>
              </a:ext>
            </a:extLst>
          </p:cNvPr>
          <p:cNvSpPr/>
          <p:nvPr/>
        </p:nvSpPr>
        <p:spPr>
          <a:xfrm>
            <a:off x="2193331" y="2852527"/>
            <a:ext cx="14521" cy="11409"/>
          </a:xfrm>
          <a:custGeom>
            <a:avLst/>
            <a:gdLst/>
            <a:ahLst/>
            <a:cxnLst/>
            <a:rect l="l" t="t" r="r" b="b"/>
            <a:pathLst>
              <a:path w="196" h="154" extrusionOk="0">
                <a:moveTo>
                  <a:pt x="44" y="0"/>
                </a:moveTo>
                <a:cubicBezTo>
                  <a:pt x="43" y="0"/>
                  <a:pt x="42" y="0"/>
                  <a:pt x="41" y="1"/>
                </a:cubicBezTo>
                <a:lnTo>
                  <a:pt x="35" y="1"/>
                </a:lnTo>
                <a:cubicBezTo>
                  <a:pt x="23" y="3"/>
                  <a:pt x="10" y="10"/>
                  <a:pt x="6" y="23"/>
                </a:cubicBezTo>
                <a:cubicBezTo>
                  <a:pt x="1" y="36"/>
                  <a:pt x="5" y="49"/>
                  <a:pt x="15" y="58"/>
                </a:cubicBezTo>
                <a:lnTo>
                  <a:pt x="116" y="145"/>
                </a:lnTo>
                <a:cubicBezTo>
                  <a:pt x="121" y="150"/>
                  <a:pt x="129" y="154"/>
                  <a:pt x="137" y="154"/>
                </a:cubicBezTo>
                <a:lnTo>
                  <a:pt x="141" y="154"/>
                </a:lnTo>
                <a:lnTo>
                  <a:pt x="162" y="151"/>
                </a:lnTo>
                <a:cubicBezTo>
                  <a:pt x="176" y="150"/>
                  <a:pt x="187" y="141"/>
                  <a:pt x="191" y="129"/>
                </a:cubicBezTo>
                <a:cubicBezTo>
                  <a:pt x="195" y="115"/>
                  <a:pt x="190" y="101"/>
                  <a:pt x="180" y="93"/>
                </a:cubicBezTo>
                <a:lnTo>
                  <a:pt x="64" y="8"/>
                </a:lnTo>
                <a:cubicBezTo>
                  <a:pt x="58" y="3"/>
                  <a:pt x="52" y="0"/>
                  <a:pt x="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770;p51">
            <a:extLst>
              <a:ext uri="{FF2B5EF4-FFF2-40B4-BE49-F238E27FC236}">
                <a16:creationId xmlns:a16="http://schemas.microsoft.com/office/drawing/2014/main" id="{74362A0D-78C2-2129-D0EB-7E8E2E1DC08F}"/>
              </a:ext>
            </a:extLst>
          </p:cNvPr>
          <p:cNvSpPr/>
          <p:nvPr/>
        </p:nvSpPr>
        <p:spPr>
          <a:xfrm>
            <a:off x="2216298" y="2858232"/>
            <a:ext cx="11336" cy="9409"/>
          </a:xfrm>
          <a:custGeom>
            <a:avLst/>
            <a:gdLst/>
            <a:ahLst/>
            <a:cxnLst/>
            <a:rect l="l" t="t" r="r" b="b"/>
            <a:pathLst>
              <a:path w="153" h="127" extrusionOk="0">
                <a:moveTo>
                  <a:pt x="72" y="0"/>
                </a:moveTo>
                <a:cubicBezTo>
                  <a:pt x="71" y="0"/>
                  <a:pt x="71" y="0"/>
                  <a:pt x="70" y="1"/>
                </a:cubicBezTo>
                <a:lnTo>
                  <a:pt x="33" y="4"/>
                </a:lnTo>
                <a:cubicBezTo>
                  <a:pt x="21" y="5"/>
                  <a:pt x="8" y="14"/>
                  <a:pt x="5" y="27"/>
                </a:cubicBezTo>
                <a:cubicBezTo>
                  <a:pt x="1" y="40"/>
                  <a:pt x="5" y="54"/>
                  <a:pt x="16" y="62"/>
                </a:cubicBezTo>
                <a:lnTo>
                  <a:pt x="89" y="120"/>
                </a:lnTo>
                <a:cubicBezTo>
                  <a:pt x="96" y="124"/>
                  <a:pt x="103" y="127"/>
                  <a:pt x="110" y="127"/>
                </a:cubicBezTo>
                <a:cubicBezTo>
                  <a:pt x="120" y="127"/>
                  <a:pt x="127" y="123"/>
                  <a:pt x="135" y="116"/>
                </a:cubicBezTo>
                <a:lnTo>
                  <a:pt x="143" y="108"/>
                </a:lnTo>
                <a:cubicBezTo>
                  <a:pt x="153" y="95"/>
                  <a:pt x="153" y="78"/>
                  <a:pt x="143" y="64"/>
                </a:cubicBezTo>
                <a:lnTo>
                  <a:pt x="98" y="12"/>
                </a:lnTo>
                <a:cubicBezTo>
                  <a:pt x="91" y="5"/>
                  <a:pt x="82" y="0"/>
                  <a:pt x="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771;p51">
            <a:extLst>
              <a:ext uri="{FF2B5EF4-FFF2-40B4-BE49-F238E27FC236}">
                <a16:creationId xmlns:a16="http://schemas.microsoft.com/office/drawing/2014/main" id="{2D065649-0EC5-E252-8A1A-F5B02B9B8F89}"/>
              </a:ext>
            </a:extLst>
          </p:cNvPr>
          <p:cNvSpPr/>
          <p:nvPr/>
        </p:nvSpPr>
        <p:spPr>
          <a:xfrm>
            <a:off x="4112771" y="3529906"/>
            <a:ext cx="21041" cy="30301"/>
          </a:xfrm>
          <a:custGeom>
            <a:avLst/>
            <a:gdLst/>
            <a:ahLst/>
            <a:cxnLst/>
            <a:rect l="l" t="t" r="r" b="b"/>
            <a:pathLst>
              <a:path w="284" h="409" extrusionOk="0">
                <a:moveTo>
                  <a:pt x="235" y="0"/>
                </a:moveTo>
                <a:cubicBezTo>
                  <a:pt x="230" y="0"/>
                  <a:pt x="226" y="1"/>
                  <a:pt x="222" y="3"/>
                </a:cubicBezTo>
                <a:cubicBezTo>
                  <a:pt x="214" y="8"/>
                  <a:pt x="208" y="14"/>
                  <a:pt x="205" y="22"/>
                </a:cubicBezTo>
                <a:lnTo>
                  <a:pt x="122" y="236"/>
                </a:lnTo>
                <a:lnTo>
                  <a:pt x="33" y="343"/>
                </a:lnTo>
                <a:lnTo>
                  <a:pt x="32" y="343"/>
                </a:lnTo>
                <a:cubicBezTo>
                  <a:pt x="15" y="345"/>
                  <a:pt x="1" y="361"/>
                  <a:pt x="2" y="378"/>
                </a:cubicBezTo>
                <a:cubicBezTo>
                  <a:pt x="4" y="395"/>
                  <a:pt x="18" y="408"/>
                  <a:pt x="35" y="408"/>
                </a:cubicBezTo>
                <a:cubicBezTo>
                  <a:pt x="35" y="408"/>
                  <a:pt x="36" y="408"/>
                  <a:pt x="36" y="407"/>
                </a:cubicBezTo>
                <a:lnTo>
                  <a:pt x="58" y="405"/>
                </a:lnTo>
                <a:cubicBezTo>
                  <a:pt x="65" y="405"/>
                  <a:pt x="75" y="402"/>
                  <a:pt x="80" y="395"/>
                </a:cubicBezTo>
                <a:lnTo>
                  <a:pt x="188" y="272"/>
                </a:lnTo>
                <a:cubicBezTo>
                  <a:pt x="189" y="269"/>
                  <a:pt x="192" y="267"/>
                  <a:pt x="194" y="263"/>
                </a:cubicBezTo>
                <a:lnTo>
                  <a:pt x="277" y="50"/>
                </a:lnTo>
                <a:cubicBezTo>
                  <a:pt x="283" y="35"/>
                  <a:pt x="276" y="15"/>
                  <a:pt x="258" y="9"/>
                </a:cubicBezTo>
                <a:lnTo>
                  <a:pt x="247" y="3"/>
                </a:lnTo>
                <a:cubicBezTo>
                  <a:pt x="243" y="1"/>
                  <a:pt x="239" y="0"/>
                  <a:pt x="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772;p51">
            <a:extLst>
              <a:ext uri="{FF2B5EF4-FFF2-40B4-BE49-F238E27FC236}">
                <a16:creationId xmlns:a16="http://schemas.microsoft.com/office/drawing/2014/main" id="{4DB83E44-C80A-F098-1035-8A4C15485493}"/>
              </a:ext>
            </a:extLst>
          </p:cNvPr>
          <p:cNvSpPr/>
          <p:nvPr/>
        </p:nvSpPr>
        <p:spPr>
          <a:xfrm>
            <a:off x="4082692" y="3556726"/>
            <a:ext cx="13188" cy="21189"/>
          </a:xfrm>
          <a:custGeom>
            <a:avLst/>
            <a:gdLst/>
            <a:ahLst/>
            <a:cxnLst/>
            <a:rect l="l" t="t" r="r" b="b"/>
            <a:pathLst>
              <a:path w="178" h="286" extrusionOk="0">
                <a:moveTo>
                  <a:pt x="138" y="0"/>
                </a:moveTo>
                <a:cubicBezTo>
                  <a:pt x="137" y="0"/>
                  <a:pt x="135" y="0"/>
                  <a:pt x="134" y="1"/>
                </a:cubicBezTo>
                <a:cubicBezTo>
                  <a:pt x="122" y="2"/>
                  <a:pt x="111" y="10"/>
                  <a:pt x="106" y="20"/>
                </a:cubicBezTo>
                <a:lnTo>
                  <a:pt x="6" y="239"/>
                </a:lnTo>
                <a:cubicBezTo>
                  <a:pt x="1" y="250"/>
                  <a:pt x="2" y="262"/>
                  <a:pt x="9" y="271"/>
                </a:cubicBezTo>
                <a:cubicBezTo>
                  <a:pt x="15" y="281"/>
                  <a:pt x="26" y="286"/>
                  <a:pt x="36" y="286"/>
                </a:cubicBezTo>
                <a:cubicBezTo>
                  <a:pt x="37" y="286"/>
                  <a:pt x="38" y="286"/>
                  <a:pt x="38" y="283"/>
                </a:cubicBezTo>
                <a:lnTo>
                  <a:pt x="53" y="282"/>
                </a:lnTo>
                <a:cubicBezTo>
                  <a:pt x="64" y="281"/>
                  <a:pt x="75" y="273"/>
                  <a:pt x="80" y="262"/>
                </a:cubicBezTo>
                <a:lnTo>
                  <a:pt x="174" y="44"/>
                </a:lnTo>
                <a:cubicBezTo>
                  <a:pt x="178" y="35"/>
                  <a:pt x="173" y="23"/>
                  <a:pt x="166" y="14"/>
                </a:cubicBezTo>
                <a:cubicBezTo>
                  <a:pt x="161" y="6"/>
                  <a:pt x="148" y="0"/>
                  <a:pt x="1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773;p51">
            <a:extLst>
              <a:ext uri="{FF2B5EF4-FFF2-40B4-BE49-F238E27FC236}">
                <a16:creationId xmlns:a16="http://schemas.microsoft.com/office/drawing/2014/main" id="{3DD7BDCD-ACDB-C510-45BF-8CF068250DA3}"/>
              </a:ext>
            </a:extLst>
          </p:cNvPr>
          <p:cNvSpPr/>
          <p:nvPr/>
        </p:nvSpPr>
        <p:spPr>
          <a:xfrm>
            <a:off x="2812623" y="2705094"/>
            <a:ext cx="30523" cy="14966"/>
          </a:xfrm>
          <a:custGeom>
            <a:avLst/>
            <a:gdLst/>
            <a:ahLst/>
            <a:cxnLst/>
            <a:rect l="l" t="t" r="r" b="b"/>
            <a:pathLst>
              <a:path w="412" h="202" extrusionOk="0">
                <a:moveTo>
                  <a:pt x="378" y="1"/>
                </a:moveTo>
                <a:cubicBezTo>
                  <a:pt x="377" y="1"/>
                  <a:pt x="376" y="1"/>
                  <a:pt x="374" y="1"/>
                </a:cubicBezTo>
                <a:lnTo>
                  <a:pt x="360" y="2"/>
                </a:lnTo>
                <a:cubicBezTo>
                  <a:pt x="356" y="2"/>
                  <a:pt x="352" y="4"/>
                  <a:pt x="349" y="5"/>
                </a:cubicBezTo>
                <a:lnTo>
                  <a:pt x="24" y="139"/>
                </a:lnTo>
                <a:cubicBezTo>
                  <a:pt x="9" y="145"/>
                  <a:pt x="0" y="161"/>
                  <a:pt x="5" y="177"/>
                </a:cubicBezTo>
                <a:cubicBezTo>
                  <a:pt x="7" y="191"/>
                  <a:pt x="20" y="202"/>
                  <a:pt x="36" y="202"/>
                </a:cubicBezTo>
                <a:lnTo>
                  <a:pt x="38" y="202"/>
                </a:lnTo>
                <a:lnTo>
                  <a:pt x="53" y="200"/>
                </a:lnTo>
                <a:cubicBezTo>
                  <a:pt x="57" y="200"/>
                  <a:pt x="61" y="199"/>
                  <a:pt x="63" y="198"/>
                </a:cubicBezTo>
                <a:lnTo>
                  <a:pt x="389" y="63"/>
                </a:lnTo>
                <a:cubicBezTo>
                  <a:pt x="404" y="57"/>
                  <a:pt x="412" y="41"/>
                  <a:pt x="408" y="26"/>
                </a:cubicBezTo>
                <a:cubicBezTo>
                  <a:pt x="405" y="11"/>
                  <a:pt x="393" y="1"/>
                  <a:pt x="3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774;p51">
            <a:extLst>
              <a:ext uri="{FF2B5EF4-FFF2-40B4-BE49-F238E27FC236}">
                <a16:creationId xmlns:a16="http://schemas.microsoft.com/office/drawing/2014/main" id="{A32420FB-4728-E762-57AE-14E671AF2876}"/>
              </a:ext>
            </a:extLst>
          </p:cNvPr>
          <p:cNvSpPr/>
          <p:nvPr/>
        </p:nvSpPr>
        <p:spPr>
          <a:xfrm>
            <a:off x="4635899" y="3777802"/>
            <a:ext cx="5482" cy="13558"/>
          </a:xfrm>
          <a:custGeom>
            <a:avLst/>
            <a:gdLst/>
            <a:ahLst/>
            <a:cxnLst/>
            <a:rect l="l" t="t" r="r" b="b"/>
            <a:pathLst>
              <a:path w="74" h="183" extrusionOk="0">
                <a:moveTo>
                  <a:pt x="34" y="1"/>
                </a:moveTo>
                <a:cubicBezTo>
                  <a:pt x="33" y="1"/>
                  <a:pt x="32" y="1"/>
                  <a:pt x="31" y="1"/>
                </a:cubicBezTo>
                <a:cubicBezTo>
                  <a:pt x="14" y="3"/>
                  <a:pt x="0" y="16"/>
                  <a:pt x="0" y="34"/>
                </a:cubicBezTo>
                <a:lnTo>
                  <a:pt x="0" y="36"/>
                </a:lnTo>
                <a:lnTo>
                  <a:pt x="9" y="154"/>
                </a:lnTo>
                <a:cubicBezTo>
                  <a:pt x="10" y="170"/>
                  <a:pt x="24" y="183"/>
                  <a:pt x="41" y="183"/>
                </a:cubicBezTo>
                <a:lnTo>
                  <a:pt x="44" y="183"/>
                </a:lnTo>
                <a:cubicBezTo>
                  <a:pt x="61" y="182"/>
                  <a:pt x="73" y="167"/>
                  <a:pt x="73" y="151"/>
                </a:cubicBezTo>
                <a:lnTo>
                  <a:pt x="73" y="149"/>
                </a:lnTo>
                <a:lnTo>
                  <a:pt x="66" y="31"/>
                </a:lnTo>
                <a:cubicBezTo>
                  <a:pt x="64" y="13"/>
                  <a:pt x="49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775;p51">
            <a:extLst>
              <a:ext uri="{FF2B5EF4-FFF2-40B4-BE49-F238E27FC236}">
                <a16:creationId xmlns:a16="http://schemas.microsoft.com/office/drawing/2014/main" id="{EEEE0E8A-CF8A-C9EA-E188-5A8CFEFC6378}"/>
              </a:ext>
            </a:extLst>
          </p:cNvPr>
          <p:cNvSpPr/>
          <p:nvPr/>
        </p:nvSpPr>
        <p:spPr>
          <a:xfrm>
            <a:off x="4161891" y="3540501"/>
            <a:ext cx="43415" cy="7705"/>
          </a:xfrm>
          <a:custGeom>
            <a:avLst/>
            <a:gdLst/>
            <a:ahLst/>
            <a:cxnLst/>
            <a:rect l="l" t="t" r="r" b="b"/>
            <a:pathLst>
              <a:path w="586" h="104" extrusionOk="0">
                <a:moveTo>
                  <a:pt x="554" y="0"/>
                </a:moveTo>
                <a:cubicBezTo>
                  <a:pt x="552" y="0"/>
                  <a:pt x="551" y="1"/>
                  <a:pt x="549" y="1"/>
                </a:cubicBezTo>
                <a:lnTo>
                  <a:pt x="31" y="37"/>
                </a:lnTo>
                <a:cubicBezTo>
                  <a:pt x="14" y="39"/>
                  <a:pt x="0" y="54"/>
                  <a:pt x="2" y="73"/>
                </a:cubicBezTo>
                <a:cubicBezTo>
                  <a:pt x="3" y="90"/>
                  <a:pt x="18" y="103"/>
                  <a:pt x="34" y="103"/>
                </a:cubicBezTo>
                <a:lnTo>
                  <a:pt x="37" y="103"/>
                </a:lnTo>
                <a:lnTo>
                  <a:pt x="554" y="67"/>
                </a:lnTo>
                <a:cubicBezTo>
                  <a:pt x="572" y="65"/>
                  <a:pt x="585" y="49"/>
                  <a:pt x="583" y="31"/>
                </a:cubicBezTo>
                <a:cubicBezTo>
                  <a:pt x="582" y="15"/>
                  <a:pt x="568" y="0"/>
                  <a:pt x="5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776;p51">
            <a:extLst>
              <a:ext uri="{FF2B5EF4-FFF2-40B4-BE49-F238E27FC236}">
                <a16:creationId xmlns:a16="http://schemas.microsoft.com/office/drawing/2014/main" id="{DE27B507-C4FF-D9FB-421C-E20EE6FAE85C}"/>
              </a:ext>
            </a:extLst>
          </p:cNvPr>
          <p:cNvSpPr/>
          <p:nvPr/>
        </p:nvSpPr>
        <p:spPr>
          <a:xfrm>
            <a:off x="3125417" y="2535064"/>
            <a:ext cx="22152" cy="19410"/>
          </a:xfrm>
          <a:custGeom>
            <a:avLst/>
            <a:gdLst/>
            <a:ahLst/>
            <a:cxnLst/>
            <a:rect l="l" t="t" r="r" b="b"/>
            <a:pathLst>
              <a:path w="299" h="262" extrusionOk="0">
                <a:moveTo>
                  <a:pt x="41" y="1"/>
                </a:moveTo>
                <a:cubicBezTo>
                  <a:pt x="32" y="1"/>
                  <a:pt x="23" y="4"/>
                  <a:pt x="16" y="11"/>
                </a:cubicBezTo>
                <a:lnTo>
                  <a:pt x="10" y="20"/>
                </a:lnTo>
                <a:cubicBezTo>
                  <a:pt x="4" y="26"/>
                  <a:pt x="1" y="35"/>
                  <a:pt x="1" y="44"/>
                </a:cubicBezTo>
                <a:cubicBezTo>
                  <a:pt x="1" y="53"/>
                  <a:pt x="6" y="62"/>
                  <a:pt x="12" y="68"/>
                </a:cubicBezTo>
                <a:lnTo>
                  <a:pt x="119" y="154"/>
                </a:lnTo>
                <a:lnTo>
                  <a:pt x="235" y="254"/>
                </a:lnTo>
                <a:cubicBezTo>
                  <a:pt x="240" y="259"/>
                  <a:pt x="248" y="261"/>
                  <a:pt x="256" y="261"/>
                </a:cubicBezTo>
                <a:cubicBezTo>
                  <a:pt x="257" y="261"/>
                  <a:pt x="259" y="261"/>
                  <a:pt x="261" y="258"/>
                </a:cubicBezTo>
                <a:cubicBezTo>
                  <a:pt x="270" y="256"/>
                  <a:pt x="277" y="253"/>
                  <a:pt x="283" y="245"/>
                </a:cubicBezTo>
                <a:lnTo>
                  <a:pt x="289" y="237"/>
                </a:lnTo>
                <a:cubicBezTo>
                  <a:pt x="298" y="224"/>
                  <a:pt x="297" y="205"/>
                  <a:pt x="284" y="194"/>
                </a:cubicBezTo>
                <a:lnTo>
                  <a:pt x="176" y="100"/>
                </a:lnTo>
                <a:lnTo>
                  <a:pt x="61" y="7"/>
                </a:lnTo>
                <a:cubicBezTo>
                  <a:pt x="55" y="3"/>
                  <a:pt x="48" y="1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777;p51">
            <a:extLst>
              <a:ext uri="{FF2B5EF4-FFF2-40B4-BE49-F238E27FC236}">
                <a16:creationId xmlns:a16="http://schemas.microsoft.com/office/drawing/2014/main" id="{216EA959-9A76-0E62-839B-8D969C0D6E72}"/>
              </a:ext>
            </a:extLst>
          </p:cNvPr>
          <p:cNvSpPr/>
          <p:nvPr/>
        </p:nvSpPr>
        <p:spPr>
          <a:xfrm>
            <a:off x="4344663" y="3535907"/>
            <a:ext cx="49861" cy="23634"/>
          </a:xfrm>
          <a:custGeom>
            <a:avLst/>
            <a:gdLst/>
            <a:ahLst/>
            <a:cxnLst/>
            <a:rect l="l" t="t" r="r" b="b"/>
            <a:pathLst>
              <a:path w="673" h="319" extrusionOk="0">
                <a:moveTo>
                  <a:pt x="632" y="0"/>
                </a:moveTo>
                <a:cubicBezTo>
                  <a:pt x="626" y="0"/>
                  <a:pt x="620" y="2"/>
                  <a:pt x="614" y="5"/>
                </a:cubicBezTo>
                <a:lnTo>
                  <a:pt x="419" y="120"/>
                </a:lnTo>
                <a:cubicBezTo>
                  <a:pt x="416" y="121"/>
                  <a:pt x="414" y="124"/>
                  <a:pt x="411" y="127"/>
                </a:cubicBezTo>
                <a:lnTo>
                  <a:pt x="318" y="233"/>
                </a:lnTo>
                <a:lnTo>
                  <a:pt x="130" y="245"/>
                </a:lnTo>
                <a:lnTo>
                  <a:pt x="32" y="251"/>
                </a:lnTo>
                <a:cubicBezTo>
                  <a:pt x="14" y="254"/>
                  <a:pt x="1" y="269"/>
                  <a:pt x="3" y="287"/>
                </a:cubicBezTo>
                <a:cubicBezTo>
                  <a:pt x="4" y="304"/>
                  <a:pt x="18" y="317"/>
                  <a:pt x="35" y="317"/>
                </a:cubicBezTo>
                <a:cubicBezTo>
                  <a:pt x="35" y="317"/>
                  <a:pt x="36" y="317"/>
                  <a:pt x="37" y="318"/>
                </a:cubicBezTo>
                <a:lnTo>
                  <a:pt x="337" y="297"/>
                </a:lnTo>
                <a:lnTo>
                  <a:pt x="338" y="297"/>
                </a:lnTo>
                <a:lnTo>
                  <a:pt x="351" y="296"/>
                </a:lnTo>
                <a:cubicBezTo>
                  <a:pt x="359" y="295"/>
                  <a:pt x="368" y="291"/>
                  <a:pt x="374" y="285"/>
                </a:cubicBezTo>
                <a:lnTo>
                  <a:pt x="471" y="172"/>
                </a:lnTo>
                <a:lnTo>
                  <a:pt x="656" y="63"/>
                </a:lnTo>
                <a:cubicBezTo>
                  <a:pt x="666" y="57"/>
                  <a:pt x="672" y="45"/>
                  <a:pt x="671" y="32"/>
                </a:cubicBezTo>
                <a:cubicBezTo>
                  <a:pt x="670" y="20"/>
                  <a:pt x="662" y="9"/>
                  <a:pt x="650" y="5"/>
                </a:cubicBezTo>
                <a:lnTo>
                  <a:pt x="643" y="2"/>
                </a:lnTo>
                <a:cubicBezTo>
                  <a:pt x="640" y="1"/>
                  <a:pt x="636" y="0"/>
                  <a:pt x="6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778;p51">
            <a:extLst>
              <a:ext uri="{FF2B5EF4-FFF2-40B4-BE49-F238E27FC236}">
                <a16:creationId xmlns:a16="http://schemas.microsoft.com/office/drawing/2014/main" id="{EAA1C27B-DFD6-2763-2E2C-25BBF29A7133}"/>
              </a:ext>
            </a:extLst>
          </p:cNvPr>
          <p:cNvSpPr/>
          <p:nvPr/>
        </p:nvSpPr>
        <p:spPr>
          <a:xfrm>
            <a:off x="1506473" y="3814031"/>
            <a:ext cx="5927" cy="5556"/>
          </a:xfrm>
          <a:custGeom>
            <a:avLst/>
            <a:gdLst/>
            <a:ahLst/>
            <a:cxnLst/>
            <a:rect l="l" t="t" r="r" b="b"/>
            <a:pathLst>
              <a:path w="80" h="75" extrusionOk="0">
                <a:moveTo>
                  <a:pt x="37" y="1"/>
                </a:moveTo>
                <a:cubicBezTo>
                  <a:pt x="31" y="1"/>
                  <a:pt x="25" y="2"/>
                  <a:pt x="20" y="5"/>
                </a:cubicBezTo>
                <a:cubicBezTo>
                  <a:pt x="8" y="12"/>
                  <a:pt x="1" y="26"/>
                  <a:pt x="2" y="40"/>
                </a:cubicBezTo>
                <a:cubicBezTo>
                  <a:pt x="3" y="52"/>
                  <a:pt x="11" y="64"/>
                  <a:pt x="23" y="68"/>
                </a:cubicBezTo>
                <a:lnTo>
                  <a:pt x="32" y="72"/>
                </a:lnTo>
                <a:cubicBezTo>
                  <a:pt x="35" y="74"/>
                  <a:pt x="39" y="74"/>
                  <a:pt x="44" y="74"/>
                </a:cubicBezTo>
                <a:cubicBezTo>
                  <a:pt x="54" y="74"/>
                  <a:pt x="65" y="68"/>
                  <a:pt x="72" y="56"/>
                </a:cubicBezTo>
                <a:cubicBezTo>
                  <a:pt x="80" y="42"/>
                  <a:pt x="76" y="25"/>
                  <a:pt x="64" y="15"/>
                </a:cubicBezTo>
                <a:lnTo>
                  <a:pt x="55" y="6"/>
                </a:lnTo>
                <a:cubicBezTo>
                  <a:pt x="50" y="3"/>
                  <a:pt x="44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779;p51">
            <a:extLst>
              <a:ext uri="{FF2B5EF4-FFF2-40B4-BE49-F238E27FC236}">
                <a16:creationId xmlns:a16="http://schemas.microsoft.com/office/drawing/2014/main" id="{F12B9081-6941-36BB-CB90-E922A9F9F317}"/>
              </a:ext>
            </a:extLst>
          </p:cNvPr>
          <p:cNvSpPr/>
          <p:nvPr/>
        </p:nvSpPr>
        <p:spPr>
          <a:xfrm>
            <a:off x="2198295" y="2946396"/>
            <a:ext cx="22967" cy="27857"/>
          </a:xfrm>
          <a:custGeom>
            <a:avLst/>
            <a:gdLst/>
            <a:ahLst/>
            <a:cxnLst/>
            <a:rect l="l" t="t" r="r" b="b"/>
            <a:pathLst>
              <a:path w="310" h="376" extrusionOk="0">
                <a:moveTo>
                  <a:pt x="198" y="136"/>
                </a:moveTo>
                <a:lnTo>
                  <a:pt x="228" y="149"/>
                </a:lnTo>
                <a:lnTo>
                  <a:pt x="233" y="198"/>
                </a:lnTo>
                <a:lnTo>
                  <a:pt x="198" y="136"/>
                </a:lnTo>
                <a:close/>
                <a:moveTo>
                  <a:pt x="36" y="0"/>
                </a:moveTo>
                <a:cubicBezTo>
                  <a:pt x="25" y="0"/>
                  <a:pt x="14" y="6"/>
                  <a:pt x="9" y="16"/>
                </a:cubicBezTo>
                <a:cubicBezTo>
                  <a:pt x="0" y="29"/>
                  <a:pt x="3" y="48"/>
                  <a:pt x="16" y="58"/>
                </a:cubicBezTo>
                <a:lnTo>
                  <a:pt x="135" y="154"/>
                </a:lnTo>
                <a:lnTo>
                  <a:pt x="248" y="358"/>
                </a:lnTo>
                <a:cubicBezTo>
                  <a:pt x="254" y="368"/>
                  <a:pt x="265" y="375"/>
                  <a:pt x="276" y="375"/>
                </a:cubicBezTo>
                <a:lnTo>
                  <a:pt x="285" y="375"/>
                </a:lnTo>
                <a:cubicBezTo>
                  <a:pt x="298" y="370"/>
                  <a:pt x="310" y="357"/>
                  <a:pt x="307" y="341"/>
                </a:cubicBezTo>
                <a:lnTo>
                  <a:pt x="292" y="124"/>
                </a:lnTo>
                <a:cubicBezTo>
                  <a:pt x="292" y="112"/>
                  <a:pt x="285" y="102"/>
                  <a:pt x="272" y="96"/>
                </a:cubicBezTo>
                <a:lnTo>
                  <a:pt x="48" y="3"/>
                </a:lnTo>
                <a:cubicBezTo>
                  <a:pt x="44" y="1"/>
                  <a:pt x="40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780;p51">
            <a:extLst>
              <a:ext uri="{FF2B5EF4-FFF2-40B4-BE49-F238E27FC236}">
                <a16:creationId xmlns:a16="http://schemas.microsoft.com/office/drawing/2014/main" id="{C73BBC68-DA48-37C1-FC47-C222C3B35556}"/>
              </a:ext>
            </a:extLst>
          </p:cNvPr>
          <p:cNvSpPr/>
          <p:nvPr/>
        </p:nvSpPr>
        <p:spPr>
          <a:xfrm>
            <a:off x="4287987" y="3541242"/>
            <a:ext cx="25486" cy="6519"/>
          </a:xfrm>
          <a:custGeom>
            <a:avLst/>
            <a:gdLst/>
            <a:ahLst/>
            <a:cxnLst/>
            <a:rect l="l" t="t" r="r" b="b"/>
            <a:pathLst>
              <a:path w="344" h="88" extrusionOk="0">
                <a:moveTo>
                  <a:pt x="338" y="0"/>
                </a:moveTo>
                <a:lnTo>
                  <a:pt x="32" y="22"/>
                </a:lnTo>
                <a:cubicBezTo>
                  <a:pt x="14" y="23"/>
                  <a:pt x="0" y="39"/>
                  <a:pt x="3" y="58"/>
                </a:cubicBezTo>
                <a:cubicBezTo>
                  <a:pt x="4" y="74"/>
                  <a:pt x="18" y="88"/>
                  <a:pt x="35" y="88"/>
                </a:cubicBezTo>
                <a:lnTo>
                  <a:pt x="37" y="88"/>
                </a:lnTo>
                <a:lnTo>
                  <a:pt x="343" y="65"/>
                </a:lnTo>
                <a:lnTo>
                  <a:pt x="3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781;p51">
            <a:extLst>
              <a:ext uri="{FF2B5EF4-FFF2-40B4-BE49-F238E27FC236}">
                <a16:creationId xmlns:a16="http://schemas.microsoft.com/office/drawing/2014/main" id="{500AE9F2-D6A1-F3C0-DBF3-1F45DC89EE64}"/>
              </a:ext>
            </a:extLst>
          </p:cNvPr>
          <p:cNvSpPr/>
          <p:nvPr/>
        </p:nvSpPr>
        <p:spPr>
          <a:xfrm>
            <a:off x="4238349" y="3535093"/>
            <a:ext cx="42896" cy="16225"/>
          </a:xfrm>
          <a:custGeom>
            <a:avLst/>
            <a:gdLst/>
            <a:ahLst/>
            <a:cxnLst/>
            <a:rect l="l" t="t" r="r" b="b"/>
            <a:pathLst>
              <a:path w="579" h="219" extrusionOk="0">
                <a:moveTo>
                  <a:pt x="545" y="1"/>
                </a:moveTo>
                <a:cubicBezTo>
                  <a:pt x="544" y="1"/>
                  <a:pt x="543" y="1"/>
                  <a:pt x="541" y="1"/>
                </a:cubicBezTo>
                <a:lnTo>
                  <a:pt x="477" y="6"/>
                </a:lnTo>
                <a:lnTo>
                  <a:pt x="476" y="6"/>
                </a:lnTo>
                <a:lnTo>
                  <a:pt x="462" y="7"/>
                </a:lnTo>
                <a:cubicBezTo>
                  <a:pt x="458" y="7"/>
                  <a:pt x="456" y="8"/>
                  <a:pt x="452" y="11"/>
                </a:cubicBezTo>
                <a:lnTo>
                  <a:pt x="146" y="146"/>
                </a:lnTo>
                <a:lnTo>
                  <a:pt x="32" y="153"/>
                </a:lnTo>
                <a:cubicBezTo>
                  <a:pt x="13" y="154"/>
                  <a:pt x="1" y="171"/>
                  <a:pt x="2" y="189"/>
                </a:cubicBezTo>
                <a:cubicBezTo>
                  <a:pt x="3" y="205"/>
                  <a:pt x="18" y="219"/>
                  <a:pt x="34" y="219"/>
                </a:cubicBezTo>
                <a:cubicBezTo>
                  <a:pt x="35" y="219"/>
                  <a:pt x="35" y="219"/>
                  <a:pt x="38" y="217"/>
                </a:cubicBezTo>
                <a:lnTo>
                  <a:pt x="173" y="208"/>
                </a:lnTo>
                <a:cubicBezTo>
                  <a:pt x="176" y="208"/>
                  <a:pt x="179" y="207"/>
                  <a:pt x="183" y="205"/>
                </a:cubicBezTo>
                <a:lnTo>
                  <a:pt x="488" y="70"/>
                </a:lnTo>
                <a:lnTo>
                  <a:pt x="548" y="67"/>
                </a:lnTo>
                <a:cubicBezTo>
                  <a:pt x="565" y="65"/>
                  <a:pt x="579" y="49"/>
                  <a:pt x="577" y="31"/>
                </a:cubicBezTo>
                <a:cubicBezTo>
                  <a:pt x="576" y="14"/>
                  <a:pt x="561" y="1"/>
                  <a:pt x="5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782;p51">
            <a:extLst>
              <a:ext uri="{FF2B5EF4-FFF2-40B4-BE49-F238E27FC236}">
                <a16:creationId xmlns:a16="http://schemas.microsoft.com/office/drawing/2014/main" id="{0F2AC028-46F8-EA4D-EE70-89D94C26DBC1}"/>
              </a:ext>
            </a:extLst>
          </p:cNvPr>
          <p:cNvSpPr/>
          <p:nvPr/>
        </p:nvSpPr>
        <p:spPr>
          <a:xfrm>
            <a:off x="4208788" y="3547835"/>
            <a:ext cx="11336" cy="5482"/>
          </a:xfrm>
          <a:custGeom>
            <a:avLst/>
            <a:gdLst/>
            <a:ahLst/>
            <a:cxnLst/>
            <a:rect l="l" t="t" r="r" b="b"/>
            <a:pathLst>
              <a:path w="153" h="74" extrusionOk="0">
                <a:moveTo>
                  <a:pt x="147" y="1"/>
                </a:moveTo>
                <a:lnTo>
                  <a:pt x="31" y="9"/>
                </a:lnTo>
                <a:cubicBezTo>
                  <a:pt x="13" y="10"/>
                  <a:pt x="0" y="26"/>
                  <a:pt x="1" y="44"/>
                </a:cubicBezTo>
                <a:cubicBezTo>
                  <a:pt x="2" y="61"/>
                  <a:pt x="17" y="74"/>
                  <a:pt x="33" y="74"/>
                </a:cubicBezTo>
                <a:lnTo>
                  <a:pt x="37" y="74"/>
                </a:lnTo>
                <a:lnTo>
                  <a:pt x="152" y="67"/>
                </a:lnTo>
                <a:lnTo>
                  <a:pt x="1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783;p51">
            <a:extLst>
              <a:ext uri="{FF2B5EF4-FFF2-40B4-BE49-F238E27FC236}">
                <a16:creationId xmlns:a16="http://schemas.microsoft.com/office/drawing/2014/main" id="{BEB6BEBB-2F32-853C-504D-74E2A1B96BD2}"/>
              </a:ext>
            </a:extLst>
          </p:cNvPr>
          <p:cNvSpPr/>
          <p:nvPr/>
        </p:nvSpPr>
        <p:spPr>
          <a:xfrm>
            <a:off x="3111489" y="2567885"/>
            <a:ext cx="6593" cy="13039"/>
          </a:xfrm>
          <a:custGeom>
            <a:avLst/>
            <a:gdLst/>
            <a:ahLst/>
            <a:cxnLst/>
            <a:rect l="l" t="t" r="r" b="b"/>
            <a:pathLst>
              <a:path w="89" h="176" extrusionOk="0">
                <a:moveTo>
                  <a:pt x="47" y="1"/>
                </a:moveTo>
                <a:cubicBezTo>
                  <a:pt x="41" y="1"/>
                  <a:pt x="36" y="2"/>
                  <a:pt x="31" y="5"/>
                </a:cubicBezTo>
                <a:lnTo>
                  <a:pt x="17" y="12"/>
                </a:lnTo>
                <a:cubicBezTo>
                  <a:pt x="6" y="17"/>
                  <a:pt x="0" y="31"/>
                  <a:pt x="1" y="42"/>
                </a:cubicBezTo>
                <a:lnTo>
                  <a:pt x="9" y="144"/>
                </a:lnTo>
                <a:cubicBezTo>
                  <a:pt x="10" y="161"/>
                  <a:pt x="25" y="173"/>
                  <a:pt x="42" y="173"/>
                </a:cubicBezTo>
                <a:cubicBezTo>
                  <a:pt x="43" y="173"/>
                  <a:pt x="43" y="173"/>
                  <a:pt x="43" y="175"/>
                </a:cubicBezTo>
                <a:lnTo>
                  <a:pt x="57" y="173"/>
                </a:lnTo>
                <a:cubicBezTo>
                  <a:pt x="75" y="172"/>
                  <a:pt x="89" y="157"/>
                  <a:pt x="88" y="139"/>
                </a:cubicBezTo>
                <a:lnTo>
                  <a:pt x="79" y="31"/>
                </a:lnTo>
                <a:cubicBezTo>
                  <a:pt x="79" y="20"/>
                  <a:pt x="73" y="10"/>
                  <a:pt x="63" y="5"/>
                </a:cubicBezTo>
                <a:cubicBezTo>
                  <a:pt x="58" y="2"/>
                  <a:pt x="52" y="1"/>
                  <a:pt x="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784;p51">
            <a:extLst>
              <a:ext uri="{FF2B5EF4-FFF2-40B4-BE49-F238E27FC236}">
                <a16:creationId xmlns:a16="http://schemas.microsoft.com/office/drawing/2014/main" id="{BC2E1A83-6B7D-BCC9-857A-DCAC9A2FC98C}"/>
              </a:ext>
            </a:extLst>
          </p:cNvPr>
          <p:cNvSpPr/>
          <p:nvPr/>
        </p:nvSpPr>
        <p:spPr>
          <a:xfrm>
            <a:off x="3139345" y="2681312"/>
            <a:ext cx="40970" cy="54972"/>
          </a:xfrm>
          <a:custGeom>
            <a:avLst/>
            <a:gdLst/>
            <a:ahLst/>
            <a:cxnLst/>
            <a:rect l="l" t="t" r="r" b="b"/>
            <a:pathLst>
              <a:path w="553" h="742" extrusionOk="0">
                <a:moveTo>
                  <a:pt x="518" y="1"/>
                </a:moveTo>
                <a:cubicBezTo>
                  <a:pt x="517" y="1"/>
                  <a:pt x="516" y="1"/>
                  <a:pt x="514" y="1"/>
                </a:cubicBezTo>
                <a:lnTo>
                  <a:pt x="500" y="3"/>
                </a:lnTo>
                <a:cubicBezTo>
                  <a:pt x="495" y="3"/>
                  <a:pt x="489" y="4"/>
                  <a:pt x="485" y="7"/>
                </a:cubicBezTo>
                <a:lnTo>
                  <a:pt x="276" y="132"/>
                </a:lnTo>
                <a:lnTo>
                  <a:pt x="275" y="132"/>
                </a:lnTo>
                <a:lnTo>
                  <a:pt x="86" y="254"/>
                </a:lnTo>
                <a:cubicBezTo>
                  <a:pt x="78" y="260"/>
                  <a:pt x="72" y="270"/>
                  <a:pt x="72" y="280"/>
                </a:cubicBezTo>
                <a:cubicBezTo>
                  <a:pt x="71" y="291"/>
                  <a:pt x="76" y="301"/>
                  <a:pt x="83" y="307"/>
                </a:cubicBezTo>
                <a:lnTo>
                  <a:pt x="196" y="398"/>
                </a:lnTo>
                <a:lnTo>
                  <a:pt x="272" y="480"/>
                </a:lnTo>
                <a:lnTo>
                  <a:pt x="211" y="567"/>
                </a:lnTo>
                <a:lnTo>
                  <a:pt x="17" y="676"/>
                </a:lnTo>
                <a:cubicBezTo>
                  <a:pt x="8" y="681"/>
                  <a:pt x="4" y="692"/>
                  <a:pt x="3" y="703"/>
                </a:cubicBezTo>
                <a:cubicBezTo>
                  <a:pt x="1" y="713"/>
                  <a:pt x="9" y="727"/>
                  <a:pt x="17" y="733"/>
                </a:cubicBezTo>
                <a:cubicBezTo>
                  <a:pt x="24" y="738"/>
                  <a:pt x="30" y="741"/>
                  <a:pt x="37" y="741"/>
                </a:cubicBezTo>
                <a:cubicBezTo>
                  <a:pt x="43" y="741"/>
                  <a:pt x="50" y="738"/>
                  <a:pt x="56" y="736"/>
                </a:cubicBezTo>
                <a:lnTo>
                  <a:pt x="265" y="619"/>
                </a:lnTo>
                <a:cubicBezTo>
                  <a:pt x="270" y="617"/>
                  <a:pt x="274" y="613"/>
                  <a:pt x="276" y="609"/>
                </a:cubicBezTo>
                <a:lnTo>
                  <a:pt x="357" y="495"/>
                </a:lnTo>
                <a:cubicBezTo>
                  <a:pt x="365" y="483"/>
                  <a:pt x="364" y="466"/>
                  <a:pt x="354" y="454"/>
                </a:cubicBezTo>
                <a:lnTo>
                  <a:pt x="255" y="349"/>
                </a:lnTo>
                <a:lnTo>
                  <a:pt x="175" y="284"/>
                </a:lnTo>
                <a:lnTo>
                  <a:pt x="324" y="186"/>
                </a:lnTo>
                <a:lnTo>
                  <a:pt x="534" y="61"/>
                </a:lnTo>
                <a:cubicBezTo>
                  <a:pt x="547" y="53"/>
                  <a:pt x="553" y="38"/>
                  <a:pt x="548" y="24"/>
                </a:cubicBezTo>
                <a:cubicBezTo>
                  <a:pt x="543" y="11"/>
                  <a:pt x="531" y="1"/>
                  <a:pt x="5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785;p51">
            <a:extLst>
              <a:ext uri="{FF2B5EF4-FFF2-40B4-BE49-F238E27FC236}">
                <a16:creationId xmlns:a16="http://schemas.microsoft.com/office/drawing/2014/main" id="{578B2FBF-4EF0-F927-0938-612184512509}"/>
              </a:ext>
            </a:extLst>
          </p:cNvPr>
          <p:cNvSpPr/>
          <p:nvPr/>
        </p:nvSpPr>
        <p:spPr>
          <a:xfrm>
            <a:off x="3131492" y="2613374"/>
            <a:ext cx="19929" cy="5927"/>
          </a:xfrm>
          <a:custGeom>
            <a:avLst/>
            <a:gdLst/>
            <a:ahLst/>
            <a:cxnLst/>
            <a:rect l="l" t="t" r="r" b="b"/>
            <a:pathLst>
              <a:path w="269" h="80" extrusionOk="0">
                <a:moveTo>
                  <a:pt x="237" y="1"/>
                </a:moveTo>
                <a:cubicBezTo>
                  <a:pt x="236" y="1"/>
                  <a:pt x="235" y="1"/>
                  <a:pt x="234" y="1"/>
                </a:cubicBezTo>
                <a:lnTo>
                  <a:pt x="31" y="15"/>
                </a:lnTo>
                <a:cubicBezTo>
                  <a:pt x="13" y="16"/>
                  <a:pt x="1" y="31"/>
                  <a:pt x="1" y="48"/>
                </a:cubicBezTo>
                <a:lnTo>
                  <a:pt x="1" y="51"/>
                </a:lnTo>
                <a:cubicBezTo>
                  <a:pt x="2" y="67"/>
                  <a:pt x="16" y="80"/>
                  <a:pt x="33" y="80"/>
                </a:cubicBezTo>
                <a:lnTo>
                  <a:pt x="36" y="80"/>
                </a:lnTo>
                <a:lnTo>
                  <a:pt x="239" y="66"/>
                </a:lnTo>
                <a:cubicBezTo>
                  <a:pt x="256" y="64"/>
                  <a:pt x="268" y="51"/>
                  <a:pt x="268" y="33"/>
                </a:cubicBezTo>
                <a:lnTo>
                  <a:pt x="268" y="31"/>
                </a:lnTo>
                <a:cubicBezTo>
                  <a:pt x="267" y="13"/>
                  <a:pt x="253" y="1"/>
                  <a:pt x="2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786;p51">
            <a:extLst>
              <a:ext uri="{FF2B5EF4-FFF2-40B4-BE49-F238E27FC236}">
                <a16:creationId xmlns:a16="http://schemas.microsoft.com/office/drawing/2014/main" id="{4CE4A0D6-12C6-F40E-0849-F353DB625F75}"/>
              </a:ext>
            </a:extLst>
          </p:cNvPr>
          <p:cNvSpPr/>
          <p:nvPr/>
        </p:nvSpPr>
        <p:spPr>
          <a:xfrm>
            <a:off x="3194318" y="2686572"/>
            <a:ext cx="26374" cy="6519"/>
          </a:xfrm>
          <a:custGeom>
            <a:avLst/>
            <a:gdLst/>
            <a:ahLst/>
            <a:cxnLst/>
            <a:rect l="l" t="t" r="r" b="b"/>
            <a:pathLst>
              <a:path w="356" h="88" extrusionOk="0">
                <a:moveTo>
                  <a:pt x="322" y="1"/>
                </a:moveTo>
                <a:cubicBezTo>
                  <a:pt x="321" y="1"/>
                  <a:pt x="320" y="1"/>
                  <a:pt x="319" y="1"/>
                </a:cubicBezTo>
                <a:lnTo>
                  <a:pt x="32" y="22"/>
                </a:lnTo>
                <a:cubicBezTo>
                  <a:pt x="13" y="23"/>
                  <a:pt x="0" y="38"/>
                  <a:pt x="1" y="57"/>
                </a:cubicBezTo>
                <a:cubicBezTo>
                  <a:pt x="2" y="74"/>
                  <a:pt x="17" y="87"/>
                  <a:pt x="34" y="87"/>
                </a:cubicBezTo>
                <a:lnTo>
                  <a:pt x="35" y="87"/>
                </a:lnTo>
                <a:lnTo>
                  <a:pt x="323" y="66"/>
                </a:lnTo>
                <a:lnTo>
                  <a:pt x="324" y="66"/>
                </a:lnTo>
                <a:cubicBezTo>
                  <a:pt x="342" y="64"/>
                  <a:pt x="355" y="49"/>
                  <a:pt x="354" y="31"/>
                </a:cubicBezTo>
                <a:cubicBezTo>
                  <a:pt x="352" y="14"/>
                  <a:pt x="337" y="1"/>
                  <a:pt x="3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787;p51">
            <a:extLst>
              <a:ext uri="{FF2B5EF4-FFF2-40B4-BE49-F238E27FC236}">
                <a16:creationId xmlns:a16="http://schemas.microsoft.com/office/drawing/2014/main" id="{692C3120-7DB4-84D0-ABE2-CDFA8159A9B2}"/>
              </a:ext>
            </a:extLst>
          </p:cNvPr>
          <p:cNvSpPr/>
          <p:nvPr/>
        </p:nvSpPr>
        <p:spPr>
          <a:xfrm>
            <a:off x="3403094" y="2894609"/>
            <a:ext cx="21189" cy="11409"/>
          </a:xfrm>
          <a:custGeom>
            <a:avLst/>
            <a:gdLst/>
            <a:ahLst/>
            <a:cxnLst/>
            <a:rect l="l" t="t" r="r" b="b"/>
            <a:pathLst>
              <a:path w="286" h="154" extrusionOk="0">
                <a:moveTo>
                  <a:pt x="52" y="1"/>
                </a:moveTo>
                <a:cubicBezTo>
                  <a:pt x="50" y="1"/>
                  <a:pt x="49" y="1"/>
                  <a:pt x="48" y="1"/>
                </a:cubicBezTo>
                <a:lnTo>
                  <a:pt x="33" y="3"/>
                </a:lnTo>
                <a:cubicBezTo>
                  <a:pt x="18" y="4"/>
                  <a:pt x="6" y="16"/>
                  <a:pt x="4" y="30"/>
                </a:cubicBezTo>
                <a:cubicBezTo>
                  <a:pt x="1" y="45"/>
                  <a:pt x="9" y="60"/>
                  <a:pt x="23" y="66"/>
                </a:cubicBezTo>
                <a:lnTo>
                  <a:pt x="233" y="151"/>
                </a:lnTo>
                <a:cubicBezTo>
                  <a:pt x="235" y="153"/>
                  <a:pt x="239" y="153"/>
                  <a:pt x="241" y="153"/>
                </a:cubicBezTo>
                <a:cubicBezTo>
                  <a:pt x="254" y="153"/>
                  <a:pt x="266" y="146"/>
                  <a:pt x="273" y="139"/>
                </a:cubicBezTo>
                <a:cubicBezTo>
                  <a:pt x="281" y="131"/>
                  <a:pt x="285" y="120"/>
                  <a:pt x="282" y="109"/>
                </a:cubicBezTo>
                <a:cubicBezTo>
                  <a:pt x="279" y="99"/>
                  <a:pt x="273" y="90"/>
                  <a:pt x="262" y="86"/>
                </a:cubicBezTo>
                <a:lnTo>
                  <a:pt x="62" y="4"/>
                </a:lnTo>
                <a:cubicBezTo>
                  <a:pt x="59" y="2"/>
                  <a:pt x="55" y="1"/>
                  <a:pt x="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788;p51">
            <a:extLst>
              <a:ext uri="{FF2B5EF4-FFF2-40B4-BE49-F238E27FC236}">
                <a16:creationId xmlns:a16="http://schemas.microsoft.com/office/drawing/2014/main" id="{F93EF75D-EF8C-D182-04C8-FC6C57F787B4}"/>
              </a:ext>
            </a:extLst>
          </p:cNvPr>
          <p:cNvSpPr/>
          <p:nvPr/>
        </p:nvSpPr>
        <p:spPr>
          <a:xfrm>
            <a:off x="3129566" y="2581665"/>
            <a:ext cx="12743" cy="12520"/>
          </a:xfrm>
          <a:custGeom>
            <a:avLst/>
            <a:gdLst/>
            <a:ahLst/>
            <a:cxnLst/>
            <a:rect l="l" t="t" r="r" b="b"/>
            <a:pathLst>
              <a:path w="172" h="169" extrusionOk="0">
                <a:moveTo>
                  <a:pt x="137" y="1"/>
                </a:moveTo>
                <a:cubicBezTo>
                  <a:pt x="136" y="1"/>
                  <a:pt x="134" y="1"/>
                  <a:pt x="133" y="1"/>
                </a:cubicBezTo>
                <a:lnTo>
                  <a:pt x="119" y="2"/>
                </a:lnTo>
                <a:cubicBezTo>
                  <a:pt x="111" y="2"/>
                  <a:pt x="104" y="6"/>
                  <a:pt x="99" y="11"/>
                </a:cubicBezTo>
                <a:lnTo>
                  <a:pt x="10" y="100"/>
                </a:lnTo>
                <a:cubicBezTo>
                  <a:pt x="3" y="106"/>
                  <a:pt x="1" y="115"/>
                  <a:pt x="1" y="125"/>
                </a:cubicBezTo>
                <a:lnTo>
                  <a:pt x="2" y="137"/>
                </a:lnTo>
                <a:cubicBezTo>
                  <a:pt x="3" y="151"/>
                  <a:pt x="11" y="162"/>
                  <a:pt x="23" y="166"/>
                </a:cubicBezTo>
                <a:cubicBezTo>
                  <a:pt x="27" y="168"/>
                  <a:pt x="31" y="168"/>
                  <a:pt x="34" y="168"/>
                </a:cubicBezTo>
                <a:cubicBezTo>
                  <a:pt x="43" y="168"/>
                  <a:pt x="52" y="165"/>
                  <a:pt x="58" y="158"/>
                </a:cubicBezTo>
                <a:lnTo>
                  <a:pt x="159" y="57"/>
                </a:lnTo>
                <a:cubicBezTo>
                  <a:pt x="168" y="48"/>
                  <a:pt x="172" y="32"/>
                  <a:pt x="166" y="21"/>
                </a:cubicBezTo>
                <a:cubicBezTo>
                  <a:pt x="160" y="8"/>
                  <a:pt x="149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789;p51">
            <a:extLst>
              <a:ext uri="{FF2B5EF4-FFF2-40B4-BE49-F238E27FC236}">
                <a16:creationId xmlns:a16="http://schemas.microsoft.com/office/drawing/2014/main" id="{F9363300-22A6-C2E4-9B9F-810EE8E2222B}"/>
              </a:ext>
            </a:extLst>
          </p:cNvPr>
          <p:cNvSpPr/>
          <p:nvPr/>
        </p:nvSpPr>
        <p:spPr>
          <a:xfrm>
            <a:off x="3324858" y="2780144"/>
            <a:ext cx="27857" cy="6519"/>
          </a:xfrm>
          <a:custGeom>
            <a:avLst/>
            <a:gdLst/>
            <a:ahLst/>
            <a:cxnLst/>
            <a:rect l="l" t="t" r="r" b="b"/>
            <a:pathLst>
              <a:path w="376" h="88" extrusionOk="0">
                <a:moveTo>
                  <a:pt x="346" y="0"/>
                </a:moveTo>
                <a:cubicBezTo>
                  <a:pt x="345" y="0"/>
                  <a:pt x="343" y="1"/>
                  <a:pt x="342" y="1"/>
                </a:cubicBezTo>
                <a:lnTo>
                  <a:pt x="30" y="23"/>
                </a:lnTo>
                <a:cubicBezTo>
                  <a:pt x="14" y="24"/>
                  <a:pt x="0" y="38"/>
                  <a:pt x="0" y="55"/>
                </a:cubicBezTo>
                <a:lnTo>
                  <a:pt x="0" y="57"/>
                </a:lnTo>
                <a:cubicBezTo>
                  <a:pt x="1" y="75"/>
                  <a:pt x="16" y="87"/>
                  <a:pt x="32" y="87"/>
                </a:cubicBezTo>
                <a:lnTo>
                  <a:pt x="35" y="87"/>
                </a:lnTo>
                <a:lnTo>
                  <a:pt x="347" y="65"/>
                </a:lnTo>
                <a:cubicBezTo>
                  <a:pt x="363" y="64"/>
                  <a:pt x="376" y="50"/>
                  <a:pt x="376" y="33"/>
                </a:cubicBezTo>
                <a:lnTo>
                  <a:pt x="376" y="30"/>
                </a:lnTo>
                <a:cubicBezTo>
                  <a:pt x="375" y="14"/>
                  <a:pt x="361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790;p51">
            <a:extLst>
              <a:ext uri="{FF2B5EF4-FFF2-40B4-BE49-F238E27FC236}">
                <a16:creationId xmlns:a16="http://schemas.microsoft.com/office/drawing/2014/main" id="{17C66379-CC41-06B1-4743-15B2732478CC}"/>
              </a:ext>
            </a:extLst>
          </p:cNvPr>
          <p:cNvSpPr/>
          <p:nvPr/>
        </p:nvSpPr>
        <p:spPr>
          <a:xfrm>
            <a:off x="3248327" y="2682793"/>
            <a:ext cx="27486" cy="22004"/>
          </a:xfrm>
          <a:custGeom>
            <a:avLst/>
            <a:gdLst/>
            <a:ahLst/>
            <a:cxnLst/>
            <a:rect l="l" t="t" r="r" b="b"/>
            <a:pathLst>
              <a:path w="371" h="297" extrusionOk="0">
                <a:moveTo>
                  <a:pt x="328" y="1"/>
                </a:moveTo>
                <a:cubicBezTo>
                  <a:pt x="327" y="1"/>
                  <a:pt x="327" y="1"/>
                  <a:pt x="326" y="1"/>
                </a:cubicBezTo>
                <a:lnTo>
                  <a:pt x="313" y="3"/>
                </a:lnTo>
                <a:cubicBezTo>
                  <a:pt x="304" y="3"/>
                  <a:pt x="295" y="6"/>
                  <a:pt x="290" y="13"/>
                </a:cubicBezTo>
                <a:cubicBezTo>
                  <a:pt x="284" y="20"/>
                  <a:pt x="282" y="27"/>
                  <a:pt x="282" y="36"/>
                </a:cubicBezTo>
                <a:lnTo>
                  <a:pt x="289" y="124"/>
                </a:lnTo>
                <a:lnTo>
                  <a:pt x="104" y="227"/>
                </a:lnTo>
                <a:lnTo>
                  <a:pt x="31" y="232"/>
                </a:lnTo>
                <a:cubicBezTo>
                  <a:pt x="13" y="233"/>
                  <a:pt x="0" y="249"/>
                  <a:pt x="1" y="266"/>
                </a:cubicBezTo>
                <a:cubicBezTo>
                  <a:pt x="2" y="284"/>
                  <a:pt x="17" y="297"/>
                  <a:pt x="33" y="297"/>
                </a:cubicBezTo>
                <a:lnTo>
                  <a:pt x="37" y="297"/>
                </a:lnTo>
                <a:lnTo>
                  <a:pt x="116" y="291"/>
                </a:lnTo>
                <a:lnTo>
                  <a:pt x="130" y="290"/>
                </a:lnTo>
                <a:cubicBezTo>
                  <a:pt x="133" y="290"/>
                  <a:pt x="139" y="288"/>
                  <a:pt x="143" y="286"/>
                </a:cubicBezTo>
                <a:lnTo>
                  <a:pt x="352" y="171"/>
                </a:lnTo>
                <a:cubicBezTo>
                  <a:pt x="365" y="164"/>
                  <a:pt x="371" y="152"/>
                  <a:pt x="370" y="139"/>
                </a:cubicBezTo>
                <a:lnTo>
                  <a:pt x="361" y="31"/>
                </a:lnTo>
                <a:cubicBezTo>
                  <a:pt x="360" y="15"/>
                  <a:pt x="347" y="1"/>
                  <a:pt x="3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791;p51">
            <a:extLst>
              <a:ext uri="{FF2B5EF4-FFF2-40B4-BE49-F238E27FC236}">
                <a16:creationId xmlns:a16="http://schemas.microsoft.com/office/drawing/2014/main" id="{5AE78D38-2BA2-D641-AA70-F64CF17D84F7}"/>
              </a:ext>
            </a:extLst>
          </p:cNvPr>
          <p:cNvSpPr/>
          <p:nvPr/>
        </p:nvSpPr>
        <p:spPr>
          <a:xfrm>
            <a:off x="1441424" y="3772690"/>
            <a:ext cx="20226" cy="17855"/>
          </a:xfrm>
          <a:custGeom>
            <a:avLst/>
            <a:gdLst/>
            <a:ahLst/>
            <a:cxnLst/>
            <a:rect l="l" t="t" r="r" b="b"/>
            <a:pathLst>
              <a:path w="273" h="241" extrusionOk="0">
                <a:moveTo>
                  <a:pt x="36" y="1"/>
                </a:moveTo>
                <a:cubicBezTo>
                  <a:pt x="27" y="1"/>
                  <a:pt x="18" y="5"/>
                  <a:pt x="12" y="11"/>
                </a:cubicBezTo>
                <a:cubicBezTo>
                  <a:pt x="0" y="25"/>
                  <a:pt x="1" y="46"/>
                  <a:pt x="15" y="57"/>
                </a:cubicBezTo>
                <a:lnTo>
                  <a:pt x="100" y="137"/>
                </a:lnTo>
                <a:lnTo>
                  <a:pt x="216" y="233"/>
                </a:lnTo>
                <a:cubicBezTo>
                  <a:pt x="223" y="238"/>
                  <a:pt x="230" y="241"/>
                  <a:pt x="238" y="241"/>
                </a:cubicBezTo>
                <a:lnTo>
                  <a:pt x="240" y="241"/>
                </a:lnTo>
                <a:cubicBezTo>
                  <a:pt x="252" y="239"/>
                  <a:pt x="265" y="231"/>
                  <a:pt x="268" y="219"/>
                </a:cubicBezTo>
                <a:cubicBezTo>
                  <a:pt x="273" y="205"/>
                  <a:pt x="269" y="193"/>
                  <a:pt x="258" y="183"/>
                </a:cubicBezTo>
                <a:lnTo>
                  <a:pt x="57" y="9"/>
                </a:lnTo>
                <a:cubicBezTo>
                  <a:pt x="51" y="4"/>
                  <a:pt x="43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792;p51">
            <a:extLst>
              <a:ext uri="{FF2B5EF4-FFF2-40B4-BE49-F238E27FC236}">
                <a16:creationId xmlns:a16="http://schemas.microsoft.com/office/drawing/2014/main" id="{11B27EAC-F7EC-C0DE-9530-06D2A3F3FAE7}"/>
              </a:ext>
            </a:extLst>
          </p:cNvPr>
          <p:cNvSpPr/>
          <p:nvPr/>
        </p:nvSpPr>
        <p:spPr>
          <a:xfrm>
            <a:off x="3396575" y="2895275"/>
            <a:ext cx="5186" cy="4890"/>
          </a:xfrm>
          <a:custGeom>
            <a:avLst/>
            <a:gdLst/>
            <a:ahLst/>
            <a:cxnLst/>
            <a:rect l="l" t="t" r="r" b="b"/>
            <a:pathLst>
              <a:path w="70" h="66" extrusionOk="0">
                <a:moveTo>
                  <a:pt x="38" y="0"/>
                </a:moveTo>
                <a:cubicBezTo>
                  <a:pt x="37" y="0"/>
                  <a:pt x="36" y="0"/>
                  <a:pt x="35" y="0"/>
                </a:cubicBezTo>
                <a:lnTo>
                  <a:pt x="27" y="0"/>
                </a:lnTo>
                <a:cubicBezTo>
                  <a:pt x="11" y="1"/>
                  <a:pt x="0" y="15"/>
                  <a:pt x="0" y="32"/>
                </a:cubicBezTo>
                <a:lnTo>
                  <a:pt x="0" y="35"/>
                </a:lnTo>
                <a:cubicBezTo>
                  <a:pt x="1" y="51"/>
                  <a:pt x="20" y="64"/>
                  <a:pt x="37" y="64"/>
                </a:cubicBezTo>
                <a:cubicBezTo>
                  <a:pt x="38" y="64"/>
                  <a:pt x="38" y="64"/>
                  <a:pt x="40" y="66"/>
                </a:cubicBezTo>
                <a:cubicBezTo>
                  <a:pt x="57" y="64"/>
                  <a:pt x="69" y="50"/>
                  <a:pt x="69" y="33"/>
                </a:cubicBezTo>
                <a:lnTo>
                  <a:pt x="69" y="31"/>
                </a:lnTo>
                <a:cubicBezTo>
                  <a:pt x="68" y="13"/>
                  <a:pt x="54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793;p51">
            <a:extLst>
              <a:ext uri="{FF2B5EF4-FFF2-40B4-BE49-F238E27FC236}">
                <a16:creationId xmlns:a16="http://schemas.microsoft.com/office/drawing/2014/main" id="{63782838-8558-1B8B-1BAC-AC7E2D41464B}"/>
              </a:ext>
            </a:extLst>
          </p:cNvPr>
          <p:cNvSpPr/>
          <p:nvPr/>
        </p:nvSpPr>
        <p:spPr>
          <a:xfrm>
            <a:off x="4664792" y="3499679"/>
            <a:ext cx="12372" cy="37117"/>
          </a:xfrm>
          <a:custGeom>
            <a:avLst/>
            <a:gdLst/>
            <a:ahLst/>
            <a:cxnLst/>
            <a:rect l="l" t="t" r="r" b="b"/>
            <a:pathLst>
              <a:path w="167" h="501" extrusionOk="0">
                <a:moveTo>
                  <a:pt x="120" y="0"/>
                </a:moveTo>
                <a:cubicBezTo>
                  <a:pt x="107" y="0"/>
                  <a:pt x="96" y="9"/>
                  <a:pt x="91" y="21"/>
                </a:cubicBezTo>
                <a:lnTo>
                  <a:pt x="4" y="245"/>
                </a:lnTo>
                <a:cubicBezTo>
                  <a:pt x="1" y="250"/>
                  <a:pt x="1" y="254"/>
                  <a:pt x="1" y="259"/>
                </a:cubicBezTo>
                <a:lnTo>
                  <a:pt x="15" y="470"/>
                </a:lnTo>
                <a:cubicBezTo>
                  <a:pt x="16" y="487"/>
                  <a:pt x="39" y="500"/>
                  <a:pt x="56" y="500"/>
                </a:cubicBezTo>
                <a:cubicBezTo>
                  <a:pt x="56" y="500"/>
                  <a:pt x="57" y="500"/>
                  <a:pt x="58" y="501"/>
                </a:cubicBezTo>
                <a:cubicBezTo>
                  <a:pt x="66" y="500"/>
                  <a:pt x="76" y="496"/>
                  <a:pt x="81" y="490"/>
                </a:cubicBezTo>
                <a:cubicBezTo>
                  <a:pt x="86" y="483"/>
                  <a:pt x="88" y="475"/>
                  <a:pt x="88" y="467"/>
                </a:cubicBezTo>
                <a:lnTo>
                  <a:pt x="74" y="264"/>
                </a:lnTo>
                <a:lnTo>
                  <a:pt x="162" y="51"/>
                </a:lnTo>
                <a:cubicBezTo>
                  <a:pt x="166" y="43"/>
                  <a:pt x="166" y="35"/>
                  <a:pt x="162" y="26"/>
                </a:cubicBezTo>
                <a:cubicBezTo>
                  <a:pt x="159" y="17"/>
                  <a:pt x="152" y="11"/>
                  <a:pt x="144" y="9"/>
                </a:cubicBezTo>
                <a:lnTo>
                  <a:pt x="133" y="3"/>
                </a:lnTo>
                <a:cubicBezTo>
                  <a:pt x="128" y="1"/>
                  <a:pt x="124" y="0"/>
                  <a:pt x="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794;p51">
            <a:extLst>
              <a:ext uri="{FF2B5EF4-FFF2-40B4-BE49-F238E27FC236}">
                <a16:creationId xmlns:a16="http://schemas.microsoft.com/office/drawing/2014/main" id="{619C79DC-C859-A320-4ADA-F56537F960B0}"/>
              </a:ext>
            </a:extLst>
          </p:cNvPr>
          <p:cNvSpPr/>
          <p:nvPr/>
        </p:nvSpPr>
        <p:spPr>
          <a:xfrm>
            <a:off x="3071112" y="2570551"/>
            <a:ext cx="15114" cy="20078"/>
          </a:xfrm>
          <a:custGeom>
            <a:avLst/>
            <a:gdLst/>
            <a:ahLst/>
            <a:cxnLst/>
            <a:rect l="l" t="t" r="r" b="b"/>
            <a:pathLst>
              <a:path w="204" h="271" extrusionOk="0">
                <a:moveTo>
                  <a:pt x="50" y="1"/>
                </a:moveTo>
                <a:cubicBezTo>
                  <a:pt x="49" y="1"/>
                  <a:pt x="48" y="1"/>
                  <a:pt x="47" y="1"/>
                </a:cubicBezTo>
                <a:lnTo>
                  <a:pt x="35" y="3"/>
                </a:lnTo>
                <a:lnTo>
                  <a:pt x="31" y="3"/>
                </a:lnTo>
                <a:cubicBezTo>
                  <a:pt x="14" y="4"/>
                  <a:pt x="1" y="20"/>
                  <a:pt x="2" y="37"/>
                </a:cubicBezTo>
                <a:cubicBezTo>
                  <a:pt x="2" y="47"/>
                  <a:pt x="6" y="53"/>
                  <a:pt x="11" y="58"/>
                </a:cubicBezTo>
                <a:lnTo>
                  <a:pt x="131" y="255"/>
                </a:lnTo>
                <a:cubicBezTo>
                  <a:pt x="136" y="265"/>
                  <a:pt x="148" y="271"/>
                  <a:pt x="159" y="271"/>
                </a:cubicBezTo>
                <a:cubicBezTo>
                  <a:pt x="164" y="271"/>
                  <a:pt x="169" y="270"/>
                  <a:pt x="174" y="265"/>
                </a:cubicBezTo>
                <a:lnTo>
                  <a:pt x="186" y="259"/>
                </a:lnTo>
                <a:cubicBezTo>
                  <a:pt x="193" y="255"/>
                  <a:pt x="198" y="249"/>
                  <a:pt x="201" y="239"/>
                </a:cubicBezTo>
                <a:cubicBezTo>
                  <a:pt x="204" y="231"/>
                  <a:pt x="203" y="223"/>
                  <a:pt x="197" y="214"/>
                </a:cubicBezTo>
                <a:lnTo>
                  <a:pt x="78" y="17"/>
                </a:lnTo>
                <a:cubicBezTo>
                  <a:pt x="72" y="7"/>
                  <a:pt x="62" y="1"/>
                  <a:pt x="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795;p51">
            <a:extLst>
              <a:ext uri="{FF2B5EF4-FFF2-40B4-BE49-F238E27FC236}">
                <a16:creationId xmlns:a16="http://schemas.microsoft.com/office/drawing/2014/main" id="{B8E0E7A9-EC2D-E9BB-4631-AFB1FEE6E1C9}"/>
              </a:ext>
            </a:extLst>
          </p:cNvPr>
          <p:cNvSpPr/>
          <p:nvPr/>
        </p:nvSpPr>
        <p:spPr>
          <a:xfrm>
            <a:off x="3016510" y="2550474"/>
            <a:ext cx="22448" cy="12076"/>
          </a:xfrm>
          <a:custGeom>
            <a:avLst/>
            <a:gdLst/>
            <a:ahLst/>
            <a:cxnLst/>
            <a:rect l="l" t="t" r="r" b="b"/>
            <a:pathLst>
              <a:path w="303" h="163" extrusionOk="0">
                <a:moveTo>
                  <a:pt x="34" y="1"/>
                </a:moveTo>
                <a:cubicBezTo>
                  <a:pt x="27" y="1"/>
                  <a:pt x="21" y="3"/>
                  <a:pt x="16" y="6"/>
                </a:cubicBezTo>
                <a:cubicBezTo>
                  <a:pt x="5" y="14"/>
                  <a:pt x="0" y="24"/>
                  <a:pt x="1" y="36"/>
                </a:cubicBezTo>
                <a:lnTo>
                  <a:pt x="1" y="43"/>
                </a:lnTo>
                <a:cubicBezTo>
                  <a:pt x="1" y="55"/>
                  <a:pt x="9" y="66"/>
                  <a:pt x="19" y="71"/>
                </a:cubicBezTo>
                <a:lnTo>
                  <a:pt x="209" y="157"/>
                </a:lnTo>
                <a:cubicBezTo>
                  <a:pt x="213" y="159"/>
                  <a:pt x="217" y="160"/>
                  <a:pt x="222" y="160"/>
                </a:cubicBezTo>
                <a:cubicBezTo>
                  <a:pt x="224" y="160"/>
                  <a:pt x="224" y="160"/>
                  <a:pt x="226" y="163"/>
                </a:cubicBezTo>
                <a:lnTo>
                  <a:pt x="240" y="162"/>
                </a:lnTo>
                <a:lnTo>
                  <a:pt x="241" y="162"/>
                </a:lnTo>
                <a:lnTo>
                  <a:pt x="271" y="159"/>
                </a:lnTo>
                <a:cubicBezTo>
                  <a:pt x="289" y="157"/>
                  <a:pt x="302" y="142"/>
                  <a:pt x="300" y="124"/>
                </a:cubicBezTo>
                <a:cubicBezTo>
                  <a:pt x="299" y="107"/>
                  <a:pt x="286" y="94"/>
                  <a:pt x="269" y="94"/>
                </a:cubicBezTo>
                <a:cubicBezTo>
                  <a:pt x="268" y="94"/>
                  <a:pt x="267" y="94"/>
                  <a:pt x="266" y="94"/>
                </a:cubicBezTo>
                <a:lnTo>
                  <a:pt x="245" y="95"/>
                </a:lnTo>
                <a:lnTo>
                  <a:pt x="48" y="4"/>
                </a:lnTo>
                <a:cubicBezTo>
                  <a:pt x="44" y="2"/>
                  <a:pt x="39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796;p51">
            <a:extLst>
              <a:ext uri="{FF2B5EF4-FFF2-40B4-BE49-F238E27FC236}">
                <a16:creationId xmlns:a16="http://schemas.microsoft.com/office/drawing/2014/main" id="{018A94FF-69A4-7D75-0D72-097CD4A6B269}"/>
              </a:ext>
            </a:extLst>
          </p:cNvPr>
          <p:cNvSpPr/>
          <p:nvPr/>
        </p:nvSpPr>
        <p:spPr>
          <a:xfrm>
            <a:off x="2999247" y="2551585"/>
            <a:ext cx="21781" cy="12446"/>
          </a:xfrm>
          <a:custGeom>
            <a:avLst/>
            <a:gdLst/>
            <a:ahLst/>
            <a:cxnLst/>
            <a:rect l="l" t="t" r="r" b="b"/>
            <a:pathLst>
              <a:path w="294" h="168" extrusionOk="0">
                <a:moveTo>
                  <a:pt x="44" y="1"/>
                </a:moveTo>
                <a:cubicBezTo>
                  <a:pt x="43" y="1"/>
                  <a:pt x="42" y="1"/>
                  <a:pt x="41" y="1"/>
                </a:cubicBezTo>
                <a:cubicBezTo>
                  <a:pt x="32" y="1"/>
                  <a:pt x="23" y="6"/>
                  <a:pt x="18" y="12"/>
                </a:cubicBezTo>
                <a:lnTo>
                  <a:pt x="12" y="21"/>
                </a:lnTo>
                <a:cubicBezTo>
                  <a:pt x="0" y="35"/>
                  <a:pt x="2" y="54"/>
                  <a:pt x="16" y="66"/>
                </a:cubicBezTo>
                <a:lnTo>
                  <a:pt x="124" y="159"/>
                </a:lnTo>
                <a:cubicBezTo>
                  <a:pt x="129" y="165"/>
                  <a:pt x="137" y="167"/>
                  <a:pt x="145" y="167"/>
                </a:cubicBezTo>
                <a:cubicBezTo>
                  <a:pt x="146" y="167"/>
                  <a:pt x="146" y="167"/>
                  <a:pt x="148" y="166"/>
                </a:cubicBezTo>
                <a:lnTo>
                  <a:pt x="160" y="165"/>
                </a:lnTo>
                <a:lnTo>
                  <a:pt x="163" y="165"/>
                </a:lnTo>
                <a:lnTo>
                  <a:pt x="263" y="158"/>
                </a:lnTo>
                <a:cubicBezTo>
                  <a:pt x="281" y="157"/>
                  <a:pt x="294" y="141"/>
                  <a:pt x="293" y="124"/>
                </a:cubicBezTo>
                <a:cubicBezTo>
                  <a:pt x="292" y="107"/>
                  <a:pt x="278" y="93"/>
                  <a:pt x="262" y="93"/>
                </a:cubicBezTo>
                <a:cubicBezTo>
                  <a:pt x="261" y="93"/>
                  <a:pt x="259" y="93"/>
                  <a:pt x="257" y="93"/>
                </a:cubicBezTo>
                <a:lnTo>
                  <a:pt x="171" y="100"/>
                </a:lnTo>
                <a:lnTo>
                  <a:pt x="65" y="9"/>
                </a:lnTo>
                <a:cubicBezTo>
                  <a:pt x="58" y="4"/>
                  <a:pt x="51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797;p51">
            <a:extLst>
              <a:ext uri="{FF2B5EF4-FFF2-40B4-BE49-F238E27FC236}">
                <a16:creationId xmlns:a16="http://schemas.microsoft.com/office/drawing/2014/main" id="{E9A6E2A7-F1CF-172B-471E-12F0849308E6}"/>
              </a:ext>
            </a:extLst>
          </p:cNvPr>
          <p:cNvSpPr/>
          <p:nvPr/>
        </p:nvSpPr>
        <p:spPr>
          <a:xfrm>
            <a:off x="3113341" y="2574775"/>
            <a:ext cx="19189" cy="5927"/>
          </a:xfrm>
          <a:custGeom>
            <a:avLst/>
            <a:gdLst/>
            <a:ahLst/>
            <a:cxnLst/>
            <a:rect l="l" t="t" r="r" b="b"/>
            <a:pathLst>
              <a:path w="259" h="80" extrusionOk="0">
                <a:moveTo>
                  <a:pt x="225" y="1"/>
                </a:moveTo>
                <a:cubicBezTo>
                  <a:pt x="224" y="1"/>
                  <a:pt x="223" y="1"/>
                  <a:pt x="222" y="1"/>
                </a:cubicBezTo>
                <a:lnTo>
                  <a:pt x="115" y="9"/>
                </a:lnTo>
                <a:lnTo>
                  <a:pt x="31" y="15"/>
                </a:lnTo>
                <a:cubicBezTo>
                  <a:pt x="13" y="16"/>
                  <a:pt x="0" y="31"/>
                  <a:pt x="1" y="50"/>
                </a:cubicBezTo>
                <a:cubicBezTo>
                  <a:pt x="2" y="67"/>
                  <a:pt x="17" y="79"/>
                  <a:pt x="33" y="79"/>
                </a:cubicBezTo>
                <a:lnTo>
                  <a:pt x="37" y="79"/>
                </a:lnTo>
                <a:lnTo>
                  <a:pt x="227" y="67"/>
                </a:lnTo>
                <a:cubicBezTo>
                  <a:pt x="246" y="66"/>
                  <a:pt x="258" y="50"/>
                  <a:pt x="257" y="31"/>
                </a:cubicBezTo>
                <a:cubicBezTo>
                  <a:pt x="256" y="15"/>
                  <a:pt x="240" y="1"/>
                  <a:pt x="2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798;p51">
            <a:extLst>
              <a:ext uri="{FF2B5EF4-FFF2-40B4-BE49-F238E27FC236}">
                <a16:creationId xmlns:a16="http://schemas.microsoft.com/office/drawing/2014/main" id="{CAA8FCA0-5C6E-40DD-2116-D7E4BE24978F}"/>
              </a:ext>
            </a:extLst>
          </p:cNvPr>
          <p:cNvSpPr/>
          <p:nvPr/>
        </p:nvSpPr>
        <p:spPr>
          <a:xfrm>
            <a:off x="3038587" y="2556623"/>
            <a:ext cx="17484" cy="20596"/>
          </a:xfrm>
          <a:custGeom>
            <a:avLst/>
            <a:gdLst/>
            <a:ahLst/>
            <a:cxnLst/>
            <a:rect l="l" t="t" r="r" b="b"/>
            <a:pathLst>
              <a:path w="236" h="278" extrusionOk="0">
                <a:moveTo>
                  <a:pt x="50" y="1"/>
                </a:moveTo>
                <a:cubicBezTo>
                  <a:pt x="48" y="1"/>
                  <a:pt x="46" y="1"/>
                  <a:pt x="44" y="1"/>
                </a:cubicBezTo>
                <a:lnTo>
                  <a:pt x="30" y="3"/>
                </a:lnTo>
                <a:cubicBezTo>
                  <a:pt x="22" y="5"/>
                  <a:pt x="13" y="8"/>
                  <a:pt x="7" y="15"/>
                </a:cubicBezTo>
                <a:cubicBezTo>
                  <a:pt x="2" y="21"/>
                  <a:pt x="0" y="29"/>
                  <a:pt x="0" y="38"/>
                </a:cubicBezTo>
                <a:lnTo>
                  <a:pt x="7" y="146"/>
                </a:lnTo>
                <a:cubicBezTo>
                  <a:pt x="7" y="156"/>
                  <a:pt x="13" y="165"/>
                  <a:pt x="20" y="169"/>
                </a:cubicBezTo>
                <a:lnTo>
                  <a:pt x="142" y="270"/>
                </a:lnTo>
                <a:cubicBezTo>
                  <a:pt x="148" y="275"/>
                  <a:pt x="155" y="277"/>
                  <a:pt x="163" y="277"/>
                </a:cubicBezTo>
                <a:cubicBezTo>
                  <a:pt x="164" y="277"/>
                  <a:pt x="166" y="277"/>
                  <a:pt x="164" y="276"/>
                </a:cubicBezTo>
                <a:lnTo>
                  <a:pt x="172" y="276"/>
                </a:lnTo>
                <a:lnTo>
                  <a:pt x="204" y="273"/>
                </a:lnTo>
                <a:cubicBezTo>
                  <a:pt x="223" y="272"/>
                  <a:pt x="235" y="257"/>
                  <a:pt x="234" y="239"/>
                </a:cubicBezTo>
                <a:cubicBezTo>
                  <a:pt x="233" y="222"/>
                  <a:pt x="219" y="208"/>
                  <a:pt x="204" y="208"/>
                </a:cubicBezTo>
                <a:cubicBezTo>
                  <a:pt x="202" y="208"/>
                  <a:pt x="201" y="208"/>
                  <a:pt x="199" y="209"/>
                </a:cubicBezTo>
                <a:lnTo>
                  <a:pt x="181" y="210"/>
                </a:lnTo>
                <a:lnTo>
                  <a:pt x="86" y="126"/>
                </a:lnTo>
                <a:lnTo>
                  <a:pt x="79" y="32"/>
                </a:lnTo>
                <a:cubicBezTo>
                  <a:pt x="78" y="15"/>
                  <a:pt x="65" y="1"/>
                  <a:pt x="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799;p51">
            <a:extLst>
              <a:ext uri="{FF2B5EF4-FFF2-40B4-BE49-F238E27FC236}">
                <a16:creationId xmlns:a16="http://schemas.microsoft.com/office/drawing/2014/main" id="{69D8BC0E-B049-3F65-9620-D1163C0A63C7}"/>
              </a:ext>
            </a:extLst>
          </p:cNvPr>
          <p:cNvSpPr/>
          <p:nvPr/>
        </p:nvSpPr>
        <p:spPr>
          <a:xfrm>
            <a:off x="4444754" y="3640001"/>
            <a:ext cx="29116" cy="6668"/>
          </a:xfrm>
          <a:custGeom>
            <a:avLst/>
            <a:gdLst/>
            <a:ahLst/>
            <a:cxnLst/>
            <a:rect l="l" t="t" r="r" b="b"/>
            <a:pathLst>
              <a:path w="393" h="90" extrusionOk="0">
                <a:moveTo>
                  <a:pt x="360" y="1"/>
                </a:moveTo>
                <a:cubicBezTo>
                  <a:pt x="358" y="1"/>
                  <a:pt x="357" y="1"/>
                  <a:pt x="356" y="1"/>
                </a:cubicBezTo>
                <a:lnTo>
                  <a:pt x="31" y="25"/>
                </a:lnTo>
                <a:cubicBezTo>
                  <a:pt x="13" y="26"/>
                  <a:pt x="0" y="42"/>
                  <a:pt x="1" y="59"/>
                </a:cubicBezTo>
                <a:cubicBezTo>
                  <a:pt x="2" y="77"/>
                  <a:pt x="17" y="90"/>
                  <a:pt x="34" y="90"/>
                </a:cubicBezTo>
                <a:lnTo>
                  <a:pt x="37" y="90"/>
                </a:lnTo>
                <a:lnTo>
                  <a:pt x="362" y="67"/>
                </a:lnTo>
                <a:cubicBezTo>
                  <a:pt x="380" y="65"/>
                  <a:pt x="393" y="49"/>
                  <a:pt x="392" y="31"/>
                </a:cubicBezTo>
                <a:cubicBezTo>
                  <a:pt x="391" y="14"/>
                  <a:pt x="374" y="1"/>
                  <a:pt x="3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800;p51">
            <a:extLst>
              <a:ext uri="{FF2B5EF4-FFF2-40B4-BE49-F238E27FC236}">
                <a16:creationId xmlns:a16="http://schemas.microsoft.com/office/drawing/2014/main" id="{AC8A4870-FF4E-1096-A37E-81CADB79FF03}"/>
              </a:ext>
            </a:extLst>
          </p:cNvPr>
          <p:cNvSpPr/>
          <p:nvPr/>
        </p:nvSpPr>
        <p:spPr>
          <a:xfrm>
            <a:off x="4545068" y="3705271"/>
            <a:ext cx="18744" cy="5927"/>
          </a:xfrm>
          <a:custGeom>
            <a:avLst/>
            <a:gdLst/>
            <a:ahLst/>
            <a:cxnLst/>
            <a:rect l="l" t="t" r="r" b="b"/>
            <a:pathLst>
              <a:path w="253" h="80" extrusionOk="0">
                <a:moveTo>
                  <a:pt x="221" y="1"/>
                </a:moveTo>
                <a:cubicBezTo>
                  <a:pt x="219" y="1"/>
                  <a:pt x="218" y="1"/>
                  <a:pt x="216" y="1"/>
                </a:cubicBezTo>
                <a:lnTo>
                  <a:pt x="32" y="15"/>
                </a:lnTo>
                <a:cubicBezTo>
                  <a:pt x="13" y="16"/>
                  <a:pt x="1" y="31"/>
                  <a:pt x="2" y="50"/>
                </a:cubicBezTo>
                <a:cubicBezTo>
                  <a:pt x="3" y="67"/>
                  <a:pt x="17" y="79"/>
                  <a:pt x="34" y="79"/>
                </a:cubicBezTo>
                <a:lnTo>
                  <a:pt x="37" y="79"/>
                </a:lnTo>
                <a:lnTo>
                  <a:pt x="222" y="67"/>
                </a:lnTo>
                <a:cubicBezTo>
                  <a:pt x="240" y="66"/>
                  <a:pt x="253" y="50"/>
                  <a:pt x="252" y="31"/>
                </a:cubicBezTo>
                <a:cubicBezTo>
                  <a:pt x="251" y="15"/>
                  <a:pt x="237" y="1"/>
                  <a:pt x="2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801;p51">
            <a:extLst>
              <a:ext uri="{FF2B5EF4-FFF2-40B4-BE49-F238E27FC236}">
                <a16:creationId xmlns:a16="http://schemas.microsoft.com/office/drawing/2014/main" id="{B56DEDE6-234B-4DF9-7662-6540E35D262E}"/>
              </a:ext>
            </a:extLst>
          </p:cNvPr>
          <p:cNvSpPr/>
          <p:nvPr/>
        </p:nvSpPr>
        <p:spPr>
          <a:xfrm>
            <a:off x="4494615" y="3542797"/>
            <a:ext cx="22078" cy="13558"/>
          </a:xfrm>
          <a:custGeom>
            <a:avLst/>
            <a:gdLst/>
            <a:ahLst/>
            <a:cxnLst/>
            <a:rect l="l" t="t" r="r" b="b"/>
            <a:pathLst>
              <a:path w="298" h="183" extrusionOk="0">
                <a:moveTo>
                  <a:pt x="268" y="0"/>
                </a:moveTo>
                <a:cubicBezTo>
                  <a:pt x="266" y="0"/>
                  <a:pt x="263" y="1"/>
                  <a:pt x="261" y="1"/>
                </a:cubicBezTo>
                <a:lnTo>
                  <a:pt x="215" y="4"/>
                </a:lnTo>
                <a:cubicBezTo>
                  <a:pt x="210" y="4"/>
                  <a:pt x="205" y="5"/>
                  <a:pt x="201" y="8"/>
                </a:cubicBezTo>
                <a:lnTo>
                  <a:pt x="15" y="117"/>
                </a:lnTo>
                <a:cubicBezTo>
                  <a:pt x="6" y="122"/>
                  <a:pt x="3" y="136"/>
                  <a:pt x="2" y="146"/>
                </a:cubicBezTo>
                <a:cubicBezTo>
                  <a:pt x="1" y="156"/>
                  <a:pt x="9" y="169"/>
                  <a:pt x="18" y="176"/>
                </a:cubicBezTo>
                <a:cubicBezTo>
                  <a:pt x="25" y="179"/>
                  <a:pt x="31" y="182"/>
                  <a:pt x="37" y="182"/>
                </a:cubicBezTo>
                <a:cubicBezTo>
                  <a:pt x="44" y="182"/>
                  <a:pt x="49" y="181"/>
                  <a:pt x="54" y="179"/>
                </a:cubicBezTo>
                <a:lnTo>
                  <a:pt x="235" y="69"/>
                </a:lnTo>
                <a:lnTo>
                  <a:pt x="266" y="67"/>
                </a:lnTo>
                <a:cubicBezTo>
                  <a:pt x="285" y="65"/>
                  <a:pt x="298" y="49"/>
                  <a:pt x="297" y="31"/>
                </a:cubicBezTo>
                <a:cubicBezTo>
                  <a:pt x="296" y="15"/>
                  <a:pt x="283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802;p51">
            <a:extLst>
              <a:ext uri="{FF2B5EF4-FFF2-40B4-BE49-F238E27FC236}">
                <a16:creationId xmlns:a16="http://schemas.microsoft.com/office/drawing/2014/main" id="{8F5BAB6B-D68A-8071-89FB-ACE9D45F5422}"/>
              </a:ext>
            </a:extLst>
          </p:cNvPr>
          <p:cNvSpPr/>
          <p:nvPr/>
        </p:nvSpPr>
        <p:spPr>
          <a:xfrm>
            <a:off x="4439568" y="3650372"/>
            <a:ext cx="9853" cy="5409"/>
          </a:xfrm>
          <a:custGeom>
            <a:avLst/>
            <a:gdLst/>
            <a:ahLst/>
            <a:cxnLst/>
            <a:rect l="l" t="t" r="r" b="b"/>
            <a:pathLst>
              <a:path w="133" h="73" extrusionOk="0">
                <a:moveTo>
                  <a:pt x="101" y="0"/>
                </a:moveTo>
                <a:cubicBezTo>
                  <a:pt x="99" y="0"/>
                  <a:pt x="98" y="0"/>
                  <a:pt x="96" y="1"/>
                </a:cubicBezTo>
                <a:lnTo>
                  <a:pt x="0" y="7"/>
                </a:lnTo>
                <a:lnTo>
                  <a:pt x="6" y="73"/>
                </a:lnTo>
                <a:lnTo>
                  <a:pt x="101" y="65"/>
                </a:lnTo>
                <a:cubicBezTo>
                  <a:pt x="119" y="64"/>
                  <a:pt x="133" y="49"/>
                  <a:pt x="131" y="31"/>
                </a:cubicBezTo>
                <a:cubicBezTo>
                  <a:pt x="130" y="14"/>
                  <a:pt x="116" y="0"/>
                  <a:pt x="1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803;p51">
            <a:extLst>
              <a:ext uri="{FF2B5EF4-FFF2-40B4-BE49-F238E27FC236}">
                <a16:creationId xmlns:a16="http://schemas.microsoft.com/office/drawing/2014/main" id="{586F0DD2-C54F-1898-4F60-456F942B6B32}"/>
              </a:ext>
            </a:extLst>
          </p:cNvPr>
          <p:cNvSpPr/>
          <p:nvPr/>
        </p:nvSpPr>
        <p:spPr>
          <a:xfrm>
            <a:off x="4534029" y="3548132"/>
            <a:ext cx="11262" cy="5409"/>
          </a:xfrm>
          <a:custGeom>
            <a:avLst/>
            <a:gdLst/>
            <a:ahLst/>
            <a:cxnLst/>
            <a:rect l="l" t="t" r="r" b="b"/>
            <a:pathLst>
              <a:path w="152" h="73" extrusionOk="0">
                <a:moveTo>
                  <a:pt x="123" y="0"/>
                </a:moveTo>
                <a:cubicBezTo>
                  <a:pt x="121" y="0"/>
                  <a:pt x="119" y="1"/>
                  <a:pt x="118" y="1"/>
                </a:cubicBezTo>
                <a:lnTo>
                  <a:pt x="31" y="7"/>
                </a:lnTo>
                <a:cubicBezTo>
                  <a:pt x="14" y="8"/>
                  <a:pt x="1" y="23"/>
                  <a:pt x="1" y="40"/>
                </a:cubicBezTo>
                <a:lnTo>
                  <a:pt x="1" y="43"/>
                </a:lnTo>
                <a:cubicBezTo>
                  <a:pt x="3" y="59"/>
                  <a:pt x="17" y="73"/>
                  <a:pt x="34" y="73"/>
                </a:cubicBezTo>
                <a:lnTo>
                  <a:pt x="36" y="73"/>
                </a:lnTo>
                <a:lnTo>
                  <a:pt x="123" y="66"/>
                </a:lnTo>
                <a:cubicBezTo>
                  <a:pt x="139" y="65"/>
                  <a:pt x="152" y="50"/>
                  <a:pt x="152" y="33"/>
                </a:cubicBezTo>
                <a:lnTo>
                  <a:pt x="152" y="31"/>
                </a:lnTo>
                <a:cubicBezTo>
                  <a:pt x="151" y="15"/>
                  <a:pt x="138" y="0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804;p51">
            <a:extLst>
              <a:ext uri="{FF2B5EF4-FFF2-40B4-BE49-F238E27FC236}">
                <a16:creationId xmlns:a16="http://schemas.microsoft.com/office/drawing/2014/main" id="{A6F05B25-906B-5C14-0A8C-64A05385F688}"/>
              </a:ext>
            </a:extLst>
          </p:cNvPr>
          <p:cNvSpPr/>
          <p:nvPr/>
        </p:nvSpPr>
        <p:spPr>
          <a:xfrm>
            <a:off x="4488762" y="3598215"/>
            <a:ext cx="27783" cy="20373"/>
          </a:xfrm>
          <a:custGeom>
            <a:avLst/>
            <a:gdLst/>
            <a:ahLst/>
            <a:cxnLst/>
            <a:rect l="l" t="t" r="r" b="b"/>
            <a:pathLst>
              <a:path w="375" h="275" extrusionOk="0">
                <a:moveTo>
                  <a:pt x="46" y="0"/>
                </a:moveTo>
                <a:cubicBezTo>
                  <a:pt x="44" y="0"/>
                  <a:pt x="43" y="0"/>
                  <a:pt x="41" y="1"/>
                </a:cubicBezTo>
                <a:cubicBezTo>
                  <a:pt x="32" y="2"/>
                  <a:pt x="23" y="5"/>
                  <a:pt x="17" y="13"/>
                </a:cubicBezTo>
                <a:lnTo>
                  <a:pt x="11" y="22"/>
                </a:lnTo>
                <a:cubicBezTo>
                  <a:pt x="1" y="35"/>
                  <a:pt x="2" y="54"/>
                  <a:pt x="15" y="65"/>
                </a:cubicBezTo>
                <a:lnTo>
                  <a:pt x="240" y="267"/>
                </a:lnTo>
                <a:cubicBezTo>
                  <a:pt x="246" y="273"/>
                  <a:pt x="255" y="275"/>
                  <a:pt x="262" y="275"/>
                </a:cubicBezTo>
                <a:lnTo>
                  <a:pt x="266" y="275"/>
                </a:lnTo>
                <a:lnTo>
                  <a:pt x="281" y="274"/>
                </a:lnTo>
                <a:lnTo>
                  <a:pt x="343" y="269"/>
                </a:lnTo>
                <a:cubicBezTo>
                  <a:pt x="361" y="268"/>
                  <a:pt x="375" y="253"/>
                  <a:pt x="372" y="235"/>
                </a:cubicBezTo>
                <a:cubicBezTo>
                  <a:pt x="371" y="218"/>
                  <a:pt x="358" y="204"/>
                  <a:pt x="343" y="204"/>
                </a:cubicBezTo>
                <a:cubicBezTo>
                  <a:pt x="341" y="204"/>
                  <a:pt x="340" y="205"/>
                  <a:pt x="338" y="205"/>
                </a:cubicBezTo>
                <a:lnTo>
                  <a:pt x="288" y="209"/>
                </a:lnTo>
                <a:lnTo>
                  <a:pt x="65" y="8"/>
                </a:lnTo>
                <a:cubicBezTo>
                  <a:pt x="60" y="4"/>
                  <a:pt x="53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805;p51">
            <a:extLst>
              <a:ext uri="{FF2B5EF4-FFF2-40B4-BE49-F238E27FC236}">
                <a16:creationId xmlns:a16="http://schemas.microsoft.com/office/drawing/2014/main" id="{52C460EA-B7B2-8649-5164-AAB4756DD2C9}"/>
              </a:ext>
            </a:extLst>
          </p:cNvPr>
          <p:cNvSpPr/>
          <p:nvPr/>
        </p:nvSpPr>
        <p:spPr>
          <a:xfrm>
            <a:off x="4521286" y="3612514"/>
            <a:ext cx="21633" cy="11336"/>
          </a:xfrm>
          <a:custGeom>
            <a:avLst/>
            <a:gdLst/>
            <a:ahLst/>
            <a:cxnLst/>
            <a:rect l="l" t="t" r="r" b="b"/>
            <a:pathLst>
              <a:path w="292" h="153" extrusionOk="0">
                <a:moveTo>
                  <a:pt x="46" y="0"/>
                </a:moveTo>
                <a:lnTo>
                  <a:pt x="31" y="2"/>
                </a:lnTo>
                <a:cubicBezTo>
                  <a:pt x="16" y="3"/>
                  <a:pt x="4" y="13"/>
                  <a:pt x="1" y="29"/>
                </a:cubicBezTo>
                <a:cubicBezTo>
                  <a:pt x="0" y="44"/>
                  <a:pt x="7" y="59"/>
                  <a:pt x="22" y="64"/>
                </a:cubicBezTo>
                <a:lnTo>
                  <a:pt x="246" y="151"/>
                </a:lnTo>
                <a:cubicBezTo>
                  <a:pt x="249" y="152"/>
                  <a:pt x="251" y="152"/>
                  <a:pt x="254" y="152"/>
                </a:cubicBezTo>
                <a:cubicBezTo>
                  <a:pt x="261" y="152"/>
                  <a:pt x="271" y="148"/>
                  <a:pt x="277" y="143"/>
                </a:cubicBezTo>
                <a:cubicBezTo>
                  <a:pt x="286" y="137"/>
                  <a:pt x="292" y="123"/>
                  <a:pt x="291" y="112"/>
                </a:cubicBezTo>
                <a:cubicBezTo>
                  <a:pt x="288" y="98"/>
                  <a:pt x="281" y="88"/>
                  <a:pt x="270" y="83"/>
                </a:cubicBezTo>
                <a:lnTo>
                  <a:pt x="59" y="3"/>
                </a:lnTo>
                <a:cubicBezTo>
                  <a:pt x="54" y="0"/>
                  <a:pt x="51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806;p51">
            <a:extLst>
              <a:ext uri="{FF2B5EF4-FFF2-40B4-BE49-F238E27FC236}">
                <a16:creationId xmlns:a16="http://schemas.microsoft.com/office/drawing/2014/main" id="{86A061C6-F786-6897-329F-4C3CB6728BDE}"/>
              </a:ext>
            </a:extLst>
          </p:cNvPr>
          <p:cNvSpPr/>
          <p:nvPr/>
        </p:nvSpPr>
        <p:spPr>
          <a:xfrm>
            <a:off x="4468833" y="3623701"/>
            <a:ext cx="8965" cy="5186"/>
          </a:xfrm>
          <a:custGeom>
            <a:avLst/>
            <a:gdLst/>
            <a:ahLst/>
            <a:cxnLst/>
            <a:rect l="l" t="t" r="r" b="b"/>
            <a:pathLst>
              <a:path w="121" h="70" extrusionOk="0">
                <a:moveTo>
                  <a:pt x="90" y="0"/>
                </a:moveTo>
                <a:cubicBezTo>
                  <a:pt x="89" y="0"/>
                  <a:pt x="87" y="0"/>
                  <a:pt x="85" y="0"/>
                </a:cubicBezTo>
                <a:lnTo>
                  <a:pt x="30" y="4"/>
                </a:lnTo>
                <a:cubicBezTo>
                  <a:pt x="14" y="6"/>
                  <a:pt x="0" y="19"/>
                  <a:pt x="0" y="37"/>
                </a:cubicBezTo>
                <a:lnTo>
                  <a:pt x="0" y="39"/>
                </a:lnTo>
                <a:cubicBezTo>
                  <a:pt x="1" y="56"/>
                  <a:pt x="16" y="69"/>
                  <a:pt x="32" y="69"/>
                </a:cubicBezTo>
                <a:lnTo>
                  <a:pt x="35" y="69"/>
                </a:lnTo>
                <a:lnTo>
                  <a:pt x="92" y="65"/>
                </a:lnTo>
                <a:cubicBezTo>
                  <a:pt x="108" y="64"/>
                  <a:pt x="121" y="49"/>
                  <a:pt x="121" y="33"/>
                </a:cubicBezTo>
                <a:lnTo>
                  <a:pt x="121" y="30"/>
                </a:lnTo>
                <a:cubicBezTo>
                  <a:pt x="120" y="14"/>
                  <a:pt x="106" y="0"/>
                  <a:pt x="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807;p51">
            <a:extLst>
              <a:ext uri="{FF2B5EF4-FFF2-40B4-BE49-F238E27FC236}">
                <a16:creationId xmlns:a16="http://schemas.microsoft.com/office/drawing/2014/main" id="{85FDC873-1D8E-E81F-8A56-F22BBAF24E58}"/>
              </a:ext>
            </a:extLst>
          </p:cNvPr>
          <p:cNvSpPr/>
          <p:nvPr/>
        </p:nvSpPr>
        <p:spPr>
          <a:xfrm>
            <a:off x="4618784" y="3748390"/>
            <a:ext cx="11780" cy="5409"/>
          </a:xfrm>
          <a:custGeom>
            <a:avLst/>
            <a:gdLst/>
            <a:ahLst/>
            <a:cxnLst/>
            <a:rect l="l" t="t" r="r" b="b"/>
            <a:pathLst>
              <a:path w="159" h="73" extrusionOk="0">
                <a:moveTo>
                  <a:pt x="129" y="0"/>
                </a:moveTo>
                <a:cubicBezTo>
                  <a:pt x="128" y="0"/>
                  <a:pt x="126" y="1"/>
                  <a:pt x="124" y="1"/>
                </a:cubicBezTo>
                <a:lnTo>
                  <a:pt x="30" y="7"/>
                </a:lnTo>
                <a:cubicBezTo>
                  <a:pt x="13" y="9"/>
                  <a:pt x="0" y="23"/>
                  <a:pt x="0" y="41"/>
                </a:cubicBezTo>
                <a:lnTo>
                  <a:pt x="0" y="43"/>
                </a:lnTo>
                <a:cubicBezTo>
                  <a:pt x="1" y="59"/>
                  <a:pt x="16" y="73"/>
                  <a:pt x="32" y="73"/>
                </a:cubicBezTo>
                <a:lnTo>
                  <a:pt x="36" y="73"/>
                </a:lnTo>
                <a:lnTo>
                  <a:pt x="129" y="67"/>
                </a:lnTo>
                <a:cubicBezTo>
                  <a:pt x="146" y="65"/>
                  <a:pt x="158" y="51"/>
                  <a:pt x="158" y="33"/>
                </a:cubicBezTo>
                <a:lnTo>
                  <a:pt x="158" y="31"/>
                </a:lnTo>
                <a:cubicBezTo>
                  <a:pt x="157" y="15"/>
                  <a:pt x="143" y="0"/>
                  <a:pt x="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808;p51">
            <a:extLst>
              <a:ext uri="{FF2B5EF4-FFF2-40B4-BE49-F238E27FC236}">
                <a16:creationId xmlns:a16="http://schemas.microsoft.com/office/drawing/2014/main" id="{D8E72077-614C-32DA-1B61-D9D20C627920}"/>
              </a:ext>
            </a:extLst>
          </p:cNvPr>
          <p:cNvSpPr/>
          <p:nvPr/>
        </p:nvSpPr>
        <p:spPr>
          <a:xfrm>
            <a:off x="4542327" y="3681786"/>
            <a:ext cx="12520" cy="5409"/>
          </a:xfrm>
          <a:custGeom>
            <a:avLst/>
            <a:gdLst/>
            <a:ahLst/>
            <a:cxnLst/>
            <a:rect l="l" t="t" r="r" b="b"/>
            <a:pathLst>
              <a:path w="169" h="73" extrusionOk="0">
                <a:moveTo>
                  <a:pt x="133" y="0"/>
                </a:moveTo>
                <a:lnTo>
                  <a:pt x="32" y="8"/>
                </a:lnTo>
                <a:cubicBezTo>
                  <a:pt x="13" y="9"/>
                  <a:pt x="0" y="24"/>
                  <a:pt x="1" y="42"/>
                </a:cubicBezTo>
                <a:cubicBezTo>
                  <a:pt x="2" y="60"/>
                  <a:pt x="17" y="72"/>
                  <a:pt x="34" y="72"/>
                </a:cubicBezTo>
                <a:lnTo>
                  <a:pt x="37" y="72"/>
                </a:lnTo>
                <a:lnTo>
                  <a:pt x="138" y="66"/>
                </a:lnTo>
                <a:cubicBezTo>
                  <a:pt x="157" y="65"/>
                  <a:pt x="169" y="49"/>
                  <a:pt x="168" y="31"/>
                </a:cubicBezTo>
                <a:cubicBezTo>
                  <a:pt x="167" y="14"/>
                  <a:pt x="152" y="0"/>
                  <a:pt x="1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809;p51">
            <a:extLst>
              <a:ext uri="{FF2B5EF4-FFF2-40B4-BE49-F238E27FC236}">
                <a16:creationId xmlns:a16="http://schemas.microsoft.com/office/drawing/2014/main" id="{F6E85C3F-BA12-E103-4469-16D65DB493CD}"/>
              </a:ext>
            </a:extLst>
          </p:cNvPr>
          <p:cNvSpPr/>
          <p:nvPr/>
        </p:nvSpPr>
        <p:spPr>
          <a:xfrm>
            <a:off x="4594558" y="3734239"/>
            <a:ext cx="7853" cy="5112"/>
          </a:xfrm>
          <a:custGeom>
            <a:avLst/>
            <a:gdLst/>
            <a:ahLst/>
            <a:cxnLst/>
            <a:rect l="l" t="t" r="r" b="b"/>
            <a:pathLst>
              <a:path w="106" h="69" extrusionOk="0">
                <a:moveTo>
                  <a:pt x="74" y="0"/>
                </a:moveTo>
                <a:cubicBezTo>
                  <a:pt x="73" y="0"/>
                  <a:pt x="72" y="0"/>
                  <a:pt x="71" y="0"/>
                </a:cubicBezTo>
                <a:lnTo>
                  <a:pt x="30" y="4"/>
                </a:lnTo>
                <a:cubicBezTo>
                  <a:pt x="14" y="5"/>
                  <a:pt x="0" y="19"/>
                  <a:pt x="0" y="36"/>
                </a:cubicBezTo>
                <a:lnTo>
                  <a:pt x="0" y="39"/>
                </a:lnTo>
                <a:cubicBezTo>
                  <a:pt x="1" y="56"/>
                  <a:pt x="16" y="68"/>
                  <a:pt x="33" y="68"/>
                </a:cubicBezTo>
                <a:lnTo>
                  <a:pt x="36" y="68"/>
                </a:lnTo>
                <a:lnTo>
                  <a:pt x="76" y="66"/>
                </a:lnTo>
                <a:cubicBezTo>
                  <a:pt x="93" y="65"/>
                  <a:pt x="105" y="50"/>
                  <a:pt x="105" y="34"/>
                </a:cubicBezTo>
                <a:lnTo>
                  <a:pt x="105" y="31"/>
                </a:lnTo>
                <a:cubicBezTo>
                  <a:pt x="104" y="14"/>
                  <a:pt x="91" y="0"/>
                  <a:pt x="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810;p51">
            <a:extLst>
              <a:ext uri="{FF2B5EF4-FFF2-40B4-BE49-F238E27FC236}">
                <a16:creationId xmlns:a16="http://schemas.microsoft.com/office/drawing/2014/main" id="{55AB78EE-A791-21A6-83E3-D19EFE711B12}"/>
              </a:ext>
            </a:extLst>
          </p:cNvPr>
          <p:cNvSpPr/>
          <p:nvPr/>
        </p:nvSpPr>
        <p:spPr>
          <a:xfrm>
            <a:off x="4627675" y="3531981"/>
            <a:ext cx="40822" cy="39192"/>
          </a:xfrm>
          <a:custGeom>
            <a:avLst/>
            <a:gdLst/>
            <a:ahLst/>
            <a:cxnLst/>
            <a:rect l="l" t="t" r="r" b="b"/>
            <a:pathLst>
              <a:path w="551" h="529" extrusionOk="0">
                <a:moveTo>
                  <a:pt x="520" y="1"/>
                </a:moveTo>
                <a:cubicBezTo>
                  <a:pt x="518" y="1"/>
                  <a:pt x="516" y="1"/>
                  <a:pt x="514" y="1"/>
                </a:cubicBezTo>
                <a:lnTo>
                  <a:pt x="228" y="22"/>
                </a:lnTo>
                <a:cubicBezTo>
                  <a:pt x="214" y="23"/>
                  <a:pt x="203" y="33"/>
                  <a:pt x="199" y="46"/>
                </a:cubicBezTo>
                <a:cubicBezTo>
                  <a:pt x="195" y="59"/>
                  <a:pt x="200" y="73"/>
                  <a:pt x="210" y="81"/>
                </a:cubicBezTo>
                <a:lnTo>
                  <a:pt x="312" y="158"/>
                </a:lnTo>
                <a:lnTo>
                  <a:pt x="228" y="357"/>
                </a:lnTo>
                <a:lnTo>
                  <a:pt x="21" y="468"/>
                </a:lnTo>
                <a:cubicBezTo>
                  <a:pt x="7" y="475"/>
                  <a:pt x="1" y="491"/>
                  <a:pt x="5" y="505"/>
                </a:cubicBezTo>
                <a:cubicBezTo>
                  <a:pt x="9" y="520"/>
                  <a:pt x="22" y="528"/>
                  <a:pt x="36" y="528"/>
                </a:cubicBezTo>
                <a:lnTo>
                  <a:pt x="37" y="528"/>
                </a:lnTo>
                <a:lnTo>
                  <a:pt x="52" y="527"/>
                </a:lnTo>
                <a:cubicBezTo>
                  <a:pt x="56" y="527"/>
                  <a:pt x="61" y="526"/>
                  <a:pt x="64" y="523"/>
                </a:cubicBezTo>
                <a:lnTo>
                  <a:pt x="275" y="408"/>
                </a:lnTo>
                <a:cubicBezTo>
                  <a:pt x="281" y="405"/>
                  <a:pt x="286" y="400"/>
                  <a:pt x="288" y="393"/>
                </a:cubicBezTo>
                <a:lnTo>
                  <a:pt x="396" y="159"/>
                </a:lnTo>
                <a:cubicBezTo>
                  <a:pt x="402" y="145"/>
                  <a:pt x="398" y="127"/>
                  <a:pt x="385" y="119"/>
                </a:cubicBezTo>
                <a:lnTo>
                  <a:pt x="330" y="80"/>
                </a:lnTo>
                <a:lnTo>
                  <a:pt x="519" y="67"/>
                </a:lnTo>
                <a:cubicBezTo>
                  <a:pt x="537" y="65"/>
                  <a:pt x="551" y="49"/>
                  <a:pt x="549" y="32"/>
                </a:cubicBezTo>
                <a:cubicBezTo>
                  <a:pt x="548" y="15"/>
                  <a:pt x="534" y="1"/>
                  <a:pt x="5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811;p51">
            <a:extLst>
              <a:ext uri="{FF2B5EF4-FFF2-40B4-BE49-F238E27FC236}">
                <a16:creationId xmlns:a16="http://schemas.microsoft.com/office/drawing/2014/main" id="{E71AC9A3-2EE8-9318-4A85-0261A40358E4}"/>
              </a:ext>
            </a:extLst>
          </p:cNvPr>
          <p:cNvSpPr/>
          <p:nvPr/>
        </p:nvSpPr>
        <p:spPr>
          <a:xfrm>
            <a:off x="4464017" y="3521609"/>
            <a:ext cx="8372" cy="5186"/>
          </a:xfrm>
          <a:custGeom>
            <a:avLst/>
            <a:gdLst/>
            <a:ahLst/>
            <a:cxnLst/>
            <a:rect l="l" t="t" r="r" b="b"/>
            <a:pathLst>
              <a:path w="113" h="70" extrusionOk="0">
                <a:moveTo>
                  <a:pt x="84" y="0"/>
                </a:moveTo>
                <a:cubicBezTo>
                  <a:pt x="82" y="0"/>
                  <a:pt x="81" y="0"/>
                  <a:pt x="79" y="1"/>
                </a:cubicBezTo>
                <a:lnTo>
                  <a:pt x="30" y="5"/>
                </a:lnTo>
                <a:cubicBezTo>
                  <a:pt x="13" y="6"/>
                  <a:pt x="1" y="21"/>
                  <a:pt x="1" y="37"/>
                </a:cubicBezTo>
                <a:lnTo>
                  <a:pt x="1" y="40"/>
                </a:lnTo>
                <a:cubicBezTo>
                  <a:pt x="2" y="57"/>
                  <a:pt x="16" y="70"/>
                  <a:pt x="33" y="70"/>
                </a:cubicBezTo>
                <a:lnTo>
                  <a:pt x="35" y="70"/>
                </a:lnTo>
                <a:lnTo>
                  <a:pt x="84" y="67"/>
                </a:lnTo>
                <a:cubicBezTo>
                  <a:pt x="100" y="64"/>
                  <a:pt x="113" y="51"/>
                  <a:pt x="113" y="33"/>
                </a:cubicBezTo>
                <a:lnTo>
                  <a:pt x="113" y="31"/>
                </a:lnTo>
                <a:cubicBezTo>
                  <a:pt x="112" y="14"/>
                  <a:pt x="100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812;p51">
            <a:extLst>
              <a:ext uri="{FF2B5EF4-FFF2-40B4-BE49-F238E27FC236}">
                <a16:creationId xmlns:a16="http://schemas.microsoft.com/office/drawing/2014/main" id="{8B476296-8C6B-33CD-62F4-93D9099B7594}"/>
              </a:ext>
            </a:extLst>
          </p:cNvPr>
          <p:cNvSpPr/>
          <p:nvPr/>
        </p:nvSpPr>
        <p:spPr>
          <a:xfrm>
            <a:off x="921039" y="4108898"/>
            <a:ext cx="11409" cy="6519"/>
          </a:xfrm>
          <a:custGeom>
            <a:avLst/>
            <a:gdLst/>
            <a:ahLst/>
            <a:cxnLst/>
            <a:rect l="l" t="t" r="r" b="b"/>
            <a:pathLst>
              <a:path w="154" h="88" extrusionOk="0">
                <a:moveTo>
                  <a:pt x="122" y="1"/>
                </a:moveTo>
                <a:cubicBezTo>
                  <a:pt x="120" y="1"/>
                  <a:pt x="118" y="1"/>
                  <a:pt x="117" y="2"/>
                </a:cubicBezTo>
                <a:lnTo>
                  <a:pt x="29" y="8"/>
                </a:lnTo>
                <a:cubicBezTo>
                  <a:pt x="22" y="9"/>
                  <a:pt x="13" y="13"/>
                  <a:pt x="7" y="19"/>
                </a:cubicBezTo>
                <a:cubicBezTo>
                  <a:pt x="2" y="26"/>
                  <a:pt x="0" y="34"/>
                  <a:pt x="0" y="43"/>
                </a:cubicBezTo>
                <a:lnTo>
                  <a:pt x="1" y="58"/>
                </a:lnTo>
                <a:cubicBezTo>
                  <a:pt x="2" y="75"/>
                  <a:pt x="17" y="87"/>
                  <a:pt x="33" y="87"/>
                </a:cubicBezTo>
                <a:lnTo>
                  <a:pt x="37" y="87"/>
                </a:lnTo>
                <a:lnTo>
                  <a:pt x="123" y="81"/>
                </a:lnTo>
                <a:cubicBezTo>
                  <a:pt x="131" y="80"/>
                  <a:pt x="141" y="76"/>
                  <a:pt x="146" y="69"/>
                </a:cubicBezTo>
                <a:cubicBezTo>
                  <a:pt x="151" y="63"/>
                  <a:pt x="153" y="55"/>
                  <a:pt x="153" y="45"/>
                </a:cubicBezTo>
                <a:lnTo>
                  <a:pt x="152" y="32"/>
                </a:lnTo>
                <a:cubicBezTo>
                  <a:pt x="151" y="15"/>
                  <a:pt x="136" y="1"/>
                  <a:pt x="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813;p51">
            <a:extLst>
              <a:ext uri="{FF2B5EF4-FFF2-40B4-BE49-F238E27FC236}">
                <a16:creationId xmlns:a16="http://schemas.microsoft.com/office/drawing/2014/main" id="{5D7C4DDE-4E10-35B8-0F13-595804D5D410}"/>
              </a:ext>
            </a:extLst>
          </p:cNvPr>
          <p:cNvSpPr/>
          <p:nvPr/>
        </p:nvSpPr>
        <p:spPr>
          <a:xfrm>
            <a:off x="966677" y="3962946"/>
            <a:ext cx="28079" cy="12446"/>
          </a:xfrm>
          <a:custGeom>
            <a:avLst/>
            <a:gdLst/>
            <a:ahLst/>
            <a:cxnLst/>
            <a:rect l="l" t="t" r="r" b="b"/>
            <a:pathLst>
              <a:path w="379" h="168" extrusionOk="0">
                <a:moveTo>
                  <a:pt x="34" y="0"/>
                </a:moveTo>
                <a:cubicBezTo>
                  <a:pt x="27" y="0"/>
                  <a:pt x="21" y="2"/>
                  <a:pt x="15" y="6"/>
                </a:cubicBezTo>
                <a:cubicBezTo>
                  <a:pt x="6" y="13"/>
                  <a:pt x="1" y="24"/>
                  <a:pt x="2" y="35"/>
                </a:cubicBezTo>
                <a:lnTo>
                  <a:pt x="4" y="60"/>
                </a:lnTo>
                <a:cubicBezTo>
                  <a:pt x="5" y="73"/>
                  <a:pt x="12" y="84"/>
                  <a:pt x="24" y="88"/>
                </a:cubicBezTo>
                <a:lnTo>
                  <a:pt x="224" y="165"/>
                </a:lnTo>
                <a:cubicBezTo>
                  <a:pt x="229" y="166"/>
                  <a:pt x="233" y="167"/>
                  <a:pt x="236" y="167"/>
                </a:cubicBezTo>
                <a:cubicBezTo>
                  <a:pt x="236" y="167"/>
                  <a:pt x="238" y="167"/>
                  <a:pt x="239" y="166"/>
                </a:cubicBezTo>
                <a:lnTo>
                  <a:pt x="347" y="159"/>
                </a:lnTo>
                <a:cubicBezTo>
                  <a:pt x="365" y="157"/>
                  <a:pt x="378" y="135"/>
                  <a:pt x="376" y="117"/>
                </a:cubicBezTo>
                <a:cubicBezTo>
                  <a:pt x="375" y="108"/>
                  <a:pt x="371" y="100"/>
                  <a:pt x="365" y="94"/>
                </a:cubicBezTo>
                <a:cubicBezTo>
                  <a:pt x="359" y="90"/>
                  <a:pt x="352" y="87"/>
                  <a:pt x="345" y="87"/>
                </a:cubicBezTo>
                <a:cubicBezTo>
                  <a:pt x="344" y="87"/>
                  <a:pt x="343" y="87"/>
                  <a:pt x="342" y="87"/>
                </a:cubicBezTo>
                <a:lnTo>
                  <a:pt x="264" y="92"/>
                </a:lnTo>
                <a:lnTo>
                  <a:pt x="46" y="3"/>
                </a:lnTo>
                <a:cubicBezTo>
                  <a:pt x="42" y="1"/>
                  <a:pt x="38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814;p51">
            <a:extLst>
              <a:ext uri="{FF2B5EF4-FFF2-40B4-BE49-F238E27FC236}">
                <a16:creationId xmlns:a16="http://schemas.microsoft.com/office/drawing/2014/main" id="{E70F721D-BF86-62FD-CCD7-4201FC639B07}"/>
              </a:ext>
            </a:extLst>
          </p:cNvPr>
          <p:cNvSpPr/>
          <p:nvPr/>
        </p:nvSpPr>
        <p:spPr>
          <a:xfrm>
            <a:off x="1011499" y="3918864"/>
            <a:ext cx="19559" cy="7038"/>
          </a:xfrm>
          <a:custGeom>
            <a:avLst/>
            <a:gdLst/>
            <a:ahLst/>
            <a:cxnLst/>
            <a:rect l="l" t="t" r="r" b="b"/>
            <a:pathLst>
              <a:path w="264" h="95" extrusionOk="0">
                <a:moveTo>
                  <a:pt x="230" y="1"/>
                </a:moveTo>
                <a:cubicBezTo>
                  <a:pt x="229" y="1"/>
                  <a:pt x="227" y="1"/>
                  <a:pt x="226" y="1"/>
                </a:cubicBezTo>
                <a:lnTo>
                  <a:pt x="32" y="16"/>
                </a:lnTo>
                <a:cubicBezTo>
                  <a:pt x="14" y="17"/>
                  <a:pt x="0" y="32"/>
                  <a:pt x="3" y="50"/>
                </a:cubicBezTo>
                <a:lnTo>
                  <a:pt x="4" y="65"/>
                </a:lnTo>
                <a:cubicBezTo>
                  <a:pt x="5" y="74"/>
                  <a:pt x="9" y="82"/>
                  <a:pt x="15" y="87"/>
                </a:cubicBezTo>
                <a:cubicBezTo>
                  <a:pt x="20" y="93"/>
                  <a:pt x="29" y="95"/>
                  <a:pt x="36" y="95"/>
                </a:cubicBezTo>
                <a:lnTo>
                  <a:pt x="39" y="95"/>
                </a:lnTo>
                <a:lnTo>
                  <a:pt x="233" y="80"/>
                </a:lnTo>
                <a:cubicBezTo>
                  <a:pt x="250" y="79"/>
                  <a:pt x="264" y="64"/>
                  <a:pt x="262" y="46"/>
                </a:cubicBezTo>
                <a:lnTo>
                  <a:pt x="261" y="31"/>
                </a:lnTo>
                <a:cubicBezTo>
                  <a:pt x="260" y="22"/>
                  <a:pt x="256" y="14"/>
                  <a:pt x="249" y="8"/>
                </a:cubicBezTo>
                <a:cubicBezTo>
                  <a:pt x="244" y="4"/>
                  <a:pt x="237" y="1"/>
                  <a:pt x="2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815;p51">
            <a:extLst>
              <a:ext uri="{FF2B5EF4-FFF2-40B4-BE49-F238E27FC236}">
                <a16:creationId xmlns:a16="http://schemas.microsoft.com/office/drawing/2014/main" id="{7019DA82-ACD5-059A-E143-90FBE303CF22}"/>
              </a:ext>
            </a:extLst>
          </p:cNvPr>
          <p:cNvSpPr/>
          <p:nvPr/>
        </p:nvSpPr>
        <p:spPr>
          <a:xfrm>
            <a:off x="4437568" y="3522721"/>
            <a:ext cx="21115" cy="22152"/>
          </a:xfrm>
          <a:custGeom>
            <a:avLst/>
            <a:gdLst/>
            <a:ahLst/>
            <a:cxnLst/>
            <a:rect l="l" t="t" r="r" b="b"/>
            <a:pathLst>
              <a:path w="285" h="299" extrusionOk="0">
                <a:moveTo>
                  <a:pt x="243" y="0"/>
                </a:moveTo>
                <a:cubicBezTo>
                  <a:pt x="242" y="0"/>
                  <a:pt x="241" y="0"/>
                  <a:pt x="240" y="0"/>
                </a:cubicBezTo>
                <a:lnTo>
                  <a:pt x="225" y="2"/>
                </a:lnTo>
                <a:cubicBezTo>
                  <a:pt x="218" y="3"/>
                  <a:pt x="209" y="7"/>
                  <a:pt x="203" y="13"/>
                </a:cubicBezTo>
                <a:cubicBezTo>
                  <a:pt x="198" y="20"/>
                  <a:pt x="196" y="28"/>
                  <a:pt x="196" y="37"/>
                </a:cubicBezTo>
                <a:lnTo>
                  <a:pt x="202" y="131"/>
                </a:lnTo>
                <a:lnTo>
                  <a:pt x="19" y="231"/>
                </a:lnTo>
                <a:cubicBezTo>
                  <a:pt x="7" y="237"/>
                  <a:pt x="0" y="256"/>
                  <a:pt x="1" y="268"/>
                </a:cubicBezTo>
                <a:cubicBezTo>
                  <a:pt x="4" y="279"/>
                  <a:pt x="10" y="289"/>
                  <a:pt x="19" y="294"/>
                </a:cubicBezTo>
                <a:cubicBezTo>
                  <a:pt x="24" y="297"/>
                  <a:pt x="30" y="298"/>
                  <a:pt x="35" y="298"/>
                </a:cubicBezTo>
                <a:cubicBezTo>
                  <a:pt x="40" y="298"/>
                  <a:pt x="45" y="297"/>
                  <a:pt x="50" y="294"/>
                </a:cubicBezTo>
                <a:lnTo>
                  <a:pt x="266" y="176"/>
                </a:lnTo>
                <a:cubicBezTo>
                  <a:pt x="277" y="169"/>
                  <a:pt x="285" y="158"/>
                  <a:pt x="283" y="145"/>
                </a:cubicBezTo>
                <a:lnTo>
                  <a:pt x="275" y="31"/>
                </a:lnTo>
                <a:cubicBezTo>
                  <a:pt x="274" y="21"/>
                  <a:pt x="270" y="13"/>
                  <a:pt x="264" y="8"/>
                </a:cubicBezTo>
                <a:cubicBezTo>
                  <a:pt x="257" y="3"/>
                  <a:pt x="251" y="0"/>
                  <a:pt x="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816;p51">
            <a:extLst>
              <a:ext uri="{FF2B5EF4-FFF2-40B4-BE49-F238E27FC236}">
                <a16:creationId xmlns:a16="http://schemas.microsoft.com/office/drawing/2014/main" id="{83CF8EC3-5A45-2248-948A-9E93ED3B514B}"/>
              </a:ext>
            </a:extLst>
          </p:cNvPr>
          <p:cNvSpPr/>
          <p:nvPr/>
        </p:nvSpPr>
        <p:spPr>
          <a:xfrm>
            <a:off x="941857" y="4068002"/>
            <a:ext cx="4815" cy="4890"/>
          </a:xfrm>
          <a:custGeom>
            <a:avLst/>
            <a:gdLst/>
            <a:ahLst/>
            <a:cxnLst/>
            <a:rect l="l" t="t" r="r" b="b"/>
            <a:pathLst>
              <a:path w="65" h="66" extrusionOk="0">
                <a:moveTo>
                  <a:pt x="32" y="1"/>
                </a:moveTo>
                <a:cubicBezTo>
                  <a:pt x="22" y="1"/>
                  <a:pt x="13" y="5"/>
                  <a:pt x="6" y="13"/>
                </a:cubicBezTo>
                <a:cubicBezTo>
                  <a:pt x="2" y="20"/>
                  <a:pt x="0" y="27"/>
                  <a:pt x="0" y="33"/>
                </a:cubicBezTo>
                <a:cubicBezTo>
                  <a:pt x="0" y="42"/>
                  <a:pt x="3" y="53"/>
                  <a:pt x="13" y="59"/>
                </a:cubicBezTo>
                <a:cubicBezTo>
                  <a:pt x="19" y="63"/>
                  <a:pt x="26" y="65"/>
                  <a:pt x="33" y="65"/>
                </a:cubicBezTo>
                <a:cubicBezTo>
                  <a:pt x="43" y="65"/>
                  <a:pt x="53" y="61"/>
                  <a:pt x="59" y="53"/>
                </a:cubicBezTo>
                <a:cubicBezTo>
                  <a:pt x="63" y="46"/>
                  <a:pt x="65" y="39"/>
                  <a:pt x="65" y="33"/>
                </a:cubicBezTo>
                <a:cubicBezTo>
                  <a:pt x="65" y="24"/>
                  <a:pt x="61" y="13"/>
                  <a:pt x="52" y="7"/>
                </a:cubicBezTo>
                <a:cubicBezTo>
                  <a:pt x="46" y="3"/>
                  <a:pt x="39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817;p51">
            <a:extLst>
              <a:ext uri="{FF2B5EF4-FFF2-40B4-BE49-F238E27FC236}">
                <a16:creationId xmlns:a16="http://schemas.microsoft.com/office/drawing/2014/main" id="{16CA4BF9-A6B0-CA00-1621-22BFF3B657CD}"/>
              </a:ext>
            </a:extLst>
          </p:cNvPr>
          <p:cNvSpPr/>
          <p:nvPr/>
        </p:nvSpPr>
        <p:spPr>
          <a:xfrm>
            <a:off x="928003" y="4100230"/>
            <a:ext cx="20596" cy="6593"/>
          </a:xfrm>
          <a:custGeom>
            <a:avLst/>
            <a:gdLst/>
            <a:ahLst/>
            <a:cxnLst/>
            <a:rect l="l" t="t" r="r" b="b"/>
            <a:pathLst>
              <a:path w="278" h="89" extrusionOk="0">
                <a:moveTo>
                  <a:pt x="244" y="1"/>
                </a:moveTo>
                <a:cubicBezTo>
                  <a:pt x="243" y="1"/>
                  <a:pt x="242" y="1"/>
                  <a:pt x="240" y="1"/>
                </a:cubicBezTo>
                <a:lnTo>
                  <a:pt x="31" y="16"/>
                </a:lnTo>
                <a:cubicBezTo>
                  <a:pt x="22" y="17"/>
                  <a:pt x="13" y="25"/>
                  <a:pt x="8" y="31"/>
                </a:cubicBezTo>
                <a:cubicBezTo>
                  <a:pt x="3" y="37"/>
                  <a:pt x="1" y="50"/>
                  <a:pt x="1" y="58"/>
                </a:cubicBezTo>
                <a:cubicBezTo>
                  <a:pt x="2" y="76"/>
                  <a:pt x="16" y="88"/>
                  <a:pt x="33" y="88"/>
                </a:cubicBezTo>
                <a:lnTo>
                  <a:pt x="34" y="88"/>
                </a:lnTo>
                <a:lnTo>
                  <a:pt x="237" y="74"/>
                </a:lnTo>
                <a:cubicBezTo>
                  <a:pt x="247" y="74"/>
                  <a:pt x="256" y="69"/>
                  <a:pt x="261" y="62"/>
                </a:cubicBezTo>
                <a:lnTo>
                  <a:pt x="267" y="53"/>
                </a:lnTo>
                <a:cubicBezTo>
                  <a:pt x="277" y="45"/>
                  <a:pt x="278" y="30"/>
                  <a:pt x="272" y="19"/>
                </a:cubicBezTo>
                <a:cubicBezTo>
                  <a:pt x="266" y="8"/>
                  <a:pt x="255" y="1"/>
                  <a:pt x="2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818;p51">
            <a:extLst>
              <a:ext uri="{FF2B5EF4-FFF2-40B4-BE49-F238E27FC236}">
                <a16:creationId xmlns:a16="http://schemas.microsoft.com/office/drawing/2014/main" id="{0A6BDA5B-C215-16AA-8BFD-A46E4482F681}"/>
              </a:ext>
            </a:extLst>
          </p:cNvPr>
          <p:cNvSpPr/>
          <p:nvPr/>
        </p:nvSpPr>
        <p:spPr>
          <a:xfrm>
            <a:off x="1044986" y="3845296"/>
            <a:ext cx="12669" cy="6668"/>
          </a:xfrm>
          <a:custGeom>
            <a:avLst/>
            <a:gdLst/>
            <a:ahLst/>
            <a:cxnLst/>
            <a:rect l="l" t="t" r="r" b="b"/>
            <a:pathLst>
              <a:path w="171" h="90" extrusionOk="0">
                <a:moveTo>
                  <a:pt x="136" y="1"/>
                </a:moveTo>
                <a:cubicBezTo>
                  <a:pt x="135" y="1"/>
                  <a:pt x="134" y="1"/>
                  <a:pt x="134" y="1"/>
                </a:cubicBezTo>
                <a:lnTo>
                  <a:pt x="46" y="8"/>
                </a:lnTo>
                <a:cubicBezTo>
                  <a:pt x="38" y="9"/>
                  <a:pt x="28" y="13"/>
                  <a:pt x="23" y="20"/>
                </a:cubicBezTo>
                <a:lnTo>
                  <a:pt x="11" y="35"/>
                </a:lnTo>
                <a:cubicBezTo>
                  <a:pt x="3" y="46"/>
                  <a:pt x="0" y="60"/>
                  <a:pt x="7" y="72"/>
                </a:cubicBezTo>
                <a:cubicBezTo>
                  <a:pt x="12" y="83"/>
                  <a:pt x="24" y="89"/>
                  <a:pt x="36" y="89"/>
                </a:cubicBezTo>
                <a:cubicBezTo>
                  <a:pt x="37" y="89"/>
                  <a:pt x="37" y="89"/>
                  <a:pt x="38" y="88"/>
                </a:cubicBezTo>
                <a:lnTo>
                  <a:pt x="140" y="81"/>
                </a:lnTo>
                <a:cubicBezTo>
                  <a:pt x="147" y="79"/>
                  <a:pt x="157" y="76"/>
                  <a:pt x="162" y="69"/>
                </a:cubicBezTo>
                <a:cubicBezTo>
                  <a:pt x="167" y="62"/>
                  <a:pt x="170" y="55"/>
                  <a:pt x="170" y="46"/>
                </a:cubicBezTo>
                <a:lnTo>
                  <a:pt x="168" y="31"/>
                </a:lnTo>
                <a:cubicBezTo>
                  <a:pt x="167" y="14"/>
                  <a:pt x="152" y="1"/>
                  <a:pt x="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819;p51">
            <a:extLst>
              <a:ext uri="{FF2B5EF4-FFF2-40B4-BE49-F238E27FC236}">
                <a16:creationId xmlns:a16="http://schemas.microsoft.com/office/drawing/2014/main" id="{C4FCF16F-FFA3-D818-CCCA-C8B3FCA51D2B}"/>
              </a:ext>
            </a:extLst>
          </p:cNvPr>
          <p:cNvSpPr/>
          <p:nvPr/>
        </p:nvSpPr>
        <p:spPr>
          <a:xfrm>
            <a:off x="950377" y="4090598"/>
            <a:ext cx="12669" cy="6593"/>
          </a:xfrm>
          <a:custGeom>
            <a:avLst/>
            <a:gdLst/>
            <a:ahLst/>
            <a:cxnLst/>
            <a:rect l="l" t="t" r="r" b="b"/>
            <a:pathLst>
              <a:path w="171" h="89" extrusionOk="0">
                <a:moveTo>
                  <a:pt x="136" y="1"/>
                </a:moveTo>
                <a:cubicBezTo>
                  <a:pt x="135" y="1"/>
                  <a:pt x="134" y="1"/>
                  <a:pt x="133" y="1"/>
                </a:cubicBezTo>
                <a:lnTo>
                  <a:pt x="48" y="8"/>
                </a:lnTo>
                <a:cubicBezTo>
                  <a:pt x="38" y="8"/>
                  <a:pt x="29" y="13"/>
                  <a:pt x="24" y="20"/>
                </a:cubicBezTo>
                <a:lnTo>
                  <a:pt x="11" y="35"/>
                </a:lnTo>
                <a:cubicBezTo>
                  <a:pt x="3" y="45"/>
                  <a:pt x="1" y="58"/>
                  <a:pt x="7" y="71"/>
                </a:cubicBezTo>
                <a:cubicBezTo>
                  <a:pt x="12" y="82"/>
                  <a:pt x="24" y="88"/>
                  <a:pt x="36" y="88"/>
                </a:cubicBezTo>
                <a:cubicBezTo>
                  <a:pt x="37" y="88"/>
                  <a:pt x="37" y="88"/>
                  <a:pt x="39" y="87"/>
                </a:cubicBezTo>
                <a:lnTo>
                  <a:pt x="140" y="81"/>
                </a:lnTo>
                <a:cubicBezTo>
                  <a:pt x="158" y="79"/>
                  <a:pt x="171" y="63"/>
                  <a:pt x="169" y="46"/>
                </a:cubicBezTo>
                <a:lnTo>
                  <a:pt x="168" y="31"/>
                </a:lnTo>
                <a:cubicBezTo>
                  <a:pt x="167" y="24"/>
                  <a:pt x="163" y="14"/>
                  <a:pt x="157" y="9"/>
                </a:cubicBezTo>
                <a:cubicBezTo>
                  <a:pt x="150" y="5"/>
                  <a:pt x="143" y="1"/>
                  <a:pt x="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820;p51">
            <a:extLst>
              <a:ext uri="{FF2B5EF4-FFF2-40B4-BE49-F238E27FC236}">
                <a16:creationId xmlns:a16="http://schemas.microsoft.com/office/drawing/2014/main" id="{864C7156-6DBA-7590-7704-0EDBBAF6F542}"/>
              </a:ext>
            </a:extLst>
          </p:cNvPr>
          <p:cNvSpPr/>
          <p:nvPr/>
        </p:nvSpPr>
        <p:spPr>
          <a:xfrm>
            <a:off x="954305" y="4042739"/>
            <a:ext cx="13188" cy="6668"/>
          </a:xfrm>
          <a:custGeom>
            <a:avLst/>
            <a:gdLst/>
            <a:ahLst/>
            <a:cxnLst/>
            <a:rect l="l" t="t" r="r" b="b"/>
            <a:pathLst>
              <a:path w="178" h="90" extrusionOk="0">
                <a:moveTo>
                  <a:pt x="146" y="1"/>
                </a:moveTo>
                <a:cubicBezTo>
                  <a:pt x="144" y="1"/>
                  <a:pt x="143" y="1"/>
                  <a:pt x="141" y="1"/>
                </a:cubicBezTo>
                <a:lnTo>
                  <a:pt x="48" y="9"/>
                </a:lnTo>
                <a:cubicBezTo>
                  <a:pt x="39" y="10"/>
                  <a:pt x="31" y="14"/>
                  <a:pt x="26" y="20"/>
                </a:cubicBezTo>
                <a:lnTo>
                  <a:pt x="12" y="36"/>
                </a:lnTo>
                <a:cubicBezTo>
                  <a:pt x="1" y="48"/>
                  <a:pt x="2" y="69"/>
                  <a:pt x="15" y="81"/>
                </a:cubicBezTo>
                <a:cubicBezTo>
                  <a:pt x="22" y="88"/>
                  <a:pt x="30" y="90"/>
                  <a:pt x="37" y="90"/>
                </a:cubicBezTo>
                <a:cubicBezTo>
                  <a:pt x="38" y="90"/>
                  <a:pt x="40" y="90"/>
                  <a:pt x="42" y="89"/>
                </a:cubicBezTo>
                <a:lnTo>
                  <a:pt x="148" y="81"/>
                </a:lnTo>
                <a:cubicBezTo>
                  <a:pt x="156" y="79"/>
                  <a:pt x="165" y="76"/>
                  <a:pt x="171" y="69"/>
                </a:cubicBezTo>
                <a:cubicBezTo>
                  <a:pt x="176" y="63"/>
                  <a:pt x="178" y="55"/>
                  <a:pt x="178" y="46"/>
                </a:cubicBezTo>
                <a:lnTo>
                  <a:pt x="177" y="32"/>
                </a:lnTo>
                <a:cubicBezTo>
                  <a:pt x="176" y="15"/>
                  <a:pt x="160" y="1"/>
                  <a:pt x="1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821;p51">
            <a:extLst>
              <a:ext uri="{FF2B5EF4-FFF2-40B4-BE49-F238E27FC236}">
                <a16:creationId xmlns:a16="http://schemas.microsoft.com/office/drawing/2014/main" id="{D24FD680-CC22-4F80-3611-EC769F7BD403}"/>
              </a:ext>
            </a:extLst>
          </p:cNvPr>
          <p:cNvSpPr/>
          <p:nvPr/>
        </p:nvSpPr>
        <p:spPr>
          <a:xfrm>
            <a:off x="1053507" y="3836257"/>
            <a:ext cx="19707" cy="6445"/>
          </a:xfrm>
          <a:custGeom>
            <a:avLst/>
            <a:gdLst/>
            <a:ahLst/>
            <a:cxnLst/>
            <a:rect l="l" t="t" r="r" b="b"/>
            <a:pathLst>
              <a:path w="266" h="87" extrusionOk="0">
                <a:moveTo>
                  <a:pt x="234" y="1"/>
                </a:moveTo>
                <a:cubicBezTo>
                  <a:pt x="232" y="1"/>
                  <a:pt x="230" y="1"/>
                  <a:pt x="229" y="1"/>
                </a:cubicBezTo>
                <a:lnTo>
                  <a:pt x="32" y="16"/>
                </a:lnTo>
                <a:cubicBezTo>
                  <a:pt x="14" y="16"/>
                  <a:pt x="1" y="37"/>
                  <a:pt x="3" y="55"/>
                </a:cubicBezTo>
                <a:cubicBezTo>
                  <a:pt x="3" y="63"/>
                  <a:pt x="6" y="73"/>
                  <a:pt x="13" y="78"/>
                </a:cubicBezTo>
                <a:cubicBezTo>
                  <a:pt x="20" y="83"/>
                  <a:pt x="27" y="85"/>
                  <a:pt x="35" y="85"/>
                </a:cubicBezTo>
                <a:cubicBezTo>
                  <a:pt x="36" y="85"/>
                  <a:pt x="36" y="85"/>
                  <a:pt x="37" y="86"/>
                </a:cubicBezTo>
                <a:lnTo>
                  <a:pt x="234" y="72"/>
                </a:lnTo>
                <a:cubicBezTo>
                  <a:pt x="253" y="71"/>
                  <a:pt x="265" y="49"/>
                  <a:pt x="264" y="30"/>
                </a:cubicBezTo>
                <a:cubicBezTo>
                  <a:pt x="263" y="14"/>
                  <a:pt x="249" y="1"/>
                  <a:pt x="2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822;p51">
            <a:extLst>
              <a:ext uri="{FF2B5EF4-FFF2-40B4-BE49-F238E27FC236}">
                <a16:creationId xmlns:a16="http://schemas.microsoft.com/office/drawing/2014/main" id="{F27A1DFC-60F7-EF3E-43F6-CFC8BDF7FC64}"/>
              </a:ext>
            </a:extLst>
          </p:cNvPr>
          <p:cNvSpPr/>
          <p:nvPr/>
        </p:nvSpPr>
        <p:spPr>
          <a:xfrm>
            <a:off x="956231" y="3725719"/>
            <a:ext cx="7261" cy="11928"/>
          </a:xfrm>
          <a:custGeom>
            <a:avLst/>
            <a:gdLst/>
            <a:ahLst/>
            <a:cxnLst/>
            <a:rect l="l" t="t" r="r" b="b"/>
            <a:pathLst>
              <a:path w="98" h="161" extrusionOk="0">
                <a:moveTo>
                  <a:pt x="34" y="1"/>
                </a:moveTo>
                <a:cubicBezTo>
                  <a:pt x="28" y="1"/>
                  <a:pt x="21" y="2"/>
                  <a:pt x="16" y="6"/>
                </a:cubicBezTo>
                <a:cubicBezTo>
                  <a:pt x="6" y="13"/>
                  <a:pt x="1" y="24"/>
                  <a:pt x="2" y="35"/>
                </a:cubicBezTo>
                <a:lnTo>
                  <a:pt x="9" y="129"/>
                </a:lnTo>
                <a:cubicBezTo>
                  <a:pt x="10" y="136"/>
                  <a:pt x="14" y="146"/>
                  <a:pt x="21" y="151"/>
                </a:cubicBezTo>
                <a:cubicBezTo>
                  <a:pt x="26" y="156"/>
                  <a:pt x="33" y="159"/>
                  <a:pt x="42" y="159"/>
                </a:cubicBezTo>
                <a:cubicBezTo>
                  <a:pt x="42" y="159"/>
                  <a:pt x="43" y="159"/>
                  <a:pt x="44" y="160"/>
                </a:cubicBezTo>
                <a:lnTo>
                  <a:pt x="67" y="158"/>
                </a:lnTo>
                <a:cubicBezTo>
                  <a:pt x="84" y="157"/>
                  <a:pt x="98" y="142"/>
                  <a:pt x="96" y="124"/>
                </a:cubicBezTo>
                <a:lnTo>
                  <a:pt x="90" y="41"/>
                </a:lnTo>
                <a:cubicBezTo>
                  <a:pt x="89" y="27"/>
                  <a:pt x="82" y="16"/>
                  <a:pt x="70" y="11"/>
                </a:cubicBezTo>
                <a:lnTo>
                  <a:pt x="47" y="3"/>
                </a:lnTo>
                <a:cubicBezTo>
                  <a:pt x="43" y="1"/>
                  <a:pt x="38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823;p51">
            <a:extLst>
              <a:ext uri="{FF2B5EF4-FFF2-40B4-BE49-F238E27FC236}">
                <a16:creationId xmlns:a16="http://schemas.microsoft.com/office/drawing/2014/main" id="{EE2C775A-040B-08FA-425D-13F25A816E3C}"/>
              </a:ext>
            </a:extLst>
          </p:cNvPr>
          <p:cNvSpPr/>
          <p:nvPr/>
        </p:nvSpPr>
        <p:spPr>
          <a:xfrm>
            <a:off x="4413342" y="3524942"/>
            <a:ext cx="13483" cy="21559"/>
          </a:xfrm>
          <a:custGeom>
            <a:avLst/>
            <a:gdLst/>
            <a:ahLst/>
            <a:cxnLst/>
            <a:rect l="l" t="t" r="r" b="b"/>
            <a:pathLst>
              <a:path w="182" h="291" extrusionOk="0">
                <a:moveTo>
                  <a:pt x="144" y="0"/>
                </a:moveTo>
                <a:cubicBezTo>
                  <a:pt x="142" y="0"/>
                  <a:pt x="141" y="0"/>
                  <a:pt x="139" y="1"/>
                </a:cubicBezTo>
                <a:lnTo>
                  <a:pt x="124" y="2"/>
                </a:lnTo>
                <a:cubicBezTo>
                  <a:pt x="107" y="3"/>
                  <a:pt x="93" y="18"/>
                  <a:pt x="94" y="37"/>
                </a:cubicBezTo>
                <a:lnTo>
                  <a:pt x="102" y="137"/>
                </a:lnTo>
                <a:lnTo>
                  <a:pt x="11" y="236"/>
                </a:lnTo>
                <a:cubicBezTo>
                  <a:pt x="3" y="246"/>
                  <a:pt x="0" y="261"/>
                  <a:pt x="6" y="272"/>
                </a:cubicBezTo>
                <a:cubicBezTo>
                  <a:pt x="13" y="284"/>
                  <a:pt x="23" y="290"/>
                  <a:pt x="35" y="290"/>
                </a:cubicBezTo>
                <a:lnTo>
                  <a:pt x="35" y="290"/>
                </a:lnTo>
                <a:lnTo>
                  <a:pt x="48" y="289"/>
                </a:lnTo>
                <a:cubicBezTo>
                  <a:pt x="58" y="289"/>
                  <a:pt x="66" y="285"/>
                  <a:pt x="71" y="279"/>
                </a:cubicBezTo>
                <a:lnTo>
                  <a:pt x="172" y="169"/>
                </a:lnTo>
                <a:cubicBezTo>
                  <a:pt x="178" y="163"/>
                  <a:pt x="182" y="154"/>
                  <a:pt x="182" y="144"/>
                </a:cubicBezTo>
                <a:lnTo>
                  <a:pt x="174" y="30"/>
                </a:lnTo>
                <a:cubicBezTo>
                  <a:pt x="172" y="22"/>
                  <a:pt x="169" y="13"/>
                  <a:pt x="162" y="8"/>
                </a:cubicBezTo>
                <a:cubicBezTo>
                  <a:pt x="157" y="4"/>
                  <a:pt x="151" y="0"/>
                  <a:pt x="144" y="0"/>
                </a:cubicBezTo>
                <a:close/>
                <a:moveTo>
                  <a:pt x="35" y="290"/>
                </a:moveTo>
                <a:lnTo>
                  <a:pt x="35" y="290"/>
                </a:lnTo>
                <a:lnTo>
                  <a:pt x="36" y="290"/>
                </a:lnTo>
                <a:cubicBezTo>
                  <a:pt x="36" y="290"/>
                  <a:pt x="35" y="290"/>
                  <a:pt x="35" y="2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824;p51">
            <a:extLst>
              <a:ext uri="{FF2B5EF4-FFF2-40B4-BE49-F238E27FC236}">
                <a16:creationId xmlns:a16="http://schemas.microsoft.com/office/drawing/2014/main" id="{0955595D-27E2-8323-68F1-BCC6BAF99CD2}"/>
              </a:ext>
            </a:extLst>
          </p:cNvPr>
          <p:cNvSpPr/>
          <p:nvPr/>
        </p:nvSpPr>
        <p:spPr>
          <a:xfrm>
            <a:off x="1039133" y="3767578"/>
            <a:ext cx="6964" cy="11409"/>
          </a:xfrm>
          <a:custGeom>
            <a:avLst/>
            <a:gdLst/>
            <a:ahLst/>
            <a:cxnLst/>
            <a:rect l="l" t="t" r="r" b="b"/>
            <a:pathLst>
              <a:path w="94" h="154" extrusionOk="0">
                <a:moveTo>
                  <a:pt x="56" y="1"/>
                </a:moveTo>
                <a:cubicBezTo>
                  <a:pt x="54" y="1"/>
                  <a:pt x="53" y="1"/>
                  <a:pt x="51" y="1"/>
                </a:cubicBezTo>
                <a:lnTo>
                  <a:pt x="30" y="2"/>
                </a:lnTo>
                <a:cubicBezTo>
                  <a:pt x="22" y="3"/>
                  <a:pt x="13" y="8"/>
                  <a:pt x="7" y="14"/>
                </a:cubicBezTo>
                <a:cubicBezTo>
                  <a:pt x="2" y="20"/>
                  <a:pt x="0" y="28"/>
                  <a:pt x="0" y="38"/>
                </a:cubicBezTo>
                <a:lnTo>
                  <a:pt x="5" y="104"/>
                </a:lnTo>
                <a:cubicBezTo>
                  <a:pt x="5" y="113"/>
                  <a:pt x="11" y="122"/>
                  <a:pt x="17" y="127"/>
                </a:cubicBezTo>
                <a:lnTo>
                  <a:pt x="39" y="146"/>
                </a:lnTo>
                <a:cubicBezTo>
                  <a:pt x="46" y="151"/>
                  <a:pt x="52" y="153"/>
                  <a:pt x="60" y="153"/>
                </a:cubicBezTo>
                <a:cubicBezTo>
                  <a:pt x="64" y="153"/>
                  <a:pt x="69" y="152"/>
                  <a:pt x="74" y="148"/>
                </a:cubicBezTo>
                <a:cubicBezTo>
                  <a:pt x="86" y="142"/>
                  <a:pt x="94" y="130"/>
                  <a:pt x="93" y="117"/>
                </a:cubicBezTo>
                <a:lnTo>
                  <a:pt x="86" y="32"/>
                </a:lnTo>
                <a:cubicBezTo>
                  <a:pt x="85" y="14"/>
                  <a:pt x="71" y="1"/>
                  <a:pt x="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825;p51">
            <a:extLst>
              <a:ext uri="{FF2B5EF4-FFF2-40B4-BE49-F238E27FC236}">
                <a16:creationId xmlns:a16="http://schemas.microsoft.com/office/drawing/2014/main" id="{8D2BBF85-AC52-D906-7B07-6086C9C98D84}"/>
              </a:ext>
            </a:extLst>
          </p:cNvPr>
          <p:cNvSpPr/>
          <p:nvPr/>
        </p:nvSpPr>
        <p:spPr>
          <a:xfrm>
            <a:off x="1068546" y="3827144"/>
            <a:ext cx="19559" cy="7038"/>
          </a:xfrm>
          <a:custGeom>
            <a:avLst/>
            <a:gdLst/>
            <a:ahLst/>
            <a:cxnLst/>
            <a:rect l="l" t="t" r="r" b="b"/>
            <a:pathLst>
              <a:path w="264" h="95" extrusionOk="0">
                <a:moveTo>
                  <a:pt x="228" y="1"/>
                </a:moveTo>
                <a:cubicBezTo>
                  <a:pt x="227" y="1"/>
                  <a:pt x="226" y="1"/>
                  <a:pt x="225" y="1"/>
                </a:cubicBezTo>
                <a:lnTo>
                  <a:pt x="31" y="15"/>
                </a:lnTo>
                <a:cubicBezTo>
                  <a:pt x="24" y="16"/>
                  <a:pt x="14" y="20"/>
                  <a:pt x="9" y="26"/>
                </a:cubicBezTo>
                <a:cubicBezTo>
                  <a:pt x="4" y="32"/>
                  <a:pt x="1" y="41"/>
                  <a:pt x="1" y="49"/>
                </a:cubicBezTo>
                <a:lnTo>
                  <a:pt x="3" y="64"/>
                </a:lnTo>
                <a:cubicBezTo>
                  <a:pt x="4" y="73"/>
                  <a:pt x="8" y="81"/>
                  <a:pt x="14" y="87"/>
                </a:cubicBezTo>
                <a:cubicBezTo>
                  <a:pt x="20" y="92"/>
                  <a:pt x="27" y="94"/>
                  <a:pt x="35" y="94"/>
                </a:cubicBezTo>
                <a:cubicBezTo>
                  <a:pt x="36" y="94"/>
                  <a:pt x="37" y="94"/>
                  <a:pt x="37" y="95"/>
                </a:cubicBezTo>
                <a:lnTo>
                  <a:pt x="232" y="81"/>
                </a:lnTo>
                <a:cubicBezTo>
                  <a:pt x="250" y="79"/>
                  <a:pt x="263" y="64"/>
                  <a:pt x="261" y="46"/>
                </a:cubicBezTo>
                <a:lnTo>
                  <a:pt x="260" y="31"/>
                </a:lnTo>
                <a:cubicBezTo>
                  <a:pt x="259" y="14"/>
                  <a:pt x="243" y="1"/>
                  <a:pt x="2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826;p51">
            <a:extLst>
              <a:ext uri="{FF2B5EF4-FFF2-40B4-BE49-F238E27FC236}">
                <a16:creationId xmlns:a16="http://schemas.microsoft.com/office/drawing/2014/main" id="{D6D7C888-2A72-F3C9-BE08-F529F352004B}"/>
              </a:ext>
            </a:extLst>
          </p:cNvPr>
          <p:cNvSpPr/>
          <p:nvPr/>
        </p:nvSpPr>
        <p:spPr>
          <a:xfrm>
            <a:off x="1083438" y="3818402"/>
            <a:ext cx="12669" cy="6519"/>
          </a:xfrm>
          <a:custGeom>
            <a:avLst/>
            <a:gdLst/>
            <a:ahLst/>
            <a:cxnLst/>
            <a:rect l="l" t="t" r="r" b="b"/>
            <a:pathLst>
              <a:path w="171" h="88" extrusionOk="0">
                <a:moveTo>
                  <a:pt x="136" y="0"/>
                </a:moveTo>
                <a:cubicBezTo>
                  <a:pt x="135" y="0"/>
                  <a:pt x="134" y="0"/>
                  <a:pt x="133" y="0"/>
                </a:cubicBezTo>
                <a:lnTo>
                  <a:pt x="32" y="9"/>
                </a:lnTo>
                <a:cubicBezTo>
                  <a:pt x="13" y="10"/>
                  <a:pt x="1" y="25"/>
                  <a:pt x="2" y="44"/>
                </a:cubicBezTo>
                <a:lnTo>
                  <a:pt x="3" y="59"/>
                </a:lnTo>
                <a:cubicBezTo>
                  <a:pt x="5" y="67"/>
                  <a:pt x="8" y="75"/>
                  <a:pt x="15" y="81"/>
                </a:cubicBezTo>
                <a:cubicBezTo>
                  <a:pt x="21" y="86"/>
                  <a:pt x="28" y="88"/>
                  <a:pt x="36" y="88"/>
                </a:cubicBezTo>
                <a:lnTo>
                  <a:pt x="38" y="88"/>
                </a:lnTo>
                <a:lnTo>
                  <a:pt x="140" y="81"/>
                </a:lnTo>
                <a:cubicBezTo>
                  <a:pt x="158" y="80"/>
                  <a:pt x="171" y="63"/>
                  <a:pt x="170" y="45"/>
                </a:cubicBezTo>
                <a:lnTo>
                  <a:pt x="169" y="31"/>
                </a:lnTo>
                <a:cubicBezTo>
                  <a:pt x="167" y="22"/>
                  <a:pt x="163" y="14"/>
                  <a:pt x="157" y="9"/>
                </a:cubicBezTo>
                <a:cubicBezTo>
                  <a:pt x="151" y="4"/>
                  <a:pt x="144" y="0"/>
                  <a:pt x="1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827;p51">
            <a:extLst>
              <a:ext uri="{FF2B5EF4-FFF2-40B4-BE49-F238E27FC236}">
                <a16:creationId xmlns:a16="http://schemas.microsoft.com/office/drawing/2014/main" id="{0A6A1259-2EA6-3238-0396-B3C4C00E34B9}"/>
              </a:ext>
            </a:extLst>
          </p:cNvPr>
          <p:cNvSpPr/>
          <p:nvPr/>
        </p:nvSpPr>
        <p:spPr>
          <a:xfrm>
            <a:off x="4605968" y="3567395"/>
            <a:ext cx="10446" cy="5335"/>
          </a:xfrm>
          <a:custGeom>
            <a:avLst/>
            <a:gdLst/>
            <a:ahLst/>
            <a:cxnLst/>
            <a:rect l="l" t="t" r="r" b="b"/>
            <a:pathLst>
              <a:path w="141" h="72" extrusionOk="0">
                <a:moveTo>
                  <a:pt x="110" y="1"/>
                </a:moveTo>
                <a:cubicBezTo>
                  <a:pt x="108" y="1"/>
                  <a:pt x="107" y="1"/>
                  <a:pt x="105" y="1"/>
                </a:cubicBezTo>
                <a:lnTo>
                  <a:pt x="29" y="7"/>
                </a:lnTo>
                <a:cubicBezTo>
                  <a:pt x="13" y="8"/>
                  <a:pt x="0" y="22"/>
                  <a:pt x="0" y="39"/>
                </a:cubicBezTo>
                <a:lnTo>
                  <a:pt x="0" y="42"/>
                </a:lnTo>
                <a:cubicBezTo>
                  <a:pt x="1" y="59"/>
                  <a:pt x="16" y="71"/>
                  <a:pt x="33" y="71"/>
                </a:cubicBezTo>
                <a:lnTo>
                  <a:pt x="35" y="71"/>
                </a:lnTo>
                <a:lnTo>
                  <a:pt x="111" y="66"/>
                </a:lnTo>
                <a:cubicBezTo>
                  <a:pt x="127" y="65"/>
                  <a:pt x="141" y="50"/>
                  <a:pt x="141" y="34"/>
                </a:cubicBezTo>
                <a:lnTo>
                  <a:pt x="141" y="32"/>
                </a:lnTo>
                <a:cubicBezTo>
                  <a:pt x="139" y="15"/>
                  <a:pt x="124" y="1"/>
                  <a:pt x="1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828;p51">
            <a:extLst>
              <a:ext uri="{FF2B5EF4-FFF2-40B4-BE49-F238E27FC236}">
                <a16:creationId xmlns:a16="http://schemas.microsoft.com/office/drawing/2014/main" id="{8E7E5540-7A86-8071-1567-66181C0D85BD}"/>
              </a:ext>
            </a:extLst>
          </p:cNvPr>
          <p:cNvSpPr/>
          <p:nvPr/>
        </p:nvSpPr>
        <p:spPr>
          <a:xfrm>
            <a:off x="2504792" y="3567395"/>
            <a:ext cx="11557" cy="5335"/>
          </a:xfrm>
          <a:custGeom>
            <a:avLst/>
            <a:gdLst/>
            <a:ahLst/>
            <a:cxnLst/>
            <a:rect l="l" t="t" r="r" b="b"/>
            <a:pathLst>
              <a:path w="156" h="72" extrusionOk="0">
                <a:moveTo>
                  <a:pt x="123" y="0"/>
                </a:moveTo>
                <a:cubicBezTo>
                  <a:pt x="122" y="0"/>
                  <a:pt x="121" y="0"/>
                  <a:pt x="120" y="0"/>
                </a:cubicBezTo>
                <a:lnTo>
                  <a:pt x="30" y="7"/>
                </a:lnTo>
                <a:cubicBezTo>
                  <a:pt x="13" y="8"/>
                  <a:pt x="0" y="22"/>
                  <a:pt x="0" y="39"/>
                </a:cubicBezTo>
                <a:lnTo>
                  <a:pt x="0" y="42"/>
                </a:lnTo>
                <a:cubicBezTo>
                  <a:pt x="1" y="59"/>
                  <a:pt x="16" y="71"/>
                  <a:pt x="32" y="71"/>
                </a:cubicBezTo>
                <a:lnTo>
                  <a:pt x="35" y="71"/>
                </a:lnTo>
                <a:lnTo>
                  <a:pt x="125" y="65"/>
                </a:lnTo>
                <a:cubicBezTo>
                  <a:pt x="142" y="64"/>
                  <a:pt x="155" y="49"/>
                  <a:pt x="155" y="33"/>
                </a:cubicBezTo>
                <a:lnTo>
                  <a:pt x="155" y="30"/>
                </a:lnTo>
                <a:cubicBezTo>
                  <a:pt x="153" y="13"/>
                  <a:pt x="139" y="0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829;p51">
            <a:extLst>
              <a:ext uri="{FF2B5EF4-FFF2-40B4-BE49-F238E27FC236}">
                <a16:creationId xmlns:a16="http://schemas.microsoft.com/office/drawing/2014/main" id="{C75FD9D4-E80E-F2FA-875F-207FB425A552}"/>
              </a:ext>
            </a:extLst>
          </p:cNvPr>
          <p:cNvSpPr/>
          <p:nvPr/>
        </p:nvSpPr>
        <p:spPr>
          <a:xfrm>
            <a:off x="2817216" y="3586509"/>
            <a:ext cx="12891" cy="5482"/>
          </a:xfrm>
          <a:custGeom>
            <a:avLst/>
            <a:gdLst/>
            <a:ahLst/>
            <a:cxnLst/>
            <a:rect l="l" t="t" r="r" b="b"/>
            <a:pathLst>
              <a:path w="174" h="74" extrusionOk="0">
                <a:moveTo>
                  <a:pt x="142" y="0"/>
                </a:moveTo>
                <a:cubicBezTo>
                  <a:pt x="141" y="0"/>
                  <a:pt x="140" y="0"/>
                  <a:pt x="139" y="1"/>
                </a:cubicBezTo>
                <a:lnTo>
                  <a:pt x="31" y="9"/>
                </a:lnTo>
                <a:cubicBezTo>
                  <a:pt x="14" y="10"/>
                  <a:pt x="1" y="25"/>
                  <a:pt x="1" y="41"/>
                </a:cubicBezTo>
                <a:lnTo>
                  <a:pt x="1" y="44"/>
                </a:lnTo>
                <a:cubicBezTo>
                  <a:pt x="2" y="61"/>
                  <a:pt x="17" y="73"/>
                  <a:pt x="33" y="73"/>
                </a:cubicBezTo>
                <a:lnTo>
                  <a:pt x="36" y="73"/>
                </a:lnTo>
                <a:lnTo>
                  <a:pt x="145" y="66"/>
                </a:lnTo>
                <a:cubicBezTo>
                  <a:pt x="161" y="65"/>
                  <a:pt x="174" y="51"/>
                  <a:pt x="174" y="34"/>
                </a:cubicBezTo>
                <a:lnTo>
                  <a:pt x="174" y="31"/>
                </a:lnTo>
                <a:cubicBezTo>
                  <a:pt x="173" y="14"/>
                  <a:pt x="157" y="0"/>
                  <a:pt x="1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830;p51">
            <a:extLst>
              <a:ext uri="{FF2B5EF4-FFF2-40B4-BE49-F238E27FC236}">
                <a16:creationId xmlns:a16="http://schemas.microsoft.com/office/drawing/2014/main" id="{0AF099EE-9F78-B68B-9EF1-D505421BF2B2}"/>
              </a:ext>
            </a:extLst>
          </p:cNvPr>
          <p:cNvSpPr/>
          <p:nvPr/>
        </p:nvSpPr>
        <p:spPr>
          <a:xfrm>
            <a:off x="2451894" y="3587250"/>
            <a:ext cx="8890" cy="5335"/>
          </a:xfrm>
          <a:custGeom>
            <a:avLst/>
            <a:gdLst/>
            <a:ahLst/>
            <a:cxnLst/>
            <a:rect l="l" t="t" r="r" b="b"/>
            <a:pathLst>
              <a:path w="120" h="72" extrusionOk="0">
                <a:moveTo>
                  <a:pt x="114" y="1"/>
                </a:moveTo>
                <a:lnTo>
                  <a:pt x="33" y="6"/>
                </a:lnTo>
                <a:lnTo>
                  <a:pt x="32" y="6"/>
                </a:lnTo>
                <a:cubicBezTo>
                  <a:pt x="13" y="7"/>
                  <a:pt x="1" y="24"/>
                  <a:pt x="2" y="42"/>
                </a:cubicBezTo>
                <a:cubicBezTo>
                  <a:pt x="3" y="58"/>
                  <a:pt x="17" y="72"/>
                  <a:pt x="34" y="72"/>
                </a:cubicBezTo>
                <a:lnTo>
                  <a:pt x="37" y="72"/>
                </a:lnTo>
                <a:lnTo>
                  <a:pt x="119" y="67"/>
                </a:lnTo>
                <a:lnTo>
                  <a:pt x="1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831;p51">
            <a:extLst>
              <a:ext uri="{FF2B5EF4-FFF2-40B4-BE49-F238E27FC236}">
                <a16:creationId xmlns:a16="http://schemas.microsoft.com/office/drawing/2014/main" id="{CC045972-F1A7-F65F-C4DF-2B87586499E3}"/>
              </a:ext>
            </a:extLst>
          </p:cNvPr>
          <p:cNvSpPr/>
          <p:nvPr/>
        </p:nvSpPr>
        <p:spPr>
          <a:xfrm>
            <a:off x="2522425" y="3565616"/>
            <a:ext cx="19410" cy="5853"/>
          </a:xfrm>
          <a:custGeom>
            <a:avLst/>
            <a:gdLst/>
            <a:ahLst/>
            <a:cxnLst/>
            <a:rect l="l" t="t" r="r" b="b"/>
            <a:pathLst>
              <a:path w="262" h="79" extrusionOk="0">
                <a:moveTo>
                  <a:pt x="229" y="0"/>
                </a:moveTo>
                <a:cubicBezTo>
                  <a:pt x="228" y="0"/>
                  <a:pt x="227" y="0"/>
                  <a:pt x="225" y="0"/>
                </a:cubicBezTo>
                <a:lnTo>
                  <a:pt x="32" y="14"/>
                </a:lnTo>
                <a:cubicBezTo>
                  <a:pt x="13" y="15"/>
                  <a:pt x="0" y="31"/>
                  <a:pt x="2" y="48"/>
                </a:cubicBezTo>
                <a:cubicBezTo>
                  <a:pt x="3" y="66"/>
                  <a:pt x="17" y="79"/>
                  <a:pt x="34" y="79"/>
                </a:cubicBezTo>
                <a:lnTo>
                  <a:pt x="37" y="79"/>
                </a:lnTo>
                <a:lnTo>
                  <a:pt x="231" y="66"/>
                </a:lnTo>
                <a:cubicBezTo>
                  <a:pt x="248" y="64"/>
                  <a:pt x="262" y="48"/>
                  <a:pt x="261" y="31"/>
                </a:cubicBezTo>
                <a:cubicBezTo>
                  <a:pt x="259" y="13"/>
                  <a:pt x="245" y="0"/>
                  <a:pt x="2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832;p51">
            <a:extLst>
              <a:ext uri="{FF2B5EF4-FFF2-40B4-BE49-F238E27FC236}">
                <a16:creationId xmlns:a16="http://schemas.microsoft.com/office/drawing/2014/main" id="{E0CBDD70-2198-D107-8796-18718A14972B}"/>
              </a:ext>
            </a:extLst>
          </p:cNvPr>
          <p:cNvSpPr/>
          <p:nvPr/>
        </p:nvSpPr>
        <p:spPr>
          <a:xfrm>
            <a:off x="2342765" y="3555022"/>
            <a:ext cx="15188" cy="20893"/>
          </a:xfrm>
          <a:custGeom>
            <a:avLst/>
            <a:gdLst/>
            <a:ahLst/>
            <a:cxnLst/>
            <a:rect l="l" t="t" r="r" b="b"/>
            <a:pathLst>
              <a:path w="205" h="282" extrusionOk="0">
                <a:moveTo>
                  <a:pt x="33" y="1"/>
                </a:moveTo>
                <a:cubicBezTo>
                  <a:pt x="29" y="1"/>
                  <a:pt x="24" y="2"/>
                  <a:pt x="19" y="4"/>
                </a:cubicBezTo>
                <a:cubicBezTo>
                  <a:pt x="8" y="9"/>
                  <a:pt x="1" y="23"/>
                  <a:pt x="2" y="35"/>
                </a:cubicBezTo>
                <a:lnTo>
                  <a:pt x="8" y="136"/>
                </a:lnTo>
                <a:cubicBezTo>
                  <a:pt x="9" y="144"/>
                  <a:pt x="12" y="153"/>
                  <a:pt x="18" y="158"/>
                </a:cubicBezTo>
                <a:lnTo>
                  <a:pt x="137" y="268"/>
                </a:lnTo>
                <a:lnTo>
                  <a:pt x="146" y="275"/>
                </a:lnTo>
                <a:cubicBezTo>
                  <a:pt x="153" y="279"/>
                  <a:pt x="161" y="282"/>
                  <a:pt x="167" y="282"/>
                </a:cubicBezTo>
                <a:cubicBezTo>
                  <a:pt x="176" y="282"/>
                  <a:pt x="185" y="278"/>
                  <a:pt x="193" y="269"/>
                </a:cubicBezTo>
                <a:cubicBezTo>
                  <a:pt x="205" y="256"/>
                  <a:pt x="204" y="236"/>
                  <a:pt x="190" y="225"/>
                </a:cubicBezTo>
                <a:lnTo>
                  <a:pt x="90" y="131"/>
                </a:lnTo>
                <a:lnTo>
                  <a:pt x="84" y="43"/>
                </a:lnTo>
                <a:cubicBezTo>
                  <a:pt x="82" y="35"/>
                  <a:pt x="79" y="27"/>
                  <a:pt x="71" y="22"/>
                </a:cubicBezTo>
                <a:lnTo>
                  <a:pt x="56" y="8"/>
                </a:lnTo>
                <a:cubicBezTo>
                  <a:pt x="49" y="3"/>
                  <a:pt x="41" y="1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833;p51">
            <a:extLst>
              <a:ext uri="{FF2B5EF4-FFF2-40B4-BE49-F238E27FC236}">
                <a16:creationId xmlns:a16="http://schemas.microsoft.com/office/drawing/2014/main" id="{F7380C39-4817-86D5-2AA1-6634DEB55F11}"/>
              </a:ext>
            </a:extLst>
          </p:cNvPr>
          <p:cNvSpPr/>
          <p:nvPr/>
        </p:nvSpPr>
        <p:spPr>
          <a:xfrm>
            <a:off x="2400701" y="3575174"/>
            <a:ext cx="9631" cy="8298"/>
          </a:xfrm>
          <a:custGeom>
            <a:avLst/>
            <a:gdLst/>
            <a:ahLst/>
            <a:cxnLst/>
            <a:rect l="l" t="t" r="r" b="b"/>
            <a:pathLst>
              <a:path w="130" h="112" extrusionOk="0">
                <a:moveTo>
                  <a:pt x="42" y="0"/>
                </a:moveTo>
                <a:cubicBezTo>
                  <a:pt x="40" y="0"/>
                  <a:pt x="39" y="0"/>
                  <a:pt x="38" y="1"/>
                </a:cubicBezTo>
                <a:lnTo>
                  <a:pt x="33" y="1"/>
                </a:lnTo>
                <a:cubicBezTo>
                  <a:pt x="20" y="1"/>
                  <a:pt x="9" y="10"/>
                  <a:pt x="5" y="22"/>
                </a:cubicBezTo>
                <a:cubicBezTo>
                  <a:pt x="0" y="36"/>
                  <a:pt x="5" y="49"/>
                  <a:pt x="15" y="58"/>
                </a:cubicBezTo>
                <a:lnTo>
                  <a:pt x="72" y="105"/>
                </a:lnTo>
                <a:cubicBezTo>
                  <a:pt x="79" y="110"/>
                  <a:pt x="85" y="112"/>
                  <a:pt x="93" y="112"/>
                </a:cubicBezTo>
                <a:cubicBezTo>
                  <a:pt x="102" y="112"/>
                  <a:pt x="111" y="109"/>
                  <a:pt x="118" y="100"/>
                </a:cubicBezTo>
                <a:cubicBezTo>
                  <a:pt x="130" y="88"/>
                  <a:pt x="129" y="67"/>
                  <a:pt x="115" y="55"/>
                </a:cubicBezTo>
                <a:lnTo>
                  <a:pt x="63" y="8"/>
                </a:lnTo>
                <a:cubicBezTo>
                  <a:pt x="57" y="3"/>
                  <a:pt x="50" y="0"/>
                  <a:pt x="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834;p51">
            <a:extLst>
              <a:ext uri="{FF2B5EF4-FFF2-40B4-BE49-F238E27FC236}">
                <a16:creationId xmlns:a16="http://schemas.microsoft.com/office/drawing/2014/main" id="{F9F2CD10-BB7E-67A4-C766-ED9D39856896}"/>
              </a:ext>
            </a:extLst>
          </p:cNvPr>
          <p:cNvSpPr/>
          <p:nvPr/>
        </p:nvSpPr>
        <p:spPr>
          <a:xfrm>
            <a:off x="2416925" y="3582508"/>
            <a:ext cx="6890" cy="6001"/>
          </a:xfrm>
          <a:custGeom>
            <a:avLst/>
            <a:gdLst/>
            <a:ahLst/>
            <a:cxnLst/>
            <a:rect l="l" t="t" r="r" b="b"/>
            <a:pathLst>
              <a:path w="93" h="81" extrusionOk="0">
                <a:moveTo>
                  <a:pt x="45" y="0"/>
                </a:moveTo>
                <a:lnTo>
                  <a:pt x="30" y="1"/>
                </a:lnTo>
                <a:cubicBezTo>
                  <a:pt x="22" y="3"/>
                  <a:pt x="14" y="7"/>
                  <a:pt x="8" y="13"/>
                </a:cubicBezTo>
                <a:cubicBezTo>
                  <a:pt x="3" y="20"/>
                  <a:pt x="0" y="28"/>
                  <a:pt x="0" y="37"/>
                </a:cubicBezTo>
                <a:lnTo>
                  <a:pt x="1" y="51"/>
                </a:lnTo>
                <a:cubicBezTo>
                  <a:pt x="1" y="62"/>
                  <a:pt x="6" y="70"/>
                  <a:pt x="16" y="75"/>
                </a:cubicBezTo>
                <a:cubicBezTo>
                  <a:pt x="22" y="80"/>
                  <a:pt x="27" y="81"/>
                  <a:pt x="34" y="81"/>
                </a:cubicBezTo>
                <a:cubicBezTo>
                  <a:pt x="38" y="81"/>
                  <a:pt x="42" y="80"/>
                  <a:pt x="45" y="80"/>
                </a:cubicBezTo>
                <a:lnTo>
                  <a:pt x="72" y="69"/>
                </a:lnTo>
                <a:cubicBezTo>
                  <a:pt x="83" y="65"/>
                  <a:pt x="93" y="52"/>
                  <a:pt x="93" y="39"/>
                </a:cubicBezTo>
                <a:cubicBezTo>
                  <a:pt x="93" y="25"/>
                  <a:pt x="84" y="13"/>
                  <a:pt x="72" y="8"/>
                </a:cubicBezTo>
                <a:lnTo>
                  <a:pt x="58" y="3"/>
                </a:lnTo>
                <a:cubicBezTo>
                  <a:pt x="55" y="0"/>
                  <a:pt x="50" y="0"/>
                  <a:pt x="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835;p51">
            <a:extLst>
              <a:ext uri="{FF2B5EF4-FFF2-40B4-BE49-F238E27FC236}">
                <a16:creationId xmlns:a16="http://schemas.microsoft.com/office/drawing/2014/main" id="{2E1D7CAE-813A-A9FF-E6CA-4949ADADDE92}"/>
              </a:ext>
            </a:extLst>
          </p:cNvPr>
          <p:cNvSpPr/>
          <p:nvPr/>
        </p:nvSpPr>
        <p:spPr>
          <a:xfrm>
            <a:off x="2237710" y="3539168"/>
            <a:ext cx="7187" cy="20004"/>
          </a:xfrm>
          <a:custGeom>
            <a:avLst/>
            <a:gdLst/>
            <a:ahLst/>
            <a:cxnLst/>
            <a:rect l="l" t="t" r="r" b="b"/>
            <a:pathLst>
              <a:path w="97" h="270" extrusionOk="0">
                <a:moveTo>
                  <a:pt x="51" y="1"/>
                </a:moveTo>
                <a:cubicBezTo>
                  <a:pt x="50" y="1"/>
                  <a:pt x="48" y="1"/>
                  <a:pt x="46" y="1"/>
                </a:cubicBezTo>
                <a:lnTo>
                  <a:pt x="32" y="2"/>
                </a:lnTo>
                <a:cubicBezTo>
                  <a:pt x="14" y="3"/>
                  <a:pt x="0" y="19"/>
                  <a:pt x="2" y="38"/>
                </a:cubicBezTo>
                <a:lnTo>
                  <a:pt x="17" y="241"/>
                </a:lnTo>
                <a:cubicBezTo>
                  <a:pt x="18" y="257"/>
                  <a:pt x="33" y="270"/>
                  <a:pt x="49" y="270"/>
                </a:cubicBezTo>
                <a:lnTo>
                  <a:pt x="51" y="270"/>
                </a:lnTo>
                <a:lnTo>
                  <a:pt x="66" y="269"/>
                </a:lnTo>
                <a:cubicBezTo>
                  <a:pt x="73" y="268"/>
                  <a:pt x="83" y="264"/>
                  <a:pt x="88" y="257"/>
                </a:cubicBezTo>
                <a:cubicBezTo>
                  <a:pt x="93" y="251"/>
                  <a:pt x="96" y="243"/>
                  <a:pt x="96" y="234"/>
                </a:cubicBezTo>
                <a:lnTo>
                  <a:pt x="82" y="30"/>
                </a:lnTo>
                <a:cubicBezTo>
                  <a:pt x="81" y="23"/>
                  <a:pt x="76" y="14"/>
                  <a:pt x="70" y="9"/>
                </a:cubicBezTo>
                <a:cubicBezTo>
                  <a:pt x="64" y="4"/>
                  <a:pt x="58" y="1"/>
                  <a:pt x="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836;p51">
            <a:extLst>
              <a:ext uri="{FF2B5EF4-FFF2-40B4-BE49-F238E27FC236}">
                <a16:creationId xmlns:a16="http://schemas.microsoft.com/office/drawing/2014/main" id="{FB37D88A-465A-0958-E099-E972BACC76C4}"/>
              </a:ext>
            </a:extLst>
          </p:cNvPr>
          <p:cNvSpPr/>
          <p:nvPr/>
        </p:nvSpPr>
        <p:spPr>
          <a:xfrm>
            <a:off x="2837886" y="2695315"/>
            <a:ext cx="27634" cy="14669"/>
          </a:xfrm>
          <a:custGeom>
            <a:avLst/>
            <a:gdLst/>
            <a:ahLst/>
            <a:cxnLst/>
            <a:rect l="l" t="t" r="r" b="b"/>
            <a:pathLst>
              <a:path w="373" h="198" extrusionOk="0">
                <a:moveTo>
                  <a:pt x="340" y="1"/>
                </a:moveTo>
                <a:cubicBezTo>
                  <a:pt x="339" y="1"/>
                  <a:pt x="337" y="1"/>
                  <a:pt x="335" y="2"/>
                </a:cubicBezTo>
                <a:lnTo>
                  <a:pt x="321" y="3"/>
                </a:lnTo>
                <a:cubicBezTo>
                  <a:pt x="311" y="4"/>
                  <a:pt x="304" y="7"/>
                  <a:pt x="299" y="13"/>
                </a:cubicBezTo>
                <a:lnTo>
                  <a:pt x="199" y="121"/>
                </a:lnTo>
                <a:lnTo>
                  <a:pt x="32" y="133"/>
                </a:lnTo>
                <a:cubicBezTo>
                  <a:pt x="13" y="134"/>
                  <a:pt x="1" y="149"/>
                  <a:pt x="2" y="168"/>
                </a:cubicBezTo>
                <a:cubicBezTo>
                  <a:pt x="3" y="185"/>
                  <a:pt x="18" y="197"/>
                  <a:pt x="34" y="197"/>
                </a:cubicBezTo>
                <a:cubicBezTo>
                  <a:pt x="35" y="197"/>
                  <a:pt x="37" y="197"/>
                  <a:pt x="37" y="195"/>
                </a:cubicBezTo>
                <a:lnTo>
                  <a:pt x="225" y="182"/>
                </a:lnTo>
                <a:cubicBezTo>
                  <a:pt x="232" y="182"/>
                  <a:pt x="240" y="179"/>
                  <a:pt x="246" y="173"/>
                </a:cubicBezTo>
                <a:lnTo>
                  <a:pt x="361" y="56"/>
                </a:lnTo>
                <a:cubicBezTo>
                  <a:pt x="371" y="46"/>
                  <a:pt x="373" y="31"/>
                  <a:pt x="367" y="19"/>
                </a:cubicBezTo>
                <a:cubicBezTo>
                  <a:pt x="362" y="9"/>
                  <a:pt x="351" y="1"/>
                  <a:pt x="3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837;p51">
            <a:extLst>
              <a:ext uri="{FF2B5EF4-FFF2-40B4-BE49-F238E27FC236}">
                <a16:creationId xmlns:a16="http://schemas.microsoft.com/office/drawing/2014/main" id="{5EEDC585-649E-DE4B-1C9D-F0B96C4B58CF}"/>
              </a:ext>
            </a:extLst>
          </p:cNvPr>
          <p:cNvSpPr/>
          <p:nvPr/>
        </p:nvSpPr>
        <p:spPr>
          <a:xfrm>
            <a:off x="2877819" y="2681238"/>
            <a:ext cx="65714" cy="17855"/>
          </a:xfrm>
          <a:custGeom>
            <a:avLst/>
            <a:gdLst/>
            <a:ahLst/>
            <a:cxnLst/>
            <a:rect l="l" t="t" r="r" b="b"/>
            <a:pathLst>
              <a:path w="887" h="241" extrusionOk="0">
                <a:moveTo>
                  <a:pt x="853" y="1"/>
                </a:moveTo>
                <a:cubicBezTo>
                  <a:pt x="852" y="1"/>
                  <a:pt x="851" y="1"/>
                  <a:pt x="850" y="1"/>
                </a:cubicBezTo>
                <a:lnTo>
                  <a:pt x="618" y="19"/>
                </a:lnTo>
                <a:cubicBezTo>
                  <a:pt x="613" y="20"/>
                  <a:pt x="606" y="21"/>
                  <a:pt x="603" y="24"/>
                </a:cubicBezTo>
                <a:lnTo>
                  <a:pt x="401" y="150"/>
                </a:lnTo>
                <a:lnTo>
                  <a:pt x="32" y="176"/>
                </a:lnTo>
                <a:cubicBezTo>
                  <a:pt x="14" y="177"/>
                  <a:pt x="0" y="193"/>
                  <a:pt x="1" y="211"/>
                </a:cubicBezTo>
                <a:cubicBezTo>
                  <a:pt x="3" y="228"/>
                  <a:pt x="17" y="241"/>
                  <a:pt x="35" y="241"/>
                </a:cubicBezTo>
                <a:cubicBezTo>
                  <a:pt x="36" y="241"/>
                  <a:pt x="36" y="241"/>
                  <a:pt x="36" y="239"/>
                </a:cubicBezTo>
                <a:lnTo>
                  <a:pt x="427" y="212"/>
                </a:lnTo>
                <a:cubicBezTo>
                  <a:pt x="432" y="212"/>
                  <a:pt x="438" y="209"/>
                  <a:pt x="443" y="207"/>
                </a:cubicBezTo>
                <a:lnTo>
                  <a:pt x="639" y="82"/>
                </a:lnTo>
                <a:lnTo>
                  <a:pt x="852" y="67"/>
                </a:lnTo>
                <a:lnTo>
                  <a:pt x="855" y="67"/>
                </a:lnTo>
                <a:cubicBezTo>
                  <a:pt x="874" y="66"/>
                  <a:pt x="886" y="50"/>
                  <a:pt x="885" y="31"/>
                </a:cubicBezTo>
                <a:cubicBezTo>
                  <a:pt x="884" y="15"/>
                  <a:pt x="869" y="1"/>
                  <a:pt x="8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838;p51">
            <a:extLst>
              <a:ext uri="{FF2B5EF4-FFF2-40B4-BE49-F238E27FC236}">
                <a16:creationId xmlns:a16="http://schemas.microsoft.com/office/drawing/2014/main" id="{B4094386-D929-C528-85F2-9A994AC9335C}"/>
              </a:ext>
            </a:extLst>
          </p:cNvPr>
          <p:cNvSpPr/>
          <p:nvPr/>
        </p:nvSpPr>
        <p:spPr>
          <a:xfrm>
            <a:off x="2962723" y="2893127"/>
            <a:ext cx="17855" cy="5779"/>
          </a:xfrm>
          <a:custGeom>
            <a:avLst/>
            <a:gdLst/>
            <a:ahLst/>
            <a:cxnLst/>
            <a:rect l="l" t="t" r="r" b="b"/>
            <a:pathLst>
              <a:path w="241" h="78" extrusionOk="0">
                <a:moveTo>
                  <a:pt x="210" y="1"/>
                </a:moveTo>
                <a:cubicBezTo>
                  <a:pt x="209" y="1"/>
                  <a:pt x="207" y="1"/>
                  <a:pt x="206" y="1"/>
                </a:cubicBezTo>
                <a:lnTo>
                  <a:pt x="31" y="13"/>
                </a:lnTo>
                <a:cubicBezTo>
                  <a:pt x="14" y="14"/>
                  <a:pt x="1" y="28"/>
                  <a:pt x="1" y="45"/>
                </a:cubicBezTo>
                <a:lnTo>
                  <a:pt x="1" y="48"/>
                </a:lnTo>
                <a:cubicBezTo>
                  <a:pt x="3" y="65"/>
                  <a:pt x="16" y="77"/>
                  <a:pt x="34" y="77"/>
                </a:cubicBezTo>
                <a:lnTo>
                  <a:pt x="36" y="77"/>
                </a:lnTo>
                <a:lnTo>
                  <a:pt x="211" y="66"/>
                </a:lnTo>
                <a:cubicBezTo>
                  <a:pt x="228" y="65"/>
                  <a:pt x="240" y="50"/>
                  <a:pt x="240" y="33"/>
                </a:cubicBezTo>
                <a:lnTo>
                  <a:pt x="240" y="30"/>
                </a:lnTo>
                <a:cubicBezTo>
                  <a:pt x="239" y="14"/>
                  <a:pt x="225" y="1"/>
                  <a:pt x="2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839;p51">
            <a:extLst>
              <a:ext uri="{FF2B5EF4-FFF2-40B4-BE49-F238E27FC236}">
                <a16:creationId xmlns:a16="http://schemas.microsoft.com/office/drawing/2014/main" id="{FFA24647-4185-DE74-33CA-0DD01C3C1411}"/>
              </a:ext>
            </a:extLst>
          </p:cNvPr>
          <p:cNvSpPr/>
          <p:nvPr/>
        </p:nvSpPr>
        <p:spPr>
          <a:xfrm>
            <a:off x="2917455" y="2866160"/>
            <a:ext cx="5853" cy="6001"/>
          </a:xfrm>
          <a:custGeom>
            <a:avLst/>
            <a:gdLst/>
            <a:ahLst/>
            <a:cxnLst/>
            <a:rect l="l" t="t" r="r" b="b"/>
            <a:pathLst>
              <a:path w="79" h="81" extrusionOk="0">
                <a:moveTo>
                  <a:pt x="41" y="1"/>
                </a:moveTo>
                <a:cubicBezTo>
                  <a:pt x="31" y="1"/>
                  <a:pt x="20" y="7"/>
                  <a:pt x="15" y="17"/>
                </a:cubicBezTo>
                <a:lnTo>
                  <a:pt x="10" y="28"/>
                </a:lnTo>
                <a:cubicBezTo>
                  <a:pt x="0" y="43"/>
                  <a:pt x="12" y="66"/>
                  <a:pt x="28" y="76"/>
                </a:cubicBezTo>
                <a:cubicBezTo>
                  <a:pt x="33" y="80"/>
                  <a:pt x="38" y="81"/>
                  <a:pt x="44" y="81"/>
                </a:cubicBezTo>
                <a:cubicBezTo>
                  <a:pt x="49" y="81"/>
                  <a:pt x="57" y="80"/>
                  <a:pt x="62" y="76"/>
                </a:cubicBezTo>
                <a:cubicBezTo>
                  <a:pt x="72" y="70"/>
                  <a:pt x="79" y="58"/>
                  <a:pt x="78" y="46"/>
                </a:cubicBezTo>
                <a:lnTo>
                  <a:pt x="75" y="32"/>
                </a:lnTo>
                <a:cubicBezTo>
                  <a:pt x="74" y="17"/>
                  <a:pt x="64" y="4"/>
                  <a:pt x="49" y="2"/>
                </a:cubicBezTo>
                <a:cubicBezTo>
                  <a:pt x="47" y="1"/>
                  <a:pt x="44" y="1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840;p51">
            <a:extLst>
              <a:ext uri="{FF2B5EF4-FFF2-40B4-BE49-F238E27FC236}">
                <a16:creationId xmlns:a16="http://schemas.microsoft.com/office/drawing/2014/main" id="{E853696D-67BD-E043-E604-172653477541}"/>
              </a:ext>
            </a:extLst>
          </p:cNvPr>
          <p:cNvSpPr/>
          <p:nvPr/>
        </p:nvSpPr>
        <p:spPr>
          <a:xfrm>
            <a:off x="2915455" y="2833116"/>
            <a:ext cx="5556" cy="6001"/>
          </a:xfrm>
          <a:custGeom>
            <a:avLst/>
            <a:gdLst/>
            <a:ahLst/>
            <a:cxnLst/>
            <a:rect l="l" t="t" r="r" b="b"/>
            <a:pathLst>
              <a:path w="75" h="81" extrusionOk="0">
                <a:moveTo>
                  <a:pt x="36" y="0"/>
                </a:moveTo>
                <a:cubicBezTo>
                  <a:pt x="29" y="0"/>
                  <a:pt x="23" y="2"/>
                  <a:pt x="17" y="6"/>
                </a:cubicBezTo>
                <a:cubicBezTo>
                  <a:pt x="6" y="14"/>
                  <a:pt x="0" y="28"/>
                  <a:pt x="4" y="42"/>
                </a:cubicBezTo>
                <a:lnTo>
                  <a:pt x="8" y="56"/>
                </a:lnTo>
                <a:cubicBezTo>
                  <a:pt x="12" y="70"/>
                  <a:pt x="24" y="79"/>
                  <a:pt x="39" y="79"/>
                </a:cubicBezTo>
                <a:cubicBezTo>
                  <a:pt x="42" y="79"/>
                  <a:pt x="43" y="79"/>
                  <a:pt x="45" y="80"/>
                </a:cubicBezTo>
                <a:cubicBezTo>
                  <a:pt x="63" y="78"/>
                  <a:pt x="74" y="64"/>
                  <a:pt x="73" y="47"/>
                </a:cubicBezTo>
                <a:lnTo>
                  <a:pt x="71" y="33"/>
                </a:lnTo>
                <a:cubicBezTo>
                  <a:pt x="70" y="23"/>
                  <a:pt x="65" y="14"/>
                  <a:pt x="58" y="8"/>
                </a:cubicBezTo>
                <a:lnTo>
                  <a:pt x="55" y="6"/>
                </a:lnTo>
                <a:cubicBezTo>
                  <a:pt x="49" y="2"/>
                  <a:pt x="42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841;p51">
            <a:extLst>
              <a:ext uri="{FF2B5EF4-FFF2-40B4-BE49-F238E27FC236}">
                <a16:creationId xmlns:a16="http://schemas.microsoft.com/office/drawing/2014/main" id="{E4C89318-8DF7-3C09-B8E5-9D92094F7B7C}"/>
              </a:ext>
            </a:extLst>
          </p:cNvPr>
          <p:cNvSpPr/>
          <p:nvPr/>
        </p:nvSpPr>
        <p:spPr>
          <a:xfrm>
            <a:off x="2934421" y="3394623"/>
            <a:ext cx="7112" cy="6445"/>
          </a:xfrm>
          <a:custGeom>
            <a:avLst/>
            <a:gdLst/>
            <a:ahLst/>
            <a:cxnLst/>
            <a:rect l="l" t="t" r="r" b="b"/>
            <a:pathLst>
              <a:path w="96" h="87" extrusionOk="0">
                <a:moveTo>
                  <a:pt x="37" y="1"/>
                </a:moveTo>
                <a:cubicBezTo>
                  <a:pt x="28" y="1"/>
                  <a:pt x="19" y="5"/>
                  <a:pt x="12" y="12"/>
                </a:cubicBezTo>
                <a:cubicBezTo>
                  <a:pt x="3" y="21"/>
                  <a:pt x="1" y="34"/>
                  <a:pt x="6" y="47"/>
                </a:cubicBezTo>
                <a:lnTo>
                  <a:pt x="15" y="68"/>
                </a:lnTo>
                <a:cubicBezTo>
                  <a:pt x="18" y="76"/>
                  <a:pt x="26" y="83"/>
                  <a:pt x="34" y="85"/>
                </a:cubicBezTo>
                <a:cubicBezTo>
                  <a:pt x="38" y="86"/>
                  <a:pt x="41" y="86"/>
                  <a:pt x="44" y="86"/>
                </a:cubicBezTo>
                <a:cubicBezTo>
                  <a:pt x="49" y="86"/>
                  <a:pt x="55" y="85"/>
                  <a:pt x="62" y="83"/>
                </a:cubicBezTo>
                <a:lnTo>
                  <a:pt x="79" y="73"/>
                </a:lnTo>
                <a:cubicBezTo>
                  <a:pt x="89" y="66"/>
                  <a:pt x="95" y="54"/>
                  <a:pt x="94" y="42"/>
                </a:cubicBezTo>
                <a:cubicBezTo>
                  <a:pt x="93" y="29"/>
                  <a:pt x="85" y="18"/>
                  <a:pt x="73" y="14"/>
                </a:cubicBezTo>
                <a:lnTo>
                  <a:pt x="47" y="3"/>
                </a:lnTo>
                <a:cubicBezTo>
                  <a:pt x="44" y="2"/>
                  <a:pt x="40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842;p51">
            <a:extLst>
              <a:ext uri="{FF2B5EF4-FFF2-40B4-BE49-F238E27FC236}">
                <a16:creationId xmlns:a16="http://schemas.microsoft.com/office/drawing/2014/main" id="{36ABE97F-9763-AD24-23A7-E8CFEC459466}"/>
              </a:ext>
            </a:extLst>
          </p:cNvPr>
          <p:cNvSpPr/>
          <p:nvPr/>
        </p:nvSpPr>
        <p:spPr>
          <a:xfrm>
            <a:off x="2184663" y="3530055"/>
            <a:ext cx="42081" cy="17855"/>
          </a:xfrm>
          <a:custGeom>
            <a:avLst/>
            <a:gdLst/>
            <a:ahLst/>
            <a:cxnLst/>
            <a:rect l="l" t="t" r="r" b="b"/>
            <a:pathLst>
              <a:path w="568" h="241" extrusionOk="0">
                <a:moveTo>
                  <a:pt x="37" y="0"/>
                </a:moveTo>
                <a:cubicBezTo>
                  <a:pt x="34" y="0"/>
                  <a:pt x="30" y="1"/>
                  <a:pt x="27" y="1"/>
                </a:cubicBezTo>
                <a:cubicBezTo>
                  <a:pt x="26" y="1"/>
                  <a:pt x="23" y="2"/>
                  <a:pt x="21" y="5"/>
                </a:cubicBezTo>
                <a:cubicBezTo>
                  <a:pt x="11" y="8"/>
                  <a:pt x="5" y="16"/>
                  <a:pt x="2" y="26"/>
                </a:cubicBezTo>
                <a:cubicBezTo>
                  <a:pt x="0" y="38"/>
                  <a:pt x="2" y="49"/>
                  <a:pt x="11" y="58"/>
                </a:cubicBezTo>
                <a:lnTo>
                  <a:pt x="94" y="133"/>
                </a:lnTo>
                <a:lnTo>
                  <a:pt x="216" y="233"/>
                </a:lnTo>
                <a:cubicBezTo>
                  <a:pt x="223" y="239"/>
                  <a:pt x="229" y="241"/>
                  <a:pt x="236" y="241"/>
                </a:cubicBezTo>
                <a:lnTo>
                  <a:pt x="240" y="241"/>
                </a:lnTo>
                <a:lnTo>
                  <a:pt x="536" y="220"/>
                </a:lnTo>
                <a:cubicBezTo>
                  <a:pt x="554" y="219"/>
                  <a:pt x="567" y="203"/>
                  <a:pt x="565" y="185"/>
                </a:cubicBezTo>
                <a:lnTo>
                  <a:pt x="564" y="171"/>
                </a:lnTo>
                <a:cubicBezTo>
                  <a:pt x="563" y="163"/>
                  <a:pt x="559" y="153"/>
                  <a:pt x="553" y="148"/>
                </a:cubicBezTo>
                <a:cubicBezTo>
                  <a:pt x="547" y="144"/>
                  <a:pt x="540" y="141"/>
                  <a:pt x="533" y="141"/>
                </a:cubicBezTo>
                <a:cubicBezTo>
                  <a:pt x="532" y="141"/>
                  <a:pt x="531" y="141"/>
                  <a:pt x="530" y="141"/>
                </a:cubicBezTo>
                <a:lnTo>
                  <a:pt x="240" y="162"/>
                </a:lnTo>
                <a:lnTo>
                  <a:pt x="134" y="69"/>
                </a:lnTo>
                <a:lnTo>
                  <a:pt x="132" y="69"/>
                </a:lnTo>
                <a:lnTo>
                  <a:pt x="57" y="7"/>
                </a:lnTo>
                <a:cubicBezTo>
                  <a:pt x="51" y="2"/>
                  <a:pt x="44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843;p51">
            <a:extLst>
              <a:ext uri="{FF2B5EF4-FFF2-40B4-BE49-F238E27FC236}">
                <a16:creationId xmlns:a16="http://schemas.microsoft.com/office/drawing/2014/main" id="{71B4670B-CD53-8814-64BD-EEA3C215F554}"/>
              </a:ext>
            </a:extLst>
          </p:cNvPr>
          <p:cNvSpPr/>
          <p:nvPr/>
        </p:nvSpPr>
        <p:spPr>
          <a:xfrm>
            <a:off x="2043157" y="3474267"/>
            <a:ext cx="13039" cy="12446"/>
          </a:xfrm>
          <a:custGeom>
            <a:avLst/>
            <a:gdLst/>
            <a:ahLst/>
            <a:cxnLst/>
            <a:rect l="l" t="t" r="r" b="b"/>
            <a:pathLst>
              <a:path w="176" h="168" extrusionOk="0">
                <a:moveTo>
                  <a:pt x="39" y="1"/>
                </a:moveTo>
                <a:cubicBezTo>
                  <a:pt x="37" y="1"/>
                  <a:pt x="34" y="1"/>
                  <a:pt x="32" y="2"/>
                </a:cubicBezTo>
                <a:cubicBezTo>
                  <a:pt x="21" y="5"/>
                  <a:pt x="13" y="11"/>
                  <a:pt x="10" y="21"/>
                </a:cubicBezTo>
                <a:lnTo>
                  <a:pt x="6" y="32"/>
                </a:lnTo>
                <a:cubicBezTo>
                  <a:pt x="0" y="45"/>
                  <a:pt x="5" y="60"/>
                  <a:pt x="15" y="68"/>
                </a:cubicBezTo>
                <a:lnTo>
                  <a:pt x="120" y="160"/>
                </a:lnTo>
                <a:cubicBezTo>
                  <a:pt x="125" y="165"/>
                  <a:pt x="134" y="167"/>
                  <a:pt x="141" y="167"/>
                </a:cubicBezTo>
                <a:cubicBezTo>
                  <a:pt x="146" y="167"/>
                  <a:pt x="150" y="166"/>
                  <a:pt x="156" y="163"/>
                </a:cubicBezTo>
                <a:cubicBezTo>
                  <a:pt x="167" y="158"/>
                  <a:pt x="175" y="145"/>
                  <a:pt x="173" y="132"/>
                </a:cubicBezTo>
                <a:lnTo>
                  <a:pt x="172" y="118"/>
                </a:lnTo>
                <a:cubicBezTo>
                  <a:pt x="171" y="110"/>
                  <a:pt x="167" y="101"/>
                  <a:pt x="161" y="95"/>
                </a:cubicBezTo>
                <a:lnTo>
                  <a:pt x="61" y="9"/>
                </a:lnTo>
                <a:cubicBezTo>
                  <a:pt x="55" y="3"/>
                  <a:pt x="47" y="1"/>
                  <a:pt x="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844;p51">
            <a:extLst>
              <a:ext uri="{FF2B5EF4-FFF2-40B4-BE49-F238E27FC236}">
                <a16:creationId xmlns:a16="http://schemas.microsoft.com/office/drawing/2014/main" id="{29B770B5-7A8F-F735-A60A-E02BE35D2E8A}"/>
              </a:ext>
            </a:extLst>
          </p:cNvPr>
          <p:cNvSpPr/>
          <p:nvPr/>
        </p:nvSpPr>
        <p:spPr>
          <a:xfrm>
            <a:off x="2018931" y="3476119"/>
            <a:ext cx="22670" cy="19781"/>
          </a:xfrm>
          <a:custGeom>
            <a:avLst/>
            <a:gdLst/>
            <a:ahLst/>
            <a:cxnLst/>
            <a:rect l="l" t="t" r="r" b="b"/>
            <a:pathLst>
              <a:path w="306" h="267" extrusionOk="0">
                <a:moveTo>
                  <a:pt x="37" y="1"/>
                </a:moveTo>
                <a:cubicBezTo>
                  <a:pt x="29" y="1"/>
                  <a:pt x="17" y="7"/>
                  <a:pt x="12" y="13"/>
                </a:cubicBezTo>
                <a:cubicBezTo>
                  <a:pt x="1" y="27"/>
                  <a:pt x="3" y="47"/>
                  <a:pt x="15" y="59"/>
                </a:cubicBezTo>
                <a:lnTo>
                  <a:pt x="122" y="158"/>
                </a:lnTo>
                <a:lnTo>
                  <a:pt x="244" y="258"/>
                </a:lnTo>
                <a:cubicBezTo>
                  <a:pt x="250" y="264"/>
                  <a:pt x="258" y="266"/>
                  <a:pt x="265" y="266"/>
                </a:cubicBezTo>
                <a:cubicBezTo>
                  <a:pt x="268" y="266"/>
                  <a:pt x="270" y="265"/>
                  <a:pt x="274" y="263"/>
                </a:cubicBezTo>
                <a:cubicBezTo>
                  <a:pt x="285" y="261"/>
                  <a:pt x="292" y="255"/>
                  <a:pt x="296" y="244"/>
                </a:cubicBezTo>
                <a:lnTo>
                  <a:pt x="300" y="234"/>
                </a:lnTo>
                <a:cubicBezTo>
                  <a:pt x="306" y="219"/>
                  <a:pt x="301" y="205"/>
                  <a:pt x="290" y="195"/>
                </a:cubicBezTo>
                <a:lnTo>
                  <a:pt x="179" y="106"/>
                </a:lnTo>
                <a:lnTo>
                  <a:pt x="63" y="6"/>
                </a:lnTo>
                <a:cubicBezTo>
                  <a:pt x="57" y="1"/>
                  <a:pt x="46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845;p51">
            <a:extLst>
              <a:ext uri="{FF2B5EF4-FFF2-40B4-BE49-F238E27FC236}">
                <a16:creationId xmlns:a16="http://schemas.microsoft.com/office/drawing/2014/main" id="{9493CA29-D276-EC20-887A-2DCB444BE78C}"/>
              </a:ext>
            </a:extLst>
          </p:cNvPr>
          <p:cNvSpPr/>
          <p:nvPr/>
        </p:nvSpPr>
        <p:spPr>
          <a:xfrm>
            <a:off x="2051678" y="3474786"/>
            <a:ext cx="12002" cy="11409"/>
          </a:xfrm>
          <a:custGeom>
            <a:avLst/>
            <a:gdLst/>
            <a:ahLst/>
            <a:cxnLst/>
            <a:rect l="l" t="t" r="r" b="b"/>
            <a:pathLst>
              <a:path w="162" h="154" extrusionOk="0">
                <a:moveTo>
                  <a:pt x="36" y="1"/>
                </a:moveTo>
                <a:cubicBezTo>
                  <a:pt x="30" y="1"/>
                  <a:pt x="25" y="2"/>
                  <a:pt x="20" y="4"/>
                </a:cubicBezTo>
                <a:cubicBezTo>
                  <a:pt x="8" y="9"/>
                  <a:pt x="0" y="23"/>
                  <a:pt x="1" y="35"/>
                </a:cubicBezTo>
                <a:cubicBezTo>
                  <a:pt x="1" y="45"/>
                  <a:pt x="5" y="53"/>
                  <a:pt x="11" y="58"/>
                </a:cubicBezTo>
                <a:lnTo>
                  <a:pt x="104" y="145"/>
                </a:lnTo>
                <a:cubicBezTo>
                  <a:pt x="110" y="152"/>
                  <a:pt x="119" y="154"/>
                  <a:pt x="126" y="154"/>
                </a:cubicBezTo>
                <a:cubicBezTo>
                  <a:pt x="131" y="154"/>
                  <a:pt x="135" y="153"/>
                  <a:pt x="142" y="152"/>
                </a:cubicBezTo>
                <a:cubicBezTo>
                  <a:pt x="154" y="147"/>
                  <a:pt x="161" y="133"/>
                  <a:pt x="160" y="121"/>
                </a:cubicBezTo>
                <a:lnTo>
                  <a:pt x="159" y="107"/>
                </a:lnTo>
                <a:cubicBezTo>
                  <a:pt x="159" y="98"/>
                  <a:pt x="154" y="89"/>
                  <a:pt x="147" y="84"/>
                </a:cubicBezTo>
                <a:lnTo>
                  <a:pt x="55" y="8"/>
                </a:lnTo>
                <a:cubicBezTo>
                  <a:pt x="50" y="3"/>
                  <a:pt x="43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846;p51">
            <a:extLst>
              <a:ext uri="{FF2B5EF4-FFF2-40B4-BE49-F238E27FC236}">
                <a16:creationId xmlns:a16="http://schemas.microsoft.com/office/drawing/2014/main" id="{3C33B554-C2AE-0A06-AFB7-637F2615224A}"/>
              </a:ext>
            </a:extLst>
          </p:cNvPr>
          <p:cNvSpPr/>
          <p:nvPr/>
        </p:nvSpPr>
        <p:spPr>
          <a:xfrm>
            <a:off x="2969539" y="2678052"/>
            <a:ext cx="20299" cy="14447"/>
          </a:xfrm>
          <a:custGeom>
            <a:avLst/>
            <a:gdLst/>
            <a:ahLst/>
            <a:cxnLst/>
            <a:rect l="l" t="t" r="r" b="b"/>
            <a:pathLst>
              <a:path w="274" h="195" extrusionOk="0">
                <a:moveTo>
                  <a:pt x="237" y="0"/>
                </a:moveTo>
                <a:cubicBezTo>
                  <a:pt x="232" y="0"/>
                  <a:pt x="226" y="2"/>
                  <a:pt x="220" y="5"/>
                </a:cubicBezTo>
                <a:lnTo>
                  <a:pt x="17" y="131"/>
                </a:lnTo>
                <a:cubicBezTo>
                  <a:pt x="5" y="140"/>
                  <a:pt x="0" y="151"/>
                  <a:pt x="1" y="164"/>
                </a:cubicBezTo>
                <a:cubicBezTo>
                  <a:pt x="3" y="177"/>
                  <a:pt x="13" y="188"/>
                  <a:pt x="24" y="192"/>
                </a:cubicBezTo>
                <a:lnTo>
                  <a:pt x="34" y="194"/>
                </a:lnTo>
                <a:cubicBezTo>
                  <a:pt x="37" y="195"/>
                  <a:pt x="40" y="195"/>
                  <a:pt x="43" y="195"/>
                </a:cubicBezTo>
                <a:cubicBezTo>
                  <a:pt x="49" y="195"/>
                  <a:pt x="54" y="194"/>
                  <a:pt x="60" y="190"/>
                </a:cubicBezTo>
                <a:lnTo>
                  <a:pt x="260" y="67"/>
                </a:lnTo>
                <a:cubicBezTo>
                  <a:pt x="268" y="62"/>
                  <a:pt x="271" y="49"/>
                  <a:pt x="272" y="39"/>
                </a:cubicBezTo>
                <a:cubicBezTo>
                  <a:pt x="273" y="28"/>
                  <a:pt x="267" y="16"/>
                  <a:pt x="260" y="10"/>
                </a:cubicBezTo>
                <a:cubicBezTo>
                  <a:pt x="253" y="4"/>
                  <a:pt x="246" y="0"/>
                  <a:pt x="2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847;p51">
            <a:extLst>
              <a:ext uri="{FF2B5EF4-FFF2-40B4-BE49-F238E27FC236}">
                <a16:creationId xmlns:a16="http://schemas.microsoft.com/office/drawing/2014/main" id="{FEF17A44-536C-E2AA-D6FA-12A751EC55D8}"/>
              </a:ext>
            </a:extLst>
          </p:cNvPr>
          <p:cNvSpPr/>
          <p:nvPr/>
        </p:nvSpPr>
        <p:spPr>
          <a:xfrm>
            <a:off x="2155251" y="3483528"/>
            <a:ext cx="13409" cy="14966"/>
          </a:xfrm>
          <a:custGeom>
            <a:avLst/>
            <a:gdLst/>
            <a:ahLst/>
            <a:cxnLst/>
            <a:rect l="l" t="t" r="r" b="b"/>
            <a:pathLst>
              <a:path w="181" h="202" extrusionOk="0">
                <a:moveTo>
                  <a:pt x="56" y="0"/>
                </a:moveTo>
                <a:cubicBezTo>
                  <a:pt x="55" y="0"/>
                  <a:pt x="53" y="0"/>
                  <a:pt x="52" y="1"/>
                </a:cubicBezTo>
                <a:lnTo>
                  <a:pt x="29" y="3"/>
                </a:lnTo>
                <a:cubicBezTo>
                  <a:pt x="22" y="4"/>
                  <a:pt x="13" y="8"/>
                  <a:pt x="8" y="14"/>
                </a:cubicBezTo>
                <a:cubicBezTo>
                  <a:pt x="2" y="20"/>
                  <a:pt x="0" y="29"/>
                  <a:pt x="0" y="37"/>
                </a:cubicBezTo>
                <a:lnTo>
                  <a:pt x="7" y="130"/>
                </a:lnTo>
                <a:cubicBezTo>
                  <a:pt x="8" y="143"/>
                  <a:pt x="16" y="154"/>
                  <a:pt x="27" y="159"/>
                </a:cubicBezTo>
                <a:lnTo>
                  <a:pt x="132" y="198"/>
                </a:lnTo>
                <a:cubicBezTo>
                  <a:pt x="136" y="200"/>
                  <a:pt x="139" y="202"/>
                  <a:pt x="143" y="202"/>
                </a:cubicBezTo>
                <a:cubicBezTo>
                  <a:pt x="157" y="202"/>
                  <a:pt x="168" y="193"/>
                  <a:pt x="174" y="180"/>
                </a:cubicBezTo>
                <a:cubicBezTo>
                  <a:pt x="180" y="164"/>
                  <a:pt x="173" y="144"/>
                  <a:pt x="157" y="138"/>
                </a:cubicBezTo>
                <a:lnTo>
                  <a:pt x="92" y="112"/>
                </a:lnTo>
                <a:lnTo>
                  <a:pt x="87" y="31"/>
                </a:lnTo>
                <a:cubicBezTo>
                  <a:pt x="86" y="14"/>
                  <a:pt x="71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848;p51">
            <a:extLst>
              <a:ext uri="{FF2B5EF4-FFF2-40B4-BE49-F238E27FC236}">
                <a16:creationId xmlns:a16="http://schemas.microsoft.com/office/drawing/2014/main" id="{3FB6A90F-9A72-83EC-A82B-896E8FA9BF0E}"/>
              </a:ext>
            </a:extLst>
          </p:cNvPr>
          <p:cNvSpPr/>
          <p:nvPr/>
        </p:nvSpPr>
        <p:spPr>
          <a:xfrm>
            <a:off x="2139100" y="3476045"/>
            <a:ext cx="7038" cy="12520"/>
          </a:xfrm>
          <a:custGeom>
            <a:avLst/>
            <a:gdLst/>
            <a:ahLst/>
            <a:cxnLst/>
            <a:rect l="l" t="t" r="r" b="b"/>
            <a:pathLst>
              <a:path w="95" h="169" extrusionOk="0">
                <a:moveTo>
                  <a:pt x="58" y="1"/>
                </a:moveTo>
                <a:cubicBezTo>
                  <a:pt x="56" y="1"/>
                  <a:pt x="54" y="1"/>
                  <a:pt x="52" y="2"/>
                </a:cubicBezTo>
                <a:lnTo>
                  <a:pt x="31" y="3"/>
                </a:lnTo>
                <a:cubicBezTo>
                  <a:pt x="23" y="5"/>
                  <a:pt x="13" y="8"/>
                  <a:pt x="8" y="15"/>
                </a:cubicBezTo>
                <a:cubicBezTo>
                  <a:pt x="3" y="21"/>
                  <a:pt x="1" y="29"/>
                  <a:pt x="1" y="38"/>
                </a:cubicBezTo>
                <a:lnTo>
                  <a:pt x="7" y="138"/>
                </a:lnTo>
                <a:cubicBezTo>
                  <a:pt x="8" y="146"/>
                  <a:pt x="12" y="156"/>
                  <a:pt x="18" y="161"/>
                </a:cubicBezTo>
                <a:cubicBezTo>
                  <a:pt x="24" y="166"/>
                  <a:pt x="32" y="168"/>
                  <a:pt x="39" y="168"/>
                </a:cubicBezTo>
                <a:lnTo>
                  <a:pt x="42" y="168"/>
                </a:lnTo>
                <a:lnTo>
                  <a:pt x="63" y="167"/>
                </a:lnTo>
                <a:cubicBezTo>
                  <a:pt x="81" y="166"/>
                  <a:pt x="94" y="151"/>
                  <a:pt x="93" y="132"/>
                </a:cubicBezTo>
                <a:lnTo>
                  <a:pt x="86" y="32"/>
                </a:lnTo>
                <a:cubicBezTo>
                  <a:pt x="85" y="15"/>
                  <a:pt x="72" y="1"/>
                  <a:pt x="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849;p51">
            <a:extLst>
              <a:ext uri="{FF2B5EF4-FFF2-40B4-BE49-F238E27FC236}">
                <a16:creationId xmlns:a16="http://schemas.microsoft.com/office/drawing/2014/main" id="{73D2AF9B-0FD2-A8E0-AEF5-8D03B690FB86}"/>
              </a:ext>
            </a:extLst>
          </p:cNvPr>
          <p:cNvSpPr/>
          <p:nvPr/>
        </p:nvSpPr>
        <p:spPr>
          <a:xfrm>
            <a:off x="1954550" y="3558652"/>
            <a:ext cx="28226" cy="30153"/>
          </a:xfrm>
          <a:custGeom>
            <a:avLst/>
            <a:gdLst/>
            <a:ahLst/>
            <a:cxnLst/>
            <a:rect l="l" t="t" r="r" b="b"/>
            <a:pathLst>
              <a:path w="381" h="407" extrusionOk="0">
                <a:moveTo>
                  <a:pt x="348" y="0"/>
                </a:moveTo>
                <a:cubicBezTo>
                  <a:pt x="347" y="0"/>
                  <a:pt x="345" y="0"/>
                  <a:pt x="344" y="1"/>
                </a:cubicBezTo>
                <a:lnTo>
                  <a:pt x="325" y="2"/>
                </a:lnTo>
                <a:cubicBezTo>
                  <a:pt x="311" y="3"/>
                  <a:pt x="301" y="11"/>
                  <a:pt x="296" y="23"/>
                </a:cubicBezTo>
                <a:lnTo>
                  <a:pt x="215" y="235"/>
                </a:lnTo>
                <a:lnTo>
                  <a:pt x="21" y="343"/>
                </a:lnTo>
                <a:cubicBezTo>
                  <a:pt x="5" y="353"/>
                  <a:pt x="0" y="374"/>
                  <a:pt x="10" y="390"/>
                </a:cubicBezTo>
                <a:cubicBezTo>
                  <a:pt x="16" y="401"/>
                  <a:pt x="26" y="407"/>
                  <a:pt x="39" y="407"/>
                </a:cubicBezTo>
                <a:cubicBezTo>
                  <a:pt x="44" y="407"/>
                  <a:pt x="49" y="406"/>
                  <a:pt x="53" y="403"/>
                </a:cubicBezTo>
                <a:lnTo>
                  <a:pt x="271" y="286"/>
                </a:lnTo>
                <a:cubicBezTo>
                  <a:pt x="279" y="282"/>
                  <a:pt x="284" y="277"/>
                  <a:pt x="286" y="268"/>
                </a:cubicBezTo>
                <a:lnTo>
                  <a:pt x="368" y="58"/>
                </a:lnTo>
                <a:cubicBezTo>
                  <a:pt x="375" y="52"/>
                  <a:pt x="380" y="42"/>
                  <a:pt x="379" y="31"/>
                </a:cubicBezTo>
                <a:cubicBezTo>
                  <a:pt x="378" y="14"/>
                  <a:pt x="363" y="0"/>
                  <a:pt x="3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850;p51">
            <a:extLst>
              <a:ext uri="{FF2B5EF4-FFF2-40B4-BE49-F238E27FC236}">
                <a16:creationId xmlns:a16="http://schemas.microsoft.com/office/drawing/2014/main" id="{7F8F8215-F659-3ACE-8FE0-D094FA5BD9FC}"/>
              </a:ext>
            </a:extLst>
          </p:cNvPr>
          <p:cNvSpPr/>
          <p:nvPr/>
        </p:nvSpPr>
        <p:spPr>
          <a:xfrm>
            <a:off x="2160511" y="3576360"/>
            <a:ext cx="6742" cy="12520"/>
          </a:xfrm>
          <a:custGeom>
            <a:avLst/>
            <a:gdLst/>
            <a:ahLst/>
            <a:cxnLst/>
            <a:rect l="l" t="t" r="r" b="b"/>
            <a:pathLst>
              <a:path w="91" h="169" extrusionOk="0">
                <a:moveTo>
                  <a:pt x="34" y="0"/>
                </a:moveTo>
                <a:cubicBezTo>
                  <a:pt x="29" y="0"/>
                  <a:pt x="24" y="2"/>
                  <a:pt x="20" y="4"/>
                </a:cubicBezTo>
                <a:cubicBezTo>
                  <a:pt x="8" y="10"/>
                  <a:pt x="0" y="22"/>
                  <a:pt x="2" y="36"/>
                </a:cubicBezTo>
                <a:lnTo>
                  <a:pt x="10" y="140"/>
                </a:lnTo>
                <a:cubicBezTo>
                  <a:pt x="11" y="156"/>
                  <a:pt x="25" y="169"/>
                  <a:pt x="42" y="169"/>
                </a:cubicBezTo>
                <a:lnTo>
                  <a:pt x="45" y="169"/>
                </a:lnTo>
                <a:lnTo>
                  <a:pt x="59" y="168"/>
                </a:lnTo>
                <a:cubicBezTo>
                  <a:pt x="77" y="167"/>
                  <a:pt x="91" y="151"/>
                  <a:pt x="89" y="132"/>
                </a:cubicBezTo>
                <a:lnTo>
                  <a:pt x="82" y="46"/>
                </a:lnTo>
                <a:cubicBezTo>
                  <a:pt x="81" y="37"/>
                  <a:pt x="78" y="28"/>
                  <a:pt x="72" y="23"/>
                </a:cubicBezTo>
                <a:lnTo>
                  <a:pt x="56" y="10"/>
                </a:lnTo>
                <a:cubicBezTo>
                  <a:pt x="50" y="4"/>
                  <a:pt x="42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851;p51">
            <a:extLst>
              <a:ext uri="{FF2B5EF4-FFF2-40B4-BE49-F238E27FC236}">
                <a16:creationId xmlns:a16="http://schemas.microsoft.com/office/drawing/2014/main" id="{F3646D3C-8450-B0B0-D169-D90282E83565}"/>
              </a:ext>
            </a:extLst>
          </p:cNvPr>
          <p:cNvSpPr/>
          <p:nvPr/>
        </p:nvSpPr>
        <p:spPr>
          <a:xfrm>
            <a:off x="2096870" y="3580434"/>
            <a:ext cx="7853" cy="21782"/>
          </a:xfrm>
          <a:custGeom>
            <a:avLst/>
            <a:gdLst/>
            <a:ahLst/>
            <a:cxnLst/>
            <a:rect l="l" t="t" r="r" b="b"/>
            <a:pathLst>
              <a:path w="106" h="294" extrusionOk="0">
                <a:moveTo>
                  <a:pt x="35" y="0"/>
                </a:moveTo>
                <a:cubicBezTo>
                  <a:pt x="30" y="0"/>
                  <a:pt x="25" y="1"/>
                  <a:pt x="20" y="3"/>
                </a:cubicBezTo>
                <a:cubicBezTo>
                  <a:pt x="8" y="9"/>
                  <a:pt x="0" y="21"/>
                  <a:pt x="1" y="35"/>
                </a:cubicBezTo>
                <a:lnTo>
                  <a:pt x="16" y="244"/>
                </a:lnTo>
                <a:cubicBezTo>
                  <a:pt x="18" y="253"/>
                  <a:pt x="21" y="262"/>
                  <a:pt x="27" y="267"/>
                </a:cubicBezTo>
                <a:lnTo>
                  <a:pt x="50" y="286"/>
                </a:lnTo>
                <a:cubicBezTo>
                  <a:pt x="55" y="291"/>
                  <a:pt x="63" y="294"/>
                  <a:pt x="71" y="294"/>
                </a:cubicBezTo>
                <a:cubicBezTo>
                  <a:pt x="76" y="294"/>
                  <a:pt x="81" y="294"/>
                  <a:pt x="87" y="290"/>
                </a:cubicBezTo>
                <a:cubicBezTo>
                  <a:pt x="98" y="285"/>
                  <a:pt x="105" y="272"/>
                  <a:pt x="104" y="259"/>
                </a:cubicBezTo>
                <a:lnTo>
                  <a:pt x="90" y="49"/>
                </a:lnTo>
                <a:cubicBezTo>
                  <a:pt x="89" y="41"/>
                  <a:pt x="84" y="33"/>
                  <a:pt x="78" y="27"/>
                </a:cubicBezTo>
                <a:lnTo>
                  <a:pt x="56" y="8"/>
                </a:lnTo>
                <a:cubicBezTo>
                  <a:pt x="50" y="3"/>
                  <a:pt x="42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852;p51">
            <a:extLst>
              <a:ext uri="{FF2B5EF4-FFF2-40B4-BE49-F238E27FC236}">
                <a16:creationId xmlns:a16="http://schemas.microsoft.com/office/drawing/2014/main" id="{A4CB09B9-979E-7D5C-9F21-2C8825D6A249}"/>
              </a:ext>
            </a:extLst>
          </p:cNvPr>
          <p:cNvSpPr/>
          <p:nvPr/>
        </p:nvSpPr>
        <p:spPr>
          <a:xfrm>
            <a:off x="2193331" y="3574729"/>
            <a:ext cx="12743" cy="11409"/>
          </a:xfrm>
          <a:custGeom>
            <a:avLst/>
            <a:gdLst/>
            <a:ahLst/>
            <a:cxnLst/>
            <a:rect l="l" t="t" r="r" b="b"/>
            <a:pathLst>
              <a:path w="172" h="154" extrusionOk="0">
                <a:moveTo>
                  <a:pt x="40" y="0"/>
                </a:moveTo>
                <a:cubicBezTo>
                  <a:pt x="31" y="0"/>
                  <a:pt x="24" y="3"/>
                  <a:pt x="17" y="11"/>
                </a:cubicBezTo>
                <a:lnTo>
                  <a:pt x="10" y="17"/>
                </a:lnTo>
                <a:cubicBezTo>
                  <a:pt x="4" y="23"/>
                  <a:pt x="1" y="33"/>
                  <a:pt x="1" y="42"/>
                </a:cubicBezTo>
                <a:cubicBezTo>
                  <a:pt x="1" y="50"/>
                  <a:pt x="6" y="60"/>
                  <a:pt x="13" y="65"/>
                </a:cubicBezTo>
                <a:lnTo>
                  <a:pt x="113" y="147"/>
                </a:lnTo>
                <a:cubicBezTo>
                  <a:pt x="119" y="151"/>
                  <a:pt x="127" y="153"/>
                  <a:pt x="134" y="153"/>
                </a:cubicBezTo>
                <a:cubicBezTo>
                  <a:pt x="143" y="153"/>
                  <a:pt x="153" y="149"/>
                  <a:pt x="160" y="143"/>
                </a:cubicBezTo>
                <a:cubicBezTo>
                  <a:pt x="171" y="130"/>
                  <a:pt x="170" y="110"/>
                  <a:pt x="157" y="97"/>
                </a:cubicBezTo>
                <a:lnTo>
                  <a:pt x="63" y="9"/>
                </a:lnTo>
                <a:cubicBezTo>
                  <a:pt x="57" y="2"/>
                  <a:pt x="47" y="0"/>
                  <a:pt x="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853;p51">
            <a:extLst>
              <a:ext uri="{FF2B5EF4-FFF2-40B4-BE49-F238E27FC236}">
                <a16:creationId xmlns:a16="http://schemas.microsoft.com/office/drawing/2014/main" id="{80CE96B5-031C-AB36-E21B-5F186A018AA0}"/>
              </a:ext>
            </a:extLst>
          </p:cNvPr>
          <p:cNvSpPr/>
          <p:nvPr/>
        </p:nvSpPr>
        <p:spPr>
          <a:xfrm>
            <a:off x="1988408" y="3549613"/>
            <a:ext cx="8372" cy="5186"/>
          </a:xfrm>
          <a:custGeom>
            <a:avLst/>
            <a:gdLst/>
            <a:ahLst/>
            <a:cxnLst/>
            <a:rect l="l" t="t" r="r" b="b"/>
            <a:pathLst>
              <a:path w="113" h="70" extrusionOk="0">
                <a:moveTo>
                  <a:pt x="83" y="0"/>
                </a:moveTo>
                <a:cubicBezTo>
                  <a:pt x="81" y="0"/>
                  <a:pt x="79" y="0"/>
                  <a:pt x="77" y="1"/>
                </a:cubicBezTo>
                <a:lnTo>
                  <a:pt x="30" y="4"/>
                </a:lnTo>
                <a:cubicBezTo>
                  <a:pt x="14" y="6"/>
                  <a:pt x="0" y="20"/>
                  <a:pt x="0" y="37"/>
                </a:cubicBezTo>
                <a:lnTo>
                  <a:pt x="0" y="39"/>
                </a:lnTo>
                <a:cubicBezTo>
                  <a:pt x="1" y="56"/>
                  <a:pt x="16" y="70"/>
                  <a:pt x="32" y="70"/>
                </a:cubicBezTo>
                <a:lnTo>
                  <a:pt x="36" y="70"/>
                </a:lnTo>
                <a:lnTo>
                  <a:pt x="82" y="65"/>
                </a:lnTo>
                <a:cubicBezTo>
                  <a:pt x="99" y="64"/>
                  <a:pt x="113" y="50"/>
                  <a:pt x="113" y="33"/>
                </a:cubicBezTo>
                <a:lnTo>
                  <a:pt x="113" y="30"/>
                </a:lnTo>
                <a:cubicBezTo>
                  <a:pt x="111" y="14"/>
                  <a:pt x="97" y="0"/>
                  <a:pt x="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854;p51">
            <a:extLst>
              <a:ext uri="{FF2B5EF4-FFF2-40B4-BE49-F238E27FC236}">
                <a16:creationId xmlns:a16="http://schemas.microsoft.com/office/drawing/2014/main" id="{D8B741E2-F561-A275-03A3-600F03A7CEBB}"/>
              </a:ext>
            </a:extLst>
          </p:cNvPr>
          <p:cNvSpPr/>
          <p:nvPr/>
        </p:nvSpPr>
        <p:spPr>
          <a:xfrm>
            <a:off x="1984407" y="3550132"/>
            <a:ext cx="6593" cy="12965"/>
          </a:xfrm>
          <a:custGeom>
            <a:avLst/>
            <a:gdLst/>
            <a:ahLst/>
            <a:cxnLst/>
            <a:rect l="l" t="t" r="r" b="b"/>
            <a:pathLst>
              <a:path w="89" h="175" extrusionOk="0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lnTo>
                  <a:pt x="29" y="1"/>
                </a:lnTo>
                <a:cubicBezTo>
                  <a:pt x="22" y="2"/>
                  <a:pt x="13" y="6"/>
                  <a:pt x="7" y="13"/>
                </a:cubicBezTo>
                <a:cubicBezTo>
                  <a:pt x="2" y="20"/>
                  <a:pt x="0" y="27"/>
                  <a:pt x="0" y="37"/>
                </a:cubicBezTo>
                <a:lnTo>
                  <a:pt x="7" y="145"/>
                </a:lnTo>
                <a:cubicBezTo>
                  <a:pt x="8" y="162"/>
                  <a:pt x="23" y="174"/>
                  <a:pt x="40" y="174"/>
                </a:cubicBezTo>
                <a:lnTo>
                  <a:pt x="43" y="174"/>
                </a:lnTo>
                <a:lnTo>
                  <a:pt x="57" y="173"/>
                </a:lnTo>
                <a:cubicBezTo>
                  <a:pt x="75" y="172"/>
                  <a:pt x="89" y="156"/>
                  <a:pt x="86" y="138"/>
                </a:cubicBezTo>
                <a:lnTo>
                  <a:pt x="79" y="30"/>
                </a:lnTo>
                <a:cubicBezTo>
                  <a:pt x="78" y="12"/>
                  <a:pt x="62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855;p51">
            <a:extLst>
              <a:ext uri="{FF2B5EF4-FFF2-40B4-BE49-F238E27FC236}">
                <a16:creationId xmlns:a16="http://schemas.microsoft.com/office/drawing/2014/main" id="{D3CCBC74-EED6-7C9B-9122-A615D121AAF1}"/>
              </a:ext>
            </a:extLst>
          </p:cNvPr>
          <p:cNvSpPr/>
          <p:nvPr/>
        </p:nvSpPr>
        <p:spPr>
          <a:xfrm>
            <a:off x="1993667" y="3573174"/>
            <a:ext cx="12817" cy="5482"/>
          </a:xfrm>
          <a:custGeom>
            <a:avLst/>
            <a:gdLst/>
            <a:ahLst/>
            <a:cxnLst/>
            <a:rect l="l" t="t" r="r" b="b"/>
            <a:pathLst>
              <a:path w="173" h="74" extrusionOk="0">
                <a:moveTo>
                  <a:pt x="140" y="0"/>
                </a:moveTo>
                <a:cubicBezTo>
                  <a:pt x="139" y="0"/>
                  <a:pt x="138" y="0"/>
                  <a:pt x="136" y="0"/>
                </a:cubicBezTo>
                <a:lnTo>
                  <a:pt x="31" y="8"/>
                </a:lnTo>
                <a:cubicBezTo>
                  <a:pt x="13" y="9"/>
                  <a:pt x="0" y="24"/>
                  <a:pt x="1" y="43"/>
                </a:cubicBezTo>
                <a:cubicBezTo>
                  <a:pt x="2" y="60"/>
                  <a:pt x="17" y="73"/>
                  <a:pt x="33" y="73"/>
                </a:cubicBezTo>
                <a:lnTo>
                  <a:pt x="36" y="73"/>
                </a:lnTo>
                <a:lnTo>
                  <a:pt x="142" y="65"/>
                </a:lnTo>
                <a:cubicBezTo>
                  <a:pt x="159" y="64"/>
                  <a:pt x="173" y="48"/>
                  <a:pt x="172" y="30"/>
                </a:cubicBezTo>
                <a:cubicBezTo>
                  <a:pt x="170" y="13"/>
                  <a:pt x="155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856;p51">
            <a:extLst>
              <a:ext uri="{FF2B5EF4-FFF2-40B4-BE49-F238E27FC236}">
                <a16:creationId xmlns:a16="http://schemas.microsoft.com/office/drawing/2014/main" id="{5CC913E4-7AD7-4096-A88F-D4BBFA71F927}"/>
              </a:ext>
            </a:extLst>
          </p:cNvPr>
          <p:cNvSpPr/>
          <p:nvPr/>
        </p:nvSpPr>
        <p:spPr>
          <a:xfrm>
            <a:off x="3111044" y="2732506"/>
            <a:ext cx="17040" cy="5779"/>
          </a:xfrm>
          <a:custGeom>
            <a:avLst/>
            <a:gdLst/>
            <a:ahLst/>
            <a:cxnLst/>
            <a:rect l="l" t="t" r="r" b="b"/>
            <a:pathLst>
              <a:path w="230" h="78" extrusionOk="0">
                <a:moveTo>
                  <a:pt x="197" y="0"/>
                </a:moveTo>
                <a:cubicBezTo>
                  <a:pt x="196" y="0"/>
                  <a:pt x="195" y="0"/>
                  <a:pt x="193" y="0"/>
                </a:cubicBezTo>
                <a:lnTo>
                  <a:pt x="32" y="12"/>
                </a:lnTo>
                <a:cubicBezTo>
                  <a:pt x="13" y="13"/>
                  <a:pt x="1" y="30"/>
                  <a:pt x="2" y="47"/>
                </a:cubicBezTo>
                <a:cubicBezTo>
                  <a:pt x="3" y="64"/>
                  <a:pt x="18" y="77"/>
                  <a:pt x="34" y="77"/>
                </a:cubicBezTo>
                <a:lnTo>
                  <a:pt x="37" y="77"/>
                </a:lnTo>
                <a:lnTo>
                  <a:pt x="196" y="66"/>
                </a:lnTo>
                <a:lnTo>
                  <a:pt x="199" y="66"/>
                </a:lnTo>
                <a:cubicBezTo>
                  <a:pt x="216" y="64"/>
                  <a:pt x="230" y="48"/>
                  <a:pt x="229" y="31"/>
                </a:cubicBezTo>
                <a:cubicBezTo>
                  <a:pt x="227" y="13"/>
                  <a:pt x="212" y="0"/>
                  <a:pt x="1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857;p51">
            <a:extLst>
              <a:ext uri="{FF2B5EF4-FFF2-40B4-BE49-F238E27FC236}">
                <a16:creationId xmlns:a16="http://schemas.microsoft.com/office/drawing/2014/main" id="{C6F7429E-D0E8-6218-0562-59112DDA89D1}"/>
              </a:ext>
            </a:extLst>
          </p:cNvPr>
          <p:cNvSpPr/>
          <p:nvPr/>
        </p:nvSpPr>
        <p:spPr>
          <a:xfrm>
            <a:off x="2989171" y="3088569"/>
            <a:ext cx="13262" cy="6001"/>
          </a:xfrm>
          <a:custGeom>
            <a:avLst/>
            <a:gdLst/>
            <a:ahLst/>
            <a:cxnLst/>
            <a:rect l="l" t="t" r="r" b="b"/>
            <a:pathLst>
              <a:path w="179" h="81" extrusionOk="0">
                <a:moveTo>
                  <a:pt x="146" y="0"/>
                </a:moveTo>
                <a:cubicBezTo>
                  <a:pt x="145" y="0"/>
                  <a:pt x="143" y="0"/>
                  <a:pt x="142" y="1"/>
                </a:cubicBezTo>
                <a:lnTo>
                  <a:pt x="34" y="9"/>
                </a:lnTo>
                <a:cubicBezTo>
                  <a:pt x="23" y="10"/>
                  <a:pt x="8" y="25"/>
                  <a:pt x="5" y="36"/>
                </a:cubicBezTo>
                <a:cubicBezTo>
                  <a:pt x="1" y="46"/>
                  <a:pt x="3" y="58"/>
                  <a:pt x="10" y="67"/>
                </a:cubicBezTo>
                <a:cubicBezTo>
                  <a:pt x="16" y="76"/>
                  <a:pt x="26" y="81"/>
                  <a:pt x="36" y="81"/>
                </a:cubicBezTo>
                <a:cubicBezTo>
                  <a:pt x="37" y="81"/>
                  <a:pt x="38" y="81"/>
                  <a:pt x="37" y="79"/>
                </a:cubicBezTo>
                <a:lnTo>
                  <a:pt x="148" y="66"/>
                </a:lnTo>
                <a:cubicBezTo>
                  <a:pt x="161" y="65"/>
                  <a:pt x="172" y="56"/>
                  <a:pt x="175" y="44"/>
                </a:cubicBezTo>
                <a:cubicBezTo>
                  <a:pt x="179" y="32"/>
                  <a:pt x="177" y="19"/>
                  <a:pt x="167" y="10"/>
                </a:cubicBezTo>
                <a:cubicBezTo>
                  <a:pt x="162" y="4"/>
                  <a:pt x="154" y="0"/>
                  <a:pt x="1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858;p51">
            <a:extLst>
              <a:ext uri="{FF2B5EF4-FFF2-40B4-BE49-F238E27FC236}">
                <a16:creationId xmlns:a16="http://schemas.microsoft.com/office/drawing/2014/main" id="{6BCA86DB-EFF7-CB83-9B3F-53BF1E2B4E16}"/>
              </a:ext>
            </a:extLst>
          </p:cNvPr>
          <p:cNvSpPr/>
          <p:nvPr/>
        </p:nvSpPr>
        <p:spPr>
          <a:xfrm>
            <a:off x="3000062" y="3016334"/>
            <a:ext cx="5704" cy="5927"/>
          </a:xfrm>
          <a:custGeom>
            <a:avLst/>
            <a:gdLst/>
            <a:ahLst/>
            <a:cxnLst/>
            <a:rect l="l" t="t" r="r" b="b"/>
            <a:pathLst>
              <a:path w="77" h="80" extrusionOk="0">
                <a:moveTo>
                  <a:pt x="41" y="1"/>
                </a:moveTo>
                <a:cubicBezTo>
                  <a:pt x="27" y="1"/>
                  <a:pt x="15" y="10"/>
                  <a:pt x="10" y="23"/>
                </a:cubicBezTo>
                <a:lnTo>
                  <a:pt x="5" y="39"/>
                </a:lnTo>
                <a:cubicBezTo>
                  <a:pt x="1" y="52"/>
                  <a:pt x="7" y="65"/>
                  <a:pt x="17" y="73"/>
                </a:cubicBezTo>
                <a:cubicBezTo>
                  <a:pt x="22" y="78"/>
                  <a:pt x="30" y="79"/>
                  <a:pt x="37" y="79"/>
                </a:cubicBezTo>
                <a:cubicBezTo>
                  <a:pt x="43" y="79"/>
                  <a:pt x="51" y="78"/>
                  <a:pt x="58" y="73"/>
                </a:cubicBezTo>
                <a:cubicBezTo>
                  <a:pt x="69" y="68"/>
                  <a:pt x="77" y="56"/>
                  <a:pt x="75" y="43"/>
                </a:cubicBezTo>
                <a:lnTo>
                  <a:pt x="73" y="31"/>
                </a:lnTo>
                <a:cubicBezTo>
                  <a:pt x="72" y="16"/>
                  <a:pt x="61" y="2"/>
                  <a:pt x="45" y="1"/>
                </a:cubicBezTo>
                <a:cubicBezTo>
                  <a:pt x="44" y="1"/>
                  <a:pt x="42" y="1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859;p51">
            <a:extLst>
              <a:ext uri="{FF2B5EF4-FFF2-40B4-BE49-F238E27FC236}">
                <a16:creationId xmlns:a16="http://schemas.microsoft.com/office/drawing/2014/main" id="{B45E2F83-E4C5-75CB-F91C-A92286B4A4F8}"/>
              </a:ext>
            </a:extLst>
          </p:cNvPr>
          <p:cNvSpPr/>
          <p:nvPr/>
        </p:nvSpPr>
        <p:spPr>
          <a:xfrm>
            <a:off x="3123046" y="2724430"/>
            <a:ext cx="12669" cy="12965"/>
          </a:xfrm>
          <a:custGeom>
            <a:avLst/>
            <a:gdLst/>
            <a:ahLst/>
            <a:cxnLst/>
            <a:rect l="l" t="t" r="r" b="b"/>
            <a:pathLst>
              <a:path w="171" h="175" extrusionOk="0">
                <a:moveTo>
                  <a:pt x="129" y="0"/>
                </a:moveTo>
                <a:cubicBezTo>
                  <a:pt x="120" y="0"/>
                  <a:pt x="111" y="4"/>
                  <a:pt x="104" y="12"/>
                </a:cubicBezTo>
                <a:lnTo>
                  <a:pt x="11" y="121"/>
                </a:lnTo>
                <a:cubicBezTo>
                  <a:pt x="2" y="130"/>
                  <a:pt x="0" y="145"/>
                  <a:pt x="7" y="156"/>
                </a:cubicBezTo>
                <a:cubicBezTo>
                  <a:pt x="12" y="168"/>
                  <a:pt x="23" y="175"/>
                  <a:pt x="36" y="175"/>
                </a:cubicBezTo>
                <a:lnTo>
                  <a:pt x="38" y="175"/>
                </a:lnTo>
                <a:lnTo>
                  <a:pt x="52" y="173"/>
                </a:lnTo>
                <a:cubicBezTo>
                  <a:pt x="60" y="172"/>
                  <a:pt x="69" y="168"/>
                  <a:pt x="74" y="161"/>
                </a:cubicBezTo>
                <a:lnTo>
                  <a:pt x="162" y="60"/>
                </a:lnTo>
                <a:cubicBezTo>
                  <a:pt x="167" y="53"/>
                  <a:pt x="171" y="46"/>
                  <a:pt x="169" y="37"/>
                </a:cubicBezTo>
                <a:cubicBezTo>
                  <a:pt x="168" y="27"/>
                  <a:pt x="164" y="20"/>
                  <a:pt x="157" y="15"/>
                </a:cubicBezTo>
                <a:lnTo>
                  <a:pt x="150" y="8"/>
                </a:lnTo>
                <a:cubicBezTo>
                  <a:pt x="144" y="3"/>
                  <a:pt x="136" y="0"/>
                  <a:pt x="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860;p51">
            <a:extLst>
              <a:ext uri="{FF2B5EF4-FFF2-40B4-BE49-F238E27FC236}">
                <a16:creationId xmlns:a16="http://schemas.microsoft.com/office/drawing/2014/main" id="{3BC47347-EEB3-5B48-C24B-EF14678D5743}"/>
              </a:ext>
            </a:extLst>
          </p:cNvPr>
          <p:cNvSpPr/>
          <p:nvPr/>
        </p:nvSpPr>
        <p:spPr>
          <a:xfrm>
            <a:off x="3020511" y="3070788"/>
            <a:ext cx="6964" cy="10002"/>
          </a:xfrm>
          <a:custGeom>
            <a:avLst/>
            <a:gdLst/>
            <a:ahLst/>
            <a:cxnLst/>
            <a:rect l="l" t="t" r="r" b="b"/>
            <a:pathLst>
              <a:path w="94" h="135" extrusionOk="0">
                <a:moveTo>
                  <a:pt x="57" y="1"/>
                </a:moveTo>
                <a:cubicBezTo>
                  <a:pt x="51" y="1"/>
                  <a:pt x="44" y="3"/>
                  <a:pt x="38" y="6"/>
                </a:cubicBezTo>
                <a:lnTo>
                  <a:pt x="16" y="22"/>
                </a:lnTo>
                <a:cubicBezTo>
                  <a:pt x="6" y="28"/>
                  <a:pt x="0" y="40"/>
                  <a:pt x="2" y="51"/>
                </a:cubicBezTo>
                <a:lnTo>
                  <a:pt x="6" y="104"/>
                </a:lnTo>
                <a:cubicBezTo>
                  <a:pt x="7" y="120"/>
                  <a:pt x="20" y="132"/>
                  <a:pt x="36" y="134"/>
                </a:cubicBezTo>
                <a:lnTo>
                  <a:pt x="38" y="134"/>
                </a:lnTo>
                <a:cubicBezTo>
                  <a:pt x="53" y="134"/>
                  <a:pt x="66" y="124"/>
                  <a:pt x="69" y="110"/>
                </a:cubicBezTo>
                <a:lnTo>
                  <a:pt x="89" y="42"/>
                </a:lnTo>
                <a:cubicBezTo>
                  <a:pt x="93" y="28"/>
                  <a:pt x="88" y="15"/>
                  <a:pt x="77" y="6"/>
                </a:cubicBezTo>
                <a:cubicBezTo>
                  <a:pt x="70" y="3"/>
                  <a:pt x="64" y="1"/>
                  <a:pt x="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861;p51">
            <a:extLst>
              <a:ext uri="{FF2B5EF4-FFF2-40B4-BE49-F238E27FC236}">
                <a16:creationId xmlns:a16="http://schemas.microsoft.com/office/drawing/2014/main" id="{CA2BDBDD-01E9-A836-C25E-9526AB9DB2A4}"/>
              </a:ext>
            </a:extLst>
          </p:cNvPr>
          <p:cNvSpPr/>
          <p:nvPr/>
        </p:nvSpPr>
        <p:spPr>
          <a:xfrm>
            <a:off x="2989542" y="2964473"/>
            <a:ext cx="13336" cy="18818"/>
          </a:xfrm>
          <a:custGeom>
            <a:avLst/>
            <a:gdLst/>
            <a:ahLst/>
            <a:cxnLst/>
            <a:rect l="l" t="t" r="r" b="b"/>
            <a:pathLst>
              <a:path w="180" h="254" extrusionOk="0">
                <a:moveTo>
                  <a:pt x="37" y="0"/>
                </a:moveTo>
                <a:cubicBezTo>
                  <a:pt x="29" y="0"/>
                  <a:pt x="21" y="3"/>
                  <a:pt x="16" y="9"/>
                </a:cubicBezTo>
                <a:cubicBezTo>
                  <a:pt x="2" y="20"/>
                  <a:pt x="1" y="40"/>
                  <a:pt x="12" y="53"/>
                </a:cubicBezTo>
                <a:lnTo>
                  <a:pt x="73" y="123"/>
                </a:lnTo>
                <a:lnTo>
                  <a:pt x="116" y="232"/>
                </a:lnTo>
                <a:cubicBezTo>
                  <a:pt x="120" y="246"/>
                  <a:pt x="132" y="253"/>
                  <a:pt x="146" y="253"/>
                </a:cubicBezTo>
                <a:lnTo>
                  <a:pt x="153" y="253"/>
                </a:lnTo>
                <a:cubicBezTo>
                  <a:pt x="169" y="249"/>
                  <a:pt x="179" y="236"/>
                  <a:pt x="178" y="220"/>
                </a:cubicBezTo>
                <a:lnTo>
                  <a:pt x="172" y="123"/>
                </a:lnTo>
                <a:cubicBezTo>
                  <a:pt x="172" y="114"/>
                  <a:pt x="168" y="106"/>
                  <a:pt x="161" y="101"/>
                </a:cubicBezTo>
                <a:lnTo>
                  <a:pt x="59" y="9"/>
                </a:lnTo>
                <a:cubicBezTo>
                  <a:pt x="53" y="3"/>
                  <a:pt x="45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862;p51">
            <a:extLst>
              <a:ext uri="{FF2B5EF4-FFF2-40B4-BE49-F238E27FC236}">
                <a16:creationId xmlns:a16="http://schemas.microsoft.com/office/drawing/2014/main" id="{A1085341-1F5A-AA07-CB17-A36CBD709404}"/>
              </a:ext>
            </a:extLst>
          </p:cNvPr>
          <p:cNvSpPr/>
          <p:nvPr/>
        </p:nvSpPr>
        <p:spPr>
          <a:xfrm>
            <a:off x="2992283" y="2875050"/>
            <a:ext cx="20522" cy="29264"/>
          </a:xfrm>
          <a:custGeom>
            <a:avLst/>
            <a:gdLst/>
            <a:ahLst/>
            <a:cxnLst/>
            <a:rect l="l" t="t" r="r" b="b"/>
            <a:pathLst>
              <a:path w="277" h="395" extrusionOk="0">
                <a:moveTo>
                  <a:pt x="245" y="1"/>
                </a:moveTo>
                <a:cubicBezTo>
                  <a:pt x="244" y="1"/>
                  <a:pt x="242" y="1"/>
                  <a:pt x="240" y="2"/>
                </a:cubicBezTo>
                <a:lnTo>
                  <a:pt x="225" y="3"/>
                </a:lnTo>
                <a:cubicBezTo>
                  <a:pt x="214" y="4"/>
                  <a:pt x="203" y="11"/>
                  <a:pt x="198" y="22"/>
                </a:cubicBezTo>
                <a:lnTo>
                  <a:pt x="107" y="236"/>
                </a:lnTo>
                <a:lnTo>
                  <a:pt x="10" y="340"/>
                </a:lnTo>
                <a:cubicBezTo>
                  <a:pt x="0" y="350"/>
                  <a:pt x="1" y="365"/>
                  <a:pt x="7" y="376"/>
                </a:cubicBezTo>
                <a:cubicBezTo>
                  <a:pt x="12" y="388"/>
                  <a:pt x="26" y="394"/>
                  <a:pt x="39" y="394"/>
                </a:cubicBezTo>
                <a:cubicBezTo>
                  <a:pt x="39" y="394"/>
                  <a:pt x="41" y="394"/>
                  <a:pt x="42" y="393"/>
                </a:cubicBezTo>
                <a:cubicBezTo>
                  <a:pt x="49" y="393"/>
                  <a:pt x="58" y="389"/>
                  <a:pt x="63" y="384"/>
                </a:cubicBezTo>
                <a:lnTo>
                  <a:pt x="172" y="274"/>
                </a:lnTo>
                <a:cubicBezTo>
                  <a:pt x="174" y="272"/>
                  <a:pt x="177" y="268"/>
                  <a:pt x="178" y="264"/>
                </a:cubicBezTo>
                <a:lnTo>
                  <a:pt x="272" y="45"/>
                </a:lnTo>
                <a:cubicBezTo>
                  <a:pt x="276" y="35"/>
                  <a:pt x="275" y="23"/>
                  <a:pt x="268" y="14"/>
                </a:cubicBezTo>
                <a:cubicBezTo>
                  <a:pt x="263" y="7"/>
                  <a:pt x="255" y="1"/>
                  <a:pt x="2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863;p51">
            <a:extLst>
              <a:ext uri="{FF2B5EF4-FFF2-40B4-BE49-F238E27FC236}">
                <a16:creationId xmlns:a16="http://schemas.microsoft.com/office/drawing/2014/main" id="{31A7C58A-3968-6EB8-D166-FBB9E936C05C}"/>
              </a:ext>
            </a:extLst>
          </p:cNvPr>
          <p:cNvSpPr/>
          <p:nvPr/>
        </p:nvSpPr>
        <p:spPr>
          <a:xfrm>
            <a:off x="3296484" y="3059231"/>
            <a:ext cx="13780" cy="13188"/>
          </a:xfrm>
          <a:custGeom>
            <a:avLst/>
            <a:gdLst/>
            <a:ahLst/>
            <a:cxnLst/>
            <a:rect l="l" t="t" r="r" b="b"/>
            <a:pathLst>
              <a:path w="186" h="178" extrusionOk="0">
                <a:moveTo>
                  <a:pt x="151" y="1"/>
                </a:moveTo>
                <a:cubicBezTo>
                  <a:pt x="150" y="1"/>
                  <a:pt x="149" y="1"/>
                  <a:pt x="148" y="1"/>
                </a:cubicBezTo>
                <a:lnTo>
                  <a:pt x="133" y="3"/>
                </a:lnTo>
                <a:cubicBezTo>
                  <a:pt x="124" y="3"/>
                  <a:pt x="116" y="6"/>
                  <a:pt x="111" y="13"/>
                </a:cubicBezTo>
                <a:lnTo>
                  <a:pt x="9" y="123"/>
                </a:lnTo>
                <a:cubicBezTo>
                  <a:pt x="3" y="129"/>
                  <a:pt x="1" y="138"/>
                  <a:pt x="1" y="147"/>
                </a:cubicBezTo>
                <a:cubicBezTo>
                  <a:pt x="2" y="160"/>
                  <a:pt x="9" y="171"/>
                  <a:pt x="22" y="176"/>
                </a:cubicBezTo>
                <a:cubicBezTo>
                  <a:pt x="25" y="177"/>
                  <a:pt x="29" y="178"/>
                  <a:pt x="33" y="178"/>
                </a:cubicBezTo>
                <a:cubicBezTo>
                  <a:pt x="40" y="178"/>
                  <a:pt x="49" y="176"/>
                  <a:pt x="58" y="170"/>
                </a:cubicBezTo>
                <a:lnTo>
                  <a:pt x="174" y="57"/>
                </a:lnTo>
                <a:cubicBezTo>
                  <a:pt x="183" y="48"/>
                  <a:pt x="185" y="34"/>
                  <a:pt x="180" y="21"/>
                </a:cubicBezTo>
                <a:cubicBezTo>
                  <a:pt x="174" y="9"/>
                  <a:pt x="163" y="1"/>
                  <a:pt x="1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864;p51">
            <a:extLst>
              <a:ext uri="{FF2B5EF4-FFF2-40B4-BE49-F238E27FC236}">
                <a16:creationId xmlns:a16="http://schemas.microsoft.com/office/drawing/2014/main" id="{BE1EDBA0-B413-17D2-4E04-6CFC830759D7}"/>
              </a:ext>
            </a:extLst>
          </p:cNvPr>
          <p:cNvSpPr/>
          <p:nvPr/>
        </p:nvSpPr>
        <p:spPr>
          <a:xfrm>
            <a:off x="3440878" y="2970474"/>
            <a:ext cx="6593" cy="20522"/>
          </a:xfrm>
          <a:custGeom>
            <a:avLst/>
            <a:gdLst/>
            <a:ahLst/>
            <a:cxnLst/>
            <a:rect l="l" t="t" r="r" b="b"/>
            <a:pathLst>
              <a:path w="89" h="277" extrusionOk="0">
                <a:moveTo>
                  <a:pt x="41" y="0"/>
                </a:moveTo>
                <a:cubicBezTo>
                  <a:pt x="40" y="0"/>
                  <a:pt x="39" y="0"/>
                  <a:pt x="37" y="1"/>
                </a:cubicBezTo>
                <a:cubicBezTo>
                  <a:pt x="20" y="2"/>
                  <a:pt x="6" y="17"/>
                  <a:pt x="7" y="36"/>
                </a:cubicBezTo>
                <a:lnTo>
                  <a:pt x="13" y="100"/>
                </a:lnTo>
                <a:cubicBezTo>
                  <a:pt x="5" y="108"/>
                  <a:pt x="0" y="121"/>
                  <a:pt x="1" y="132"/>
                </a:cubicBezTo>
                <a:lnTo>
                  <a:pt x="9" y="246"/>
                </a:lnTo>
                <a:cubicBezTo>
                  <a:pt x="10" y="256"/>
                  <a:pt x="15" y="264"/>
                  <a:pt x="21" y="269"/>
                </a:cubicBezTo>
                <a:cubicBezTo>
                  <a:pt x="26" y="274"/>
                  <a:pt x="33" y="276"/>
                  <a:pt x="42" y="276"/>
                </a:cubicBezTo>
                <a:cubicBezTo>
                  <a:pt x="43" y="276"/>
                  <a:pt x="43" y="276"/>
                  <a:pt x="43" y="275"/>
                </a:cubicBezTo>
                <a:lnTo>
                  <a:pt x="57" y="274"/>
                </a:lnTo>
                <a:cubicBezTo>
                  <a:pt x="75" y="272"/>
                  <a:pt x="89" y="257"/>
                  <a:pt x="87" y="239"/>
                </a:cubicBezTo>
                <a:lnTo>
                  <a:pt x="79" y="125"/>
                </a:lnTo>
                <a:lnTo>
                  <a:pt x="79" y="124"/>
                </a:lnTo>
                <a:lnTo>
                  <a:pt x="73" y="31"/>
                </a:lnTo>
                <a:cubicBezTo>
                  <a:pt x="72" y="13"/>
                  <a:pt x="56" y="0"/>
                  <a:pt x="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865;p51">
            <a:extLst>
              <a:ext uri="{FF2B5EF4-FFF2-40B4-BE49-F238E27FC236}">
                <a16:creationId xmlns:a16="http://schemas.microsoft.com/office/drawing/2014/main" id="{0B178D40-F233-0E37-B680-5464E018AAD5}"/>
              </a:ext>
            </a:extLst>
          </p:cNvPr>
          <p:cNvSpPr/>
          <p:nvPr/>
        </p:nvSpPr>
        <p:spPr>
          <a:xfrm>
            <a:off x="3336268" y="3056268"/>
            <a:ext cx="15855" cy="13336"/>
          </a:xfrm>
          <a:custGeom>
            <a:avLst/>
            <a:gdLst/>
            <a:ahLst/>
            <a:cxnLst/>
            <a:rect l="l" t="t" r="r" b="b"/>
            <a:pathLst>
              <a:path w="214" h="180" extrusionOk="0">
                <a:moveTo>
                  <a:pt x="182" y="1"/>
                </a:moveTo>
                <a:cubicBezTo>
                  <a:pt x="181" y="1"/>
                  <a:pt x="179" y="1"/>
                  <a:pt x="177" y="1"/>
                </a:cubicBezTo>
                <a:lnTo>
                  <a:pt x="138" y="3"/>
                </a:lnTo>
                <a:lnTo>
                  <a:pt x="137" y="3"/>
                </a:lnTo>
                <a:lnTo>
                  <a:pt x="122" y="4"/>
                </a:lnTo>
                <a:cubicBezTo>
                  <a:pt x="115" y="7"/>
                  <a:pt x="105" y="10"/>
                  <a:pt x="100" y="17"/>
                </a:cubicBezTo>
                <a:lnTo>
                  <a:pt x="11" y="122"/>
                </a:lnTo>
                <a:cubicBezTo>
                  <a:pt x="2" y="129"/>
                  <a:pt x="0" y="143"/>
                  <a:pt x="3" y="153"/>
                </a:cubicBezTo>
                <a:cubicBezTo>
                  <a:pt x="7" y="165"/>
                  <a:pt x="16" y="173"/>
                  <a:pt x="27" y="175"/>
                </a:cubicBezTo>
                <a:lnTo>
                  <a:pt x="39" y="178"/>
                </a:lnTo>
                <a:cubicBezTo>
                  <a:pt x="42" y="179"/>
                  <a:pt x="44" y="179"/>
                  <a:pt x="47" y="179"/>
                </a:cubicBezTo>
                <a:cubicBezTo>
                  <a:pt x="55" y="179"/>
                  <a:pt x="65" y="174"/>
                  <a:pt x="71" y="166"/>
                </a:cubicBezTo>
                <a:lnTo>
                  <a:pt x="157" y="67"/>
                </a:lnTo>
                <a:lnTo>
                  <a:pt x="182" y="66"/>
                </a:lnTo>
                <a:cubicBezTo>
                  <a:pt x="200" y="65"/>
                  <a:pt x="214" y="49"/>
                  <a:pt x="212" y="31"/>
                </a:cubicBezTo>
                <a:cubicBezTo>
                  <a:pt x="211" y="14"/>
                  <a:pt x="198" y="1"/>
                  <a:pt x="1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866;p51">
            <a:extLst>
              <a:ext uri="{FF2B5EF4-FFF2-40B4-BE49-F238E27FC236}">
                <a16:creationId xmlns:a16="http://schemas.microsoft.com/office/drawing/2014/main" id="{F104C10A-B935-3E08-8F8D-4E24332E6B5D}"/>
              </a:ext>
            </a:extLst>
          </p:cNvPr>
          <p:cNvSpPr/>
          <p:nvPr/>
        </p:nvSpPr>
        <p:spPr>
          <a:xfrm>
            <a:off x="3440360" y="2963139"/>
            <a:ext cx="19855" cy="19336"/>
          </a:xfrm>
          <a:custGeom>
            <a:avLst/>
            <a:gdLst/>
            <a:ahLst/>
            <a:cxnLst/>
            <a:rect l="l" t="t" r="r" b="b"/>
            <a:pathLst>
              <a:path w="268" h="261" extrusionOk="0">
                <a:moveTo>
                  <a:pt x="232" y="0"/>
                </a:moveTo>
                <a:cubicBezTo>
                  <a:pt x="226" y="0"/>
                  <a:pt x="221" y="1"/>
                  <a:pt x="216" y="4"/>
                </a:cubicBezTo>
                <a:lnTo>
                  <a:pt x="20" y="105"/>
                </a:lnTo>
                <a:cubicBezTo>
                  <a:pt x="7" y="113"/>
                  <a:pt x="1" y="127"/>
                  <a:pt x="3" y="141"/>
                </a:cubicBezTo>
                <a:lnTo>
                  <a:pt x="24" y="235"/>
                </a:lnTo>
                <a:cubicBezTo>
                  <a:pt x="27" y="250"/>
                  <a:pt x="40" y="261"/>
                  <a:pt x="55" y="261"/>
                </a:cubicBezTo>
                <a:lnTo>
                  <a:pt x="62" y="261"/>
                </a:lnTo>
                <a:cubicBezTo>
                  <a:pt x="80" y="258"/>
                  <a:pt x="91" y="243"/>
                  <a:pt x="90" y="225"/>
                </a:cubicBezTo>
                <a:lnTo>
                  <a:pt x="85" y="153"/>
                </a:lnTo>
                <a:lnTo>
                  <a:pt x="253" y="65"/>
                </a:lnTo>
                <a:cubicBezTo>
                  <a:pt x="262" y="61"/>
                  <a:pt x="267" y="48"/>
                  <a:pt x="267" y="37"/>
                </a:cubicBezTo>
                <a:cubicBezTo>
                  <a:pt x="267" y="26"/>
                  <a:pt x="259" y="12"/>
                  <a:pt x="251" y="6"/>
                </a:cubicBezTo>
                <a:cubicBezTo>
                  <a:pt x="245" y="2"/>
                  <a:pt x="238" y="0"/>
                  <a:pt x="2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867;p51">
            <a:extLst>
              <a:ext uri="{FF2B5EF4-FFF2-40B4-BE49-F238E27FC236}">
                <a16:creationId xmlns:a16="http://schemas.microsoft.com/office/drawing/2014/main" id="{F0F1166F-01EC-6737-0824-A0FD7BE317BE}"/>
              </a:ext>
            </a:extLst>
          </p:cNvPr>
          <p:cNvSpPr/>
          <p:nvPr/>
        </p:nvSpPr>
        <p:spPr>
          <a:xfrm>
            <a:off x="3305448" y="3058860"/>
            <a:ext cx="10965" cy="5335"/>
          </a:xfrm>
          <a:custGeom>
            <a:avLst/>
            <a:gdLst/>
            <a:ahLst/>
            <a:cxnLst/>
            <a:rect l="l" t="t" r="r" b="b"/>
            <a:pathLst>
              <a:path w="148" h="72" extrusionOk="0">
                <a:moveTo>
                  <a:pt x="115" y="1"/>
                </a:moveTo>
                <a:cubicBezTo>
                  <a:pt x="114" y="1"/>
                  <a:pt x="113" y="1"/>
                  <a:pt x="112" y="1"/>
                </a:cubicBezTo>
                <a:lnTo>
                  <a:pt x="31" y="6"/>
                </a:lnTo>
                <a:cubicBezTo>
                  <a:pt x="13" y="8"/>
                  <a:pt x="1" y="22"/>
                  <a:pt x="1" y="39"/>
                </a:cubicBezTo>
                <a:lnTo>
                  <a:pt x="1" y="41"/>
                </a:lnTo>
                <a:cubicBezTo>
                  <a:pt x="2" y="58"/>
                  <a:pt x="16" y="72"/>
                  <a:pt x="33" y="72"/>
                </a:cubicBezTo>
                <a:lnTo>
                  <a:pt x="36" y="72"/>
                </a:lnTo>
                <a:lnTo>
                  <a:pt x="117" y="66"/>
                </a:lnTo>
                <a:cubicBezTo>
                  <a:pt x="135" y="65"/>
                  <a:pt x="148" y="51"/>
                  <a:pt x="148" y="34"/>
                </a:cubicBezTo>
                <a:lnTo>
                  <a:pt x="148" y="31"/>
                </a:lnTo>
                <a:cubicBezTo>
                  <a:pt x="147" y="14"/>
                  <a:pt x="131" y="1"/>
                  <a:pt x="1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868;p51">
            <a:extLst>
              <a:ext uri="{FF2B5EF4-FFF2-40B4-BE49-F238E27FC236}">
                <a16:creationId xmlns:a16="http://schemas.microsoft.com/office/drawing/2014/main" id="{6536055C-CEE8-8BB3-B167-0DCDA65508B1}"/>
              </a:ext>
            </a:extLst>
          </p:cNvPr>
          <p:cNvSpPr/>
          <p:nvPr/>
        </p:nvSpPr>
        <p:spPr>
          <a:xfrm>
            <a:off x="3021548" y="2864974"/>
            <a:ext cx="21262" cy="14077"/>
          </a:xfrm>
          <a:custGeom>
            <a:avLst/>
            <a:gdLst/>
            <a:ahLst/>
            <a:cxnLst/>
            <a:rect l="l" t="t" r="r" b="b"/>
            <a:pathLst>
              <a:path w="287" h="190" extrusionOk="0">
                <a:moveTo>
                  <a:pt x="250" y="0"/>
                </a:moveTo>
                <a:cubicBezTo>
                  <a:pt x="245" y="0"/>
                  <a:pt x="239" y="2"/>
                  <a:pt x="234" y="4"/>
                </a:cubicBezTo>
                <a:lnTo>
                  <a:pt x="18" y="128"/>
                </a:lnTo>
                <a:cubicBezTo>
                  <a:pt x="5" y="137"/>
                  <a:pt x="0" y="151"/>
                  <a:pt x="3" y="166"/>
                </a:cubicBezTo>
                <a:cubicBezTo>
                  <a:pt x="7" y="180"/>
                  <a:pt x="21" y="190"/>
                  <a:pt x="34" y="190"/>
                </a:cubicBezTo>
                <a:lnTo>
                  <a:pt x="49" y="189"/>
                </a:lnTo>
                <a:cubicBezTo>
                  <a:pt x="54" y="189"/>
                  <a:pt x="59" y="187"/>
                  <a:pt x="64" y="184"/>
                </a:cubicBezTo>
                <a:lnTo>
                  <a:pt x="271" y="66"/>
                </a:lnTo>
                <a:cubicBezTo>
                  <a:pt x="281" y="61"/>
                  <a:pt x="283" y="49"/>
                  <a:pt x="284" y="39"/>
                </a:cubicBezTo>
                <a:cubicBezTo>
                  <a:pt x="286" y="28"/>
                  <a:pt x="279" y="15"/>
                  <a:pt x="272" y="8"/>
                </a:cubicBezTo>
                <a:cubicBezTo>
                  <a:pt x="266" y="3"/>
                  <a:pt x="258" y="0"/>
                  <a:pt x="2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869;p51">
            <a:extLst>
              <a:ext uri="{FF2B5EF4-FFF2-40B4-BE49-F238E27FC236}">
                <a16:creationId xmlns:a16="http://schemas.microsoft.com/office/drawing/2014/main" id="{C576E2B6-0DEC-9A08-BB91-DB35DACEAB7F}"/>
              </a:ext>
            </a:extLst>
          </p:cNvPr>
          <p:cNvSpPr/>
          <p:nvPr/>
        </p:nvSpPr>
        <p:spPr>
          <a:xfrm>
            <a:off x="3220915" y="3063898"/>
            <a:ext cx="24522" cy="13854"/>
          </a:xfrm>
          <a:custGeom>
            <a:avLst/>
            <a:gdLst/>
            <a:ahLst/>
            <a:cxnLst/>
            <a:rect l="l" t="t" r="r" b="b"/>
            <a:pathLst>
              <a:path w="331" h="187" extrusionOk="0">
                <a:moveTo>
                  <a:pt x="297" y="0"/>
                </a:moveTo>
                <a:cubicBezTo>
                  <a:pt x="296" y="0"/>
                  <a:pt x="295" y="0"/>
                  <a:pt x="294" y="0"/>
                </a:cubicBezTo>
                <a:lnTo>
                  <a:pt x="198" y="8"/>
                </a:lnTo>
                <a:cubicBezTo>
                  <a:pt x="190" y="8"/>
                  <a:pt x="183" y="11"/>
                  <a:pt x="178" y="16"/>
                </a:cubicBezTo>
                <a:lnTo>
                  <a:pt x="77" y="118"/>
                </a:lnTo>
                <a:lnTo>
                  <a:pt x="31" y="122"/>
                </a:lnTo>
                <a:cubicBezTo>
                  <a:pt x="13" y="123"/>
                  <a:pt x="1" y="139"/>
                  <a:pt x="2" y="157"/>
                </a:cubicBezTo>
                <a:cubicBezTo>
                  <a:pt x="3" y="174"/>
                  <a:pt x="17" y="187"/>
                  <a:pt x="34" y="187"/>
                </a:cubicBezTo>
                <a:lnTo>
                  <a:pt x="37" y="187"/>
                </a:lnTo>
                <a:lnTo>
                  <a:pt x="108" y="182"/>
                </a:lnTo>
                <a:cubicBezTo>
                  <a:pt x="117" y="182"/>
                  <a:pt x="125" y="177"/>
                  <a:pt x="131" y="171"/>
                </a:cubicBezTo>
                <a:lnTo>
                  <a:pt x="222" y="71"/>
                </a:lnTo>
                <a:lnTo>
                  <a:pt x="298" y="66"/>
                </a:lnTo>
                <a:lnTo>
                  <a:pt x="299" y="66"/>
                </a:lnTo>
                <a:cubicBezTo>
                  <a:pt x="318" y="65"/>
                  <a:pt x="331" y="49"/>
                  <a:pt x="330" y="31"/>
                </a:cubicBezTo>
                <a:cubicBezTo>
                  <a:pt x="329" y="14"/>
                  <a:pt x="312" y="0"/>
                  <a:pt x="2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870;p51">
            <a:extLst>
              <a:ext uri="{FF2B5EF4-FFF2-40B4-BE49-F238E27FC236}">
                <a16:creationId xmlns:a16="http://schemas.microsoft.com/office/drawing/2014/main" id="{0E8E52A4-2EC6-15D5-2E0E-AD682CC1828B}"/>
              </a:ext>
            </a:extLst>
          </p:cNvPr>
          <p:cNvSpPr/>
          <p:nvPr/>
        </p:nvSpPr>
        <p:spPr>
          <a:xfrm>
            <a:off x="3065851" y="3051155"/>
            <a:ext cx="30968" cy="13336"/>
          </a:xfrm>
          <a:custGeom>
            <a:avLst/>
            <a:gdLst/>
            <a:ahLst/>
            <a:cxnLst/>
            <a:rect l="l" t="t" r="r" b="b"/>
            <a:pathLst>
              <a:path w="418" h="180" extrusionOk="0">
                <a:moveTo>
                  <a:pt x="384" y="0"/>
                </a:moveTo>
                <a:cubicBezTo>
                  <a:pt x="383" y="0"/>
                  <a:pt x="382" y="0"/>
                  <a:pt x="381" y="1"/>
                </a:cubicBezTo>
                <a:lnTo>
                  <a:pt x="366" y="3"/>
                </a:lnTo>
                <a:cubicBezTo>
                  <a:pt x="363" y="3"/>
                  <a:pt x="361" y="3"/>
                  <a:pt x="358" y="4"/>
                </a:cubicBezTo>
                <a:lnTo>
                  <a:pt x="25" y="115"/>
                </a:lnTo>
                <a:cubicBezTo>
                  <a:pt x="9" y="120"/>
                  <a:pt x="1" y="138"/>
                  <a:pt x="3" y="154"/>
                </a:cubicBezTo>
                <a:cubicBezTo>
                  <a:pt x="7" y="169"/>
                  <a:pt x="19" y="180"/>
                  <a:pt x="35" y="180"/>
                </a:cubicBezTo>
                <a:lnTo>
                  <a:pt x="37" y="180"/>
                </a:lnTo>
                <a:lnTo>
                  <a:pt x="51" y="178"/>
                </a:lnTo>
                <a:cubicBezTo>
                  <a:pt x="54" y="178"/>
                  <a:pt x="56" y="178"/>
                  <a:pt x="59" y="177"/>
                </a:cubicBezTo>
                <a:lnTo>
                  <a:pt x="392" y="64"/>
                </a:lnTo>
                <a:cubicBezTo>
                  <a:pt x="408" y="59"/>
                  <a:pt x="417" y="42"/>
                  <a:pt x="414" y="27"/>
                </a:cubicBezTo>
                <a:cubicBezTo>
                  <a:pt x="412" y="12"/>
                  <a:pt x="399" y="0"/>
                  <a:pt x="3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871;p51">
            <a:extLst>
              <a:ext uri="{FF2B5EF4-FFF2-40B4-BE49-F238E27FC236}">
                <a16:creationId xmlns:a16="http://schemas.microsoft.com/office/drawing/2014/main" id="{E66897C4-DDF1-A428-47F5-A5560D9BEF9F}"/>
              </a:ext>
            </a:extLst>
          </p:cNvPr>
          <p:cNvSpPr/>
          <p:nvPr/>
        </p:nvSpPr>
        <p:spPr>
          <a:xfrm>
            <a:off x="3093116" y="2733469"/>
            <a:ext cx="39043" cy="60307"/>
          </a:xfrm>
          <a:custGeom>
            <a:avLst/>
            <a:gdLst/>
            <a:ahLst/>
            <a:cxnLst/>
            <a:rect l="l" t="t" r="r" b="b"/>
            <a:pathLst>
              <a:path w="527" h="814" extrusionOk="0">
                <a:moveTo>
                  <a:pt x="241" y="0"/>
                </a:moveTo>
                <a:cubicBezTo>
                  <a:pt x="239" y="0"/>
                  <a:pt x="237" y="0"/>
                  <a:pt x="235" y="1"/>
                </a:cubicBezTo>
                <a:lnTo>
                  <a:pt x="219" y="2"/>
                </a:lnTo>
                <a:cubicBezTo>
                  <a:pt x="207" y="2"/>
                  <a:pt x="197" y="9"/>
                  <a:pt x="192" y="22"/>
                </a:cubicBezTo>
                <a:lnTo>
                  <a:pt x="4" y="462"/>
                </a:lnTo>
                <a:cubicBezTo>
                  <a:pt x="0" y="472"/>
                  <a:pt x="0" y="482"/>
                  <a:pt x="5" y="491"/>
                </a:cubicBezTo>
                <a:cubicBezTo>
                  <a:pt x="11" y="501"/>
                  <a:pt x="19" y="507"/>
                  <a:pt x="29" y="508"/>
                </a:cubicBezTo>
                <a:lnTo>
                  <a:pt x="414" y="570"/>
                </a:lnTo>
                <a:lnTo>
                  <a:pt x="249" y="758"/>
                </a:lnTo>
                <a:cubicBezTo>
                  <a:pt x="240" y="768"/>
                  <a:pt x="238" y="783"/>
                  <a:pt x="244" y="794"/>
                </a:cubicBezTo>
                <a:cubicBezTo>
                  <a:pt x="249" y="806"/>
                  <a:pt x="261" y="813"/>
                  <a:pt x="273" y="813"/>
                </a:cubicBezTo>
                <a:cubicBezTo>
                  <a:pt x="274" y="813"/>
                  <a:pt x="275" y="813"/>
                  <a:pt x="276" y="811"/>
                </a:cubicBezTo>
                <a:lnTo>
                  <a:pt x="292" y="810"/>
                </a:lnTo>
                <a:cubicBezTo>
                  <a:pt x="301" y="809"/>
                  <a:pt x="310" y="805"/>
                  <a:pt x="315" y="798"/>
                </a:cubicBezTo>
                <a:lnTo>
                  <a:pt x="516" y="566"/>
                </a:lnTo>
                <a:cubicBezTo>
                  <a:pt x="524" y="558"/>
                  <a:pt x="526" y="545"/>
                  <a:pt x="523" y="534"/>
                </a:cubicBezTo>
                <a:cubicBezTo>
                  <a:pt x="518" y="524"/>
                  <a:pt x="508" y="514"/>
                  <a:pt x="497" y="513"/>
                </a:cubicBezTo>
                <a:lnTo>
                  <a:pt x="96" y="449"/>
                </a:lnTo>
                <a:lnTo>
                  <a:pt x="268" y="45"/>
                </a:lnTo>
                <a:cubicBezTo>
                  <a:pt x="271" y="34"/>
                  <a:pt x="270" y="23"/>
                  <a:pt x="264" y="13"/>
                </a:cubicBezTo>
                <a:cubicBezTo>
                  <a:pt x="259" y="6"/>
                  <a:pt x="251" y="0"/>
                  <a:pt x="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872;p51">
            <a:extLst>
              <a:ext uri="{FF2B5EF4-FFF2-40B4-BE49-F238E27FC236}">
                <a16:creationId xmlns:a16="http://schemas.microsoft.com/office/drawing/2014/main" id="{B77CEE02-1DF3-6366-3729-7B88D654EDE6}"/>
              </a:ext>
            </a:extLst>
          </p:cNvPr>
          <p:cNvSpPr/>
          <p:nvPr/>
        </p:nvSpPr>
        <p:spPr>
          <a:xfrm>
            <a:off x="3052145" y="2790442"/>
            <a:ext cx="41266" cy="78384"/>
          </a:xfrm>
          <a:custGeom>
            <a:avLst/>
            <a:gdLst/>
            <a:ahLst/>
            <a:cxnLst/>
            <a:rect l="l" t="t" r="r" b="b"/>
            <a:pathLst>
              <a:path w="557" h="1058" extrusionOk="0">
                <a:moveTo>
                  <a:pt x="515" y="0"/>
                </a:moveTo>
                <a:cubicBezTo>
                  <a:pt x="514" y="0"/>
                  <a:pt x="513" y="0"/>
                  <a:pt x="512" y="0"/>
                </a:cubicBezTo>
                <a:lnTo>
                  <a:pt x="498" y="2"/>
                </a:lnTo>
                <a:cubicBezTo>
                  <a:pt x="479" y="3"/>
                  <a:pt x="467" y="19"/>
                  <a:pt x="468" y="37"/>
                </a:cubicBezTo>
                <a:lnTo>
                  <a:pt x="474" y="120"/>
                </a:lnTo>
                <a:lnTo>
                  <a:pt x="80" y="250"/>
                </a:lnTo>
                <a:cubicBezTo>
                  <a:pt x="66" y="255"/>
                  <a:pt x="57" y="270"/>
                  <a:pt x="58" y="285"/>
                </a:cubicBezTo>
                <a:lnTo>
                  <a:pt x="94" y="796"/>
                </a:lnTo>
                <a:lnTo>
                  <a:pt x="5" y="1013"/>
                </a:lnTo>
                <a:cubicBezTo>
                  <a:pt x="0" y="1024"/>
                  <a:pt x="1" y="1035"/>
                  <a:pt x="9" y="1045"/>
                </a:cubicBezTo>
                <a:cubicBezTo>
                  <a:pt x="14" y="1052"/>
                  <a:pt x="24" y="1057"/>
                  <a:pt x="35" y="1057"/>
                </a:cubicBezTo>
                <a:lnTo>
                  <a:pt x="36" y="1057"/>
                </a:lnTo>
                <a:lnTo>
                  <a:pt x="49" y="1056"/>
                </a:lnTo>
                <a:cubicBezTo>
                  <a:pt x="62" y="1056"/>
                  <a:pt x="72" y="1049"/>
                  <a:pt x="77" y="1036"/>
                </a:cubicBezTo>
                <a:lnTo>
                  <a:pt x="171" y="811"/>
                </a:lnTo>
                <a:cubicBezTo>
                  <a:pt x="173" y="807"/>
                  <a:pt x="173" y="802"/>
                  <a:pt x="173" y="797"/>
                </a:cubicBezTo>
                <a:lnTo>
                  <a:pt x="139" y="302"/>
                </a:lnTo>
                <a:lnTo>
                  <a:pt x="532" y="172"/>
                </a:lnTo>
                <a:cubicBezTo>
                  <a:pt x="547" y="167"/>
                  <a:pt x="556" y="153"/>
                  <a:pt x="555" y="139"/>
                </a:cubicBezTo>
                <a:lnTo>
                  <a:pt x="547" y="31"/>
                </a:lnTo>
                <a:cubicBezTo>
                  <a:pt x="546" y="21"/>
                  <a:pt x="542" y="14"/>
                  <a:pt x="536" y="9"/>
                </a:cubicBezTo>
                <a:cubicBezTo>
                  <a:pt x="530" y="4"/>
                  <a:pt x="523" y="0"/>
                  <a:pt x="5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873;p51">
            <a:extLst>
              <a:ext uri="{FF2B5EF4-FFF2-40B4-BE49-F238E27FC236}">
                <a16:creationId xmlns:a16="http://schemas.microsoft.com/office/drawing/2014/main" id="{043D6FC4-71D7-A9D1-C776-CD9CD63548A2}"/>
              </a:ext>
            </a:extLst>
          </p:cNvPr>
          <p:cNvSpPr/>
          <p:nvPr/>
        </p:nvSpPr>
        <p:spPr>
          <a:xfrm>
            <a:off x="3045848" y="2863863"/>
            <a:ext cx="11039" cy="13409"/>
          </a:xfrm>
          <a:custGeom>
            <a:avLst/>
            <a:gdLst/>
            <a:ahLst/>
            <a:cxnLst/>
            <a:rect l="l" t="t" r="r" b="b"/>
            <a:pathLst>
              <a:path w="149" h="181" extrusionOk="0">
                <a:moveTo>
                  <a:pt x="118" y="1"/>
                </a:moveTo>
                <a:cubicBezTo>
                  <a:pt x="116" y="1"/>
                  <a:pt x="114" y="1"/>
                  <a:pt x="112" y="2"/>
                </a:cubicBezTo>
                <a:lnTo>
                  <a:pt x="37" y="7"/>
                </a:lnTo>
                <a:lnTo>
                  <a:pt x="29" y="7"/>
                </a:lnTo>
                <a:cubicBezTo>
                  <a:pt x="22" y="8"/>
                  <a:pt x="13" y="12"/>
                  <a:pt x="7" y="18"/>
                </a:cubicBezTo>
                <a:cubicBezTo>
                  <a:pt x="2" y="25"/>
                  <a:pt x="0" y="33"/>
                  <a:pt x="0" y="42"/>
                </a:cubicBezTo>
                <a:lnTo>
                  <a:pt x="6" y="142"/>
                </a:lnTo>
                <a:cubicBezTo>
                  <a:pt x="7" y="152"/>
                  <a:pt x="10" y="159"/>
                  <a:pt x="17" y="164"/>
                </a:cubicBezTo>
                <a:lnTo>
                  <a:pt x="24" y="172"/>
                </a:lnTo>
                <a:cubicBezTo>
                  <a:pt x="31" y="179"/>
                  <a:pt x="39" y="181"/>
                  <a:pt x="47" y="181"/>
                </a:cubicBezTo>
                <a:cubicBezTo>
                  <a:pt x="52" y="181"/>
                  <a:pt x="57" y="180"/>
                  <a:pt x="62" y="175"/>
                </a:cubicBezTo>
                <a:cubicBezTo>
                  <a:pt x="74" y="170"/>
                  <a:pt x="81" y="158"/>
                  <a:pt x="80" y="144"/>
                </a:cubicBezTo>
                <a:lnTo>
                  <a:pt x="75" y="69"/>
                </a:lnTo>
                <a:lnTo>
                  <a:pt x="118" y="66"/>
                </a:lnTo>
                <a:cubicBezTo>
                  <a:pt x="136" y="65"/>
                  <a:pt x="149" y="49"/>
                  <a:pt x="148" y="32"/>
                </a:cubicBezTo>
                <a:cubicBezTo>
                  <a:pt x="147" y="15"/>
                  <a:pt x="134" y="1"/>
                  <a:pt x="1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874;p51">
            <a:extLst>
              <a:ext uri="{FF2B5EF4-FFF2-40B4-BE49-F238E27FC236}">
                <a16:creationId xmlns:a16="http://schemas.microsoft.com/office/drawing/2014/main" id="{137CB40C-64DB-11FD-D271-2EC561328950}"/>
              </a:ext>
            </a:extLst>
          </p:cNvPr>
          <p:cNvSpPr/>
          <p:nvPr/>
        </p:nvSpPr>
        <p:spPr>
          <a:xfrm>
            <a:off x="3592757" y="3453745"/>
            <a:ext cx="251301" cy="149582"/>
          </a:xfrm>
          <a:custGeom>
            <a:avLst/>
            <a:gdLst/>
            <a:ahLst/>
            <a:cxnLst/>
            <a:rect l="l" t="t" r="r" b="b"/>
            <a:pathLst>
              <a:path w="3392" h="2019" extrusionOk="0">
                <a:moveTo>
                  <a:pt x="1299" y="1"/>
                </a:moveTo>
                <a:lnTo>
                  <a:pt x="1220" y="225"/>
                </a:lnTo>
                <a:lnTo>
                  <a:pt x="1127" y="327"/>
                </a:lnTo>
                <a:lnTo>
                  <a:pt x="1120" y="231"/>
                </a:lnTo>
                <a:lnTo>
                  <a:pt x="1010" y="125"/>
                </a:lnTo>
                <a:lnTo>
                  <a:pt x="887" y="132"/>
                </a:lnTo>
                <a:lnTo>
                  <a:pt x="880" y="31"/>
                </a:lnTo>
                <a:lnTo>
                  <a:pt x="786" y="37"/>
                </a:lnTo>
                <a:lnTo>
                  <a:pt x="802" y="255"/>
                </a:lnTo>
                <a:lnTo>
                  <a:pt x="808" y="348"/>
                </a:lnTo>
                <a:lnTo>
                  <a:pt x="706" y="449"/>
                </a:lnTo>
                <a:lnTo>
                  <a:pt x="505" y="582"/>
                </a:lnTo>
                <a:lnTo>
                  <a:pt x="512" y="682"/>
                </a:lnTo>
                <a:lnTo>
                  <a:pt x="288" y="697"/>
                </a:lnTo>
                <a:lnTo>
                  <a:pt x="188" y="813"/>
                </a:lnTo>
                <a:lnTo>
                  <a:pt x="195" y="922"/>
                </a:lnTo>
                <a:lnTo>
                  <a:pt x="0" y="1045"/>
                </a:lnTo>
                <a:lnTo>
                  <a:pt x="7" y="1152"/>
                </a:lnTo>
                <a:lnTo>
                  <a:pt x="201" y="1030"/>
                </a:lnTo>
                <a:lnTo>
                  <a:pt x="310" y="1022"/>
                </a:lnTo>
                <a:lnTo>
                  <a:pt x="419" y="1015"/>
                </a:lnTo>
                <a:lnTo>
                  <a:pt x="543" y="1115"/>
                </a:lnTo>
                <a:lnTo>
                  <a:pt x="760" y="1202"/>
                </a:lnTo>
                <a:lnTo>
                  <a:pt x="860" y="1093"/>
                </a:lnTo>
                <a:lnTo>
                  <a:pt x="867" y="1196"/>
                </a:lnTo>
                <a:lnTo>
                  <a:pt x="976" y="1397"/>
                </a:lnTo>
                <a:lnTo>
                  <a:pt x="890" y="1511"/>
                </a:lnTo>
                <a:lnTo>
                  <a:pt x="1000" y="1717"/>
                </a:lnTo>
                <a:lnTo>
                  <a:pt x="913" y="1837"/>
                </a:lnTo>
                <a:lnTo>
                  <a:pt x="920" y="1940"/>
                </a:lnTo>
                <a:lnTo>
                  <a:pt x="1239" y="1916"/>
                </a:lnTo>
                <a:lnTo>
                  <a:pt x="1346" y="2019"/>
                </a:lnTo>
                <a:lnTo>
                  <a:pt x="1664" y="1886"/>
                </a:lnTo>
                <a:lnTo>
                  <a:pt x="1745" y="1561"/>
                </a:lnTo>
                <a:lnTo>
                  <a:pt x="1845" y="1444"/>
                </a:lnTo>
                <a:lnTo>
                  <a:pt x="1932" y="1329"/>
                </a:lnTo>
                <a:lnTo>
                  <a:pt x="2142" y="1214"/>
                </a:lnTo>
                <a:lnTo>
                  <a:pt x="2148" y="1314"/>
                </a:lnTo>
                <a:lnTo>
                  <a:pt x="2278" y="1415"/>
                </a:lnTo>
                <a:lnTo>
                  <a:pt x="2350" y="1090"/>
                </a:lnTo>
                <a:lnTo>
                  <a:pt x="2344" y="989"/>
                </a:lnTo>
                <a:lnTo>
                  <a:pt x="2546" y="756"/>
                </a:lnTo>
                <a:lnTo>
                  <a:pt x="2761" y="740"/>
                </a:lnTo>
                <a:lnTo>
                  <a:pt x="2770" y="849"/>
                </a:lnTo>
                <a:lnTo>
                  <a:pt x="2973" y="835"/>
                </a:lnTo>
                <a:lnTo>
                  <a:pt x="3188" y="819"/>
                </a:lnTo>
                <a:lnTo>
                  <a:pt x="3391" y="696"/>
                </a:lnTo>
                <a:lnTo>
                  <a:pt x="3384" y="588"/>
                </a:lnTo>
                <a:lnTo>
                  <a:pt x="3275" y="486"/>
                </a:lnTo>
                <a:lnTo>
                  <a:pt x="3267" y="386"/>
                </a:lnTo>
                <a:lnTo>
                  <a:pt x="3369" y="379"/>
                </a:lnTo>
                <a:lnTo>
                  <a:pt x="3361" y="262"/>
                </a:lnTo>
                <a:lnTo>
                  <a:pt x="3259" y="269"/>
                </a:lnTo>
                <a:lnTo>
                  <a:pt x="3036" y="285"/>
                </a:lnTo>
                <a:lnTo>
                  <a:pt x="2827" y="417"/>
                </a:lnTo>
                <a:lnTo>
                  <a:pt x="2747" y="524"/>
                </a:lnTo>
                <a:lnTo>
                  <a:pt x="2646" y="640"/>
                </a:lnTo>
                <a:lnTo>
                  <a:pt x="2226" y="670"/>
                </a:lnTo>
                <a:lnTo>
                  <a:pt x="2219" y="561"/>
                </a:lnTo>
                <a:lnTo>
                  <a:pt x="2089" y="469"/>
                </a:lnTo>
                <a:lnTo>
                  <a:pt x="1880" y="585"/>
                </a:lnTo>
                <a:lnTo>
                  <a:pt x="1777" y="491"/>
                </a:lnTo>
                <a:lnTo>
                  <a:pt x="1770" y="374"/>
                </a:lnTo>
                <a:lnTo>
                  <a:pt x="1662" y="382"/>
                </a:lnTo>
                <a:lnTo>
                  <a:pt x="1559" y="390"/>
                </a:lnTo>
                <a:lnTo>
                  <a:pt x="1553" y="295"/>
                </a:lnTo>
                <a:lnTo>
                  <a:pt x="1546" y="202"/>
                </a:lnTo>
                <a:lnTo>
                  <a:pt x="1429" y="94"/>
                </a:lnTo>
                <a:lnTo>
                  <a:pt x="12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875;p51">
            <a:extLst>
              <a:ext uri="{FF2B5EF4-FFF2-40B4-BE49-F238E27FC236}">
                <a16:creationId xmlns:a16="http://schemas.microsoft.com/office/drawing/2014/main" id="{F6F8D529-C6BD-4211-F47F-5D63057DDF95}"/>
              </a:ext>
            </a:extLst>
          </p:cNvPr>
          <p:cNvSpPr/>
          <p:nvPr/>
        </p:nvSpPr>
        <p:spPr>
          <a:xfrm>
            <a:off x="3590237" y="3451300"/>
            <a:ext cx="256709" cy="154397"/>
          </a:xfrm>
          <a:custGeom>
            <a:avLst/>
            <a:gdLst/>
            <a:ahLst/>
            <a:cxnLst/>
            <a:rect l="l" t="t" r="r" b="b"/>
            <a:pathLst>
              <a:path w="3465" h="2084" extrusionOk="0">
                <a:moveTo>
                  <a:pt x="1348" y="84"/>
                </a:moveTo>
                <a:lnTo>
                  <a:pt x="1440" y="148"/>
                </a:lnTo>
                <a:lnTo>
                  <a:pt x="1546" y="246"/>
                </a:lnTo>
                <a:lnTo>
                  <a:pt x="1557" y="422"/>
                </a:lnTo>
                <a:cubicBezTo>
                  <a:pt x="1559" y="430"/>
                  <a:pt x="1563" y="439"/>
                  <a:pt x="1570" y="444"/>
                </a:cubicBezTo>
                <a:cubicBezTo>
                  <a:pt x="1575" y="448"/>
                  <a:pt x="1581" y="452"/>
                  <a:pt x="1588" y="452"/>
                </a:cubicBezTo>
                <a:cubicBezTo>
                  <a:pt x="1590" y="452"/>
                  <a:pt x="1591" y="452"/>
                  <a:pt x="1593" y="451"/>
                </a:cubicBezTo>
                <a:lnTo>
                  <a:pt x="1771" y="439"/>
                </a:lnTo>
                <a:lnTo>
                  <a:pt x="1778" y="523"/>
                </a:lnTo>
                <a:cubicBezTo>
                  <a:pt x="1778" y="532"/>
                  <a:pt x="1781" y="540"/>
                  <a:pt x="1789" y="545"/>
                </a:cubicBezTo>
                <a:lnTo>
                  <a:pt x="1890" y="639"/>
                </a:lnTo>
                <a:cubicBezTo>
                  <a:pt x="1896" y="645"/>
                  <a:pt x="1904" y="648"/>
                  <a:pt x="1912" y="648"/>
                </a:cubicBezTo>
                <a:cubicBezTo>
                  <a:pt x="1917" y="648"/>
                  <a:pt x="1922" y="647"/>
                  <a:pt x="1927" y="644"/>
                </a:cubicBezTo>
                <a:lnTo>
                  <a:pt x="2120" y="539"/>
                </a:lnTo>
                <a:lnTo>
                  <a:pt x="2221" y="609"/>
                </a:lnTo>
                <a:lnTo>
                  <a:pt x="2227" y="701"/>
                </a:lnTo>
                <a:cubicBezTo>
                  <a:pt x="2228" y="710"/>
                  <a:pt x="2232" y="719"/>
                  <a:pt x="2238" y="724"/>
                </a:cubicBezTo>
                <a:cubicBezTo>
                  <a:pt x="2244" y="729"/>
                  <a:pt x="2251" y="731"/>
                  <a:pt x="2259" y="731"/>
                </a:cubicBezTo>
                <a:cubicBezTo>
                  <a:pt x="2260" y="731"/>
                  <a:pt x="2261" y="731"/>
                  <a:pt x="2262" y="731"/>
                </a:cubicBezTo>
                <a:lnTo>
                  <a:pt x="2681" y="701"/>
                </a:lnTo>
                <a:cubicBezTo>
                  <a:pt x="2689" y="700"/>
                  <a:pt x="2698" y="696"/>
                  <a:pt x="2703" y="690"/>
                </a:cubicBezTo>
                <a:lnTo>
                  <a:pt x="2805" y="573"/>
                </a:lnTo>
                <a:lnTo>
                  <a:pt x="2882" y="471"/>
                </a:lnTo>
                <a:lnTo>
                  <a:pt x="3078" y="346"/>
                </a:lnTo>
                <a:lnTo>
                  <a:pt x="3363" y="326"/>
                </a:lnTo>
                <a:lnTo>
                  <a:pt x="3367" y="378"/>
                </a:lnTo>
                <a:lnTo>
                  <a:pt x="3298" y="384"/>
                </a:lnTo>
                <a:cubicBezTo>
                  <a:pt x="3280" y="386"/>
                  <a:pt x="3267" y="401"/>
                  <a:pt x="3268" y="419"/>
                </a:cubicBezTo>
                <a:lnTo>
                  <a:pt x="3274" y="519"/>
                </a:lnTo>
                <a:cubicBezTo>
                  <a:pt x="3274" y="528"/>
                  <a:pt x="3279" y="537"/>
                  <a:pt x="3285" y="542"/>
                </a:cubicBezTo>
                <a:lnTo>
                  <a:pt x="3385" y="633"/>
                </a:lnTo>
                <a:lnTo>
                  <a:pt x="3390" y="709"/>
                </a:lnTo>
                <a:lnTo>
                  <a:pt x="3211" y="819"/>
                </a:lnTo>
                <a:lnTo>
                  <a:pt x="2832" y="846"/>
                </a:lnTo>
                <a:lnTo>
                  <a:pt x="2827" y="771"/>
                </a:lnTo>
                <a:cubicBezTo>
                  <a:pt x="2826" y="753"/>
                  <a:pt x="2808" y="741"/>
                  <a:pt x="2793" y="741"/>
                </a:cubicBezTo>
                <a:cubicBezTo>
                  <a:pt x="2792" y="741"/>
                  <a:pt x="2792" y="741"/>
                  <a:pt x="2791" y="741"/>
                </a:cubicBezTo>
                <a:lnTo>
                  <a:pt x="2575" y="756"/>
                </a:lnTo>
                <a:cubicBezTo>
                  <a:pt x="2566" y="757"/>
                  <a:pt x="2557" y="761"/>
                  <a:pt x="2552" y="768"/>
                </a:cubicBezTo>
                <a:lnTo>
                  <a:pt x="2351" y="1001"/>
                </a:lnTo>
                <a:cubicBezTo>
                  <a:pt x="2346" y="1007"/>
                  <a:pt x="2342" y="1016"/>
                  <a:pt x="2342" y="1024"/>
                </a:cubicBezTo>
                <a:lnTo>
                  <a:pt x="2349" y="1122"/>
                </a:lnTo>
                <a:lnTo>
                  <a:pt x="2289" y="1391"/>
                </a:lnTo>
                <a:lnTo>
                  <a:pt x="2211" y="1331"/>
                </a:lnTo>
                <a:lnTo>
                  <a:pt x="2205" y="1246"/>
                </a:lnTo>
                <a:cubicBezTo>
                  <a:pt x="2203" y="1235"/>
                  <a:pt x="2198" y="1225"/>
                  <a:pt x="2187" y="1220"/>
                </a:cubicBezTo>
                <a:cubicBezTo>
                  <a:pt x="2183" y="1217"/>
                  <a:pt x="2178" y="1216"/>
                  <a:pt x="2172" y="1216"/>
                </a:cubicBezTo>
                <a:cubicBezTo>
                  <a:pt x="2167" y="1216"/>
                  <a:pt x="2161" y="1217"/>
                  <a:pt x="2156" y="1220"/>
                </a:cubicBezTo>
                <a:lnTo>
                  <a:pt x="1947" y="1335"/>
                </a:lnTo>
                <a:cubicBezTo>
                  <a:pt x="1943" y="1338"/>
                  <a:pt x="1940" y="1340"/>
                  <a:pt x="1936" y="1345"/>
                </a:cubicBezTo>
                <a:lnTo>
                  <a:pt x="1852" y="1458"/>
                </a:lnTo>
                <a:lnTo>
                  <a:pt x="1752" y="1574"/>
                </a:lnTo>
                <a:cubicBezTo>
                  <a:pt x="1749" y="1578"/>
                  <a:pt x="1747" y="1581"/>
                  <a:pt x="1745" y="1586"/>
                </a:cubicBezTo>
                <a:lnTo>
                  <a:pt x="1670" y="1896"/>
                </a:lnTo>
                <a:lnTo>
                  <a:pt x="1388" y="2013"/>
                </a:lnTo>
                <a:lnTo>
                  <a:pt x="1295" y="1927"/>
                </a:lnTo>
                <a:cubicBezTo>
                  <a:pt x="1289" y="1919"/>
                  <a:pt x="1280" y="1917"/>
                  <a:pt x="1273" y="1917"/>
                </a:cubicBezTo>
                <a:cubicBezTo>
                  <a:pt x="1273" y="1917"/>
                  <a:pt x="1271" y="1917"/>
                  <a:pt x="1270" y="1916"/>
                </a:cubicBezTo>
                <a:lnTo>
                  <a:pt x="984" y="1937"/>
                </a:lnTo>
                <a:lnTo>
                  <a:pt x="980" y="1878"/>
                </a:lnTo>
                <a:lnTo>
                  <a:pt x="1060" y="1766"/>
                </a:lnTo>
                <a:cubicBezTo>
                  <a:pt x="1067" y="1757"/>
                  <a:pt x="1067" y="1742"/>
                  <a:pt x="1062" y="1732"/>
                </a:cubicBezTo>
                <a:lnTo>
                  <a:pt x="963" y="1547"/>
                </a:lnTo>
                <a:lnTo>
                  <a:pt x="1037" y="1448"/>
                </a:lnTo>
                <a:cubicBezTo>
                  <a:pt x="1045" y="1437"/>
                  <a:pt x="1046" y="1424"/>
                  <a:pt x="1040" y="1412"/>
                </a:cubicBezTo>
                <a:lnTo>
                  <a:pt x="935" y="1215"/>
                </a:lnTo>
                <a:lnTo>
                  <a:pt x="927" y="1121"/>
                </a:lnTo>
                <a:cubicBezTo>
                  <a:pt x="926" y="1107"/>
                  <a:pt x="917" y="1096"/>
                  <a:pt x="906" y="1092"/>
                </a:cubicBezTo>
                <a:cubicBezTo>
                  <a:pt x="903" y="1091"/>
                  <a:pt x="900" y="1090"/>
                  <a:pt x="897" y="1090"/>
                </a:cubicBezTo>
                <a:cubicBezTo>
                  <a:pt x="887" y="1090"/>
                  <a:pt x="877" y="1094"/>
                  <a:pt x="870" y="1101"/>
                </a:cubicBezTo>
                <a:lnTo>
                  <a:pt x="785" y="1195"/>
                </a:lnTo>
                <a:lnTo>
                  <a:pt x="593" y="1118"/>
                </a:lnTo>
                <a:lnTo>
                  <a:pt x="472" y="1021"/>
                </a:lnTo>
                <a:cubicBezTo>
                  <a:pt x="468" y="1016"/>
                  <a:pt x="460" y="1013"/>
                  <a:pt x="454" y="1013"/>
                </a:cubicBezTo>
                <a:cubicBezTo>
                  <a:pt x="453" y="1013"/>
                  <a:pt x="452" y="1013"/>
                  <a:pt x="451" y="1013"/>
                </a:cubicBezTo>
                <a:lnTo>
                  <a:pt x="233" y="1029"/>
                </a:lnTo>
                <a:cubicBezTo>
                  <a:pt x="227" y="1031"/>
                  <a:pt x="222" y="1032"/>
                  <a:pt x="217" y="1034"/>
                </a:cubicBezTo>
                <a:lnTo>
                  <a:pt x="68" y="1128"/>
                </a:lnTo>
                <a:lnTo>
                  <a:pt x="66" y="1094"/>
                </a:lnTo>
                <a:lnTo>
                  <a:pt x="244" y="981"/>
                </a:lnTo>
                <a:cubicBezTo>
                  <a:pt x="255" y="975"/>
                  <a:pt x="261" y="963"/>
                  <a:pt x="260" y="951"/>
                </a:cubicBezTo>
                <a:lnTo>
                  <a:pt x="254" y="856"/>
                </a:lnTo>
                <a:lnTo>
                  <a:pt x="337" y="761"/>
                </a:lnTo>
                <a:lnTo>
                  <a:pt x="547" y="746"/>
                </a:lnTo>
                <a:cubicBezTo>
                  <a:pt x="566" y="745"/>
                  <a:pt x="579" y="729"/>
                  <a:pt x="578" y="710"/>
                </a:cubicBezTo>
                <a:lnTo>
                  <a:pt x="572" y="628"/>
                </a:lnTo>
                <a:lnTo>
                  <a:pt x="763" y="503"/>
                </a:lnTo>
                <a:lnTo>
                  <a:pt x="864" y="402"/>
                </a:lnTo>
                <a:cubicBezTo>
                  <a:pt x="870" y="396"/>
                  <a:pt x="873" y="387"/>
                  <a:pt x="873" y="377"/>
                </a:cubicBezTo>
                <a:lnTo>
                  <a:pt x="854" y="99"/>
                </a:lnTo>
                <a:lnTo>
                  <a:pt x="883" y="96"/>
                </a:lnTo>
                <a:lnTo>
                  <a:pt x="888" y="167"/>
                </a:lnTo>
                <a:cubicBezTo>
                  <a:pt x="889" y="175"/>
                  <a:pt x="893" y="184"/>
                  <a:pt x="899" y="189"/>
                </a:cubicBezTo>
                <a:cubicBezTo>
                  <a:pt x="904" y="193"/>
                  <a:pt x="912" y="197"/>
                  <a:pt x="918" y="197"/>
                </a:cubicBezTo>
                <a:cubicBezTo>
                  <a:pt x="920" y="197"/>
                  <a:pt x="921" y="196"/>
                  <a:pt x="922" y="196"/>
                </a:cubicBezTo>
                <a:lnTo>
                  <a:pt x="1031" y="189"/>
                </a:lnTo>
                <a:lnTo>
                  <a:pt x="1122" y="277"/>
                </a:lnTo>
                <a:lnTo>
                  <a:pt x="1127" y="360"/>
                </a:lnTo>
                <a:cubicBezTo>
                  <a:pt x="1128" y="372"/>
                  <a:pt x="1138" y="384"/>
                  <a:pt x="1149" y="388"/>
                </a:cubicBezTo>
                <a:cubicBezTo>
                  <a:pt x="1153" y="389"/>
                  <a:pt x="1156" y="389"/>
                  <a:pt x="1159" y="389"/>
                </a:cubicBezTo>
                <a:cubicBezTo>
                  <a:pt x="1169" y="389"/>
                  <a:pt x="1178" y="385"/>
                  <a:pt x="1185" y="378"/>
                </a:cubicBezTo>
                <a:lnTo>
                  <a:pt x="1278" y="277"/>
                </a:lnTo>
                <a:cubicBezTo>
                  <a:pt x="1280" y="273"/>
                  <a:pt x="1284" y="269"/>
                  <a:pt x="1285" y="266"/>
                </a:cubicBezTo>
                <a:lnTo>
                  <a:pt x="1348" y="84"/>
                </a:lnTo>
                <a:close/>
                <a:moveTo>
                  <a:pt x="1335" y="1"/>
                </a:moveTo>
                <a:cubicBezTo>
                  <a:pt x="1332" y="1"/>
                  <a:pt x="1328" y="1"/>
                  <a:pt x="1325" y="2"/>
                </a:cubicBezTo>
                <a:cubicBezTo>
                  <a:pt x="1316" y="7"/>
                  <a:pt x="1308" y="14"/>
                  <a:pt x="1304" y="23"/>
                </a:cubicBezTo>
                <a:lnTo>
                  <a:pt x="1227" y="241"/>
                </a:lnTo>
                <a:lnTo>
                  <a:pt x="1190" y="283"/>
                </a:lnTo>
                <a:lnTo>
                  <a:pt x="1188" y="263"/>
                </a:lnTo>
                <a:cubicBezTo>
                  <a:pt x="1187" y="254"/>
                  <a:pt x="1183" y="247"/>
                  <a:pt x="1177" y="242"/>
                </a:cubicBezTo>
                <a:lnTo>
                  <a:pt x="1067" y="134"/>
                </a:lnTo>
                <a:cubicBezTo>
                  <a:pt x="1061" y="128"/>
                  <a:pt x="1053" y="124"/>
                  <a:pt x="1045" y="124"/>
                </a:cubicBezTo>
                <a:cubicBezTo>
                  <a:pt x="1044" y="124"/>
                  <a:pt x="1043" y="124"/>
                  <a:pt x="1042" y="124"/>
                </a:cubicBezTo>
                <a:lnTo>
                  <a:pt x="952" y="132"/>
                </a:lnTo>
                <a:lnTo>
                  <a:pt x="947" y="61"/>
                </a:lnTo>
                <a:cubicBezTo>
                  <a:pt x="946" y="44"/>
                  <a:pt x="932" y="30"/>
                  <a:pt x="915" y="30"/>
                </a:cubicBezTo>
                <a:cubicBezTo>
                  <a:pt x="914" y="30"/>
                  <a:pt x="913" y="30"/>
                  <a:pt x="912" y="31"/>
                </a:cubicBezTo>
                <a:lnTo>
                  <a:pt x="818" y="38"/>
                </a:lnTo>
                <a:cubicBezTo>
                  <a:pt x="811" y="39"/>
                  <a:pt x="802" y="43"/>
                  <a:pt x="796" y="49"/>
                </a:cubicBezTo>
                <a:cubicBezTo>
                  <a:pt x="791" y="56"/>
                  <a:pt x="789" y="64"/>
                  <a:pt x="789" y="72"/>
                </a:cubicBezTo>
                <a:lnTo>
                  <a:pt x="810" y="369"/>
                </a:lnTo>
                <a:lnTo>
                  <a:pt x="723" y="456"/>
                </a:lnTo>
                <a:lnTo>
                  <a:pt x="524" y="588"/>
                </a:lnTo>
                <a:cubicBezTo>
                  <a:pt x="514" y="595"/>
                  <a:pt x="508" y="606"/>
                  <a:pt x="509" y="618"/>
                </a:cubicBezTo>
                <a:lnTo>
                  <a:pt x="514" y="685"/>
                </a:lnTo>
                <a:lnTo>
                  <a:pt x="322" y="699"/>
                </a:lnTo>
                <a:cubicBezTo>
                  <a:pt x="313" y="700"/>
                  <a:pt x="305" y="704"/>
                  <a:pt x="300" y="710"/>
                </a:cubicBezTo>
                <a:lnTo>
                  <a:pt x="198" y="826"/>
                </a:lnTo>
                <a:cubicBezTo>
                  <a:pt x="192" y="832"/>
                  <a:pt x="190" y="841"/>
                  <a:pt x="190" y="850"/>
                </a:cubicBezTo>
                <a:lnTo>
                  <a:pt x="197" y="938"/>
                </a:lnTo>
                <a:lnTo>
                  <a:pt x="19" y="1050"/>
                </a:lnTo>
                <a:cubicBezTo>
                  <a:pt x="8" y="1056"/>
                  <a:pt x="1" y="1069"/>
                  <a:pt x="3" y="1080"/>
                </a:cubicBezTo>
                <a:lnTo>
                  <a:pt x="10" y="1188"/>
                </a:lnTo>
                <a:cubicBezTo>
                  <a:pt x="11" y="1200"/>
                  <a:pt x="19" y="1210"/>
                  <a:pt x="29" y="1215"/>
                </a:cubicBezTo>
                <a:cubicBezTo>
                  <a:pt x="34" y="1218"/>
                  <a:pt x="39" y="1219"/>
                  <a:pt x="45" y="1219"/>
                </a:cubicBezTo>
                <a:cubicBezTo>
                  <a:pt x="51" y="1219"/>
                  <a:pt x="56" y="1218"/>
                  <a:pt x="61" y="1214"/>
                </a:cubicBezTo>
                <a:lnTo>
                  <a:pt x="249" y="1096"/>
                </a:lnTo>
                <a:lnTo>
                  <a:pt x="443" y="1081"/>
                </a:lnTo>
                <a:lnTo>
                  <a:pt x="558" y="1174"/>
                </a:lnTo>
                <a:cubicBezTo>
                  <a:pt x="561" y="1176"/>
                  <a:pt x="563" y="1178"/>
                  <a:pt x="566" y="1179"/>
                </a:cubicBezTo>
                <a:lnTo>
                  <a:pt x="782" y="1266"/>
                </a:lnTo>
                <a:cubicBezTo>
                  <a:pt x="786" y="1268"/>
                  <a:pt x="790" y="1269"/>
                  <a:pt x="795" y="1269"/>
                </a:cubicBezTo>
                <a:cubicBezTo>
                  <a:pt x="804" y="1269"/>
                  <a:pt x="812" y="1265"/>
                  <a:pt x="818" y="1258"/>
                </a:cubicBezTo>
                <a:lnTo>
                  <a:pt x="868" y="1204"/>
                </a:lnTo>
                <a:lnTo>
                  <a:pt x="869" y="1231"/>
                </a:lnTo>
                <a:cubicBezTo>
                  <a:pt x="869" y="1235"/>
                  <a:pt x="870" y="1240"/>
                  <a:pt x="873" y="1244"/>
                </a:cubicBezTo>
                <a:lnTo>
                  <a:pt x="972" y="1428"/>
                </a:lnTo>
                <a:lnTo>
                  <a:pt x="898" y="1527"/>
                </a:lnTo>
                <a:cubicBezTo>
                  <a:pt x="890" y="1537"/>
                  <a:pt x="889" y="1550"/>
                  <a:pt x="895" y="1561"/>
                </a:cubicBezTo>
                <a:lnTo>
                  <a:pt x="994" y="1747"/>
                </a:lnTo>
                <a:lnTo>
                  <a:pt x="920" y="1854"/>
                </a:lnTo>
                <a:cubicBezTo>
                  <a:pt x="915" y="1859"/>
                  <a:pt x="914" y="1866"/>
                  <a:pt x="914" y="1875"/>
                </a:cubicBezTo>
                <a:lnTo>
                  <a:pt x="921" y="1976"/>
                </a:lnTo>
                <a:cubicBezTo>
                  <a:pt x="922" y="1985"/>
                  <a:pt x="926" y="1992"/>
                  <a:pt x="933" y="1997"/>
                </a:cubicBezTo>
                <a:cubicBezTo>
                  <a:pt x="939" y="2002"/>
                  <a:pt x="946" y="2006"/>
                  <a:pt x="954" y="2006"/>
                </a:cubicBezTo>
                <a:cubicBezTo>
                  <a:pt x="955" y="2006"/>
                  <a:pt x="956" y="2006"/>
                  <a:pt x="957" y="2006"/>
                </a:cubicBezTo>
                <a:lnTo>
                  <a:pt x="1261" y="1984"/>
                </a:lnTo>
                <a:lnTo>
                  <a:pt x="1359" y="2074"/>
                </a:lnTo>
                <a:cubicBezTo>
                  <a:pt x="1365" y="2081"/>
                  <a:pt x="1373" y="2084"/>
                  <a:pt x="1380" y="2084"/>
                </a:cubicBezTo>
                <a:lnTo>
                  <a:pt x="1399" y="2084"/>
                </a:lnTo>
                <a:lnTo>
                  <a:pt x="1717" y="1952"/>
                </a:lnTo>
                <a:cubicBezTo>
                  <a:pt x="1727" y="1948"/>
                  <a:pt x="1733" y="1940"/>
                  <a:pt x="1737" y="1930"/>
                </a:cubicBezTo>
                <a:lnTo>
                  <a:pt x="1815" y="1611"/>
                </a:lnTo>
                <a:lnTo>
                  <a:pt x="1910" y="1499"/>
                </a:lnTo>
                <a:lnTo>
                  <a:pt x="1993" y="1389"/>
                </a:lnTo>
                <a:lnTo>
                  <a:pt x="2151" y="1301"/>
                </a:lnTo>
                <a:lnTo>
                  <a:pt x="2155" y="1351"/>
                </a:lnTo>
                <a:cubicBezTo>
                  <a:pt x="2156" y="1360"/>
                  <a:pt x="2160" y="1368"/>
                  <a:pt x="2169" y="1374"/>
                </a:cubicBezTo>
                <a:lnTo>
                  <a:pt x="2299" y="1475"/>
                </a:lnTo>
                <a:cubicBezTo>
                  <a:pt x="2304" y="1479"/>
                  <a:pt x="2311" y="1482"/>
                  <a:pt x="2319" y="1482"/>
                </a:cubicBezTo>
                <a:cubicBezTo>
                  <a:pt x="2323" y="1482"/>
                  <a:pt x="2326" y="1481"/>
                  <a:pt x="2330" y="1480"/>
                </a:cubicBezTo>
                <a:cubicBezTo>
                  <a:pt x="2340" y="1476"/>
                  <a:pt x="2348" y="1466"/>
                  <a:pt x="2351" y="1456"/>
                </a:cubicBezTo>
                <a:lnTo>
                  <a:pt x="2422" y="1132"/>
                </a:lnTo>
                <a:cubicBezTo>
                  <a:pt x="2424" y="1129"/>
                  <a:pt x="2424" y="1126"/>
                  <a:pt x="2424" y="1123"/>
                </a:cubicBezTo>
                <a:lnTo>
                  <a:pt x="2416" y="1034"/>
                </a:lnTo>
                <a:lnTo>
                  <a:pt x="2601" y="822"/>
                </a:lnTo>
                <a:lnTo>
                  <a:pt x="2770" y="810"/>
                </a:lnTo>
                <a:lnTo>
                  <a:pt x="2776" y="886"/>
                </a:lnTo>
                <a:cubicBezTo>
                  <a:pt x="2778" y="895"/>
                  <a:pt x="2781" y="903"/>
                  <a:pt x="2788" y="908"/>
                </a:cubicBezTo>
                <a:cubicBezTo>
                  <a:pt x="2793" y="913"/>
                  <a:pt x="2799" y="916"/>
                  <a:pt x="2806" y="916"/>
                </a:cubicBezTo>
                <a:cubicBezTo>
                  <a:pt x="2808" y="916"/>
                  <a:pt x="2809" y="916"/>
                  <a:pt x="2811" y="916"/>
                </a:cubicBezTo>
                <a:lnTo>
                  <a:pt x="3231" y="886"/>
                </a:lnTo>
                <a:cubicBezTo>
                  <a:pt x="3236" y="884"/>
                  <a:pt x="3241" y="883"/>
                  <a:pt x="3244" y="881"/>
                </a:cubicBezTo>
                <a:lnTo>
                  <a:pt x="3447" y="757"/>
                </a:lnTo>
                <a:cubicBezTo>
                  <a:pt x="3458" y="751"/>
                  <a:pt x="3465" y="739"/>
                  <a:pt x="3463" y="727"/>
                </a:cubicBezTo>
                <a:lnTo>
                  <a:pt x="3456" y="619"/>
                </a:lnTo>
                <a:cubicBezTo>
                  <a:pt x="3456" y="610"/>
                  <a:pt x="3451" y="602"/>
                  <a:pt x="3445" y="597"/>
                </a:cubicBezTo>
                <a:lnTo>
                  <a:pt x="3345" y="504"/>
                </a:lnTo>
                <a:lnTo>
                  <a:pt x="3341" y="450"/>
                </a:lnTo>
                <a:lnTo>
                  <a:pt x="3410" y="445"/>
                </a:lnTo>
                <a:cubicBezTo>
                  <a:pt x="3428" y="444"/>
                  <a:pt x="3441" y="428"/>
                  <a:pt x="3440" y="410"/>
                </a:cubicBezTo>
                <a:lnTo>
                  <a:pt x="3432" y="293"/>
                </a:lnTo>
                <a:cubicBezTo>
                  <a:pt x="3431" y="284"/>
                  <a:pt x="3426" y="275"/>
                  <a:pt x="3420" y="270"/>
                </a:cubicBezTo>
                <a:cubicBezTo>
                  <a:pt x="3415" y="265"/>
                  <a:pt x="3408" y="263"/>
                  <a:pt x="3400" y="263"/>
                </a:cubicBezTo>
                <a:cubicBezTo>
                  <a:pt x="3399" y="263"/>
                  <a:pt x="3398" y="263"/>
                  <a:pt x="3397" y="263"/>
                </a:cubicBezTo>
                <a:lnTo>
                  <a:pt x="3071" y="286"/>
                </a:lnTo>
                <a:cubicBezTo>
                  <a:pt x="3066" y="286"/>
                  <a:pt x="3061" y="289"/>
                  <a:pt x="3056" y="291"/>
                </a:cubicBezTo>
                <a:lnTo>
                  <a:pt x="2847" y="423"/>
                </a:lnTo>
                <a:cubicBezTo>
                  <a:pt x="2843" y="425"/>
                  <a:pt x="2841" y="428"/>
                  <a:pt x="2838" y="430"/>
                </a:cubicBezTo>
                <a:lnTo>
                  <a:pt x="2759" y="536"/>
                </a:lnTo>
                <a:lnTo>
                  <a:pt x="2666" y="642"/>
                </a:lnTo>
                <a:lnTo>
                  <a:pt x="2294" y="668"/>
                </a:lnTo>
                <a:lnTo>
                  <a:pt x="2288" y="592"/>
                </a:lnTo>
                <a:cubicBezTo>
                  <a:pt x="2286" y="581"/>
                  <a:pt x="2281" y="572"/>
                  <a:pt x="2274" y="567"/>
                </a:cubicBezTo>
                <a:lnTo>
                  <a:pt x="2144" y="476"/>
                </a:lnTo>
                <a:cubicBezTo>
                  <a:pt x="2138" y="473"/>
                  <a:pt x="2131" y="471"/>
                  <a:pt x="2124" y="471"/>
                </a:cubicBezTo>
                <a:cubicBezTo>
                  <a:pt x="2118" y="471"/>
                  <a:pt x="2113" y="472"/>
                  <a:pt x="2108" y="475"/>
                </a:cubicBezTo>
                <a:lnTo>
                  <a:pt x="1920" y="579"/>
                </a:lnTo>
                <a:lnTo>
                  <a:pt x="1846" y="509"/>
                </a:lnTo>
                <a:lnTo>
                  <a:pt x="1837" y="405"/>
                </a:lnTo>
                <a:cubicBezTo>
                  <a:pt x="1837" y="389"/>
                  <a:pt x="1820" y="376"/>
                  <a:pt x="1805" y="376"/>
                </a:cubicBezTo>
                <a:cubicBezTo>
                  <a:pt x="1804" y="376"/>
                  <a:pt x="1803" y="376"/>
                  <a:pt x="1802" y="376"/>
                </a:cubicBezTo>
                <a:lnTo>
                  <a:pt x="1624" y="389"/>
                </a:lnTo>
                <a:lnTo>
                  <a:pt x="1614" y="233"/>
                </a:lnTo>
                <a:cubicBezTo>
                  <a:pt x="1614" y="223"/>
                  <a:pt x="1609" y="216"/>
                  <a:pt x="1603" y="211"/>
                </a:cubicBezTo>
                <a:lnTo>
                  <a:pt x="1483" y="101"/>
                </a:lnTo>
                <a:lnTo>
                  <a:pt x="1353" y="8"/>
                </a:lnTo>
                <a:cubicBezTo>
                  <a:pt x="1348" y="3"/>
                  <a:pt x="1342" y="1"/>
                  <a:pt x="1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876;p51">
            <a:extLst>
              <a:ext uri="{FF2B5EF4-FFF2-40B4-BE49-F238E27FC236}">
                <a16:creationId xmlns:a16="http://schemas.microsoft.com/office/drawing/2014/main" id="{72224B25-71AA-F8D8-2B1D-0D9B841172FD}"/>
              </a:ext>
            </a:extLst>
          </p:cNvPr>
          <p:cNvSpPr/>
          <p:nvPr/>
        </p:nvSpPr>
        <p:spPr>
          <a:xfrm>
            <a:off x="3576606" y="1376043"/>
            <a:ext cx="58084" cy="67048"/>
          </a:xfrm>
          <a:custGeom>
            <a:avLst/>
            <a:gdLst/>
            <a:ahLst/>
            <a:cxnLst/>
            <a:rect l="l" t="t" r="r" b="b"/>
            <a:pathLst>
              <a:path w="784" h="905" extrusionOk="0">
                <a:moveTo>
                  <a:pt x="189" y="1"/>
                </a:moveTo>
                <a:lnTo>
                  <a:pt x="74" y="9"/>
                </a:lnTo>
                <a:lnTo>
                  <a:pt x="81" y="112"/>
                </a:lnTo>
                <a:lnTo>
                  <a:pt x="1" y="312"/>
                </a:lnTo>
                <a:lnTo>
                  <a:pt x="16" y="530"/>
                </a:lnTo>
                <a:lnTo>
                  <a:pt x="232" y="617"/>
                </a:lnTo>
                <a:lnTo>
                  <a:pt x="241" y="732"/>
                </a:lnTo>
                <a:lnTo>
                  <a:pt x="473" y="825"/>
                </a:lnTo>
                <a:lnTo>
                  <a:pt x="683" y="905"/>
                </a:lnTo>
                <a:lnTo>
                  <a:pt x="784" y="803"/>
                </a:lnTo>
                <a:lnTo>
                  <a:pt x="668" y="702"/>
                </a:lnTo>
                <a:lnTo>
                  <a:pt x="761" y="478"/>
                </a:lnTo>
                <a:lnTo>
                  <a:pt x="754" y="368"/>
                </a:lnTo>
                <a:lnTo>
                  <a:pt x="746" y="260"/>
                </a:lnTo>
                <a:lnTo>
                  <a:pt x="624" y="73"/>
                </a:lnTo>
                <a:lnTo>
                  <a:pt x="421" y="87"/>
                </a:lnTo>
                <a:lnTo>
                  <a:pt x="1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877;p51">
            <a:extLst>
              <a:ext uri="{FF2B5EF4-FFF2-40B4-BE49-F238E27FC236}">
                <a16:creationId xmlns:a16="http://schemas.microsoft.com/office/drawing/2014/main" id="{17ED55F8-5A8D-6D36-6689-1F477C44C5FD}"/>
              </a:ext>
            </a:extLst>
          </p:cNvPr>
          <p:cNvSpPr/>
          <p:nvPr/>
        </p:nvSpPr>
        <p:spPr>
          <a:xfrm>
            <a:off x="3574086" y="1373673"/>
            <a:ext cx="62899" cy="71790"/>
          </a:xfrm>
          <a:custGeom>
            <a:avLst/>
            <a:gdLst/>
            <a:ahLst/>
            <a:cxnLst/>
            <a:rect l="l" t="t" r="r" b="b"/>
            <a:pathLst>
              <a:path w="849" h="969" extrusionOk="0">
                <a:moveTo>
                  <a:pt x="218" y="68"/>
                </a:moveTo>
                <a:lnTo>
                  <a:pt x="443" y="152"/>
                </a:lnTo>
                <a:cubicBezTo>
                  <a:pt x="446" y="152"/>
                  <a:pt x="449" y="153"/>
                  <a:pt x="452" y="153"/>
                </a:cubicBezTo>
                <a:cubicBezTo>
                  <a:pt x="454" y="153"/>
                  <a:pt x="455" y="153"/>
                  <a:pt x="456" y="153"/>
                </a:cubicBezTo>
                <a:lnTo>
                  <a:pt x="639" y="140"/>
                </a:lnTo>
                <a:lnTo>
                  <a:pt x="746" y="304"/>
                </a:lnTo>
                <a:lnTo>
                  <a:pt x="760" y="504"/>
                </a:lnTo>
                <a:lnTo>
                  <a:pt x="671" y="721"/>
                </a:lnTo>
                <a:cubicBezTo>
                  <a:pt x="665" y="735"/>
                  <a:pt x="670" y="749"/>
                  <a:pt x="680" y="759"/>
                </a:cubicBezTo>
                <a:lnTo>
                  <a:pt x="770" y="837"/>
                </a:lnTo>
                <a:lnTo>
                  <a:pt x="707" y="899"/>
                </a:lnTo>
                <a:lnTo>
                  <a:pt x="305" y="741"/>
                </a:lnTo>
                <a:lnTo>
                  <a:pt x="298" y="647"/>
                </a:lnTo>
                <a:cubicBezTo>
                  <a:pt x="297" y="636"/>
                  <a:pt x="290" y="625"/>
                  <a:pt x="277" y="620"/>
                </a:cubicBezTo>
                <a:lnTo>
                  <a:pt x="79" y="541"/>
                </a:lnTo>
                <a:lnTo>
                  <a:pt x="67" y="352"/>
                </a:lnTo>
                <a:lnTo>
                  <a:pt x="145" y="158"/>
                </a:lnTo>
                <a:cubicBezTo>
                  <a:pt x="147" y="155"/>
                  <a:pt x="147" y="149"/>
                  <a:pt x="147" y="144"/>
                </a:cubicBezTo>
                <a:lnTo>
                  <a:pt x="142" y="73"/>
                </a:lnTo>
                <a:lnTo>
                  <a:pt x="218" y="68"/>
                </a:lnTo>
                <a:close/>
                <a:moveTo>
                  <a:pt x="219" y="1"/>
                </a:moveTo>
                <a:lnTo>
                  <a:pt x="104" y="9"/>
                </a:lnTo>
                <a:cubicBezTo>
                  <a:pt x="87" y="10"/>
                  <a:pt x="73" y="26"/>
                  <a:pt x="75" y="43"/>
                </a:cubicBezTo>
                <a:lnTo>
                  <a:pt x="81" y="139"/>
                </a:lnTo>
                <a:lnTo>
                  <a:pt x="3" y="333"/>
                </a:lnTo>
                <a:cubicBezTo>
                  <a:pt x="0" y="337"/>
                  <a:pt x="0" y="342"/>
                  <a:pt x="0" y="347"/>
                </a:cubicBezTo>
                <a:lnTo>
                  <a:pt x="16" y="563"/>
                </a:lnTo>
                <a:cubicBezTo>
                  <a:pt x="18" y="574"/>
                  <a:pt x="25" y="585"/>
                  <a:pt x="37" y="590"/>
                </a:cubicBezTo>
                <a:lnTo>
                  <a:pt x="234" y="670"/>
                </a:lnTo>
                <a:lnTo>
                  <a:pt x="242" y="765"/>
                </a:lnTo>
                <a:cubicBezTo>
                  <a:pt x="243" y="777"/>
                  <a:pt x="250" y="788"/>
                  <a:pt x="263" y="793"/>
                </a:cubicBezTo>
                <a:lnTo>
                  <a:pt x="705" y="967"/>
                </a:lnTo>
                <a:cubicBezTo>
                  <a:pt x="708" y="969"/>
                  <a:pt x="712" y="969"/>
                  <a:pt x="717" y="969"/>
                </a:cubicBezTo>
                <a:cubicBezTo>
                  <a:pt x="724" y="969"/>
                  <a:pt x="733" y="965"/>
                  <a:pt x="738" y="958"/>
                </a:cubicBezTo>
                <a:lnTo>
                  <a:pt x="839" y="857"/>
                </a:lnTo>
                <a:cubicBezTo>
                  <a:pt x="847" y="850"/>
                  <a:pt x="849" y="842"/>
                  <a:pt x="849" y="832"/>
                </a:cubicBezTo>
                <a:cubicBezTo>
                  <a:pt x="848" y="823"/>
                  <a:pt x="844" y="814"/>
                  <a:pt x="837" y="809"/>
                </a:cubicBezTo>
                <a:lnTo>
                  <a:pt x="738" y="723"/>
                </a:lnTo>
                <a:lnTo>
                  <a:pt x="823" y="520"/>
                </a:lnTo>
                <a:cubicBezTo>
                  <a:pt x="826" y="516"/>
                  <a:pt x="826" y="511"/>
                  <a:pt x="826" y="506"/>
                </a:cubicBezTo>
                <a:lnTo>
                  <a:pt x="810" y="288"/>
                </a:lnTo>
                <a:cubicBezTo>
                  <a:pt x="810" y="283"/>
                  <a:pt x="807" y="277"/>
                  <a:pt x="805" y="272"/>
                </a:cubicBezTo>
                <a:lnTo>
                  <a:pt x="682" y="85"/>
                </a:lnTo>
                <a:cubicBezTo>
                  <a:pt x="677" y="78"/>
                  <a:pt x="668" y="71"/>
                  <a:pt x="657" y="71"/>
                </a:cubicBezTo>
                <a:cubicBezTo>
                  <a:pt x="656" y="71"/>
                  <a:pt x="654" y="71"/>
                  <a:pt x="652" y="71"/>
                </a:cubicBezTo>
                <a:lnTo>
                  <a:pt x="457" y="85"/>
                </a:lnTo>
                <a:lnTo>
                  <a:pt x="232" y="2"/>
                </a:lnTo>
                <a:cubicBezTo>
                  <a:pt x="228" y="1"/>
                  <a:pt x="224" y="1"/>
                  <a:pt x="219" y="1"/>
                </a:cubicBezTo>
                <a:close/>
              </a:path>
            </a:pathLst>
          </a:custGeom>
          <a:solidFill>
            <a:srgbClr val="F8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878;p51">
            <a:extLst>
              <a:ext uri="{FF2B5EF4-FFF2-40B4-BE49-F238E27FC236}">
                <a16:creationId xmlns:a16="http://schemas.microsoft.com/office/drawing/2014/main" id="{B74AC9F5-9BF5-B425-DAA0-037B3D56C912}"/>
              </a:ext>
            </a:extLst>
          </p:cNvPr>
          <p:cNvSpPr/>
          <p:nvPr/>
        </p:nvSpPr>
        <p:spPr>
          <a:xfrm>
            <a:off x="2944053" y="1131778"/>
            <a:ext cx="2009963" cy="2443750"/>
          </a:xfrm>
          <a:custGeom>
            <a:avLst/>
            <a:gdLst/>
            <a:ahLst/>
            <a:cxnLst/>
            <a:rect l="l" t="t" r="r" b="b"/>
            <a:pathLst>
              <a:path w="27130" h="32985" extrusionOk="0">
                <a:moveTo>
                  <a:pt x="193" y="6685"/>
                </a:moveTo>
                <a:lnTo>
                  <a:pt x="153" y="6689"/>
                </a:lnTo>
                <a:lnTo>
                  <a:pt x="193" y="6686"/>
                </a:lnTo>
                <a:lnTo>
                  <a:pt x="193" y="6686"/>
                </a:lnTo>
                <a:lnTo>
                  <a:pt x="193" y="6685"/>
                </a:lnTo>
                <a:close/>
                <a:moveTo>
                  <a:pt x="14376" y="0"/>
                </a:moveTo>
                <a:lnTo>
                  <a:pt x="14254" y="10"/>
                </a:lnTo>
                <a:lnTo>
                  <a:pt x="13825" y="39"/>
                </a:lnTo>
                <a:lnTo>
                  <a:pt x="13428" y="299"/>
                </a:lnTo>
                <a:lnTo>
                  <a:pt x="13219" y="408"/>
                </a:lnTo>
                <a:lnTo>
                  <a:pt x="12907" y="431"/>
                </a:lnTo>
                <a:lnTo>
                  <a:pt x="12684" y="447"/>
                </a:lnTo>
                <a:lnTo>
                  <a:pt x="12801" y="562"/>
                </a:lnTo>
                <a:lnTo>
                  <a:pt x="12822" y="850"/>
                </a:lnTo>
                <a:lnTo>
                  <a:pt x="12721" y="975"/>
                </a:lnTo>
                <a:lnTo>
                  <a:pt x="12838" y="1068"/>
                </a:lnTo>
                <a:lnTo>
                  <a:pt x="12959" y="1168"/>
                </a:lnTo>
                <a:lnTo>
                  <a:pt x="13069" y="1386"/>
                </a:lnTo>
                <a:lnTo>
                  <a:pt x="13286" y="1371"/>
                </a:lnTo>
                <a:lnTo>
                  <a:pt x="13396" y="1465"/>
                </a:lnTo>
                <a:lnTo>
                  <a:pt x="13194" y="1689"/>
                </a:lnTo>
                <a:lnTo>
                  <a:pt x="13115" y="2015"/>
                </a:lnTo>
                <a:lnTo>
                  <a:pt x="13216" y="2009"/>
                </a:lnTo>
                <a:lnTo>
                  <a:pt x="13338" y="2115"/>
                </a:lnTo>
                <a:lnTo>
                  <a:pt x="13136" y="2333"/>
                </a:lnTo>
                <a:lnTo>
                  <a:pt x="12927" y="2348"/>
                </a:lnTo>
                <a:lnTo>
                  <a:pt x="12697" y="2161"/>
                </a:lnTo>
                <a:lnTo>
                  <a:pt x="12797" y="2038"/>
                </a:lnTo>
                <a:lnTo>
                  <a:pt x="12673" y="1829"/>
                </a:lnTo>
                <a:lnTo>
                  <a:pt x="12564" y="1734"/>
                </a:lnTo>
                <a:lnTo>
                  <a:pt x="12470" y="1843"/>
                </a:lnTo>
                <a:lnTo>
                  <a:pt x="12377" y="2067"/>
                </a:lnTo>
                <a:lnTo>
                  <a:pt x="12386" y="2183"/>
                </a:lnTo>
                <a:lnTo>
                  <a:pt x="12400" y="2385"/>
                </a:lnTo>
                <a:lnTo>
                  <a:pt x="12408" y="2494"/>
                </a:lnTo>
                <a:lnTo>
                  <a:pt x="12320" y="2718"/>
                </a:lnTo>
                <a:lnTo>
                  <a:pt x="12003" y="2740"/>
                </a:lnTo>
                <a:lnTo>
                  <a:pt x="11779" y="2755"/>
                </a:lnTo>
                <a:lnTo>
                  <a:pt x="11786" y="2865"/>
                </a:lnTo>
                <a:lnTo>
                  <a:pt x="11706" y="3277"/>
                </a:lnTo>
                <a:lnTo>
                  <a:pt x="11714" y="3385"/>
                </a:lnTo>
                <a:lnTo>
                  <a:pt x="11534" y="3615"/>
                </a:lnTo>
                <a:lnTo>
                  <a:pt x="11542" y="3718"/>
                </a:lnTo>
                <a:lnTo>
                  <a:pt x="11550" y="3833"/>
                </a:lnTo>
                <a:lnTo>
                  <a:pt x="11417" y="3727"/>
                </a:lnTo>
                <a:lnTo>
                  <a:pt x="11315" y="3631"/>
                </a:lnTo>
                <a:lnTo>
                  <a:pt x="11131" y="3971"/>
                </a:lnTo>
                <a:lnTo>
                  <a:pt x="11114" y="3749"/>
                </a:lnTo>
                <a:lnTo>
                  <a:pt x="11100" y="3537"/>
                </a:lnTo>
                <a:lnTo>
                  <a:pt x="11187" y="3423"/>
                </a:lnTo>
                <a:lnTo>
                  <a:pt x="11084" y="3321"/>
                </a:lnTo>
                <a:lnTo>
                  <a:pt x="11071" y="3133"/>
                </a:lnTo>
                <a:lnTo>
                  <a:pt x="10963" y="3141"/>
                </a:lnTo>
                <a:lnTo>
                  <a:pt x="10846" y="3149"/>
                </a:lnTo>
                <a:lnTo>
                  <a:pt x="10745" y="3041"/>
                </a:lnTo>
                <a:lnTo>
                  <a:pt x="10651" y="3352"/>
                </a:lnTo>
                <a:lnTo>
                  <a:pt x="10651" y="3352"/>
                </a:lnTo>
                <a:lnTo>
                  <a:pt x="10766" y="3344"/>
                </a:lnTo>
                <a:lnTo>
                  <a:pt x="10781" y="3560"/>
                </a:lnTo>
                <a:lnTo>
                  <a:pt x="10667" y="3569"/>
                </a:lnTo>
                <a:lnTo>
                  <a:pt x="10658" y="3459"/>
                </a:lnTo>
                <a:lnTo>
                  <a:pt x="10555" y="3468"/>
                </a:lnTo>
                <a:lnTo>
                  <a:pt x="10564" y="3576"/>
                </a:lnTo>
                <a:lnTo>
                  <a:pt x="10571" y="3683"/>
                </a:lnTo>
                <a:lnTo>
                  <a:pt x="10813" y="3994"/>
                </a:lnTo>
                <a:lnTo>
                  <a:pt x="10595" y="4010"/>
                </a:lnTo>
                <a:lnTo>
                  <a:pt x="10487" y="3909"/>
                </a:lnTo>
                <a:lnTo>
                  <a:pt x="10479" y="3792"/>
                </a:lnTo>
                <a:lnTo>
                  <a:pt x="10370" y="3916"/>
                </a:lnTo>
                <a:lnTo>
                  <a:pt x="10276" y="4126"/>
                </a:lnTo>
                <a:lnTo>
                  <a:pt x="10175" y="4134"/>
                </a:lnTo>
                <a:lnTo>
                  <a:pt x="9996" y="4591"/>
                </a:lnTo>
                <a:lnTo>
                  <a:pt x="9888" y="4700"/>
                </a:lnTo>
                <a:lnTo>
                  <a:pt x="9794" y="4808"/>
                </a:lnTo>
                <a:lnTo>
                  <a:pt x="9904" y="4910"/>
                </a:lnTo>
                <a:lnTo>
                  <a:pt x="10026" y="5010"/>
                </a:lnTo>
                <a:lnTo>
                  <a:pt x="9824" y="5242"/>
                </a:lnTo>
                <a:lnTo>
                  <a:pt x="9716" y="5352"/>
                </a:lnTo>
                <a:lnTo>
                  <a:pt x="9629" y="5358"/>
                </a:lnTo>
                <a:lnTo>
                  <a:pt x="9846" y="5560"/>
                </a:lnTo>
                <a:lnTo>
                  <a:pt x="9861" y="5755"/>
                </a:lnTo>
                <a:lnTo>
                  <a:pt x="9875" y="5966"/>
                </a:lnTo>
                <a:lnTo>
                  <a:pt x="9884" y="6081"/>
                </a:lnTo>
                <a:lnTo>
                  <a:pt x="9774" y="6182"/>
                </a:lnTo>
                <a:lnTo>
                  <a:pt x="9587" y="6312"/>
                </a:lnTo>
                <a:lnTo>
                  <a:pt x="9269" y="6444"/>
                </a:lnTo>
                <a:lnTo>
                  <a:pt x="9184" y="6560"/>
                </a:lnTo>
                <a:lnTo>
                  <a:pt x="8829" y="6367"/>
                </a:lnTo>
                <a:lnTo>
                  <a:pt x="8618" y="6264"/>
                </a:lnTo>
                <a:lnTo>
                  <a:pt x="8407" y="6280"/>
                </a:lnTo>
                <a:lnTo>
                  <a:pt x="8183" y="6201"/>
                </a:lnTo>
                <a:lnTo>
                  <a:pt x="8175" y="6086"/>
                </a:lnTo>
                <a:lnTo>
                  <a:pt x="8161" y="5875"/>
                </a:lnTo>
                <a:lnTo>
                  <a:pt x="8154" y="5796"/>
                </a:lnTo>
                <a:lnTo>
                  <a:pt x="8472" y="5658"/>
                </a:lnTo>
                <a:lnTo>
                  <a:pt x="8466" y="5556"/>
                </a:lnTo>
                <a:lnTo>
                  <a:pt x="8675" y="5541"/>
                </a:lnTo>
                <a:lnTo>
                  <a:pt x="8761" y="5420"/>
                </a:lnTo>
                <a:lnTo>
                  <a:pt x="8551" y="5331"/>
                </a:lnTo>
                <a:lnTo>
                  <a:pt x="8442" y="5231"/>
                </a:lnTo>
                <a:lnTo>
                  <a:pt x="8326" y="5129"/>
                </a:lnTo>
                <a:lnTo>
                  <a:pt x="8109" y="5145"/>
                </a:lnTo>
                <a:lnTo>
                  <a:pt x="7993" y="4936"/>
                </a:lnTo>
                <a:lnTo>
                  <a:pt x="7892" y="4942"/>
                </a:lnTo>
                <a:lnTo>
                  <a:pt x="7574" y="5073"/>
                </a:lnTo>
                <a:lnTo>
                  <a:pt x="7364" y="5089"/>
                </a:lnTo>
                <a:lnTo>
                  <a:pt x="7372" y="5197"/>
                </a:lnTo>
                <a:lnTo>
                  <a:pt x="7147" y="5213"/>
                </a:lnTo>
                <a:lnTo>
                  <a:pt x="7380" y="5305"/>
                </a:lnTo>
                <a:lnTo>
                  <a:pt x="7488" y="5406"/>
                </a:lnTo>
                <a:lnTo>
                  <a:pt x="7604" y="5502"/>
                </a:lnTo>
                <a:lnTo>
                  <a:pt x="7612" y="5617"/>
                </a:lnTo>
                <a:lnTo>
                  <a:pt x="7627" y="5833"/>
                </a:lnTo>
                <a:lnTo>
                  <a:pt x="7742" y="5905"/>
                </a:lnTo>
                <a:lnTo>
                  <a:pt x="7748" y="6007"/>
                </a:lnTo>
                <a:lnTo>
                  <a:pt x="7842" y="6000"/>
                </a:lnTo>
                <a:lnTo>
                  <a:pt x="7764" y="6231"/>
                </a:lnTo>
                <a:lnTo>
                  <a:pt x="7770" y="6325"/>
                </a:lnTo>
                <a:lnTo>
                  <a:pt x="7794" y="6658"/>
                </a:lnTo>
                <a:lnTo>
                  <a:pt x="8012" y="6642"/>
                </a:lnTo>
                <a:lnTo>
                  <a:pt x="8215" y="6628"/>
                </a:lnTo>
                <a:lnTo>
                  <a:pt x="8315" y="6722"/>
                </a:lnTo>
                <a:lnTo>
                  <a:pt x="8322" y="6831"/>
                </a:lnTo>
                <a:lnTo>
                  <a:pt x="8454" y="6939"/>
                </a:lnTo>
                <a:lnTo>
                  <a:pt x="8460" y="7033"/>
                </a:lnTo>
                <a:lnTo>
                  <a:pt x="8577" y="7140"/>
                </a:lnTo>
                <a:lnTo>
                  <a:pt x="8476" y="7249"/>
                </a:lnTo>
                <a:lnTo>
                  <a:pt x="8368" y="7468"/>
                </a:lnTo>
                <a:lnTo>
                  <a:pt x="8613" y="7669"/>
                </a:lnTo>
                <a:lnTo>
                  <a:pt x="8725" y="7770"/>
                </a:lnTo>
                <a:lnTo>
                  <a:pt x="8522" y="7894"/>
                </a:lnTo>
                <a:lnTo>
                  <a:pt x="8390" y="7794"/>
                </a:lnTo>
                <a:lnTo>
                  <a:pt x="8204" y="7916"/>
                </a:lnTo>
                <a:lnTo>
                  <a:pt x="7978" y="7931"/>
                </a:lnTo>
                <a:lnTo>
                  <a:pt x="8087" y="7706"/>
                </a:lnTo>
                <a:lnTo>
                  <a:pt x="8189" y="7699"/>
                </a:lnTo>
                <a:lnTo>
                  <a:pt x="7949" y="7498"/>
                </a:lnTo>
                <a:lnTo>
                  <a:pt x="7862" y="7613"/>
                </a:lnTo>
                <a:lnTo>
                  <a:pt x="7645" y="7628"/>
                </a:lnTo>
                <a:lnTo>
                  <a:pt x="7420" y="7534"/>
                </a:lnTo>
                <a:lnTo>
                  <a:pt x="7429" y="7644"/>
                </a:lnTo>
                <a:lnTo>
                  <a:pt x="7336" y="7868"/>
                </a:lnTo>
                <a:lnTo>
                  <a:pt x="7248" y="8194"/>
                </a:lnTo>
                <a:lnTo>
                  <a:pt x="7054" y="8301"/>
                </a:lnTo>
                <a:lnTo>
                  <a:pt x="6944" y="8412"/>
                </a:lnTo>
                <a:lnTo>
                  <a:pt x="6960" y="8629"/>
                </a:lnTo>
                <a:lnTo>
                  <a:pt x="6874" y="8845"/>
                </a:lnTo>
                <a:lnTo>
                  <a:pt x="6774" y="8969"/>
                </a:lnTo>
                <a:lnTo>
                  <a:pt x="6687" y="9090"/>
                </a:lnTo>
                <a:lnTo>
                  <a:pt x="6788" y="9178"/>
                </a:lnTo>
                <a:lnTo>
                  <a:pt x="7129" y="9371"/>
                </a:lnTo>
                <a:lnTo>
                  <a:pt x="7340" y="9466"/>
                </a:lnTo>
                <a:lnTo>
                  <a:pt x="7346" y="9568"/>
                </a:lnTo>
                <a:lnTo>
                  <a:pt x="7577" y="9769"/>
                </a:lnTo>
                <a:lnTo>
                  <a:pt x="7717" y="10080"/>
                </a:lnTo>
                <a:lnTo>
                  <a:pt x="7725" y="10180"/>
                </a:lnTo>
                <a:lnTo>
                  <a:pt x="8252" y="10043"/>
                </a:lnTo>
                <a:lnTo>
                  <a:pt x="8362" y="10134"/>
                </a:lnTo>
                <a:lnTo>
                  <a:pt x="8477" y="10346"/>
                </a:lnTo>
                <a:lnTo>
                  <a:pt x="8268" y="10258"/>
                </a:lnTo>
                <a:lnTo>
                  <a:pt x="8144" y="10268"/>
                </a:lnTo>
                <a:lnTo>
                  <a:pt x="7942" y="10282"/>
                </a:lnTo>
                <a:lnTo>
                  <a:pt x="7725" y="10180"/>
                </a:lnTo>
                <a:lnTo>
                  <a:pt x="7601" y="10089"/>
                </a:lnTo>
                <a:lnTo>
                  <a:pt x="7493" y="10096"/>
                </a:lnTo>
                <a:lnTo>
                  <a:pt x="7392" y="10204"/>
                </a:lnTo>
                <a:lnTo>
                  <a:pt x="7298" y="10108"/>
                </a:lnTo>
                <a:lnTo>
                  <a:pt x="7071" y="10226"/>
                </a:lnTo>
                <a:lnTo>
                  <a:pt x="6762" y="10148"/>
                </a:lnTo>
                <a:lnTo>
                  <a:pt x="6536" y="10047"/>
                </a:lnTo>
                <a:lnTo>
                  <a:pt x="6321" y="10063"/>
                </a:lnTo>
                <a:lnTo>
                  <a:pt x="6312" y="9962"/>
                </a:lnTo>
                <a:lnTo>
                  <a:pt x="6211" y="9969"/>
                </a:lnTo>
                <a:lnTo>
                  <a:pt x="5886" y="9992"/>
                </a:lnTo>
                <a:lnTo>
                  <a:pt x="5567" y="9912"/>
                </a:lnTo>
                <a:lnTo>
                  <a:pt x="5582" y="10115"/>
                </a:lnTo>
                <a:lnTo>
                  <a:pt x="5476" y="10237"/>
                </a:lnTo>
                <a:lnTo>
                  <a:pt x="5483" y="10339"/>
                </a:lnTo>
                <a:lnTo>
                  <a:pt x="5714" y="10439"/>
                </a:lnTo>
                <a:lnTo>
                  <a:pt x="5816" y="10533"/>
                </a:lnTo>
                <a:lnTo>
                  <a:pt x="6148" y="10620"/>
                </a:lnTo>
                <a:lnTo>
                  <a:pt x="6140" y="10510"/>
                </a:lnTo>
                <a:lnTo>
                  <a:pt x="6249" y="10503"/>
                </a:lnTo>
                <a:lnTo>
                  <a:pt x="6479" y="10683"/>
                </a:lnTo>
                <a:lnTo>
                  <a:pt x="6612" y="11102"/>
                </a:lnTo>
                <a:lnTo>
                  <a:pt x="6403" y="11234"/>
                </a:lnTo>
                <a:lnTo>
                  <a:pt x="6307" y="11341"/>
                </a:lnTo>
                <a:lnTo>
                  <a:pt x="6083" y="11257"/>
                </a:lnTo>
                <a:lnTo>
                  <a:pt x="5868" y="11271"/>
                </a:lnTo>
                <a:lnTo>
                  <a:pt x="5773" y="11278"/>
                </a:lnTo>
                <a:lnTo>
                  <a:pt x="5535" y="11078"/>
                </a:lnTo>
                <a:lnTo>
                  <a:pt x="5425" y="10976"/>
                </a:lnTo>
                <a:lnTo>
                  <a:pt x="5317" y="10875"/>
                </a:lnTo>
                <a:lnTo>
                  <a:pt x="5223" y="11100"/>
                </a:lnTo>
                <a:lnTo>
                  <a:pt x="5108" y="10998"/>
                </a:lnTo>
                <a:lnTo>
                  <a:pt x="4789" y="10912"/>
                </a:lnTo>
                <a:lnTo>
                  <a:pt x="4776" y="10715"/>
                </a:lnTo>
                <a:lnTo>
                  <a:pt x="4666" y="10724"/>
                </a:lnTo>
                <a:lnTo>
                  <a:pt x="4659" y="10615"/>
                </a:lnTo>
                <a:lnTo>
                  <a:pt x="4652" y="10515"/>
                </a:lnTo>
                <a:lnTo>
                  <a:pt x="4535" y="10406"/>
                </a:lnTo>
                <a:lnTo>
                  <a:pt x="4529" y="10305"/>
                </a:lnTo>
                <a:lnTo>
                  <a:pt x="4397" y="10097"/>
                </a:lnTo>
                <a:lnTo>
                  <a:pt x="4287" y="10002"/>
                </a:lnTo>
                <a:lnTo>
                  <a:pt x="4280" y="9893"/>
                </a:lnTo>
                <a:lnTo>
                  <a:pt x="4374" y="9777"/>
                </a:lnTo>
                <a:lnTo>
                  <a:pt x="4359" y="9568"/>
                </a:lnTo>
                <a:lnTo>
                  <a:pt x="4249" y="9460"/>
                </a:lnTo>
                <a:lnTo>
                  <a:pt x="4243" y="9358"/>
                </a:lnTo>
                <a:lnTo>
                  <a:pt x="4134" y="9271"/>
                </a:lnTo>
                <a:lnTo>
                  <a:pt x="4032" y="9163"/>
                </a:lnTo>
                <a:lnTo>
                  <a:pt x="3699" y="9186"/>
                </a:lnTo>
                <a:lnTo>
                  <a:pt x="3590" y="9194"/>
                </a:lnTo>
                <a:lnTo>
                  <a:pt x="3496" y="9200"/>
                </a:lnTo>
                <a:lnTo>
                  <a:pt x="3365" y="9092"/>
                </a:lnTo>
                <a:lnTo>
                  <a:pt x="3489" y="9084"/>
                </a:lnTo>
                <a:lnTo>
                  <a:pt x="3480" y="8983"/>
                </a:lnTo>
                <a:lnTo>
                  <a:pt x="3359" y="8992"/>
                </a:lnTo>
                <a:lnTo>
                  <a:pt x="3265" y="8998"/>
                </a:lnTo>
                <a:lnTo>
                  <a:pt x="3257" y="8891"/>
                </a:lnTo>
                <a:lnTo>
                  <a:pt x="3040" y="8907"/>
                </a:lnTo>
                <a:lnTo>
                  <a:pt x="2938" y="8804"/>
                </a:lnTo>
                <a:lnTo>
                  <a:pt x="2793" y="8602"/>
                </a:lnTo>
                <a:lnTo>
                  <a:pt x="2910" y="8399"/>
                </a:lnTo>
                <a:lnTo>
                  <a:pt x="2781" y="8408"/>
                </a:lnTo>
                <a:lnTo>
                  <a:pt x="2679" y="8306"/>
                </a:lnTo>
                <a:lnTo>
                  <a:pt x="2772" y="8300"/>
                </a:lnTo>
                <a:lnTo>
                  <a:pt x="2901" y="8290"/>
                </a:lnTo>
                <a:lnTo>
                  <a:pt x="2995" y="8284"/>
                </a:lnTo>
                <a:lnTo>
                  <a:pt x="3227" y="8477"/>
                </a:lnTo>
                <a:lnTo>
                  <a:pt x="3328" y="8564"/>
                </a:lnTo>
                <a:lnTo>
                  <a:pt x="3451" y="8556"/>
                </a:lnTo>
                <a:lnTo>
                  <a:pt x="3444" y="8462"/>
                </a:lnTo>
                <a:lnTo>
                  <a:pt x="3444" y="8462"/>
                </a:lnTo>
                <a:lnTo>
                  <a:pt x="3654" y="8542"/>
                </a:lnTo>
                <a:lnTo>
                  <a:pt x="3871" y="8629"/>
                </a:lnTo>
                <a:lnTo>
                  <a:pt x="3994" y="8620"/>
                </a:lnTo>
                <a:lnTo>
                  <a:pt x="4088" y="8613"/>
                </a:lnTo>
                <a:lnTo>
                  <a:pt x="4197" y="8715"/>
                </a:lnTo>
                <a:lnTo>
                  <a:pt x="4414" y="8700"/>
                </a:lnTo>
                <a:lnTo>
                  <a:pt x="4631" y="8684"/>
                </a:lnTo>
                <a:lnTo>
                  <a:pt x="4951" y="8771"/>
                </a:lnTo>
                <a:lnTo>
                  <a:pt x="5050" y="8655"/>
                </a:lnTo>
                <a:lnTo>
                  <a:pt x="5151" y="8538"/>
                </a:lnTo>
                <a:lnTo>
                  <a:pt x="5260" y="8639"/>
                </a:lnTo>
                <a:lnTo>
                  <a:pt x="5268" y="8749"/>
                </a:lnTo>
                <a:lnTo>
                  <a:pt x="5484" y="8733"/>
                </a:lnTo>
                <a:lnTo>
                  <a:pt x="5687" y="8719"/>
                </a:lnTo>
                <a:lnTo>
                  <a:pt x="5904" y="8703"/>
                </a:lnTo>
                <a:lnTo>
                  <a:pt x="6104" y="8471"/>
                </a:lnTo>
                <a:lnTo>
                  <a:pt x="6207" y="8464"/>
                </a:lnTo>
                <a:lnTo>
                  <a:pt x="6417" y="8347"/>
                </a:lnTo>
                <a:lnTo>
                  <a:pt x="6510" y="8246"/>
                </a:lnTo>
                <a:lnTo>
                  <a:pt x="6504" y="8145"/>
                </a:lnTo>
                <a:lnTo>
                  <a:pt x="6612" y="8028"/>
                </a:lnTo>
                <a:lnTo>
                  <a:pt x="6706" y="8022"/>
                </a:lnTo>
                <a:lnTo>
                  <a:pt x="6700" y="7913"/>
                </a:lnTo>
                <a:lnTo>
                  <a:pt x="6691" y="7804"/>
                </a:lnTo>
                <a:lnTo>
                  <a:pt x="6800" y="7798"/>
                </a:lnTo>
                <a:lnTo>
                  <a:pt x="6869" y="7363"/>
                </a:lnTo>
                <a:lnTo>
                  <a:pt x="6754" y="7153"/>
                </a:lnTo>
                <a:lnTo>
                  <a:pt x="6739" y="6942"/>
                </a:lnTo>
                <a:lnTo>
                  <a:pt x="6630" y="6950"/>
                </a:lnTo>
                <a:lnTo>
                  <a:pt x="6616" y="6741"/>
                </a:lnTo>
                <a:lnTo>
                  <a:pt x="6529" y="6847"/>
                </a:lnTo>
                <a:lnTo>
                  <a:pt x="6405" y="6757"/>
                </a:lnTo>
                <a:lnTo>
                  <a:pt x="6391" y="6539"/>
                </a:lnTo>
                <a:lnTo>
                  <a:pt x="6187" y="6554"/>
                </a:lnTo>
                <a:lnTo>
                  <a:pt x="6073" y="6561"/>
                </a:lnTo>
                <a:lnTo>
                  <a:pt x="6065" y="6445"/>
                </a:lnTo>
                <a:lnTo>
                  <a:pt x="5739" y="6374"/>
                </a:lnTo>
                <a:lnTo>
                  <a:pt x="5529" y="6483"/>
                </a:lnTo>
                <a:lnTo>
                  <a:pt x="5427" y="6395"/>
                </a:lnTo>
                <a:lnTo>
                  <a:pt x="5312" y="6288"/>
                </a:lnTo>
                <a:lnTo>
                  <a:pt x="5087" y="6195"/>
                </a:lnTo>
                <a:lnTo>
                  <a:pt x="5087" y="6195"/>
                </a:lnTo>
                <a:lnTo>
                  <a:pt x="5094" y="6304"/>
                </a:lnTo>
                <a:lnTo>
                  <a:pt x="4987" y="6202"/>
                </a:lnTo>
                <a:lnTo>
                  <a:pt x="4756" y="6035"/>
                </a:lnTo>
                <a:lnTo>
                  <a:pt x="4447" y="6057"/>
                </a:lnTo>
                <a:lnTo>
                  <a:pt x="4098" y="5864"/>
                </a:lnTo>
                <a:lnTo>
                  <a:pt x="3793" y="5771"/>
                </a:lnTo>
                <a:lnTo>
                  <a:pt x="3569" y="5901"/>
                </a:lnTo>
                <a:lnTo>
                  <a:pt x="2832" y="5955"/>
                </a:lnTo>
                <a:lnTo>
                  <a:pt x="2738" y="5961"/>
                </a:lnTo>
                <a:lnTo>
                  <a:pt x="2600" y="5856"/>
                </a:lnTo>
                <a:lnTo>
                  <a:pt x="2398" y="5984"/>
                </a:lnTo>
                <a:lnTo>
                  <a:pt x="2389" y="5870"/>
                </a:lnTo>
                <a:lnTo>
                  <a:pt x="2288" y="5775"/>
                </a:lnTo>
                <a:lnTo>
                  <a:pt x="2187" y="5884"/>
                </a:lnTo>
                <a:lnTo>
                  <a:pt x="2057" y="5681"/>
                </a:lnTo>
                <a:lnTo>
                  <a:pt x="1955" y="5689"/>
                </a:lnTo>
                <a:lnTo>
                  <a:pt x="1825" y="5481"/>
                </a:lnTo>
                <a:lnTo>
                  <a:pt x="1736" y="5486"/>
                </a:lnTo>
                <a:lnTo>
                  <a:pt x="1645" y="5711"/>
                </a:lnTo>
                <a:lnTo>
                  <a:pt x="1535" y="5719"/>
                </a:lnTo>
                <a:lnTo>
                  <a:pt x="1411" y="5509"/>
                </a:lnTo>
                <a:lnTo>
                  <a:pt x="1312" y="5516"/>
                </a:lnTo>
                <a:lnTo>
                  <a:pt x="1334" y="5841"/>
                </a:lnTo>
                <a:lnTo>
                  <a:pt x="1116" y="5857"/>
                </a:lnTo>
                <a:lnTo>
                  <a:pt x="1000" y="5757"/>
                </a:lnTo>
                <a:lnTo>
                  <a:pt x="827" y="5769"/>
                </a:lnTo>
                <a:lnTo>
                  <a:pt x="817" y="5827"/>
                </a:lnTo>
                <a:lnTo>
                  <a:pt x="573" y="5896"/>
                </a:lnTo>
                <a:lnTo>
                  <a:pt x="352" y="6050"/>
                </a:lnTo>
                <a:lnTo>
                  <a:pt x="225" y="6299"/>
                </a:lnTo>
                <a:lnTo>
                  <a:pt x="201" y="6685"/>
                </a:lnTo>
                <a:lnTo>
                  <a:pt x="193" y="6686"/>
                </a:lnTo>
                <a:lnTo>
                  <a:pt x="193" y="6686"/>
                </a:lnTo>
                <a:lnTo>
                  <a:pt x="93" y="6801"/>
                </a:lnTo>
                <a:lnTo>
                  <a:pt x="100" y="6904"/>
                </a:lnTo>
                <a:lnTo>
                  <a:pt x="1" y="7027"/>
                </a:lnTo>
                <a:lnTo>
                  <a:pt x="7" y="7137"/>
                </a:lnTo>
                <a:lnTo>
                  <a:pt x="122" y="7228"/>
                </a:lnTo>
                <a:lnTo>
                  <a:pt x="239" y="7330"/>
                </a:lnTo>
                <a:lnTo>
                  <a:pt x="355" y="7424"/>
                </a:lnTo>
                <a:lnTo>
                  <a:pt x="361" y="7520"/>
                </a:lnTo>
                <a:lnTo>
                  <a:pt x="383" y="7546"/>
                </a:lnTo>
                <a:lnTo>
                  <a:pt x="581" y="7626"/>
                </a:lnTo>
                <a:lnTo>
                  <a:pt x="813" y="7827"/>
                </a:lnTo>
                <a:lnTo>
                  <a:pt x="828" y="8045"/>
                </a:lnTo>
                <a:lnTo>
                  <a:pt x="835" y="8145"/>
                </a:lnTo>
                <a:lnTo>
                  <a:pt x="735" y="8269"/>
                </a:lnTo>
                <a:lnTo>
                  <a:pt x="750" y="8478"/>
                </a:lnTo>
                <a:lnTo>
                  <a:pt x="758" y="8586"/>
                </a:lnTo>
                <a:lnTo>
                  <a:pt x="772" y="8797"/>
                </a:lnTo>
                <a:lnTo>
                  <a:pt x="896" y="9007"/>
                </a:lnTo>
                <a:lnTo>
                  <a:pt x="1012" y="9107"/>
                </a:lnTo>
                <a:lnTo>
                  <a:pt x="1020" y="9209"/>
                </a:lnTo>
                <a:lnTo>
                  <a:pt x="1250" y="9293"/>
                </a:lnTo>
                <a:lnTo>
                  <a:pt x="1351" y="9403"/>
                </a:lnTo>
                <a:lnTo>
                  <a:pt x="1476" y="9612"/>
                </a:lnTo>
                <a:lnTo>
                  <a:pt x="1599" y="9814"/>
                </a:lnTo>
                <a:lnTo>
                  <a:pt x="1606" y="9922"/>
                </a:lnTo>
                <a:lnTo>
                  <a:pt x="1606" y="9924"/>
                </a:lnTo>
                <a:lnTo>
                  <a:pt x="1625" y="9950"/>
                </a:lnTo>
                <a:lnTo>
                  <a:pt x="1610" y="9971"/>
                </a:lnTo>
                <a:lnTo>
                  <a:pt x="1615" y="10024"/>
                </a:lnTo>
                <a:lnTo>
                  <a:pt x="1512" y="10141"/>
                </a:lnTo>
                <a:lnTo>
                  <a:pt x="1636" y="10350"/>
                </a:lnTo>
                <a:lnTo>
                  <a:pt x="1551" y="10454"/>
                </a:lnTo>
                <a:lnTo>
                  <a:pt x="1547" y="10495"/>
                </a:lnTo>
                <a:lnTo>
                  <a:pt x="1572" y="10590"/>
                </a:lnTo>
                <a:lnTo>
                  <a:pt x="1660" y="10667"/>
                </a:lnTo>
                <a:lnTo>
                  <a:pt x="1667" y="10776"/>
                </a:lnTo>
                <a:lnTo>
                  <a:pt x="1674" y="10883"/>
                </a:lnTo>
                <a:lnTo>
                  <a:pt x="1682" y="10991"/>
                </a:lnTo>
                <a:lnTo>
                  <a:pt x="1798" y="11093"/>
                </a:lnTo>
                <a:lnTo>
                  <a:pt x="1901" y="10977"/>
                </a:lnTo>
                <a:lnTo>
                  <a:pt x="1908" y="11085"/>
                </a:lnTo>
                <a:lnTo>
                  <a:pt x="2025" y="11180"/>
                </a:lnTo>
                <a:lnTo>
                  <a:pt x="1813" y="11304"/>
                </a:lnTo>
                <a:lnTo>
                  <a:pt x="1860" y="11322"/>
                </a:lnTo>
                <a:lnTo>
                  <a:pt x="1874" y="11322"/>
                </a:lnTo>
                <a:lnTo>
                  <a:pt x="1877" y="11330"/>
                </a:lnTo>
                <a:lnTo>
                  <a:pt x="2040" y="11396"/>
                </a:lnTo>
                <a:lnTo>
                  <a:pt x="2047" y="11499"/>
                </a:lnTo>
                <a:lnTo>
                  <a:pt x="2054" y="11614"/>
                </a:lnTo>
                <a:lnTo>
                  <a:pt x="2264" y="11598"/>
                </a:lnTo>
                <a:lnTo>
                  <a:pt x="2272" y="11708"/>
                </a:lnTo>
                <a:lnTo>
                  <a:pt x="2395" y="11800"/>
                </a:lnTo>
                <a:lnTo>
                  <a:pt x="2403" y="11909"/>
                </a:lnTo>
                <a:lnTo>
                  <a:pt x="2410" y="12009"/>
                </a:lnTo>
                <a:lnTo>
                  <a:pt x="2302" y="12135"/>
                </a:lnTo>
                <a:lnTo>
                  <a:pt x="2202" y="12142"/>
                </a:lnTo>
                <a:lnTo>
                  <a:pt x="2095" y="12148"/>
                </a:lnTo>
                <a:lnTo>
                  <a:pt x="2093" y="12150"/>
                </a:lnTo>
                <a:lnTo>
                  <a:pt x="2217" y="12358"/>
                </a:lnTo>
                <a:lnTo>
                  <a:pt x="2317" y="12351"/>
                </a:lnTo>
                <a:lnTo>
                  <a:pt x="2441" y="12444"/>
                </a:lnTo>
                <a:lnTo>
                  <a:pt x="2547" y="12539"/>
                </a:lnTo>
                <a:lnTo>
                  <a:pt x="2882" y="12630"/>
                </a:lnTo>
                <a:lnTo>
                  <a:pt x="3214" y="12709"/>
                </a:lnTo>
                <a:lnTo>
                  <a:pt x="3323" y="12811"/>
                </a:lnTo>
                <a:lnTo>
                  <a:pt x="3453" y="13020"/>
                </a:lnTo>
                <a:lnTo>
                  <a:pt x="3354" y="13236"/>
                </a:lnTo>
                <a:lnTo>
                  <a:pt x="3145" y="13360"/>
                </a:lnTo>
                <a:lnTo>
                  <a:pt x="3058" y="13585"/>
                </a:lnTo>
                <a:lnTo>
                  <a:pt x="3066" y="13694"/>
                </a:lnTo>
                <a:lnTo>
                  <a:pt x="2965" y="13811"/>
                </a:lnTo>
                <a:lnTo>
                  <a:pt x="2864" y="13918"/>
                </a:lnTo>
                <a:lnTo>
                  <a:pt x="2880" y="14136"/>
                </a:lnTo>
                <a:lnTo>
                  <a:pt x="2778" y="14245"/>
                </a:lnTo>
                <a:lnTo>
                  <a:pt x="2894" y="14351"/>
                </a:lnTo>
                <a:lnTo>
                  <a:pt x="2792" y="14462"/>
                </a:lnTo>
                <a:lnTo>
                  <a:pt x="2684" y="14469"/>
                </a:lnTo>
                <a:lnTo>
                  <a:pt x="2683" y="14447"/>
                </a:lnTo>
                <a:lnTo>
                  <a:pt x="2653" y="14468"/>
                </a:lnTo>
                <a:lnTo>
                  <a:pt x="2598" y="14685"/>
                </a:lnTo>
                <a:lnTo>
                  <a:pt x="2499" y="14918"/>
                </a:lnTo>
                <a:lnTo>
                  <a:pt x="2405" y="15026"/>
                </a:lnTo>
                <a:lnTo>
                  <a:pt x="2304" y="15150"/>
                </a:lnTo>
                <a:lnTo>
                  <a:pt x="2210" y="15360"/>
                </a:lnTo>
                <a:lnTo>
                  <a:pt x="2109" y="15477"/>
                </a:lnTo>
                <a:lnTo>
                  <a:pt x="2028" y="15667"/>
                </a:lnTo>
                <a:lnTo>
                  <a:pt x="2046" y="15902"/>
                </a:lnTo>
                <a:lnTo>
                  <a:pt x="2255" y="15887"/>
                </a:lnTo>
                <a:lnTo>
                  <a:pt x="2464" y="15764"/>
                </a:lnTo>
                <a:lnTo>
                  <a:pt x="2552" y="15757"/>
                </a:lnTo>
                <a:lnTo>
                  <a:pt x="2559" y="15865"/>
                </a:lnTo>
                <a:lnTo>
                  <a:pt x="2486" y="16083"/>
                </a:lnTo>
                <a:lnTo>
                  <a:pt x="2494" y="16191"/>
                </a:lnTo>
                <a:lnTo>
                  <a:pt x="2696" y="16176"/>
                </a:lnTo>
                <a:lnTo>
                  <a:pt x="2807" y="16292"/>
                </a:lnTo>
                <a:lnTo>
                  <a:pt x="3037" y="16377"/>
                </a:lnTo>
                <a:lnTo>
                  <a:pt x="3124" y="16270"/>
                </a:lnTo>
                <a:lnTo>
                  <a:pt x="3335" y="16255"/>
                </a:lnTo>
                <a:lnTo>
                  <a:pt x="3464" y="16245"/>
                </a:lnTo>
                <a:lnTo>
                  <a:pt x="3566" y="16341"/>
                </a:lnTo>
                <a:lnTo>
                  <a:pt x="3673" y="16333"/>
                </a:lnTo>
                <a:lnTo>
                  <a:pt x="3689" y="16542"/>
                </a:lnTo>
                <a:lnTo>
                  <a:pt x="3579" y="16550"/>
                </a:lnTo>
                <a:lnTo>
                  <a:pt x="3358" y="16566"/>
                </a:lnTo>
                <a:lnTo>
                  <a:pt x="3146" y="16582"/>
                </a:lnTo>
                <a:lnTo>
                  <a:pt x="2829" y="16603"/>
                </a:lnTo>
                <a:lnTo>
                  <a:pt x="2837" y="16712"/>
                </a:lnTo>
                <a:lnTo>
                  <a:pt x="2735" y="16719"/>
                </a:lnTo>
                <a:lnTo>
                  <a:pt x="2728" y="16612"/>
                </a:lnTo>
                <a:lnTo>
                  <a:pt x="2619" y="16727"/>
                </a:lnTo>
                <a:lnTo>
                  <a:pt x="2627" y="16827"/>
                </a:lnTo>
                <a:lnTo>
                  <a:pt x="2635" y="16937"/>
                </a:lnTo>
                <a:lnTo>
                  <a:pt x="2642" y="17045"/>
                </a:lnTo>
                <a:lnTo>
                  <a:pt x="2554" y="17051"/>
                </a:lnTo>
                <a:lnTo>
                  <a:pt x="2431" y="16842"/>
                </a:lnTo>
                <a:lnTo>
                  <a:pt x="2330" y="16957"/>
                </a:lnTo>
                <a:lnTo>
                  <a:pt x="2338" y="17066"/>
                </a:lnTo>
                <a:lnTo>
                  <a:pt x="2345" y="17175"/>
                </a:lnTo>
                <a:lnTo>
                  <a:pt x="2360" y="17385"/>
                </a:lnTo>
                <a:lnTo>
                  <a:pt x="2375" y="17384"/>
                </a:lnTo>
                <a:lnTo>
                  <a:pt x="2490" y="17477"/>
                </a:lnTo>
                <a:lnTo>
                  <a:pt x="2506" y="17702"/>
                </a:lnTo>
                <a:lnTo>
                  <a:pt x="2304" y="17926"/>
                </a:lnTo>
                <a:lnTo>
                  <a:pt x="2312" y="18034"/>
                </a:lnTo>
                <a:lnTo>
                  <a:pt x="2427" y="18114"/>
                </a:lnTo>
                <a:lnTo>
                  <a:pt x="2333" y="18331"/>
                </a:lnTo>
                <a:lnTo>
                  <a:pt x="2457" y="18541"/>
                </a:lnTo>
                <a:lnTo>
                  <a:pt x="2472" y="18765"/>
                </a:lnTo>
                <a:lnTo>
                  <a:pt x="2696" y="18843"/>
                </a:lnTo>
                <a:lnTo>
                  <a:pt x="2792" y="18954"/>
                </a:lnTo>
                <a:lnTo>
                  <a:pt x="2798" y="19054"/>
                </a:lnTo>
                <a:lnTo>
                  <a:pt x="2718" y="19169"/>
                </a:lnTo>
                <a:lnTo>
                  <a:pt x="2710" y="19163"/>
                </a:lnTo>
                <a:lnTo>
                  <a:pt x="2704" y="19170"/>
                </a:lnTo>
                <a:lnTo>
                  <a:pt x="2588" y="19070"/>
                </a:lnTo>
                <a:lnTo>
                  <a:pt x="2480" y="18983"/>
                </a:lnTo>
                <a:lnTo>
                  <a:pt x="2386" y="19085"/>
                </a:lnTo>
                <a:lnTo>
                  <a:pt x="2394" y="19192"/>
                </a:lnTo>
                <a:lnTo>
                  <a:pt x="2510" y="19293"/>
                </a:lnTo>
                <a:lnTo>
                  <a:pt x="2618" y="19286"/>
                </a:lnTo>
                <a:lnTo>
                  <a:pt x="2526" y="19509"/>
                </a:lnTo>
                <a:lnTo>
                  <a:pt x="2510" y="19511"/>
                </a:lnTo>
                <a:lnTo>
                  <a:pt x="2416" y="19518"/>
                </a:lnTo>
                <a:lnTo>
                  <a:pt x="2424" y="19619"/>
                </a:lnTo>
                <a:lnTo>
                  <a:pt x="2532" y="19612"/>
                </a:lnTo>
                <a:lnTo>
                  <a:pt x="2537" y="19694"/>
                </a:lnTo>
                <a:lnTo>
                  <a:pt x="2626" y="19605"/>
                </a:lnTo>
                <a:lnTo>
                  <a:pt x="2640" y="19605"/>
                </a:lnTo>
                <a:lnTo>
                  <a:pt x="2749" y="19597"/>
                </a:lnTo>
                <a:lnTo>
                  <a:pt x="2764" y="19805"/>
                </a:lnTo>
                <a:lnTo>
                  <a:pt x="2780" y="20030"/>
                </a:lnTo>
                <a:lnTo>
                  <a:pt x="2765" y="20032"/>
                </a:lnTo>
                <a:lnTo>
                  <a:pt x="2563" y="20046"/>
                </a:lnTo>
                <a:lnTo>
                  <a:pt x="2686" y="20247"/>
                </a:lnTo>
                <a:lnTo>
                  <a:pt x="2795" y="20240"/>
                </a:lnTo>
                <a:lnTo>
                  <a:pt x="2882" y="20233"/>
                </a:lnTo>
                <a:lnTo>
                  <a:pt x="2890" y="20335"/>
                </a:lnTo>
                <a:lnTo>
                  <a:pt x="3017" y="20520"/>
                </a:lnTo>
                <a:lnTo>
                  <a:pt x="3033" y="20732"/>
                </a:lnTo>
                <a:lnTo>
                  <a:pt x="3150" y="20948"/>
                </a:lnTo>
                <a:lnTo>
                  <a:pt x="3250" y="20941"/>
                </a:lnTo>
                <a:lnTo>
                  <a:pt x="3262" y="20940"/>
                </a:lnTo>
                <a:lnTo>
                  <a:pt x="3266" y="20940"/>
                </a:lnTo>
                <a:lnTo>
                  <a:pt x="3374" y="20933"/>
                </a:lnTo>
                <a:lnTo>
                  <a:pt x="3381" y="21043"/>
                </a:lnTo>
                <a:lnTo>
                  <a:pt x="3413" y="21040"/>
                </a:lnTo>
                <a:lnTo>
                  <a:pt x="3577" y="21029"/>
                </a:lnTo>
                <a:lnTo>
                  <a:pt x="3701" y="21019"/>
                </a:lnTo>
                <a:lnTo>
                  <a:pt x="3808" y="21012"/>
                </a:lnTo>
                <a:lnTo>
                  <a:pt x="3996" y="20998"/>
                </a:lnTo>
                <a:lnTo>
                  <a:pt x="4004" y="20998"/>
                </a:lnTo>
                <a:lnTo>
                  <a:pt x="4019" y="20997"/>
                </a:lnTo>
                <a:lnTo>
                  <a:pt x="4134" y="21097"/>
                </a:lnTo>
                <a:lnTo>
                  <a:pt x="4140" y="21199"/>
                </a:lnTo>
                <a:lnTo>
                  <a:pt x="4222" y="21193"/>
                </a:lnTo>
                <a:lnTo>
                  <a:pt x="4431" y="21076"/>
                </a:lnTo>
                <a:lnTo>
                  <a:pt x="4423" y="20969"/>
                </a:lnTo>
                <a:lnTo>
                  <a:pt x="4437" y="20967"/>
                </a:lnTo>
                <a:lnTo>
                  <a:pt x="4546" y="20960"/>
                </a:lnTo>
                <a:lnTo>
                  <a:pt x="4764" y="21054"/>
                </a:lnTo>
                <a:lnTo>
                  <a:pt x="4895" y="21253"/>
                </a:lnTo>
                <a:lnTo>
                  <a:pt x="5097" y="21240"/>
                </a:lnTo>
                <a:lnTo>
                  <a:pt x="5105" y="21349"/>
                </a:lnTo>
                <a:lnTo>
                  <a:pt x="5010" y="21457"/>
                </a:lnTo>
                <a:lnTo>
                  <a:pt x="5018" y="21566"/>
                </a:lnTo>
                <a:lnTo>
                  <a:pt x="5243" y="21870"/>
                </a:lnTo>
                <a:lnTo>
                  <a:pt x="5383" y="22179"/>
                </a:lnTo>
                <a:lnTo>
                  <a:pt x="5172" y="22304"/>
                </a:lnTo>
                <a:lnTo>
                  <a:pt x="5172" y="22304"/>
                </a:lnTo>
                <a:lnTo>
                  <a:pt x="5484" y="22282"/>
                </a:lnTo>
                <a:lnTo>
                  <a:pt x="5490" y="22281"/>
                </a:lnTo>
                <a:lnTo>
                  <a:pt x="5498" y="22390"/>
                </a:lnTo>
                <a:lnTo>
                  <a:pt x="5506" y="22498"/>
                </a:lnTo>
                <a:lnTo>
                  <a:pt x="5837" y="22560"/>
                </a:lnTo>
                <a:lnTo>
                  <a:pt x="5940" y="22554"/>
                </a:lnTo>
                <a:lnTo>
                  <a:pt x="6164" y="22647"/>
                </a:lnTo>
                <a:lnTo>
                  <a:pt x="6179" y="22864"/>
                </a:lnTo>
                <a:lnTo>
                  <a:pt x="6185" y="22958"/>
                </a:lnTo>
                <a:lnTo>
                  <a:pt x="6388" y="22943"/>
                </a:lnTo>
                <a:lnTo>
                  <a:pt x="6503" y="22935"/>
                </a:lnTo>
                <a:lnTo>
                  <a:pt x="6705" y="22921"/>
                </a:lnTo>
                <a:lnTo>
                  <a:pt x="6722" y="23153"/>
                </a:lnTo>
                <a:lnTo>
                  <a:pt x="6726" y="23153"/>
                </a:lnTo>
                <a:lnTo>
                  <a:pt x="6925" y="23138"/>
                </a:lnTo>
                <a:lnTo>
                  <a:pt x="6939" y="23137"/>
                </a:lnTo>
                <a:lnTo>
                  <a:pt x="7061" y="23340"/>
                </a:lnTo>
                <a:lnTo>
                  <a:pt x="6960" y="23448"/>
                </a:lnTo>
                <a:lnTo>
                  <a:pt x="6859" y="23565"/>
                </a:lnTo>
                <a:lnTo>
                  <a:pt x="6759" y="23683"/>
                </a:lnTo>
                <a:lnTo>
                  <a:pt x="6564" y="23804"/>
                </a:lnTo>
                <a:lnTo>
                  <a:pt x="6456" y="23913"/>
                </a:lnTo>
                <a:lnTo>
                  <a:pt x="6447" y="23908"/>
                </a:lnTo>
                <a:lnTo>
                  <a:pt x="6442" y="23914"/>
                </a:lnTo>
                <a:lnTo>
                  <a:pt x="6232" y="23828"/>
                </a:lnTo>
                <a:lnTo>
                  <a:pt x="6145" y="23835"/>
                </a:lnTo>
                <a:lnTo>
                  <a:pt x="6139" y="23835"/>
                </a:lnTo>
                <a:lnTo>
                  <a:pt x="6145" y="23935"/>
                </a:lnTo>
                <a:lnTo>
                  <a:pt x="6160" y="24146"/>
                </a:lnTo>
                <a:lnTo>
                  <a:pt x="6169" y="24254"/>
                </a:lnTo>
                <a:lnTo>
                  <a:pt x="6292" y="24470"/>
                </a:lnTo>
                <a:lnTo>
                  <a:pt x="6406" y="24665"/>
                </a:lnTo>
                <a:lnTo>
                  <a:pt x="6416" y="24787"/>
                </a:lnTo>
                <a:lnTo>
                  <a:pt x="6524" y="24868"/>
                </a:lnTo>
                <a:lnTo>
                  <a:pt x="6739" y="24942"/>
                </a:lnTo>
                <a:lnTo>
                  <a:pt x="6733" y="24854"/>
                </a:lnTo>
                <a:lnTo>
                  <a:pt x="6930" y="24752"/>
                </a:lnTo>
                <a:lnTo>
                  <a:pt x="6935" y="24755"/>
                </a:lnTo>
                <a:lnTo>
                  <a:pt x="6942" y="24751"/>
                </a:lnTo>
                <a:lnTo>
                  <a:pt x="7054" y="24827"/>
                </a:lnTo>
                <a:lnTo>
                  <a:pt x="7254" y="24729"/>
                </a:lnTo>
                <a:lnTo>
                  <a:pt x="7269" y="24728"/>
                </a:lnTo>
                <a:lnTo>
                  <a:pt x="7310" y="24725"/>
                </a:lnTo>
                <a:lnTo>
                  <a:pt x="7357" y="24721"/>
                </a:lnTo>
                <a:lnTo>
                  <a:pt x="7462" y="24590"/>
                </a:lnTo>
                <a:lnTo>
                  <a:pt x="7565" y="24583"/>
                </a:lnTo>
                <a:lnTo>
                  <a:pt x="7580" y="24583"/>
                </a:lnTo>
                <a:lnTo>
                  <a:pt x="7796" y="24686"/>
                </a:lnTo>
                <a:lnTo>
                  <a:pt x="7984" y="24554"/>
                </a:lnTo>
                <a:lnTo>
                  <a:pt x="7992" y="24553"/>
                </a:lnTo>
                <a:lnTo>
                  <a:pt x="8101" y="24546"/>
                </a:lnTo>
                <a:lnTo>
                  <a:pt x="8217" y="24661"/>
                </a:lnTo>
                <a:lnTo>
                  <a:pt x="8353" y="24834"/>
                </a:lnTo>
                <a:lnTo>
                  <a:pt x="8447" y="24942"/>
                </a:lnTo>
                <a:lnTo>
                  <a:pt x="8461" y="25153"/>
                </a:lnTo>
                <a:lnTo>
                  <a:pt x="8477" y="25369"/>
                </a:lnTo>
                <a:lnTo>
                  <a:pt x="8486" y="25485"/>
                </a:lnTo>
                <a:lnTo>
                  <a:pt x="8702" y="25469"/>
                </a:lnTo>
                <a:lnTo>
                  <a:pt x="9013" y="25447"/>
                </a:lnTo>
                <a:lnTo>
                  <a:pt x="9113" y="25325"/>
                </a:lnTo>
                <a:lnTo>
                  <a:pt x="9207" y="25318"/>
                </a:lnTo>
                <a:lnTo>
                  <a:pt x="9222" y="25317"/>
                </a:lnTo>
                <a:lnTo>
                  <a:pt x="9231" y="25432"/>
                </a:lnTo>
                <a:lnTo>
                  <a:pt x="9367" y="25634"/>
                </a:lnTo>
                <a:lnTo>
                  <a:pt x="9564" y="25620"/>
                </a:lnTo>
                <a:lnTo>
                  <a:pt x="9571" y="25720"/>
                </a:lnTo>
                <a:lnTo>
                  <a:pt x="9694" y="26032"/>
                </a:lnTo>
                <a:lnTo>
                  <a:pt x="9702" y="26135"/>
                </a:lnTo>
                <a:lnTo>
                  <a:pt x="9824" y="26125"/>
                </a:lnTo>
                <a:lnTo>
                  <a:pt x="9831" y="26125"/>
                </a:lnTo>
                <a:lnTo>
                  <a:pt x="10021" y="26111"/>
                </a:lnTo>
                <a:lnTo>
                  <a:pt x="10128" y="26104"/>
                </a:lnTo>
                <a:lnTo>
                  <a:pt x="10136" y="26103"/>
                </a:lnTo>
                <a:lnTo>
                  <a:pt x="10238" y="26198"/>
                </a:lnTo>
                <a:lnTo>
                  <a:pt x="10339" y="26089"/>
                </a:lnTo>
                <a:lnTo>
                  <a:pt x="10346" y="26097"/>
                </a:lnTo>
                <a:lnTo>
                  <a:pt x="10354" y="26088"/>
                </a:lnTo>
                <a:lnTo>
                  <a:pt x="10462" y="26189"/>
                </a:lnTo>
                <a:lnTo>
                  <a:pt x="10522" y="26186"/>
                </a:lnTo>
                <a:lnTo>
                  <a:pt x="10570" y="26181"/>
                </a:lnTo>
                <a:lnTo>
                  <a:pt x="10657" y="26067"/>
                </a:lnTo>
                <a:lnTo>
                  <a:pt x="10859" y="25849"/>
                </a:lnTo>
                <a:lnTo>
                  <a:pt x="10867" y="25848"/>
                </a:lnTo>
                <a:lnTo>
                  <a:pt x="11084" y="25833"/>
                </a:lnTo>
                <a:lnTo>
                  <a:pt x="11091" y="25934"/>
                </a:lnTo>
                <a:lnTo>
                  <a:pt x="11193" y="26029"/>
                </a:lnTo>
                <a:lnTo>
                  <a:pt x="11533" y="26212"/>
                </a:lnTo>
                <a:lnTo>
                  <a:pt x="11729" y="26100"/>
                </a:lnTo>
                <a:lnTo>
                  <a:pt x="11720" y="25991"/>
                </a:lnTo>
                <a:lnTo>
                  <a:pt x="11727" y="25998"/>
                </a:lnTo>
                <a:lnTo>
                  <a:pt x="11727" y="25991"/>
                </a:lnTo>
                <a:lnTo>
                  <a:pt x="11843" y="26092"/>
                </a:lnTo>
                <a:lnTo>
                  <a:pt x="11950" y="26182"/>
                </a:lnTo>
                <a:lnTo>
                  <a:pt x="12154" y="26069"/>
                </a:lnTo>
                <a:lnTo>
                  <a:pt x="12154" y="26076"/>
                </a:lnTo>
                <a:lnTo>
                  <a:pt x="12168" y="26069"/>
                </a:lnTo>
                <a:lnTo>
                  <a:pt x="12174" y="26170"/>
                </a:lnTo>
                <a:lnTo>
                  <a:pt x="12287" y="26162"/>
                </a:lnTo>
                <a:lnTo>
                  <a:pt x="12377" y="26155"/>
                </a:lnTo>
                <a:lnTo>
                  <a:pt x="12371" y="26055"/>
                </a:lnTo>
                <a:lnTo>
                  <a:pt x="12580" y="26040"/>
                </a:lnTo>
                <a:lnTo>
                  <a:pt x="12625" y="26037"/>
                </a:lnTo>
                <a:lnTo>
                  <a:pt x="12697" y="26032"/>
                </a:lnTo>
                <a:lnTo>
                  <a:pt x="12703" y="26131"/>
                </a:lnTo>
                <a:lnTo>
                  <a:pt x="12798" y="26232"/>
                </a:lnTo>
                <a:lnTo>
                  <a:pt x="12791" y="26125"/>
                </a:lnTo>
                <a:lnTo>
                  <a:pt x="12804" y="26125"/>
                </a:lnTo>
                <a:lnTo>
                  <a:pt x="12985" y="26113"/>
                </a:lnTo>
                <a:lnTo>
                  <a:pt x="13000" y="26111"/>
                </a:lnTo>
                <a:lnTo>
                  <a:pt x="13015" y="26110"/>
                </a:lnTo>
                <a:lnTo>
                  <a:pt x="13241" y="26218"/>
                </a:lnTo>
                <a:lnTo>
                  <a:pt x="13436" y="26203"/>
                </a:lnTo>
                <a:lnTo>
                  <a:pt x="13535" y="26073"/>
                </a:lnTo>
                <a:lnTo>
                  <a:pt x="13551" y="26072"/>
                </a:lnTo>
                <a:lnTo>
                  <a:pt x="13666" y="26064"/>
                </a:lnTo>
                <a:lnTo>
                  <a:pt x="13689" y="26397"/>
                </a:lnTo>
                <a:lnTo>
                  <a:pt x="13580" y="26505"/>
                </a:lnTo>
                <a:lnTo>
                  <a:pt x="13371" y="26630"/>
                </a:lnTo>
                <a:lnTo>
                  <a:pt x="13278" y="26753"/>
                </a:lnTo>
                <a:lnTo>
                  <a:pt x="13385" y="26826"/>
                </a:lnTo>
                <a:lnTo>
                  <a:pt x="13475" y="26819"/>
                </a:lnTo>
                <a:lnTo>
                  <a:pt x="13603" y="26810"/>
                </a:lnTo>
                <a:lnTo>
                  <a:pt x="13609" y="26911"/>
                </a:lnTo>
                <a:lnTo>
                  <a:pt x="13509" y="27035"/>
                </a:lnTo>
                <a:lnTo>
                  <a:pt x="13408" y="27151"/>
                </a:lnTo>
                <a:lnTo>
                  <a:pt x="13416" y="27251"/>
                </a:lnTo>
                <a:lnTo>
                  <a:pt x="13523" y="27245"/>
                </a:lnTo>
                <a:lnTo>
                  <a:pt x="13772" y="27553"/>
                </a:lnTo>
                <a:lnTo>
                  <a:pt x="13793" y="27872"/>
                </a:lnTo>
                <a:lnTo>
                  <a:pt x="13700" y="28207"/>
                </a:lnTo>
                <a:lnTo>
                  <a:pt x="13686" y="28207"/>
                </a:lnTo>
                <a:lnTo>
                  <a:pt x="13470" y="28222"/>
                </a:lnTo>
                <a:lnTo>
                  <a:pt x="13275" y="28237"/>
                </a:lnTo>
                <a:lnTo>
                  <a:pt x="13166" y="28244"/>
                </a:lnTo>
                <a:lnTo>
                  <a:pt x="13072" y="28344"/>
                </a:lnTo>
                <a:lnTo>
                  <a:pt x="12985" y="28677"/>
                </a:lnTo>
                <a:lnTo>
                  <a:pt x="12674" y="28809"/>
                </a:lnTo>
                <a:lnTo>
                  <a:pt x="12711" y="29315"/>
                </a:lnTo>
                <a:lnTo>
                  <a:pt x="12804" y="29206"/>
                </a:lnTo>
                <a:lnTo>
                  <a:pt x="12914" y="29200"/>
                </a:lnTo>
                <a:lnTo>
                  <a:pt x="13001" y="29106"/>
                </a:lnTo>
                <a:lnTo>
                  <a:pt x="13016" y="29309"/>
                </a:lnTo>
                <a:lnTo>
                  <a:pt x="13130" y="29301"/>
                </a:lnTo>
                <a:lnTo>
                  <a:pt x="13334" y="29082"/>
                </a:lnTo>
                <a:lnTo>
                  <a:pt x="13428" y="28981"/>
                </a:lnTo>
                <a:lnTo>
                  <a:pt x="13631" y="28967"/>
                </a:lnTo>
                <a:lnTo>
                  <a:pt x="13645" y="29148"/>
                </a:lnTo>
                <a:lnTo>
                  <a:pt x="13652" y="29263"/>
                </a:lnTo>
                <a:lnTo>
                  <a:pt x="13457" y="29379"/>
                </a:lnTo>
                <a:lnTo>
                  <a:pt x="13240" y="29510"/>
                </a:lnTo>
                <a:lnTo>
                  <a:pt x="13153" y="29627"/>
                </a:lnTo>
                <a:lnTo>
                  <a:pt x="13255" y="29721"/>
                </a:lnTo>
                <a:lnTo>
                  <a:pt x="13386" y="29819"/>
                </a:lnTo>
                <a:lnTo>
                  <a:pt x="13176" y="29937"/>
                </a:lnTo>
                <a:lnTo>
                  <a:pt x="12959" y="29851"/>
                </a:lnTo>
                <a:lnTo>
                  <a:pt x="12851" y="29857"/>
                </a:lnTo>
                <a:lnTo>
                  <a:pt x="12742" y="29967"/>
                </a:lnTo>
                <a:lnTo>
                  <a:pt x="12647" y="29974"/>
                </a:lnTo>
                <a:lnTo>
                  <a:pt x="12655" y="30083"/>
                </a:lnTo>
                <a:lnTo>
                  <a:pt x="12756" y="30185"/>
                </a:lnTo>
                <a:lnTo>
                  <a:pt x="13077" y="30163"/>
                </a:lnTo>
                <a:lnTo>
                  <a:pt x="13199" y="30263"/>
                </a:lnTo>
                <a:lnTo>
                  <a:pt x="13205" y="30363"/>
                </a:lnTo>
                <a:lnTo>
                  <a:pt x="13532" y="30449"/>
                </a:lnTo>
                <a:lnTo>
                  <a:pt x="13432" y="30456"/>
                </a:lnTo>
                <a:lnTo>
                  <a:pt x="13315" y="30572"/>
                </a:lnTo>
                <a:lnTo>
                  <a:pt x="13214" y="30471"/>
                </a:lnTo>
                <a:lnTo>
                  <a:pt x="13229" y="30689"/>
                </a:lnTo>
                <a:lnTo>
                  <a:pt x="13329" y="30775"/>
                </a:lnTo>
                <a:lnTo>
                  <a:pt x="13244" y="30898"/>
                </a:lnTo>
                <a:lnTo>
                  <a:pt x="13121" y="30790"/>
                </a:lnTo>
                <a:lnTo>
                  <a:pt x="13020" y="30702"/>
                </a:lnTo>
                <a:lnTo>
                  <a:pt x="12918" y="30804"/>
                </a:lnTo>
                <a:lnTo>
                  <a:pt x="12933" y="31029"/>
                </a:lnTo>
                <a:lnTo>
                  <a:pt x="12825" y="31147"/>
                </a:lnTo>
                <a:lnTo>
                  <a:pt x="12949" y="31241"/>
                </a:lnTo>
                <a:lnTo>
                  <a:pt x="12964" y="31449"/>
                </a:lnTo>
                <a:lnTo>
                  <a:pt x="12752" y="31465"/>
                </a:lnTo>
                <a:lnTo>
                  <a:pt x="12661" y="31783"/>
                </a:lnTo>
                <a:lnTo>
                  <a:pt x="12668" y="31891"/>
                </a:lnTo>
                <a:lnTo>
                  <a:pt x="12885" y="31985"/>
                </a:lnTo>
                <a:lnTo>
                  <a:pt x="13117" y="32077"/>
                </a:lnTo>
                <a:lnTo>
                  <a:pt x="13210" y="32071"/>
                </a:lnTo>
                <a:lnTo>
                  <a:pt x="13421" y="32056"/>
                </a:lnTo>
                <a:lnTo>
                  <a:pt x="13552" y="32155"/>
                </a:lnTo>
                <a:lnTo>
                  <a:pt x="13559" y="32258"/>
                </a:lnTo>
                <a:lnTo>
                  <a:pt x="13754" y="32243"/>
                </a:lnTo>
                <a:lnTo>
                  <a:pt x="13855" y="32134"/>
                </a:lnTo>
                <a:lnTo>
                  <a:pt x="13970" y="32228"/>
                </a:lnTo>
                <a:lnTo>
                  <a:pt x="14187" y="32214"/>
                </a:lnTo>
                <a:lnTo>
                  <a:pt x="14194" y="32321"/>
                </a:lnTo>
                <a:lnTo>
                  <a:pt x="14420" y="32407"/>
                </a:lnTo>
                <a:lnTo>
                  <a:pt x="14630" y="32392"/>
                </a:lnTo>
                <a:lnTo>
                  <a:pt x="14738" y="32493"/>
                </a:lnTo>
                <a:lnTo>
                  <a:pt x="14847" y="32595"/>
                </a:lnTo>
                <a:lnTo>
                  <a:pt x="15064" y="32580"/>
                </a:lnTo>
                <a:lnTo>
                  <a:pt x="15405" y="32985"/>
                </a:lnTo>
                <a:lnTo>
                  <a:pt x="15505" y="32766"/>
                </a:lnTo>
                <a:lnTo>
                  <a:pt x="15514" y="32766"/>
                </a:lnTo>
                <a:lnTo>
                  <a:pt x="15623" y="32758"/>
                </a:lnTo>
                <a:lnTo>
                  <a:pt x="15810" y="32745"/>
                </a:lnTo>
                <a:lnTo>
                  <a:pt x="15824" y="32743"/>
                </a:lnTo>
                <a:lnTo>
                  <a:pt x="15925" y="32621"/>
                </a:lnTo>
                <a:lnTo>
                  <a:pt x="16010" y="32404"/>
                </a:lnTo>
                <a:lnTo>
                  <a:pt x="16022" y="32408"/>
                </a:lnTo>
                <a:lnTo>
                  <a:pt x="16025" y="32403"/>
                </a:lnTo>
                <a:lnTo>
                  <a:pt x="16251" y="32495"/>
                </a:lnTo>
                <a:lnTo>
                  <a:pt x="16467" y="32582"/>
                </a:lnTo>
                <a:lnTo>
                  <a:pt x="16472" y="32582"/>
                </a:lnTo>
                <a:lnTo>
                  <a:pt x="16555" y="32577"/>
                </a:lnTo>
                <a:lnTo>
                  <a:pt x="16988" y="32545"/>
                </a:lnTo>
                <a:lnTo>
                  <a:pt x="16994" y="32545"/>
                </a:lnTo>
                <a:lnTo>
                  <a:pt x="17104" y="32653"/>
                </a:lnTo>
                <a:lnTo>
                  <a:pt x="17213" y="32646"/>
                </a:lnTo>
                <a:lnTo>
                  <a:pt x="17221" y="32644"/>
                </a:lnTo>
                <a:lnTo>
                  <a:pt x="17227" y="32644"/>
                </a:lnTo>
                <a:lnTo>
                  <a:pt x="17437" y="32629"/>
                </a:lnTo>
                <a:lnTo>
                  <a:pt x="17504" y="32625"/>
                </a:lnTo>
                <a:lnTo>
                  <a:pt x="17624" y="32616"/>
                </a:lnTo>
                <a:lnTo>
                  <a:pt x="17935" y="32480"/>
                </a:lnTo>
                <a:lnTo>
                  <a:pt x="18015" y="32472"/>
                </a:lnTo>
                <a:lnTo>
                  <a:pt x="18045" y="32471"/>
                </a:lnTo>
                <a:lnTo>
                  <a:pt x="18175" y="32577"/>
                </a:lnTo>
                <a:lnTo>
                  <a:pt x="18478" y="32556"/>
                </a:lnTo>
                <a:lnTo>
                  <a:pt x="18481" y="32556"/>
                </a:lnTo>
                <a:lnTo>
                  <a:pt x="18492" y="32555"/>
                </a:lnTo>
                <a:lnTo>
                  <a:pt x="18703" y="32540"/>
                </a:lnTo>
                <a:lnTo>
                  <a:pt x="18811" y="32533"/>
                </a:lnTo>
                <a:lnTo>
                  <a:pt x="18935" y="32627"/>
                </a:lnTo>
                <a:lnTo>
                  <a:pt x="18826" y="32742"/>
                </a:lnTo>
                <a:lnTo>
                  <a:pt x="18940" y="32735"/>
                </a:lnTo>
                <a:lnTo>
                  <a:pt x="19036" y="32728"/>
                </a:lnTo>
                <a:lnTo>
                  <a:pt x="19239" y="32714"/>
                </a:lnTo>
                <a:lnTo>
                  <a:pt x="19340" y="32597"/>
                </a:lnTo>
                <a:lnTo>
                  <a:pt x="19535" y="32481"/>
                </a:lnTo>
                <a:lnTo>
                  <a:pt x="19543" y="32485"/>
                </a:lnTo>
                <a:lnTo>
                  <a:pt x="19549" y="32481"/>
                </a:lnTo>
                <a:lnTo>
                  <a:pt x="19779" y="32566"/>
                </a:lnTo>
                <a:lnTo>
                  <a:pt x="19868" y="32560"/>
                </a:lnTo>
                <a:lnTo>
                  <a:pt x="19970" y="32451"/>
                </a:lnTo>
                <a:lnTo>
                  <a:pt x="19961" y="32336"/>
                </a:lnTo>
                <a:lnTo>
                  <a:pt x="19975" y="32335"/>
                </a:lnTo>
                <a:lnTo>
                  <a:pt x="20075" y="32327"/>
                </a:lnTo>
                <a:lnTo>
                  <a:pt x="20178" y="32320"/>
                </a:lnTo>
                <a:lnTo>
                  <a:pt x="20192" y="32532"/>
                </a:lnTo>
                <a:lnTo>
                  <a:pt x="20395" y="32420"/>
                </a:lnTo>
                <a:lnTo>
                  <a:pt x="20386" y="32306"/>
                </a:lnTo>
                <a:lnTo>
                  <a:pt x="20400" y="32305"/>
                </a:lnTo>
                <a:lnTo>
                  <a:pt x="20549" y="32294"/>
                </a:lnTo>
                <a:lnTo>
                  <a:pt x="20597" y="32290"/>
                </a:lnTo>
                <a:lnTo>
                  <a:pt x="20603" y="32290"/>
                </a:lnTo>
                <a:lnTo>
                  <a:pt x="20829" y="32389"/>
                </a:lnTo>
                <a:lnTo>
                  <a:pt x="20835" y="32492"/>
                </a:lnTo>
                <a:lnTo>
                  <a:pt x="20842" y="32600"/>
                </a:lnTo>
                <a:lnTo>
                  <a:pt x="20961" y="32689"/>
                </a:lnTo>
                <a:lnTo>
                  <a:pt x="21147" y="32579"/>
                </a:lnTo>
                <a:lnTo>
                  <a:pt x="21194" y="32575"/>
                </a:lnTo>
                <a:lnTo>
                  <a:pt x="21271" y="32570"/>
                </a:lnTo>
                <a:lnTo>
                  <a:pt x="21596" y="32648"/>
                </a:lnTo>
                <a:lnTo>
                  <a:pt x="21914" y="32625"/>
                </a:lnTo>
                <a:lnTo>
                  <a:pt x="22022" y="32617"/>
                </a:lnTo>
                <a:lnTo>
                  <a:pt x="22248" y="32829"/>
                </a:lnTo>
                <a:lnTo>
                  <a:pt x="22465" y="32914"/>
                </a:lnTo>
                <a:lnTo>
                  <a:pt x="22540" y="32909"/>
                </a:lnTo>
                <a:lnTo>
                  <a:pt x="22675" y="32898"/>
                </a:lnTo>
                <a:lnTo>
                  <a:pt x="22761" y="32893"/>
                </a:lnTo>
                <a:lnTo>
                  <a:pt x="22980" y="32776"/>
                </a:lnTo>
                <a:lnTo>
                  <a:pt x="23078" y="32543"/>
                </a:lnTo>
                <a:lnTo>
                  <a:pt x="22956" y="32451"/>
                </a:lnTo>
                <a:lnTo>
                  <a:pt x="23164" y="32436"/>
                </a:lnTo>
                <a:lnTo>
                  <a:pt x="23242" y="32431"/>
                </a:lnTo>
                <a:lnTo>
                  <a:pt x="23274" y="32429"/>
                </a:lnTo>
                <a:lnTo>
                  <a:pt x="23258" y="32217"/>
                </a:lnTo>
                <a:lnTo>
                  <a:pt x="23345" y="31993"/>
                </a:lnTo>
                <a:lnTo>
                  <a:pt x="23244" y="32002"/>
                </a:lnTo>
                <a:lnTo>
                  <a:pt x="23033" y="31907"/>
                </a:lnTo>
                <a:lnTo>
                  <a:pt x="22803" y="31814"/>
                </a:lnTo>
                <a:lnTo>
                  <a:pt x="22679" y="31722"/>
                </a:lnTo>
                <a:lnTo>
                  <a:pt x="22360" y="31533"/>
                </a:lnTo>
                <a:lnTo>
                  <a:pt x="22137" y="31440"/>
                </a:lnTo>
                <a:lnTo>
                  <a:pt x="21910" y="31238"/>
                </a:lnTo>
                <a:lnTo>
                  <a:pt x="21882" y="30819"/>
                </a:lnTo>
                <a:lnTo>
                  <a:pt x="21766" y="30732"/>
                </a:lnTo>
                <a:lnTo>
                  <a:pt x="21641" y="30626"/>
                </a:lnTo>
                <a:lnTo>
                  <a:pt x="21626" y="30415"/>
                </a:lnTo>
                <a:lnTo>
                  <a:pt x="21518" y="30196"/>
                </a:lnTo>
                <a:lnTo>
                  <a:pt x="21408" y="30205"/>
                </a:lnTo>
                <a:lnTo>
                  <a:pt x="21402" y="30111"/>
                </a:lnTo>
                <a:lnTo>
                  <a:pt x="21178" y="30017"/>
                </a:lnTo>
                <a:lnTo>
                  <a:pt x="20851" y="29823"/>
                </a:lnTo>
                <a:lnTo>
                  <a:pt x="20858" y="29931"/>
                </a:lnTo>
                <a:lnTo>
                  <a:pt x="20764" y="30046"/>
                </a:lnTo>
                <a:lnTo>
                  <a:pt x="20641" y="29946"/>
                </a:lnTo>
                <a:lnTo>
                  <a:pt x="20425" y="29853"/>
                </a:lnTo>
                <a:lnTo>
                  <a:pt x="20503" y="29420"/>
                </a:lnTo>
                <a:lnTo>
                  <a:pt x="20496" y="29317"/>
                </a:lnTo>
                <a:lnTo>
                  <a:pt x="20589" y="29201"/>
                </a:lnTo>
                <a:lnTo>
                  <a:pt x="20574" y="28993"/>
                </a:lnTo>
                <a:lnTo>
                  <a:pt x="20681" y="28868"/>
                </a:lnTo>
                <a:lnTo>
                  <a:pt x="20559" y="28775"/>
                </a:lnTo>
                <a:lnTo>
                  <a:pt x="20538" y="28478"/>
                </a:lnTo>
                <a:lnTo>
                  <a:pt x="20638" y="28245"/>
                </a:lnTo>
                <a:lnTo>
                  <a:pt x="20623" y="28037"/>
                </a:lnTo>
                <a:lnTo>
                  <a:pt x="20723" y="28030"/>
                </a:lnTo>
                <a:lnTo>
                  <a:pt x="20832" y="28123"/>
                </a:lnTo>
                <a:lnTo>
                  <a:pt x="21027" y="27891"/>
                </a:lnTo>
                <a:lnTo>
                  <a:pt x="21136" y="27774"/>
                </a:lnTo>
                <a:lnTo>
                  <a:pt x="21230" y="27675"/>
                </a:lnTo>
                <a:lnTo>
                  <a:pt x="21324" y="27449"/>
                </a:lnTo>
                <a:lnTo>
                  <a:pt x="21424" y="27551"/>
                </a:lnTo>
                <a:lnTo>
                  <a:pt x="21524" y="27326"/>
                </a:lnTo>
                <a:lnTo>
                  <a:pt x="21386" y="27015"/>
                </a:lnTo>
                <a:lnTo>
                  <a:pt x="21184" y="27030"/>
                </a:lnTo>
                <a:lnTo>
                  <a:pt x="21084" y="27036"/>
                </a:lnTo>
                <a:lnTo>
                  <a:pt x="20860" y="26952"/>
                </a:lnTo>
                <a:lnTo>
                  <a:pt x="20943" y="26720"/>
                </a:lnTo>
                <a:lnTo>
                  <a:pt x="21053" y="26610"/>
                </a:lnTo>
                <a:lnTo>
                  <a:pt x="21154" y="26604"/>
                </a:lnTo>
                <a:lnTo>
                  <a:pt x="21045" y="26503"/>
                </a:lnTo>
                <a:lnTo>
                  <a:pt x="20705" y="26308"/>
                </a:lnTo>
                <a:lnTo>
                  <a:pt x="20263" y="26033"/>
                </a:lnTo>
                <a:lnTo>
                  <a:pt x="20046" y="25832"/>
                </a:lnTo>
                <a:lnTo>
                  <a:pt x="19939" y="25957"/>
                </a:lnTo>
                <a:lnTo>
                  <a:pt x="19715" y="25972"/>
                </a:lnTo>
                <a:lnTo>
                  <a:pt x="19722" y="26072"/>
                </a:lnTo>
                <a:lnTo>
                  <a:pt x="19627" y="26188"/>
                </a:lnTo>
                <a:lnTo>
                  <a:pt x="19411" y="26094"/>
                </a:lnTo>
                <a:lnTo>
                  <a:pt x="19301" y="26000"/>
                </a:lnTo>
                <a:lnTo>
                  <a:pt x="19286" y="25791"/>
                </a:lnTo>
                <a:lnTo>
                  <a:pt x="19279" y="25667"/>
                </a:lnTo>
                <a:lnTo>
                  <a:pt x="19048" y="25583"/>
                </a:lnTo>
                <a:lnTo>
                  <a:pt x="18845" y="25597"/>
                </a:lnTo>
                <a:lnTo>
                  <a:pt x="18743" y="25705"/>
                </a:lnTo>
                <a:lnTo>
                  <a:pt x="18721" y="25394"/>
                </a:lnTo>
                <a:lnTo>
                  <a:pt x="18707" y="25178"/>
                </a:lnTo>
                <a:lnTo>
                  <a:pt x="18900" y="24837"/>
                </a:lnTo>
                <a:lnTo>
                  <a:pt x="18576" y="24772"/>
                </a:lnTo>
                <a:lnTo>
                  <a:pt x="18466" y="24663"/>
                </a:lnTo>
                <a:lnTo>
                  <a:pt x="18559" y="24541"/>
                </a:lnTo>
                <a:lnTo>
                  <a:pt x="18536" y="24229"/>
                </a:lnTo>
                <a:lnTo>
                  <a:pt x="18429" y="24122"/>
                </a:lnTo>
                <a:lnTo>
                  <a:pt x="18307" y="23948"/>
                </a:lnTo>
                <a:lnTo>
                  <a:pt x="18400" y="23716"/>
                </a:lnTo>
                <a:lnTo>
                  <a:pt x="18500" y="23710"/>
                </a:lnTo>
                <a:lnTo>
                  <a:pt x="18477" y="23385"/>
                </a:lnTo>
                <a:lnTo>
                  <a:pt x="18377" y="23391"/>
                </a:lnTo>
                <a:lnTo>
                  <a:pt x="18556" y="23058"/>
                </a:lnTo>
                <a:lnTo>
                  <a:pt x="18781" y="23159"/>
                </a:lnTo>
                <a:lnTo>
                  <a:pt x="18890" y="23355"/>
                </a:lnTo>
                <a:lnTo>
                  <a:pt x="19121" y="23448"/>
                </a:lnTo>
                <a:lnTo>
                  <a:pt x="19232" y="23554"/>
                </a:lnTo>
                <a:lnTo>
                  <a:pt x="19424" y="23317"/>
                </a:lnTo>
                <a:lnTo>
                  <a:pt x="19416" y="23209"/>
                </a:lnTo>
                <a:lnTo>
                  <a:pt x="19301" y="23006"/>
                </a:lnTo>
                <a:lnTo>
                  <a:pt x="19170" y="22695"/>
                </a:lnTo>
                <a:lnTo>
                  <a:pt x="18945" y="22601"/>
                </a:lnTo>
                <a:lnTo>
                  <a:pt x="19156" y="22485"/>
                </a:lnTo>
                <a:lnTo>
                  <a:pt x="19364" y="22471"/>
                </a:lnTo>
                <a:lnTo>
                  <a:pt x="19357" y="22361"/>
                </a:lnTo>
                <a:lnTo>
                  <a:pt x="19350" y="22260"/>
                </a:lnTo>
                <a:lnTo>
                  <a:pt x="19319" y="21820"/>
                </a:lnTo>
                <a:lnTo>
                  <a:pt x="19529" y="21804"/>
                </a:lnTo>
                <a:lnTo>
                  <a:pt x="19637" y="21695"/>
                </a:lnTo>
                <a:lnTo>
                  <a:pt x="19739" y="21492"/>
                </a:lnTo>
                <a:lnTo>
                  <a:pt x="19926" y="21261"/>
                </a:lnTo>
                <a:lnTo>
                  <a:pt x="20013" y="21050"/>
                </a:lnTo>
                <a:lnTo>
                  <a:pt x="20003" y="20929"/>
                </a:lnTo>
                <a:lnTo>
                  <a:pt x="19997" y="20827"/>
                </a:lnTo>
                <a:lnTo>
                  <a:pt x="20113" y="20818"/>
                </a:lnTo>
                <a:lnTo>
                  <a:pt x="20221" y="20913"/>
                </a:lnTo>
                <a:lnTo>
                  <a:pt x="20331" y="21029"/>
                </a:lnTo>
                <a:lnTo>
                  <a:pt x="20532" y="20891"/>
                </a:lnTo>
                <a:lnTo>
                  <a:pt x="20633" y="20680"/>
                </a:lnTo>
                <a:lnTo>
                  <a:pt x="20720" y="20456"/>
                </a:lnTo>
                <a:lnTo>
                  <a:pt x="20914" y="20334"/>
                </a:lnTo>
                <a:lnTo>
                  <a:pt x="21030" y="20326"/>
                </a:lnTo>
                <a:lnTo>
                  <a:pt x="21271" y="20533"/>
                </a:lnTo>
                <a:lnTo>
                  <a:pt x="21263" y="20418"/>
                </a:lnTo>
                <a:lnTo>
                  <a:pt x="21342" y="20201"/>
                </a:lnTo>
                <a:lnTo>
                  <a:pt x="21450" y="20193"/>
                </a:lnTo>
                <a:lnTo>
                  <a:pt x="21659" y="20179"/>
                </a:lnTo>
                <a:lnTo>
                  <a:pt x="21774" y="20273"/>
                </a:lnTo>
                <a:lnTo>
                  <a:pt x="21993" y="20366"/>
                </a:lnTo>
                <a:lnTo>
                  <a:pt x="22311" y="20344"/>
                </a:lnTo>
                <a:lnTo>
                  <a:pt x="22427" y="20451"/>
                </a:lnTo>
                <a:lnTo>
                  <a:pt x="22637" y="20436"/>
                </a:lnTo>
                <a:lnTo>
                  <a:pt x="22752" y="20429"/>
                </a:lnTo>
                <a:lnTo>
                  <a:pt x="22854" y="20524"/>
                </a:lnTo>
                <a:lnTo>
                  <a:pt x="22854" y="20524"/>
                </a:lnTo>
                <a:lnTo>
                  <a:pt x="22838" y="20306"/>
                </a:lnTo>
                <a:lnTo>
                  <a:pt x="22736" y="20205"/>
                </a:lnTo>
                <a:lnTo>
                  <a:pt x="22730" y="20102"/>
                </a:lnTo>
                <a:lnTo>
                  <a:pt x="22824" y="20096"/>
                </a:lnTo>
                <a:lnTo>
                  <a:pt x="23375" y="20159"/>
                </a:lnTo>
                <a:lnTo>
                  <a:pt x="23699" y="20246"/>
                </a:lnTo>
                <a:lnTo>
                  <a:pt x="23793" y="20028"/>
                </a:lnTo>
                <a:lnTo>
                  <a:pt x="23786" y="19919"/>
                </a:lnTo>
                <a:lnTo>
                  <a:pt x="23778" y="19810"/>
                </a:lnTo>
                <a:lnTo>
                  <a:pt x="23871" y="19804"/>
                </a:lnTo>
                <a:lnTo>
                  <a:pt x="23865" y="19704"/>
                </a:lnTo>
                <a:lnTo>
                  <a:pt x="23763" y="19602"/>
                </a:lnTo>
                <a:lnTo>
                  <a:pt x="23965" y="19587"/>
                </a:lnTo>
                <a:lnTo>
                  <a:pt x="24183" y="19572"/>
                </a:lnTo>
                <a:lnTo>
                  <a:pt x="24059" y="19362"/>
                </a:lnTo>
                <a:lnTo>
                  <a:pt x="24167" y="19353"/>
                </a:lnTo>
                <a:lnTo>
                  <a:pt x="24275" y="19230"/>
                </a:lnTo>
                <a:lnTo>
                  <a:pt x="24492" y="19330"/>
                </a:lnTo>
                <a:lnTo>
                  <a:pt x="24703" y="19316"/>
                </a:lnTo>
                <a:lnTo>
                  <a:pt x="24688" y="19098"/>
                </a:lnTo>
                <a:lnTo>
                  <a:pt x="24881" y="19086"/>
                </a:lnTo>
                <a:lnTo>
                  <a:pt x="24781" y="18883"/>
                </a:lnTo>
                <a:lnTo>
                  <a:pt x="24860" y="18783"/>
                </a:lnTo>
                <a:lnTo>
                  <a:pt x="24962" y="18672"/>
                </a:lnTo>
                <a:lnTo>
                  <a:pt x="25184" y="18548"/>
                </a:lnTo>
                <a:lnTo>
                  <a:pt x="25296" y="18649"/>
                </a:lnTo>
                <a:lnTo>
                  <a:pt x="25403" y="18838"/>
                </a:lnTo>
                <a:lnTo>
                  <a:pt x="25619" y="18822"/>
                </a:lnTo>
                <a:lnTo>
                  <a:pt x="26041" y="18698"/>
                </a:lnTo>
                <a:lnTo>
                  <a:pt x="26141" y="18691"/>
                </a:lnTo>
                <a:lnTo>
                  <a:pt x="26257" y="18684"/>
                </a:lnTo>
                <a:lnTo>
                  <a:pt x="26250" y="18582"/>
                </a:lnTo>
                <a:lnTo>
                  <a:pt x="26235" y="18372"/>
                </a:lnTo>
                <a:lnTo>
                  <a:pt x="26421" y="18242"/>
                </a:lnTo>
                <a:lnTo>
                  <a:pt x="26748" y="18111"/>
                </a:lnTo>
                <a:lnTo>
                  <a:pt x="27043" y="17778"/>
                </a:lnTo>
                <a:lnTo>
                  <a:pt x="27129" y="17661"/>
                </a:lnTo>
                <a:lnTo>
                  <a:pt x="27114" y="17445"/>
                </a:lnTo>
                <a:lnTo>
                  <a:pt x="27005" y="17243"/>
                </a:lnTo>
                <a:lnTo>
                  <a:pt x="26774" y="17047"/>
                </a:lnTo>
                <a:lnTo>
                  <a:pt x="26672" y="17055"/>
                </a:lnTo>
                <a:lnTo>
                  <a:pt x="26571" y="17156"/>
                </a:lnTo>
                <a:lnTo>
                  <a:pt x="26355" y="17289"/>
                </a:lnTo>
                <a:lnTo>
                  <a:pt x="26043" y="17310"/>
                </a:lnTo>
                <a:lnTo>
                  <a:pt x="25840" y="17325"/>
                </a:lnTo>
                <a:lnTo>
                  <a:pt x="25733" y="17332"/>
                </a:lnTo>
                <a:lnTo>
                  <a:pt x="25400" y="17239"/>
                </a:lnTo>
                <a:lnTo>
                  <a:pt x="25391" y="17145"/>
                </a:lnTo>
                <a:lnTo>
                  <a:pt x="25268" y="16930"/>
                </a:lnTo>
                <a:lnTo>
                  <a:pt x="25174" y="16937"/>
                </a:lnTo>
                <a:lnTo>
                  <a:pt x="25072" y="16943"/>
                </a:lnTo>
                <a:lnTo>
                  <a:pt x="24856" y="17182"/>
                </a:lnTo>
                <a:lnTo>
                  <a:pt x="24755" y="17284"/>
                </a:lnTo>
                <a:lnTo>
                  <a:pt x="24559" y="17299"/>
                </a:lnTo>
                <a:lnTo>
                  <a:pt x="24335" y="17110"/>
                </a:lnTo>
                <a:lnTo>
                  <a:pt x="24103" y="16792"/>
                </a:lnTo>
                <a:lnTo>
                  <a:pt x="24088" y="16584"/>
                </a:lnTo>
                <a:lnTo>
                  <a:pt x="24083" y="16495"/>
                </a:lnTo>
                <a:lnTo>
                  <a:pt x="23958" y="16395"/>
                </a:lnTo>
                <a:lnTo>
                  <a:pt x="23841" y="16295"/>
                </a:lnTo>
                <a:lnTo>
                  <a:pt x="23835" y="16195"/>
                </a:lnTo>
                <a:lnTo>
                  <a:pt x="23602" y="15985"/>
                </a:lnTo>
                <a:lnTo>
                  <a:pt x="23572" y="15565"/>
                </a:lnTo>
                <a:lnTo>
                  <a:pt x="23658" y="15240"/>
                </a:lnTo>
                <a:lnTo>
                  <a:pt x="23542" y="15139"/>
                </a:lnTo>
                <a:lnTo>
                  <a:pt x="23331" y="15046"/>
                </a:lnTo>
                <a:lnTo>
                  <a:pt x="23309" y="14720"/>
                </a:lnTo>
                <a:lnTo>
                  <a:pt x="23293" y="14510"/>
                </a:lnTo>
                <a:lnTo>
                  <a:pt x="23193" y="14619"/>
                </a:lnTo>
                <a:lnTo>
                  <a:pt x="23201" y="14728"/>
                </a:lnTo>
                <a:lnTo>
                  <a:pt x="23022" y="15176"/>
                </a:lnTo>
                <a:lnTo>
                  <a:pt x="22820" y="15510"/>
                </a:lnTo>
                <a:lnTo>
                  <a:pt x="22508" y="15640"/>
                </a:lnTo>
                <a:lnTo>
                  <a:pt x="22199" y="15771"/>
                </a:lnTo>
                <a:lnTo>
                  <a:pt x="21996" y="15889"/>
                </a:lnTo>
                <a:lnTo>
                  <a:pt x="21648" y="15483"/>
                </a:lnTo>
                <a:lnTo>
                  <a:pt x="21625" y="15167"/>
                </a:lnTo>
                <a:lnTo>
                  <a:pt x="21841" y="15048"/>
                </a:lnTo>
                <a:lnTo>
                  <a:pt x="22139" y="14926"/>
                </a:lnTo>
                <a:lnTo>
                  <a:pt x="22255" y="15020"/>
                </a:lnTo>
                <a:lnTo>
                  <a:pt x="22377" y="15113"/>
                </a:lnTo>
                <a:lnTo>
                  <a:pt x="22464" y="15004"/>
                </a:lnTo>
                <a:lnTo>
                  <a:pt x="22448" y="14781"/>
                </a:lnTo>
                <a:lnTo>
                  <a:pt x="22440" y="14672"/>
                </a:lnTo>
                <a:lnTo>
                  <a:pt x="22542" y="14453"/>
                </a:lnTo>
                <a:lnTo>
                  <a:pt x="22628" y="14251"/>
                </a:lnTo>
                <a:lnTo>
                  <a:pt x="22512" y="14041"/>
                </a:lnTo>
                <a:lnTo>
                  <a:pt x="22295" y="13963"/>
                </a:lnTo>
                <a:lnTo>
                  <a:pt x="22288" y="13847"/>
                </a:lnTo>
                <a:lnTo>
                  <a:pt x="22173" y="13855"/>
                </a:lnTo>
                <a:lnTo>
                  <a:pt x="22073" y="13979"/>
                </a:lnTo>
                <a:lnTo>
                  <a:pt x="21862" y="13994"/>
                </a:lnTo>
                <a:lnTo>
                  <a:pt x="21767" y="14000"/>
                </a:lnTo>
                <a:lnTo>
                  <a:pt x="21659" y="14100"/>
                </a:lnTo>
                <a:lnTo>
                  <a:pt x="21247" y="14349"/>
                </a:lnTo>
                <a:lnTo>
                  <a:pt x="21038" y="14365"/>
                </a:lnTo>
                <a:lnTo>
                  <a:pt x="20908" y="14062"/>
                </a:lnTo>
                <a:lnTo>
                  <a:pt x="20674" y="13735"/>
                </a:lnTo>
                <a:lnTo>
                  <a:pt x="20558" y="13642"/>
                </a:lnTo>
                <a:lnTo>
                  <a:pt x="20659" y="13532"/>
                </a:lnTo>
                <a:lnTo>
                  <a:pt x="20775" y="13525"/>
                </a:lnTo>
                <a:lnTo>
                  <a:pt x="20753" y="13206"/>
                </a:lnTo>
                <a:lnTo>
                  <a:pt x="20613" y="12890"/>
                </a:lnTo>
                <a:lnTo>
                  <a:pt x="20367" y="12587"/>
                </a:lnTo>
                <a:lnTo>
                  <a:pt x="20467" y="12362"/>
                </a:lnTo>
                <a:lnTo>
                  <a:pt x="20569" y="12254"/>
                </a:lnTo>
                <a:lnTo>
                  <a:pt x="20685" y="12245"/>
                </a:lnTo>
                <a:lnTo>
                  <a:pt x="20676" y="12129"/>
                </a:lnTo>
                <a:lnTo>
                  <a:pt x="20548" y="11949"/>
                </a:lnTo>
                <a:lnTo>
                  <a:pt x="20539" y="11840"/>
                </a:lnTo>
                <a:lnTo>
                  <a:pt x="20518" y="11523"/>
                </a:lnTo>
                <a:lnTo>
                  <a:pt x="20508" y="11407"/>
                </a:lnTo>
                <a:lnTo>
                  <a:pt x="20284" y="11422"/>
                </a:lnTo>
                <a:lnTo>
                  <a:pt x="20270" y="11220"/>
                </a:lnTo>
                <a:lnTo>
                  <a:pt x="20163" y="11010"/>
                </a:lnTo>
                <a:lnTo>
                  <a:pt x="20044" y="10909"/>
                </a:lnTo>
                <a:lnTo>
                  <a:pt x="19928" y="10699"/>
                </a:lnTo>
                <a:lnTo>
                  <a:pt x="19812" y="10707"/>
                </a:lnTo>
                <a:lnTo>
                  <a:pt x="19804" y="10606"/>
                </a:lnTo>
                <a:lnTo>
                  <a:pt x="19697" y="10512"/>
                </a:lnTo>
                <a:lnTo>
                  <a:pt x="19596" y="10621"/>
                </a:lnTo>
                <a:lnTo>
                  <a:pt x="19471" y="10310"/>
                </a:lnTo>
                <a:lnTo>
                  <a:pt x="19223" y="9892"/>
                </a:lnTo>
                <a:lnTo>
                  <a:pt x="19095" y="9493"/>
                </a:lnTo>
                <a:lnTo>
                  <a:pt x="18971" y="9284"/>
                </a:lnTo>
                <a:lnTo>
                  <a:pt x="18630" y="9091"/>
                </a:lnTo>
                <a:lnTo>
                  <a:pt x="18608" y="8771"/>
                </a:lnTo>
                <a:lnTo>
                  <a:pt x="18492" y="8677"/>
                </a:lnTo>
                <a:lnTo>
                  <a:pt x="18274" y="8467"/>
                </a:lnTo>
                <a:lnTo>
                  <a:pt x="18259" y="8273"/>
                </a:lnTo>
                <a:lnTo>
                  <a:pt x="18135" y="8049"/>
                </a:lnTo>
                <a:lnTo>
                  <a:pt x="18026" y="7955"/>
                </a:lnTo>
                <a:lnTo>
                  <a:pt x="17904" y="7855"/>
                </a:lnTo>
                <a:lnTo>
                  <a:pt x="17766" y="7450"/>
                </a:lnTo>
                <a:lnTo>
                  <a:pt x="17665" y="7356"/>
                </a:lnTo>
                <a:lnTo>
                  <a:pt x="17441" y="7263"/>
                </a:lnTo>
                <a:lnTo>
                  <a:pt x="17432" y="7154"/>
                </a:lnTo>
                <a:lnTo>
                  <a:pt x="17222" y="7060"/>
                </a:lnTo>
                <a:lnTo>
                  <a:pt x="17107" y="6960"/>
                </a:lnTo>
                <a:lnTo>
                  <a:pt x="16958" y="6431"/>
                </a:lnTo>
                <a:lnTo>
                  <a:pt x="16843" y="6440"/>
                </a:lnTo>
                <a:lnTo>
                  <a:pt x="16829" y="6229"/>
                </a:lnTo>
                <a:lnTo>
                  <a:pt x="16706" y="6028"/>
                </a:lnTo>
                <a:lnTo>
                  <a:pt x="16713" y="6128"/>
                </a:lnTo>
                <a:lnTo>
                  <a:pt x="16596" y="5926"/>
                </a:lnTo>
                <a:lnTo>
                  <a:pt x="16581" y="5702"/>
                </a:lnTo>
                <a:lnTo>
                  <a:pt x="16472" y="5614"/>
                </a:lnTo>
                <a:lnTo>
                  <a:pt x="16355" y="5399"/>
                </a:lnTo>
                <a:lnTo>
                  <a:pt x="16228" y="5226"/>
                </a:lnTo>
                <a:lnTo>
                  <a:pt x="16010" y="5240"/>
                </a:lnTo>
                <a:lnTo>
                  <a:pt x="16003" y="5125"/>
                </a:lnTo>
                <a:lnTo>
                  <a:pt x="15995" y="5024"/>
                </a:lnTo>
                <a:lnTo>
                  <a:pt x="16212" y="5009"/>
                </a:lnTo>
                <a:lnTo>
                  <a:pt x="16318" y="4885"/>
                </a:lnTo>
                <a:lnTo>
                  <a:pt x="16289" y="4458"/>
                </a:lnTo>
                <a:lnTo>
                  <a:pt x="16266" y="4146"/>
                </a:lnTo>
                <a:lnTo>
                  <a:pt x="16251" y="3931"/>
                </a:lnTo>
                <a:lnTo>
                  <a:pt x="16353" y="3923"/>
                </a:lnTo>
                <a:lnTo>
                  <a:pt x="16431" y="3598"/>
                </a:lnTo>
                <a:lnTo>
                  <a:pt x="16401" y="3162"/>
                </a:lnTo>
                <a:lnTo>
                  <a:pt x="16161" y="2657"/>
                </a:lnTo>
                <a:lnTo>
                  <a:pt x="16249" y="2439"/>
                </a:lnTo>
                <a:lnTo>
                  <a:pt x="16436" y="2209"/>
                </a:lnTo>
                <a:lnTo>
                  <a:pt x="16529" y="1984"/>
                </a:lnTo>
                <a:lnTo>
                  <a:pt x="16399" y="1681"/>
                </a:lnTo>
                <a:lnTo>
                  <a:pt x="16376" y="1363"/>
                </a:lnTo>
                <a:lnTo>
                  <a:pt x="16259" y="1160"/>
                </a:lnTo>
                <a:lnTo>
                  <a:pt x="16048" y="1052"/>
                </a:lnTo>
                <a:lnTo>
                  <a:pt x="16135" y="834"/>
                </a:lnTo>
                <a:lnTo>
                  <a:pt x="16032" y="841"/>
                </a:lnTo>
                <a:lnTo>
                  <a:pt x="15911" y="749"/>
                </a:lnTo>
                <a:lnTo>
                  <a:pt x="15795" y="757"/>
                </a:lnTo>
                <a:lnTo>
                  <a:pt x="15708" y="974"/>
                </a:lnTo>
                <a:lnTo>
                  <a:pt x="15615" y="980"/>
                </a:lnTo>
                <a:lnTo>
                  <a:pt x="15498" y="778"/>
                </a:lnTo>
                <a:lnTo>
                  <a:pt x="15366" y="671"/>
                </a:lnTo>
                <a:lnTo>
                  <a:pt x="15272" y="677"/>
                </a:lnTo>
                <a:lnTo>
                  <a:pt x="15157" y="599"/>
                </a:lnTo>
                <a:lnTo>
                  <a:pt x="15144" y="396"/>
                </a:lnTo>
                <a:lnTo>
                  <a:pt x="15036" y="403"/>
                </a:lnTo>
                <a:lnTo>
                  <a:pt x="14812" y="419"/>
                </a:lnTo>
                <a:lnTo>
                  <a:pt x="14725" y="526"/>
                </a:lnTo>
                <a:lnTo>
                  <a:pt x="14609" y="535"/>
                </a:lnTo>
                <a:lnTo>
                  <a:pt x="14515" y="542"/>
                </a:lnTo>
                <a:lnTo>
                  <a:pt x="14397" y="325"/>
                </a:lnTo>
                <a:lnTo>
                  <a:pt x="14269" y="240"/>
                </a:lnTo>
                <a:lnTo>
                  <a:pt x="14384" y="122"/>
                </a:lnTo>
                <a:lnTo>
                  <a:pt x="143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879;p51">
            <a:extLst>
              <a:ext uri="{FF2B5EF4-FFF2-40B4-BE49-F238E27FC236}">
                <a16:creationId xmlns:a16="http://schemas.microsoft.com/office/drawing/2014/main" id="{C1154B96-983F-22A6-E090-D68CE03FED99}"/>
              </a:ext>
            </a:extLst>
          </p:cNvPr>
          <p:cNvSpPr/>
          <p:nvPr/>
        </p:nvSpPr>
        <p:spPr>
          <a:xfrm>
            <a:off x="2940867" y="1128518"/>
            <a:ext cx="2015890" cy="2450048"/>
          </a:xfrm>
          <a:custGeom>
            <a:avLst/>
            <a:gdLst/>
            <a:ahLst/>
            <a:cxnLst/>
            <a:rect l="l" t="t" r="r" b="b"/>
            <a:pathLst>
              <a:path w="27210" h="33070" extrusionOk="0">
                <a:moveTo>
                  <a:pt x="8286" y="10121"/>
                </a:moveTo>
                <a:lnTo>
                  <a:pt x="8377" y="10199"/>
                </a:lnTo>
                <a:lnTo>
                  <a:pt x="8445" y="10323"/>
                </a:lnTo>
                <a:lnTo>
                  <a:pt x="8321" y="10272"/>
                </a:lnTo>
                <a:cubicBezTo>
                  <a:pt x="8318" y="10271"/>
                  <a:pt x="8313" y="10270"/>
                  <a:pt x="8310" y="10270"/>
                </a:cubicBezTo>
                <a:lnTo>
                  <a:pt x="8307" y="10270"/>
                </a:lnTo>
                <a:lnTo>
                  <a:pt x="7990" y="10292"/>
                </a:lnTo>
                <a:lnTo>
                  <a:pt x="7862" y="10233"/>
                </a:lnTo>
                <a:lnTo>
                  <a:pt x="8286" y="10121"/>
                </a:lnTo>
                <a:close/>
                <a:moveTo>
                  <a:pt x="14365" y="83"/>
                </a:moveTo>
                <a:lnTo>
                  <a:pt x="14371" y="159"/>
                </a:lnTo>
                <a:lnTo>
                  <a:pt x="14266" y="265"/>
                </a:lnTo>
                <a:cubicBezTo>
                  <a:pt x="14259" y="272"/>
                  <a:pt x="14256" y="283"/>
                  <a:pt x="14257" y="291"/>
                </a:cubicBezTo>
                <a:cubicBezTo>
                  <a:pt x="14258" y="300"/>
                  <a:pt x="14263" y="310"/>
                  <a:pt x="14272" y="315"/>
                </a:cubicBezTo>
                <a:lnTo>
                  <a:pt x="14394" y="395"/>
                </a:lnTo>
                <a:lnTo>
                  <a:pt x="14506" y="606"/>
                </a:lnTo>
                <a:cubicBezTo>
                  <a:pt x="14511" y="616"/>
                  <a:pt x="14521" y="623"/>
                  <a:pt x="14533" y="623"/>
                </a:cubicBezTo>
                <a:cubicBezTo>
                  <a:pt x="14534" y="623"/>
                  <a:pt x="14536" y="622"/>
                  <a:pt x="14537" y="622"/>
                </a:cubicBezTo>
                <a:lnTo>
                  <a:pt x="14748" y="608"/>
                </a:lnTo>
                <a:cubicBezTo>
                  <a:pt x="14757" y="608"/>
                  <a:pt x="14766" y="602"/>
                  <a:pt x="14771" y="596"/>
                </a:cubicBezTo>
                <a:lnTo>
                  <a:pt x="14850" y="499"/>
                </a:lnTo>
                <a:lnTo>
                  <a:pt x="15134" y="479"/>
                </a:lnTo>
                <a:lnTo>
                  <a:pt x="15146" y="649"/>
                </a:lnTo>
                <a:cubicBezTo>
                  <a:pt x="15147" y="660"/>
                  <a:pt x="15153" y="669"/>
                  <a:pt x="15160" y="674"/>
                </a:cubicBezTo>
                <a:lnTo>
                  <a:pt x="15274" y="752"/>
                </a:lnTo>
                <a:cubicBezTo>
                  <a:pt x="15280" y="756"/>
                  <a:pt x="15286" y="758"/>
                  <a:pt x="15292" y="758"/>
                </a:cubicBezTo>
                <a:cubicBezTo>
                  <a:pt x="15293" y="758"/>
                  <a:pt x="15294" y="758"/>
                  <a:pt x="15295" y="758"/>
                </a:cubicBezTo>
                <a:lnTo>
                  <a:pt x="15376" y="752"/>
                </a:lnTo>
                <a:lnTo>
                  <a:pt x="15493" y="848"/>
                </a:lnTo>
                <a:lnTo>
                  <a:pt x="15608" y="1045"/>
                </a:lnTo>
                <a:cubicBezTo>
                  <a:pt x="15612" y="1055"/>
                  <a:pt x="15624" y="1061"/>
                  <a:pt x="15635" y="1061"/>
                </a:cubicBezTo>
                <a:cubicBezTo>
                  <a:pt x="15636" y="1061"/>
                  <a:pt x="15637" y="1061"/>
                  <a:pt x="15638" y="1061"/>
                </a:cubicBezTo>
                <a:lnTo>
                  <a:pt x="15731" y="1054"/>
                </a:lnTo>
                <a:cubicBezTo>
                  <a:pt x="15745" y="1053"/>
                  <a:pt x="15755" y="1045"/>
                  <a:pt x="15761" y="1033"/>
                </a:cubicBezTo>
                <a:lnTo>
                  <a:pt x="15839" y="837"/>
                </a:lnTo>
                <a:lnTo>
                  <a:pt x="15922" y="830"/>
                </a:lnTo>
                <a:lnTo>
                  <a:pt x="16033" y="915"/>
                </a:lnTo>
                <a:cubicBezTo>
                  <a:pt x="16038" y="919"/>
                  <a:pt x="16045" y="922"/>
                  <a:pt x="16050" y="922"/>
                </a:cubicBezTo>
                <a:cubicBezTo>
                  <a:pt x="16052" y="922"/>
                  <a:pt x="16054" y="921"/>
                  <a:pt x="16055" y="921"/>
                </a:cubicBezTo>
                <a:lnTo>
                  <a:pt x="16106" y="918"/>
                </a:lnTo>
                <a:lnTo>
                  <a:pt x="16039" y="1087"/>
                </a:lnTo>
                <a:cubicBezTo>
                  <a:pt x="16032" y="1102"/>
                  <a:pt x="16040" y="1121"/>
                  <a:pt x="16054" y="1128"/>
                </a:cubicBezTo>
                <a:lnTo>
                  <a:pt x="16257" y="1232"/>
                </a:lnTo>
                <a:lnTo>
                  <a:pt x="16366" y="1421"/>
                </a:lnTo>
                <a:lnTo>
                  <a:pt x="16387" y="1731"/>
                </a:lnTo>
                <a:cubicBezTo>
                  <a:pt x="16387" y="1735"/>
                  <a:pt x="16388" y="1737"/>
                  <a:pt x="16391" y="1741"/>
                </a:cubicBezTo>
                <a:lnTo>
                  <a:pt x="16515" y="2032"/>
                </a:lnTo>
                <a:lnTo>
                  <a:pt x="16429" y="2238"/>
                </a:lnTo>
                <a:lnTo>
                  <a:pt x="16245" y="2466"/>
                </a:lnTo>
                <a:cubicBezTo>
                  <a:pt x="16242" y="2467"/>
                  <a:pt x="16241" y="2471"/>
                  <a:pt x="16240" y="2474"/>
                </a:cubicBezTo>
                <a:lnTo>
                  <a:pt x="16152" y="2691"/>
                </a:lnTo>
                <a:cubicBezTo>
                  <a:pt x="16149" y="2699"/>
                  <a:pt x="16149" y="2710"/>
                  <a:pt x="16153" y="2717"/>
                </a:cubicBezTo>
                <a:lnTo>
                  <a:pt x="16391" y="3217"/>
                </a:lnTo>
                <a:lnTo>
                  <a:pt x="16420" y="3641"/>
                </a:lnTo>
                <a:lnTo>
                  <a:pt x="16349" y="3938"/>
                </a:lnTo>
                <a:lnTo>
                  <a:pt x="16271" y="3944"/>
                </a:lnTo>
                <a:cubicBezTo>
                  <a:pt x="16262" y="3945"/>
                  <a:pt x="16253" y="3949"/>
                  <a:pt x="16248" y="3955"/>
                </a:cubicBezTo>
                <a:cubicBezTo>
                  <a:pt x="16243" y="3961"/>
                  <a:pt x="16241" y="3970"/>
                  <a:pt x="16241" y="3979"/>
                </a:cubicBezTo>
                <a:lnTo>
                  <a:pt x="16307" y="4921"/>
                </a:lnTo>
                <a:lnTo>
                  <a:pt x="16219" y="5023"/>
                </a:lnTo>
                <a:lnTo>
                  <a:pt x="16016" y="5038"/>
                </a:lnTo>
                <a:cubicBezTo>
                  <a:pt x="15997" y="5039"/>
                  <a:pt x="15984" y="5055"/>
                  <a:pt x="15986" y="5073"/>
                </a:cubicBezTo>
                <a:lnTo>
                  <a:pt x="16001" y="5291"/>
                </a:lnTo>
                <a:cubicBezTo>
                  <a:pt x="16002" y="5307"/>
                  <a:pt x="16016" y="5321"/>
                  <a:pt x="16032" y="5321"/>
                </a:cubicBezTo>
                <a:cubicBezTo>
                  <a:pt x="16033" y="5321"/>
                  <a:pt x="16035" y="5320"/>
                  <a:pt x="16037" y="5320"/>
                </a:cubicBezTo>
                <a:lnTo>
                  <a:pt x="16235" y="5307"/>
                </a:lnTo>
                <a:lnTo>
                  <a:pt x="16350" y="5463"/>
                </a:lnTo>
                <a:lnTo>
                  <a:pt x="16469" y="5678"/>
                </a:lnTo>
                <a:cubicBezTo>
                  <a:pt x="16470" y="5681"/>
                  <a:pt x="16472" y="5685"/>
                  <a:pt x="16476" y="5688"/>
                </a:cubicBezTo>
                <a:lnTo>
                  <a:pt x="16573" y="5766"/>
                </a:lnTo>
                <a:lnTo>
                  <a:pt x="16586" y="5976"/>
                </a:lnTo>
                <a:cubicBezTo>
                  <a:pt x="16586" y="5981"/>
                  <a:pt x="16588" y="5986"/>
                  <a:pt x="16590" y="5991"/>
                </a:cubicBezTo>
                <a:lnTo>
                  <a:pt x="16708" y="6193"/>
                </a:lnTo>
                <a:cubicBezTo>
                  <a:pt x="16714" y="6203"/>
                  <a:pt x="16725" y="6208"/>
                  <a:pt x="16737" y="6208"/>
                </a:cubicBezTo>
                <a:cubicBezTo>
                  <a:pt x="16740" y="6208"/>
                  <a:pt x="16743" y="6208"/>
                  <a:pt x="16746" y="6207"/>
                </a:cubicBezTo>
                <a:cubicBezTo>
                  <a:pt x="16753" y="6204"/>
                  <a:pt x="16760" y="6200"/>
                  <a:pt x="16763" y="6194"/>
                </a:cubicBezTo>
                <a:lnTo>
                  <a:pt x="16821" y="6287"/>
                </a:lnTo>
                <a:lnTo>
                  <a:pt x="16835" y="6490"/>
                </a:lnTo>
                <a:cubicBezTo>
                  <a:pt x="16836" y="6508"/>
                  <a:pt x="16850" y="6521"/>
                  <a:pt x="16867" y="6521"/>
                </a:cubicBezTo>
                <a:cubicBezTo>
                  <a:pt x="16868" y="6521"/>
                  <a:pt x="16869" y="6521"/>
                  <a:pt x="16871" y="6521"/>
                </a:cubicBezTo>
                <a:lnTo>
                  <a:pt x="16959" y="6514"/>
                </a:lnTo>
                <a:lnTo>
                  <a:pt x="17100" y="7016"/>
                </a:lnTo>
                <a:cubicBezTo>
                  <a:pt x="17102" y="7021"/>
                  <a:pt x="17105" y="7028"/>
                  <a:pt x="17110" y="7032"/>
                </a:cubicBezTo>
                <a:lnTo>
                  <a:pt x="17226" y="7132"/>
                </a:lnTo>
                <a:cubicBezTo>
                  <a:pt x="17229" y="7135"/>
                  <a:pt x="17231" y="7136"/>
                  <a:pt x="17234" y="7137"/>
                </a:cubicBezTo>
                <a:lnTo>
                  <a:pt x="17427" y="7223"/>
                </a:lnTo>
                <a:lnTo>
                  <a:pt x="17433" y="7312"/>
                </a:lnTo>
                <a:cubicBezTo>
                  <a:pt x="17433" y="7323"/>
                  <a:pt x="17440" y="7334"/>
                  <a:pt x="17453" y="7339"/>
                </a:cubicBezTo>
                <a:lnTo>
                  <a:pt x="17671" y="7431"/>
                </a:lnTo>
                <a:lnTo>
                  <a:pt x="17762" y="7515"/>
                </a:lnTo>
                <a:lnTo>
                  <a:pt x="17897" y="7912"/>
                </a:lnTo>
                <a:cubicBezTo>
                  <a:pt x="17900" y="7917"/>
                  <a:pt x="17902" y="7922"/>
                  <a:pt x="17908" y="7926"/>
                </a:cubicBezTo>
                <a:lnTo>
                  <a:pt x="18135" y="8116"/>
                </a:lnTo>
                <a:lnTo>
                  <a:pt x="18252" y="8328"/>
                </a:lnTo>
                <a:lnTo>
                  <a:pt x="18266" y="8517"/>
                </a:lnTo>
                <a:cubicBezTo>
                  <a:pt x="18267" y="8525"/>
                  <a:pt x="18270" y="8532"/>
                  <a:pt x="18276" y="8537"/>
                </a:cubicBezTo>
                <a:lnTo>
                  <a:pt x="18496" y="8749"/>
                </a:lnTo>
                <a:lnTo>
                  <a:pt x="18601" y="8834"/>
                </a:lnTo>
                <a:lnTo>
                  <a:pt x="18624" y="9139"/>
                </a:lnTo>
                <a:cubicBezTo>
                  <a:pt x="18625" y="9150"/>
                  <a:pt x="18631" y="9160"/>
                  <a:pt x="18641" y="9165"/>
                </a:cubicBezTo>
                <a:lnTo>
                  <a:pt x="18974" y="9355"/>
                </a:lnTo>
                <a:lnTo>
                  <a:pt x="19089" y="9551"/>
                </a:lnTo>
                <a:lnTo>
                  <a:pt x="19221" y="9956"/>
                </a:lnTo>
                <a:lnTo>
                  <a:pt x="19465" y="10369"/>
                </a:lnTo>
                <a:lnTo>
                  <a:pt x="19590" y="10679"/>
                </a:lnTo>
                <a:cubicBezTo>
                  <a:pt x="19595" y="10690"/>
                  <a:pt x="19605" y="10696"/>
                  <a:pt x="19615" y="10698"/>
                </a:cubicBezTo>
                <a:cubicBezTo>
                  <a:pt x="19617" y="10698"/>
                  <a:pt x="19619" y="10698"/>
                  <a:pt x="19621" y="10698"/>
                </a:cubicBezTo>
                <a:cubicBezTo>
                  <a:pt x="19630" y="10698"/>
                  <a:pt x="19638" y="10694"/>
                  <a:pt x="19645" y="10688"/>
                </a:cubicBezTo>
                <a:lnTo>
                  <a:pt x="19724" y="10603"/>
                </a:lnTo>
                <a:lnTo>
                  <a:pt x="19798" y="10667"/>
                </a:lnTo>
                <a:lnTo>
                  <a:pt x="19806" y="10755"/>
                </a:lnTo>
                <a:cubicBezTo>
                  <a:pt x="19807" y="10772"/>
                  <a:pt x="19820" y="10786"/>
                  <a:pt x="19835" y="10786"/>
                </a:cubicBezTo>
                <a:cubicBezTo>
                  <a:pt x="19837" y="10786"/>
                  <a:pt x="19838" y="10786"/>
                  <a:pt x="19840" y="10785"/>
                </a:cubicBezTo>
                <a:lnTo>
                  <a:pt x="19936" y="10779"/>
                </a:lnTo>
                <a:lnTo>
                  <a:pt x="20041" y="10971"/>
                </a:lnTo>
                <a:cubicBezTo>
                  <a:pt x="20043" y="10974"/>
                  <a:pt x="20046" y="10977"/>
                  <a:pt x="20048" y="10979"/>
                </a:cubicBezTo>
                <a:lnTo>
                  <a:pt x="20162" y="11076"/>
                </a:lnTo>
                <a:lnTo>
                  <a:pt x="20264" y="11275"/>
                </a:lnTo>
                <a:lnTo>
                  <a:pt x="20277" y="11472"/>
                </a:lnTo>
                <a:cubicBezTo>
                  <a:pt x="20279" y="11481"/>
                  <a:pt x="20283" y="11488"/>
                  <a:pt x="20290" y="11493"/>
                </a:cubicBezTo>
                <a:cubicBezTo>
                  <a:pt x="20295" y="11498"/>
                  <a:pt x="20302" y="11502"/>
                  <a:pt x="20310" y="11502"/>
                </a:cubicBezTo>
                <a:cubicBezTo>
                  <a:pt x="20311" y="11502"/>
                  <a:pt x="20312" y="11502"/>
                  <a:pt x="20313" y="11502"/>
                </a:cubicBezTo>
                <a:lnTo>
                  <a:pt x="20505" y="11488"/>
                </a:lnTo>
                <a:lnTo>
                  <a:pt x="20542" y="11997"/>
                </a:lnTo>
                <a:cubicBezTo>
                  <a:pt x="20543" y="12004"/>
                  <a:pt x="20545" y="12009"/>
                  <a:pt x="20548" y="12014"/>
                </a:cubicBezTo>
                <a:lnTo>
                  <a:pt x="20672" y="12187"/>
                </a:lnTo>
                <a:lnTo>
                  <a:pt x="20677" y="12262"/>
                </a:lnTo>
                <a:lnTo>
                  <a:pt x="20594" y="12268"/>
                </a:lnTo>
                <a:cubicBezTo>
                  <a:pt x="20584" y="12269"/>
                  <a:pt x="20577" y="12272"/>
                  <a:pt x="20572" y="12278"/>
                </a:cubicBezTo>
                <a:lnTo>
                  <a:pt x="20470" y="12387"/>
                </a:lnTo>
                <a:cubicBezTo>
                  <a:pt x="20468" y="12389"/>
                  <a:pt x="20465" y="12392"/>
                  <a:pt x="20464" y="12395"/>
                </a:cubicBezTo>
                <a:lnTo>
                  <a:pt x="20363" y="12621"/>
                </a:lnTo>
                <a:cubicBezTo>
                  <a:pt x="20358" y="12632"/>
                  <a:pt x="20359" y="12645"/>
                  <a:pt x="20366" y="12654"/>
                </a:cubicBezTo>
                <a:lnTo>
                  <a:pt x="20611" y="12954"/>
                </a:lnTo>
                <a:lnTo>
                  <a:pt x="20746" y="13261"/>
                </a:lnTo>
                <a:lnTo>
                  <a:pt x="20766" y="13539"/>
                </a:lnTo>
                <a:lnTo>
                  <a:pt x="20682" y="13546"/>
                </a:lnTo>
                <a:cubicBezTo>
                  <a:pt x="20673" y="13546"/>
                  <a:pt x="20666" y="13550"/>
                  <a:pt x="20661" y="13556"/>
                </a:cubicBezTo>
                <a:lnTo>
                  <a:pt x="20558" y="13665"/>
                </a:lnTo>
                <a:cubicBezTo>
                  <a:pt x="20552" y="13673"/>
                  <a:pt x="20550" y="13681"/>
                  <a:pt x="20550" y="13690"/>
                </a:cubicBezTo>
                <a:cubicBezTo>
                  <a:pt x="20550" y="13700"/>
                  <a:pt x="20555" y="13709"/>
                  <a:pt x="20562" y="13714"/>
                </a:cubicBezTo>
                <a:lnTo>
                  <a:pt x="20673" y="13804"/>
                </a:lnTo>
                <a:lnTo>
                  <a:pt x="20902" y="14120"/>
                </a:lnTo>
                <a:lnTo>
                  <a:pt x="21032" y="14423"/>
                </a:lnTo>
                <a:cubicBezTo>
                  <a:pt x="21037" y="14434"/>
                  <a:pt x="21049" y="14444"/>
                  <a:pt x="21061" y="14444"/>
                </a:cubicBezTo>
                <a:cubicBezTo>
                  <a:pt x="21062" y="14444"/>
                  <a:pt x="21064" y="14444"/>
                  <a:pt x="21066" y="14443"/>
                </a:cubicBezTo>
                <a:lnTo>
                  <a:pt x="21275" y="14429"/>
                </a:lnTo>
                <a:cubicBezTo>
                  <a:pt x="21280" y="14428"/>
                  <a:pt x="21285" y="14425"/>
                  <a:pt x="21289" y="14423"/>
                </a:cubicBezTo>
                <a:lnTo>
                  <a:pt x="21707" y="14170"/>
                </a:lnTo>
                <a:lnTo>
                  <a:pt x="21807" y="14079"/>
                </a:lnTo>
                <a:lnTo>
                  <a:pt x="22099" y="14058"/>
                </a:lnTo>
                <a:cubicBezTo>
                  <a:pt x="22109" y="14058"/>
                  <a:pt x="22118" y="14053"/>
                  <a:pt x="22123" y="14045"/>
                </a:cubicBezTo>
                <a:lnTo>
                  <a:pt x="22214" y="13933"/>
                </a:lnTo>
                <a:lnTo>
                  <a:pt x="22282" y="13928"/>
                </a:lnTo>
                <a:lnTo>
                  <a:pt x="22289" y="14011"/>
                </a:lnTo>
                <a:cubicBezTo>
                  <a:pt x="22290" y="14024"/>
                  <a:pt x="22299" y="14035"/>
                  <a:pt x="22311" y="14039"/>
                </a:cubicBezTo>
                <a:lnTo>
                  <a:pt x="22516" y="14113"/>
                </a:lnTo>
                <a:lnTo>
                  <a:pt x="22619" y="14299"/>
                </a:lnTo>
                <a:lnTo>
                  <a:pt x="22539" y="14486"/>
                </a:lnTo>
                <a:lnTo>
                  <a:pt x="22437" y="14704"/>
                </a:lnTo>
                <a:cubicBezTo>
                  <a:pt x="22435" y="14710"/>
                  <a:pt x="22435" y="14715"/>
                  <a:pt x="22435" y="14720"/>
                </a:cubicBezTo>
                <a:lnTo>
                  <a:pt x="22457" y="15039"/>
                </a:lnTo>
                <a:lnTo>
                  <a:pt x="22398" y="15113"/>
                </a:lnTo>
                <a:lnTo>
                  <a:pt x="22186" y="14946"/>
                </a:lnTo>
                <a:cubicBezTo>
                  <a:pt x="22180" y="14941"/>
                  <a:pt x="22172" y="14938"/>
                  <a:pt x="22165" y="14938"/>
                </a:cubicBezTo>
                <a:cubicBezTo>
                  <a:pt x="22161" y="14938"/>
                  <a:pt x="22157" y="14939"/>
                  <a:pt x="22154" y="14941"/>
                </a:cubicBezTo>
                <a:lnTo>
                  <a:pt x="21853" y="15065"/>
                </a:lnTo>
                <a:lnTo>
                  <a:pt x="21636" y="15183"/>
                </a:lnTo>
                <a:cubicBezTo>
                  <a:pt x="21625" y="15190"/>
                  <a:pt x="21618" y="15201"/>
                  <a:pt x="21619" y="15215"/>
                </a:cubicBezTo>
                <a:lnTo>
                  <a:pt x="21641" y="15532"/>
                </a:lnTo>
                <a:cubicBezTo>
                  <a:pt x="21641" y="15540"/>
                  <a:pt x="21645" y="15547"/>
                  <a:pt x="21650" y="15552"/>
                </a:cubicBezTo>
                <a:lnTo>
                  <a:pt x="21997" y="15956"/>
                </a:lnTo>
                <a:cubicBezTo>
                  <a:pt x="22003" y="15964"/>
                  <a:pt x="22012" y="15968"/>
                  <a:pt x="22021" y="15968"/>
                </a:cubicBezTo>
                <a:cubicBezTo>
                  <a:pt x="22027" y="15968"/>
                  <a:pt x="22032" y="15966"/>
                  <a:pt x="22037" y="15963"/>
                </a:cubicBezTo>
                <a:lnTo>
                  <a:pt x="22238" y="15847"/>
                </a:lnTo>
                <a:lnTo>
                  <a:pt x="22858" y="15585"/>
                </a:lnTo>
                <a:cubicBezTo>
                  <a:pt x="22865" y="15583"/>
                  <a:pt x="22870" y="15579"/>
                  <a:pt x="22874" y="15573"/>
                </a:cubicBezTo>
                <a:lnTo>
                  <a:pt x="23078" y="15234"/>
                </a:lnTo>
                <a:lnTo>
                  <a:pt x="23257" y="14785"/>
                </a:lnTo>
                <a:cubicBezTo>
                  <a:pt x="23259" y="14782"/>
                  <a:pt x="23259" y="14776"/>
                  <a:pt x="23259" y="14771"/>
                </a:cubicBezTo>
                <a:lnTo>
                  <a:pt x="23253" y="14675"/>
                </a:lnTo>
                <a:lnTo>
                  <a:pt x="23294" y="14632"/>
                </a:lnTo>
                <a:lnTo>
                  <a:pt x="23326" y="15092"/>
                </a:lnTo>
                <a:cubicBezTo>
                  <a:pt x="23327" y="15104"/>
                  <a:pt x="23335" y="15115"/>
                  <a:pt x="23346" y="15120"/>
                </a:cubicBezTo>
                <a:lnTo>
                  <a:pt x="23551" y="15212"/>
                </a:lnTo>
                <a:lnTo>
                  <a:pt x="23649" y="15297"/>
                </a:lnTo>
                <a:lnTo>
                  <a:pt x="23568" y="15602"/>
                </a:lnTo>
                <a:cubicBezTo>
                  <a:pt x="23567" y="15606"/>
                  <a:pt x="23567" y="15609"/>
                  <a:pt x="23567" y="15612"/>
                </a:cubicBezTo>
                <a:lnTo>
                  <a:pt x="23597" y="16032"/>
                </a:lnTo>
                <a:cubicBezTo>
                  <a:pt x="23597" y="16041"/>
                  <a:pt x="23601" y="16049"/>
                  <a:pt x="23607" y="16054"/>
                </a:cubicBezTo>
                <a:lnTo>
                  <a:pt x="23830" y="16255"/>
                </a:lnTo>
                <a:lnTo>
                  <a:pt x="23836" y="16341"/>
                </a:lnTo>
                <a:cubicBezTo>
                  <a:pt x="23837" y="16351"/>
                  <a:pt x="23841" y="16359"/>
                  <a:pt x="23848" y="16364"/>
                </a:cubicBezTo>
                <a:lnTo>
                  <a:pt x="23965" y="16465"/>
                </a:lnTo>
                <a:lnTo>
                  <a:pt x="24078" y="16557"/>
                </a:lnTo>
                <a:lnTo>
                  <a:pt x="24098" y="16839"/>
                </a:lnTo>
                <a:cubicBezTo>
                  <a:pt x="24099" y="16845"/>
                  <a:pt x="24101" y="16850"/>
                  <a:pt x="24104" y="16856"/>
                </a:cubicBezTo>
                <a:lnTo>
                  <a:pt x="24342" y="17179"/>
                </a:lnTo>
                <a:lnTo>
                  <a:pt x="24567" y="17367"/>
                </a:lnTo>
                <a:cubicBezTo>
                  <a:pt x="24574" y="17372"/>
                  <a:pt x="24580" y="17375"/>
                  <a:pt x="24588" y="17375"/>
                </a:cubicBezTo>
                <a:cubicBezTo>
                  <a:pt x="24589" y="17375"/>
                  <a:pt x="24590" y="17375"/>
                  <a:pt x="24591" y="17375"/>
                </a:cubicBezTo>
                <a:lnTo>
                  <a:pt x="24786" y="17361"/>
                </a:lnTo>
                <a:cubicBezTo>
                  <a:pt x="24794" y="17361"/>
                  <a:pt x="24801" y="17356"/>
                  <a:pt x="24807" y="17351"/>
                </a:cubicBezTo>
                <a:lnTo>
                  <a:pt x="24910" y="17249"/>
                </a:lnTo>
                <a:lnTo>
                  <a:pt x="25117" y="17020"/>
                </a:lnTo>
                <a:lnTo>
                  <a:pt x="25279" y="17008"/>
                </a:lnTo>
                <a:lnTo>
                  <a:pt x="25390" y="17199"/>
                </a:lnTo>
                <a:lnTo>
                  <a:pt x="25397" y="17286"/>
                </a:lnTo>
                <a:cubicBezTo>
                  <a:pt x="25398" y="17298"/>
                  <a:pt x="25407" y="17310"/>
                  <a:pt x="25420" y="17314"/>
                </a:cubicBezTo>
                <a:lnTo>
                  <a:pt x="25753" y="17407"/>
                </a:lnTo>
                <a:cubicBezTo>
                  <a:pt x="25756" y="17408"/>
                  <a:pt x="25759" y="17409"/>
                  <a:pt x="25761" y="17409"/>
                </a:cubicBezTo>
                <a:cubicBezTo>
                  <a:pt x="25762" y="17409"/>
                  <a:pt x="25764" y="17409"/>
                  <a:pt x="25764" y="17409"/>
                </a:cubicBezTo>
                <a:lnTo>
                  <a:pt x="26387" y="17365"/>
                </a:lnTo>
                <a:cubicBezTo>
                  <a:pt x="26392" y="17364"/>
                  <a:pt x="26398" y="17362"/>
                  <a:pt x="26402" y="17360"/>
                </a:cubicBezTo>
                <a:lnTo>
                  <a:pt x="26623" y="17223"/>
                </a:lnTo>
                <a:lnTo>
                  <a:pt x="26717" y="17131"/>
                </a:lnTo>
                <a:lnTo>
                  <a:pt x="26793" y="17125"/>
                </a:lnTo>
                <a:lnTo>
                  <a:pt x="27011" y="17308"/>
                </a:lnTo>
                <a:lnTo>
                  <a:pt x="27113" y="17497"/>
                </a:lnTo>
                <a:lnTo>
                  <a:pt x="27127" y="17695"/>
                </a:lnTo>
                <a:lnTo>
                  <a:pt x="27049" y="17798"/>
                </a:lnTo>
                <a:lnTo>
                  <a:pt x="26759" y="18126"/>
                </a:lnTo>
                <a:lnTo>
                  <a:pt x="26434" y="18259"/>
                </a:lnTo>
                <a:lnTo>
                  <a:pt x="26248" y="18389"/>
                </a:lnTo>
                <a:cubicBezTo>
                  <a:pt x="26237" y="18396"/>
                  <a:pt x="26232" y="18406"/>
                  <a:pt x="26233" y="18417"/>
                </a:cubicBezTo>
                <a:lnTo>
                  <a:pt x="26253" y="18696"/>
                </a:lnTo>
                <a:lnTo>
                  <a:pt x="26061" y="18710"/>
                </a:lnTo>
                <a:lnTo>
                  <a:pt x="25648" y="18834"/>
                </a:lnTo>
                <a:lnTo>
                  <a:pt x="25451" y="18848"/>
                </a:lnTo>
                <a:lnTo>
                  <a:pt x="25353" y="18677"/>
                </a:lnTo>
                <a:cubicBezTo>
                  <a:pt x="25352" y="18674"/>
                  <a:pt x="25350" y="18671"/>
                  <a:pt x="25347" y="18668"/>
                </a:cubicBezTo>
                <a:lnTo>
                  <a:pt x="25238" y="18567"/>
                </a:lnTo>
                <a:cubicBezTo>
                  <a:pt x="25232" y="18562"/>
                  <a:pt x="25224" y="18559"/>
                  <a:pt x="25216" y="18559"/>
                </a:cubicBezTo>
                <a:cubicBezTo>
                  <a:pt x="25210" y="18559"/>
                  <a:pt x="25205" y="18561"/>
                  <a:pt x="25200" y="18563"/>
                </a:cubicBezTo>
                <a:lnTo>
                  <a:pt x="24976" y="18688"/>
                </a:lnTo>
                <a:cubicBezTo>
                  <a:pt x="24973" y="18689"/>
                  <a:pt x="24971" y="18692"/>
                  <a:pt x="24968" y="18694"/>
                </a:cubicBezTo>
                <a:lnTo>
                  <a:pt x="24866" y="18807"/>
                </a:lnTo>
                <a:lnTo>
                  <a:pt x="24786" y="18907"/>
                </a:lnTo>
                <a:cubicBezTo>
                  <a:pt x="24778" y="18917"/>
                  <a:pt x="24777" y="18931"/>
                  <a:pt x="24783" y="18942"/>
                </a:cubicBezTo>
                <a:lnTo>
                  <a:pt x="24862" y="19100"/>
                </a:lnTo>
                <a:lnTo>
                  <a:pt x="24716" y="19111"/>
                </a:lnTo>
                <a:cubicBezTo>
                  <a:pt x="24708" y="19113"/>
                  <a:pt x="24699" y="19116"/>
                  <a:pt x="24694" y="19123"/>
                </a:cubicBezTo>
                <a:cubicBezTo>
                  <a:pt x="24689" y="19130"/>
                  <a:pt x="24686" y="19137"/>
                  <a:pt x="24686" y="19146"/>
                </a:cubicBezTo>
                <a:lnTo>
                  <a:pt x="24699" y="19332"/>
                </a:lnTo>
                <a:lnTo>
                  <a:pt x="24530" y="19343"/>
                </a:lnTo>
                <a:lnTo>
                  <a:pt x="24320" y="19246"/>
                </a:lnTo>
                <a:cubicBezTo>
                  <a:pt x="24316" y="19244"/>
                  <a:pt x="24311" y="19243"/>
                  <a:pt x="24307" y="19243"/>
                </a:cubicBezTo>
                <a:cubicBezTo>
                  <a:pt x="24298" y="19243"/>
                  <a:pt x="24289" y="19247"/>
                  <a:pt x="24283" y="19255"/>
                </a:cubicBezTo>
                <a:lnTo>
                  <a:pt x="24184" y="19368"/>
                </a:lnTo>
                <a:lnTo>
                  <a:pt x="24088" y="19374"/>
                </a:lnTo>
                <a:cubicBezTo>
                  <a:pt x="24078" y="19374"/>
                  <a:pt x="24067" y="19381"/>
                  <a:pt x="24062" y="19391"/>
                </a:cubicBezTo>
                <a:cubicBezTo>
                  <a:pt x="24057" y="19400"/>
                  <a:pt x="24059" y="19412"/>
                  <a:pt x="24064" y="19422"/>
                </a:cubicBezTo>
                <a:lnTo>
                  <a:pt x="24161" y="19588"/>
                </a:lnTo>
                <a:lnTo>
                  <a:pt x="23795" y="19614"/>
                </a:lnTo>
                <a:cubicBezTo>
                  <a:pt x="23781" y="19614"/>
                  <a:pt x="23770" y="19623"/>
                  <a:pt x="23765" y="19635"/>
                </a:cubicBezTo>
                <a:cubicBezTo>
                  <a:pt x="23762" y="19646"/>
                  <a:pt x="23764" y="19660"/>
                  <a:pt x="23774" y="19668"/>
                </a:cubicBezTo>
                <a:lnTo>
                  <a:pt x="23867" y="19762"/>
                </a:lnTo>
                <a:lnTo>
                  <a:pt x="23872" y="19818"/>
                </a:lnTo>
                <a:lnTo>
                  <a:pt x="23810" y="19822"/>
                </a:lnTo>
                <a:cubicBezTo>
                  <a:pt x="23791" y="19823"/>
                  <a:pt x="23779" y="19839"/>
                  <a:pt x="23780" y="19857"/>
                </a:cubicBezTo>
                <a:lnTo>
                  <a:pt x="23795" y="20066"/>
                </a:lnTo>
                <a:lnTo>
                  <a:pt x="23715" y="20250"/>
                </a:lnTo>
                <a:lnTo>
                  <a:pt x="23413" y="20171"/>
                </a:lnTo>
                <a:lnTo>
                  <a:pt x="22856" y="20107"/>
                </a:lnTo>
                <a:lnTo>
                  <a:pt x="22763" y="20114"/>
                </a:lnTo>
                <a:cubicBezTo>
                  <a:pt x="22754" y="20115"/>
                  <a:pt x="22745" y="20119"/>
                  <a:pt x="22740" y="20125"/>
                </a:cubicBezTo>
                <a:cubicBezTo>
                  <a:pt x="22735" y="20131"/>
                  <a:pt x="22732" y="20140"/>
                  <a:pt x="22732" y="20149"/>
                </a:cubicBezTo>
                <a:lnTo>
                  <a:pt x="22740" y="20250"/>
                </a:lnTo>
                <a:cubicBezTo>
                  <a:pt x="22740" y="20258"/>
                  <a:pt x="22744" y="20266"/>
                  <a:pt x="22749" y="20271"/>
                </a:cubicBezTo>
                <a:lnTo>
                  <a:pt x="22843" y="20364"/>
                </a:lnTo>
                <a:lnTo>
                  <a:pt x="22852" y="20485"/>
                </a:lnTo>
                <a:lnTo>
                  <a:pt x="22812" y="20448"/>
                </a:lnTo>
                <a:cubicBezTo>
                  <a:pt x="22806" y="20442"/>
                  <a:pt x="22798" y="20438"/>
                  <a:pt x="22790" y="20438"/>
                </a:cubicBezTo>
                <a:cubicBezTo>
                  <a:pt x="22789" y="20438"/>
                  <a:pt x="22788" y="20438"/>
                  <a:pt x="22787" y="20438"/>
                </a:cubicBezTo>
                <a:lnTo>
                  <a:pt x="22476" y="20461"/>
                </a:lnTo>
                <a:lnTo>
                  <a:pt x="22369" y="20363"/>
                </a:lnTo>
                <a:cubicBezTo>
                  <a:pt x="22364" y="20359"/>
                  <a:pt x="22355" y="20355"/>
                  <a:pt x="22347" y="20355"/>
                </a:cubicBezTo>
                <a:cubicBezTo>
                  <a:pt x="22346" y="20355"/>
                  <a:pt x="22345" y="20355"/>
                  <a:pt x="22344" y="20355"/>
                </a:cubicBezTo>
                <a:lnTo>
                  <a:pt x="22035" y="20378"/>
                </a:lnTo>
                <a:lnTo>
                  <a:pt x="21828" y="20290"/>
                </a:lnTo>
                <a:lnTo>
                  <a:pt x="21716" y="20198"/>
                </a:lnTo>
                <a:cubicBezTo>
                  <a:pt x="21711" y="20193"/>
                  <a:pt x="21704" y="20190"/>
                  <a:pt x="21698" y="20190"/>
                </a:cubicBezTo>
                <a:cubicBezTo>
                  <a:pt x="21696" y="20190"/>
                  <a:pt x="21694" y="20190"/>
                  <a:pt x="21692" y="20191"/>
                </a:cubicBezTo>
                <a:lnTo>
                  <a:pt x="21375" y="20212"/>
                </a:lnTo>
                <a:cubicBezTo>
                  <a:pt x="21362" y="20212"/>
                  <a:pt x="21350" y="20222"/>
                  <a:pt x="21347" y="20233"/>
                </a:cubicBezTo>
                <a:lnTo>
                  <a:pt x="21266" y="20451"/>
                </a:lnTo>
                <a:cubicBezTo>
                  <a:pt x="21265" y="20454"/>
                  <a:pt x="21265" y="20458"/>
                  <a:pt x="21265" y="20463"/>
                </a:cubicBezTo>
                <a:lnTo>
                  <a:pt x="21269" y="20500"/>
                </a:lnTo>
                <a:lnTo>
                  <a:pt x="21087" y="20344"/>
                </a:lnTo>
                <a:cubicBezTo>
                  <a:pt x="21082" y="20339"/>
                  <a:pt x="21076" y="20336"/>
                  <a:pt x="21068" y="20336"/>
                </a:cubicBezTo>
                <a:cubicBezTo>
                  <a:pt x="21067" y="20336"/>
                  <a:pt x="21065" y="20336"/>
                  <a:pt x="21063" y="20336"/>
                </a:cubicBezTo>
                <a:lnTo>
                  <a:pt x="20948" y="20344"/>
                </a:lnTo>
                <a:cubicBezTo>
                  <a:pt x="20942" y="20345"/>
                  <a:pt x="20936" y="20347"/>
                  <a:pt x="20932" y="20349"/>
                </a:cubicBezTo>
                <a:lnTo>
                  <a:pt x="20738" y="20472"/>
                </a:lnTo>
                <a:cubicBezTo>
                  <a:pt x="20730" y="20475"/>
                  <a:pt x="20727" y="20480"/>
                  <a:pt x="20724" y="20487"/>
                </a:cubicBezTo>
                <a:lnTo>
                  <a:pt x="20640" y="20708"/>
                </a:lnTo>
                <a:lnTo>
                  <a:pt x="20541" y="20911"/>
                </a:lnTo>
                <a:lnTo>
                  <a:pt x="20370" y="21029"/>
                </a:lnTo>
                <a:lnTo>
                  <a:pt x="20276" y="20931"/>
                </a:lnTo>
                <a:lnTo>
                  <a:pt x="20168" y="20836"/>
                </a:lnTo>
                <a:cubicBezTo>
                  <a:pt x="20162" y="20831"/>
                  <a:pt x="20156" y="20828"/>
                  <a:pt x="20148" y="20828"/>
                </a:cubicBezTo>
                <a:cubicBezTo>
                  <a:pt x="20147" y="20828"/>
                  <a:pt x="20146" y="20828"/>
                  <a:pt x="20145" y="20828"/>
                </a:cubicBezTo>
                <a:lnTo>
                  <a:pt x="20030" y="20836"/>
                </a:lnTo>
                <a:cubicBezTo>
                  <a:pt x="20011" y="20837"/>
                  <a:pt x="19998" y="20853"/>
                  <a:pt x="19999" y="20871"/>
                </a:cubicBezTo>
                <a:lnTo>
                  <a:pt x="20015" y="21088"/>
                </a:lnTo>
                <a:lnTo>
                  <a:pt x="19933" y="21286"/>
                </a:lnTo>
                <a:lnTo>
                  <a:pt x="19745" y="21519"/>
                </a:lnTo>
                <a:lnTo>
                  <a:pt x="19645" y="21718"/>
                </a:lnTo>
                <a:lnTo>
                  <a:pt x="19551" y="21816"/>
                </a:lnTo>
                <a:lnTo>
                  <a:pt x="19353" y="21831"/>
                </a:lnTo>
                <a:cubicBezTo>
                  <a:pt x="19334" y="21832"/>
                  <a:pt x="19322" y="21847"/>
                  <a:pt x="19323" y="21865"/>
                </a:cubicBezTo>
                <a:lnTo>
                  <a:pt x="19366" y="22483"/>
                </a:lnTo>
                <a:lnTo>
                  <a:pt x="19189" y="22497"/>
                </a:lnTo>
                <a:cubicBezTo>
                  <a:pt x="19186" y="22497"/>
                  <a:pt x="19181" y="22498"/>
                  <a:pt x="19177" y="22500"/>
                </a:cubicBezTo>
                <a:lnTo>
                  <a:pt x="18968" y="22617"/>
                </a:lnTo>
                <a:cubicBezTo>
                  <a:pt x="18957" y="22622"/>
                  <a:pt x="18949" y="22633"/>
                  <a:pt x="18950" y="22646"/>
                </a:cubicBezTo>
                <a:cubicBezTo>
                  <a:pt x="18950" y="22659"/>
                  <a:pt x="18958" y="22670"/>
                  <a:pt x="18970" y="22675"/>
                </a:cubicBezTo>
                <a:lnTo>
                  <a:pt x="19182" y="22764"/>
                </a:lnTo>
                <a:lnTo>
                  <a:pt x="19309" y="23065"/>
                </a:lnTo>
                <a:lnTo>
                  <a:pt x="19421" y="23262"/>
                </a:lnTo>
                <a:lnTo>
                  <a:pt x="19428" y="23351"/>
                </a:lnTo>
                <a:lnTo>
                  <a:pt x="19265" y="23551"/>
                </a:lnTo>
                <a:lnTo>
                  <a:pt x="19181" y="23467"/>
                </a:lnTo>
                <a:cubicBezTo>
                  <a:pt x="19178" y="23465"/>
                  <a:pt x="19174" y="23462"/>
                  <a:pt x="19171" y="23461"/>
                </a:cubicBezTo>
                <a:lnTo>
                  <a:pt x="18950" y="23373"/>
                </a:lnTo>
                <a:lnTo>
                  <a:pt x="18848" y="23186"/>
                </a:lnTo>
                <a:cubicBezTo>
                  <a:pt x="18844" y="23180"/>
                  <a:pt x="18838" y="23175"/>
                  <a:pt x="18832" y="23172"/>
                </a:cubicBezTo>
                <a:lnTo>
                  <a:pt x="18606" y="23071"/>
                </a:lnTo>
                <a:cubicBezTo>
                  <a:pt x="18602" y="23069"/>
                  <a:pt x="18597" y="23068"/>
                  <a:pt x="18593" y="23068"/>
                </a:cubicBezTo>
                <a:cubicBezTo>
                  <a:pt x="18582" y="23068"/>
                  <a:pt x="18571" y="23074"/>
                  <a:pt x="18565" y="23085"/>
                </a:cubicBezTo>
                <a:lnTo>
                  <a:pt x="18385" y="23418"/>
                </a:lnTo>
                <a:cubicBezTo>
                  <a:pt x="18380" y="23430"/>
                  <a:pt x="18380" y="23441"/>
                  <a:pt x="18387" y="23452"/>
                </a:cubicBezTo>
                <a:cubicBezTo>
                  <a:pt x="18392" y="23460"/>
                  <a:pt x="18403" y="23466"/>
                  <a:pt x="18414" y="23466"/>
                </a:cubicBezTo>
                <a:cubicBezTo>
                  <a:pt x="18415" y="23466"/>
                  <a:pt x="18416" y="23466"/>
                  <a:pt x="18417" y="23466"/>
                </a:cubicBezTo>
                <a:lnTo>
                  <a:pt x="18484" y="23461"/>
                </a:lnTo>
                <a:lnTo>
                  <a:pt x="18502" y="23721"/>
                </a:lnTo>
                <a:lnTo>
                  <a:pt x="18434" y="23727"/>
                </a:lnTo>
                <a:cubicBezTo>
                  <a:pt x="18423" y="23728"/>
                  <a:pt x="18413" y="23736"/>
                  <a:pt x="18407" y="23747"/>
                </a:cubicBezTo>
                <a:lnTo>
                  <a:pt x="18315" y="23977"/>
                </a:lnTo>
                <a:cubicBezTo>
                  <a:pt x="18312" y="23988"/>
                  <a:pt x="18313" y="23999"/>
                  <a:pt x="18319" y="24009"/>
                </a:cubicBezTo>
                <a:lnTo>
                  <a:pt x="18444" y="24187"/>
                </a:lnTo>
                <a:lnTo>
                  <a:pt x="18544" y="24286"/>
                </a:lnTo>
                <a:lnTo>
                  <a:pt x="18565" y="24572"/>
                </a:lnTo>
                <a:lnTo>
                  <a:pt x="18480" y="24686"/>
                </a:lnTo>
                <a:cubicBezTo>
                  <a:pt x="18470" y="24699"/>
                  <a:pt x="18471" y="24717"/>
                  <a:pt x="18483" y="24728"/>
                </a:cubicBezTo>
                <a:lnTo>
                  <a:pt x="18591" y="24836"/>
                </a:lnTo>
                <a:cubicBezTo>
                  <a:pt x="18596" y="24842"/>
                  <a:pt x="18601" y="24845"/>
                  <a:pt x="18608" y="24846"/>
                </a:cubicBezTo>
                <a:lnTo>
                  <a:pt x="18889" y="24902"/>
                </a:lnTo>
                <a:lnTo>
                  <a:pt x="18718" y="25204"/>
                </a:lnTo>
                <a:cubicBezTo>
                  <a:pt x="18715" y="25209"/>
                  <a:pt x="18713" y="25215"/>
                  <a:pt x="18713" y="25222"/>
                </a:cubicBezTo>
                <a:lnTo>
                  <a:pt x="18751" y="25749"/>
                </a:lnTo>
                <a:cubicBezTo>
                  <a:pt x="18752" y="25762"/>
                  <a:pt x="18761" y="25774"/>
                  <a:pt x="18773" y="25778"/>
                </a:cubicBezTo>
                <a:cubicBezTo>
                  <a:pt x="18777" y="25779"/>
                  <a:pt x="18781" y="25780"/>
                  <a:pt x="18785" y="25780"/>
                </a:cubicBezTo>
                <a:cubicBezTo>
                  <a:pt x="18793" y="25780"/>
                  <a:pt x="18802" y="25776"/>
                  <a:pt x="18808" y="25769"/>
                </a:cubicBezTo>
                <a:lnTo>
                  <a:pt x="18901" y="25670"/>
                </a:lnTo>
                <a:lnTo>
                  <a:pt x="19083" y="25658"/>
                </a:lnTo>
                <a:lnTo>
                  <a:pt x="19287" y="25733"/>
                </a:lnTo>
                <a:lnTo>
                  <a:pt x="19309" y="26045"/>
                </a:lnTo>
                <a:cubicBezTo>
                  <a:pt x="19311" y="26054"/>
                  <a:pt x="19314" y="26063"/>
                  <a:pt x="19322" y="26068"/>
                </a:cubicBezTo>
                <a:lnTo>
                  <a:pt x="19431" y="26162"/>
                </a:lnTo>
                <a:cubicBezTo>
                  <a:pt x="19433" y="26164"/>
                  <a:pt x="19436" y="26165"/>
                  <a:pt x="19438" y="26167"/>
                </a:cubicBezTo>
                <a:lnTo>
                  <a:pt x="19655" y="26261"/>
                </a:lnTo>
                <a:cubicBezTo>
                  <a:pt x="19659" y="26262"/>
                  <a:pt x="19663" y="26263"/>
                  <a:pt x="19667" y="26263"/>
                </a:cubicBezTo>
                <a:cubicBezTo>
                  <a:pt x="19676" y="26263"/>
                  <a:pt x="19686" y="26259"/>
                  <a:pt x="19692" y="26251"/>
                </a:cubicBezTo>
                <a:lnTo>
                  <a:pt x="19787" y="26136"/>
                </a:lnTo>
                <a:cubicBezTo>
                  <a:pt x="19792" y="26129"/>
                  <a:pt x="19795" y="26120"/>
                  <a:pt x="19795" y="26112"/>
                </a:cubicBezTo>
                <a:lnTo>
                  <a:pt x="19790" y="26044"/>
                </a:lnTo>
                <a:lnTo>
                  <a:pt x="19980" y="26032"/>
                </a:lnTo>
                <a:cubicBezTo>
                  <a:pt x="19988" y="26030"/>
                  <a:pt x="19996" y="26027"/>
                  <a:pt x="20001" y="26019"/>
                </a:cubicBezTo>
                <a:lnTo>
                  <a:pt x="20088" y="25920"/>
                </a:lnTo>
                <a:lnTo>
                  <a:pt x="20286" y="26105"/>
                </a:lnTo>
                <a:lnTo>
                  <a:pt x="20728" y="26381"/>
                </a:lnTo>
                <a:lnTo>
                  <a:pt x="21062" y="26570"/>
                </a:lnTo>
                <a:lnTo>
                  <a:pt x="21117" y="26621"/>
                </a:lnTo>
                <a:lnTo>
                  <a:pt x="21091" y="26622"/>
                </a:lnTo>
                <a:cubicBezTo>
                  <a:pt x="21082" y="26622"/>
                  <a:pt x="21074" y="26626"/>
                  <a:pt x="21069" y="26632"/>
                </a:cubicBezTo>
                <a:lnTo>
                  <a:pt x="20960" y="26740"/>
                </a:lnTo>
                <a:cubicBezTo>
                  <a:pt x="20956" y="26742"/>
                  <a:pt x="20953" y="26747"/>
                  <a:pt x="20952" y="26751"/>
                </a:cubicBezTo>
                <a:lnTo>
                  <a:pt x="20868" y="26982"/>
                </a:lnTo>
                <a:cubicBezTo>
                  <a:pt x="20862" y="27000"/>
                  <a:pt x="20870" y="27018"/>
                  <a:pt x="20886" y="27024"/>
                </a:cubicBezTo>
                <a:lnTo>
                  <a:pt x="21111" y="27109"/>
                </a:lnTo>
                <a:cubicBezTo>
                  <a:pt x="21115" y="27111"/>
                  <a:pt x="21118" y="27112"/>
                  <a:pt x="21121" y="27112"/>
                </a:cubicBezTo>
                <a:cubicBezTo>
                  <a:pt x="21122" y="27112"/>
                  <a:pt x="21123" y="27112"/>
                  <a:pt x="21125" y="27112"/>
                </a:cubicBezTo>
                <a:lnTo>
                  <a:pt x="21405" y="27092"/>
                </a:lnTo>
                <a:lnTo>
                  <a:pt x="21529" y="27370"/>
                </a:lnTo>
                <a:lnTo>
                  <a:pt x="21453" y="27537"/>
                </a:lnTo>
                <a:lnTo>
                  <a:pt x="21387" y="27470"/>
                </a:lnTo>
                <a:cubicBezTo>
                  <a:pt x="21381" y="27463"/>
                  <a:pt x="21372" y="27460"/>
                  <a:pt x="21363" y="27460"/>
                </a:cubicBezTo>
                <a:cubicBezTo>
                  <a:pt x="21361" y="27460"/>
                  <a:pt x="21359" y="27460"/>
                  <a:pt x="21357" y="27460"/>
                </a:cubicBezTo>
                <a:cubicBezTo>
                  <a:pt x="21347" y="27463"/>
                  <a:pt x="21337" y="27470"/>
                  <a:pt x="21333" y="27480"/>
                </a:cubicBezTo>
                <a:lnTo>
                  <a:pt x="21241" y="27700"/>
                </a:lnTo>
                <a:lnTo>
                  <a:pt x="21041" y="27914"/>
                </a:lnTo>
                <a:lnTo>
                  <a:pt x="20869" y="28121"/>
                </a:lnTo>
                <a:lnTo>
                  <a:pt x="20784" y="28050"/>
                </a:lnTo>
                <a:cubicBezTo>
                  <a:pt x="20779" y="28045"/>
                  <a:pt x="20773" y="28042"/>
                  <a:pt x="20765" y="28042"/>
                </a:cubicBezTo>
                <a:cubicBezTo>
                  <a:pt x="20764" y="28042"/>
                  <a:pt x="20762" y="28042"/>
                  <a:pt x="20760" y="28042"/>
                </a:cubicBezTo>
                <a:lnTo>
                  <a:pt x="20661" y="28049"/>
                </a:lnTo>
                <a:cubicBezTo>
                  <a:pt x="20643" y="28050"/>
                  <a:pt x="20629" y="28065"/>
                  <a:pt x="20630" y="28084"/>
                </a:cubicBezTo>
                <a:lnTo>
                  <a:pt x="20645" y="28284"/>
                </a:lnTo>
                <a:lnTo>
                  <a:pt x="20547" y="28509"/>
                </a:lnTo>
                <a:cubicBezTo>
                  <a:pt x="20545" y="28514"/>
                  <a:pt x="20545" y="28520"/>
                  <a:pt x="20545" y="28524"/>
                </a:cubicBezTo>
                <a:lnTo>
                  <a:pt x="20566" y="28821"/>
                </a:lnTo>
                <a:cubicBezTo>
                  <a:pt x="20567" y="28831"/>
                  <a:pt x="20571" y="28840"/>
                  <a:pt x="20578" y="28845"/>
                </a:cubicBezTo>
                <a:lnTo>
                  <a:pt x="20674" y="28917"/>
                </a:lnTo>
                <a:lnTo>
                  <a:pt x="20589" y="29015"/>
                </a:lnTo>
                <a:cubicBezTo>
                  <a:pt x="20583" y="29021"/>
                  <a:pt x="20581" y="29028"/>
                  <a:pt x="20581" y="29038"/>
                </a:cubicBezTo>
                <a:lnTo>
                  <a:pt x="20596" y="29235"/>
                </a:lnTo>
                <a:lnTo>
                  <a:pt x="20511" y="29340"/>
                </a:lnTo>
                <a:cubicBezTo>
                  <a:pt x="20507" y="29345"/>
                  <a:pt x="20504" y="29354"/>
                  <a:pt x="20504" y="29362"/>
                </a:cubicBezTo>
                <a:lnTo>
                  <a:pt x="20513" y="29455"/>
                </a:lnTo>
                <a:lnTo>
                  <a:pt x="20435" y="29889"/>
                </a:lnTo>
                <a:cubicBezTo>
                  <a:pt x="20431" y="29903"/>
                  <a:pt x="20440" y="29918"/>
                  <a:pt x="20453" y="29924"/>
                </a:cubicBezTo>
                <a:lnTo>
                  <a:pt x="20666" y="30016"/>
                </a:lnTo>
                <a:lnTo>
                  <a:pt x="20786" y="30114"/>
                </a:lnTo>
                <a:cubicBezTo>
                  <a:pt x="20793" y="30119"/>
                  <a:pt x="20799" y="30121"/>
                  <a:pt x="20806" y="30121"/>
                </a:cubicBezTo>
                <a:cubicBezTo>
                  <a:pt x="20807" y="30121"/>
                  <a:pt x="20809" y="30121"/>
                  <a:pt x="20810" y="30121"/>
                </a:cubicBezTo>
                <a:cubicBezTo>
                  <a:pt x="20820" y="30121"/>
                  <a:pt x="20827" y="30115"/>
                  <a:pt x="20832" y="30109"/>
                </a:cubicBezTo>
                <a:lnTo>
                  <a:pt x="20925" y="29994"/>
                </a:lnTo>
                <a:cubicBezTo>
                  <a:pt x="20929" y="29988"/>
                  <a:pt x="20931" y="29979"/>
                  <a:pt x="20931" y="29971"/>
                </a:cubicBezTo>
                <a:lnTo>
                  <a:pt x="20927" y="29924"/>
                </a:lnTo>
                <a:lnTo>
                  <a:pt x="20927" y="29924"/>
                </a:lnTo>
                <a:lnTo>
                  <a:pt x="21205" y="30089"/>
                </a:lnTo>
                <a:lnTo>
                  <a:pt x="21410" y="30176"/>
                </a:lnTo>
                <a:lnTo>
                  <a:pt x="21415" y="30250"/>
                </a:lnTo>
                <a:cubicBezTo>
                  <a:pt x="21416" y="30259"/>
                  <a:pt x="21421" y="30266"/>
                  <a:pt x="21427" y="30272"/>
                </a:cubicBezTo>
                <a:cubicBezTo>
                  <a:pt x="21432" y="30276"/>
                  <a:pt x="21440" y="30280"/>
                  <a:pt x="21448" y="30280"/>
                </a:cubicBezTo>
                <a:cubicBezTo>
                  <a:pt x="21449" y="30280"/>
                  <a:pt x="21450" y="30280"/>
                  <a:pt x="21451" y="30280"/>
                </a:cubicBezTo>
                <a:lnTo>
                  <a:pt x="21539" y="30273"/>
                </a:lnTo>
                <a:lnTo>
                  <a:pt x="21635" y="30465"/>
                </a:lnTo>
                <a:lnTo>
                  <a:pt x="21650" y="30670"/>
                </a:lnTo>
                <a:cubicBezTo>
                  <a:pt x="21651" y="30678"/>
                  <a:pt x="21655" y="30687"/>
                  <a:pt x="21661" y="30692"/>
                </a:cubicBezTo>
                <a:lnTo>
                  <a:pt x="21787" y="30801"/>
                </a:lnTo>
                <a:lnTo>
                  <a:pt x="21890" y="30879"/>
                </a:lnTo>
                <a:lnTo>
                  <a:pt x="21919" y="31283"/>
                </a:lnTo>
                <a:cubicBezTo>
                  <a:pt x="21919" y="31292"/>
                  <a:pt x="21922" y="31300"/>
                  <a:pt x="21930" y="31305"/>
                </a:cubicBezTo>
                <a:lnTo>
                  <a:pt x="22156" y="31506"/>
                </a:lnTo>
                <a:cubicBezTo>
                  <a:pt x="22159" y="31509"/>
                  <a:pt x="22161" y="31511"/>
                  <a:pt x="22165" y="31512"/>
                </a:cubicBezTo>
                <a:lnTo>
                  <a:pt x="22385" y="31603"/>
                </a:lnTo>
                <a:lnTo>
                  <a:pt x="22700" y="31791"/>
                </a:lnTo>
                <a:lnTo>
                  <a:pt x="22823" y="31883"/>
                </a:lnTo>
                <a:lnTo>
                  <a:pt x="22831" y="31886"/>
                </a:lnTo>
                <a:lnTo>
                  <a:pt x="23060" y="31979"/>
                </a:lnTo>
                <a:lnTo>
                  <a:pt x="23272" y="32073"/>
                </a:lnTo>
                <a:cubicBezTo>
                  <a:pt x="23276" y="32075"/>
                  <a:pt x="23280" y="32076"/>
                  <a:pt x="23284" y="32076"/>
                </a:cubicBezTo>
                <a:cubicBezTo>
                  <a:pt x="23285" y="32076"/>
                  <a:pt x="23286" y="32076"/>
                  <a:pt x="23287" y="32076"/>
                </a:cubicBezTo>
                <a:lnTo>
                  <a:pt x="23337" y="32072"/>
                </a:lnTo>
                <a:lnTo>
                  <a:pt x="23270" y="32248"/>
                </a:lnTo>
                <a:cubicBezTo>
                  <a:pt x="23268" y="32253"/>
                  <a:pt x="23268" y="32256"/>
                  <a:pt x="23268" y="32261"/>
                </a:cubicBezTo>
                <a:lnTo>
                  <a:pt x="23280" y="32440"/>
                </a:lnTo>
                <a:lnTo>
                  <a:pt x="22995" y="32459"/>
                </a:lnTo>
                <a:cubicBezTo>
                  <a:pt x="22982" y="32461"/>
                  <a:pt x="22971" y="32470"/>
                  <a:pt x="22967" y="32483"/>
                </a:cubicBezTo>
                <a:cubicBezTo>
                  <a:pt x="22963" y="32496"/>
                  <a:pt x="22968" y="32510"/>
                  <a:pt x="22978" y="32518"/>
                </a:cubicBezTo>
                <a:lnTo>
                  <a:pt x="23080" y="32595"/>
                </a:lnTo>
                <a:lnTo>
                  <a:pt x="22995" y="32794"/>
                </a:lnTo>
                <a:lnTo>
                  <a:pt x="22794" y="32902"/>
                </a:lnTo>
                <a:lnTo>
                  <a:pt x="22511" y="32921"/>
                </a:lnTo>
                <a:lnTo>
                  <a:pt x="22308" y="32841"/>
                </a:lnTo>
                <a:lnTo>
                  <a:pt x="22086" y="32635"/>
                </a:lnTo>
                <a:cubicBezTo>
                  <a:pt x="22079" y="32630"/>
                  <a:pt x="22072" y="32626"/>
                  <a:pt x="22064" y="32626"/>
                </a:cubicBezTo>
                <a:cubicBezTo>
                  <a:pt x="22063" y="32626"/>
                  <a:pt x="22062" y="32626"/>
                  <a:pt x="22061" y="32626"/>
                </a:cubicBezTo>
                <a:lnTo>
                  <a:pt x="21640" y="32656"/>
                </a:lnTo>
                <a:lnTo>
                  <a:pt x="21319" y="32579"/>
                </a:lnTo>
                <a:cubicBezTo>
                  <a:pt x="21315" y="32578"/>
                  <a:pt x="21312" y="32578"/>
                  <a:pt x="21308" y="32578"/>
                </a:cubicBezTo>
                <a:lnTo>
                  <a:pt x="21186" y="32587"/>
                </a:lnTo>
                <a:cubicBezTo>
                  <a:pt x="21181" y="32587"/>
                  <a:pt x="21176" y="32588"/>
                  <a:pt x="21172" y="32591"/>
                </a:cubicBezTo>
                <a:lnTo>
                  <a:pt x="21004" y="32690"/>
                </a:lnTo>
                <a:lnTo>
                  <a:pt x="20916" y="32624"/>
                </a:lnTo>
                <a:lnTo>
                  <a:pt x="20901" y="32428"/>
                </a:lnTo>
                <a:cubicBezTo>
                  <a:pt x="20900" y="32416"/>
                  <a:pt x="20894" y="32406"/>
                  <a:pt x="20881" y="32401"/>
                </a:cubicBezTo>
                <a:lnTo>
                  <a:pt x="20656" y="32302"/>
                </a:lnTo>
                <a:cubicBezTo>
                  <a:pt x="20653" y="32300"/>
                  <a:pt x="20646" y="32299"/>
                  <a:pt x="20640" y="32299"/>
                </a:cubicBezTo>
                <a:cubicBezTo>
                  <a:pt x="20638" y="32299"/>
                  <a:pt x="20636" y="32299"/>
                  <a:pt x="20634" y="32300"/>
                </a:cubicBezTo>
                <a:lnTo>
                  <a:pt x="20423" y="32313"/>
                </a:lnTo>
                <a:cubicBezTo>
                  <a:pt x="20416" y="32315"/>
                  <a:pt x="20406" y="32319"/>
                  <a:pt x="20401" y="32326"/>
                </a:cubicBezTo>
                <a:cubicBezTo>
                  <a:pt x="20396" y="32332"/>
                  <a:pt x="20394" y="32339"/>
                  <a:pt x="20394" y="32349"/>
                </a:cubicBezTo>
                <a:lnTo>
                  <a:pt x="20400" y="32442"/>
                </a:lnTo>
                <a:lnTo>
                  <a:pt x="20261" y="32518"/>
                </a:lnTo>
                <a:lnTo>
                  <a:pt x="20249" y="32358"/>
                </a:lnTo>
                <a:cubicBezTo>
                  <a:pt x="20248" y="32341"/>
                  <a:pt x="20234" y="32327"/>
                  <a:pt x="20219" y="32327"/>
                </a:cubicBezTo>
                <a:cubicBezTo>
                  <a:pt x="20218" y="32327"/>
                  <a:pt x="20216" y="32327"/>
                  <a:pt x="20214" y="32328"/>
                </a:cubicBezTo>
                <a:lnTo>
                  <a:pt x="19996" y="32344"/>
                </a:lnTo>
                <a:cubicBezTo>
                  <a:pt x="19979" y="32345"/>
                  <a:pt x="19965" y="32360"/>
                  <a:pt x="19967" y="32379"/>
                </a:cubicBezTo>
                <a:lnTo>
                  <a:pt x="19974" y="32479"/>
                </a:lnTo>
                <a:lnTo>
                  <a:pt x="19891" y="32568"/>
                </a:lnTo>
                <a:lnTo>
                  <a:pt x="19823" y="32574"/>
                </a:lnTo>
                <a:lnTo>
                  <a:pt x="19600" y="32490"/>
                </a:lnTo>
                <a:cubicBezTo>
                  <a:pt x="19597" y="32490"/>
                  <a:pt x="19595" y="32490"/>
                  <a:pt x="19592" y="32490"/>
                </a:cubicBezTo>
                <a:cubicBezTo>
                  <a:pt x="19589" y="32490"/>
                  <a:pt x="19586" y="32490"/>
                  <a:pt x="19583" y="32490"/>
                </a:cubicBezTo>
                <a:cubicBezTo>
                  <a:pt x="19580" y="32490"/>
                  <a:pt x="19578" y="32490"/>
                  <a:pt x="19575" y="32490"/>
                </a:cubicBezTo>
                <a:cubicBezTo>
                  <a:pt x="19569" y="32490"/>
                  <a:pt x="19564" y="32491"/>
                  <a:pt x="19558" y="32495"/>
                </a:cubicBezTo>
                <a:lnTo>
                  <a:pt x="19363" y="32610"/>
                </a:lnTo>
                <a:cubicBezTo>
                  <a:pt x="19360" y="32612"/>
                  <a:pt x="19358" y="32614"/>
                  <a:pt x="19355" y="32617"/>
                </a:cubicBezTo>
                <a:lnTo>
                  <a:pt x="19262" y="32723"/>
                </a:lnTo>
                <a:lnTo>
                  <a:pt x="18947" y="32744"/>
                </a:lnTo>
                <a:lnTo>
                  <a:pt x="18999" y="32688"/>
                </a:lnTo>
                <a:cubicBezTo>
                  <a:pt x="19005" y="32682"/>
                  <a:pt x="19009" y="32673"/>
                  <a:pt x="19007" y="32664"/>
                </a:cubicBezTo>
                <a:cubicBezTo>
                  <a:pt x="19006" y="32655"/>
                  <a:pt x="19002" y="32646"/>
                  <a:pt x="18995" y="32640"/>
                </a:cubicBezTo>
                <a:lnTo>
                  <a:pt x="18871" y="32547"/>
                </a:lnTo>
                <a:cubicBezTo>
                  <a:pt x="18865" y="32542"/>
                  <a:pt x="18859" y="32540"/>
                  <a:pt x="18853" y="32540"/>
                </a:cubicBezTo>
                <a:cubicBezTo>
                  <a:pt x="18851" y="32540"/>
                  <a:pt x="18850" y="32540"/>
                  <a:pt x="18849" y="32540"/>
                </a:cubicBezTo>
                <a:lnTo>
                  <a:pt x="18225" y="32584"/>
                </a:lnTo>
                <a:lnTo>
                  <a:pt x="18104" y="32487"/>
                </a:lnTo>
                <a:cubicBezTo>
                  <a:pt x="18099" y="32483"/>
                  <a:pt x="18091" y="32480"/>
                  <a:pt x="18084" y="32480"/>
                </a:cubicBezTo>
                <a:cubicBezTo>
                  <a:pt x="18083" y="32480"/>
                  <a:pt x="18081" y="32480"/>
                  <a:pt x="18080" y="32480"/>
                </a:cubicBezTo>
                <a:lnTo>
                  <a:pt x="17973" y="32488"/>
                </a:lnTo>
                <a:cubicBezTo>
                  <a:pt x="17969" y="32488"/>
                  <a:pt x="17966" y="32489"/>
                  <a:pt x="17963" y="32490"/>
                </a:cubicBezTo>
                <a:lnTo>
                  <a:pt x="17657" y="32626"/>
                </a:lnTo>
                <a:lnTo>
                  <a:pt x="17265" y="32654"/>
                </a:lnTo>
                <a:lnTo>
                  <a:pt x="17267" y="32686"/>
                </a:lnTo>
                <a:lnTo>
                  <a:pt x="17251" y="32655"/>
                </a:lnTo>
                <a:lnTo>
                  <a:pt x="17157" y="32661"/>
                </a:lnTo>
                <a:lnTo>
                  <a:pt x="17058" y="32563"/>
                </a:lnTo>
                <a:cubicBezTo>
                  <a:pt x="17053" y="32558"/>
                  <a:pt x="17041" y="32554"/>
                  <a:pt x="17032" y="32554"/>
                </a:cubicBezTo>
                <a:cubicBezTo>
                  <a:pt x="17030" y="32554"/>
                  <a:pt x="17028" y="32555"/>
                  <a:pt x="17027" y="32555"/>
                </a:cubicBezTo>
                <a:lnTo>
                  <a:pt x="16512" y="32591"/>
                </a:lnTo>
                <a:lnTo>
                  <a:pt x="16078" y="32414"/>
                </a:lnTo>
                <a:cubicBezTo>
                  <a:pt x="16076" y="32413"/>
                  <a:pt x="16073" y="32412"/>
                  <a:pt x="16071" y="32412"/>
                </a:cubicBezTo>
                <a:cubicBezTo>
                  <a:pt x="16068" y="32412"/>
                  <a:pt x="16065" y="32413"/>
                  <a:pt x="16062" y="32414"/>
                </a:cubicBezTo>
                <a:cubicBezTo>
                  <a:pt x="16058" y="32413"/>
                  <a:pt x="16055" y="32412"/>
                  <a:pt x="16051" y="32412"/>
                </a:cubicBezTo>
                <a:cubicBezTo>
                  <a:pt x="16047" y="32412"/>
                  <a:pt x="16042" y="32414"/>
                  <a:pt x="16039" y="32415"/>
                </a:cubicBezTo>
                <a:cubicBezTo>
                  <a:pt x="16031" y="32420"/>
                  <a:pt x="16025" y="32426"/>
                  <a:pt x="16022" y="32433"/>
                </a:cubicBezTo>
                <a:lnTo>
                  <a:pt x="15939" y="32647"/>
                </a:lnTo>
                <a:lnTo>
                  <a:pt x="15850" y="32755"/>
                </a:lnTo>
                <a:lnTo>
                  <a:pt x="15546" y="32777"/>
                </a:lnTo>
                <a:cubicBezTo>
                  <a:pt x="15534" y="32779"/>
                  <a:pt x="15523" y="32786"/>
                  <a:pt x="15518" y="32796"/>
                </a:cubicBezTo>
                <a:lnTo>
                  <a:pt x="15440" y="32968"/>
                </a:lnTo>
                <a:lnTo>
                  <a:pt x="15132" y="32603"/>
                </a:lnTo>
                <a:cubicBezTo>
                  <a:pt x="15125" y="32595"/>
                  <a:pt x="15116" y="32591"/>
                  <a:pt x="15107" y="32591"/>
                </a:cubicBezTo>
                <a:cubicBezTo>
                  <a:pt x="15107" y="32591"/>
                  <a:pt x="15106" y="32591"/>
                  <a:pt x="15095" y="32598"/>
                </a:cubicBezTo>
                <a:lnTo>
                  <a:pt x="14892" y="32612"/>
                </a:lnTo>
                <a:lnTo>
                  <a:pt x="14685" y="32420"/>
                </a:lnTo>
                <a:cubicBezTo>
                  <a:pt x="14680" y="32413"/>
                  <a:pt x="14672" y="32410"/>
                  <a:pt x="14664" y="32410"/>
                </a:cubicBezTo>
                <a:cubicBezTo>
                  <a:pt x="14662" y="32410"/>
                  <a:pt x="14661" y="32410"/>
                  <a:pt x="14660" y="32410"/>
                </a:cubicBezTo>
                <a:lnTo>
                  <a:pt x="14457" y="32425"/>
                </a:lnTo>
                <a:lnTo>
                  <a:pt x="14259" y="32349"/>
                </a:lnTo>
                <a:lnTo>
                  <a:pt x="14253" y="32261"/>
                </a:lnTo>
                <a:cubicBezTo>
                  <a:pt x="14252" y="32253"/>
                  <a:pt x="14248" y="32245"/>
                  <a:pt x="14241" y="32239"/>
                </a:cubicBezTo>
                <a:cubicBezTo>
                  <a:pt x="14236" y="32235"/>
                  <a:pt x="14230" y="32232"/>
                  <a:pt x="14223" y="32232"/>
                </a:cubicBezTo>
                <a:cubicBezTo>
                  <a:pt x="14221" y="32232"/>
                  <a:pt x="14219" y="32232"/>
                  <a:pt x="14218" y="32232"/>
                </a:cubicBezTo>
                <a:lnTo>
                  <a:pt x="14013" y="32246"/>
                </a:lnTo>
                <a:lnTo>
                  <a:pt x="13908" y="32160"/>
                </a:lnTo>
                <a:cubicBezTo>
                  <a:pt x="13902" y="32155"/>
                  <a:pt x="13895" y="32152"/>
                  <a:pt x="13887" y="32152"/>
                </a:cubicBezTo>
                <a:cubicBezTo>
                  <a:pt x="13879" y="32152"/>
                  <a:pt x="13870" y="32156"/>
                  <a:pt x="13864" y="32162"/>
                </a:cubicBezTo>
                <a:lnTo>
                  <a:pt x="13772" y="32263"/>
                </a:lnTo>
                <a:lnTo>
                  <a:pt x="13622" y="32274"/>
                </a:lnTo>
                <a:lnTo>
                  <a:pt x="13617" y="32203"/>
                </a:lnTo>
                <a:cubicBezTo>
                  <a:pt x="13616" y="32194"/>
                  <a:pt x="13612" y="32185"/>
                  <a:pt x="13603" y="32180"/>
                </a:cubicBezTo>
                <a:lnTo>
                  <a:pt x="13472" y="32079"/>
                </a:lnTo>
                <a:cubicBezTo>
                  <a:pt x="13467" y="32075"/>
                  <a:pt x="13462" y="32073"/>
                  <a:pt x="13455" y="32073"/>
                </a:cubicBezTo>
                <a:cubicBezTo>
                  <a:pt x="13453" y="32073"/>
                  <a:pt x="13452" y="32073"/>
                  <a:pt x="13450" y="32073"/>
                </a:cubicBezTo>
                <a:lnTo>
                  <a:pt x="13154" y="32094"/>
                </a:lnTo>
                <a:lnTo>
                  <a:pt x="12930" y="32004"/>
                </a:lnTo>
                <a:lnTo>
                  <a:pt x="12732" y="31918"/>
                </a:lnTo>
                <a:lnTo>
                  <a:pt x="12726" y="31834"/>
                </a:lnTo>
                <a:lnTo>
                  <a:pt x="12810" y="31543"/>
                </a:lnTo>
                <a:lnTo>
                  <a:pt x="12997" y="31530"/>
                </a:lnTo>
                <a:cubicBezTo>
                  <a:pt x="13015" y="31529"/>
                  <a:pt x="13028" y="31514"/>
                  <a:pt x="13027" y="31495"/>
                </a:cubicBezTo>
                <a:lnTo>
                  <a:pt x="13013" y="31287"/>
                </a:lnTo>
                <a:cubicBezTo>
                  <a:pt x="13012" y="31277"/>
                  <a:pt x="13008" y="31269"/>
                  <a:pt x="12999" y="31264"/>
                </a:cubicBezTo>
                <a:lnTo>
                  <a:pt x="12905" y="31192"/>
                </a:lnTo>
                <a:lnTo>
                  <a:pt x="12989" y="31100"/>
                </a:lnTo>
                <a:cubicBezTo>
                  <a:pt x="12996" y="31094"/>
                  <a:pt x="12998" y="31085"/>
                  <a:pt x="12998" y="31076"/>
                </a:cubicBezTo>
                <a:lnTo>
                  <a:pt x="12984" y="30866"/>
                </a:lnTo>
                <a:lnTo>
                  <a:pt x="13055" y="30796"/>
                </a:lnTo>
                <a:lnTo>
                  <a:pt x="13254" y="30972"/>
                </a:lnTo>
                <a:cubicBezTo>
                  <a:pt x="13261" y="30978"/>
                  <a:pt x="13269" y="30980"/>
                  <a:pt x="13276" y="30980"/>
                </a:cubicBezTo>
                <a:cubicBezTo>
                  <a:pt x="13278" y="30980"/>
                  <a:pt x="13279" y="30980"/>
                  <a:pt x="13280" y="30980"/>
                </a:cubicBezTo>
                <a:cubicBezTo>
                  <a:pt x="13291" y="30979"/>
                  <a:pt x="13299" y="30973"/>
                  <a:pt x="13304" y="30965"/>
                </a:cubicBezTo>
                <a:lnTo>
                  <a:pt x="13390" y="30842"/>
                </a:lnTo>
                <a:cubicBezTo>
                  <a:pt x="13399" y="30829"/>
                  <a:pt x="13398" y="30809"/>
                  <a:pt x="13385" y="30798"/>
                </a:cubicBezTo>
                <a:lnTo>
                  <a:pt x="13294" y="30720"/>
                </a:lnTo>
                <a:lnTo>
                  <a:pt x="13286" y="30605"/>
                </a:lnTo>
                <a:lnTo>
                  <a:pt x="13326" y="30645"/>
                </a:lnTo>
                <a:cubicBezTo>
                  <a:pt x="13332" y="30651"/>
                  <a:pt x="13341" y="30654"/>
                  <a:pt x="13349" y="30654"/>
                </a:cubicBezTo>
                <a:cubicBezTo>
                  <a:pt x="13358" y="30654"/>
                  <a:pt x="13366" y="30651"/>
                  <a:pt x="13372" y="30645"/>
                </a:cubicBezTo>
                <a:lnTo>
                  <a:pt x="13480" y="30537"/>
                </a:lnTo>
                <a:lnTo>
                  <a:pt x="13569" y="30531"/>
                </a:lnTo>
                <a:cubicBezTo>
                  <a:pt x="13584" y="30530"/>
                  <a:pt x="13597" y="30516"/>
                  <a:pt x="13598" y="30501"/>
                </a:cubicBezTo>
                <a:cubicBezTo>
                  <a:pt x="13600" y="30484"/>
                  <a:pt x="13590" y="30469"/>
                  <a:pt x="13574" y="30465"/>
                </a:cubicBezTo>
                <a:lnTo>
                  <a:pt x="13269" y="30386"/>
                </a:lnTo>
                <a:lnTo>
                  <a:pt x="13264" y="30309"/>
                </a:lnTo>
                <a:cubicBezTo>
                  <a:pt x="13264" y="30301"/>
                  <a:pt x="13259" y="30291"/>
                  <a:pt x="13252" y="30286"/>
                </a:cubicBezTo>
                <a:lnTo>
                  <a:pt x="13129" y="30186"/>
                </a:lnTo>
                <a:cubicBezTo>
                  <a:pt x="13124" y="30180"/>
                  <a:pt x="13117" y="30178"/>
                  <a:pt x="13110" y="30178"/>
                </a:cubicBezTo>
                <a:cubicBezTo>
                  <a:pt x="13109" y="30178"/>
                  <a:pt x="13108" y="30178"/>
                  <a:pt x="13107" y="30178"/>
                </a:cubicBezTo>
                <a:lnTo>
                  <a:pt x="12802" y="30199"/>
                </a:lnTo>
                <a:lnTo>
                  <a:pt x="12720" y="30116"/>
                </a:lnTo>
                <a:lnTo>
                  <a:pt x="12716" y="30053"/>
                </a:lnTo>
                <a:lnTo>
                  <a:pt x="12778" y="30049"/>
                </a:lnTo>
                <a:cubicBezTo>
                  <a:pt x="12785" y="30049"/>
                  <a:pt x="12793" y="30046"/>
                  <a:pt x="12798" y="30040"/>
                </a:cubicBezTo>
                <a:lnTo>
                  <a:pt x="12898" y="29938"/>
                </a:lnTo>
                <a:lnTo>
                  <a:pt x="12987" y="29932"/>
                </a:lnTo>
                <a:lnTo>
                  <a:pt x="13196" y="30016"/>
                </a:lnTo>
                <a:cubicBezTo>
                  <a:pt x="13201" y="30018"/>
                  <a:pt x="13205" y="30019"/>
                  <a:pt x="13210" y="30019"/>
                </a:cubicBezTo>
                <a:cubicBezTo>
                  <a:pt x="13215" y="30019"/>
                  <a:pt x="13220" y="30018"/>
                  <a:pt x="13225" y="30015"/>
                </a:cubicBezTo>
                <a:lnTo>
                  <a:pt x="13436" y="29898"/>
                </a:lnTo>
                <a:cubicBezTo>
                  <a:pt x="13446" y="29893"/>
                  <a:pt x="13451" y="29882"/>
                  <a:pt x="13452" y="29872"/>
                </a:cubicBezTo>
                <a:cubicBezTo>
                  <a:pt x="13452" y="29860"/>
                  <a:pt x="13449" y="29850"/>
                  <a:pt x="13440" y="29844"/>
                </a:cubicBezTo>
                <a:lnTo>
                  <a:pt x="13310" y="29746"/>
                </a:lnTo>
                <a:lnTo>
                  <a:pt x="13230" y="29672"/>
                </a:lnTo>
                <a:lnTo>
                  <a:pt x="13295" y="29584"/>
                </a:lnTo>
                <a:lnTo>
                  <a:pt x="13506" y="29455"/>
                </a:lnTo>
                <a:lnTo>
                  <a:pt x="13701" y="29341"/>
                </a:lnTo>
                <a:cubicBezTo>
                  <a:pt x="13712" y="29336"/>
                  <a:pt x="13718" y="29323"/>
                  <a:pt x="13717" y="29312"/>
                </a:cubicBezTo>
                <a:lnTo>
                  <a:pt x="13696" y="29015"/>
                </a:lnTo>
                <a:cubicBezTo>
                  <a:pt x="13695" y="28997"/>
                  <a:pt x="13680" y="28985"/>
                  <a:pt x="13663" y="28985"/>
                </a:cubicBezTo>
                <a:cubicBezTo>
                  <a:pt x="13662" y="28985"/>
                  <a:pt x="13661" y="28985"/>
                  <a:pt x="13661" y="28985"/>
                </a:cubicBezTo>
                <a:lnTo>
                  <a:pt x="13457" y="28999"/>
                </a:lnTo>
                <a:cubicBezTo>
                  <a:pt x="13449" y="28999"/>
                  <a:pt x="13441" y="29002"/>
                  <a:pt x="13436" y="29010"/>
                </a:cubicBezTo>
                <a:lnTo>
                  <a:pt x="13147" y="29319"/>
                </a:lnTo>
                <a:lnTo>
                  <a:pt x="13077" y="29324"/>
                </a:lnTo>
                <a:lnTo>
                  <a:pt x="13066" y="29155"/>
                </a:lnTo>
                <a:cubicBezTo>
                  <a:pt x="13065" y="29142"/>
                  <a:pt x="13056" y="29130"/>
                  <a:pt x="13044" y="29126"/>
                </a:cubicBezTo>
                <a:cubicBezTo>
                  <a:pt x="13040" y="29125"/>
                  <a:pt x="13036" y="29124"/>
                  <a:pt x="13032" y="29124"/>
                </a:cubicBezTo>
                <a:cubicBezTo>
                  <a:pt x="13023" y="29124"/>
                  <a:pt x="13015" y="29128"/>
                  <a:pt x="13009" y="29135"/>
                </a:cubicBezTo>
                <a:lnTo>
                  <a:pt x="12930" y="29218"/>
                </a:lnTo>
                <a:lnTo>
                  <a:pt x="12833" y="29224"/>
                </a:lnTo>
                <a:cubicBezTo>
                  <a:pt x="12825" y="29225"/>
                  <a:pt x="12816" y="29229"/>
                  <a:pt x="12811" y="29236"/>
                </a:cubicBezTo>
                <a:lnTo>
                  <a:pt x="12768" y="29286"/>
                </a:lnTo>
                <a:lnTo>
                  <a:pt x="12739" y="28881"/>
                </a:lnTo>
                <a:lnTo>
                  <a:pt x="13030" y="28758"/>
                </a:lnTo>
                <a:cubicBezTo>
                  <a:pt x="13040" y="28755"/>
                  <a:pt x="13046" y="28746"/>
                  <a:pt x="13049" y="28736"/>
                </a:cubicBezTo>
                <a:lnTo>
                  <a:pt x="13133" y="28411"/>
                </a:lnTo>
                <a:lnTo>
                  <a:pt x="13212" y="28325"/>
                </a:lnTo>
                <a:lnTo>
                  <a:pt x="13735" y="28288"/>
                </a:lnTo>
                <a:cubicBezTo>
                  <a:pt x="13748" y="28288"/>
                  <a:pt x="13759" y="28278"/>
                  <a:pt x="13764" y="28265"/>
                </a:cubicBezTo>
                <a:lnTo>
                  <a:pt x="13857" y="27932"/>
                </a:lnTo>
                <a:cubicBezTo>
                  <a:pt x="13858" y="27928"/>
                  <a:pt x="13858" y="27924"/>
                  <a:pt x="13858" y="27919"/>
                </a:cubicBezTo>
                <a:lnTo>
                  <a:pt x="13836" y="27601"/>
                </a:lnTo>
                <a:cubicBezTo>
                  <a:pt x="13836" y="27595"/>
                  <a:pt x="13834" y="27588"/>
                  <a:pt x="13830" y="27583"/>
                </a:cubicBezTo>
                <a:lnTo>
                  <a:pt x="13582" y="27273"/>
                </a:lnTo>
                <a:cubicBezTo>
                  <a:pt x="13577" y="27267"/>
                  <a:pt x="13569" y="27261"/>
                  <a:pt x="13560" y="27261"/>
                </a:cubicBezTo>
                <a:cubicBezTo>
                  <a:pt x="13559" y="27261"/>
                  <a:pt x="13557" y="27261"/>
                  <a:pt x="13555" y="27261"/>
                </a:cubicBezTo>
                <a:lnTo>
                  <a:pt x="13480" y="27267"/>
                </a:lnTo>
                <a:lnTo>
                  <a:pt x="13476" y="27211"/>
                </a:lnTo>
                <a:lnTo>
                  <a:pt x="13569" y="27105"/>
                </a:lnTo>
                <a:lnTo>
                  <a:pt x="13669" y="26981"/>
                </a:lnTo>
                <a:cubicBezTo>
                  <a:pt x="13674" y="26975"/>
                  <a:pt x="13676" y="26966"/>
                  <a:pt x="13676" y="26958"/>
                </a:cubicBezTo>
                <a:lnTo>
                  <a:pt x="13670" y="26857"/>
                </a:lnTo>
                <a:cubicBezTo>
                  <a:pt x="13669" y="26849"/>
                  <a:pt x="13665" y="26841"/>
                  <a:pt x="13658" y="26836"/>
                </a:cubicBezTo>
                <a:cubicBezTo>
                  <a:pt x="13653" y="26831"/>
                  <a:pt x="13646" y="26828"/>
                  <a:pt x="13639" y="26828"/>
                </a:cubicBezTo>
                <a:cubicBezTo>
                  <a:pt x="13638" y="26828"/>
                  <a:pt x="13636" y="26828"/>
                  <a:pt x="13634" y="26828"/>
                </a:cubicBezTo>
                <a:lnTo>
                  <a:pt x="13429" y="26842"/>
                </a:lnTo>
                <a:lnTo>
                  <a:pt x="13361" y="26795"/>
                </a:lnTo>
                <a:lnTo>
                  <a:pt x="13428" y="26704"/>
                </a:lnTo>
                <a:lnTo>
                  <a:pt x="13638" y="26579"/>
                </a:lnTo>
                <a:lnTo>
                  <a:pt x="13747" y="26470"/>
                </a:lnTo>
                <a:cubicBezTo>
                  <a:pt x="13753" y="26464"/>
                  <a:pt x="13756" y="26455"/>
                  <a:pt x="13756" y="26445"/>
                </a:cubicBezTo>
                <a:lnTo>
                  <a:pt x="13732" y="26112"/>
                </a:lnTo>
                <a:cubicBezTo>
                  <a:pt x="13731" y="26095"/>
                  <a:pt x="13718" y="26082"/>
                  <a:pt x="13701" y="26082"/>
                </a:cubicBezTo>
                <a:cubicBezTo>
                  <a:pt x="13699" y="26082"/>
                  <a:pt x="13698" y="26082"/>
                  <a:pt x="13697" y="26082"/>
                </a:cubicBezTo>
                <a:lnTo>
                  <a:pt x="13567" y="26091"/>
                </a:lnTo>
                <a:cubicBezTo>
                  <a:pt x="13558" y="26092"/>
                  <a:pt x="13549" y="26096"/>
                  <a:pt x="13544" y="26105"/>
                </a:cubicBezTo>
                <a:lnTo>
                  <a:pt x="13452" y="26222"/>
                </a:lnTo>
                <a:lnTo>
                  <a:pt x="13280" y="26235"/>
                </a:lnTo>
                <a:lnTo>
                  <a:pt x="13061" y="26131"/>
                </a:lnTo>
                <a:cubicBezTo>
                  <a:pt x="13058" y="26128"/>
                  <a:pt x="13053" y="26127"/>
                  <a:pt x="13049" y="26127"/>
                </a:cubicBezTo>
                <a:cubicBezTo>
                  <a:pt x="13048" y="26127"/>
                  <a:pt x="13046" y="26127"/>
                  <a:pt x="13045" y="26128"/>
                </a:cubicBezTo>
                <a:lnTo>
                  <a:pt x="12822" y="26143"/>
                </a:lnTo>
                <a:cubicBezTo>
                  <a:pt x="12815" y="26143"/>
                  <a:pt x="12806" y="26147"/>
                  <a:pt x="12800" y="26154"/>
                </a:cubicBezTo>
                <a:cubicBezTo>
                  <a:pt x="12795" y="26160"/>
                  <a:pt x="12793" y="26168"/>
                  <a:pt x="12793" y="26178"/>
                </a:cubicBezTo>
                <a:lnTo>
                  <a:pt x="12794" y="26193"/>
                </a:lnTo>
                <a:lnTo>
                  <a:pt x="12769" y="26167"/>
                </a:lnTo>
                <a:lnTo>
                  <a:pt x="12763" y="26079"/>
                </a:lnTo>
                <a:cubicBezTo>
                  <a:pt x="12762" y="26069"/>
                  <a:pt x="12758" y="26061"/>
                  <a:pt x="12752" y="26056"/>
                </a:cubicBezTo>
                <a:cubicBezTo>
                  <a:pt x="12745" y="26051"/>
                  <a:pt x="12739" y="26048"/>
                  <a:pt x="12731" y="26048"/>
                </a:cubicBezTo>
                <a:cubicBezTo>
                  <a:pt x="12730" y="26048"/>
                  <a:pt x="12729" y="26048"/>
                  <a:pt x="12728" y="26048"/>
                </a:cubicBezTo>
                <a:lnTo>
                  <a:pt x="12403" y="26071"/>
                </a:lnTo>
                <a:cubicBezTo>
                  <a:pt x="12394" y="26073"/>
                  <a:pt x="12385" y="26077"/>
                  <a:pt x="12380" y="26084"/>
                </a:cubicBezTo>
                <a:cubicBezTo>
                  <a:pt x="12375" y="26090"/>
                  <a:pt x="12373" y="26097"/>
                  <a:pt x="12373" y="26107"/>
                </a:cubicBezTo>
                <a:lnTo>
                  <a:pt x="12378" y="26174"/>
                </a:lnTo>
                <a:lnTo>
                  <a:pt x="12239" y="26184"/>
                </a:lnTo>
                <a:lnTo>
                  <a:pt x="12234" y="26116"/>
                </a:lnTo>
                <a:cubicBezTo>
                  <a:pt x="12233" y="26106"/>
                  <a:pt x="12227" y="26095"/>
                  <a:pt x="12217" y="26090"/>
                </a:cubicBezTo>
                <a:cubicBezTo>
                  <a:pt x="12213" y="26087"/>
                  <a:pt x="12207" y="26086"/>
                  <a:pt x="12201" y="26086"/>
                </a:cubicBezTo>
                <a:cubicBezTo>
                  <a:pt x="12199" y="26086"/>
                  <a:pt x="12196" y="26086"/>
                  <a:pt x="12192" y="26087"/>
                </a:cubicBezTo>
                <a:cubicBezTo>
                  <a:pt x="12191" y="26087"/>
                  <a:pt x="12189" y="26087"/>
                  <a:pt x="12188" y="26087"/>
                </a:cubicBezTo>
                <a:cubicBezTo>
                  <a:pt x="12183" y="26087"/>
                  <a:pt x="12177" y="26088"/>
                  <a:pt x="12172" y="26091"/>
                </a:cubicBezTo>
                <a:lnTo>
                  <a:pt x="11987" y="26193"/>
                </a:lnTo>
                <a:lnTo>
                  <a:pt x="11781" y="26016"/>
                </a:lnTo>
                <a:cubicBezTo>
                  <a:pt x="11776" y="26011"/>
                  <a:pt x="11769" y="26009"/>
                  <a:pt x="11763" y="26009"/>
                </a:cubicBezTo>
                <a:cubicBezTo>
                  <a:pt x="11760" y="26008"/>
                  <a:pt x="11757" y="26008"/>
                  <a:pt x="11753" y="26008"/>
                </a:cubicBezTo>
                <a:cubicBezTo>
                  <a:pt x="11749" y="26008"/>
                  <a:pt x="11744" y="26009"/>
                  <a:pt x="11739" y="26011"/>
                </a:cubicBezTo>
                <a:cubicBezTo>
                  <a:pt x="11728" y="26016"/>
                  <a:pt x="11721" y="26029"/>
                  <a:pt x="11722" y="26042"/>
                </a:cubicBezTo>
                <a:lnTo>
                  <a:pt x="11728" y="26131"/>
                </a:lnTo>
                <a:lnTo>
                  <a:pt x="11567" y="26222"/>
                </a:lnTo>
                <a:lnTo>
                  <a:pt x="11247" y="26051"/>
                </a:lnTo>
                <a:lnTo>
                  <a:pt x="11158" y="25967"/>
                </a:lnTo>
                <a:lnTo>
                  <a:pt x="11151" y="25879"/>
                </a:lnTo>
                <a:cubicBezTo>
                  <a:pt x="11150" y="25870"/>
                  <a:pt x="11146" y="25862"/>
                  <a:pt x="11140" y="25857"/>
                </a:cubicBezTo>
                <a:cubicBezTo>
                  <a:pt x="11135" y="25853"/>
                  <a:pt x="11127" y="25849"/>
                  <a:pt x="11121" y="25849"/>
                </a:cubicBezTo>
                <a:cubicBezTo>
                  <a:pt x="11120" y="25849"/>
                  <a:pt x="11118" y="25849"/>
                  <a:pt x="11117" y="25850"/>
                </a:cubicBezTo>
                <a:lnTo>
                  <a:pt x="10891" y="25865"/>
                </a:lnTo>
                <a:cubicBezTo>
                  <a:pt x="10883" y="25865"/>
                  <a:pt x="10874" y="25868"/>
                  <a:pt x="10869" y="25876"/>
                </a:cubicBezTo>
                <a:lnTo>
                  <a:pt x="10665" y="26095"/>
                </a:lnTo>
                <a:lnTo>
                  <a:pt x="10588" y="26198"/>
                </a:lnTo>
                <a:lnTo>
                  <a:pt x="10509" y="26204"/>
                </a:lnTo>
                <a:lnTo>
                  <a:pt x="10411" y="26111"/>
                </a:lnTo>
                <a:cubicBezTo>
                  <a:pt x="10405" y="26105"/>
                  <a:pt x="10396" y="26102"/>
                  <a:pt x="10389" y="26102"/>
                </a:cubicBezTo>
                <a:cubicBezTo>
                  <a:pt x="10385" y="26102"/>
                  <a:pt x="10383" y="26102"/>
                  <a:pt x="10379" y="26103"/>
                </a:cubicBezTo>
                <a:lnTo>
                  <a:pt x="10372" y="26103"/>
                </a:lnTo>
                <a:cubicBezTo>
                  <a:pt x="10364" y="26103"/>
                  <a:pt x="10357" y="26107"/>
                  <a:pt x="10349" y="26113"/>
                </a:cubicBezTo>
                <a:lnTo>
                  <a:pt x="10271" y="26198"/>
                </a:lnTo>
                <a:lnTo>
                  <a:pt x="10193" y="26125"/>
                </a:lnTo>
                <a:cubicBezTo>
                  <a:pt x="10188" y="26119"/>
                  <a:pt x="10176" y="26117"/>
                  <a:pt x="10167" y="26117"/>
                </a:cubicBezTo>
                <a:cubicBezTo>
                  <a:pt x="10165" y="26117"/>
                  <a:pt x="10164" y="26117"/>
                  <a:pt x="10162" y="26117"/>
                </a:cubicBezTo>
                <a:lnTo>
                  <a:pt x="9768" y="26144"/>
                </a:lnTo>
                <a:lnTo>
                  <a:pt x="9763" y="26076"/>
                </a:lnTo>
                <a:cubicBezTo>
                  <a:pt x="9763" y="26073"/>
                  <a:pt x="9761" y="26069"/>
                  <a:pt x="9760" y="26066"/>
                </a:cubicBezTo>
                <a:lnTo>
                  <a:pt x="9639" y="25759"/>
                </a:lnTo>
                <a:lnTo>
                  <a:pt x="9633" y="25664"/>
                </a:lnTo>
                <a:cubicBezTo>
                  <a:pt x="9631" y="25655"/>
                  <a:pt x="9628" y="25648"/>
                  <a:pt x="9621" y="25642"/>
                </a:cubicBezTo>
                <a:cubicBezTo>
                  <a:pt x="9615" y="25638"/>
                  <a:pt x="9607" y="25634"/>
                  <a:pt x="9600" y="25634"/>
                </a:cubicBezTo>
                <a:cubicBezTo>
                  <a:pt x="9599" y="25634"/>
                  <a:pt x="9598" y="25634"/>
                  <a:pt x="9598" y="25634"/>
                </a:cubicBezTo>
                <a:lnTo>
                  <a:pt x="9420" y="25648"/>
                </a:lnTo>
                <a:lnTo>
                  <a:pt x="9297" y="25467"/>
                </a:lnTo>
                <a:lnTo>
                  <a:pt x="9290" y="25362"/>
                </a:lnTo>
                <a:cubicBezTo>
                  <a:pt x="9288" y="25345"/>
                  <a:pt x="9275" y="25332"/>
                  <a:pt x="9256" y="25332"/>
                </a:cubicBezTo>
                <a:cubicBezTo>
                  <a:pt x="9256" y="25332"/>
                  <a:pt x="9255" y="25332"/>
                  <a:pt x="9254" y="25332"/>
                </a:cubicBezTo>
                <a:lnTo>
                  <a:pt x="9145" y="25340"/>
                </a:lnTo>
                <a:cubicBezTo>
                  <a:pt x="9135" y="25340"/>
                  <a:pt x="9126" y="25346"/>
                  <a:pt x="9121" y="25352"/>
                </a:cubicBezTo>
                <a:lnTo>
                  <a:pt x="9030" y="25464"/>
                </a:lnTo>
                <a:lnTo>
                  <a:pt x="8548" y="25498"/>
                </a:lnTo>
                <a:lnTo>
                  <a:pt x="8512" y="24987"/>
                </a:lnTo>
                <a:cubicBezTo>
                  <a:pt x="8512" y="24980"/>
                  <a:pt x="8510" y="24973"/>
                  <a:pt x="8504" y="24968"/>
                </a:cubicBezTo>
                <a:lnTo>
                  <a:pt x="8411" y="24861"/>
                </a:lnTo>
                <a:lnTo>
                  <a:pt x="8272" y="24686"/>
                </a:lnTo>
                <a:lnTo>
                  <a:pt x="8156" y="24571"/>
                </a:lnTo>
                <a:cubicBezTo>
                  <a:pt x="8150" y="24565"/>
                  <a:pt x="8142" y="24561"/>
                  <a:pt x="8134" y="24561"/>
                </a:cubicBezTo>
                <a:cubicBezTo>
                  <a:pt x="8133" y="24561"/>
                  <a:pt x="8132" y="24561"/>
                  <a:pt x="8131" y="24562"/>
                </a:cubicBezTo>
                <a:lnTo>
                  <a:pt x="8015" y="24570"/>
                </a:lnTo>
                <a:cubicBezTo>
                  <a:pt x="8009" y="24571"/>
                  <a:pt x="8004" y="24572"/>
                  <a:pt x="7998" y="24576"/>
                </a:cubicBezTo>
                <a:lnTo>
                  <a:pt x="7827" y="24697"/>
                </a:lnTo>
                <a:lnTo>
                  <a:pt x="7626" y="24602"/>
                </a:lnTo>
                <a:cubicBezTo>
                  <a:pt x="7622" y="24601"/>
                  <a:pt x="7618" y="24599"/>
                  <a:pt x="7614" y="24599"/>
                </a:cubicBezTo>
                <a:cubicBezTo>
                  <a:pt x="7612" y="24599"/>
                  <a:pt x="7611" y="24600"/>
                  <a:pt x="7609" y="24600"/>
                </a:cubicBezTo>
                <a:lnTo>
                  <a:pt x="7493" y="24607"/>
                </a:lnTo>
                <a:cubicBezTo>
                  <a:pt x="7484" y="24607"/>
                  <a:pt x="7475" y="24613"/>
                  <a:pt x="7470" y="24619"/>
                </a:cubicBezTo>
                <a:lnTo>
                  <a:pt x="7372" y="24739"/>
                </a:lnTo>
                <a:lnTo>
                  <a:pt x="7283" y="24746"/>
                </a:lnTo>
                <a:cubicBezTo>
                  <a:pt x="7280" y="24746"/>
                  <a:pt x="7276" y="24747"/>
                  <a:pt x="7272" y="24748"/>
                </a:cubicBezTo>
                <a:lnTo>
                  <a:pt x="7088" y="24838"/>
                </a:lnTo>
                <a:lnTo>
                  <a:pt x="6995" y="24773"/>
                </a:lnTo>
                <a:cubicBezTo>
                  <a:pt x="6988" y="24769"/>
                  <a:pt x="6981" y="24768"/>
                  <a:pt x="6975" y="24768"/>
                </a:cubicBezTo>
                <a:cubicBezTo>
                  <a:pt x="6972" y="24768"/>
                  <a:pt x="6969" y="24768"/>
                  <a:pt x="6966" y="24769"/>
                </a:cubicBezTo>
                <a:cubicBezTo>
                  <a:pt x="6959" y="24769"/>
                  <a:pt x="6953" y="24770"/>
                  <a:pt x="6947" y="24773"/>
                </a:cubicBezTo>
                <a:lnTo>
                  <a:pt x="6750" y="24874"/>
                </a:lnTo>
                <a:cubicBezTo>
                  <a:pt x="6740" y="24881"/>
                  <a:pt x="6731" y="24893"/>
                  <a:pt x="6733" y="24905"/>
                </a:cubicBezTo>
                <a:lnTo>
                  <a:pt x="6735" y="24945"/>
                </a:lnTo>
                <a:lnTo>
                  <a:pt x="6735" y="24945"/>
                </a:lnTo>
                <a:lnTo>
                  <a:pt x="6572" y="24889"/>
                </a:lnTo>
                <a:lnTo>
                  <a:pt x="6479" y="24820"/>
                </a:lnTo>
                <a:lnTo>
                  <a:pt x="6471" y="24712"/>
                </a:lnTo>
                <a:cubicBezTo>
                  <a:pt x="6471" y="24706"/>
                  <a:pt x="6470" y="24701"/>
                  <a:pt x="6468" y="24697"/>
                </a:cubicBezTo>
                <a:lnTo>
                  <a:pt x="6232" y="24293"/>
                </a:lnTo>
                <a:lnTo>
                  <a:pt x="6204" y="23913"/>
                </a:lnTo>
                <a:lnTo>
                  <a:pt x="6258" y="23909"/>
                </a:lnTo>
                <a:lnTo>
                  <a:pt x="6461" y="23992"/>
                </a:lnTo>
                <a:cubicBezTo>
                  <a:pt x="6463" y="23993"/>
                  <a:pt x="6466" y="23993"/>
                  <a:pt x="6470" y="23993"/>
                </a:cubicBezTo>
                <a:cubicBezTo>
                  <a:pt x="6473" y="23993"/>
                  <a:pt x="6476" y="23993"/>
                  <a:pt x="6479" y="23992"/>
                </a:cubicBezTo>
                <a:cubicBezTo>
                  <a:pt x="6482" y="23993"/>
                  <a:pt x="6484" y="23993"/>
                  <a:pt x="6487" y="23993"/>
                </a:cubicBezTo>
                <a:cubicBezTo>
                  <a:pt x="6495" y="23993"/>
                  <a:pt x="6504" y="23990"/>
                  <a:pt x="6511" y="23983"/>
                </a:cubicBezTo>
                <a:lnTo>
                  <a:pt x="6612" y="23879"/>
                </a:lnTo>
                <a:lnTo>
                  <a:pt x="6807" y="23757"/>
                </a:lnTo>
                <a:cubicBezTo>
                  <a:pt x="6809" y="23754"/>
                  <a:pt x="6813" y="23753"/>
                  <a:pt x="6815" y="23749"/>
                </a:cubicBezTo>
                <a:lnTo>
                  <a:pt x="7016" y="23517"/>
                </a:lnTo>
                <a:lnTo>
                  <a:pt x="7117" y="23409"/>
                </a:lnTo>
                <a:cubicBezTo>
                  <a:pt x="7127" y="23399"/>
                  <a:pt x="7129" y="23383"/>
                  <a:pt x="7121" y="23369"/>
                </a:cubicBezTo>
                <a:lnTo>
                  <a:pt x="6997" y="23166"/>
                </a:lnTo>
                <a:cubicBezTo>
                  <a:pt x="6991" y="23157"/>
                  <a:pt x="6982" y="23151"/>
                  <a:pt x="6970" y="23151"/>
                </a:cubicBezTo>
                <a:cubicBezTo>
                  <a:pt x="6969" y="23151"/>
                  <a:pt x="6969" y="23151"/>
                  <a:pt x="6968" y="23151"/>
                </a:cubicBezTo>
                <a:lnTo>
                  <a:pt x="6782" y="23164"/>
                </a:lnTo>
                <a:lnTo>
                  <a:pt x="6768" y="22965"/>
                </a:lnTo>
                <a:cubicBezTo>
                  <a:pt x="6767" y="22956"/>
                  <a:pt x="6763" y="22948"/>
                  <a:pt x="6756" y="22943"/>
                </a:cubicBezTo>
                <a:cubicBezTo>
                  <a:pt x="6751" y="22938"/>
                  <a:pt x="6744" y="22935"/>
                  <a:pt x="6737" y="22935"/>
                </a:cubicBezTo>
                <a:cubicBezTo>
                  <a:pt x="6736" y="22935"/>
                  <a:pt x="6734" y="22935"/>
                  <a:pt x="6733" y="22935"/>
                </a:cubicBezTo>
                <a:lnTo>
                  <a:pt x="6246" y="22969"/>
                </a:lnTo>
                <a:lnTo>
                  <a:pt x="6226" y="22691"/>
                </a:lnTo>
                <a:cubicBezTo>
                  <a:pt x="6226" y="22679"/>
                  <a:pt x="6219" y="22669"/>
                  <a:pt x="6208" y="22663"/>
                </a:cubicBezTo>
                <a:lnTo>
                  <a:pt x="5982" y="22570"/>
                </a:lnTo>
                <a:cubicBezTo>
                  <a:pt x="5979" y="22567"/>
                  <a:pt x="5976" y="22566"/>
                  <a:pt x="5972" y="22566"/>
                </a:cubicBezTo>
                <a:cubicBezTo>
                  <a:pt x="5971" y="22566"/>
                  <a:pt x="5969" y="22566"/>
                  <a:pt x="5968" y="22567"/>
                </a:cubicBezTo>
                <a:lnTo>
                  <a:pt x="5870" y="22573"/>
                </a:lnTo>
                <a:lnTo>
                  <a:pt x="5568" y="22516"/>
                </a:lnTo>
                <a:lnTo>
                  <a:pt x="5555" y="22325"/>
                </a:lnTo>
                <a:cubicBezTo>
                  <a:pt x="5555" y="22316"/>
                  <a:pt x="5547" y="22307"/>
                  <a:pt x="5541" y="22302"/>
                </a:cubicBezTo>
                <a:cubicBezTo>
                  <a:pt x="5535" y="22298"/>
                  <a:pt x="5525" y="22295"/>
                  <a:pt x="5517" y="22295"/>
                </a:cubicBezTo>
                <a:cubicBezTo>
                  <a:pt x="5516" y="22295"/>
                  <a:pt x="5514" y="22295"/>
                  <a:pt x="5513" y="22295"/>
                </a:cubicBezTo>
                <a:lnTo>
                  <a:pt x="5340" y="22306"/>
                </a:lnTo>
                <a:lnTo>
                  <a:pt x="5432" y="22253"/>
                </a:lnTo>
                <a:cubicBezTo>
                  <a:pt x="5445" y="22244"/>
                  <a:pt x="5451" y="22227"/>
                  <a:pt x="5444" y="22212"/>
                </a:cubicBezTo>
                <a:lnTo>
                  <a:pt x="5302" y="21895"/>
                </a:lnTo>
                <a:lnTo>
                  <a:pt x="5083" y="21599"/>
                </a:lnTo>
                <a:lnTo>
                  <a:pt x="5076" y="21514"/>
                </a:lnTo>
                <a:lnTo>
                  <a:pt x="5162" y="21415"/>
                </a:lnTo>
                <a:cubicBezTo>
                  <a:pt x="5167" y="21409"/>
                  <a:pt x="5170" y="21400"/>
                  <a:pt x="5170" y="21391"/>
                </a:cubicBezTo>
                <a:lnTo>
                  <a:pt x="5162" y="21284"/>
                </a:lnTo>
                <a:cubicBezTo>
                  <a:pt x="5161" y="21267"/>
                  <a:pt x="5149" y="21253"/>
                  <a:pt x="5133" y="21253"/>
                </a:cubicBezTo>
                <a:cubicBezTo>
                  <a:pt x="5131" y="21253"/>
                  <a:pt x="5129" y="21253"/>
                  <a:pt x="5127" y="21254"/>
                </a:cubicBezTo>
                <a:lnTo>
                  <a:pt x="4944" y="21266"/>
                </a:lnTo>
                <a:lnTo>
                  <a:pt x="4823" y="21082"/>
                </a:lnTo>
                <a:cubicBezTo>
                  <a:pt x="4819" y="21077"/>
                  <a:pt x="4813" y="21073"/>
                  <a:pt x="4808" y="21070"/>
                </a:cubicBezTo>
                <a:lnTo>
                  <a:pt x="4590" y="20977"/>
                </a:lnTo>
                <a:cubicBezTo>
                  <a:pt x="4586" y="20974"/>
                  <a:pt x="4582" y="20973"/>
                  <a:pt x="4578" y="20973"/>
                </a:cubicBezTo>
                <a:cubicBezTo>
                  <a:pt x="4577" y="20973"/>
                  <a:pt x="4575" y="20973"/>
                  <a:pt x="4574" y="20974"/>
                </a:cubicBezTo>
                <a:lnTo>
                  <a:pt x="4451" y="20983"/>
                </a:lnTo>
                <a:cubicBezTo>
                  <a:pt x="4444" y="20984"/>
                  <a:pt x="4434" y="20988"/>
                  <a:pt x="4429" y="20994"/>
                </a:cubicBezTo>
                <a:cubicBezTo>
                  <a:pt x="4424" y="21001"/>
                  <a:pt x="4422" y="21009"/>
                  <a:pt x="4422" y="21018"/>
                </a:cubicBezTo>
                <a:lnTo>
                  <a:pt x="4428" y="21105"/>
                </a:lnTo>
                <a:lnTo>
                  <a:pt x="4243" y="21208"/>
                </a:lnTo>
                <a:lnTo>
                  <a:pt x="4203" y="21211"/>
                </a:lnTo>
                <a:lnTo>
                  <a:pt x="4198" y="21143"/>
                </a:lnTo>
                <a:cubicBezTo>
                  <a:pt x="4196" y="21134"/>
                  <a:pt x="4193" y="21126"/>
                  <a:pt x="4186" y="21120"/>
                </a:cubicBezTo>
                <a:lnTo>
                  <a:pt x="4070" y="21020"/>
                </a:lnTo>
                <a:cubicBezTo>
                  <a:pt x="4065" y="21016"/>
                  <a:pt x="4058" y="21013"/>
                  <a:pt x="4052" y="21013"/>
                </a:cubicBezTo>
                <a:cubicBezTo>
                  <a:pt x="4050" y="21013"/>
                  <a:pt x="4049" y="21013"/>
                  <a:pt x="4047" y="21013"/>
                </a:cubicBezTo>
                <a:lnTo>
                  <a:pt x="3443" y="21056"/>
                </a:lnTo>
                <a:lnTo>
                  <a:pt x="3438" y="20978"/>
                </a:lnTo>
                <a:cubicBezTo>
                  <a:pt x="3436" y="20968"/>
                  <a:pt x="3433" y="20961"/>
                  <a:pt x="3425" y="20956"/>
                </a:cubicBezTo>
                <a:cubicBezTo>
                  <a:pt x="3420" y="20951"/>
                  <a:pt x="3413" y="20947"/>
                  <a:pt x="3405" y="20947"/>
                </a:cubicBezTo>
                <a:cubicBezTo>
                  <a:pt x="3405" y="20947"/>
                  <a:pt x="3404" y="20947"/>
                  <a:pt x="3403" y="20948"/>
                </a:cubicBezTo>
                <a:lnTo>
                  <a:pt x="3200" y="20962"/>
                </a:lnTo>
                <a:lnTo>
                  <a:pt x="3095" y="20771"/>
                </a:lnTo>
                <a:lnTo>
                  <a:pt x="3081" y="20568"/>
                </a:lnTo>
                <a:cubicBezTo>
                  <a:pt x="3081" y="20562"/>
                  <a:pt x="3080" y="20557"/>
                  <a:pt x="3076" y="20552"/>
                </a:cubicBezTo>
                <a:lnTo>
                  <a:pt x="2952" y="20373"/>
                </a:lnTo>
                <a:lnTo>
                  <a:pt x="2945" y="20279"/>
                </a:lnTo>
                <a:cubicBezTo>
                  <a:pt x="2945" y="20262"/>
                  <a:pt x="2929" y="20248"/>
                  <a:pt x="2914" y="20248"/>
                </a:cubicBezTo>
                <a:cubicBezTo>
                  <a:pt x="2913" y="20248"/>
                  <a:pt x="2912" y="20249"/>
                  <a:pt x="2910" y="20249"/>
                </a:cubicBezTo>
                <a:lnTo>
                  <a:pt x="2733" y="20261"/>
                </a:lnTo>
                <a:lnTo>
                  <a:pt x="2649" y="20123"/>
                </a:lnTo>
                <a:lnTo>
                  <a:pt x="2813" y="20110"/>
                </a:lnTo>
                <a:cubicBezTo>
                  <a:pt x="2831" y="20109"/>
                  <a:pt x="2845" y="20094"/>
                  <a:pt x="2842" y="20076"/>
                </a:cubicBezTo>
                <a:lnTo>
                  <a:pt x="2811" y="19642"/>
                </a:lnTo>
                <a:cubicBezTo>
                  <a:pt x="2810" y="19626"/>
                  <a:pt x="2796" y="19612"/>
                  <a:pt x="2781" y="19612"/>
                </a:cubicBezTo>
                <a:cubicBezTo>
                  <a:pt x="2780" y="19612"/>
                  <a:pt x="2778" y="19612"/>
                  <a:pt x="2777" y="19613"/>
                </a:cubicBezTo>
                <a:lnTo>
                  <a:pt x="2654" y="19621"/>
                </a:lnTo>
                <a:cubicBezTo>
                  <a:pt x="2647" y="19621"/>
                  <a:pt x="2638" y="19625"/>
                  <a:pt x="2633" y="19630"/>
                </a:cubicBezTo>
                <a:lnTo>
                  <a:pt x="2596" y="19668"/>
                </a:lnTo>
                <a:lnTo>
                  <a:pt x="2595" y="19658"/>
                </a:lnTo>
                <a:cubicBezTo>
                  <a:pt x="2593" y="19649"/>
                  <a:pt x="2589" y="19641"/>
                  <a:pt x="2582" y="19636"/>
                </a:cubicBezTo>
                <a:cubicBezTo>
                  <a:pt x="2577" y="19631"/>
                  <a:pt x="2571" y="19628"/>
                  <a:pt x="2564" y="19628"/>
                </a:cubicBezTo>
                <a:cubicBezTo>
                  <a:pt x="2563" y="19628"/>
                  <a:pt x="2561" y="19628"/>
                  <a:pt x="2559" y="19628"/>
                </a:cubicBezTo>
                <a:lnTo>
                  <a:pt x="2483" y="19634"/>
                </a:lnTo>
                <a:lnTo>
                  <a:pt x="2481" y="19595"/>
                </a:lnTo>
                <a:lnTo>
                  <a:pt x="2556" y="19590"/>
                </a:lnTo>
                <a:cubicBezTo>
                  <a:pt x="2569" y="19590"/>
                  <a:pt x="2579" y="19583"/>
                  <a:pt x="2584" y="19571"/>
                </a:cubicBezTo>
                <a:lnTo>
                  <a:pt x="2676" y="19345"/>
                </a:lnTo>
                <a:cubicBezTo>
                  <a:pt x="2680" y="19335"/>
                  <a:pt x="2679" y="19323"/>
                  <a:pt x="2673" y="19314"/>
                </a:cubicBezTo>
                <a:cubicBezTo>
                  <a:pt x="2666" y="19306"/>
                  <a:pt x="2656" y="19301"/>
                  <a:pt x="2646" y="19301"/>
                </a:cubicBezTo>
                <a:cubicBezTo>
                  <a:pt x="2645" y="19301"/>
                  <a:pt x="2644" y="19301"/>
                  <a:pt x="2644" y="19301"/>
                </a:cubicBezTo>
                <a:lnTo>
                  <a:pt x="2549" y="19308"/>
                </a:lnTo>
                <a:lnTo>
                  <a:pt x="2452" y="19224"/>
                </a:lnTo>
                <a:lnTo>
                  <a:pt x="2447" y="19144"/>
                </a:lnTo>
                <a:lnTo>
                  <a:pt x="2511" y="19074"/>
                </a:lnTo>
                <a:lnTo>
                  <a:pt x="2710" y="19243"/>
                </a:lnTo>
                <a:cubicBezTo>
                  <a:pt x="2715" y="19248"/>
                  <a:pt x="2723" y="19251"/>
                  <a:pt x="2731" y="19251"/>
                </a:cubicBezTo>
                <a:cubicBezTo>
                  <a:pt x="2732" y="19251"/>
                  <a:pt x="2734" y="19251"/>
                  <a:pt x="2735" y="19250"/>
                </a:cubicBezTo>
                <a:cubicBezTo>
                  <a:pt x="2736" y="19250"/>
                  <a:pt x="2738" y="19249"/>
                  <a:pt x="2740" y="19249"/>
                </a:cubicBezTo>
                <a:lnTo>
                  <a:pt x="2749" y="19249"/>
                </a:lnTo>
                <a:cubicBezTo>
                  <a:pt x="2758" y="19249"/>
                  <a:pt x="2766" y="19244"/>
                  <a:pt x="2772" y="19236"/>
                </a:cubicBezTo>
                <a:lnTo>
                  <a:pt x="2852" y="19121"/>
                </a:lnTo>
                <a:cubicBezTo>
                  <a:pt x="2856" y="19115"/>
                  <a:pt x="2857" y="19109"/>
                  <a:pt x="2857" y="19100"/>
                </a:cubicBezTo>
                <a:lnTo>
                  <a:pt x="2851" y="19001"/>
                </a:lnTo>
                <a:cubicBezTo>
                  <a:pt x="2851" y="18993"/>
                  <a:pt x="2848" y="18986"/>
                  <a:pt x="2842" y="18981"/>
                </a:cubicBezTo>
                <a:lnTo>
                  <a:pt x="2747" y="18870"/>
                </a:lnTo>
                <a:cubicBezTo>
                  <a:pt x="2742" y="18866"/>
                  <a:pt x="2737" y="18863"/>
                  <a:pt x="2732" y="18861"/>
                </a:cubicBezTo>
                <a:lnTo>
                  <a:pt x="2529" y="18790"/>
                </a:lnTo>
                <a:lnTo>
                  <a:pt x="2514" y="18588"/>
                </a:lnTo>
                <a:cubicBezTo>
                  <a:pt x="2514" y="18583"/>
                  <a:pt x="2513" y="18578"/>
                  <a:pt x="2511" y="18574"/>
                </a:cubicBezTo>
                <a:lnTo>
                  <a:pt x="2395" y="18377"/>
                </a:lnTo>
                <a:lnTo>
                  <a:pt x="2482" y="18176"/>
                </a:lnTo>
                <a:cubicBezTo>
                  <a:pt x="2487" y="18161"/>
                  <a:pt x="2483" y="18144"/>
                  <a:pt x="2471" y="18135"/>
                </a:cubicBezTo>
                <a:lnTo>
                  <a:pt x="2369" y="18063"/>
                </a:lnTo>
                <a:lnTo>
                  <a:pt x="2363" y="17984"/>
                </a:lnTo>
                <a:lnTo>
                  <a:pt x="2556" y="17771"/>
                </a:lnTo>
                <a:cubicBezTo>
                  <a:pt x="2561" y="17766"/>
                  <a:pt x="2564" y="17756"/>
                  <a:pt x="2564" y="17747"/>
                </a:cubicBezTo>
                <a:lnTo>
                  <a:pt x="2549" y="17522"/>
                </a:lnTo>
                <a:cubicBezTo>
                  <a:pt x="2549" y="17513"/>
                  <a:pt x="2544" y="17503"/>
                  <a:pt x="2537" y="17498"/>
                </a:cubicBezTo>
                <a:lnTo>
                  <a:pt x="2421" y="17406"/>
                </a:lnTo>
                <a:cubicBezTo>
                  <a:pt x="2420" y="17404"/>
                  <a:pt x="2419" y="17404"/>
                  <a:pt x="2418" y="17403"/>
                </a:cubicBezTo>
                <a:lnTo>
                  <a:pt x="2389" y="17017"/>
                </a:lnTo>
                <a:lnTo>
                  <a:pt x="2452" y="16945"/>
                </a:lnTo>
                <a:lnTo>
                  <a:pt x="2553" y="17116"/>
                </a:lnTo>
                <a:cubicBezTo>
                  <a:pt x="2558" y="17125"/>
                  <a:pt x="2568" y="17132"/>
                  <a:pt x="2578" y="17132"/>
                </a:cubicBezTo>
                <a:cubicBezTo>
                  <a:pt x="2579" y="17132"/>
                  <a:pt x="2581" y="17132"/>
                  <a:pt x="2582" y="17132"/>
                </a:cubicBezTo>
                <a:lnTo>
                  <a:pt x="2670" y="17125"/>
                </a:lnTo>
                <a:cubicBezTo>
                  <a:pt x="2688" y="17124"/>
                  <a:pt x="2701" y="17108"/>
                  <a:pt x="2700" y="17090"/>
                </a:cubicBezTo>
                <a:lnTo>
                  <a:pt x="2679" y="16787"/>
                </a:lnTo>
                <a:lnTo>
                  <a:pt x="2726" y="16736"/>
                </a:lnTo>
                <a:lnTo>
                  <a:pt x="2728" y="16768"/>
                </a:lnTo>
                <a:cubicBezTo>
                  <a:pt x="2730" y="16778"/>
                  <a:pt x="2733" y="16786"/>
                  <a:pt x="2740" y="16790"/>
                </a:cubicBezTo>
                <a:cubicBezTo>
                  <a:pt x="2746" y="16795"/>
                  <a:pt x="2752" y="16799"/>
                  <a:pt x="2760" y="16799"/>
                </a:cubicBezTo>
                <a:cubicBezTo>
                  <a:pt x="2761" y="16799"/>
                  <a:pt x="2762" y="16798"/>
                  <a:pt x="2763" y="16798"/>
                </a:cubicBezTo>
                <a:lnTo>
                  <a:pt x="2865" y="16790"/>
                </a:lnTo>
                <a:cubicBezTo>
                  <a:pt x="2883" y="16789"/>
                  <a:pt x="2897" y="16773"/>
                  <a:pt x="2894" y="16756"/>
                </a:cubicBezTo>
                <a:lnTo>
                  <a:pt x="2889" y="16680"/>
                </a:lnTo>
                <a:lnTo>
                  <a:pt x="3716" y="16621"/>
                </a:lnTo>
                <a:cubicBezTo>
                  <a:pt x="3735" y="16620"/>
                  <a:pt x="3747" y="16605"/>
                  <a:pt x="3746" y="16586"/>
                </a:cubicBezTo>
                <a:lnTo>
                  <a:pt x="3732" y="16376"/>
                </a:lnTo>
                <a:cubicBezTo>
                  <a:pt x="3731" y="16366"/>
                  <a:pt x="3726" y="16359"/>
                  <a:pt x="3720" y="16354"/>
                </a:cubicBezTo>
                <a:cubicBezTo>
                  <a:pt x="3715" y="16348"/>
                  <a:pt x="3708" y="16345"/>
                  <a:pt x="3700" y="16345"/>
                </a:cubicBezTo>
                <a:cubicBezTo>
                  <a:pt x="3699" y="16345"/>
                  <a:pt x="3697" y="16345"/>
                  <a:pt x="3696" y="16345"/>
                </a:cubicBezTo>
                <a:lnTo>
                  <a:pt x="3602" y="16352"/>
                </a:lnTo>
                <a:lnTo>
                  <a:pt x="3512" y="16267"/>
                </a:lnTo>
                <a:cubicBezTo>
                  <a:pt x="3506" y="16262"/>
                  <a:pt x="3498" y="16258"/>
                  <a:pt x="3490" y="16258"/>
                </a:cubicBezTo>
                <a:cubicBezTo>
                  <a:pt x="3489" y="16258"/>
                  <a:pt x="3488" y="16258"/>
                  <a:pt x="3487" y="16258"/>
                </a:cubicBezTo>
                <a:lnTo>
                  <a:pt x="3147" y="16282"/>
                </a:lnTo>
                <a:cubicBezTo>
                  <a:pt x="3138" y="16282"/>
                  <a:pt x="3129" y="16287"/>
                  <a:pt x="3124" y="16293"/>
                </a:cubicBezTo>
                <a:lnTo>
                  <a:pt x="3051" y="16382"/>
                </a:lnTo>
                <a:lnTo>
                  <a:pt x="2850" y="16308"/>
                </a:lnTo>
                <a:lnTo>
                  <a:pt x="2744" y="16198"/>
                </a:lnTo>
                <a:cubicBezTo>
                  <a:pt x="2738" y="16191"/>
                  <a:pt x="2731" y="16187"/>
                  <a:pt x="2723" y="16187"/>
                </a:cubicBezTo>
                <a:cubicBezTo>
                  <a:pt x="2721" y="16187"/>
                  <a:pt x="2719" y="16187"/>
                  <a:pt x="2717" y="16187"/>
                </a:cubicBezTo>
                <a:lnTo>
                  <a:pt x="2548" y="16199"/>
                </a:lnTo>
                <a:lnTo>
                  <a:pt x="2543" y="16129"/>
                </a:lnTo>
                <a:lnTo>
                  <a:pt x="2612" y="15919"/>
                </a:lnTo>
                <a:cubicBezTo>
                  <a:pt x="2613" y="15914"/>
                  <a:pt x="2613" y="15909"/>
                  <a:pt x="2613" y="15905"/>
                </a:cubicBezTo>
                <a:lnTo>
                  <a:pt x="2606" y="15798"/>
                </a:lnTo>
                <a:cubicBezTo>
                  <a:pt x="2605" y="15781"/>
                  <a:pt x="2591" y="15767"/>
                  <a:pt x="2576" y="15767"/>
                </a:cubicBezTo>
                <a:cubicBezTo>
                  <a:pt x="2574" y="15767"/>
                  <a:pt x="2573" y="15767"/>
                  <a:pt x="2571" y="15768"/>
                </a:cubicBezTo>
                <a:lnTo>
                  <a:pt x="2483" y="15774"/>
                </a:lnTo>
                <a:cubicBezTo>
                  <a:pt x="2478" y="15774"/>
                  <a:pt x="2473" y="15775"/>
                  <a:pt x="2470" y="15778"/>
                </a:cubicBezTo>
                <a:lnTo>
                  <a:pt x="2267" y="15898"/>
                </a:lnTo>
                <a:lnTo>
                  <a:pt x="2097" y="15909"/>
                </a:lnTo>
                <a:lnTo>
                  <a:pt x="2082" y="15716"/>
                </a:lnTo>
                <a:lnTo>
                  <a:pt x="2157" y="15535"/>
                </a:lnTo>
                <a:lnTo>
                  <a:pt x="2256" y="15424"/>
                </a:lnTo>
                <a:cubicBezTo>
                  <a:pt x="2258" y="15421"/>
                  <a:pt x="2259" y="15419"/>
                  <a:pt x="2261" y="15416"/>
                </a:cubicBezTo>
                <a:lnTo>
                  <a:pt x="2353" y="15211"/>
                </a:lnTo>
                <a:lnTo>
                  <a:pt x="2450" y="15091"/>
                </a:lnTo>
                <a:lnTo>
                  <a:pt x="2544" y="14983"/>
                </a:lnTo>
                <a:cubicBezTo>
                  <a:pt x="2546" y="14980"/>
                  <a:pt x="2548" y="14976"/>
                  <a:pt x="2549" y="14973"/>
                </a:cubicBezTo>
                <a:lnTo>
                  <a:pt x="2650" y="14736"/>
                </a:lnTo>
                <a:lnTo>
                  <a:pt x="2697" y="14544"/>
                </a:lnTo>
                <a:lnTo>
                  <a:pt x="2706" y="14544"/>
                </a:lnTo>
                <a:lnTo>
                  <a:pt x="2814" y="14536"/>
                </a:lnTo>
                <a:cubicBezTo>
                  <a:pt x="2824" y="14536"/>
                  <a:pt x="2831" y="14533"/>
                  <a:pt x="2836" y="14525"/>
                </a:cubicBezTo>
                <a:lnTo>
                  <a:pt x="2938" y="14416"/>
                </a:lnTo>
                <a:cubicBezTo>
                  <a:pt x="2944" y="14410"/>
                  <a:pt x="2947" y="14403"/>
                  <a:pt x="2947" y="14393"/>
                </a:cubicBezTo>
                <a:cubicBezTo>
                  <a:pt x="2947" y="14385"/>
                  <a:pt x="2943" y="14378"/>
                  <a:pt x="2936" y="14371"/>
                </a:cubicBezTo>
                <a:lnTo>
                  <a:pt x="2845" y="14286"/>
                </a:lnTo>
                <a:lnTo>
                  <a:pt x="2924" y="14201"/>
                </a:lnTo>
                <a:cubicBezTo>
                  <a:pt x="2930" y="14194"/>
                  <a:pt x="2933" y="14185"/>
                  <a:pt x="2933" y="14176"/>
                </a:cubicBezTo>
                <a:lnTo>
                  <a:pt x="2918" y="13973"/>
                </a:lnTo>
                <a:lnTo>
                  <a:pt x="3011" y="13874"/>
                </a:lnTo>
                <a:lnTo>
                  <a:pt x="3111" y="13758"/>
                </a:lnTo>
                <a:cubicBezTo>
                  <a:pt x="3116" y="13752"/>
                  <a:pt x="3118" y="13743"/>
                  <a:pt x="3118" y="13734"/>
                </a:cubicBezTo>
                <a:lnTo>
                  <a:pt x="3112" y="13633"/>
                </a:lnTo>
                <a:lnTo>
                  <a:pt x="3191" y="13425"/>
                </a:lnTo>
                <a:lnTo>
                  <a:pt x="3391" y="13307"/>
                </a:lnTo>
                <a:cubicBezTo>
                  <a:pt x="3396" y="13305"/>
                  <a:pt x="3402" y="13300"/>
                  <a:pt x="3404" y="13294"/>
                </a:cubicBezTo>
                <a:lnTo>
                  <a:pt x="3504" y="13076"/>
                </a:lnTo>
                <a:cubicBezTo>
                  <a:pt x="3508" y="13066"/>
                  <a:pt x="3508" y="13054"/>
                  <a:pt x="3502" y="13045"/>
                </a:cubicBezTo>
                <a:lnTo>
                  <a:pt x="3371" y="12837"/>
                </a:lnTo>
                <a:cubicBezTo>
                  <a:pt x="3370" y="12833"/>
                  <a:pt x="3368" y="12831"/>
                  <a:pt x="3366" y="12830"/>
                </a:cubicBezTo>
                <a:lnTo>
                  <a:pt x="3257" y="12728"/>
                </a:lnTo>
                <a:cubicBezTo>
                  <a:pt x="3253" y="12724"/>
                  <a:pt x="3247" y="12722"/>
                  <a:pt x="3242" y="12721"/>
                </a:cubicBezTo>
                <a:lnTo>
                  <a:pt x="2912" y="12641"/>
                </a:lnTo>
                <a:lnTo>
                  <a:pt x="2585" y="12551"/>
                </a:lnTo>
                <a:lnTo>
                  <a:pt x="2481" y="12459"/>
                </a:lnTo>
                <a:lnTo>
                  <a:pt x="2357" y="12367"/>
                </a:lnTo>
                <a:cubicBezTo>
                  <a:pt x="2352" y="12362"/>
                  <a:pt x="2345" y="12360"/>
                  <a:pt x="2338" y="12360"/>
                </a:cubicBezTo>
                <a:cubicBezTo>
                  <a:pt x="2337" y="12360"/>
                  <a:pt x="2336" y="12360"/>
                  <a:pt x="2335" y="12360"/>
                </a:cubicBezTo>
                <a:lnTo>
                  <a:pt x="2254" y="12365"/>
                </a:lnTo>
                <a:lnTo>
                  <a:pt x="2168" y="12218"/>
                </a:lnTo>
                <a:lnTo>
                  <a:pt x="2324" y="12207"/>
                </a:lnTo>
                <a:cubicBezTo>
                  <a:pt x="2331" y="12206"/>
                  <a:pt x="2341" y="12201"/>
                  <a:pt x="2346" y="12195"/>
                </a:cubicBezTo>
                <a:lnTo>
                  <a:pt x="2454" y="12070"/>
                </a:lnTo>
                <a:cubicBezTo>
                  <a:pt x="2459" y="12063"/>
                  <a:pt x="2461" y="12056"/>
                  <a:pt x="2461" y="12046"/>
                </a:cubicBezTo>
                <a:lnTo>
                  <a:pt x="2447" y="11837"/>
                </a:lnTo>
                <a:cubicBezTo>
                  <a:pt x="2446" y="11828"/>
                  <a:pt x="2442" y="11818"/>
                  <a:pt x="2434" y="11813"/>
                </a:cubicBezTo>
                <a:lnTo>
                  <a:pt x="2322" y="11729"/>
                </a:lnTo>
                <a:lnTo>
                  <a:pt x="2316" y="11635"/>
                </a:lnTo>
                <a:cubicBezTo>
                  <a:pt x="2315" y="11618"/>
                  <a:pt x="2301" y="11605"/>
                  <a:pt x="2284" y="11605"/>
                </a:cubicBezTo>
                <a:cubicBezTo>
                  <a:pt x="2283" y="11605"/>
                  <a:pt x="2281" y="11605"/>
                  <a:pt x="2280" y="11605"/>
                </a:cubicBezTo>
                <a:lnTo>
                  <a:pt x="2103" y="11618"/>
                </a:lnTo>
                <a:lnTo>
                  <a:pt x="2091" y="11433"/>
                </a:lnTo>
                <a:cubicBezTo>
                  <a:pt x="2091" y="11422"/>
                  <a:pt x="2082" y="11411"/>
                  <a:pt x="2071" y="11406"/>
                </a:cubicBezTo>
                <a:lnTo>
                  <a:pt x="1921" y="11345"/>
                </a:lnTo>
                <a:cubicBezTo>
                  <a:pt x="1919" y="11341"/>
                  <a:pt x="1916" y="11338"/>
                  <a:pt x="1913" y="11336"/>
                </a:cubicBezTo>
                <a:lnTo>
                  <a:pt x="2060" y="11249"/>
                </a:lnTo>
                <a:cubicBezTo>
                  <a:pt x="2070" y="11244"/>
                  <a:pt x="2075" y="11233"/>
                  <a:pt x="2076" y="11223"/>
                </a:cubicBezTo>
                <a:cubicBezTo>
                  <a:pt x="2077" y="11212"/>
                  <a:pt x="2072" y="11202"/>
                  <a:pt x="2065" y="11196"/>
                </a:cubicBezTo>
                <a:lnTo>
                  <a:pt x="1959" y="11109"/>
                </a:lnTo>
                <a:lnTo>
                  <a:pt x="1952" y="11014"/>
                </a:lnTo>
                <a:cubicBezTo>
                  <a:pt x="1951" y="11001"/>
                  <a:pt x="1944" y="10989"/>
                  <a:pt x="1930" y="10985"/>
                </a:cubicBezTo>
                <a:cubicBezTo>
                  <a:pt x="1927" y="10984"/>
                  <a:pt x="1923" y="10984"/>
                  <a:pt x="1920" y="10984"/>
                </a:cubicBezTo>
                <a:cubicBezTo>
                  <a:pt x="1911" y="10984"/>
                  <a:pt x="1902" y="10987"/>
                  <a:pt x="1895" y="10995"/>
                </a:cubicBezTo>
                <a:lnTo>
                  <a:pt x="1815" y="11087"/>
                </a:lnTo>
                <a:lnTo>
                  <a:pt x="1732" y="11017"/>
                </a:lnTo>
                <a:lnTo>
                  <a:pt x="1711" y="10704"/>
                </a:lnTo>
                <a:cubicBezTo>
                  <a:pt x="1710" y="10696"/>
                  <a:pt x="1705" y="10688"/>
                  <a:pt x="1699" y="10682"/>
                </a:cubicBezTo>
                <a:lnTo>
                  <a:pt x="1618" y="10613"/>
                </a:lnTo>
                <a:lnTo>
                  <a:pt x="1597" y="10531"/>
                </a:lnTo>
                <a:lnTo>
                  <a:pt x="1600" y="10508"/>
                </a:lnTo>
                <a:lnTo>
                  <a:pt x="1679" y="10411"/>
                </a:lnTo>
                <a:cubicBezTo>
                  <a:pt x="1687" y="10399"/>
                  <a:pt x="1689" y="10385"/>
                  <a:pt x="1681" y="10373"/>
                </a:cubicBezTo>
                <a:lnTo>
                  <a:pt x="1570" y="10184"/>
                </a:lnTo>
                <a:lnTo>
                  <a:pt x="1655" y="10085"/>
                </a:lnTo>
                <a:cubicBezTo>
                  <a:pt x="1661" y="10078"/>
                  <a:pt x="1664" y="10071"/>
                  <a:pt x="1664" y="10062"/>
                </a:cubicBezTo>
                <a:lnTo>
                  <a:pt x="1661" y="10020"/>
                </a:lnTo>
                <a:lnTo>
                  <a:pt x="1669" y="10009"/>
                </a:lnTo>
                <a:cubicBezTo>
                  <a:pt x="1676" y="9998"/>
                  <a:pt x="1676" y="9984"/>
                  <a:pt x="1669" y="9972"/>
                </a:cubicBezTo>
                <a:lnTo>
                  <a:pt x="1655" y="9953"/>
                </a:lnTo>
                <a:lnTo>
                  <a:pt x="1649" y="9852"/>
                </a:lnTo>
                <a:cubicBezTo>
                  <a:pt x="1648" y="9847"/>
                  <a:pt x="1647" y="9842"/>
                  <a:pt x="1644" y="9838"/>
                </a:cubicBezTo>
                <a:lnTo>
                  <a:pt x="1393" y="9422"/>
                </a:lnTo>
                <a:lnTo>
                  <a:pt x="1291" y="9313"/>
                </a:lnTo>
                <a:cubicBezTo>
                  <a:pt x="1288" y="9311"/>
                  <a:pt x="1284" y="9307"/>
                  <a:pt x="1279" y="9306"/>
                </a:cubicBezTo>
                <a:lnTo>
                  <a:pt x="1067" y="9228"/>
                </a:lnTo>
                <a:lnTo>
                  <a:pt x="1062" y="9147"/>
                </a:lnTo>
                <a:cubicBezTo>
                  <a:pt x="1061" y="9139"/>
                  <a:pt x="1057" y="9130"/>
                  <a:pt x="1051" y="9125"/>
                </a:cubicBezTo>
                <a:lnTo>
                  <a:pt x="939" y="9027"/>
                </a:lnTo>
                <a:lnTo>
                  <a:pt x="821" y="8829"/>
                </a:lnTo>
                <a:lnTo>
                  <a:pt x="785" y="8322"/>
                </a:lnTo>
                <a:lnTo>
                  <a:pt x="878" y="8207"/>
                </a:lnTo>
                <a:cubicBezTo>
                  <a:pt x="882" y="8200"/>
                  <a:pt x="884" y="8192"/>
                  <a:pt x="884" y="8183"/>
                </a:cubicBezTo>
                <a:lnTo>
                  <a:pt x="862" y="7866"/>
                </a:lnTo>
                <a:cubicBezTo>
                  <a:pt x="861" y="7856"/>
                  <a:pt x="857" y="7849"/>
                  <a:pt x="851" y="7844"/>
                </a:cubicBezTo>
                <a:lnTo>
                  <a:pt x="617" y="7642"/>
                </a:lnTo>
                <a:cubicBezTo>
                  <a:pt x="614" y="7641"/>
                  <a:pt x="612" y="7638"/>
                  <a:pt x="608" y="7637"/>
                </a:cubicBezTo>
                <a:lnTo>
                  <a:pt x="419" y="7562"/>
                </a:lnTo>
                <a:lnTo>
                  <a:pt x="409" y="7549"/>
                </a:lnTo>
                <a:lnTo>
                  <a:pt x="403" y="7464"/>
                </a:lnTo>
                <a:cubicBezTo>
                  <a:pt x="403" y="7455"/>
                  <a:pt x="398" y="7445"/>
                  <a:pt x="390" y="7440"/>
                </a:cubicBezTo>
                <a:lnTo>
                  <a:pt x="276" y="7346"/>
                </a:lnTo>
                <a:lnTo>
                  <a:pt x="159" y="7245"/>
                </a:lnTo>
                <a:lnTo>
                  <a:pt x="55" y="7162"/>
                </a:lnTo>
                <a:lnTo>
                  <a:pt x="50" y="7080"/>
                </a:lnTo>
                <a:lnTo>
                  <a:pt x="143" y="6965"/>
                </a:lnTo>
                <a:cubicBezTo>
                  <a:pt x="146" y="6959"/>
                  <a:pt x="149" y="6950"/>
                  <a:pt x="149" y="6942"/>
                </a:cubicBezTo>
                <a:lnTo>
                  <a:pt x="143" y="6854"/>
                </a:lnTo>
                <a:lnTo>
                  <a:pt x="226" y="6757"/>
                </a:lnTo>
                <a:cubicBezTo>
                  <a:pt x="239" y="6753"/>
                  <a:pt x="249" y="6741"/>
                  <a:pt x="250" y="6727"/>
                </a:cubicBezTo>
                <a:lnTo>
                  <a:pt x="273" y="6349"/>
                </a:lnTo>
                <a:lnTo>
                  <a:pt x="394" y="6112"/>
                </a:lnTo>
                <a:lnTo>
                  <a:pt x="604" y="5967"/>
                </a:lnTo>
                <a:lnTo>
                  <a:pt x="842" y="5899"/>
                </a:lnTo>
                <a:cubicBezTo>
                  <a:pt x="854" y="5896"/>
                  <a:pt x="863" y="5885"/>
                  <a:pt x="866" y="5873"/>
                </a:cubicBezTo>
                <a:lnTo>
                  <a:pt x="871" y="5841"/>
                </a:lnTo>
                <a:lnTo>
                  <a:pt x="1005" y="5831"/>
                </a:lnTo>
                <a:lnTo>
                  <a:pt x="1111" y="5924"/>
                </a:lnTo>
                <a:cubicBezTo>
                  <a:pt x="1116" y="5929"/>
                  <a:pt x="1123" y="5932"/>
                  <a:pt x="1131" y="5932"/>
                </a:cubicBezTo>
                <a:cubicBezTo>
                  <a:pt x="1132" y="5932"/>
                  <a:pt x="1133" y="5932"/>
                  <a:pt x="1134" y="5932"/>
                </a:cubicBezTo>
                <a:lnTo>
                  <a:pt x="1352" y="5917"/>
                </a:lnTo>
                <a:cubicBezTo>
                  <a:pt x="1361" y="5915"/>
                  <a:pt x="1369" y="5912"/>
                  <a:pt x="1374" y="5904"/>
                </a:cubicBezTo>
                <a:cubicBezTo>
                  <a:pt x="1380" y="5898"/>
                  <a:pt x="1383" y="5891"/>
                  <a:pt x="1383" y="5881"/>
                </a:cubicBezTo>
                <a:lnTo>
                  <a:pt x="1362" y="5589"/>
                </a:lnTo>
                <a:lnTo>
                  <a:pt x="1410" y="5585"/>
                </a:lnTo>
                <a:lnTo>
                  <a:pt x="1523" y="5776"/>
                </a:lnTo>
                <a:cubicBezTo>
                  <a:pt x="1529" y="5785"/>
                  <a:pt x="1538" y="5792"/>
                  <a:pt x="1549" y="5792"/>
                </a:cubicBezTo>
                <a:cubicBezTo>
                  <a:pt x="1551" y="5792"/>
                  <a:pt x="1552" y="5792"/>
                  <a:pt x="1553" y="5792"/>
                </a:cubicBezTo>
                <a:lnTo>
                  <a:pt x="1661" y="5783"/>
                </a:lnTo>
                <a:cubicBezTo>
                  <a:pt x="1673" y="5783"/>
                  <a:pt x="1684" y="5776"/>
                  <a:pt x="1689" y="5764"/>
                </a:cubicBezTo>
                <a:lnTo>
                  <a:pt x="1774" y="5559"/>
                </a:lnTo>
                <a:lnTo>
                  <a:pt x="1822" y="5554"/>
                </a:lnTo>
                <a:lnTo>
                  <a:pt x="1942" y="5747"/>
                </a:lnTo>
                <a:cubicBezTo>
                  <a:pt x="1948" y="5756"/>
                  <a:pt x="1957" y="5763"/>
                  <a:pt x="1967" y="5763"/>
                </a:cubicBezTo>
                <a:cubicBezTo>
                  <a:pt x="1969" y="5763"/>
                  <a:pt x="1970" y="5763"/>
                  <a:pt x="1972" y="5763"/>
                </a:cubicBezTo>
                <a:lnTo>
                  <a:pt x="2055" y="5757"/>
                </a:lnTo>
                <a:lnTo>
                  <a:pt x="2174" y="5944"/>
                </a:lnTo>
                <a:cubicBezTo>
                  <a:pt x="2179" y="5951"/>
                  <a:pt x="2189" y="5956"/>
                  <a:pt x="2199" y="5958"/>
                </a:cubicBezTo>
                <a:cubicBezTo>
                  <a:pt x="2200" y="5958"/>
                  <a:pt x="2201" y="5959"/>
                  <a:pt x="2202" y="5959"/>
                </a:cubicBezTo>
                <a:cubicBezTo>
                  <a:pt x="2212" y="5959"/>
                  <a:pt x="2220" y="5954"/>
                  <a:pt x="2226" y="5948"/>
                </a:cubicBezTo>
                <a:lnTo>
                  <a:pt x="2305" y="5862"/>
                </a:lnTo>
                <a:lnTo>
                  <a:pt x="2373" y="5925"/>
                </a:lnTo>
                <a:lnTo>
                  <a:pt x="2381" y="6027"/>
                </a:lnTo>
                <a:cubicBezTo>
                  <a:pt x="2382" y="6039"/>
                  <a:pt x="2388" y="6049"/>
                  <a:pt x="2399" y="6054"/>
                </a:cubicBezTo>
                <a:cubicBezTo>
                  <a:pt x="2404" y="6057"/>
                  <a:pt x="2410" y="6058"/>
                  <a:pt x="2415" y="6058"/>
                </a:cubicBezTo>
                <a:cubicBezTo>
                  <a:pt x="2421" y="6058"/>
                  <a:pt x="2427" y="6056"/>
                  <a:pt x="2431" y="6053"/>
                </a:cubicBezTo>
                <a:lnTo>
                  <a:pt x="2615" y="5935"/>
                </a:lnTo>
                <a:lnTo>
                  <a:pt x="2733" y="6027"/>
                </a:lnTo>
                <a:cubicBezTo>
                  <a:pt x="2739" y="6031"/>
                  <a:pt x="2745" y="6034"/>
                  <a:pt x="2752" y="6034"/>
                </a:cubicBezTo>
                <a:cubicBezTo>
                  <a:pt x="2753" y="6034"/>
                  <a:pt x="2754" y="6034"/>
                  <a:pt x="2756" y="6033"/>
                </a:cubicBezTo>
                <a:lnTo>
                  <a:pt x="3589" y="5975"/>
                </a:lnTo>
                <a:cubicBezTo>
                  <a:pt x="3594" y="5975"/>
                  <a:pt x="3599" y="5974"/>
                  <a:pt x="3602" y="5971"/>
                </a:cubicBezTo>
                <a:lnTo>
                  <a:pt x="3814" y="5847"/>
                </a:lnTo>
                <a:lnTo>
                  <a:pt x="4099" y="5934"/>
                </a:lnTo>
                <a:lnTo>
                  <a:pt x="4448" y="6128"/>
                </a:lnTo>
                <a:cubicBezTo>
                  <a:pt x="4452" y="6131"/>
                  <a:pt x="4457" y="6133"/>
                  <a:pt x="4462" y="6133"/>
                </a:cubicBezTo>
                <a:cubicBezTo>
                  <a:pt x="4463" y="6133"/>
                  <a:pt x="4465" y="6132"/>
                  <a:pt x="4466" y="6132"/>
                </a:cubicBezTo>
                <a:lnTo>
                  <a:pt x="4766" y="6111"/>
                </a:lnTo>
                <a:lnTo>
                  <a:pt x="4982" y="6269"/>
                </a:lnTo>
                <a:lnTo>
                  <a:pt x="5090" y="6371"/>
                </a:lnTo>
                <a:cubicBezTo>
                  <a:pt x="5097" y="6376"/>
                  <a:pt x="5105" y="6379"/>
                  <a:pt x="5112" y="6379"/>
                </a:cubicBezTo>
                <a:cubicBezTo>
                  <a:pt x="5117" y="6379"/>
                  <a:pt x="5122" y="6378"/>
                  <a:pt x="5127" y="6376"/>
                </a:cubicBezTo>
                <a:cubicBezTo>
                  <a:pt x="5138" y="6371"/>
                  <a:pt x="5147" y="6357"/>
                  <a:pt x="5146" y="6345"/>
                </a:cubicBezTo>
                <a:lnTo>
                  <a:pt x="5141" y="6288"/>
                </a:lnTo>
                <a:lnTo>
                  <a:pt x="5312" y="6359"/>
                </a:lnTo>
                <a:lnTo>
                  <a:pt x="5425" y="6463"/>
                </a:lnTo>
                <a:lnTo>
                  <a:pt x="5526" y="6550"/>
                </a:lnTo>
                <a:cubicBezTo>
                  <a:pt x="5532" y="6555"/>
                  <a:pt x="5539" y="6558"/>
                  <a:pt x="5546" y="6558"/>
                </a:cubicBezTo>
                <a:cubicBezTo>
                  <a:pt x="5551" y="6558"/>
                  <a:pt x="5557" y="6557"/>
                  <a:pt x="5562" y="6554"/>
                </a:cubicBezTo>
                <a:lnTo>
                  <a:pt x="5762" y="6450"/>
                </a:lnTo>
                <a:lnTo>
                  <a:pt x="6052" y="6513"/>
                </a:lnTo>
                <a:lnTo>
                  <a:pt x="6059" y="6606"/>
                </a:lnTo>
                <a:cubicBezTo>
                  <a:pt x="6060" y="6615"/>
                  <a:pt x="6064" y="6623"/>
                  <a:pt x="6070" y="6628"/>
                </a:cubicBezTo>
                <a:cubicBezTo>
                  <a:pt x="6077" y="6633"/>
                  <a:pt x="6084" y="6636"/>
                  <a:pt x="6091" y="6636"/>
                </a:cubicBezTo>
                <a:cubicBezTo>
                  <a:pt x="6092" y="6636"/>
                  <a:pt x="6093" y="6636"/>
                  <a:pt x="6094" y="6636"/>
                </a:cubicBezTo>
                <a:lnTo>
                  <a:pt x="6379" y="6616"/>
                </a:lnTo>
                <a:lnTo>
                  <a:pt x="6392" y="6802"/>
                </a:lnTo>
                <a:cubicBezTo>
                  <a:pt x="6393" y="6810"/>
                  <a:pt x="6397" y="6819"/>
                  <a:pt x="6405" y="6825"/>
                </a:cubicBezTo>
                <a:lnTo>
                  <a:pt x="6528" y="6917"/>
                </a:lnTo>
                <a:cubicBezTo>
                  <a:pt x="6534" y="6922"/>
                  <a:pt x="6540" y="6924"/>
                  <a:pt x="6547" y="6924"/>
                </a:cubicBezTo>
                <a:cubicBezTo>
                  <a:pt x="6557" y="6924"/>
                  <a:pt x="6566" y="6919"/>
                  <a:pt x="6573" y="6912"/>
                </a:cubicBezTo>
                <a:lnTo>
                  <a:pt x="6608" y="6869"/>
                </a:lnTo>
                <a:lnTo>
                  <a:pt x="6617" y="6995"/>
                </a:lnTo>
                <a:cubicBezTo>
                  <a:pt x="6619" y="7012"/>
                  <a:pt x="6634" y="7026"/>
                  <a:pt x="6649" y="7026"/>
                </a:cubicBezTo>
                <a:cubicBezTo>
                  <a:pt x="6650" y="7026"/>
                  <a:pt x="6651" y="7026"/>
                  <a:pt x="6652" y="7026"/>
                </a:cubicBezTo>
                <a:lnTo>
                  <a:pt x="6728" y="7020"/>
                </a:lnTo>
                <a:lnTo>
                  <a:pt x="6741" y="7198"/>
                </a:lnTo>
                <a:cubicBezTo>
                  <a:pt x="6741" y="7203"/>
                  <a:pt x="6742" y="7208"/>
                  <a:pt x="6745" y="7211"/>
                </a:cubicBezTo>
                <a:lnTo>
                  <a:pt x="6855" y="7411"/>
                </a:lnTo>
                <a:lnTo>
                  <a:pt x="6792" y="7809"/>
                </a:lnTo>
                <a:lnTo>
                  <a:pt x="6708" y="7814"/>
                </a:lnTo>
                <a:cubicBezTo>
                  <a:pt x="6700" y="7815"/>
                  <a:pt x="6692" y="7819"/>
                  <a:pt x="6687" y="7825"/>
                </a:cubicBezTo>
                <a:cubicBezTo>
                  <a:pt x="6681" y="7833"/>
                  <a:pt x="6678" y="7840"/>
                  <a:pt x="6678" y="7849"/>
                </a:cubicBezTo>
                <a:lnTo>
                  <a:pt x="6692" y="8033"/>
                </a:lnTo>
                <a:lnTo>
                  <a:pt x="6630" y="8038"/>
                </a:lnTo>
                <a:cubicBezTo>
                  <a:pt x="6621" y="8039"/>
                  <a:pt x="6614" y="8042"/>
                  <a:pt x="6608" y="8048"/>
                </a:cubicBezTo>
                <a:lnTo>
                  <a:pt x="6500" y="8166"/>
                </a:lnTo>
                <a:cubicBezTo>
                  <a:pt x="6494" y="8172"/>
                  <a:pt x="6491" y="8181"/>
                  <a:pt x="6491" y="8190"/>
                </a:cubicBezTo>
                <a:lnTo>
                  <a:pt x="6497" y="8276"/>
                </a:lnTo>
                <a:lnTo>
                  <a:pt x="6417" y="8364"/>
                </a:lnTo>
                <a:lnTo>
                  <a:pt x="6218" y="8475"/>
                </a:lnTo>
                <a:lnTo>
                  <a:pt x="6122" y="8481"/>
                </a:lnTo>
                <a:cubicBezTo>
                  <a:pt x="6115" y="8483"/>
                  <a:pt x="6106" y="8486"/>
                  <a:pt x="6100" y="8494"/>
                </a:cubicBezTo>
                <a:lnTo>
                  <a:pt x="5908" y="8715"/>
                </a:lnTo>
                <a:lnTo>
                  <a:pt x="5318" y="8757"/>
                </a:lnTo>
                <a:lnTo>
                  <a:pt x="5313" y="8682"/>
                </a:lnTo>
                <a:cubicBezTo>
                  <a:pt x="5312" y="8673"/>
                  <a:pt x="5309" y="8666"/>
                  <a:pt x="5303" y="8660"/>
                </a:cubicBezTo>
                <a:lnTo>
                  <a:pt x="5194" y="8558"/>
                </a:lnTo>
                <a:cubicBezTo>
                  <a:pt x="5188" y="8552"/>
                  <a:pt x="5180" y="8549"/>
                  <a:pt x="5172" y="8549"/>
                </a:cubicBezTo>
                <a:cubicBezTo>
                  <a:pt x="5162" y="8551"/>
                  <a:pt x="5153" y="8554"/>
                  <a:pt x="5148" y="8561"/>
                </a:cubicBezTo>
                <a:lnTo>
                  <a:pt x="4960" y="8778"/>
                </a:lnTo>
                <a:lnTo>
                  <a:pt x="4661" y="8698"/>
                </a:lnTo>
                <a:cubicBezTo>
                  <a:pt x="4659" y="8697"/>
                  <a:pt x="4657" y="8696"/>
                  <a:pt x="4654" y="8696"/>
                </a:cubicBezTo>
                <a:cubicBezTo>
                  <a:pt x="4653" y="8696"/>
                  <a:pt x="4652" y="8696"/>
                  <a:pt x="4651" y="8697"/>
                </a:cubicBezTo>
                <a:lnTo>
                  <a:pt x="4229" y="8726"/>
                </a:lnTo>
                <a:lnTo>
                  <a:pt x="4131" y="8635"/>
                </a:lnTo>
                <a:cubicBezTo>
                  <a:pt x="4126" y="8630"/>
                  <a:pt x="4118" y="8626"/>
                  <a:pt x="4109" y="8626"/>
                </a:cubicBezTo>
                <a:cubicBezTo>
                  <a:pt x="4108" y="8626"/>
                  <a:pt x="4107" y="8626"/>
                  <a:pt x="4106" y="8626"/>
                </a:cubicBezTo>
                <a:lnTo>
                  <a:pt x="3897" y="8641"/>
                </a:lnTo>
                <a:lnTo>
                  <a:pt x="3477" y="8476"/>
                </a:lnTo>
                <a:cubicBezTo>
                  <a:pt x="3473" y="8475"/>
                  <a:pt x="3469" y="8474"/>
                  <a:pt x="3465" y="8474"/>
                </a:cubicBezTo>
                <a:cubicBezTo>
                  <a:pt x="3458" y="8474"/>
                  <a:pt x="3451" y="8476"/>
                  <a:pt x="3445" y="8480"/>
                </a:cubicBezTo>
                <a:cubicBezTo>
                  <a:pt x="3436" y="8486"/>
                  <a:pt x="3431" y="8497"/>
                  <a:pt x="3433" y="8509"/>
                </a:cubicBezTo>
                <a:lnTo>
                  <a:pt x="3436" y="8570"/>
                </a:lnTo>
                <a:lnTo>
                  <a:pt x="3360" y="8575"/>
                </a:lnTo>
                <a:lnTo>
                  <a:pt x="3037" y="8303"/>
                </a:lnTo>
                <a:cubicBezTo>
                  <a:pt x="3031" y="8299"/>
                  <a:pt x="3025" y="8295"/>
                  <a:pt x="3018" y="8295"/>
                </a:cubicBezTo>
                <a:cubicBezTo>
                  <a:pt x="3017" y="8295"/>
                  <a:pt x="3015" y="8295"/>
                  <a:pt x="3013" y="8296"/>
                </a:cubicBezTo>
                <a:lnTo>
                  <a:pt x="2696" y="8318"/>
                </a:lnTo>
                <a:cubicBezTo>
                  <a:pt x="2683" y="8319"/>
                  <a:pt x="2671" y="8327"/>
                  <a:pt x="2667" y="8339"/>
                </a:cubicBezTo>
                <a:cubicBezTo>
                  <a:pt x="2663" y="8351"/>
                  <a:pt x="2665" y="8365"/>
                  <a:pt x="2675" y="8374"/>
                </a:cubicBezTo>
                <a:lnTo>
                  <a:pt x="2777" y="8475"/>
                </a:lnTo>
                <a:cubicBezTo>
                  <a:pt x="2782" y="8480"/>
                  <a:pt x="2790" y="8485"/>
                  <a:pt x="2797" y="8485"/>
                </a:cubicBezTo>
                <a:cubicBezTo>
                  <a:pt x="2798" y="8485"/>
                  <a:pt x="2799" y="8485"/>
                  <a:pt x="2801" y="8484"/>
                </a:cubicBezTo>
                <a:lnTo>
                  <a:pt x="2871" y="8479"/>
                </a:lnTo>
                <a:lnTo>
                  <a:pt x="2871" y="8479"/>
                </a:lnTo>
                <a:lnTo>
                  <a:pt x="2784" y="8630"/>
                </a:lnTo>
                <a:cubicBezTo>
                  <a:pt x="2778" y="8642"/>
                  <a:pt x="2778" y="8655"/>
                  <a:pt x="2785" y="8666"/>
                </a:cubicBezTo>
                <a:lnTo>
                  <a:pt x="2933" y="8871"/>
                </a:lnTo>
                <a:lnTo>
                  <a:pt x="3034" y="8973"/>
                </a:lnTo>
                <a:cubicBezTo>
                  <a:pt x="3039" y="8978"/>
                  <a:pt x="3046" y="8982"/>
                  <a:pt x="3054" y="8982"/>
                </a:cubicBezTo>
                <a:cubicBezTo>
                  <a:pt x="3056" y="8982"/>
                  <a:pt x="3057" y="8981"/>
                  <a:pt x="3059" y="8981"/>
                </a:cubicBezTo>
                <a:lnTo>
                  <a:pt x="3243" y="8968"/>
                </a:lnTo>
                <a:lnTo>
                  <a:pt x="3248" y="9043"/>
                </a:lnTo>
                <a:cubicBezTo>
                  <a:pt x="3250" y="9060"/>
                  <a:pt x="3265" y="9074"/>
                  <a:pt x="3280" y="9074"/>
                </a:cubicBezTo>
                <a:cubicBezTo>
                  <a:pt x="3281" y="9074"/>
                  <a:pt x="3282" y="9074"/>
                  <a:pt x="3284" y="9074"/>
                </a:cubicBezTo>
                <a:lnTo>
                  <a:pt x="3469" y="9061"/>
                </a:lnTo>
                <a:lnTo>
                  <a:pt x="3471" y="9096"/>
                </a:lnTo>
                <a:lnTo>
                  <a:pt x="3382" y="9103"/>
                </a:lnTo>
                <a:cubicBezTo>
                  <a:pt x="3368" y="9103"/>
                  <a:pt x="3357" y="9111"/>
                  <a:pt x="3353" y="9125"/>
                </a:cubicBezTo>
                <a:cubicBezTo>
                  <a:pt x="3349" y="9137"/>
                  <a:pt x="3353" y="9151"/>
                  <a:pt x="3363" y="9160"/>
                </a:cubicBezTo>
                <a:lnTo>
                  <a:pt x="3495" y="9267"/>
                </a:lnTo>
                <a:cubicBezTo>
                  <a:pt x="3501" y="9273"/>
                  <a:pt x="3508" y="9276"/>
                  <a:pt x="3515" y="9276"/>
                </a:cubicBezTo>
                <a:cubicBezTo>
                  <a:pt x="3516" y="9276"/>
                  <a:pt x="3517" y="9276"/>
                  <a:pt x="3518" y="9276"/>
                </a:cubicBezTo>
                <a:lnTo>
                  <a:pt x="4039" y="9239"/>
                </a:lnTo>
                <a:lnTo>
                  <a:pt x="4134" y="9339"/>
                </a:lnTo>
                <a:lnTo>
                  <a:pt x="4230" y="9417"/>
                </a:lnTo>
                <a:lnTo>
                  <a:pt x="4237" y="9506"/>
                </a:lnTo>
                <a:cubicBezTo>
                  <a:pt x="4237" y="9514"/>
                  <a:pt x="4241" y="9521"/>
                  <a:pt x="4246" y="9527"/>
                </a:cubicBezTo>
                <a:lnTo>
                  <a:pt x="4347" y="9625"/>
                </a:lnTo>
                <a:lnTo>
                  <a:pt x="4360" y="9811"/>
                </a:lnTo>
                <a:lnTo>
                  <a:pt x="4274" y="9916"/>
                </a:lnTo>
                <a:cubicBezTo>
                  <a:pt x="4269" y="9922"/>
                  <a:pt x="4267" y="9932"/>
                  <a:pt x="4267" y="9939"/>
                </a:cubicBezTo>
                <a:lnTo>
                  <a:pt x="4274" y="10047"/>
                </a:lnTo>
                <a:cubicBezTo>
                  <a:pt x="4276" y="10057"/>
                  <a:pt x="4279" y="10064"/>
                  <a:pt x="4287" y="10069"/>
                </a:cubicBezTo>
                <a:lnTo>
                  <a:pt x="4392" y="10162"/>
                </a:lnTo>
                <a:lnTo>
                  <a:pt x="4517" y="10360"/>
                </a:lnTo>
                <a:lnTo>
                  <a:pt x="4523" y="10452"/>
                </a:lnTo>
                <a:cubicBezTo>
                  <a:pt x="4524" y="10462"/>
                  <a:pt x="4527" y="10469"/>
                  <a:pt x="4533" y="10474"/>
                </a:cubicBezTo>
                <a:lnTo>
                  <a:pt x="4642" y="10574"/>
                </a:lnTo>
                <a:lnTo>
                  <a:pt x="4656" y="10771"/>
                </a:lnTo>
                <a:cubicBezTo>
                  <a:pt x="4657" y="10788"/>
                  <a:pt x="4672" y="10801"/>
                  <a:pt x="4687" y="10801"/>
                </a:cubicBezTo>
                <a:cubicBezTo>
                  <a:pt x="4688" y="10801"/>
                  <a:pt x="4689" y="10801"/>
                  <a:pt x="4691" y="10801"/>
                </a:cubicBezTo>
                <a:lnTo>
                  <a:pt x="4767" y="10796"/>
                </a:lnTo>
                <a:lnTo>
                  <a:pt x="4778" y="10959"/>
                </a:lnTo>
                <a:cubicBezTo>
                  <a:pt x="4778" y="10973"/>
                  <a:pt x="4788" y="10984"/>
                  <a:pt x="4802" y="10988"/>
                </a:cubicBezTo>
                <a:lnTo>
                  <a:pt x="5112" y="11073"/>
                </a:lnTo>
                <a:lnTo>
                  <a:pt x="5224" y="11170"/>
                </a:lnTo>
                <a:cubicBezTo>
                  <a:pt x="5229" y="11174"/>
                  <a:pt x="5236" y="11177"/>
                  <a:pt x="5244" y="11177"/>
                </a:cubicBezTo>
                <a:cubicBezTo>
                  <a:pt x="5247" y="11177"/>
                  <a:pt x="5249" y="11176"/>
                  <a:pt x="5252" y="11176"/>
                </a:cubicBezTo>
                <a:cubicBezTo>
                  <a:pt x="5261" y="11173"/>
                  <a:pt x="5271" y="11165"/>
                  <a:pt x="5274" y="11156"/>
                </a:cubicBezTo>
                <a:lnTo>
                  <a:pt x="5350" y="10975"/>
                </a:lnTo>
                <a:lnTo>
                  <a:pt x="5534" y="11147"/>
                </a:lnTo>
                <a:lnTo>
                  <a:pt x="5772" y="11348"/>
                </a:lnTo>
                <a:cubicBezTo>
                  <a:pt x="5777" y="11352"/>
                  <a:pt x="5784" y="11355"/>
                  <a:pt x="5791" y="11355"/>
                </a:cubicBezTo>
                <a:cubicBezTo>
                  <a:pt x="5793" y="11355"/>
                  <a:pt x="5795" y="11355"/>
                  <a:pt x="5796" y="11355"/>
                </a:cubicBezTo>
                <a:lnTo>
                  <a:pt x="6099" y="11334"/>
                </a:lnTo>
                <a:lnTo>
                  <a:pt x="6317" y="11416"/>
                </a:lnTo>
                <a:cubicBezTo>
                  <a:pt x="6321" y="11418"/>
                  <a:pt x="6324" y="11419"/>
                  <a:pt x="6328" y="11419"/>
                </a:cubicBezTo>
                <a:cubicBezTo>
                  <a:pt x="6337" y="11419"/>
                  <a:pt x="6347" y="11414"/>
                  <a:pt x="6353" y="11407"/>
                </a:cubicBezTo>
                <a:lnTo>
                  <a:pt x="6445" y="11303"/>
                </a:lnTo>
                <a:lnTo>
                  <a:pt x="6650" y="11175"/>
                </a:lnTo>
                <a:cubicBezTo>
                  <a:pt x="6663" y="11166"/>
                  <a:pt x="6668" y="11151"/>
                  <a:pt x="6664" y="11136"/>
                </a:cubicBezTo>
                <a:lnTo>
                  <a:pt x="6531" y="10718"/>
                </a:lnTo>
                <a:cubicBezTo>
                  <a:pt x="6530" y="10711"/>
                  <a:pt x="6526" y="10706"/>
                  <a:pt x="6521" y="10702"/>
                </a:cubicBezTo>
                <a:lnTo>
                  <a:pt x="6291" y="10521"/>
                </a:lnTo>
                <a:cubicBezTo>
                  <a:pt x="6285" y="10517"/>
                  <a:pt x="6279" y="10514"/>
                  <a:pt x="6272" y="10514"/>
                </a:cubicBezTo>
                <a:cubicBezTo>
                  <a:pt x="6271" y="10514"/>
                  <a:pt x="6269" y="10515"/>
                  <a:pt x="6268" y="10515"/>
                </a:cubicBezTo>
                <a:lnTo>
                  <a:pt x="6161" y="10522"/>
                </a:lnTo>
                <a:cubicBezTo>
                  <a:pt x="6142" y="10524"/>
                  <a:pt x="6129" y="10540"/>
                  <a:pt x="6131" y="10557"/>
                </a:cubicBezTo>
                <a:lnTo>
                  <a:pt x="6135" y="10621"/>
                </a:lnTo>
                <a:lnTo>
                  <a:pt x="5854" y="10550"/>
                </a:lnTo>
                <a:lnTo>
                  <a:pt x="5758" y="10462"/>
                </a:lnTo>
                <a:cubicBezTo>
                  <a:pt x="5756" y="10458"/>
                  <a:pt x="5753" y="10456"/>
                  <a:pt x="5749" y="10454"/>
                </a:cubicBezTo>
                <a:lnTo>
                  <a:pt x="5536" y="10363"/>
                </a:lnTo>
                <a:lnTo>
                  <a:pt x="5531" y="10295"/>
                </a:lnTo>
                <a:lnTo>
                  <a:pt x="5628" y="10180"/>
                </a:lnTo>
                <a:cubicBezTo>
                  <a:pt x="5633" y="10173"/>
                  <a:pt x="5636" y="10166"/>
                  <a:pt x="5636" y="10157"/>
                </a:cubicBezTo>
                <a:lnTo>
                  <a:pt x="5625" y="9999"/>
                </a:lnTo>
                <a:lnTo>
                  <a:pt x="5898" y="10068"/>
                </a:lnTo>
                <a:cubicBezTo>
                  <a:pt x="5903" y="10069"/>
                  <a:pt x="5906" y="10069"/>
                  <a:pt x="5909" y="10069"/>
                </a:cubicBezTo>
                <a:lnTo>
                  <a:pt x="6303" y="10042"/>
                </a:lnTo>
                <a:lnTo>
                  <a:pt x="6309" y="10110"/>
                </a:lnTo>
                <a:cubicBezTo>
                  <a:pt x="6310" y="10119"/>
                  <a:pt x="6314" y="10126"/>
                  <a:pt x="6320" y="10132"/>
                </a:cubicBezTo>
                <a:cubicBezTo>
                  <a:pt x="6327" y="10136"/>
                  <a:pt x="6333" y="10140"/>
                  <a:pt x="6341" y="10140"/>
                </a:cubicBezTo>
                <a:cubicBezTo>
                  <a:pt x="6342" y="10140"/>
                  <a:pt x="6343" y="10140"/>
                  <a:pt x="6344" y="10140"/>
                </a:cubicBezTo>
                <a:lnTo>
                  <a:pt x="6552" y="10125"/>
                </a:lnTo>
                <a:lnTo>
                  <a:pt x="6775" y="10224"/>
                </a:lnTo>
                <a:lnTo>
                  <a:pt x="7084" y="10303"/>
                </a:lnTo>
                <a:cubicBezTo>
                  <a:pt x="7088" y="10305"/>
                  <a:pt x="7091" y="10305"/>
                  <a:pt x="7094" y="10305"/>
                </a:cubicBezTo>
                <a:cubicBezTo>
                  <a:pt x="7099" y="10305"/>
                  <a:pt x="7104" y="10304"/>
                  <a:pt x="7108" y="10301"/>
                </a:cubicBezTo>
                <a:lnTo>
                  <a:pt x="7312" y="10196"/>
                </a:lnTo>
                <a:lnTo>
                  <a:pt x="7389" y="10272"/>
                </a:lnTo>
                <a:cubicBezTo>
                  <a:pt x="7396" y="10277"/>
                  <a:pt x="7403" y="10281"/>
                  <a:pt x="7412" y="10281"/>
                </a:cubicBezTo>
                <a:cubicBezTo>
                  <a:pt x="7419" y="10281"/>
                  <a:pt x="7429" y="10277"/>
                  <a:pt x="7436" y="10271"/>
                </a:cubicBezTo>
                <a:lnTo>
                  <a:pt x="7528" y="10172"/>
                </a:lnTo>
                <a:lnTo>
                  <a:pt x="7611" y="10167"/>
                </a:lnTo>
                <a:lnTo>
                  <a:pt x="7720" y="10248"/>
                </a:lnTo>
                <a:cubicBezTo>
                  <a:pt x="7723" y="10250"/>
                  <a:pt x="7725" y="10251"/>
                  <a:pt x="7726" y="10253"/>
                </a:cubicBezTo>
                <a:cubicBezTo>
                  <a:pt x="7728" y="10254"/>
                  <a:pt x="7730" y="10254"/>
                  <a:pt x="7731" y="10255"/>
                </a:cubicBezTo>
                <a:lnTo>
                  <a:pt x="7948" y="10357"/>
                </a:lnTo>
                <a:cubicBezTo>
                  <a:pt x="7952" y="10359"/>
                  <a:pt x="7956" y="10360"/>
                  <a:pt x="7960" y="10360"/>
                </a:cubicBezTo>
                <a:cubicBezTo>
                  <a:pt x="7961" y="10360"/>
                  <a:pt x="7963" y="10360"/>
                  <a:pt x="7964" y="10360"/>
                </a:cubicBezTo>
                <a:lnTo>
                  <a:pt x="8282" y="10338"/>
                </a:lnTo>
                <a:lnTo>
                  <a:pt x="8485" y="10421"/>
                </a:lnTo>
                <a:cubicBezTo>
                  <a:pt x="8489" y="10422"/>
                  <a:pt x="8493" y="10423"/>
                  <a:pt x="8496" y="10423"/>
                </a:cubicBezTo>
                <a:cubicBezTo>
                  <a:pt x="8506" y="10423"/>
                  <a:pt x="8514" y="10419"/>
                  <a:pt x="8521" y="10412"/>
                </a:cubicBezTo>
                <a:cubicBezTo>
                  <a:pt x="8531" y="10401"/>
                  <a:pt x="8532" y="10386"/>
                  <a:pt x="8525" y="10374"/>
                </a:cubicBezTo>
                <a:lnTo>
                  <a:pt x="8410" y="10165"/>
                </a:lnTo>
                <a:cubicBezTo>
                  <a:pt x="8407" y="10161"/>
                  <a:pt x="8405" y="10158"/>
                  <a:pt x="8401" y="10155"/>
                </a:cubicBezTo>
                <a:lnTo>
                  <a:pt x="8292" y="10062"/>
                </a:lnTo>
                <a:cubicBezTo>
                  <a:pt x="8285" y="10057"/>
                  <a:pt x="8278" y="10054"/>
                  <a:pt x="8270" y="10054"/>
                </a:cubicBezTo>
                <a:cubicBezTo>
                  <a:pt x="8267" y="10054"/>
                  <a:pt x="8265" y="10055"/>
                  <a:pt x="8262" y="10056"/>
                </a:cubicBezTo>
                <a:lnTo>
                  <a:pt x="7773" y="10184"/>
                </a:lnTo>
                <a:lnTo>
                  <a:pt x="7769" y="10123"/>
                </a:lnTo>
                <a:cubicBezTo>
                  <a:pt x="7769" y="10119"/>
                  <a:pt x="7767" y="10115"/>
                  <a:pt x="7766" y="10111"/>
                </a:cubicBezTo>
                <a:lnTo>
                  <a:pt x="7627" y="9800"/>
                </a:lnTo>
                <a:cubicBezTo>
                  <a:pt x="7626" y="9795"/>
                  <a:pt x="7624" y="9791"/>
                  <a:pt x="7619" y="9788"/>
                </a:cubicBezTo>
                <a:lnTo>
                  <a:pt x="7397" y="9595"/>
                </a:lnTo>
                <a:lnTo>
                  <a:pt x="7390" y="9507"/>
                </a:lnTo>
                <a:cubicBezTo>
                  <a:pt x="7389" y="9495"/>
                  <a:pt x="7381" y="9485"/>
                  <a:pt x="7371" y="9480"/>
                </a:cubicBezTo>
                <a:lnTo>
                  <a:pt x="7163" y="9387"/>
                </a:lnTo>
                <a:lnTo>
                  <a:pt x="6828" y="9198"/>
                </a:lnTo>
                <a:lnTo>
                  <a:pt x="6750" y="9130"/>
                </a:lnTo>
                <a:lnTo>
                  <a:pt x="6818" y="9033"/>
                </a:lnTo>
                <a:lnTo>
                  <a:pt x="6918" y="8910"/>
                </a:lnTo>
                <a:cubicBezTo>
                  <a:pt x="6921" y="8907"/>
                  <a:pt x="6922" y="8903"/>
                  <a:pt x="6923" y="8901"/>
                </a:cubicBezTo>
                <a:lnTo>
                  <a:pt x="7009" y="8684"/>
                </a:lnTo>
                <a:cubicBezTo>
                  <a:pt x="7011" y="8681"/>
                  <a:pt x="7011" y="8676"/>
                  <a:pt x="7011" y="8671"/>
                </a:cubicBezTo>
                <a:lnTo>
                  <a:pt x="6997" y="8469"/>
                </a:lnTo>
                <a:lnTo>
                  <a:pt x="7094" y="8372"/>
                </a:lnTo>
                <a:lnTo>
                  <a:pt x="7285" y="8267"/>
                </a:lnTo>
                <a:cubicBezTo>
                  <a:pt x="7293" y="8263"/>
                  <a:pt x="7298" y="8256"/>
                  <a:pt x="7301" y="8247"/>
                </a:cubicBezTo>
                <a:lnTo>
                  <a:pt x="7385" y="7926"/>
                </a:lnTo>
                <a:lnTo>
                  <a:pt x="7478" y="7702"/>
                </a:lnTo>
                <a:cubicBezTo>
                  <a:pt x="7480" y="7698"/>
                  <a:pt x="7480" y="7693"/>
                  <a:pt x="7480" y="7688"/>
                </a:cubicBezTo>
                <a:lnTo>
                  <a:pt x="7476" y="7632"/>
                </a:lnTo>
                <a:lnTo>
                  <a:pt x="7476" y="7632"/>
                </a:lnTo>
                <a:lnTo>
                  <a:pt x="7652" y="7704"/>
                </a:lnTo>
                <a:cubicBezTo>
                  <a:pt x="7655" y="7707"/>
                  <a:pt x="7659" y="7708"/>
                  <a:pt x="7662" y="7708"/>
                </a:cubicBezTo>
                <a:cubicBezTo>
                  <a:pt x="7664" y="7708"/>
                  <a:pt x="7665" y="7708"/>
                  <a:pt x="7666" y="7708"/>
                </a:cubicBezTo>
                <a:lnTo>
                  <a:pt x="7882" y="7692"/>
                </a:lnTo>
                <a:cubicBezTo>
                  <a:pt x="7891" y="7690"/>
                  <a:pt x="7901" y="7687"/>
                  <a:pt x="7906" y="7678"/>
                </a:cubicBezTo>
                <a:lnTo>
                  <a:pt x="7972" y="7590"/>
                </a:lnTo>
                <a:lnTo>
                  <a:pt x="8124" y="7718"/>
                </a:lnTo>
                <a:lnTo>
                  <a:pt x="8103" y="7719"/>
                </a:lnTo>
                <a:cubicBezTo>
                  <a:pt x="8090" y="7719"/>
                  <a:pt x="8080" y="7726"/>
                  <a:pt x="8074" y="7737"/>
                </a:cubicBezTo>
                <a:lnTo>
                  <a:pt x="7967" y="7963"/>
                </a:lnTo>
                <a:cubicBezTo>
                  <a:pt x="7962" y="7973"/>
                  <a:pt x="7963" y="7986"/>
                  <a:pt x="7969" y="7995"/>
                </a:cubicBezTo>
                <a:cubicBezTo>
                  <a:pt x="7975" y="8004"/>
                  <a:pt x="7986" y="8010"/>
                  <a:pt x="7996" y="8010"/>
                </a:cubicBezTo>
                <a:cubicBezTo>
                  <a:pt x="7997" y="8010"/>
                  <a:pt x="7998" y="8010"/>
                  <a:pt x="7998" y="8010"/>
                </a:cubicBezTo>
                <a:lnTo>
                  <a:pt x="8223" y="7994"/>
                </a:lnTo>
                <a:cubicBezTo>
                  <a:pt x="8229" y="7994"/>
                  <a:pt x="8234" y="7991"/>
                  <a:pt x="8239" y="7989"/>
                </a:cubicBezTo>
                <a:lnTo>
                  <a:pt x="8406" y="7879"/>
                </a:lnTo>
                <a:lnTo>
                  <a:pt x="8517" y="7965"/>
                </a:lnTo>
                <a:cubicBezTo>
                  <a:pt x="8523" y="7970"/>
                  <a:pt x="8530" y="7972"/>
                  <a:pt x="8537" y="7972"/>
                </a:cubicBezTo>
                <a:cubicBezTo>
                  <a:pt x="8542" y="7972"/>
                  <a:pt x="8548" y="7971"/>
                  <a:pt x="8553" y="7968"/>
                </a:cubicBezTo>
                <a:lnTo>
                  <a:pt x="8756" y="7844"/>
                </a:lnTo>
                <a:cubicBezTo>
                  <a:pt x="8766" y="7839"/>
                  <a:pt x="8771" y="7829"/>
                  <a:pt x="8772" y="7819"/>
                </a:cubicBezTo>
                <a:cubicBezTo>
                  <a:pt x="8774" y="7809"/>
                  <a:pt x="8770" y="7798"/>
                  <a:pt x="8762" y="7792"/>
                </a:cubicBezTo>
                <a:lnTo>
                  <a:pt x="8651" y="7689"/>
                </a:lnTo>
                <a:lnTo>
                  <a:pt x="8425" y="7506"/>
                </a:lnTo>
                <a:lnTo>
                  <a:pt x="8519" y="7314"/>
                </a:lnTo>
                <a:lnTo>
                  <a:pt x="8616" y="7210"/>
                </a:lnTo>
                <a:cubicBezTo>
                  <a:pt x="8623" y="7204"/>
                  <a:pt x="8625" y="7195"/>
                  <a:pt x="8625" y="7187"/>
                </a:cubicBezTo>
                <a:cubicBezTo>
                  <a:pt x="8625" y="7179"/>
                  <a:pt x="8621" y="7171"/>
                  <a:pt x="8615" y="7164"/>
                </a:cubicBezTo>
                <a:lnTo>
                  <a:pt x="8507" y="7064"/>
                </a:lnTo>
                <a:lnTo>
                  <a:pt x="8501" y="6982"/>
                </a:lnTo>
                <a:cubicBezTo>
                  <a:pt x="8501" y="6974"/>
                  <a:pt x="8496" y="6964"/>
                  <a:pt x="8490" y="6959"/>
                </a:cubicBezTo>
                <a:lnTo>
                  <a:pt x="8370" y="6860"/>
                </a:lnTo>
                <a:lnTo>
                  <a:pt x="8364" y="6765"/>
                </a:lnTo>
                <a:cubicBezTo>
                  <a:pt x="8364" y="6756"/>
                  <a:pt x="8360" y="6748"/>
                  <a:pt x="8354" y="6742"/>
                </a:cubicBezTo>
                <a:lnTo>
                  <a:pt x="8251" y="6649"/>
                </a:lnTo>
                <a:cubicBezTo>
                  <a:pt x="8246" y="6644"/>
                  <a:pt x="8239" y="6640"/>
                  <a:pt x="8232" y="6640"/>
                </a:cubicBezTo>
                <a:cubicBezTo>
                  <a:pt x="8230" y="6640"/>
                  <a:pt x="8229" y="6640"/>
                  <a:pt x="8228" y="6640"/>
                </a:cubicBezTo>
                <a:lnTo>
                  <a:pt x="7840" y="6667"/>
                </a:lnTo>
                <a:lnTo>
                  <a:pt x="7813" y="6279"/>
                </a:lnTo>
                <a:lnTo>
                  <a:pt x="7890" y="6055"/>
                </a:lnTo>
                <a:cubicBezTo>
                  <a:pt x="7894" y="6045"/>
                  <a:pt x="7891" y="6034"/>
                  <a:pt x="7885" y="6026"/>
                </a:cubicBezTo>
                <a:cubicBezTo>
                  <a:pt x="7877" y="6017"/>
                  <a:pt x="7868" y="6012"/>
                  <a:pt x="7858" y="6012"/>
                </a:cubicBezTo>
                <a:cubicBezTo>
                  <a:pt x="7858" y="6012"/>
                  <a:pt x="7857" y="6012"/>
                  <a:pt x="7856" y="6013"/>
                </a:cubicBezTo>
                <a:lnTo>
                  <a:pt x="7795" y="6017"/>
                </a:lnTo>
                <a:lnTo>
                  <a:pt x="7790" y="5948"/>
                </a:lnTo>
                <a:cubicBezTo>
                  <a:pt x="7788" y="5938"/>
                  <a:pt x="7783" y="5928"/>
                  <a:pt x="7775" y="5923"/>
                </a:cubicBezTo>
                <a:lnTo>
                  <a:pt x="7674" y="5859"/>
                </a:lnTo>
                <a:lnTo>
                  <a:pt x="7652" y="5544"/>
                </a:lnTo>
                <a:cubicBezTo>
                  <a:pt x="7652" y="5535"/>
                  <a:pt x="7647" y="5526"/>
                  <a:pt x="7640" y="5521"/>
                </a:cubicBezTo>
                <a:lnTo>
                  <a:pt x="7526" y="5428"/>
                </a:lnTo>
                <a:lnTo>
                  <a:pt x="7417" y="5326"/>
                </a:lnTo>
                <a:cubicBezTo>
                  <a:pt x="7415" y="5324"/>
                  <a:pt x="7411" y="5321"/>
                  <a:pt x="7407" y="5320"/>
                </a:cubicBezTo>
                <a:lnTo>
                  <a:pt x="7307" y="5280"/>
                </a:lnTo>
                <a:lnTo>
                  <a:pt x="7390" y="5273"/>
                </a:lnTo>
                <a:cubicBezTo>
                  <a:pt x="7398" y="5272"/>
                  <a:pt x="7407" y="5268"/>
                  <a:pt x="7412" y="5262"/>
                </a:cubicBezTo>
                <a:cubicBezTo>
                  <a:pt x="7417" y="5256"/>
                  <a:pt x="7421" y="5247"/>
                  <a:pt x="7421" y="5238"/>
                </a:cubicBezTo>
                <a:lnTo>
                  <a:pt x="7415" y="5163"/>
                </a:lnTo>
                <a:lnTo>
                  <a:pt x="7592" y="5149"/>
                </a:lnTo>
                <a:cubicBezTo>
                  <a:pt x="7596" y="5149"/>
                  <a:pt x="7600" y="5148"/>
                  <a:pt x="7603" y="5147"/>
                </a:cubicBezTo>
                <a:lnTo>
                  <a:pt x="7915" y="5018"/>
                </a:lnTo>
                <a:lnTo>
                  <a:pt x="7990" y="5013"/>
                </a:lnTo>
                <a:lnTo>
                  <a:pt x="8095" y="5205"/>
                </a:lnTo>
                <a:cubicBezTo>
                  <a:pt x="8102" y="5215"/>
                  <a:pt x="8112" y="5221"/>
                  <a:pt x="8124" y="5221"/>
                </a:cubicBezTo>
                <a:cubicBezTo>
                  <a:pt x="8125" y="5221"/>
                  <a:pt x="8126" y="5221"/>
                  <a:pt x="8127" y="5221"/>
                </a:cubicBezTo>
                <a:lnTo>
                  <a:pt x="8330" y="5207"/>
                </a:lnTo>
                <a:lnTo>
                  <a:pt x="8436" y="5298"/>
                </a:lnTo>
                <a:lnTo>
                  <a:pt x="8545" y="5399"/>
                </a:lnTo>
                <a:cubicBezTo>
                  <a:pt x="8547" y="5402"/>
                  <a:pt x="8550" y="5404"/>
                  <a:pt x="8553" y="5407"/>
                </a:cubicBezTo>
                <a:lnTo>
                  <a:pt x="8725" y="5477"/>
                </a:lnTo>
                <a:lnTo>
                  <a:pt x="8672" y="5553"/>
                </a:lnTo>
                <a:lnTo>
                  <a:pt x="8477" y="5568"/>
                </a:lnTo>
                <a:cubicBezTo>
                  <a:pt x="8469" y="5569"/>
                  <a:pt x="8460" y="5573"/>
                  <a:pt x="8454" y="5579"/>
                </a:cubicBezTo>
                <a:cubicBezTo>
                  <a:pt x="8449" y="5586"/>
                  <a:pt x="8447" y="5594"/>
                  <a:pt x="8447" y="5602"/>
                </a:cubicBezTo>
                <a:lnTo>
                  <a:pt x="8452" y="5682"/>
                </a:lnTo>
                <a:lnTo>
                  <a:pt x="8157" y="5811"/>
                </a:lnTo>
                <a:cubicBezTo>
                  <a:pt x="8144" y="5818"/>
                  <a:pt x="8136" y="5829"/>
                  <a:pt x="8137" y="5844"/>
                </a:cubicBezTo>
                <a:lnTo>
                  <a:pt x="8166" y="6248"/>
                </a:lnTo>
                <a:cubicBezTo>
                  <a:pt x="8167" y="6261"/>
                  <a:pt x="8176" y="6273"/>
                  <a:pt x="8188" y="6277"/>
                </a:cubicBezTo>
                <a:lnTo>
                  <a:pt x="8412" y="6356"/>
                </a:lnTo>
                <a:cubicBezTo>
                  <a:pt x="8416" y="6357"/>
                  <a:pt x="8420" y="6357"/>
                  <a:pt x="8425" y="6357"/>
                </a:cubicBezTo>
                <a:lnTo>
                  <a:pt x="8626" y="6344"/>
                </a:lnTo>
                <a:lnTo>
                  <a:pt x="8828" y="6440"/>
                </a:lnTo>
                <a:lnTo>
                  <a:pt x="9183" y="6633"/>
                </a:lnTo>
                <a:cubicBezTo>
                  <a:pt x="9189" y="6636"/>
                  <a:pt x="9194" y="6637"/>
                  <a:pt x="9199" y="6637"/>
                </a:cubicBezTo>
                <a:cubicBezTo>
                  <a:pt x="9209" y="6637"/>
                  <a:pt x="9218" y="6633"/>
                  <a:pt x="9225" y="6625"/>
                </a:cubicBezTo>
                <a:lnTo>
                  <a:pt x="9306" y="6516"/>
                </a:lnTo>
                <a:lnTo>
                  <a:pt x="9623" y="6385"/>
                </a:lnTo>
                <a:lnTo>
                  <a:pt x="9813" y="6251"/>
                </a:lnTo>
                <a:lnTo>
                  <a:pt x="9922" y="6149"/>
                </a:lnTo>
                <a:cubicBezTo>
                  <a:pt x="9930" y="6143"/>
                  <a:pt x="9933" y="6133"/>
                  <a:pt x="9932" y="6123"/>
                </a:cubicBezTo>
                <a:lnTo>
                  <a:pt x="9896" y="5602"/>
                </a:lnTo>
                <a:cubicBezTo>
                  <a:pt x="9896" y="5594"/>
                  <a:pt x="9891" y="5586"/>
                  <a:pt x="9885" y="5580"/>
                </a:cubicBezTo>
                <a:lnTo>
                  <a:pt x="9723" y="5429"/>
                </a:lnTo>
                <a:lnTo>
                  <a:pt x="9735" y="5428"/>
                </a:lnTo>
                <a:cubicBezTo>
                  <a:pt x="9744" y="5428"/>
                  <a:pt x="9751" y="5424"/>
                  <a:pt x="9756" y="5419"/>
                </a:cubicBezTo>
                <a:lnTo>
                  <a:pt x="9865" y="5308"/>
                </a:lnTo>
                <a:lnTo>
                  <a:pt x="10067" y="5074"/>
                </a:lnTo>
                <a:cubicBezTo>
                  <a:pt x="10073" y="5066"/>
                  <a:pt x="10077" y="5059"/>
                  <a:pt x="10076" y="5049"/>
                </a:cubicBezTo>
                <a:cubicBezTo>
                  <a:pt x="10074" y="5040"/>
                  <a:pt x="10070" y="5033"/>
                  <a:pt x="10063" y="5028"/>
                </a:cubicBezTo>
                <a:lnTo>
                  <a:pt x="9942" y="4929"/>
                </a:lnTo>
                <a:lnTo>
                  <a:pt x="9857" y="4849"/>
                </a:lnTo>
                <a:lnTo>
                  <a:pt x="9930" y="4767"/>
                </a:lnTo>
                <a:lnTo>
                  <a:pt x="10037" y="4657"/>
                </a:lnTo>
                <a:cubicBezTo>
                  <a:pt x="10040" y="4654"/>
                  <a:pt x="10042" y="4650"/>
                  <a:pt x="10044" y="4646"/>
                </a:cubicBezTo>
                <a:lnTo>
                  <a:pt x="10216" y="4209"/>
                </a:lnTo>
                <a:lnTo>
                  <a:pt x="10295" y="4204"/>
                </a:lnTo>
                <a:cubicBezTo>
                  <a:pt x="10307" y="4202"/>
                  <a:pt x="10317" y="4195"/>
                  <a:pt x="10322" y="4184"/>
                </a:cubicBezTo>
                <a:lnTo>
                  <a:pt x="10415" y="3978"/>
                </a:lnTo>
                <a:lnTo>
                  <a:pt x="10468" y="3918"/>
                </a:lnTo>
                <a:lnTo>
                  <a:pt x="10471" y="3954"/>
                </a:lnTo>
                <a:cubicBezTo>
                  <a:pt x="10472" y="3962"/>
                  <a:pt x="10474" y="3971"/>
                  <a:pt x="10482" y="3976"/>
                </a:cubicBezTo>
                <a:lnTo>
                  <a:pt x="10589" y="4077"/>
                </a:lnTo>
                <a:cubicBezTo>
                  <a:pt x="10595" y="4083"/>
                  <a:pt x="10603" y="4086"/>
                  <a:pt x="10610" y="4086"/>
                </a:cubicBezTo>
                <a:cubicBezTo>
                  <a:pt x="10612" y="4086"/>
                  <a:pt x="10613" y="4086"/>
                  <a:pt x="10614" y="4086"/>
                </a:cubicBezTo>
                <a:lnTo>
                  <a:pt x="10832" y="4071"/>
                </a:lnTo>
                <a:cubicBezTo>
                  <a:pt x="10843" y="4070"/>
                  <a:pt x="10853" y="4061"/>
                  <a:pt x="10859" y="4051"/>
                </a:cubicBezTo>
                <a:cubicBezTo>
                  <a:pt x="10864" y="4039"/>
                  <a:pt x="10863" y="4027"/>
                  <a:pt x="10854" y="4018"/>
                </a:cubicBezTo>
                <a:lnTo>
                  <a:pt x="10620" y="3716"/>
                </a:lnTo>
                <a:lnTo>
                  <a:pt x="10609" y="3541"/>
                </a:lnTo>
                <a:lnTo>
                  <a:pt x="10645" y="3539"/>
                </a:lnTo>
                <a:lnTo>
                  <a:pt x="10650" y="3614"/>
                </a:lnTo>
                <a:cubicBezTo>
                  <a:pt x="10651" y="3630"/>
                  <a:pt x="10665" y="3644"/>
                  <a:pt x="10680" y="3644"/>
                </a:cubicBezTo>
                <a:cubicBezTo>
                  <a:pt x="10682" y="3644"/>
                  <a:pt x="10684" y="3644"/>
                  <a:pt x="10686" y="3644"/>
                </a:cubicBezTo>
                <a:lnTo>
                  <a:pt x="10800" y="3636"/>
                </a:lnTo>
                <a:cubicBezTo>
                  <a:pt x="10818" y="3635"/>
                  <a:pt x="10832" y="3620"/>
                  <a:pt x="10831" y="3601"/>
                </a:cubicBezTo>
                <a:lnTo>
                  <a:pt x="10815" y="3386"/>
                </a:lnTo>
                <a:cubicBezTo>
                  <a:pt x="10813" y="3369"/>
                  <a:pt x="10800" y="3355"/>
                  <a:pt x="10784" y="3355"/>
                </a:cubicBezTo>
                <a:cubicBezTo>
                  <a:pt x="10783" y="3355"/>
                  <a:pt x="10781" y="3355"/>
                  <a:pt x="10780" y="3355"/>
                </a:cubicBezTo>
                <a:lnTo>
                  <a:pt x="10712" y="3361"/>
                </a:lnTo>
                <a:lnTo>
                  <a:pt x="10775" y="3148"/>
                </a:lnTo>
                <a:lnTo>
                  <a:pt x="10839" y="3216"/>
                </a:lnTo>
                <a:cubicBezTo>
                  <a:pt x="10845" y="3223"/>
                  <a:pt x="10853" y="3227"/>
                  <a:pt x="10860" y="3227"/>
                </a:cubicBezTo>
                <a:cubicBezTo>
                  <a:pt x="10862" y="3227"/>
                  <a:pt x="10863" y="3227"/>
                  <a:pt x="10865" y="3226"/>
                </a:cubicBezTo>
                <a:lnTo>
                  <a:pt x="11058" y="3214"/>
                </a:lnTo>
                <a:lnTo>
                  <a:pt x="11068" y="3370"/>
                </a:lnTo>
                <a:cubicBezTo>
                  <a:pt x="11068" y="3377"/>
                  <a:pt x="11072" y="3385"/>
                  <a:pt x="11077" y="3391"/>
                </a:cubicBezTo>
                <a:lnTo>
                  <a:pt x="11160" y="3472"/>
                </a:lnTo>
                <a:lnTo>
                  <a:pt x="11091" y="3565"/>
                </a:lnTo>
                <a:cubicBezTo>
                  <a:pt x="11086" y="3571"/>
                  <a:pt x="11084" y="3579"/>
                  <a:pt x="11084" y="3586"/>
                </a:cubicBezTo>
                <a:lnTo>
                  <a:pt x="11115" y="4021"/>
                </a:lnTo>
                <a:cubicBezTo>
                  <a:pt x="11117" y="4034"/>
                  <a:pt x="11127" y="4048"/>
                  <a:pt x="11141" y="4050"/>
                </a:cubicBezTo>
                <a:cubicBezTo>
                  <a:pt x="11144" y="4051"/>
                  <a:pt x="11147" y="4051"/>
                  <a:pt x="11150" y="4051"/>
                </a:cubicBezTo>
                <a:cubicBezTo>
                  <a:pt x="11161" y="4051"/>
                  <a:pt x="11171" y="4045"/>
                  <a:pt x="11176" y="4034"/>
                </a:cubicBezTo>
                <a:lnTo>
                  <a:pt x="11342" y="3731"/>
                </a:lnTo>
                <a:lnTo>
                  <a:pt x="11415" y="3800"/>
                </a:lnTo>
                <a:lnTo>
                  <a:pt x="11547" y="3906"/>
                </a:lnTo>
                <a:cubicBezTo>
                  <a:pt x="11552" y="3911"/>
                  <a:pt x="11559" y="3913"/>
                  <a:pt x="11566" y="3913"/>
                </a:cubicBezTo>
                <a:cubicBezTo>
                  <a:pt x="11572" y="3913"/>
                  <a:pt x="11577" y="3912"/>
                  <a:pt x="11582" y="3909"/>
                </a:cubicBezTo>
                <a:cubicBezTo>
                  <a:pt x="11593" y="3903"/>
                  <a:pt x="11601" y="3892"/>
                  <a:pt x="11599" y="3878"/>
                </a:cubicBezTo>
                <a:lnTo>
                  <a:pt x="11585" y="3674"/>
                </a:lnTo>
                <a:lnTo>
                  <a:pt x="11757" y="3453"/>
                </a:lnTo>
                <a:cubicBezTo>
                  <a:pt x="11762" y="3446"/>
                  <a:pt x="11763" y="3439"/>
                  <a:pt x="11763" y="3430"/>
                </a:cubicBezTo>
                <a:lnTo>
                  <a:pt x="11755" y="3326"/>
                </a:lnTo>
                <a:lnTo>
                  <a:pt x="11835" y="2918"/>
                </a:lnTo>
                <a:lnTo>
                  <a:pt x="11835" y="2909"/>
                </a:lnTo>
                <a:lnTo>
                  <a:pt x="11830" y="2834"/>
                </a:lnTo>
                <a:lnTo>
                  <a:pt x="12340" y="2797"/>
                </a:lnTo>
                <a:cubicBezTo>
                  <a:pt x="12353" y="2795"/>
                  <a:pt x="12363" y="2788"/>
                  <a:pt x="12368" y="2776"/>
                </a:cubicBezTo>
                <a:lnTo>
                  <a:pt x="12456" y="2553"/>
                </a:lnTo>
                <a:cubicBezTo>
                  <a:pt x="12458" y="2547"/>
                  <a:pt x="12458" y="2543"/>
                  <a:pt x="12458" y="2538"/>
                </a:cubicBezTo>
                <a:lnTo>
                  <a:pt x="12429" y="2120"/>
                </a:lnTo>
                <a:lnTo>
                  <a:pt x="12517" y="1908"/>
                </a:lnTo>
                <a:lnTo>
                  <a:pt x="12586" y="1827"/>
                </a:lnTo>
                <a:lnTo>
                  <a:pt x="12666" y="1898"/>
                </a:lnTo>
                <a:lnTo>
                  <a:pt x="12775" y="2082"/>
                </a:lnTo>
                <a:lnTo>
                  <a:pt x="12690" y="2188"/>
                </a:lnTo>
                <a:cubicBezTo>
                  <a:pt x="12684" y="2194"/>
                  <a:pt x="12681" y="2202"/>
                  <a:pt x="12682" y="2211"/>
                </a:cubicBezTo>
                <a:cubicBezTo>
                  <a:pt x="12684" y="2220"/>
                  <a:pt x="12687" y="2228"/>
                  <a:pt x="12694" y="2233"/>
                </a:cubicBezTo>
                <a:lnTo>
                  <a:pt x="12925" y="2420"/>
                </a:lnTo>
                <a:cubicBezTo>
                  <a:pt x="12931" y="2425"/>
                  <a:pt x="12938" y="2428"/>
                  <a:pt x="12946" y="2428"/>
                </a:cubicBezTo>
                <a:cubicBezTo>
                  <a:pt x="12947" y="2428"/>
                  <a:pt x="12948" y="2428"/>
                  <a:pt x="12949" y="2428"/>
                </a:cubicBezTo>
                <a:lnTo>
                  <a:pt x="13158" y="2413"/>
                </a:lnTo>
                <a:cubicBezTo>
                  <a:pt x="13166" y="2413"/>
                  <a:pt x="13174" y="2409"/>
                  <a:pt x="13179" y="2403"/>
                </a:cubicBezTo>
                <a:lnTo>
                  <a:pt x="13383" y="2185"/>
                </a:lnTo>
                <a:cubicBezTo>
                  <a:pt x="13389" y="2179"/>
                  <a:pt x="13392" y="2170"/>
                  <a:pt x="13392" y="2162"/>
                </a:cubicBezTo>
                <a:cubicBezTo>
                  <a:pt x="13390" y="2153"/>
                  <a:pt x="13387" y="2143"/>
                  <a:pt x="13379" y="2138"/>
                </a:cubicBezTo>
                <a:lnTo>
                  <a:pt x="13258" y="2032"/>
                </a:lnTo>
                <a:cubicBezTo>
                  <a:pt x="13252" y="2027"/>
                  <a:pt x="13245" y="2023"/>
                  <a:pt x="13237" y="2023"/>
                </a:cubicBezTo>
                <a:cubicBezTo>
                  <a:pt x="13236" y="2023"/>
                  <a:pt x="13235" y="2024"/>
                  <a:pt x="13234" y="2024"/>
                </a:cubicBezTo>
                <a:lnTo>
                  <a:pt x="13176" y="2028"/>
                </a:lnTo>
                <a:lnTo>
                  <a:pt x="13244" y="1753"/>
                </a:lnTo>
                <a:lnTo>
                  <a:pt x="13441" y="1535"/>
                </a:lnTo>
                <a:cubicBezTo>
                  <a:pt x="13446" y="1529"/>
                  <a:pt x="13449" y="1522"/>
                  <a:pt x="13449" y="1512"/>
                </a:cubicBezTo>
                <a:cubicBezTo>
                  <a:pt x="13447" y="1504"/>
                  <a:pt x="13444" y="1496"/>
                  <a:pt x="13437" y="1491"/>
                </a:cubicBezTo>
                <a:lnTo>
                  <a:pt x="13327" y="1395"/>
                </a:lnTo>
                <a:cubicBezTo>
                  <a:pt x="13322" y="1390"/>
                  <a:pt x="13314" y="1387"/>
                  <a:pt x="13307" y="1387"/>
                </a:cubicBezTo>
                <a:cubicBezTo>
                  <a:pt x="13306" y="1387"/>
                  <a:pt x="13305" y="1387"/>
                  <a:pt x="13304" y="1387"/>
                </a:cubicBezTo>
                <a:lnTo>
                  <a:pt x="13109" y="1402"/>
                </a:lnTo>
                <a:lnTo>
                  <a:pt x="13009" y="1202"/>
                </a:lnTo>
                <a:cubicBezTo>
                  <a:pt x="13007" y="1199"/>
                  <a:pt x="13004" y="1195"/>
                  <a:pt x="12999" y="1192"/>
                </a:cubicBezTo>
                <a:lnTo>
                  <a:pt x="12786" y="1019"/>
                </a:lnTo>
                <a:lnTo>
                  <a:pt x="12866" y="920"/>
                </a:lnTo>
                <a:cubicBezTo>
                  <a:pt x="12871" y="914"/>
                  <a:pt x="12873" y="904"/>
                  <a:pt x="12873" y="897"/>
                </a:cubicBezTo>
                <a:lnTo>
                  <a:pt x="12853" y="608"/>
                </a:lnTo>
                <a:cubicBezTo>
                  <a:pt x="12853" y="600"/>
                  <a:pt x="12848" y="592"/>
                  <a:pt x="12843" y="587"/>
                </a:cubicBezTo>
                <a:lnTo>
                  <a:pt x="12779" y="523"/>
                </a:lnTo>
                <a:lnTo>
                  <a:pt x="13241" y="491"/>
                </a:lnTo>
                <a:cubicBezTo>
                  <a:pt x="13246" y="491"/>
                  <a:pt x="13249" y="489"/>
                  <a:pt x="13253" y="487"/>
                </a:cubicBezTo>
                <a:lnTo>
                  <a:pt x="13467" y="376"/>
                </a:lnTo>
                <a:lnTo>
                  <a:pt x="13856" y="119"/>
                </a:lnTo>
                <a:lnTo>
                  <a:pt x="14365" y="83"/>
                </a:lnTo>
                <a:close/>
                <a:moveTo>
                  <a:pt x="14415" y="0"/>
                </a:moveTo>
                <a:cubicBezTo>
                  <a:pt x="14414" y="0"/>
                  <a:pt x="14413" y="0"/>
                  <a:pt x="14412" y="1"/>
                </a:cubicBezTo>
                <a:lnTo>
                  <a:pt x="13861" y="40"/>
                </a:lnTo>
                <a:cubicBezTo>
                  <a:pt x="13856" y="40"/>
                  <a:pt x="13851" y="42"/>
                  <a:pt x="13846" y="45"/>
                </a:cubicBezTo>
                <a:lnTo>
                  <a:pt x="13451" y="305"/>
                </a:lnTo>
                <a:lnTo>
                  <a:pt x="13247" y="411"/>
                </a:lnTo>
                <a:lnTo>
                  <a:pt x="12720" y="448"/>
                </a:lnTo>
                <a:cubicBezTo>
                  <a:pt x="12707" y="448"/>
                  <a:pt x="12695" y="458"/>
                  <a:pt x="12691" y="469"/>
                </a:cubicBezTo>
                <a:cubicBezTo>
                  <a:pt x="12688" y="483"/>
                  <a:pt x="12690" y="495"/>
                  <a:pt x="12699" y="505"/>
                </a:cubicBezTo>
                <a:lnTo>
                  <a:pt x="12808" y="612"/>
                </a:lnTo>
                <a:lnTo>
                  <a:pt x="12825" y="874"/>
                </a:lnTo>
                <a:lnTo>
                  <a:pt x="12733" y="989"/>
                </a:lnTo>
                <a:cubicBezTo>
                  <a:pt x="12728" y="995"/>
                  <a:pt x="12726" y="1003"/>
                  <a:pt x="12727" y="1013"/>
                </a:cubicBezTo>
                <a:cubicBezTo>
                  <a:pt x="12727" y="1021"/>
                  <a:pt x="12732" y="1029"/>
                  <a:pt x="12738" y="1035"/>
                </a:cubicBezTo>
                <a:lnTo>
                  <a:pt x="12971" y="1223"/>
                </a:lnTo>
                <a:lnTo>
                  <a:pt x="13078" y="1435"/>
                </a:lnTo>
                <a:cubicBezTo>
                  <a:pt x="13083" y="1445"/>
                  <a:pt x="13093" y="1454"/>
                  <a:pt x="13104" y="1454"/>
                </a:cubicBezTo>
                <a:cubicBezTo>
                  <a:pt x="13106" y="1454"/>
                  <a:pt x="13108" y="1453"/>
                  <a:pt x="13110" y="1453"/>
                </a:cubicBezTo>
                <a:lnTo>
                  <a:pt x="13313" y="1440"/>
                </a:lnTo>
                <a:lnTo>
                  <a:pt x="13387" y="1503"/>
                </a:lnTo>
                <a:lnTo>
                  <a:pt x="13207" y="1702"/>
                </a:lnTo>
                <a:cubicBezTo>
                  <a:pt x="13203" y="1706"/>
                  <a:pt x="13200" y="1711"/>
                  <a:pt x="13199" y="1716"/>
                </a:cubicBezTo>
                <a:lnTo>
                  <a:pt x="13120" y="2043"/>
                </a:lnTo>
                <a:cubicBezTo>
                  <a:pt x="13117" y="2054"/>
                  <a:pt x="13120" y="2064"/>
                  <a:pt x="13126" y="2072"/>
                </a:cubicBezTo>
                <a:cubicBezTo>
                  <a:pt x="13131" y="2078"/>
                  <a:pt x="13139" y="2084"/>
                  <a:pt x="13148" y="2084"/>
                </a:cubicBezTo>
                <a:cubicBezTo>
                  <a:pt x="13150" y="2084"/>
                  <a:pt x="13152" y="2084"/>
                  <a:pt x="13153" y="2083"/>
                </a:cubicBezTo>
                <a:lnTo>
                  <a:pt x="13242" y="2077"/>
                </a:lnTo>
                <a:lnTo>
                  <a:pt x="13329" y="2153"/>
                </a:lnTo>
                <a:lnTo>
                  <a:pt x="13159" y="2336"/>
                </a:lnTo>
                <a:lnTo>
                  <a:pt x="12975" y="2349"/>
                </a:lnTo>
                <a:lnTo>
                  <a:pt x="12780" y="2190"/>
                </a:lnTo>
                <a:lnTo>
                  <a:pt x="12860" y="2092"/>
                </a:lnTo>
                <a:cubicBezTo>
                  <a:pt x="12867" y="2081"/>
                  <a:pt x="12868" y="2066"/>
                  <a:pt x="12862" y="2055"/>
                </a:cubicBezTo>
                <a:lnTo>
                  <a:pt x="12738" y="1846"/>
                </a:lnTo>
                <a:cubicBezTo>
                  <a:pt x="12737" y="1842"/>
                  <a:pt x="12735" y="1840"/>
                  <a:pt x="12732" y="1837"/>
                </a:cubicBezTo>
                <a:lnTo>
                  <a:pt x="12622" y="1743"/>
                </a:lnTo>
                <a:cubicBezTo>
                  <a:pt x="12617" y="1738"/>
                  <a:pt x="12610" y="1734"/>
                  <a:pt x="12602" y="1734"/>
                </a:cubicBezTo>
                <a:cubicBezTo>
                  <a:pt x="12601" y="1734"/>
                  <a:pt x="12600" y="1734"/>
                  <a:pt x="12600" y="1734"/>
                </a:cubicBezTo>
                <a:cubicBezTo>
                  <a:pt x="12591" y="1736"/>
                  <a:pt x="12582" y="1739"/>
                  <a:pt x="12577" y="1747"/>
                </a:cubicBezTo>
                <a:lnTo>
                  <a:pt x="12483" y="1856"/>
                </a:lnTo>
                <a:cubicBezTo>
                  <a:pt x="12481" y="1858"/>
                  <a:pt x="12480" y="1862"/>
                  <a:pt x="12478" y="1864"/>
                </a:cubicBezTo>
                <a:lnTo>
                  <a:pt x="12384" y="2090"/>
                </a:lnTo>
                <a:cubicBezTo>
                  <a:pt x="12382" y="2093"/>
                  <a:pt x="12382" y="2099"/>
                  <a:pt x="12382" y="2104"/>
                </a:cubicBezTo>
                <a:lnTo>
                  <a:pt x="12412" y="2523"/>
                </a:lnTo>
                <a:lnTo>
                  <a:pt x="12335" y="2721"/>
                </a:lnTo>
                <a:lnTo>
                  <a:pt x="11813" y="2758"/>
                </a:lnTo>
                <a:cubicBezTo>
                  <a:pt x="11805" y="2759"/>
                  <a:pt x="11796" y="2763"/>
                  <a:pt x="11791" y="2769"/>
                </a:cubicBezTo>
                <a:cubicBezTo>
                  <a:pt x="11785" y="2775"/>
                  <a:pt x="11783" y="2784"/>
                  <a:pt x="11783" y="2793"/>
                </a:cubicBezTo>
                <a:lnTo>
                  <a:pt x="11791" y="2897"/>
                </a:lnTo>
                <a:lnTo>
                  <a:pt x="11711" y="3305"/>
                </a:lnTo>
                <a:lnTo>
                  <a:pt x="11711" y="3315"/>
                </a:lnTo>
                <a:lnTo>
                  <a:pt x="11718" y="3411"/>
                </a:lnTo>
                <a:lnTo>
                  <a:pt x="11546" y="3632"/>
                </a:lnTo>
                <a:cubicBezTo>
                  <a:pt x="11541" y="3639"/>
                  <a:pt x="11540" y="3647"/>
                  <a:pt x="11540" y="3654"/>
                </a:cubicBezTo>
                <a:lnTo>
                  <a:pt x="11550" y="3798"/>
                </a:lnTo>
                <a:lnTo>
                  <a:pt x="11477" y="3741"/>
                </a:lnTo>
                <a:lnTo>
                  <a:pt x="11376" y="3645"/>
                </a:lnTo>
                <a:cubicBezTo>
                  <a:pt x="11369" y="3639"/>
                  <a:pt x="11362" y="3636"/>
                  <a:pt x="11354" y="3636"/>
                </a:cubicBezTo>
                <a:cubicBezTo>
                  <a:pt x="11352" y="3636"/>
                  <a:pt x="11350" y="3636"/>
                  <a:pt x="11348" y="3636"/>
                </a:cubicBezTo>
                <a:cubicBezTo>
                  <a:pt x="11338" y="3639"/>
                  <a:pt x="11330" y="3644"/>
                  <a:pt x="11325" y="3653"/>
                </a:cubicBezTo>
                <a:lnTo>
                  <a:pt x="11192" y="3897"/>
                </a:lnTo>
                <a:lnTo>
                  <a:pt x="11170" y="3585"/>
                </a:lnTo>
                <a:lnTo>
                  <a:pt x="11249" y="3480"/>
                </a:lnTo>
                <a:cubicBezTo>
                  <a:pt x="11259" y="3467"/>
                  <a:pt x="11258" y="3449"/>
                  <a:pt x="11247" y="3437"/>
                </a:cubicBezTo>
                <a:lnTo>
                  <a:pt x="11153" y="3343"/>
                </a:lnTo>
                <a:lnTo>
                  <a:pt x="11140" y="3168"/>
                </a:lnTo>
                <a:cubicBezTo>
                  <a:pt x="11139" y="3150"/>
                  <a:pt x="11124" y="3138"/>
                  <a:pt x="11107" y="3138"/>
                </a:cubicBezTo>
                <a:cubicBezTo>
                  <a:pt x="11107" y="3138"/>
                  <a:pt x="11106" y="3138"/>
                  <a:pt x="11105" y="3138"/>
                </a:cubicBezTo>
                <a:lnTo>
                  <a:pt x="10895" y="3152"/>
                </a:lnTo>
                <a:lnTo>
                  <a:pt x="10804" y="3055"/>
                </a:lnTo>
                <a:cubicBezTo>
                  <a:pt x="10798" y="3049"/>
                  <a:pt x="10789" y="3046"/>
                  <a:pt x="10779" y="3046"/>
                </a:cubicBezTo>
                <a:cubicBezTo>
                  <a:pt x="10777" y="3046"/>
                  <a:pt x="10775" y="3046"/>
                  <a:pt x="10773" y="3046"/>
                </a:cubicBezTo>
                <a:cubicBezTo>
                  <a:pt x="10762" y="3049"/>
                  <a:pt x="10753" y="3057"/>
                  <a:pt x="10749" y="3069"/>
                </a:cubicBezTo>
                <a:lnTo>
                  <a:pt x="10656" y="3379"/>
                </a:lnTo>
                <a:cubicBezTo>
                  <a:pt x="10652" y="3390"/>
                  <a:pt x="10655" y="3402"/>
                  <a:pt x="10661" y="3409"/>
                </a:cubicBezTo>
                <a:cubicBezTo>
                  <a:pt x="10667" y="3417"/>
                  <a:pt x="10675" y="3421"/>
                  <a:pt x="10684" y="3421"/>
                </a:cubicBezTo>
                <a:cubicBezTo>
                  <a:pt x="10686" y="3421"/>
                  <a:pt x="10687" y="3421"/>
                  <a:pt x="10689" y="3421"/>
                </a:cubicBezTo>
                <a:lnTo>
                  <a:pt x="10770" y="3416"/>
                </a:lnTo>
                <a:lnTo>
                  <a:pt x="10781" y="3569"/>
                </a:lnTo>
                <a:lnTo>
                  <a:pt x="10732" y="3572"/>
                </a:lnTo>
                <a:lnTo>
                  <a:pt x="10726" y="3497"/>
                </a:lnTo>
                <a:cubicBezTo>
                  <a:pt x="10725" y="3488"/>
                  <a:pt x="10721" y="3480"/>
                  <a:pt x="10715" y="3475"/>
                </a:cubicBezTo>
                <a:cubicBezTo>
                  <a:pt x="10708" y="3470"/>
                  <a:pt x="10702" y="3467"/>
                  <a:pt x="10694" y="3467"/>
                </a:cubicBezTo>
                <a:cubicBezTo>
                  <a:pt x="10693" y="3467"/>
                  <a:pt x="10692" y="3467"/>
                  <a:pt x="10691" y="3467"/>
                </a:cubicBezTo>
                <a:lnTo>
                  <a:pt x="10590" y="3475"/>
                </a:lnTo>
                <a:cubicBezTo>
                  <a:pt x="10571" y="3476"/>
                  <a:pt x="10559" y="3492"/>
                  <a:pt x="10560" y="3509"/>
                </a:cubicBezTo>
                <a:lnTo>
                  <a:pt x="10575" y="3726"/>
                </a:lnTo>
                <a:cubicBezTo>
                  <a:pt x="10575" y="3732"/>
                  <a:pt x="10578" y="3739"/>
                  <a:pt x="10582" y="3744"/>
                </a:cubicBezTo>
                <a:lnTo>
                  <a:pt x="10785" y="4006"/>
                </a:lnTo>
                <a:lnTo>
                  <a:pt x="10643" y="4017"/>
                </a:lnTo>
                <a:lnTo>
                  <a:pt x="10555" y="3933"/>
                </a:lnTo>
                <a:lnTo>
                  <a:pt x="10546" y="3831"/>
                </a:lnTo>
                <a:cubicBezTo>
                  <a:pt x="10545" y="3819"/>
                  <a:pt x="10538" y="3806"/>
                  <a:pt x="10524" y="3803"/>
                </a:cubicBezTo>
                <a:cubicBezTo>
                  <a:pt x="10520" y="3802"/>
                  <a:pt x="10516" y="3801"/>
                  <a:pt x="10512" y="3801"/>
                </a:cubicBezTo>
                <a:cubicBezTo>
                  <a:pt x="10504" y="3801"/>
                  <a:pt x="10495" y="3804"/>
                  <a:pt x="10489" y="3811"/>
                </a:cubicBezTo>
                <a:lnTo>
                  <a:pt x="10382" y="3935"/>
                </a:lnTo>
                <a:cubicBezTo>
                  <a:pt x="10379" y="3938"/>
                  <a:pt x="10378" y="3941"/>
                  <a:pt x="10377" y="3944"/>
                </a:cubicBezTo>
                <a:lnTo>
                  <a:pt x="10290" y="4136"/>
                </a:lnTo>
                <a:lnTo>
                  <a:pt x="10210" y="4141"/>
                </a:lnTo>
                <a:cubicBezTo>
                  <a:pt x="10196" y="4143"/>
                  <a:pt x="10186" y="4150"/>
                  <a:pt x="10181" y="4162"/>
                </a:cubicBezTo>
                <a:lnTo>
                  <a:pt x="10004" y="4612"/>
                </a:lnTo>
                <a:lnTo>
                  <a:pt x="9900" y="4719"/>
                </a:lnTo>
                <a:lnTo>
                  <a:pt x="9805" y="4827"/>
                </a:lnTo>
                <a:cubicBezTo>
                  <a:pt x="9793" y="4840"/>
                  <a:pt x="9795" y="4861"/>
                  <a:pt x="9807" y="4872"/>
                </a:cubicBezTo>
                <a:lnTo>
                  <a:pt x="9918" y="4975"/>
                </a:lnTo>
                <a:lnTo>
                  <a:pt x="10014" y="5055"/>
                </a:lnTo>
                <a:lnTo>
                  <a:pt x="9836" y="5261"/>
                </a:lnTo>
                <a:lnTo>
                  <a:pt x="9737" y="5362"/>
                </a:lnTo>
                <a:lnTo>
                  <a:pt x="9661" y="5367"/>
                </a:lnTo>
                <a:cubicBezTo>
                  <a:pt x="9649" y="5368"/>
                  <a:pt x="9637" y="5376"/>
                  <a:pt x="9633" y="5389"/>
                </a:cubicBezTo>
                <a:cubicBezTo>
                  <a:pt x="9629" y="5402"/>
                  <a:pt x="9633" y="5415"/>
                  <a:pt x="9643" y="5424"/>
                </a:cubicBezTo>
                <a:lnTo>
                  <a:pt x="9851" y="5618"/>
                </a:lnTo>
                <a:lnTo>
                  <a:pt x="9885" y="6110"/>
                </a:lnTo>
                <a:lnTo>
                  <a:pt x="9791" y="6199"/>
                </a:lnTo>
                <a:lnTo>
                  <a:pt x="9609" y="6326"/>
                </a:lnTo>
                <a:lnTo>
                  <a:pt x="9292" y="6458"/>
                </a:lnTo>
                <a:cubicBezTo>
                  <a:pt x="9285" y="6460"/>
                  <a:pt x="9281" y="6463"/>
                  <a:pt x="9278" y="6469"/>
                </a:cubicBezTo>
                <a:lnTo>
                  <a:pt x="9208" y="6560"/>
                </a:lnTo>
                <a:lnTo>
                  <a:pt x="8877" y="6381"/>
                </a:lnTo>
                <a:lnTo>
                  <a:pt x="8666" y="6279"/>
                </a:lnTo>
                <a:cubicBezTo>
                  <a:pt x="8661" y="6278"/>
                  <a:pt x="8654" y="6277"/>
                  <a:pt x="8649" y="6277"/>
                </a:cubicBezTo>
                <a:lnTo>
                  <a:pt x="8445" y="6292"/>
                </a:lnTo>
                <a:lnTo>
                  <a:pt x="8248" y="6222"/>
                </a:lnTo>
                <a:lnTo>
                  <a:pt x="8222" y="5862"/>
                </a:lnTo>
                <a:lnTo>
                  <a:pt x="8518" y="5732"/>
                </a:lnTo>
                <a:cubicBezTo>
                  <a:pt x="8531" y="5727"/>
                  <a:pt x="8539" y="5715"/>
                  <a:pt x="8537" y="5700"/>
                </a:cubicBezTo>
                <a:lnTo>
                  <a:pt x="8532" y="5631"/>
                </a:lnTo>
                <a:lnTo>
                  <a:pt x="8711" y="5618"/>
                </a:lnTo>
                <a:cubicBezTo>
                  <a:pt x="8721" y="5618"/>
                  <a:pt x="8729" y="5613"/>
                  <a:pt x="8735" y="5605"/>
                </a:cubicBezTo>
                <a:lnTo>
                  <a:pt x="8821" y="5485"/>
                </a:lnTo>
                <a:cubicBezTo>
                  <a:pt x="8827" y="5476"/>
                  <a:pt x="8828" y="5466"/>
                  <a:pt x="8826" y="5457"/>
                </a:cubicBezTo>
                <a:cubicBezTo>
                  <a:pt x="8823" y="5448"/>
                  <a:pt x="8817" y="5440"/>
                  <a:pt x="8807" y="5436"/>
                </a:cubicBezTo>
                <a:lnTo>
                  <a:pt x="8603" y="5350"/>
                </a:lnTo>
                <a:lnTo>
                  <a:pt x="8497" y="5252"/>
                </a:lnTo>
                <a:lnTo>
                  <a:pt x="8381" y="5152"/>
                </a:lnTo>
                <a:cubicBezTo>
                  <a:pt x="8375" y="5148"/>
                  <a:pt x="8369" y="5144"/>
                  <a:pt x="8361" y="5144"/>
                </a:cubicBezTo>
                <a:cubicBezTo>
                  <a:pt x="8360" y="5144"/>
                  <a:pt x="8359" y="5144"/>
                  <a:pt x="8358" y="5144"/>
                </a:cubicBezTo>
                <a:lnTo>
                  <a:pt x="8161" y="5159"/>
                </a:lnTo>
                <a:lnTo>
                  <a:pt x="8056" y="4967"/>
                </a:lnTo>
                <a:cubicBezTo>
                  <a:pt x="8050" y="4957"/>
                  <a:pt x="8040" y="4950"/>
                  <a:pt x="8029" y="4950"/>
                </a:cubicBezTo>
                <a:cubicBezTo>
                  <a:pt x="8027" y="4950"/>
                  <a:pt x="8026" y="4950"/>
                  <a:pt x="8024" y="4950"/>
                </a:cubicBezTo>
                <a:lnTo>
                  <a:pt x="7922" y="4957"/>
                </a:lnTo>
                <a:cubicBezTo>
                  <a:pt x="7919" y="4957"/>
                  <a:pt x="7915" y="4959"/>
                  <a:pt x="7912" y="4960"/>
                </a:cubicBezTo>
                <a:lnTo>
                  <a:pt x="7600" y="5089"/>
                </a:lnTo>
                <a:lnTo>
                  <a:pt x="7397" y="5102"/>
                </a:lnTo>
                <a:cubicBezTo>
                  <a:pt x="7389" y="5105"/>
                  <a:pt x="7380" y="5108"/>
                  <a:pt x="7375" y="5115"/>
                </a:cubicBezTo>
                <a:cubicBezTo>
                  <a:pt x="7370" y="5121"/>
                  <a:pt x="7367" y="5129"/>
                  <a:pt x="7367" y="5138"/>
                </a:cubicBezTo>
                <a:lnTo>
                  <a:pt x="7373" y="5214"/>
                </a:lnTo>
                <a:lnTo>
                  <a:pt x="7180" y="5226"/>
                </a:lnTo>
                <a:cubicBezTo>
                  <a:pt x="7164" y="5227"/>
                  <a:pt x="7152" y="5238"/>
                  <a:pt x="7150" y="5253"/>
                </a:cubicBezTo>
                <a:cubicBezTo>
                  <a:pt x="7147" y="5268"/>
                  <a:pt x="7155" y="5284"/>
                  <a:pt x="7170" y="5289"/>
                </a:cubicBezTo>
                <a:lnTo>
                  <a:pt x="7396" y="5378"/>
                </a:lnTo>
                <a:lnTo>
                  <a:pt x="7501" y="5477"/>
                </a:lnTo>
                <a:lnTo>
                  <a:pt x="7607" y="5564"/>
                </a:lnTo>
                <a:lnTo>
                  <a:pt x="7629" y="5881"/>
                </a:lnTo>
                <a:cubicBezTo>
                  <a:pt x="7630" y="5892"/>
                  <a:pt x="7635" y="5901"/>
                  <a:pt x="7644" y="5906"/>
                </a:cubicBezTo>
                <a:lnTo>
                  <a:pt x="7744" y="5970"/>
                </a:lnTo>
                <a:lnTo>
                  <a:pt x="7751" y="6055"/>
                </a:lnTo>
                <a:cubicBezTo>
                  <a:pt x="7752" y="6072"/>
                  <a:pt x="7766" y="6086"/>
                  <a:pt x="7781" y="6086"/>
                </a:cubicBezTo>
                <a:cubicBezTo>
                  <a:pt x="7782" y="6086"/>
                  <a:pt x="7784" y="6086"/>
                  <a:pt x="7786" y="6085"/>
                </a:cubicBezTo>
                <a:lnTo>
                  <a:pt x="7832" y="6083"/>
                </a:lnTo>
                <a:lnTo>
                  <a:pt x="7769" y="6267"/>
                </a:lnTo>
                <a:cubicBezTo>
                  <a:pt x="7768" y="6271"/>
                  <a:pt x="7768" y="6276"/>
                  <a:pt x="7768" y="6279"/>
                </a:cubicBezTo>
                <a:lnTo>
                  <a:pt x="7797" y="6706"/>
                </a:lnTo>
                <a:cubicBezTo>
                  <a:pt x="7800" y="6715"/>
                  <a:pt x="7803" y="6724"/>
                  <a:pt x="7810" y="6729"/>
                </a:cubicBezTo>
                <a:cubicBezTo>
                  <a:pt x="7815" y="6733"/>
                  <a:pt x="7822" y="6736"/>
                  <a:pt x="7829" y="6736"/>
                </a:cubicBezTo>
                <a:cubicBezTo>
                  <a:pt x="7831" y="6736"/>
                  <a:pt x="7832" y="6736"/>
                  <a:pt x="7833" y="6736"/>
                </a:cubicBezTo>
                <a:lnTo>
                  <a:pt x="8238" y="6708"/>
                </a:lnTo>
                <a:lnTo>
                  <a:pt x="8318" y="6783"/>
                </a:lnTo>
                <a:lnTo>
                  <a:pt x="8325" y="6880"/>
                </a:lnTo>
                <a:cubicBezTo>
                  <a:pt x="8325" y="6888"/>
                  <a:pt x="8331" y="6898"/>
                  <a:pt x="8337" y="6903"/>
                </a:cubicBezTo>
                <a:lnTo>
                  <a:pt x="8457" y="7002"/>
                </a:lnTo>
                <a:lnTo>
                  <a:pt x="8462" y="7083"/>
                </a:lnTo>
                <a:cubicBezTo>
                  <a:pt x="8463" y="7091"/>
                  <a:pt x="8466" y="7100"/>
                  <a:pt x="8472" y="7105"/>
                </a:cubicBezTo>
                <a:lnTo>
                  <a:pt x="8565" y="7190"/>
                </a:lnTo>
                <a:lnTo>
                  <a:pt x="8485" y="7275"/>
                </a:lnTo>
                <a:cubicBezTo>
                  <a:pt x="8483" y="7278"/>
                  <a:pt x="8482" y="7281"/>
                  <a:pt x="8479" y="7283"/>
                </a:cubicBezTo>
                <a:lnTo>
                  <a:pt x="8372" y="7501"/>
                </a:lnTo>
                <a:cubicBezTo>
                  <a:pt x="8365" y="7516"/>
                  <a:pt x="8369" y="7533"/>
                  <a:pt x="8381" y="7542"/>
                </a:cubicBezTo>
                <a:lnTo>
                  <a:pt x="8625" y="7741"/>
                </a:lnTo>
                <a:lnTo>
                  <a:pt x="8703" y="7813"/>
                </a:lnTo>
                <a:lnTo>
                  <a:pt x="8557" y="7902"/>
                </a:lnTo>
                <a:lnTo>
                  <a:pt x="8443" y="7817"/>
                </a:lnTo>
                <a:cubicBezTo>
                  <a:pt x="8437" y="7812"/>
                  <a:pt x="8430" y="7810"/>
                  <a:pt x="8423" y="7810"/>
                </a:cubicBezTo>
                <a:cubicBezTo>
                  <a:pt x="8417" y="7810"/>
                  <a:pt x="8411" y="7812"/>
                  <a:pt x="8406" y="7815"/>
                </a:cubicBezTo>
                <a:lnTo>
                  <a:pt x="8226" y="7932"/>
                </a:lnTo>
                <a:lnTo>
                  <a:pt x="8065" y="7944"/>
                </a:lnTo>
                <a:lnTo>
                  <a:pt x="8140" y="7787"/>
                </a:lnTo>
                <a:lnTo>
                  <a:pt x="8223" y="7780"/>
                </a:lnTo>
                <a:cubicBezTo>
                  <a:pt x="8237" y="7780"/>
                  <a:pt x="8248" y="7771"/>
                  <a:pt x="8253" y="7758"/>
                </a:cubicBezTo>
                <a:cubicBezTo>
                  <a:pt x="8256" y="7745"/>
                  <a:pt x="8253" y="7732"/>
                  <a:pt x="8242" y="7723"/>
                </a:cubicBezTo>
                <a:lnTo>
                  <a:pt x="8001" y="7522"/>
                </a:lnTo>
                <a:cubicBezTo>
                  <a:pt x="7996" y="7517"/>
                  <a:pt x="7989" y="7514"/>
                  <a:pt x="7982" y="7514"/>
                </a:cubicBezTo>
                <a:cubicBezTo>
                  <a:pt x="7980" y="7514"/>
                  <a:pt x="7978" y="7515"/>
                  <a:pt x="7977" y="7515"/>
                </a:cubicBezTo>
                <a:cubicBezTo>
                  <a:pt x="7967" y="7516"/>
                  <a:pt x="7959" y="7521"/>
                  <a:pt x="7954" y="7527"/>
                </a:cubicBezTo>
                <a:lnTo>
                  <a:pt x="7876" y="7631"/>
                </a:lnTo>
                <a:lnTo>
                  <a:pt x="7682" y="7643"/>
                </a:lnTo>
                <a:lnTo>
                  <a:pt x="7464" y="7553"/>
                </a:lnTo>
                <a:cubicBezTo>
                  <a:pt x="7461" y="7552"/>
                  <a:pt x="7457" y="7551"/>
                  <a:pt x="7453" y="7551"/>
                </a:cubicBezTo>
                <a:cubicBezTo>
                  <a:pt x="7446" y="7551"/>
                  <a:pt x="7439" y="7554"/>
                  <a:pt x="7433" y="7558"/>
                </a:cubicBezTo>
                <a:cubicBezTo>
                  <a:pt x="7425" y="7564"/>
                  <a:pt x="7420" y="7574"/>
                  <a:pt x="7421" y="7586"/>
                </a:cubicBezTo>
                <a:lnTo>
                  <a:pt x="7427" y="7688"/>
                </a:lnTo>
                <a:lnTo>
                  <a:pt x="7336" y="7909"/>
                </a:lnTo>
                <a:lnTo>
                  <a:pt x="7254" y="8220"/>
                </a:lnTo>
                <a:lnTo>
                  <a:pt x="7071" y="8322"/>
                </a:lnTo>
                <a:cubicBezTo>
                  <a:pt x="7068" y="8323"/>
                  <a:pt x="7066" y="8324"/>
                  <a:pt x="7062" y="8327"/>
                </a:cubicBezTo>
                <a:lnTo>
                  <a:pt x="6953" y="8437"/>
                </a:lnTo>
                <a:cubicBezTo>
                  <a:pt x="6947" y="8444"/>
                  <a:pt x="6944" y="8453"/>
                  <a:pt x="6944" y="8462"/>
                </a:cubicBezTo>
                <a:lnTo>
                  <a:pt x="6958" y="8672"/>
                </a:lnTo>
                <a:lnTo>
                  <a:pt x="6878" y="8876"/>
                </a:lnTo>
                <a:lnTo>
                  <a:pt x="6779" y="8999"/>
                </a:lnTo>
                <a:lnTo>
                  <a:pt x="6693" y="9119"/>
                </a:lnTo>
                <a:cubicBezTo>
                  <a:pt x="6683" y="9132"/>
                  <a:pt x="6685" y="9152"/>
                  <a:pt x="6698" y="9162"/>
                </a:cubicBezTo>
                <a:lnTo>
                  <a:pt x="6803" y="9254"/>
                </a:lnTo>
                <a:lnTo>
                  <a:pt x="7147" y="9448"/>
                </a:lnTo>
                <a:lnTo>
                  <a:pt x="7339" y="9535"/>
                </a:lnTo>
                <a:lnTo>
                  <a:pt x="7345" y="9616"/>
                </a:lnTo>
                <a:cubicBezTo>
                  <a:pt x="7347" y="9625"/>
                  <a:pt x="7350" y="9634"/>
                  <a:pt x="7357" y="9639"/>
                </a:cubicBezTo>
                <a:lnTo>
                  <a:pt x="7583" y="9835"/>
                </a:lnTo>
                <a:lnTo>
                  <a:pt x="7717" y="10135"/>
                </a:lnTo>
                <a:lnTo>
                  <a:pt x="7718" y="10158"/>
                </a:lnTo>
                <a:lnTo>
                  <a:pt x="7652" y="10109"/>
                </a:lnTo>
                <a:cubicBezTo>
                  <a:pt x="7647" y="10105"/>
                  <a:pt x="7641" y="10102"/>
                  <a:pt x="7635" y="10102"/>
                </a:cubicBezTo>
                <a:cubicBezTo>
                  <a:pt x="7633" y="10102"/>
                  <a:pt x="7632" y="10102"/>
                  <a:pt x="7630" y="10102"/>
                </a:cubicBezTo>
                <a:lnTo>
                  <a:pt x="7522" y="10110"/>
                </a:lnTo>
                <a:cubicBezTo>
                  <a:pt x="7514" y="10111"/>
                  <a:pt x="7506" y="10114"/>
                  <a:pt x="7501" y="10120"/>
                </a:cubicBezTo>
                <a:lnTo>
                  <a:pt x="7423" y="10203"/>
                </a:lnTo>
                <a:lnTo>
                  <a:pt x="7354" y="10134"/>
                </a:lnTo>
                <a:cubicBezTo>
                  <a:pt x="7348" y="10127"/>
                  <a:pt x="7339" y="10123"/>
                  <a:pt x="7330" y="10123"/>
                </a:cubicBezTo>
                <a:cubicBezTo>
                  <a:pt x="7326" y="10123"/>
                  <a:pt x="7321" y="10124"/>
                  <a:pt x="7316" y="10126"/>
                </a:cubicBezTo>
                <a:lnTo>
                  <a:pt x="7102" y="10238"/>
                </a:lnTo>
                <a:lnTo>
                  <a:pt x="6808" y="10163"/>
                </a:lnTo>
                <a:lnTo>
                  <a:pt x="6583" y="10062"/>
                </a:lnTo>
                <a:cubicBezTo>
                  <a:pt x="6578" y="10059"/>
                  <a:pt x="6573" y="10059"/>
                  <a:pt x="6568" y="10059"/>
                </a:cubicBezTo>
                <a:lnTo>
                  <a:pt x="6384" y="10072"/>
                </a:lnTo>
                <a:lnTo>
                  <a:pt x="6378" y="10004"/>
                </a:lnTo>
                <a:cubicBezTo>
                  <a:pt x="6376" y="9995"/>
                  <a:pt x="6373" y="9988"/>
                  <a:pt x="6366" y="9983"/>
                </a:cubicBezTo>
                <a:cubicBezTo>
                  <a:pt x="6360" y="9978"/>
                  <a:pt x="6354" y="9974"/>
                  <a:pt x="6346" y="9974"/>
                </a:cubicBezTo>
                <a:cubicBezTo>
                  <a:pt x="6345" y="9974"/>
                  <a:pt x="6344" y="9974"/>
                  <a:pt x="6343" y="9974"/>
                </a:cubicBezTo>
                <a:lnTo>
                  <a:pt x="5921" y="10004"/>
                </a:lnTo>
                <a:lnTo>
                  <a:pt x="5608" y="9925"/>
                </a:lnTo>
                <a:cubicBezTo>
                  <a:pt x="5605" y="9925"/>
                  <a:pt x="5602" y="9924"/>
                  <a:pt x="5600" y="9924"/>
                </a:cubicBezTo>
                <a:cubicBezTo>
                  <a:pt x="5592" y="9924"/>
                  <a:pt x="5585" y="9927"/>
                  <a:pt x="5579" y="9932"/>
                </a:cubicBezTo>
                <a:cubicBezTo>
                  <a:pt x="5571" y="9938"/>
                  <a:pt x="5566" y="9948"/>
                  <a:pt x="5567" y="9959"/>
                </a:cubicBezTo>
                <a:lnTo>
                  <a:pt x="5580" y="10147"/>
                </a:lnTo>
                <a:lnTo>
                  <a:pt x="5483" y="10262"/>
                </a:lnTo>
                <a:cubicBezTo>
                  <a:pt x="5478" y="10269"/>
                  <a:pt x="5475" y="10276"/>
                  <a:pt x="5475" y="10286"/>
                </a:cubicBezTo>
                <a:lnTo>
                  <a:pt x="5481" y="10386"/>
                </a:lnTo>
                <a:cubicBezTo>
                  <a:pt x="5483" y="10397"/>
                  <a:pt x="5489" y="10407"/>
                  <a:pt x="5501" y="10413"/>
                </a:cubicBezTo>
                <a:lnTo>
                  <a:pt x="5728" y="10512"/>
                </a:lnTo>
                <a:lnTo>
                  <a:pt x="5823" y="10602"/>
                </a:lnTo>
                <a:cubicBezTo>
                  <a:pt x="5828" y="10605"/>
                  <a:pt x="5833" y="10608"/>
                  <a:pt x="5838" y="10609"/>
                </a:cubicBezTo>
                <a:lnTo>
                  <a:pt x="6171" y="10696"/>
                </a:lnTo>
                <a:cubicBezTo>
                  <a:pt x="6174" y="10696"/>
                  <a:pt x="6176" y="10697"/>
                  <a:pt x="6179" y="10697"/>
                </a:cubicBezTo>
                <a:cubicBezTo>
                  <a:pt x="6186" y="10697"/>
                  <a:pt x="6194" y="10694"/>
                  <a:pt x="6199" y="10689"/>
                </a:cubicBezTo>
                <a:cubicBezTo>
                  <a:pt x="6208" y="10682"/>
                  <a:pt x="6213" y="10672"/>
                  <a:pt x="6212" y="10661"/>
                </a:cubicBezTo>
                <a:lnTo>
                  <a:pt x="6207" y="10587"/>
                </a:lnTo>
                <a:lnTo>
                  <a:pt x="6270" y="10582"/>
                </a:lnTo>
                <a:lnTo>
                  <a:pt x="6484" y="10749"/>
                </a:lnTo>
                <a:lnTo>
                  <a:pt x="6604" y="11134"/>
                </a:lnTo>
                <a:lnTo>
                  <a:pt x="6417" y="11253"/>
                </a:lnTo>
                <a:lnTo>
                  <a:pt x="6411" y="11259"/>
                </a:lnTo>
                <a:lnTo>
                  <a:pt x="6329" y="11350"/>
                </a:lnTo>
                <a:lnTo>
                  <a:pt x="6126" y="11274"/>
                </a:lnTo>
                <a:cubicBezTo>
                  <a:pt x="6121" y="11271"/>
                  <a:pt x="6118" y="11271"/>
                  <a:pt x="6113" y="11271"/>
                </a:cubicBezTo>
                <a:lnTo>
                  <a:pt x="5814" y="11291"/>
                </a:lnTo>
                <a:lnTo>
                  <a:pt x="5587" y="11100"/>
                </a:lnTo>
                <a:lnTo>
                  <a:pt x="5369" y="10897"/>
                </a:lnTo>
                <a:cubicBezTo>
                  <a:pt x="5363" y="10892"/>
                  <a:pt x="5355" y="10888"/>
                  <a:pt x="5348" y="10888"/>
                </a:cubicBezTo>
                <a:cubicBezTo>
                  <a:pt x="5345" y="10888"/>
                  <a:pt x="5343" y="10889"/>
                  <a:pt x="5340" y="10890"/>
                </a:cubicBezTo>
                <a:cubicBezTo>
                  <a:pt x="5330" y="10892"/>
                  <a:pt x="5322" y="10899"/>
                  <a:pt x="5317" y="10909"/>
                </a:cubicBezTo>
                <a:lnTo>
                  <a:pt x="5241" y="11092"/>
                </a:lnTo>
                <a:lnTo>
                  <a:pt x="5160" y="11020"/>
                </a:lnTo>
                <a:cubicBezTo>
                  <a:pt x="5156" y="11017"/>
                  <a:pt x="5152" y="11014"/>
                  <a:pt x="5147" y="11013"/>
                </a:cubicBezTo>
                <a:lnTo>
                  <a:pt x="4850" y="10932"/>
                </a:lnTo>
                <a:lnTo>
                  <a:pt x="4838" y="10759"/>
                </a:lnTo>
                <a:cubicBezTo>
                  <a:pt x="4837" y="10742"/>
                  <a:pt x="4824" y="10729"/>
                  <a:pt x="4807" y="10729"/>
                </a:cubicBezTo>
                <a:cubicBezTo>
                  <a:pt x="4806" y="10729"/>
                  <a:pt x="4804" y="10729"/>
                  <a:pt x="4803" y="10729"/>
                </a:cubicBezTo>
                <a:lnTo>
                  <a:pt x="4728" y="10734"/>
                </a:lnTo>
                <a:lnTo>
                  <a:pt x="4715" y="10558"/>
                </a:lnTo>
                <a:cubicBezTo>
                  <a:pt x="4713" y="10550"/>
                  <a:pt x="4710" y="10542"/>
                  <a:pt x="4704" y="10537"/>
                </a:cubicBezTo>
                <a:lnTo>
                  <a:pt x="4596" y="10437"/>
                </a:lnTo>
                <a:lnTo>
                  <a:pt x="4590" y="10349"/>
                </a:lnTo>
                <a:cubicBezTo>
                  <a:pt x="4590" y="10344"/>
                  <a:pt x="4587" y="10339"/>
                  <a:pt x="4584" y="10334"/>
                </a:cubicBezTo>
                <a:lnTo>
                  <a:pt x="4453" y="10125"/>
                </a:lnTo>
                <a:lnTo>
                  <a:pt x="4447" y="10119"/>
                </a:lnTo>
                <a:lnTo>
                  <a:pt x="4348" y="10033"/>
                </a:lnTo>
                <a:lnTo>
                  <a:pt x="4343" y="9951"/>
                </a:lnTo>
                <a:lnTo>
                  <a:pt x="4428" y="9845"/>
                </a:lnTo>
                <a:cubicBezTo>
                  <a:pt x="4433" y="9839"/>
                  <a:pt x="4436" y="9830"/>
                  <a:pt x="4436" y="9822"/>
                </a:cubicBezTo>
                <a:lnTo>
                  <a:pt x="4422" y="9611"/>
                </a:lnTo>
                <a:cubicBezTo>
                  <a:pt x="4422" y="9604"/>
                  <a:pt x="4418" y="9595"/>
                  <a:pt x="4413" y="9590"/>
                </a:cubicBezTo>
                <a:lnTo>
                  <a:pt x="4312" y="9491"/>
                </a:lnTo>
                <a:lnTo>
                  <a:pt x="4304" y="9402"/>
                </a:lnTo>
                <a:cubicBezTo>
                  <a:pt x="4304" y="9392"/>
                  <a:pt x="4299" y="9384"/>
                  <a:pt x="4293" y="9379"/>
                </a:cubicBezTo>
                <a:lnTo>
                  <a:pt x="4189" y="9293"/>
                </a:lnTo>
                <a:lnTo>
                  <a:pt x="4086" y="9186"/>
                </a:lnTo>
                <a:cubicBezTo>
                  <a:pt x="4080" y="9179"/>
                  <a:pt x="4073" y="9175"/>
                  <a:pt x="4065" y="9175"/>
                </a:cubicBezTo>
                <a:cubicBezTo>
                  <a:pt x="4063" y="9175"/>
                  <a:pt x="4061" y="9175"/>
                  <a:pt x="4060" y="9176"/>
                </a:cubicBezTo>
                <a:lnTo>
                  <a:pt x="3537" y="9212"/>
                </a:lnTo>
                <a:lnTo>
                  <a:pt x="3480" y="9165"/>
                </a:lnTo>
                <a:lnTo>
                  <a:pt x="3521" y="9162"/>
                </a:lnTo>
                <a:cubicBezTo>
                  <a:pt x="3529" y="9161"/>
                  <a:pt x="3538" y="9157"/>
                  <a:pt x="3543" y="9151"/>
                </a:cubicBezTo>
                <a:cubicBezTo>
                  <a:pt x="3548" y="9144"/>
                  <a:pt x="3551" y="9136"/>
                  <a:pt x="3551" y="9127"/>
                </a:cubicBezTo>
                <a:lnTo>
                  <a:pt x="3544" y="9027"/>
                </a:lnTo>
                <a:cubicBezTo>
                  <a:pt x="3543" y="9010"/>
                  <a:pt x="3529" y="8996"/>
                  <a:pt x="3513" y="8996"/>
                </a:cubicBezTo>
                <a:cubicBezTo>
                  <a:pt x="3512" y="8996"/>
                  <a:pt x="3511" y="8996"/>
                  <a:pt x="3510" y="8997"/>
                </a:cubicBezTo>
                <a:lnTo>
                  <a:pt x="3324" y="9010"/>
                </a:lnTo>
                <a:lnTo>
                  <a:pt x="3319" y="8934"/>
                </a:lnTo>
                <a:cubicBezTo>
                  <a:pt x="3318" y="8918"/>
                  <a:pt x="3305" y="8905"/>
                  <a:pt x="3289" y="8905"/>
                </a:cubicBezTo>
                <a:cubicBezTo>
                  <a:pt x="3287" y="8905"/>
                  <a:pt x="3286" y="8905"/>
                  <a:pt x="3284" y="8905"/>
                </a:cubicBezTo>
                <a:lnTo>
                  <a:pt x="3083" y="8919"/>
                </a:lnTo>
                <a:lnTo>
                  <a:pt x="2995" y="8832"/>
                </a:lnTo>
                <a:lnTo>
                  <a:pt x="2864" y="8647"/>
                </a:lnTo>
                <a:lnTo>
                  <a:pt x="2969" y="8460"/>
                </a:lnTo>
                <a:cubicBezTo>
                  <a:pt x="2975" y="8450"/>
                  <a:pt x="2975" y="8437"/>
                  <a:pt x="2968" y="8427"/>
                </a:cubicBezTo>
                <a:cubicBezTo>
                  <a:pt x="2962" y="8417"/>
                  <a:pt x="2951" y="8411"/>
                  <a:pt x="2941" y="8411"/>
                </a:cubicBezTo>
                <a:cubicBezTo>
                  <a:pt x="2940" y="8411"/>
                  <a:pt x="2939" y="8411"/>
                  <a:pt x="2938" y="8411"/>
                </a:cubicBezTo>
                <a:lnTo>
                  <a:pt x="2824" y="8419"/>
                </a:lnTo>
                <a:lnTo>
                  <a:pt x="2783" y="8379"/>
                </a:lnTo>
                <a:lnTo>
                  <a:pt x="3016" y="8361"/>
                </a:lnTo>
                <a:lnTo>
                  <a:pt x="3237" y="8547"/>
                </a:lnTo>
                <a:lnTo>
                  <a:pt x="3338" y="8634"/>
                </a:lnTo>
                <a:cubicBezTo>
                  <a:pt x="3343" y="8639"/>
                  <a:pt x="3350" y="8642"/>
                  <a:pt x="3357" y="8642"/>
                </a:cubicBezTo>
                <a:cubicBezTo>
                  <a:pt x="3359" y="8642"/>
                  <a:pt x="3360" y="8642"/>
                  <a:pt x="3361" y="8642"/>
                </a:cubicBezTo>
                <a:lnTo>
                  <a:pt x="3484" y="8632"/>
                </a:lnTo>
                <a:cubicBezTo>
                  <a:pt x="3491" y="8631"/>
                  <a:pt x="3500" y="8627"/>
                  <a:pt x="3506" y="8621"/>
                </a:cubicBezTo>
                <a:cubicBezTo>
                  <a:pt x="3511" y="8614"/>
                  <a:pt x="3513" y="8606"/>
                  <a:pt x="3513" y="8598"/>
                </a:cubicBezTo>
                <a:lnTo>
                  <a:pt x="3511" y="8554"/>
                </a:lnTo>
                <a:lnTo>
                  <a:pt x="3890" y="8703"/>
                </a:lnTo>
                <a:cubicBezTo>
                  <a:pt x="3892" y="8704"/>
                  <a:pt x="3895" y="8706"/>
                  <a:pt x="3899" y="8706"/>
                </a:cubicBezTo>
                <a:cubicBezTo>
                  <a:pt x="3900" y="8706"/>
                  <a:pt x="3902" y="8706"/>
                  <a:pt x="3903" y="8705"/>
                </a:cubicBezTo>
                <a:lnTo>
                  <a:pt x="4106" y="8692"/>
                </a:lnTo>
                <a:lnTo>
                  <a:pt x="4204" y="8782"/>
                </a:lnTo>
                <a:cubicBezTo>
                  <a:pt x="4210" y="8788"/>
                  <a:pt x="4218" y="8792"/>
                  <a:pt x="4226" y="8792"/>
                </a:cubicBezTo>
                <a:cubicBezTo>
                  <a:pt x="4227" y="8792"/>
                  <a:pt x="4228" y="8792"/>
                  <a:pt x="4229" y="8791"/>
                </a:cubicBezTo>
                <a:lnTo>
                  <a:pt x="4658" y="8761"/>
                </a:lnTo>
                <a:lnTo>
                  <a:pt x="4973" y="8846"/>
                </a:lnTo>
                <a:cubicBezTo>
                  <a:pt x="4975" y="8846"/>
                  <a:pt x="4978" y="8847"/>
                  <a:pt x="4980" y="8847"/>
                </a:cubicBezTo>
                <a:cubicBezTo>
                  <a:pt x="4989" y="8847"/>
                  <a:pt x="4999" y="8843"/>
                  <a:pt x="5005" y="8835"/>
                </a:cubicBezTo>
                <a:lnTo>
                  <a:pt x="5184" y="8629"/>
                </a:lnTo>
                <a:lnTo>
                  <a:pt x="5259" y="8698"/>
                </a:lnTo>
                <a:lnTo>
                  <a:pt x="5265" y="8794"/>
                </a:lnTo>
                <a:cubicBezTo>
                  <a:pt x="5266" y="8803"/>
                  <a:pt x="5271" y="8811"/>
                  <a:pt x="5277" y="8816"/>
                </a:cubicBezTo>
                <a:cubicBezTo>
                  <a:pt x="5282" y="8821"/>
                  <a:pt x="5289" y="8824"/>
                  <a:pt x="5297" y="8824"/>
                </a:cubicBezTo>
                <a:cubicBezTo>
                  <a:pt x="5298" y="8824"/>
                  <a:pt x="5299" y="8824"/>
                  <a:pt x="5301" y="8824"/>
                </a:cubicBezTo>
                <a:lnTo>
                  <a:pt x="5937" y="8778"/>
                </a:lnTo>
                <a:cubicBezTo>
                  <a:pt x="5944" y="8777"/>
                  <a:pt x="5954" y="8773"/>
                  <a:pt x="5959" y="8766"/>
                </a:cubicBezTo>
                <a:lnTo>
                  <a:pt x="6151" y="8544"/>
                </a:lnTo>
                <a:lnTo>
                  <a:pt x="6240" y="8537"/>
                </a:lnTo>
                <a:cubicBezTo>
                  <a:pt x="6244" y="8537"/>
                  <a:pt x="6249" y="8536"/>
                  <a:pt x="6253" y="8533"/>
                </a:cubicBezTo>
                <a:lnTo>
                  <a:pt x="6463" y="8417"/>
                </a:lnTo>
                <a:cubicBezTo>
                  <a:pt x="6465" y="8416"/>
                  <a:pt x="6468" y="8412"/>
                  <a:pt x="6470" y="8410"/>
                </a:cubicBezTo>
                <a:lnTo>
                  <a:pt x="6564" y="8308"/>
                </a:lnTo>
                <a:cubicBezTo>
                  <a:pt x="6571" y="8302"/>
                  <a:pt x="6573" y="8293"/>
                  <a:pt x="6573" y="8283"/>
                </a:cubicBezTo>
                <a:lnTo>
                  <a:pt x="6567" y="8198"/>
                </a:lnTo>
                <a:lnTo>
                  <a:pt x="6656" y="8101"/>
                </a:lnTo>
                <a:lnTo>
                  <a:pt x="6738" y="8096"/>
                </a:lnTo>
                <a:cubicBezTo>
                  <a:pt x="6755" y="8095"/>
                  <a:pt x="6769" y="8079"/>
                  <a:pt x="6767" y="8062"/>
                </a:cubicBezTo>
                <a:lnTo>
                  <a:pt x="6754" y="7876"/>
                </a:lnTo>
                <a:lnTo>
                  <a:pt x="6829" y="7871"/>
                </a:lnTo>
                <a:cubicBezTo>
                  <a:pt x="6845" y="7870"/>
                  <a:pt x="6857" y="7859"/>
                  <a:pt x="6859" y="7844"/>
                </a:cubicBezTo>
                <a:lnTo>
                  <a:pt x="6930" y="7409"/>
                </a:lnTo>
                <a:cubicBezTo>
                  <a:pt x="6931" y="7403"/>
                  <a:pt x="6930" y="7395"/>
                  <a:pt x="6926" y="7388"/>
                </a:cubicBezTo>
                <a:lnTo>
                  <a:pt x="6814" y="7185"/>
                </a:lnTo>
                <a:lnTo>
                  <a:pt x="6800" y="6982"/>
                </a:lnTo>
                <a:cubicBezTo>
                  <a:pt x="6798" y="6966"/>
                  <a:pt x="6784" y="6952"/>
                  <a:pt x="6769" y="6952"/>
                </a:cubicBezTo>
                <a:cubicBezTo>
                  <a:pt x="6768" y="6952"/>
                  <a:pt x="6766" y="6952"/>
                  <a:pt x="6765" y="6953"/>
                </a:cubicBezTo>
                <a:lnTo>
                  <a:pt x="6689" y="6958"/>
                </a:lnTo>
                <a:lnTo>
                  <a:pt x="6676" y="6781"/>
                </a:lnTo>
                <a:cubicBezTo>
                  <a:pt x="6676" y="6767"/>
                  <a:pt x="6667" y="6756"/>
                  <a:pt x="6654" y="6752"/>
                </a:cubicBezTo>
                <a:cubicBezTo>
                  <a:pt x="6651" y="6751"/>
                  <a:pt x="6647" y="6750"/>
                  <a:pt x="6644" y="6750"/>
                </a:cubicBezTo>
                <a:cubicBezTo>
                  <a:pt x="6634" y="6750"/>
                  <a:pt x="6626" y="6754"/>
                  <a:pt x="6619" y="6762"/>
                </a:cubicBezTo>
                <a:lnTo>
                  <a:pt x="6551" y="6845"/>
                </a:lnTo>
                <a:lnTo>
                  <a:pt x="6465" y="6781"/>
                </a:lnTo>
                <a:lnTo>
                  <a:pt x="6451" y="6579"/>
                </a:lnTo>
                <a:cubicBezTo>
                  <a:pt x="6449" y="6562"/>
                  <a:pt x="6435" y="6548"/>
                  <a:pt x="6421" y="6548"/>
                </a:cubicBezTo>
                <a:cubicBezTo>
                  <a:pt x="6419" y="6548"/>
                  <a:pt x="6418" y="6548"/>
                  <a:pt x="6416" y="6549"/>
                </a:cubicBezTo>
                <a:lnTo>
                  <a:pt x="6131" y="6569"/>
                </a:lnTo>
                <a:lnTo>
                  <a:pt x="6124" y="6484"/>
                </a:lnTo>
                <a:cubicBezTo>
                  <a:pt x="6123" y="6470"/>
                  <a:pt x="6113" y="6456"/>
                  <a:pt x="6098" y="6454"/>
                </a:cubicBezTo>
                <a:lnTo>
                  <a:pt x="5772" y="6382"/>
                </a:lnTo>
                <a:cubicBezTo>
                  <a:pt x="5770" y="6381"/>
                  <a:pt x="5767" y="6381"/>
                  <a:pt x="5765" y="6381"/>
                </a:cubicBezTo>
                <a:cubicBezTo>
                  <a:pt x="5760" y="6381"/>
                  <a:pt x="5755" y="6382"/>
                  <a:pt x="5750" y="6385"/>
                </a:cubicBezTo>
                <a:lnTo>
                  <a:pt x="5561" y="6484"/>
                </a:lnTo>
                <a:lnTo>
                  <a:pt x="5360" y="6304"/>
                </a:lnTo>
                <a:cubicBezTo>
                  <a:pt x="5358" y="6302"/>
                  <a:pt x="5355" y="6299"/>
                  <a:pt x="5351" y="6298"/>
                </a:cubicBezTo>
                <a:lnTo>
                  <a:pt x="5127" y="6205"/>
                </a:lnTo>
                <a:cubicBezTo>
                  <a:pt x="5123" y="6204"/>
                  <a:pt x="5119" y="6203"/>
                  <a:pt x="5115" y="6203"/>
                </a:cubicBezTo>
                <a:cubicBezTo>
                  <a:pt x="5109" y="6203"/>
                  <a:pt x="5102" y="6205"/>
                  <a:pt x="5096" y="6209"/>
                </a:cubicBezTo>
                <a:cubicBezTo>
                  <a:pt x="5087" y="6216"/>
                  <a:pt x="5082" y="6226"/>
                  <a:pt x="5083" y="6237"/>
                </a:cubicBezTo>
                <a:lnTo>
                  <a:pt x="5084" y="6263"/>
                </a:lnTo>
                <a:lnTo>
                  <a:pt x="5033" y="6217"/>
                </a:lnTo>
                <a:lnTo>
                  <a:pt x="4804" y="6050"/>
                </a:lnTo>
                <a:cubicBezTo>
                  <a:pt x="4800" y="6046"/>
                  <a:pt x="4794" y="6043"/>
                  <a:pt x="4787" y="6043"/>
                </a:cubicBezTo>
                <a:cubicBezTo>
                  <a:pt x="4786" y="6043"/>
                  <a:pt x="4785" y="6044"/>
                  <a:pt x="4783" y="6044"/>
                </a:cubicBezTo>
                <a:lnTo>
                  <a:pt x="4481" y="6065"/>
                </a:lnTo>
                <a:lnTo>
                  <a:pt x="4136" y="5873"/>
                </a:lnTo>
                <a:lnTo>
                  <a:pt x="3831" y="5779"/>
                </a:lnTo>
                <a:cubicBezTo>
                  <a:pt x="3827" y="5778"/>
                  <a:pt x="3824" y="5778"/>
                  <a:pt x="3820" y="5778"/>
                </a:cubicBezTo>
                <a:cubicBezTo>
                  <a:pt x="3815" y="5778"/>
                  <a:pt x="3810" y="5779"/>
                  <a:pt x="3804" y="5782"/>
                </a:cubicBezTo>
                <a:lnTo>
                  <a:pt x="3589" y="5909"/>
                </a:lnTo>
                <a:lnTo>
                  <a:pt x="2777" y="5967"/>
                </a:lnTo>
                <a:lnTo>
                  <a:pt x="2649" y="5870"/>
                </a:lnTo>
                <a:cubicBezTo>
                  <a:pt x="2642" y="5865"/>
                  <a:pt x="2635" y="5863"/>
                  <a:pt x="2628" y="5863"/>
                </a:cubicBezTo>
                <a:cubicBezTo>
                  <a:pt x="2622" y="5863"/>
                  <a:pt x="2616" y="5865"/>
                  <a:pt x="2611" y="5868"/>
                </a:cubicBezTo>
                <a:lnTo>
                  <a:pt x="2455" y="5969"/>
                </a:lnTo>
                <a:lnTo>
                  <a:pt x="2451" y="5908"/>
                </a:lnTo>
                <a:cubicBezTo>
                  <a:pt x="2450" y="5901"/>
                  <a:pt x="2448" y="5893"/>
                  <a:pt x="2441" y="5888"/>
                </a:cubicBezTo>
                <a:lnTo>
                  <a:pt x="2340" y="5793"/>
                </a:lnTo>
                <a:cubicBezTo>
                  <a:pt x="2333" y="5787"/>
                  <a:pt x="2324" y="5783"/>
                  <a:pt x="2316" y="5783"/>
                </a:cubicBezTo>
                <a:cubicBezTo>
                  <a:pt x="2307" y="5783"/>
                  <a:pt x="2299" y="5788"/>
                  <a:pt x="2293" y="5794"/>
                </a:cubicBezTo>
                <a:lnTo>
                  <a:pt x="2220" y="5873"/>
                </a:lnTo>
                <a:lnTo>
                  <a:pt x="2113" y="5706"/>
                </a:lnTo>
                <a:cubicBezTo>
                  <a:pt x="2107" y="5699"/>
                  <a:pt x="2097" y="5693"/>
                  <a:pt x="2087" y="5693"/>
                </a:cubicBezTo>
                <a:cubicBezTo>
                  <a:pt x="2086" y="5693"/>
                  <a:pt x="2085" y="5693"/>
                  <a:pt x="2083" y="5693"/>
                </a:cubicBezTo>
                <a:lnTo>
                  <a:pt x="2001" y="5698"/>
                </a:lnTo>
                <a:lnTo>
                  <a:pt x="1881" y="5505"/>
                </a:lnTo>
                <a:cubicBezTo>
                  <a:pt x="1876" y="5497"/>
                  <a:pt x="1866" y="5489"/>
                  <a:pt x="1856" y="5489"/>
                </a:cubicBezTo>
                <a:cubicBezTo>
                  <a:pt x="1855" y="5489"/>
                  <a:pt x="1853" y="5489"/>
                  <a:pt x="1851" y="5490"/>
                </a:cubicBezTo>
                <a:lnTo>
                  <a:pt x="1764" y="5496"/>
                </a:lnTo>
                <a:cubicBezTo>
                  <a:pt x="1752" y="5496"/>
                  <a:pt x="1742" y="5503"/>
                  <a:pt x="1737" y="5516"/>
                </a:cubicBezTo>
                <a:lnTo>
                  <a:pt x="1651" y="5721"/>
                </a:lnTo>
                <a:lnTo>
                  <a:pt x="1584" y="5726"/>
                </a:lnTo>
                <a:lnTo>
                  <a:pt x="1470" y="5534"/>
                </a:lnTo>
                <a:cubicBezTo>
                  <a:pt x="1464" y="5524"/>
                  <a:pt x="1453" y="5518"/>
                  <a:pt x="1442" y="5518"/>
                </a:cubicBezTo>
                <a:cubicBezTo>
                  <a:pt x="1442" y="5518"/>
                  <a:pt x="1441" y="5518"/>
                  <a:pt x="1440" y="5518"/>
                </a:cubicBezTo>
                <a:lnTo>
                  <a:pt x="1340" y="5524"/>
                </a:lnTo>
                <a:cubicBezTo>
                  <a:pt x="1321" y="5526"/>
                  <a:pt x="1309" y="5542"/>
                  <a:pt x="1310" y="5560"/>
                </a:cubicBezTo>
                <a:lnTo>
                  <a:pt x="1331" y="5852"/>
                </a:lnTo>
                <a:lnTo>
                  <a:pt x="1159" y="5865"/>
                </a:lnTo>
                <a:lnTo>
                  <a:pt x="1054" y="5772"/>
                </a:lnTo>
                <a:cubicBezTo>
                  <a:pt x="1048" y="5767"/>
                  <a:pt x="1040" y="5764"/>
                  <a:pt x="1032" y="5764"/>
                </a:cubicBezTo>
                <a:cubicBezTo>
                  <a:pt x="1031" y="5764"/>
                  <a:pt x="1031" y="5764"/>
                  <a:pt x="1030" y="5764"/>
                </a:cubicBezTo>
                <a:lnTo>
                  <a:pt x="857" y="5776"/>
                </a:lnTo>
                <a:cubicBezTo>
                  <a:pt x="841" y="5777"/>
                  <a:pt x="830" y="5789"/>
                  <a:pt x="827" y="5803"/>
                </a:cubicBezTo>
                <a:lnTo>
                  <a:pt x="820" y="5841"/>
                </a:lnTo>
                <a:lnTo>
                  <a:pt x="597" y="5903"/>
                </a:lnTo>
                <a:cubicBezTo>
                  <a:pt x="594" y="5904"/>
                  <a:pt x="590" y="5906"/>
                  <a:pt x="587" y="5908"/>
                </a:cubicBezTo>
                <a:lnTo>
                  <a:pt x="366" y="6062"/>
                </a:lnTo>
                <a:cubicBezTo>
                  <a:pt x="362" y="6065"/>
                  <a:pt x="358" y="6069"/>
                  <a:pt x="356" y="6074"/>
                </a:cubicBezTo>
                <a:lnTo>
                  <a:pt x="228" y="6324"/>
                </a:lnTo>
                <a:cubicBezTo>
                  <a:pt x="226" y="6328"/>
                  <a:pt x="225" y="6333"/>
                  <a:pt x="225" y="6336"/>
                </a:cubicBezTo>
                <a:lnTo>
                  <a:pt x="204" y="6694"/>
                </a:lnTo>
                <a:lnTo>
                  <a:pt x="183" y="6696"/>
                </a:lnTo>
                <a:cubicBezTo>
                  <a:pt x="164" y="6698"/>
                  <a:pt x="152" y="6713"/>
                  <a:pt x="153" y="6731"/>
                </a:cubicBezTo>
                <a:cubicBezTo>
                  <a:pt x="154" y="6739"/>
                  <a:pt x="157" y="6746"/>
                  <a:pt x="162" y="6751"/>
                </a:cubicBezTo>
                <a:lnTo>
                  <a:pt x="101" y="6820"/>
                </a:lnTo>
                <a:cubicBezTo>
                  <a:pt x="96" y="6828"/>
                  <a:pt x="93" y="6835"/>
                  <a:pt x="93" y="6844"/>
                </a:cubicBezTo>
                <a:lnTo>
                  <a:pt x="100" y="6934"/>
                </a:lnTo>
                <a:lnTo>
                  <a:pt x="7" y="7049"/>
                </a:lnTo>
                <a:cubicBezTo>
                  <a:pt x="3" y="7055"/>
                  <a:pt x="1" y="7064"/>
                  <a:pt x="1" y="7072"/>
                </a:cubicBezTo>
                <a:lnTo>
                  <a:pt x="8" y="7180"/>
                </a:lnTo>
                <a:cubicBezTo>
                  <a:pt x="8" y="7189"/>
                  <a:pt x="13" y="7198"/>
                  <a:pt x="20" y="7204"/>
                </a:cubicBezTo>
                <a:lnTo>
                  <a:pt x="134" y="7296"/>
                </a:lnTo>
                <a:lnTo>
                  <a:pt x="252" y="7397"/>
                </a:lnTo>
                <a:lnTo>
                  <a:pt x="357" y="7484"/>
                </a:lnTo>
                <a:lnTo>
                  <a:pt x="362" y="7565"/>
                </a:lnTo>
                <a:cubicBezTo>
                  <a:pt x="362" y="7572"/>
                  <a:pt x="365" y="7578"/>
                  <a:pt x="369" y="7584"/>
                </a:cubicBezTo>
                <a:lnTo>
                  <a:pt x="389" y="7610"/>
                </a:lnTo>
                <a:cubicBezTo>
                  <a:pt x="392" y="7615"/>
                  <a:pt x="398" y="7617"/>
                  <a:pt x="403" y="7620"/>
                </a:cubicBezTo>
                <a:lnTo>
                  <a:pt x="596" y="7697"/>
                </a:lnTo>
                <a:lnTo>
                  <a:pt x="814" y="7886"/>
                </a:lnTo>
                <a:lnTo>
                  <a:pt x="835" y="8177"/>
                </a:lnTo>
                <a:lnTo>
                  <a:pt x="742" y="8292"/>
                </a:lnTo>
                <a:cubicBezTo>
                  <a:pt x="738" y="8298"/>
                  <a:pt x="736" y="8307"/>
                  <a:pt x="736" y="8315"/>
                </a:cubicBezTo>
                <a:lnTo>
                  <a:pt x="774" y="8843"/>
                </a:lnTo>
                <a:cubicBezTo>
                  <a:pt x="774" y="8848"/>
                  <a:pt x="775" y="8853"/>
                  <a:pt x="778" y="8856"/>
                </a:cubicBezTo>
                <a:lnTo>
                  <a:pt x="902" y="9066"/>
                </a:lnTo>
                <a:cubicBezTo>
                  <a:pt x="903" y="9068"/>
                  <a:pt x="905" y="9072"/>
                  <a:pt x="908" y="9074"/>
                </a:cubicBezTo>
                <a:lnTo>
                  <a:pt x="1013" y="9165"/>
                </a:lnTo>
                <a:lnTo>
                  <a:pt x="1019" y="9254"/>
                </a:lnTo>
                <a:cubicBezTo>
                  <a:pt x="1019" y="9266"/>
                  <a:pt x="1029" y="9278"/>
                  <a:pt x="1040" y="9282"/>
                </a:cubicBezTo>
                <a:lnTo>
                  <a:pt x="1263" y="9364"/>
                </a:lnTo>
                <a:lnTo>
                  <a:pt x="1356" y="9463"/>
                </a:lnTo>
                <a:lnTo>
                  <a:pt x="1599" y="9868"/>
                </a:lnTo>
                <a:lnTo>
                  <a:pt x="1607" y="9970"/>
                </a:lnTo>
                <a:cubicBezTo>
                  <a:pt x="1607" y="9975"/>
                  <a:pt x="1610" y="9981"/>
                  <a:pt x="1612" y="9986"/>
                </a:cubicBezTo>
                <a:lnTo>
                  <a:pt x="1617" y="9994"/>
                </a:lnTo>
                <a:lnTo>
                  <a:pt x="1615" y="9996"/>
                </a:lnTo>
                <a:cubicBezTo>
                  <a:pt x="1611" y="10003"/>
                  <a:pt x="1610" y="10010"/>
                  <a:pt x="1610" y="10017"/>
                </a:cubicBezTo>
                <a:lnTo>
                  <a:pt x="1612" y="10057"/>
                </a:lnTo>
                <a:lnTo>
                  <a:pt x="1519" y="10162"/>
                </a:lnTo>
                <a:cubicBezTo>
                  <a:pt x="1511" y="10172"/>
                  <a:pt x="1509" y="10188"/>
                  <a:pt x="1516" y="10199"/>
                </a:cubicBezTo>
                <a:lnTo>
                  <a:pt x="1627" y="10390"/>
                </a:lnTo>
                <a:lnTo>
                  <a:pt x="1555" y="10477"/>
                </a:lnTo>
                <a:cubicBezTo>
                  <a:pt x="1552" y="10482"/>
                  <a:pt x="1550" y="10488"/>
                  <a:pt x="1549" y="10494"/>
                </a:cubicBezTo>
                <a:lnTo>
                  <a:pt x="1544" y="10532"/>
                </a:lnTo>
                <a:cubicBezTo>
                  <a:pt x="1544" y="10537"/>
                  <a:pt x="1544" y="10541"/>
                  <a:pt x="1545" y="10545"/>
                </a:cubicBezTo>
                <a:lnTo>
                  <a:pt x="1571" y="10641"/>
                </a:lnTo>
                <a:cubicBezTo>
                  <a:pt x="1573" y="10647"/>
                  <a:pt x="1576" y="10654"/>
                  <a:pt x="1582" y="10657"/>
                </a:cubicBezTo>
                <a:lnTo>
                  <a:pt x="1660" y="10725"/>
                </a:lnTo>
                <a:lnTo>
                  <a:pt x="1683" y="11037"/>
                </a:lnTo>
                <a:cubicBezTo>
                  <a:pt x="1684" y="11047"/>
                  <a:pt x="1688" y="11055"/>
                  <a:pt x="1694" y="11060"/>
                </a:cubicBezTo>
                <a:lnTo>
                  <a:pt x="1810" y="11160"/>
                </a:lnTo>
                <a:cubicBezTo>
                  <a:pt x="1816" y="11165"/>
                  <a:pt x="1823" y="11168"/>
                  <a:pt x="1831" y="11168"/>
                </a:cubicBezTo>
                <a:cubicBezTo>
                  <a:pt x="1840" y="11168"/>
                  <a:pt x="1849" y="11164"/>
                  <a:pt x="1855" y="11157"/>
                </a:cubicBezTo>
                <a:lnTo>
                  <a:pt x="1906" y="11100"/>
                </a:lnTo>
                <a:lnTo>
                  <a:pt x="1908" y="11131"/>
                </a:lnTo>
                <a:cubicBezTo>
                  <a:pt x="1908" y="11140"/>
                  <a:pt x="1914" y="11150"/>
                  <a:pt x="1920" y="11155"/>
                </a:cubicBezTo>
                <a:lnTo>
                  <a:pt x="2000" y="11220"/>
                </a:lnTo>
                <a:lnTo>
                  <a:pt x="1829" y="11321"/>
                </a:lnTo>
                <a:cubicBezTo>
                  <a:pt x="1819" y="11327"/>
                  <a:pt x="1814" y="11338"/>
                  <a:pt x="1814" y="11350"/>
                </a:cubicBezTo>
                <a:cubicBezTo>
                  <a:pt x="1814" y="11362"/>
                  <a:pt x="1821" y="11373"/>
                  <a:pt x="1833" y="11378"/>
                </a:cubicBezTo>
                <a:lnTo>
                  <a:pt x="1880" y="11397"/>
                </a:lnTo>
                <a:cubicBezTo>
                  <a:pt x="1882" y="11399"/>
                  <a:pt x="1887" y="11400"/>
                  <a:pt x="1889" y="11400"/>
                </a:cubicBezTo>
                <a:cubicBezTo>
                  <a:pt x="1892" y="11402"/>
                  <a:pt x="1894" y="11404"/>
                  <a:pt x="1897" y="11405"/>
                </a:cubicBezTo>
                <a:lnTo>
                  <a:pt x="2040" y="11463"/>
                </a:lnTo>
                <a:lnTo>
                  <a:pt x="2054" y="11660"/>
                </a:lnTo>
                <a:cubicBezTo>
                  <a:pt x="2055" y="11677"/>
                  <a:pt x="2071" y="11690"/>
                  <a:pt x="2086" y="11690"/>
                </a:cubicBezTo>
                <a:cubicBezTo>
                  <a:pt x="2087" y="11690"/>
                  <a:pt x="2089" y="11690"/>
                  <a:pt x="2090" y="11690"/>
                </a:cubicBezTo>
                <a:lnTo>
                  <a:pt x="2267" y="11677"/>
                </a:lnTo>
                <a:lnTo>
                  <a:pt x="2272" y="11753"/>
                </a:lnTo>
                <a:cubicBezTo>
                  <a:pt x="2273" y="11761"/>
                  <a:pt x="2277" y="11770"/>
                  <a:pt x="2284" y="11776"/>
                </a:cubicBezTo>
                <a:lnTo>
                  <a:pt x="2397" y="11860"/>
                </a:lnTo>
                <a:lnTo>
                  <a:pt x="2409" y="12041"/>
                </a:lnTo>
                <a:lnTo>
                  <a:pt x="2320" y="12145"/>
                </a:lnTo>
                <a:lnTo>
                  <a:pt x="2126" y="12160"/>
                </a:lnTo>
                <a:cubicBezTo>
                  <a:pt x="2120" y="12160"/>
                  <a:pt x="2113" y="12162"/>
                  <a:pt x="2107" y="12166"/>
                </a:cubicBezTo>
                <a:cubicBezTo>
                  <a:pt x="2094" y="12175"/>
                  <a:pt x="2090" y="12195"/>
                  <a:pt x="2099" y="12209"/>
                </a:cubicBezTo>
                <a:lnTo>
                  <a:pt x="2222" y="12417"/>
                </a:lnTo>
                <a:cubicBezTo>
                  <a:pt x="2228" y="12426"/>
                  <a:pt x="2237" y="12433"/>
                  <a:pt x="2247" y="12433"/>
                </a:cubicBezTo>
                <a:cubicBezTo>
                  <a:pt x="2249" y="12433"/>
                  <a:pt x="2250" y="12433"/>
                  <a:pt x="2252" y="12433"/>
                </a:cubicBezTo>
                <a:lnTo>
                  <a:pt x="2341" y="12426"/>
                </a:lnTo>
                <a:lnTo>
                  <a:pt x="2453" y="12510"/>
                </a:lnTo>
                <a:lnTo>
                  <a:pt x="2560" y="12604"/>
                </a:lnTo>
                <a:cubicBezTo>
                  <a:pt x="2564" y="12608"/>
                  <a:pt x="2569" y="12610"/>
                  <a:pt x="2574" y="12612"/>
                </a:cubicBezTo>
                <a:lnTo>
                  <a:pt x="2908" y="12703"/>
                </a:lnTo>
                <a:lnTo>
                  <a:pt x="3232" y="12780"/>
                </a:lnTo>
                <a:lnTo>
                  <a:pt x="3333" y="12873"/>
                </a:lnTo>
                <a:lnTo>
                  <a:pt x="3450" y="13063"/>
                </a:lnTo>
                <a:lnTo>
                  <a:pt x="3362" y="13254"/>
                </a:lnTo>
                <a:lnTo>
                  <a:pt x="3162" y="13373"/>
                </a:lnTo>
                <a:cubicBezTo>
                  <a:pt x="3156" y="13377"/>
                  <a:pt x="3151" y="13383"/>
                  <a:pt x="3147" y="13389"/>
                </a:cubicBezTo>
                <a:lnTo>
                  <a:pt x="3062" y="13616"/>
                </a:lnTo>
                <a:cubicBezTo>
                  <a:pt x="3059" y="13622"/>
                  <a:pt x="3059" y="13625"/>
                  <a:pt x="3059" y="13630"/>
                </a:cubicBezTo>
                <a:lnTo>
                  <a:pt x="3065" y="13726"/>
                </a:lnTo>
                <a:lnTo>
                  <a:pt x="2975" y="13831"/>
                </a:lnTo>
                <a:lnTo>
                  <a:pt x="2873" y="13939"/>
                </a:lnTo>
                <a:cubicBezTo>
                  <a:pt x="2866" y="13945"/>
                  <a:pt x="2864" y="13955"/>
                  <a:pt x="2864" y="13963"/>
                </a:cubicBezTo>
                <a:lnTo>
                  <a:pt x="2878" y="14166"/>
                </a:lnTo>
                <a:lnTo>
                  <a:pt x="2786" y="14265"/>
                </a:lnTo>
                <a:cubicBezTo>
                  <a:pt x="2779" y="14272"/>
                  <a:pt x="2777" y="14280"/>
                  <a:pt x="2777" y="14289"/>
                </a:cubicBezTo>
                <a:cubicBezTo>
                  <a:pt x="2777" y="14296"/>
                  <a:pt x="2781" y="14306"/>
                  <a:pt x="2787" y="14311"/>
                </a:cubicBezTo>
                <a:lnTo>
                  <a:pt x="2880" y="14395"/>
                </a:lnTo>
                <a:lnTo>
                  <a:pt x="2809" y="14472"/>
                </a:lnTo>
                <a:lnTo>
                  <a:pt x="2745" y="14476"/>
                </a:lnTo>
                <a:cubicBezTo>
                  <a:pt x="2740" y="14470"/>
                  <a:pt x="2735" y="14463"/>
                  <a:pt x="2727" y="14460"/>
                </a:cubicBezTo>
                <a:cubicBezTo>
                  <a:pt x="2722" y="14458"/>
                  <a:pt x="2717" y="14456"/>
                  <a:pt x="2713" y="14456"/>
                </a:cubicBezTo>
                <a:cubicBezTo>
                  <a:pt x="2706" y="14456"/>
                  <a:pt x="2700" y="14458"/>
                  <a:pt x="2695" y="14462"/>
                </a:cubicBezTo>
                <a:lnTo>
                  <a:pt x="2664" y="14483"/>
                </a:lnTo>
                <a:cubicBezTo>
                  <a:pt x="2658" y="14488"/>
                  <a:pt x="2653" y="14494"/>
                  <a:pt x="2652" y="14503"/>
                </a:cubicBezTo>
                <a:lnTo>
                  <a:pt x="2600" y="14715"/>
                </a:lnTo>
                <a:lnTo>
                  <a:pt x="2501" y="14942"/>
                </a:lnTo>
                <a:lnTo>
                  <a:pt x="2409" y="15048"/>
                </a:lnTo>
                <a:lnTo>
                  <a:pt x="2309" y="15171"/>
                </a:lnTo>
                <a:cubicBezTo>
                  <a:pt x="2308" y="15173"/>
                  <a:pt x="2307" y="15175"/>
                  <a:pt x="2305" y="15178"/>
                </a:cubicBezTo>
                <a:lnTo>
                  <a:pt x="2214" y="15383"/>
                </a:lnTo>
                <a:lnTo>
                  <a:pt x="2115" y="15497"/>
                </a:lnTo>
                <a:cubicBezTo>
                  <a:pt x="2111" y="15499"/>
                  <a:pt x="2110" y="15502"/>
                  <a:pt x="2109" y="15506"/>
                </a:cubicBezTo>
                <a:lnTo>
                  <a:pt x="2029" y="15697"/>
                </a:lnTo>
                <a:cubicBezTo>
                  <a:pt x="2027" y="15701"/>
                  <a:pt x="2027" y="15706"/>
                  <a:pt x="2027" y="15711"/>
                </a:cubicBezTo>
                <a:lnTo>
                  <a:pt x="2044" y="15946"/>
                </a:lnTo>
                <a:cubicBezTo>
                  <a:pt x="2045" y="15963"/>
                  <a:pt x="2060" y="15976"/>
                  <a:pt x="2076" y="15976"/>
                </a:cubicBezTo>
                <a:cubicBezTo>
                  <a:pt x="2077" y="15976"/>
                  <a:pt x="2078" y="15976"/>
                  <a:pt x="2079" y="15976"/>
                </a:cubicBezTo>
                <a:lnTo>
                  <a:pt x="2289" y="15961"/>
                </a:lnTo>
                <a:cubicBezTo>
                  <a:pt x="2294" y="15961"/>
                  <a:pt x="2299" y="15960"/>
                  <a:pt x="2303" y="15957"/>
                </a:cubicBezTo>
                <a:lnTo>
                  <a:pt x="2506" y="15837"/>
                </a:lnTo>
                <a:lnTo>
                  <a:pt x="2553" y="15834"/>
                </a:lnTo>
                <a:lnTo>
                  <a:pt x="2558" y="15903"/>
                </a:lnTo>
                <a:lnTo>
                  <a:pt x="2487" y="16113"/>
                </a:lnTo>
                <a:cubicBezTo>
                  <a:pt x="2486" y="16117"/>
                  <a:pt x="2486" y="16123"/>
                  <a:pt x="2486" y="16127"/>
                </a:cubicBezTo>
                <a:lnTo>
                  <a:pt x="2495" y="16235"/>
                </a:lnTo>
                <a:cubicBezTo>
                  <a:pt x="2496" y="16243"/>
                  <a:pt x="2500" y="16252"/>
                  <a:pt x="2506" y="16257"/>
                </a:cubicBezTo>
                <a:cubicBezTo>
                  <a:pt x="2511" y="16261"/>
                  <a:pt x="2518" y="16265"/>
                  <a:pt x="2525" y="16265"/>
                </a:cubicBezTo>
                <a:cubicBezTo>
                  <a:pt x="2526" y="16265"/>
                  <a:pt x="2528" y="16265"/>
                  <a:pt x="2529" y="16264"/>
                </a:cubicBezTo>
                <a:lnTo>
                  <a:pt x="2716" y="16252"/>
                </a:lnTo>
                <a:lnTo>
                  <a:pt x="2817" y="16356"/>
                </a:lnTo>
                <a:cubicBezTo>
                  <a:pt x="2820" y="16360"/>
                  <a:pt x="2824" y="16362"/>
                  <a:pt x="2829" y="16363"/>
                </a:cubicBezTo>
                <a:lnTo>
                  <a:pt x="3059" y="16449"/>
                </a:lnTo>
                <a:cubicBezTo>
                  <a:pt x="3063" y="16450"/>
                  <a:pt x="3066" y="16451"/>
                  <a:pt x="3070" y="16451"/>
                </a:cubicBezTo>
                <a:cubicBezTo>
                  <a:pt x="3079" y="16451"/>
                  <a:pt x="3089" y="16446"/>
                  <a:pt x="3095" y="16438"/>
                </a:cubicBezTo>
                <a:lnTo>
                  <a:pt x="3174" y="16341"/>
                </a:lnTo>
                <a:lnTo>
                  <a:pt x="3485" y="16319"/>
                </a:lnTo>
                <a:lnTo>
                  <a:pt x="3575" y="16404"/>
                </a:lnTo>
                <a:cubicBezTo>
                  <a:pt x="3582" y="16409"/>
                  <a:pt x="3588" y="16413"/>
                  <a:pt x="3597" y="16413"/>
                </a:cubicBezTo>
                <a:cubicBezTo>
                  <a:pt x="3598" y="16413"/>
                  <a:pt x="3599" y="16413"/>
                  <a:pt x="3600" y="16413"/>
                </a:cubicBezTo>
                <a:lnTo>
                  <a:pt x="3676" y="16408"/>
                </a:lnTo>
                <a:lnTo>
                  <a:pt x="3687" y="16554"/>
                </a:lnTo>
                <a:lnTo>
                  <a:pt x="2860" y="16612"/>
                </a:lnTo>
                <a:cubicBezTo>
                  <a:pt x="2852" y="16613"/>
                  <a:pt x="2843" y="16617"/>
                  <a:pt x="2838" y="16623"/>
                </a:cubicBezTo>
                <a:cubicBezTo>
                  <a:pt x="2833" y="16631"/>
                  <a:pt x="2830" y="16638"/>
                  <a:pt x="2830" y="16647"/>
                </a:cubicBezTo>
                <a:lnTo>
                  <a:pt x="2835" y="16722"/>
                </a:lnTo>
                <a:lnTo>
                  <a:pt x="2798" y="16725"/>
                </a:lnTo>
                <a:lnTo>
                  <a:pt x="2792" y="16649"/>
                </a:lnTo>
                <a:cubicBezTo>
                  <a:pt x="2791" y="16637"/>
                  <a:pt x="2782" y="16626"/>
                  <a:pt x="2771" y="16621"/>
                </a:cubicBezTo>
                <a:cubicBezTo>
                  <a:pt x="2767" y="16620"/>
                  <a:pt x="2764" y="16620"/>
                  <a:pt x="2761" y="16620"/>
                </a:cubicBezTo>
                <a:cubicBezTo>
                  <a:pt x="2751" y="16620"/>
                  <a:pt x="2742" y="16624"/>
                  <a:pt x="2735" y="16631"/>
                </a:cubicBezTo>
                <a:lnTo>
                  <a:pt x="2628" y="16747"/>
                </a:lnTo>
                <a:cubicBezTo>
                  <a:pt x="2622" y="16754"/>
                  <a:pt x="2620" y="16763"/>
                  <a:pt x="2620" y="16772"/>
                </a:cubicBezTo>
                <a:lnTo>
                  <a:pt x="2638" y="17058"/>
                </a:lnTo>
                <a:lnTo>
                  <a:pt x="2604" y="17060"/>
                </a:lnTo>
                <a:lnTo>
                  <a:pt x="2490" y="16868"/>
                </a:lnTo>
                <a:cubicBezTo>
                  <a:pt x="2485" y="16860"/>
                  <a:pt x="2476" y="16855"/>
                  <a:pt x="2466" y="16853"/>
                </a:cubicBezTo>
                <a:cubicBezTo>
                  <a:pt x="2455" y="16853"/>
                  <a:pt x="2445" y="16857"/>
                  <a:pt x="2438" y="16865"/>
                </a:cubicBezTo>
                <a:lnTo>
                  <a:pt x="2338" y="16981"/>
                </a:lnTo>
                <a:cubicBezTo>
                  <a:pt x="2333" y="16987"/>
                  <a:pt x="2330" y="16995"/>
                  <a:pt x="2330" y="17003"/>
                </a:cubicBezTo>
                <a:lnTo>
                  <a:pt x="2360" y="17430"/>
                </a:lnTo>
                <a:cubicBezTo>
                  <a:pt x="2361" y="17440"/>
                  <a:pt x="2366" y="17448"/>
                  <a:pt x="2372" y="17453"/>
                </a:cubicBezTo>
                <a:cubicBezTo>
                  <a:pt x="2377" y="17458"/>
                  <a:pt x="2384" y="17461"/>
                  <a:pt x="2392" y="17461"/>
                </a:cubicBezTo>
                <a:cubicBezTo>
                  <a:pt x="2393" y="17461"/>
                  <a:pt x="2395" y="17461"/>
                  <a:pt x="2396" y="17461"/>
                </a:cubicBezTo>
                <a:lnTo>
                  <a:pt x="2397" y="17461"/>
                </a:lnTo>
                <a:lnTo>
                  <a:pt x="2490" y="17537"/>
                </a:lnTo>
                <a:lnTo>
                  <a:pt x="2505" y="17732"/>
                </a:lnTo>
                <a:lnTo>
                  <a:pt x="2312" y="17946"/>
                </a:lnTo>
                <a:cubicBezTo>
                  <a:pt x="2307" y="17951"/>
                  <a:pt x="2304" y="17960"/>
                  <a:pt x="2304" y="17970"/>
                </a:cubicBezTo>
                <a:lnTo>
                  <a:pt x="2312" y="18078"/>
                </a:lnTo>
                <a:cubicBezTo>
                  <a:pt x="2313" y="18088"/>
                  <a:pt x="2319" y="18097"/>
                  <a:pt x="2326" y="18102"/>
                </a:cubicBezTo>
                <a:lnTo>
                  <a:pt x="2419" y="18168"/>
                </a:lnTo>
                <a:lnTo>
                  <a:pt x="2335" y="18360"/>
                </a:lnTo>
                <a:cubicBezTo>
                  <a:pt x="2330" y="18371"/>
                  <a:pt x="2331" y="18381"/>
                  <a:pt x="2336" y="18390"/>
                </a:cubicBezTo>
                <a:lnTo>
                  <a:pt x="2456" y="18594"/>
                </a:lnTo>
                <a:lnTo>
                  <a:pt x="2472" y="18810"/>
                </a:lnTo>
                <a:cubicBezTo>
                  <a:pt x="2474" y="18824"/>
                  <a:pt x="2482" y="18835"/>
                  <a:pt x="2495" y="18839"/>
                </a:cubicBezTo>
                <a:lnTo>
                  <a:pt x="2710" y="18914"/>
                </a:lnTo>
                <a:lnTo>
                  <a:pt x="2793" y="19010"/>
                </a:lnTo>
                <a:lnTo>
                  <a:pt x="2799" y="19088"/>
                </a:lnTo>
                <a:lnTo>
                  <a:pt x="2740" y="19171"/>
                </a:lnTo>
                <a:lnTo>
                  <a:pt x="2643" y="19086"/>
                </a:lnTo>
                <a:lnTo>
                  <a:pt x="2534" y="18999"/>
                </a:lnTo>
                <a:cubicBezTo>
                  <a:pt x="2528" y="18995"/>
                  <a:pt x="2521" y="18992"/>
                  <a:pt x="2513" y="18992"/>
                </a:cubicBezTo>
                <a:cubicBezTo>
                  <a:pt x="2505" y="18992"/>
                  <a:pt x="2496" y="18995"/>
                  <a:pt x="2490" y="19002"/>
                </a:cubicBezTo>
                <a:lnTo>
                  <a:pt x="2396" y="19102"/>
                </a:lnTo>
                <a:cubicBezTo>
                  <a:pt x="2388" y="19109"/>
                  <a:pt x="2386" y="19117"/>
                  <a:pt x="2386" y="19127"/>
                </a:cubicBezTo>
                <a:lnTo>
                  <a:pt x="2394" y="19235"/>
                </a:lnTo>
                <a:cubicBezTo>
                  <a:pt x="2396" y="19244"/>
                  <a:pt x="2399" y="19251"/>
                  <a:pt x="2406" y="19257"/>
                </a:cubicBezTo>
                <a:lnTo>
                  <a:pt x="2522" y="19357"/>
                </a:lnTo>
                <a:cubicBezTo>
                  <a:pt x="2527" y="19361"/>
                  <a:pt x="2535" y="19365"/>
                  <a:pt x="2542" y="19365"/>
                </a:cubicBezTo>
                <a:cubicBezTo>
                  <a:pt x="2543" y="19365"/>
                  <a:pt x="2544" y="19365"/>
                  <a:pt x="2545" y="19365"/>
                </a:cubicBezTo>
                <a:lnTo>
                  <a:pt x="2601" y="19361"/>
                </a:lnTo>
                <a:lnTo>
                  <a:pt x="2536" y="19518"/>
                </a:lnTo>
                <a:lnTo>
                  <a:pt x="2448" y="19525"/>
                </a:lnTo>
                <a:cubicBezTo>
                  <a:pt x="2439" y="19526"/>
                  <a:pt x="2430" y="19530"/>
                  <a:pt x="2425" y="19537"/>
                </a:cubicBezTo>
                <a:cubicBezTo>
                  <a:pt x="2420" y="19543"/>
                  <a:pt x="2418" y="19551"/>
                  <a:pt x="2418" y="19560"/>
                </a:cubicBezTo>
                <a:lnTo>
                  <a:pt x="2425" y="19662"/>
                </a:lnTo>
                <a:cubicBezTo>
                  <a:pt x="2427" y="19678"/>
                  <a:pt x="2441" y="19692"/>
                  <a:pt x="2456" y="19692"/>
                </a:cubicBezTo>
                <a:cubicBezTo>
                  <a:pt x="2457" y="19692"/>
                  <a:pt x="2459" y="19692"/>
                  <a:pt x="2460" y="19692"/>
                </a:cubicBezTo>
                <a:lnTo>
                  <a:pt x="2536" y="19687"/>
                </a:lnTo>
                <a:lnTo>
                  <a:pt x="2539" y="19736"/>
                </a:lnTo>
                <a:cubicBezTo>
                  <a:pt x="2539" y="19749"/>
                  <a:pt x="2549" y="19761"/>
                  <a:pt x="2560" y="19765"/>
                </a:cubicBezTo>
                <a:cubicBezTo>
                  <a:pt x="2564" y="19766"/>
                  <a:pt x="2567" y="19766"/>
                  <a:pt x="2571" y="19766"/>
                </a:cubicBezTo>
                <a:cubicBezTo>
                  <a:pt x="2580" y="19766"/>
                  <a:pt x="2588" y="19763"/>
                  <a:pt x="2595" y="19756"/>
                </a:cubicBezTo>
                <a:lnTo>
                  <a:pt x="2674" y="19677"/>
                </a:lnTo>
                <a:lnTo>
                  <a:pt x="2752" y="19672"/>
                </a:lnTo>
                <a:lnTo>
                  <a:pt x="2778" y="20041"/>
                </a:lnTo>
                <a:lnTo>
                  <a:pt x="2594" y="20053"/>
                </a:lnTo>
                <a:cubicBezTo>
                  <a:pt x="2583" y="20054"/>
                  <a:pt x="2573" y="20062"/>
                  <a:pt x="2568" y="20072"/>
                </a:cubicBezTo>
                <a:cubicBezTo>
                  <a:pt x="2562" y="20082"/>
                  <a:pt x="2562" y="20094"/>
                  <a:pt x="2569" y="20104"/>
                </a:cubicBezTo>
                <a:lnTo>
                  <a:pt x="2692" y="20306"/>
                </a:lnTo>
                <a:cubicBezTo>
                  <a:pt x="2698" y="20315"/>
                  <a:pt x="2708" y="20322"/>
                  <a:pt x="2718" y="20322"/>
                </a:cubicBezTo>
                <a:cubicBezTo>
                  <a:pt x="2719" y="20322"/>
                  <a:pt x="2720" y="20322"/>
                  <a:pt x="2722" y="20322"/>
                </a:cubicBezTo>
                <a:lnTo>
                  <a:pt x="2886" y="20309"/>
                </a:lnTo>
                <a:lnTo>
                  <a:pt x="2891" y="20380"/>
                </a:lnTo>
                <a:cubicBezTo>
                  <a:pt x="2891" y="20385"/>
                  <a:pt x="2892" y="20391"/>
                  <a:pt x="2897" y="20396"/>
                </a:cubicBezTo>
                <a:lnTo>
                  <a:pt x="3020" y="20575"/>
                </a:lnTo>
                <a:lnTo>
                  <a:pt x="3034" y="20777"/>
                </a:lnTo>
                <a:cubicBezTo>
                  <a:pt x="3034" y="20781"/>
                  <a:pt x="3036" y="20786"/>
                  <a:pt x="3038" y="20790"/>
                </a:cubicBezTo>
                <a:lnTo>
                  <a:pt x="3157" y="21006"/>
                </a:lnTo>
                <a:cubicBezTo>
                  <a:pt x="3162" y="21016"/>
                  <a:pt x="3171" y="21023"/>
                  <a:pt x="3182" y="21023"/>
                </a:cubicBezTo>
                <a:cubicBezTo>
                  <a:pt x="3184" y="21023"/>
                  <a:pt x="3186" y="21023"/>
                  <a:pt x="3188" y="21023"/>
                </a:cubicBezTo>
                <a:lnTo>
                  <a:pt x="3380" y="21010"/>
                </a:lnTo>
                <a:lnTo>
                  <a:pt x="3385" y="21088"/>
                </a:lnTo>
                <a:cubicBezTo>
                  <a:pt x="3386" y="21105"/>
                  <a:pt x="3401" y="21119"/>
                  <a:pt x="3416" y="21119"/>
                </a:cubicBezTo>
                <a:cubicBezTo>
                  <a:pt x="3417" y="21119"/>
                  <a:pt x="3418" y="21118"/>
                  <a:pt x="3419" y="21118"/>
                </a:cubicBezTo>
                <a:lnTo>
                  <a:pt x="4042" y="21074"/>
                </a:lnTo>
                <a:lnTo>
                  <a:pt x="4138" y="21157"/>
                </a:lnTo>
                <a:lnTo>
                  <a:pt x="4145" y="21244"/>
                </a:lnTo>
                <a:cubicBezTo>
                  <a:pt x="4146" y="21261"/>
                  <a:pt x="4161" y="21275"/>
                  <a:pt x="4176" y="21275"/>
                </a:cubicBezTo>
                <a:cubicBezTo>
                  <a:pt x="4177" y="21275"/>
                  <a:pt x="4178" y="21275"/>
                  <a:pt x="4179" y="21275"/>
                </a:cubicBezTo>
                <a:lnTo>
                  <a:pt x="4259" y="21269"/>
                </a:lnTo>
                <a:cubicBezTo>
                  <a:pt x="4263" y="21269"/>
                  <a:pt x="4268" y="21267"/>
                  <a:pt x="4272" y="21265"/>
                </a:cubicBezTo>
                <a:lnTo>
                  <a:pt x="4481" y="21150"/>
                </a:lnTo>
                <a:cubicBezTo>
                  <a:pt x="4494" y="21142"/>
                  <a:pt x="4500" y="21131"/>
                  <a:pt x="4499" y="21118"/>
                </a:cubicBezTo>
                <a:lnTo>
                  <a:pt x="4494" y="21042"/>
                </a:lnTo>
                <a:lnTo>
                  <a:pt x="4575" y="21036"/>
                </a:lnTo>
                <a:lnTo>
                  <a:pt x="4777" y="21121"/>
                </a:lnTo>
                <a:lnTo>
                  <a:pt x="4903" y="21314"/>
                </a:lnTo>
                <a:cubicBezTo>
                  <a:pt x="4909" y="21322"/>
                  <a:pt x="4919" y="21329"/>
                  <a:pt x="4929" y="21329"/>
                </a:cubicBezTo>
                <a:cubicBezTo>
                  <a:pt x="4930" y="21329"/>
                  <a:pt x="4932" y="21329"/>
                  <a:pt x="4933" y="21329"/>
                </a:cubicBezTo>
                <a:lnTo>
                  <a:pt x="5104" y="21317"/>
                </a:lnTo>
                <a:lnTo>
                  <a:pt x="5108" y="21380"/>
                </a:lnTo>
                <a:lnTo>
                  <a:pt x="5022" y="21479"/>
                </a:lnTo>
                <a:cubicBezTo>
                  <a:pt x="5016" y="21485"/>
                  <a:pt x="5014" y="21493"/>
                  <a:pt x="5014" y="21503"/>
                </a:cubicBezTo>
                <a:lnTo>
                  <a:pt x="5022" y="21610"/>
                </a:lnTo>
                <a:cubicBezTo>
                  <a:pt x="5022" y="21617"/>
                  <a:pt x="5025" y="21622"/>
                  <a:pt x="5028" y="21627"/>
                </a:cubicBezTo>
                <a:lnTo>
                  <a:pt x="5250" y="21924"/>
                </a:lnTo>
                <a:lnTo>
                  <a:pt x="5377" y="22207"/>
                </a:lnTo>
                <a:lnTo>
                  <a:pt x="5192" y="22317"/>
                </a:lnTo>
                <a:cubicBezTo>
                  <a:pt x="5179" y="22325"/>
                  <a:pt x="5174" y="22341"/>
                  <a:pt x="5178" y="22354"/>
                </a:cubicBezTo>
                <a:cubicBezTo>
                  <a:pt x="5183" y="22369"/>
                  <a:pt x="5195" y="22378"/>
                  <a:pt x="5208" y="22378"/>
                </a:cubicBezTo>
                <a:cubicBezTo>
                  <a:pt x="5210" y="22378"/>
                  <a:pt x="5211" y="22378"/>
                  <a:pt x="5212" y="22378"/>
                </a:cubicBezTo>
                <a:lnTo>
                  <a:pt x="5496" y="22358"/>
                </a:lnTo>
                <a:lnTo>
                  <a:pt x="5510" y="22544"/>
                </a:lnTo>
                <a:cubicBezTo>
                  <a:pt x="5511" y="22559"/>
                  <a:pt x="5521" y="22571"/>
                  <a:pt x="5536" y="22573"/>
                </a:cubicBezTo>
                <a:lnTo>
                  <a:pt x="5866" y="22637"/>
                </a:lnTo>
                <a:lnTo>
                  <a:pt x="5874" y="22637"/>
                </a:lnTo>
                <a:lnTo>
                  <a:pt x="5969" y="22630"/>
                </a:lnTo>
                <a:lnTo>
                  <a:pt x="6168" y="22712"/>
                </a:lnTo>
                <a:lnTo>
                  <a:pt x="6189" y="23004"/>
                </a:lnTo>
                <a:cubicBezTo>
                  <a:pt x="6191" y="23013"/>
                  <a:pt x="6194" y="23021"/>
                  <a:pt x="6201" y="23026"/>
                </a:cubicBezTo>
                <a:cubicBezTo>
                  <a:pt x="6207" y="23030"/>
                  <a:pt x="6215" y="23034"/>
                  <a:pt x="6222" y="23034"/>
                </a:cubicBezTo>
                <a:cubicBezTo>
                  <a:pt x="6223" y="23034"/>
                  <a:pt x="6223" y="23034"/>
                  <a:pt x="6224" y="23034"/>
                </a:cubicBezTo>
                <a:lnTo>
                  <a:pt x="6712" y="23000"/>
                </a:lnTo>
                <a:lnTo>
                  <a:pt x="6725" y="23200"/>
                </a:lnTo>
                <a:cubicBezTo>
                  <a:pt x="6727" y="23216"/>
                  <a:pt x="6742" y="23229"/>
                  <a:pt x="6759" y="23229"/>
                </a:cubicBezTo>
                <a:cubicBezTo>
                  <a:pt x="6761" y="23229"/>
                  <a:pt x="6763" y="23229"/>
                  <a:pt x="6765" y="23229"/>
                </a:cubicBezTo>
                <a:lnTo>
                  <a:pt x="6958" y="23216"/>
                </a:lnTo>
                <a:lnTo>
                  <a:pt x="7058" y="23380"/>
                </a:lnTo>
                <a:lnTo>
                  <a:pt x="6973" y="23471"/>
                </a:lnTo>
                <a:lnTo>
                  <a:pt x="6775" y="23702"/>
                </a:lnTo>
                <a:lnTo>
                  <a:pt x="6578" y="23827"/>
                </a:lnTo>
                <a:lnTo>
                  <a:pt x="6484" y="23923"/>
                </a:lnTo>
                <a:cubicBezTo>
                  <a:pt x="6482" y="23924"/>
                  <a:pt x="6480" y="23924"/>
                  <a:pt x="6479" y="23924"/>
                </a:cubicBezTo>
                <a:lnTo>
                  <a:pt x="6283" y="23843"/>
                </a:lnTo>
                <a:cubicBezTo>
                  <a:pt x="6280" y="23842"/>
                  <a:pt x="6277" y="23841"/>
                  <a:pt x="6273" y="23841"/>
                </a:cubicBezTo>
                <a:cubicBezTo>
                  <a:pt x="6272" y="23841"/>
                  <a:pt x="6270" y="23841"/>
                  <a:pt x="6269" y="23841"/>
                </a:cubicBezTo>
                <a:lnTo>
                  <a:pt x="6175" y="23847"/>
                </a:lnTo>
                <a:cubicBezTo>
                  <a:pt x="6157" y="23848"/>
                  <a:pt x="6144" y="23864"/>
                  <a:pt x="6145" y="23883"/>
                </a:cubicBezTo>
                <a:lnTo>
                  <a:pt x="6175" y="24301"/>
                </a:lnTo>
                <a:cubicBezTo>
                  <a:pt x="6175" y="24307"/>
                  <a:pt x="6176" y="24312"/>
                  <a:pt x="6178" y="24316"/>
                </a:cubicBezTo>
                <a:lnTo>
                  <a:pt x="6415" y="24721"/>
                </a:lnTo>
                <a:lnTo>
                  <a:pt x="6422" y="24835"/>
                </a:lnTo>
                <a:cubicBezTo>
                  <a:pt x="6422" y="24845"/>
                  <a:pt x="6427" y="24853"/>
                  <a:pt x="6436" y="24858"/>
                </a:cubicBezTo>
                <a:lnTo>
                  <a:pt x="6543" y="24940"/>
                </a:lnTo>
                <a:cubicBezTo>
                  <a:pt x="6546" y="24942"/>
                  <a:pt x="6550" y="24944"/>
                  <a:pt x="6552" y="24945"/>
                </a:cubicBezTo>
                <a:lnTo>
                  <a:pt x="6767" y="25018"/>
                </a:lnTo>
                <a:cubicBezTo>
                  <a:pt x="6770" y="25019"/>
                  <a:pt x="6773" y="25020"/>
                  <a:pt x="6776" y="25020"/>
                </a:cubicBezTo>
                <a:cubicBezTo>
                  <a:pt x="6784" y="25020"/>
                  <a:pt x="6790" y="25017"/>
                  <a:pt x="6797" y="25012"/>
                </a:cubicBezTo>
                <a:cubicBezTo>
                  <a:pt x="6806" y="25004"/>
                  <a:pt x="6811" y="24994"/>
                  <a:pt x="6810" y="24983"/>
                </a:cubicBezTo>
                <a:lnTo>
                  <a:pt x="6805" y="24918"/>
                </a:lnTo>
                <a:lnTo>
                  <a:pt x="6969" y="24832"/>
                </a:lnTo>
                <a:lnTo>
                  <a:pt x="6978" y="24832"/>
                </a:lnTo>
                <a:lnTo>
                  <a:pt x="7073" y="24899"/>
                </a:lnTo>
                <a:cubicBezTo>
                  <a:pt x="7079" y="24903"/>
                  <a:pt x="7085" y="24905"/>
                  <a:pt x="7092" y="24905"/>
                </a:cubicBezTo>
                <a:cubicBezTo>
                  <a:pt x="7097" y="24905"/>
                  <a:pt x="7101" y="24904"/>
                  <a:pt x="7105" y="24902"/>
                </a:cubicBezTo>
                <a:lnTo>
                  <a:pt x="7301" y="24806"/>
                </a:lnTo>
                <a:lnTo>
                  <a:pt x="7397" y="24800"/>
                </a:lnTo>
                <a:cubicBezTo>
                  <a:pt x="7406" y="24800"/>
                  <a:pt x="7415" y="24795"/>
                  <a:pt x="7421" y="24789"/>
                </a:cubicBezTo>
                <a:lnTo>
                  <a:pt x="7518" y="24669"/>
                </a:lnTo>
                <a:lnTo>
                  <a:pt x="7612" y="24663"/>
                </a:lnTo>
                <a:lnTo>
                  <a:pt x="7821" y="24763"/>
                </a:lnTo>
                <a:cubicBezTo>
                  <a:pt x="7826" y="24765"/>
                  <a:pt x="7830" y="24766"/>
                  <a:pt x="7835" y="24766"/>
                </a:cubicBezTo>
                <a:cubicBezTo>
                  <a:pt x="7842" y="24766"/>
                  <a:pt x="7848" y="24764"/>
                  <a:pt x="7854" y="24759"/>
                </a:cubicBezTo>
                <a:lnTo>
                  <a:pt x="8034" y="24632"/>
                </a:lnTo>
                <a:lnTo>
                  <a:pt x="8125" y="24626"/>
                </a:lnTo>
                <a:lnTo>
                  <a:pt x="8230" y="24727"/>
                </a:lnTo>
                <a:lnTo>
                  <a:pt x="8367" y="24902"/>
                </a:lnTo>
                <a:lnTo>
                  <a:pt x="8453" y="25002"/>
                </a:lnTo>
                <a:lnTo>
                  <a:pt x="8492" y="25533"/>
                </a:lnTo>
                <a:cubicBezTo>
                  <a:pt x="8493" y="25550"/>
                  <a:pt x="8508" y="25563"/>
                  <a:pt x="8523" y="25563"/>
                </a:cubicBezTo>
                <a:cubicBezTo>
                  <a:pt x="8524" y="25563"/>
                  <a:pt x="8525" y="25563"/>
                  <a:pt x="8526" y="25563"/>
                </a:cubicBezTo>
                <a:lnTo>
                  <a:pt x="9055" y="25525"/>
                </a:lnTo>
                <a:cubicBezTo>
                  <a:pt x="9065" y="25525"/>
                  <a:pt x="9073" y="25520"/>
                  <a:pt x="9078" y="25513"/>
                </a:cubicBezTo>
                <a:lnTo>
                  <a:pt x="9170" y="25402"/>
                </a:lnTo>
                <a:lnTo>
                  <a:pt x="9231" y="25398"/>
                </a:lnTo>
                <a:lnTo>
                  <a:pt x="9237" y="25480"/>
                </a:lnTo>
                <a:cubicBezTo>
                  <a:pt x="9237" y="25485"/>
                  <a:pt x="9240" y="25490"/>
                  <a:pt x="9243" y="25496"/>
                </a:cubicBezTo>
                <a:lnTo>
                  <a:pt x="9380" y="25697"/>
                </a:lnTo>
                <a:cubicBezTo>
                  <a:pt x="9386" y="25705"/>
                  <a:pt x="9395" y="25712"/>
                  <a:pt x="9404" y="25712"/>
                </a:cubicBezTo>
                <a:cubicBezTo>
                  <a:pt x="9406" y="25712"/>
                  <a:pt x="9408" y="25712"/>
                  <a:pt x="9409" y="25711"/>
                </a:cubicBezTo>
                <a:lnTo>
                  <a:pt x="9573" y="25700"/>
                </a:lnTo>
                <a:lnTo>
                  <a:pt x="9578" y="25767"/>
                </a:lnTo>
                <a:cubicBezTo>
                  <a:pt x="9578" y="25769"/>
                  <a:pt x="9580" y="25774"/>
                  <a:pt x="9581" y="25777"/>
                </a:cubicBezTo>
                <a:lnTo>
                  <a:pt x="9702" y="26084"/>
                </a:lnTo>
                <a:lnTo>
                  <a:pt x="9708" y="26181"/>
                </a:lnTo>
                <a:cubicBezTo>
                  <a:pt x="9710" y="26190"/>
                  <a:pt x="9713" y="26198"/>
                  <a:pt x="9721" y="26204"/>
                </a:cubicBezTo>
                <a:cubicBezTo>
                  <a:pt x="9726" y="26208"/>
                  <a:pt x="9732" y="26211"/>
                  <a:pt x="9740" y="26211"/>
                </a:cubicBezTo>
                <a:cubicBezTo>
                  <a:pt x="9741" y="26211"/>
                  <a:pt x="9742" y="26211"/>
                  <a:pt x="9744" y="26211"/>
                </a:cubicBezTo>
                <a:lnTo>
                  <a:pt x="10163" y="26181"/>
                </a:lnTo>
                <a:lnTo>
                  <a:pt x="10255" y="26266"/>
                </a:lnTo>
                <a:cubicBezTo>
                  <a:pt x="10262" y="26272"/>
                  <a:pt x="10270" y="26274"/>
                  <a:pt x="10279" y="26274"/>
                </a:cubicBezTo>
                <a:cubicBezTo>
                  <a:pt x="10286" y="26274"/>
                  <a:pt x="10295" y="26271"/>
                  <a:pt x="10301" y="26264"/>
                </a:cubicBezTo>
                <a:lnTo>
                  <a:pt x="10384" y="26173"/>
                </a:lnTo>
                <a:lnTo>
                  <a:pt x="10388" y="26173"/>
                </a:lnTo>
                <a:lnTo>
                  <a:pt x="10478" y="26258"/>
                </a:lnTo>
                <a:cubicBezTo>
                  <a:pt x="10483" y="26263"/>
                  <a:pt x="10491" y="26267"/>
                  <a:pt x="10500" y="26267"/>
                </a:cubicBezTo>
                <a:cubicBezTo>
                  <a:pt x="10501" y="26267"/>
                  <a:pt x="10502" y="26267"/>
                  <a:pt x="10503" y="26267"/>
                </a:cubicBezTo>
                <a:lnTo>
                  <a:pt x="10611" y="26259"/>
                </a:lnTo>
                <a:cubicBezTo>
                  <a:pt x="10619" y="26258"/>
                  <a:pt x="10629" y="26254"/>
                  <a:pt x="10634" y="26246"/>
                </a:cubicBezTo>
                <a:lnTo>
                  <a:pt x="10718" y="26134"/>
                </a:lnTo>
                <a:lnTo>
                  <a:pt x="10913" y="25926"/>
                </a:lnTo>
                <a:lnTo>
                  <a:pt x="11092" y="25913"/>
                </a:lnTo>
                <a:lnTo>
                  <a:pt x="11097" y="25981"/>
                </a:lnTo>
                <a:cubicBezTo>
                  <a:pt x="11098" y="25988"/>
                  <a:pt x="11101" y="25996"/>
                  <a:pt x="11107" y="26002"/>
                </a:cubicBezTo>
                <a:lnTo>
                  <a:pt x="11210" y="26096"/>
                </a:lnTo>
                <a:cubicBezTo>
                  <a:pt x="11211" y="26099"/>
                  <a:pt x="11213" y="26100"/>
                  <a:pt x="11216" y="26102"/>
                </a:cubicBezTo>
                <a:lnTo>
                  <a:pt x="11555" y="26284"/>
                </a:lnTo>
                <a:cubicBezTo>
                  <a:pt x="11560" y="26286"/>
                  <a:pt x="11565" y="26288"/>
                  <a:pt x="11571" y="26288"/>
                </a:cubicBezTo>
                <a:cubicBezTo>
                  <a:pt x="11576" y="26288"/>
                  <a:pt x="11582" y="26286"/>
                  <a:pt x="11586" y="26284"/>
                </a:cubicBezTo>
                <a:lnTo>
                  <a:pt x="11782" y="26173"/>
                </a:lnTo>
                <a:cubicBezTo>
                  <a:pt x="11794" y="26167"/>
                  <a:pt x="11800" y="26155"/>
                  <a:pt x="11799" y="26142"/>
                </a:cubicBezTo>
                <a:lnTo>
                  <a:pt x="11796" y="26106"/>
                </a:lnTo>
                <a:lnTo>
                  <a:pt x="11966" y="26251"/>
                </a:lnTo>
                <a:cubicBezTo>
                  <a:pt x="11973" y="26257"/>
                  <a:pt x="11980" y="26260"/>
                  <a:pt x="11988" y="26260"/>
                </a:cubicBezTo>
                <a:cubicBezTo>
                  <a:pt x="11993" y="26260"/>
                  <a:pt x="11998" y="26258"/>
                  <a:pt x="12003" y="26256"/>
                </a:cubicBezTo>
                <a:lnTo>
                  <a:pt x="12178" y="26159"/>
                </a:lnTo>
                <a:lnTo>
                  <a:pt x="12181" y="26215"/>
                </a:lnTo>
                <a:cubicBezTo>
                  <a:pt x="12183" y="26224"/>
                  <a:pt x="12186" y="26232"/>
                  <a:pt x="12193" y="26237"/>
                </a:cubicBezTo>
                <a:cubicBezTo>
                  <a:pt x="12199" y="26242"/>
                  <a:pt x="12207" y="26245"/>
                  <a:pt x="12214" y="26245"/>
                </a:cubicBezTo>
                <a:cubicBezTo>
                  <a:pt x="12215" y="26245"/>
                  <a:pt x="12216" y="26245"/>
                  <a:pt x="12216" y="26245"/>
                </a:cubicBezTo>
                <a:lnTo>
                  <a:pt x="12419" y="26231"/>
                </a:lnTo>
                <a:cubicBezTo>
                  <a:pt x="12428" y="26230"/>
                  <a:pt x="12436" y="26225"/>
                  <a:pt x="12441" y="26219"/>
                </a:cubicBezTo>
                <a:cubicBezTo>
                  <a:pt x="12446" y="26212"/>
                  <a:pt x="12450" y="26205"/>
                  <a:pt x="12450" y="26195"/>
                </a:cubicBezTo>
                <a:lnTo>
                  <a:pt x="12444" y="26128"/>
                </a:lnTo>
                <a:lnTo>
                  <a:pt x="12705" y="26110"/>
                </a:lnTo>
                <a:lnTo>
                  <a:pt x="12710" y="26178"/>
                </a:lnTo>
                <a:cubicBezTo>
                  <a:pt x="12711" y="26185"/>
                  <a:pt x="12714" y="26193"/>
                  <a:pt x="12719" y="26198"/>
                </a:cubicBezTo>
                <a:lnTo>
                  <a:pt x="12814" y="26297"/>
                </a:lnTo>
                <a:cubicBezTo>
                  <a:pt x="12820" y="26304"/>
                  <a:pt x="12828" y="26307"/>
                  <a:pt x="12836" y="26307"/>
                </a:cubicBezTo>
                <a:cubicBezTo>
                  <a:pt x="12841" y="26307"/>
                  <a:pt x="12846" y="26306"/>
                  <a:pt x="12850" y="26305"/>
                </a:cubicBezTo>
                <a:cubicBezTo>
                  <a:pt x="12863" y="26298"/>
                  <a:pt x="12871" y="26285"/>
                  <a:pt x="12870" y="26272"/>
                </a:cubicBezTo>
                <a:lnTo>
                  <a:pt x="12865" y="26199"/>
                </a:lnTo>
                <a:lnTo>
                  <a:pt x="13047" y="26186"/>
                </a:lnTo>
                <a:lnTo>
                  <a:pt x="13267" y="26290"/>
                </a:lnTo>
                <a:cubicBezTo>
                  <a:pt x="13270" y="26292"/>
                  <a:pt x="13274" y="26294"/>
                  <a:pt x="13278" y="26294"/>
                </a:cubicBezTo>
                <a:cubicBezTo>
                  <a:pt x="13280" y="26294"/>
                  <a:pt x="13281" y="26293"/>
                  <a:pt x="13283" y="26293"/>
                </a:cubicBezTo>
                <a:lnTo>
                  <a:pt x="13477" y="26279"/>
                </a:lnTo>
                <a:cubicBezTo>
                  <a:pt x="13487" y="26278"/>
                  <a:pt x="13496" y="26273"/>
                  <a:pt x="13501" y="26266"/>
                </a:cubicBezTo>
                <a:lnTo>
                  <a:pt x="13592" y="26147"/>
                </a:lnTo>
                <a:lnTo>
                  <a:pt x="13675" y="26142"/>
                </a:lnTo>
                <a:lnTo>
                  <a:pt x="13696" y="26428"/>
                </a:lnTo>
                <a:lnTo>
                  <a:pt x="13604" y="26522"/>
                </a:lnTo>
                <a:lnTo>
                  <a:pt x="13394" y="26646"/>
                </a:lnTo>
                <a:cubicBezTo>
                  <a:pt x="13391" y="26648"/>
                  <a:pt x="13388" y="26651"/>
                  <a:pt x="13386" y="26654"/>
                </a:cubicBezTo>
                <a:lnTo>
                  <a:pt x="13293" y="26778"/>
                </a:lnTo>
                <a:cubicBezTo>
                  <a:pt x="13288" y="26785"/>
                  <a:pt x="13285" y="26794"/>
                  <a:pt x="13287" y="26803"/>
                </a:cubicBezTo>
                <a:cubicBezTo>
                  <a:pt x="13289" y="26813"/>
                  <a:pt x="13293" y="26820"/>
                  <a:pt x="13300" y="26825"/>
                </a:cubicBezTo>
                <a:lnTo>
                  <a:pt x="13406" y="26898"/>
                </a:lnTo>
                <a:cubicBezTo>
                  <a:pt x="13412" y="26902"/>
                  <a:pt x="13417" y="26904"/>
                  <a:pt x="13423" y="26904"/>
                </a:cubicBezTo>
                <a:cubicBezTo>
                  <a:pt x="13424" y="26904"/>
                  <a:pt x="13426" y="26903"/>
                  <a:pt x="13427" y="26903"/>
                </a:cubicBezTo>
                <a:lnTo>
                  <a:pt x="13612" y="26891"/>
                </a:lnTo>
                <a:lnTo>
                  <a:pt x="13616" y="26945"/>
                </a:lnTo>
                <a:lnTo>
                  <a:pt x="13524" y="27058"/>
                </a:lnTo>
                <a:lnTo>
                  <a:pt x="13423" y="27174"/>
                </a:lnTo>
                <a:cubicBezTo>
                  <a:pt x="13418" y="27180"/>
                  <a:pt x="13415" y="27189"/>
                  <a:pt x="13415" y="27198"/>
                </a:cubicBezTo>
                <a:lnTo>
                  <a:pt x="13422" y="27298"/>
                </a:lnTo>
                <a:cubicBezTo>
                  <a:pt x="13423" y="27314"/>
                  <a:pt x="13437" y="27328"/>
                  <a:pt x="13452" y="27328"/>
                </a:cubicBezTo>
                <a:cubicBezTo>
                  <a:pt x="13454" y="27328"/>
                  <a:pt x="13455" y="27328"/>
                  <a:pt x="13456" y="27328"/>
                </a:cubicBezTo>
                <a:lnTo>
                  <a:pt x="13548" y="27321"/>
                </a:lnTo>
                <a:lnTo>
                  <a:pt x="13778" y="27609"/>
                </a:lnTo>
                <a:lnTo>
                  <a:pt x="13799" y="27912"/>
                </a:lnTo>
                <a:lnTo>
                  <a:pt x="13714" y="28218"/>
                </a:lnTo>
                <a:lnTo>
                  <a:pt x="13200" y="28255"/>
                </a:lnTo>
                <a:cubicBezTo>
                  <a:pt x="13191" y="28255"/>
                  <a:pt x="13184" y="28258"/>
                  <a:pt x="13178" y="28265"/>
                </a:cubicBezTo>
                <a:lnTo>
                  <a:pt x="13085" y="28366"/>
                </a:lnTo>
                <a:cubicBezTo>
                  <a:pt x="13081" y="28370"/>
                  <a:pt x="13078" y="28376"/>
                  <a:pt x="13076" y="28381"/>
                </a:cubicBezTo>
                <a:lnTo>
                  <a:pt x="12995" y="28698"/>
                </a:lnTo>
                <a:lnTo>
                  <a:pt x="12698" y="28823"/>
                </a:lnTo>
                <a:cubicBezTo>
                  <a:pt x="12685" y="28828"/>
                  <a:pt x="12678" y="28841"/>
                  <a:pt x="12679" y="28856"/>
                </a:cubicBezTo>
                <a:lnTo>
                  <a:pt x="12715" y="29364"/>
                </a:lnTo>
                <a:cubicBezTo>
                  <a:pt x="12716" y="29376"/>
                  <a:pt x="12724" y="29388"/>
                  <a:pt x="12737" y="29392"/>
                </a:cubicBezTo>
                <a:cubicBezTo>
                  <a:pt x="12741" y="29393"/>
                  <a:pt x="12745" y="29394"/>
                  <a:pt x="12748" y="29394"/>
                </a:cubicBezTo>
                <a:cubicBezTo>
                  <a:pt x="12758" y="29394"/>
                  <a:pt x="12766" y="29390"/>
                  <a:pt x="12772" y="29382"/>
                </a:cubicBezTo>
                <a:lnTo>
                  <a:pt x="12858" y="29283"/>
                </a:lnTo>
                <a:lnTo>
                  <a:pt x="12954" y="29277"/>
                </a:lnTo>
                <a:cubicBezTo>
                  <a:pt x="12961" y="29276"/>
                  <a:pt x="12969" y="29272"/>
                  <a:pt x="12974" y="29267"/>
                </a:cubicBezTo>
                <a:lnTo>
                  <a:pt x="13012" y="29228"/>
                </a:lnTo>
                <a:lnTo>
                  <a:pt x="13021" y="29356"/>
                </a:lnTo>
                <a:cubicBezTo>
                  <a:pt x="13022" y="29366"/>
                  <a:pt x="13026" y="29374"/>
                  <a:pt x="13033" y="29379"/>
                </a:cubicBezTo>
                <a:cubicBezTo>
                  <a:pt x="13038" y="29384"/>
                  <a:pt x="13045" y="29387"/>
                  <a:pt x="13052" y="29387"/>
                </a:cubicBezTo>
                <a:cubicBezTo>
                  <a:pt x="13053" y="29387"/>
                  <a:pt x="13054" y="29387"/>
                  <a:pt x="13056" y="29387"/>
                </a:cubicBezTo>
                <a:lnTo>
                  <a:pt x="13170" y="29379"/>
                </a:lnTo>
                <a:cubicBezTo>
                  <a:pt x="13179" y="29377"/>
                  <a:pt x="13188" y="29375"/>
                  <a:pt x="13193" y="29369"/>
                </a:cubicBezTo>
                <a:lnTo>
                  <a:pt x="13481" y="29059"/>
                </a:lnTo>
                <a:lnTo>
                  <a:pt x="13639" y="29047"/>
                </a:lnTo>
                <a:lnTo>
                  <a:pt x="13656" y="29292"/>
                </a:lnTo>
                <a:lnTo>
                  <a:pt x="13261" y="29528"/>
                </a:lnTo>
                <a:cubicBezTo>
                  <a:pt x="13257" y="29530"/>
                  <a:pt x="13253" y="29532"/>
                  <a:pt x="13251" y="29536"/>
                </a:cubicBezTo>
                <a:lnTo>
                  <a:pt x="13165" y="29652"/>
                </a:lnTo>
                <a:cubicBezTo>
                  <a:pt x="13154" y="29666"/>
                  <a:pt x="13158" y="29683"/>
                  <a:pt x="13169" y="29695"/>
                </a:cubicBezTo>
                <a:lnTo>
                  <a:pt x="13273" y="29792"/>
                </a:lnTo>
                <a:lnTo>
                  <a:pt x="13366" y="29861"/>
                </a:lnTo>
                <a:lnTo>
                  <a:pt x="13212" y="29948"/>
                </a:lnTo>
                <a:lnTo>
                  <a:pt x="13011" y="29866"/>
                </a:lnTo>
                <a:cubicBezTo>
                  <a:pt x="13008" y="29864"/>
                  <a:pt x="13004" y="29863"/>
                  <a:pt x="13001" y="29863"/>
                </a:cubicBezTo>
                <a:cubicBezTo>
                  <a:pt x="12999" y="29863"/>
                  <a:pt x="12998" y="29863"/>
                  <a:pt x="12996" y="29863"/>
                </a:cubicBezTo>
                <a:lnTo>
                  <a:pt x="12888" y="29871"/>
                </a:lnTo>
                <a:cubicBezTo>
                  <a:pt x="12881" y="29871"/>
                  <a:pt x="12872" y="29875"/>
                  <a:pt x="12867" y="29880"/>
                </a:cubicBezTo>
                <a:lnTo>
                  <a:pt x="12767" y="29981"/>
                </a:lnTo>
                <a:lnTo>
                  <a:pt x="12685" y="29988"/>
                </a:lnTo>
                <a:cubicBezTo>
                  <a:pt x="12667" y="29989"/>
                  <a:pt x="12654" y="30005"/>
                  <a:pt x="12655" y="30023"/>
                </a:cubicBezTo>
                <a:lnTo>
                  <a:pt x="12663" y="30131"/>
                </a:lnTo>
                <a:cubicBezTo>
                  <a:pt x="12663" y="30139"/>
                  <a:pt x="12667" y="30147"/>
                  <a:pt x="12672" y="30152"/>
                </a:cubicBezTo>
                <a:lnTo>
                  <a:pt x="12773" y="30254"/>
                </a:lnTo>
                <a:cubicBezTo>
                  <a:pt x="12779" y="30259"/>
                  <a:pt x="12786" y="30263"/>
                  <a:pt x="12793" y="30263"/>
                </a:cubicBezTo>
                <a:cubicBezTo>
                  <a:pt x="12795" y="30263"/>
                  <a:pt x="12797" y="30263"/>
                  <a:pt x="12798" y="30262"/>
                </a:cubicBezTo>
                <a:lnTo>
                  <a:pt x="13105" y="30240"/>
                </a:lnTo>
                <a:lnTo>
                  <a:pt x="13206" y="30324"/>
                </a:lnTo>
                <a:lnTo>
                  <a:pt x="13212" y="30410"/>
                </a:lnTo>
                <a:cubicBezTo>
                  <a:pt x="13214" y="30423"/>
                  <a:pt x="13224" y="30434"/>
                  <a:pt x="13237" y="30438"/>
                </a:cubicBezTo>
                <a:lnTo>
                  <a:pt x="13435" y="30490"/>
                </a:lnTo>
                <a:lnTo>
                  <a:pt x="13354" y="30571"/>
                </a:lnTo>
                <a:lnTo>
                  <a:pt x="13276" y="30493"/>
                </a:lnTo>
                <a:cubicBezTo>
                  <a:pt x="13270" y="30487"/>
                  <a:pt x="13261" y="30484"/>
                  <a:pt x="13252" y="30484"/>
                </a:cubicBezTo>
                <a:cubicBezTo>
                  <a:pt x="13248" y="30484"/>
                  <a:pt x="13244" y="30484"/>
                  <a:pt x="13240" y="30486"/>
                </a:cubicBezTo>
                <a:cubicBezTo>
                  <a:pt x="13226" y="30493"/>
                  <a:pt x="13219" y="30506"/>
                  <a:pt x="13220" y="30519"/>
                </a:cubicBezTo>
                <a:lnTo>
                  <a:pt x="13236" y="30736"/>
                </a:lnTo>
                <a:cubicBezTo>
                  <a:pt x="13237" y="30745"/>
                  <a:pt x="13241" y="30754"/>
                  <a:pt x="13247" y="30759"/>
                </a:cubicBezTo>
                <a:lnTo>
                  <a:pt x="13325" y="30827"/>
                </a:lnTo>
                <a:lnTo>
                  <a:pt x="13277" y="30895"/>
                </a:lnTo>
                <a:lnTo>
                  <a:pt x="13081" y="30723"/>
                </a:lnTo>
                <a:cubicBezTo>
                  <a:pt x="13075" y="30718"/>
                  <a:pt x="13067" y="30715"/>
                  <a:pt x="13059" y="30715"/>
                </a:cubicBezTo>
                <a:cubicBezTo>
                  <a:pt x="13051" y="30715"/>
                  <a:pt x="13043" y="30719"/>
                  <a:pt x="13037" y="30724"/>
                </a:cubicBezTo>
                <a:lnTo>
                  <a:pt x="12935" y="30827"/>
                </a:lnTo>
                <a:cubicBezTo>
                  <a:pt x="12929" y="30833"/>
                  <a:pt x="12925" y="30842"/>
                  <a:pt x="12925" y="30850"/>
                </a:cubicBezTo>
                <a:lnTo>
                  <a:pt x="12940" y="31062"/>
                </a:lnTo>
                <a:lnTo>
                  <a:pt x="12841" y="31168"/>
                </a:lnTo>
                <a:cubicBezTo>
                  <a:pt x="12835" y="31175"/>
                  <a:pt x="12831" y="31184"/>
                  <a:pt x="12832" y="31193"/>
                </a:cubicBezTo>
                <a:cubicBezTo>
                  <a:pt x="12834" y="31202"/>
                  <a:pt x="12837" y="31212"/>
                  <a:pt x="12845" y="31217"/>
                </a:cubicBezTo>
                <a:lnTo>
                  <a:pt x="12957" y="31301"/>
                </a:lnTo>
                <a:lnTo>
                  <a:pt x="12969" y="31463"/>
                </a:lnTo>
                <a:lnTo>
                  <a:pt x="12790" y="31475"/>
                </a:lnTo>
                <a:cubicBezTo>
                  <a:pt x="12778" y="31477"/>
                  <a:pt x="12766" y="31486"/>
                  <a:pt x="12762" y="31499"/>
                </a:cubicBezTo>
                <a:lnTo>
                  <a:pt x="12669" y="31818"/>
                </a:lnTo>
                <a:cubicBezTo>
                  <a:pt x="12668" y="31822"/>
                  <a:pt x="12668" y="31826"/>
                  <a:pt x="12668" y="31829"/>
                </a:cubicBezTo>
                <a:lnTo>
                  <a:pt x="12676" y="31938"/>
                </a:lnTo>
                <a:cubicBezTo>
                  <a:pt x="12678" y="31949"/>
                  <a:pt x="12684" y="31959"/>
                  <a:pt x="12695" y="31965"/>
                </a:cubicBezTo>
                <a:lnTo>
                  <a:pt x="12913" y="32058"/>
                </a:lnTo>
                <a:lnTo>
                  <a:pt x="13146" y="32151"/>
                </a:lnTo>
                <a:cubicBezTo>
                  <a:pt x="13150" y="32153"/>
                  <a:pt x="13153" y="32154"/>
                  <a:pt x="13156" y="32154"/>
                </a:cubicBezTo>
                <a:cubicBezTo>
                  <a:pt x="13157" y="32154"/>
                  <a:pt x="13158" y="32154"/>
                  <a:pt x="13160" y="32154"/>
                </a:cubicBezTo>
                <a:lnTo>
                  <a:pt x="13450" y="32133"/>
                </a:lnTo>
                <a:lnTo>
                  <a:pt x="13561" y="32217"/>
                </a:lnTo>
                <a:lnTo>
                  <a:pt x="13568" y="32303"/>
                </a:lnTo>
                <a:cubicBezTo>
                  <a:pt x="13569" y="32312"/>
                  <a:pt x="13573" y="32321"/>
                  <a:pt x="13579" y="32326"/>
                </a:cubicBezTo>
                <a:cubicBezTo>
                  <a:pt x="13585" y="32330"/>
                  <a:pt x="13592" y="32333"/>
                  <a:pt x="13599" y="32333"/>
                </a:cubicBezTo>
                <a:cubicBezTo>
                  <a:pt x="13600" y="32333"/>
                  <a:pt x="13601" y="32333"/>
                  <a:pt x="13602" y="32333"/>
                </a:cubicBezTo>
                <a:lnTo>
                  <a:pt x="13797" y="32319"/>
                </a:lnTo>
                <a:cubicBezTo>
                  <a:pt x="13805" y="32319"/>
                  <a:pt x="13814" y="32315"/>
                  <a:pt x="13819" y="32308"/>
                </a:cubicBezTo>
                <a:lnTo>
                  <a:pt x="13899" y="32222"/>
                </a:lnTo>
                <a:lnTo>
                  <a:pt x="13992" y="32297"/>
                </a:lnTo>
                <a:cubicBezTo>
                  <a:pt x="13997" y="32302"/>
                  <a:pt x="14005" y="32305"/>
                  <a:pt x="14012" y="32305"/>
                </a:cubicBezTo>
                <a:cubicBezTo>
                  <a:pt x="14013" y="32305"/>
                  <a:pt x="14014" y="32305"/>
                  <a:pt x="14016" y="32305"/>
                </a:cubicBezTo>
                <a:lnTo>
                  <a:pt x="14200" y="32292"/>
                </a:lnTo>
                <a:lnTo>
                  <a:pt x="14205" y="32368"/>
                </a:lnTo>
                <a:cubicBezTo>
                  <a:pt x="14206" y="32380"/>
                  <a:pt x="14214" y="32391"/>
                  <a:pt x="14226" y="32396"/>
                </a:cubicBezTo>
                <a:lnTo>
                  <a:pt x="14450" y="32480"/>
                </a:lnTo>
                <a:cubicBezTo>
                  <a:pt x="14454" y="32482"/>
                  <a:pt x="14457" y="32483"/>
                  <a:pt x="14461" y="32483"/>
                </a:cubicBezTo>
                <a:cubicBezTo>
                  <a:pt x="14462" y="32483"/>
                  <a:pt x="14463" y="32483"/>
                  <a:pt x="14464" y="32483"/>
                </a:cubicBezTo>
                <a:lnTo>
                  <a:pt x="14661" y="32469"/>
                </a:lnTo>
                <a:lnTo>
                  <a:pt x="14867" y="32661"/>
                </a:lnTo>
                <a:cubicBezTo>
                  <a:pt x="14874" y="32667"/>
                  <a:pt x="14881" y="32671"/>
                  <a:pt x="14889" y="32671"/>
                </a:cubicBezTo>
                <a:cubicBezTo>
                  <a:pt x="14890" y="32671"/>
                  <a:pt x="14891" y="32671"/>
                  <a:pt x="14892" y="32671"/>
                </a:cubicBezTo>
                <a:lnTo>
                  <a:pt x="15093" y="32656"/>
                </a:lnTo>
                <a:lnTo>
                  <a:pt x="15423" y="33050"/>
                </a:lnTo>
                <a:cubicBezTo>
                  <a:pt x="15430" y="33057"/>
                  <a:pt x="15439" y="33061"/>
                  <a:pt x="15448" y="33061"/>
                </a:cubicBezTo>
                <a:cubicBezTo>
                  <a:pt x="15450" y="33061"/>
                  <a:pt x="15452" y="33061"/>
                  <a:pt x="15461" y="33069"/>
                </a:cubicBezTo>
                <a:cubicBezTo>
                  <a:pt x="15471" y="33068"/>
                  <a:pt x="15481" y="33062"/>
                  <a:pt x="15486" y="33052"/>
                </a:cubicBezTo>
                <a:lnTo>
                  <a:pt x="15577" y="32851"/>
                </a:lnTo>
                <a:lnTo>
                  <a:pt x="15876" y="32830"/>
                </a:lnTo>
                <a:cubicBezTo>
                  <a:pt x="15886" y="32830"/>
                  <a:pt x="15895" y="32825"/>
                  <a:pt x="15900" y="32818"/>
                </a:cubicBezTo>
                <a:lnTo>
                  <a:pt x="16000" y="32697"/>
                </a:lnTo>
                <a:cubicBezTo>
                  <a:pt x="16002" y="32693"/>
                  <a:pt x="16004" y="32689"/>
                  <a:pt x="16005" y="32687"/>
                </a:cubicBezTo>
                <a:lnTo>
                  <a:pt x="16080" y="32495"/>
                </a:lnTo>
                <a:lnTo>
                  <a:pt x="16504" y="32667"/>
                </a:lnTo>
                <a:cubicBezTo>
                  <a:pt x="16507" y="32668"/>
                  <a:pt x="16518" y="32668"/>
                  <a:pt x="16523" y="32668"/>
                </a:cubicBezTo>
                <a:lnTo>
                  <a:pt x="17031" y="32632"/>
                </a:lnTo>
                <a:lnTo>
                  <a:pt x="17130" y="32730"/>
                </a:lnTo>
                <a:cubicBezTo>
                  <a:pt x="17135" y="32735"/>
                  <a:pt x="17144" y="32739"/>
                  <a:pt x="17152" y="32739"/>
                </a:cubicBezTo>
                <a:cubicBezTo>
                  <a:pt x="17153" y="32739"/>
                  <a:pt x="17154" y="32739"/>
                  <a:pt x="17155" y="32739"/>
                </a:cubicBezTo>
                <a:lnTo>
                  <a:pt x="17262" y="32731"/>
                </a:lnTo>
                <a:lnTo>
                  <a:pt x="17277" y="32730"/>
                </a:lnTo>
                <a:lnTo>
                  <a:pt x="17673" y="32702"/>
                </a:lnTo>
                <a:cubicBezTo>
                  <a:pt x="17677" y="32702"/>
                  <a:pt x="17681" y="32700"/>
                  <a:pt x="17684" y="32699"/>
                </a:cubicBezTo>
                <a:lnTo>
                  <a:pt x="17990" y="32563"/>
                </a:lnTo>
                <a:lnTo>
                  <a:pt x="18079" y="32557"/>
                </a:lnTo>
                <a:lnTo>
                  <a:pt x="18201" y="32655"/>
                </a:lnTo>
                <a:cubicBezTo>
                  <a:pt x="18206" y="32659"/>
                  <a:pt x="18214" y="32661"/>
                  <a:pt x="18220" y="32661"/>
                </a:cubicBezTo>
                <a:cubicBezTo>
                  <a:pt x="18222" y="32661"/>
                  <a:pt x="18223" y="32661"/>
                  <a:pt x="18224" y="32661"/>
                </a:cubicBezTo>
                <a:lnTo>
                  <a:pt x="18848" y="32616"/>
                </a:lnTo>
                <a:lnTo>
                  <a:pt x="18932" y="32682"/>
                </a:lnTo>
                <a:lnTo>
                  <a:pt x="18848" y="32772"/>
                </a:lnTo>
                <a:cubicBezTo>
                  <a:pt x="18838" y="32782"/>
                  <a:pt x="18837" y="32796"/>
                  <a:pt x="18843" y="32808"/>
                </a:cubicBezTo>
                <a:cubicBezTo>
                  <a:pt x="18847" y="32819"/>
                  <a:pt x="18859" y="32827"/>
                  <a:pt x="18872" y="32827"/>
                </a:cubicBezTo>
                <a:cubicBezTo>
                  <a:pt x="18872" y="32827"/>
                  <a:pt x="18873" y="32827"/>
                  <a:pt x="18874" y="32827"/>
                </a:cubicBezTo>
                <a:lnTo>
                  <a:pt x="19286" y="32798"/>
                </a:lnTo>
                <a:cubicBezTo>
                  <a:pt x="19294" y="32796"/>
                  <a:pt x="19303" y="32792"/>
                  <a:pt x="19308" y="32786"/>
                </a:cubicBezTo>
                <a:lnTo>
                  <a:pt x="19406" y="32674"/>
                </a:lnTo>
                <a:lnTo>
                  <a:pt x="19586" y="32567"/>
                </a:lnTo>
                <a:cubicBezTo>
                  <a:pt x="19588" y="32567"/>
                  <a:pt x="19591" y="32566"/>
                  <a:pt x="19593" y="32566"/>
                </a:cubicBezTo>
                <a:lnTo>
                  <a:pt x="19813" y="32648"/>
                </a:lnTo>
                <a:cubicBezTo>
                  <a:pt x="19817" y="32649"/>
                  <a:pt x="19821" y="32650"/>
                  <a:pt x="19824" y="32650"/>
                </a:cubicBezTo>
                <a:cubicBezTo>
                  <a:pt x="19825" y="32650"/>
                  <a:pt x="19826" y="32650"/>
                  <a:pt x="19828" y="32650"/>
                </a:cubicBezTo>
                <a:lnTo>
                  <a:pt x="19915" y="32642"/>
                </a:lnTo>
                <a:cubicBezTo>
                  <a:pt x="19924" y="32642"/>
                  <a:pt x="19932" y="32639"/>
                  <a:pt x="19937" y="32632"/>
                </a:cubicBezTo>
                <a:lnTo>
                  <a:pt x="20039" y="32523"/>
                </a:lnTo>
                <a:cubicBezTo>
                  <a:pt x="20045" y="32516"/>
                  <a:pt x="20047" y="32507"/>
                  <a:pt x="20047" y="32499"/>
                </a:cubicBezTo>
                <a:lnTo>
                  <a:pt x="20041" y="32416"/>
                </a:lnTo>
                <a:lnTo>
                  <a:pt x="20193" y="32406"/>
                </a:lnTo>
                <a:lnTo>
                  <a:pt x="20207" y="32584"/>
                </a:lnTo>
                <a:cubicBezTo>
                  <a:pt x="20208" y="32595"/>
                  <a:pt x="20214" y="32605"/>
                  <a:pt x="20223" y="32610"/>
                </a:cubicBezTo>
                <a:cubicBezTo>
                  <a:pt x="20228" y="32613"/>
                  <a:pt x="20233" y="32614"/>
                  <a:pt x="20239" y="32614"/>
                </a:cubicBezTo>
                <a:cubicBezTo>
                  <a:pt x="20244" y="32614"/>
                  <a:pt x="20250" y="32613"/>
                  <a:pt x="20254" y="32610"/>
                </a:cubicBezTo>
                <a:lnTo>
                  <a:pt x="20456" y="32500"/>
                </a:lnTo>
                <a:cubicBezTo>
                  <a:pt x="20468" y="32494"/>
                  <a:pt x="20474" y="32481"/>
                  <a:pt x="20473" y="32469"/>
                </a:cubicBezTo>
                <a:lnTo>
                  <a:pt x="20467" y="32386"/>
                </a:lnTo>
                <a:lnTo>
                  <a:pt x="20643" y="32374"/>
                </a:lnTo>
                <a:lnTo>
                  <a:pt x="20842" y="32462"/>
                </a:lnTo>
                <a:lnTo>
                  <a:pt x="20854" y="32653"/>
                </a:lnTo>
                <a:cubicBezTo>
                  <a:pt x="20856" y="32662"/>
                  <a:pt x="20859" y="32672"/>
                  <a:pt x="20868" y="32677"/>
                </a:cubicBezTo>
                <a:lnTo>
                  <a:pt x="20986" y="32765"/>
                </a:lnTo>
                <a:cubicBezTo>
                  <a:pt x="20992" y="32769"/>
                  <a:pt x="20999" y="32772"/>
                  <a:pt x="21006" y="32772"/>
                </a:cubicBezTo>
                <a:cubicBezTo>
                  <a:pt x="21012" y="32772"/>
                  <a:pt x="21017" y="32770"/>
                  <a:pt x="21023" y="32767"/>
                </a:cubicBezTo>
                <a:lnTo>
                  <a:pt x="21202" y="32662"/>
                </a:lnTo>
                <a:lnTo>
                  <a:pt x="21312" y="32655"/>
                </a:lnTo>
                <a:lnTo>
                  <a:pt x="21634" y="32731"/>
                </a:lnTo>
                <a:cubicBezTo>
                  <a:pt x="21638" y="32733"/>
                  <a:pt x="21642" y="32733"/>
                  <a:pt x="21644" y="32733"/>
                </a:cubicBezTo>
                <a:lnTo>
                  <a:pt x="22056" y="32704"/>
                </a:lnTo>
                <a:lnTo>
                  <a:pt x="22272" y="32905"/>
                </a:lnTo>
                <a:cubicBezTo>
                  <a:pt x="22274" y="32907"/>
                  <a:pt x="22279" y="32910"/>
                  <a:pt x="22283" y="32911"/>
                </a:cubicBezTo>
                <a:lnTo>
                  <a:pt x="22498" y="32996"/>
                </a:lnTo>
                <a:cubicBezTo>
                  <a:pt x="22502" y="32999"/>
                  <a:pt x="22505" y="33000"/>
                  <a:pt x="22509" y="33000"/>
                </a:cubicBezTo>
                <a:cubicBezTo>
                  <a:pt x="22510" y="33000"/>
                  <a:pt x="22512" y="33000"/>
                  <a:pt x="22513" y="33000"/>
                </a:cubicBezTo>
                <a:lnTo>
                  <a:pt x="22810" y="32979"/>
                </a:lnTo>
                <a:cubicBezTo>
                  <a:pt x="22814" y="32979"/>
                  <a:pt x="22819" y="32978"/>
                  <a:pt x="22822" y="32975"/>
                </a:cubicBezTo>
                <a:lnTo>
                  <a:pt x="23040" y="32859"/>
                </a:lnTo>
                <a:cubicBezTo>
                  <a:pt x="23046" y="32856"/>
                  <a:pt x="23051" y="32850"/>
                  <a:pt x="23054" y="32843"/>
                </a:cubicBezTo>
                <a:lnTo>
                  <a:pt x="23153" y="32610"/>
                </a:lnTo>
                <a:cubicBezTo>
                  <a:pt x="23158" y="32596"/>
                  <a:pt x="23154" y="32580"/>
                  <a:pt x="23143" y="32572"/>
                </a:cubicBezTo>
                <a:lnTo>
                  <a:pt x="23091" y="32531"/>
                </a:lnTo>
                <a:lnTo>
                  <a:pt x="23321" y="32514"/>
                </a:lnTo>
                <a:cubicBezTo>
                  <a:pt x="23329" y="32512"/>
                  <a:pt x="23337" y="32509"/>
                  <a:pt x="23343" y="32502"/>
                </a:cubicBezTo>
                <a:cubicBezTo>
                  <a:pt x="23348" y="32496"/>
                  <a:pt x="23351" y="32488"/>
                  <a:pt x="23351" y="32479"/>
                </a:cubicBezTo>
                <a:lnTo>
                  <a:pt x="23336" y="32276"/>
                </a:lnTo>
                <a:lnTo>
                  <a:pt x="23421" y="32058"/>
                </a:lnTo>
                <a:cubicBezTo>
                  <a:pt x="23425" y="32048"/>
                  <a:pt x="23424" y="32036"/>
                  <a:pt x="23418" y="32027"/>
                </a:cubicBezTo>
                <a:cubicBezTo>
                  <a:pt x="23412" y="32019"/>
                  <a:pt x="23403" y="32014"/>
                  <a:pt x="23394" y="32014"/>
                </a:cubicBezTo>
                <a:cubicBezTo>
                  <a:pt x="23392" y="32014"/>
                  <a:pt x="23390" y="32014"/>
                  <a:pt x="23388" y="32015"/>
                </a:cubicBezTo>
                <a:lnTo>
                  <a:pt x="23295" y="32021"/>
                </a:lnTo>
                <a:lnTo>
                  <a:pt x="23091" y="31929"/>
                </a:lnTo>
                <a:lnTo>
                  <a:pt x="22864" y="31839"/>
                </a:lnTo>
                <a:lnTo>
                  <a:pt x="22742" y="31747"/>
                </a:lnTo>
                <a:lnTo>
                  <a:pt x="22419" y="31556"/>
                </a:lnTo>
                <a:lnTo>
                  <a:pt x="22200" y="31465"/>
                </a:lnTo>
                <a:lnTo>
                  <a:pt x="21988" y="31275"/>
                </a:lnTo>
                <a:lnTo>
                  <a:pt x="21960" y="30869"/>
                </a:lnTo>
                <a:cubicBezTo>
                  <a:pt x="21958" y="30860"/>
                  <a:pt x="21955" y="30850"/>
                  <a:pt x="21946" y="30845"/>
                </a:cubicBezTo>
                <a:lnTo>
                  <a:pt x="21833" y="30760"/>
                </a:lnTo>
                <a:lnTo>
                  <a:pt x="21718" y="30662"/>
                </a:lnTo>
                <a:lnTo>
                  <a:pt x="21705" y="30465"/>
                </a:lnTo>
                <a:lnTo>
                  <a:pt x="21701" y="30454"/>
                </a:lnTo>
                <a:lnTo>
                  <a:pt x="21592" y="30235"/>
                </a:lnTo>
                <a:cubicBezTo>
                  <a:pt x="21587" y="30224"/>
                  <a:pt x="21576" y="30216"/>
                  <a:pt x="21563" y="30216"/>
                </a:cubicBezTo>
                <a:cubicBezTo>
                  <a:pt x="21563" y="30216"/>
                  <a:pt x="21562" y="30216"/>
                  <a:pt x="21561" y="30216"/>
                </a:cubicBezTo>
                <a:lnTo>
                  <a:pt x="21484" y="30222"/>
                </a:lnTo>
                <a:lnTo>
                  <a:pt x="21481" y="30161"/>
                </a:lnTo>
                <a:cubicBezTo>
                  <a:pt x="21481" y="30149"/>
                  <a:pt x="21473" y="30138"/>
                  <a:pt x="21461" y="30133"/>
                </a:cubicBezTo>
                <a:lnTo>
                  <a:pt x="21241" y="30043"/>
                </a:lnTo>
                <a:lnTo>
                  <a:pt x="20915" y="29847"/>
                </a:lnTo>
                <a:cubicBezTo>
                  <a:pt x="20909" y="29844"/>
                  <a:pt x="20903" y="29842"/>
                  <a:pt x="20897" y="29842"/>
                </a:cubicBezTo>
                <a:cubicBezTo>
                  <a:pt x="20891" y="29842"/>
                  <a:pt x="20885" y="29844"/>
                  <a:pt x="20880" y="29847"/>
                </a:cubicBezTo>
                <a:cubicBezTo>
                  <a:pt x="20870" y="29854"/>
                  <a:pt x="20864" y="29866"/>
                  <a:pt x="20865" y="29877"/>
                </a:cubicBezTo>
                <a:lnTo>
                  <a:pt x="20872" y="29974"/>
                </a:lnTo>
                <a:lnTo>
                  <a:pt x="20807" y="30054"/>
                </a:lnTo>
                <a:lnTo>
                  <a:pt x="20708" y="29975"/>
                </a:lnTo>
                <a:cubicBezTo>
                  <a:pt x="20706" y="29972"/>
                  <a:pt x="20703" y="29971"/>
                  <a:pt x="20701" y="29970"/>
                </a:cubicBezTo>
                <a:lnTo>
                  <a:pt x="20508" y="29886"/>
                </a:lnTo>
                <a:lnTo>
                  <a:pt x="20582" y="29470"/>
                </a:lnTo>
                <a:lnTo>
                  <a:pt x="20576" y="29380"/>
                </a:lnTo>
                <a:lnTo>
                  <a:pt x="20661" y="29274"/>
                </a:lnTo>
                <a:cubicBezTo>
                  <a:pt x="20665" y="29269"/>
                  <a:pt x="20667" y="29261"/>
                  <a:pt x="20667" y="29252"/>
                </a:cubicBezTo>
                <a:lnTo>
                  <a:pt x="20653" y="29058"/>
                </a:lnTo>
                <a:lnTo>
                  <a:pt x="20752" y="28943"/>
                </a:lnTo>
                <a:cubicBezTo>
                  <a:pt x="20758" y="28936"/>
                  <a:pt x="20760" y="28927"/>
                  <a:pt x="20759" y="28918"/>
                </a:cubicBezTo>
                <a:cubicBezTo>
                  <a:pt x="20758" y="28909"/>
                  <a:pt x="20754" y="28901"/>
                  <a:pt x="20747" y="28896"/>
                </a:cubicBezTo>
                <a:lnTo>
                  <a:pt x="20634" y="28813"/>
                </a:lnTo>
                <a:lnTo>
                  <a:pt x="20615" y="28538"/>
                </a:lnTo>
                <a:lnTo>
                  <a:pt x="20713" y="28313"/>
                </a:lnTo>
                <a:cubicBezTo>
                  <a:pt x="20716" y="28308"/>
                  <a:pt x="20716" y="28303"/>
                  <a:pt x="20716" y="28297"/>
                </a:cubicBezTo>
                <a:lnTo>
                  <a:pt x="20702" y="28120"/>
                </a:lnTo>
                <a:lnTo>
                  <a:pt x="20757" y="28116"/>
                </a:lnTo>
                <a:lnTo>
                  <a:pt x="20856" y="28201"/>
                </a:lnTo>
                <a:cubicBezTo>
                  <a:pt x="20862" y="28205"/>
                  <a:pt x="20868" y="28209"/>
                  <a:pt x="20876" y="28209"/>
                </a:cubicBezTo>
                <a:cubicBezTo>
                  <a:pt x="20877" y="28209"/>
                  <a:pt x="20878" y="28209"/>
                  <a:pt x="20879" y="28209"/>
                </a:cubicBezTo>
                <a:cubicBezTo>
                  <a:pt x="20889" y="28207"/>
                  <a:pt x="20896" y="28204"/>
                  <a:pt x="20901" y="28196"/>
                </a:cubicBezTo>
                <a:lnTo>
                  <a:pt x="21094" y="27966"/>
                </a:lnTo>
                <a:lnTo>
                  <a:pt x="21297" y="27749"/>
                </a:lnTo>
                <a:cubicBezTo>
                  <a:pt x="21300" y="27747"/>
                  <a:pt x="21302" y="27744"/>
                  <a:pt x="21304" y="27740"/>
                </a:cubicBezTo>
                <a:lnTo>
                  <a:pt x="21379" y="27560"/>
                </a:lnTo>
                <a:lnTo>
                  <a:pt x="21446" y="27628"/>
                </a:lnTo>
                <a:cubicBezTo>
                  <a:pt x="21451" y="27635"/>
                  <a:pt x="21459" y="27638"/>
                  <a:pt x="21467" y="27638"/>
                </a:cubicBezTo>
                <a:cubicBezTo>
                  <a:pt x="21470" y="27638"/>
                  <a:pt x="21472" y="27638"/>
                  <a:pt x="21474" y="27637"/>
                </a:cubicBezTo>
                <a:cubicBezTo>
                  <a:pt x="21484" y="27636"/>
                  <a:pt x="21493" y="27629"/>
                  <a:pt x="21498" y="27619"/>
                </a:cubicBezTo>
                <a:lnTo>
                  <a:pt x="21599" y="27394"/>
                </a:lnTo>
                <a:cubicBezTo>
                  <a:pt x="21603" y="27386"/>
                  <a:pt x="21603" y="27376"/>
                  <a:pt x="21599" y="27368"/>
                </a:cubicBezTo>
                <a:lnTo>
                  <a:pt x="21460" y="27056"/>
                </a:lnTo>
                <a:cubicBezTo>
                  <a:pt x="21454" y="27045"/>
                  <a:pt x="21444" y="27037"/>
                  <a:pt x="21432" y="27037"/>
                </a:cubicBezTo>
                <a:cubicBezTo>
                  <a:pt x="21430" y="27037"/>
                  <a:pt x="21429" y="27037"/>
                  <a:pt x="21427" y="27038"/>
                </a:cubicBezTo>
                <a:lnTo>
                  <a:pt x="21132" y="27058"/>
                </a:lnTo>
                <a:lnTo>
                  <a:pt x="20945" y="26987"/>
                </a:lnTo>
                <a:lnTo>
                  <a:pt x="21016" y="26791"/>
                </a:lnTo>
                <a:lnTo>
                  <a:pt x="21111" y="26696"/>
                </a:lnTo>
                <a:lnTo>
                  <a:pt x="21200" y="26690"/>
                </a:lnTo>
                <a:cubicBezTo>
                  <a:pt x="21212" y="26689"/>
                  <a:pt x="21224" y="26679"/>
                  <a:pt x="21228" y="26668"/>
                </a:cubicBezTo>
                <a:cubicBezTo>
                  <a:pt x="21233" y="26654"/>
                  <a:pt x="21229" y="26642"/>
                  <a:pt x="21221" y="26633"/>
                </a:cubicBezTo>
                <a:lnTo>
                  <a:pt x="21106" y="26527"/>
                </a:lnTo>
                <a:lnTo>
                  <a:pt x="20766" y="26333"/>
                </a:lnTo>
                <a:lnTo>
                  <a:pt x="20330" y="26062"/>
                </a:lnTo>
                <a:lnTo>
                  <a:pt x="20113" y="25859"/>
                </a:lnTo>
                <a:cubicBezTo>
                  <a:pt x="20107" y="25853"/>
                  <a:pt x="20097" y="25851"/>
                  <a:pt x="20089" y="25851"/>
                </a:cubicBezTo>
                <a:cubicBezTo>
                  <a:pt x="20081" y="25852"/>
                  <a:pt x="20071" y="25856"/>
                  <a:pt x="20066" y="25862"/>
                </a:cubicBezTo>
                <a:lnTo>
                  <a:pt x="19967" y="25977"/>
                </a:lnTo>
                <a:lnTo>
                  <a:pt x="19758" y="25991"/>
                </a:lnTo>
                <a:cubicBezTo>
                  <a:pt x="19749" y="25992"/>
                  <a:pt x="19740" y="25996"/>
                  <a:pt x="19735" y="26003"/>
                </a:cubicBezTo>
                <a:cubicBezTo>
                  <a:pt x="19730" y="26009"/>
                  <a:pt x="19728" y="26017"/>
                  <a:pt x="19728" y="26026"/>
                </a:cubicBezTo>
                <a:lnTo>
                  <a:pt x="19734" y="26113"/>
                </a:lnTo>
                <a:lnTo>
                  <a:pt x="19664" y="26199"/>
                </a:lnTo>
                <a:lnTo>
                  <a:pt x="19474" y="26117"/>
                </a:lnTo>
                <a:lnTo>
                  <a:pt x="19379" y="26036"/>
                </a:lnTo>
                <a:lnTo>
                  <a:pt x="19357" y="25716"/>
                </a:lnTo>
                <a:cubicBezTo>
                  <a:pt x="19357" y="25703"/>
                  <a:pt x="19348" y="25691"/>
                  <a:pt x="19336" y="25687"/>
                </a:cubicBezTo>
                <a:lnTo>
                  <a:pt x="19105" y="25603"/>
                </a:lnTo>
                <a:cubicBezTo>
                  <a:pt x="19102" y="25602"/>
                  <a:pt x="19098" y="25602"/>
                  <a:pt x="19092" y="25602"/>
                </a:cubicBezTo>
                <a:lnTo>
                  <a:pt x="18889" y="25616"/>
                </a:lnTo>
                <a:cubicBezTo>
                  <a:pt x="18881" y="25617"/>
                  <a:pt x="18874" y="25619"/>
                  <a:pt x="18869" y="25627"/>
                </a:cubicBezTo>
                <a:lnTo>
                  <a:pt x="18818" y="25680"/>
                </a:lnTo>
                <a:lnTo>
                  <a:pt x="18786" y="25236"/>
                </a:lnTo>
                <a:lnTo>
                  <a:pt x="18975" y="24904"/>
                </a:lnTo>
                <a:cubicBezTo>
                  <a:pt x="18980" y="24895"/>
                  <a:pt x="18980" y="24883"/>
                  <a:pt x="18977" y="24874"/>
                </a:cubicBezTo>
                <a:cubicBezTo>
                  <a:pt x="18973" y="24865"/>
                  <a:pt x="18963" y="24858"/>
                  <a:pt x="18953" y="24856"/>
                </a:cubicBezTo>
                <a:lnTo>
                  <a:pt x="18638" y="24792"/>
                </a:lnTo>
                <a:lnTo>
                  <a:pt x="18556" y="24712"/>
                </a:lnTo>
                <a:lnTo>
                  <a:pt x="18631" y="24612"/>
                </a:lnTo>
                <a:cubicBezTo>
                  <a:pt x="18636" y="24604"/>
                  <a:pt x="18638" y="24597"/>
                  <a:pt x="18638" y="24589"/>
                </a:cubicBezTo>
                <a:lnTo>
                  <a:pt x="18616" y="24278"/>
                </a:lnTo>
                <a:cubicBezTo>
                  <a:pt x="18616" y="24270"/>
                  <a:pt x="18612" y="24263"/>
                  <a:pt x="18607" y="24258"/>
                </a:cubicBezTo>
                <a:lnTo>
                  <a:pt x="18501" y="24154"/>
                </a:lnTo>
                <a:lnTo>
                  <a:pt x="18391" y="23994"/>
                </a:lnTo>
                <a:lnTo>
                  <a:pt x="18469" y="23799"/>
                </a:lnTo>
                <a:lnTo>
                  <a:pt x="18550" y="23794"/>
                </a:lnTo>
                <a:cubicBezTo>
                  <a:pt x="18568" y="23792"/>
                  <a:pt x="18581" y="23777"/>
                  <a:pt x="18579" y="23759"/>
                </a:cubicBezTo>
                <a:lnTo>
                  <a:pt x="18556" y="23433"/>
                </a:lnTo>
                <a:cubicBezTo>
                  <a:pt x="18555" y="23425"/>
                  <a:pt x="18551" y="23416"/>
                  <a:pt x="18545" y="23411"/>
                </a:cubicBezTo>
                <a:cubicBezTo>
                  <a:pt x="18539" y="23407"/>
                  <a:pt x="18533" y="23403"/>
                  <a:pt x="18526" y="23403"/>
                </a:cubicBezTo>
                <a:cubicBezTo>
                  <a:pt x="18524" y="23403"/>
                  <a:pt x="18523" y="23403"/>
                  <a:pt x="18521" y="23404"/>
                </a:cubicBezTo>
                <a:lnTo>
                  <a:pt x="18479" y="23406"/>
                </a:lnTo>
                <a:lnTo>
                  <a:pt x="18618" y="23152"/>
                </a:lnTo>
                <a:lnTo>
                  <a:pt x="18805" y="23237"/>
                </a:lnTo>
                <a:lnTo>
                  <a:pt x="18907" y="23423"/>
                </a:lnTo>
                <a:cubicBezTo>
                  <a:pt x="18911" y="23430"/>
                  <a:pt x="18918" y="23435"/>
                  <a:pt x="18925" y="23437"/>
                </a:cubicBezTo>
                <a:lnTo>
                  <a:pt x="19150" y="23527"/>
                </a:lnTo>
                <a:lnTo>
                  <a:pt x="19255" y="23630"/>
                </a:lnTo>
                <a:cubicBezTo>
                  <a:pt x="19261" y="23636"/>
                  <a:pt x="19271" y="23639"/>
                  <a:pt x="19280" y="23639"/>
                </a:cubicBezTo>
                <a:cubicBezTo>
                  <a:pt x="19289" y="23639"/>
                  <a:pt x="19298" y="23634"/>
                  <a:pt x="19303" y="23628"/>
                </a:cubicBezTo>
                <a:lnTo>
                  <a:pt x="19495" y="23389"/>
                </a:lnTo>
                <a:cubicBezTo>
                  <a:pt x="19501" y="23383"/>
                  <a:pt x="19504" y="23374"/>
                  <a:pt x="19504" y="23365"/>
                </a:cubicBezTo>
                <a:lnTo>
                  <a:pt x="19495" y="23258"/>
                </a:lnTo>
                <a:cubicBezTo>
                  <a:pt x="19495" y="23253"/>
                  <a:pt x="19494" y="23248"/>
                  <a:pt x="19492" y="23243"/>
                </a:cubicBezTo>
                <a:lnTo>
                  <a:pt x="19379" y="23042"/>
                </a:lnTo>
                <a:lnTo>
                  <a:pt x="19248" y="22733"/>
                </a:lnTo>
                <a:cubicBezTo>
                  <a:pt x="19244" y="22725"/>
                  <a:pt x="19238" y="22720"/>
                  <a:pt x="19230" y="22717"/>
                </a:cubicBezTo>
                <a:lnTo>
                  <a:pt x="19067" y="22647"/>
                </a:lnTo>
                <a:lnTo>
                  <a:pt x="19212" y="22567"/>
                </a:lnTo>
                <a:lnTo>
                  <a:pt x="19414" y="22552"/>
                </a:lnTo>
                <a:cubicBezTo>
                  <a:pt x="19432" y="22551"/>
                  <a:pt x="19445" y="22535"/>
                  <a:pt x="19443" y="22517"/>
                </a:cubicBezTo>
                <a:lnTo>
                  <a:pt x="19400" y="21899"/>
                </a:lnTo>
                <a:lnTo>
                  <a:pt x="19578" y="21886"/>
                </a:lnTo>
                <a:cubicBezTo>
                  <a:pt x="19586" y="21886"/>
                  <a:pt x="19593" y="21882"/>
                  <a:pt x="19598" y="21876"/>
                </a:cubicBezTo>
                <a:lnTo>
                  <a:pt x="19707" y="21766"/>
                </a:lnTo>
                <a:cubicBezTo>
                  <a:pt x="19708" y="21764"/>
                  <a:pt x="19711" y="21761"/>
                  <a:pt x="19712" y="21759"/>
                </a:cubicBezTo>
                <a:lnTo>
                  <a:pt x="19811" y="21561"/>
                </a:lnTo>
                <a:lnTo>
                  <a:pt x="19998" y="21329"/>
                </a:lnTo>
                <a:cubicBezTo>
                  <a:pt x="20000" y="21327"/>
                  <a:pt x="20002" y="21323"/>
                  <a:pt x="20004" y="21321"/>
                </a:cubicBezTo>
                <a:lnTo>
                  <a:pt x="20089" y="21111"/>
                </a:lnTo>
                <a:cubicBezTo>
                  <a:pt x="20092" y="21108"/>
                  <a:pt x="20092" y="21103"/>
                  <a:pt x="20092" y="21098"/>
                </a:cubicBezTo>
                <a:lnTo>
                  <a:pt x="20078" y="20905"/>
                </a:lnTo>
                <a:lnTo>
                  <a:pt x="20149" y="20900"/>
                </a:lnTo>
                <a:lnTo>
                  <a:pt x="20244" y="20984"/>
                </a:lnTo>
                <a:lnTo>
                  <a:pt x="20354" y="21100"/>
                </a:lnTo>
                <a:cubicBezTo>
                  <a:pt x="20360" y="21106"/>
                  <a:pt x="20369" y="21110"/>
                  <a:pt x="20378" y="21110"/>
                </a:cubicBezTo>
                <a:cubicBezTo>
                  <a:pt x="20384" y="21110"/>
                  <a:pt x="20391" y="21108"/>
                  <a:pt x="20396" y="21104"/>
                </a:cubicBezTo>
                <a:lnTo>
                  <a:pt x="20597" y="20965"/>
                </a:lnTo>
                <a:cubicBezTo>
                  <a:pt x="20601" y="20962"/>
                  <a:pt x="20604" y="20958"/>
                  <a:pt x="20607" y="20953"/>
                </a:cubicBezTo>
                <a:lnTo>
                  <a:pt x="20710" y="20739"/>
                </a:lnTo>
                <a:lnTo>
                  <a:pt x="20792" y="20526"/>
                </a:lnTo>
                <a:lnTo>
                  <a:pt x="20971" y="20412"/>
                </a:lnTo>
                <a:lnTo>
                  <a:pt x="21066" y="20406"/>
                </a:lnTo>
                <a:lnTo>
                  <a:pt x="21296" y="20605"/>
                </a:lnTo>
                <a:cubicBezTo>
                  <a:pt x="21302" y="20610"/>
                  <a:pt x="21310" y="20612"/>
                  <a:pt x="21317" y="20612"/>
                </a:cubicBezTo>
                <a:cubicBezTo>
                  <a:pt x="21322" y="20612"/>
                  <a:pt x="21327" y="20611"/>
                  <a:pt x="21332" y="20609"/>
                </a:cubicBezTo>
                <a:cubicBezTo>
                  <a:pt x="21344" y="20604"/>
                  <a:pt x="21352" y="20590"/>
                  <a:pt x="21351" y="20578"/>
                </a:cubicBezTo>
                <a:lnTo>
                  <a:pt x="21342" y="20470"/>
                </a:lnTo>
                <a:lnTo>
                  <a:pt x="21413" y="20278"/>
                </a:lnTo>
                <a:lnTo>
                  <a:pt x="21697" y="20259"/>
                </a:lnTo>
                <a:lnTo>
                  <a:pt x="21802" y="20345"/>
                </a:lnTo>
                <a:cubicBezTo>
                  <a:pt x="21805" y="20348"/>
                  <a:pt x="21807" y="20349"/>
                  <a:pt x="21810" y="20350"/>
                </a:cubicBezTo>
                <a:lnTo>
                  <a:pt x="22029" y="20444"/>
                </a:lnTo>
                <a:cubicBezTo>
                  <a:pt x="22034" y="20447"/>
                  <a:pt x="22039" y="20447"/>
                  <a:pt x="22044" y="20447"/>
                </a:cubicBezTo>
                <a:lnTo>
                  <a:pt x="22347" y="20426"/>
                </a:lnTo>
                <a:lnTo>
                  <a:pt x="22454" y="20523"/>
                </a:lnTo>
                <a:cubicBezTo>
                  <a:pt x="22460" y="20527"/>
                  <a:pt x="22468" y="20531"/>
                  <a:pt x="22476" y="20531"/>
                </a:cubicBezTo>
                <a:cubicBezTo>
                  <a:pt x="22477" y="20531"/>
                  <a:pt x="22478" y="20531"/>
                  <a:pt x="22478" y="20531"/>
                </a:cubicBezTo>
                <a:lnTo>
                  <a:pt x="22790" y="20509"/>
                </a:lnTo>
                <a:lnTo>
                  <a:pt x="22881" y="20595"/>
                </a:lnTo>
                <a:cubicBezTo>
                  <a:pt x="22888" y="20600"/>
                  <a:pt x="22895" y="20603"/>
                  <a:pt x="22903" y="20603"/>
                </a:cubicBezTo>
                <a:cubicBezTo>
                  <a:pt x="22908" y="20603"/>
                  <a:pt x="22913" y="20602"/>
                  <a:pt x="22918" y="20600"/>
                </a:cubicBezTo>
                <a:cubicBezTo>
                  <a:pt x="22929" y="20595"/>
                  <a:pt x="22937" y="20582"/>
                  <a:pt x="22936" y="20569"/>
                </a:cubicBezTo>
                <a:lnTo>
                  <a:pt x="22920" y="20351"/>
                </a:lnTo>
                <a:cubicBezTo>
                  <a:pt x="22920" y="20344"/>
                  <a:pt x="22916" y="20335"/>
                  <a:pt x="22911" y="20330"/>
                </a:cubicBezTo>
                <a:lnTo>
                  <a:pt x="22817" y="20236"/>
                </a:lnTo>
                <a:lnTo>
                  <a:pt x="22814" y="20179"/>
                </a:lnTo>
                <a:lnTo>
                  <a:pt x="22869" y="20176"/>
                </a:lnTo>
                <a:lnTo>
                  <a:pt x="23416" y="20239"/>
                </a:lnTo>
                <a:lnTo>
                  <a:pt x="23741" y="20324"/>
                </a:lnTo>
                <a:cubicBezTo>
                  <a:pt x="23744" y="20325"/>
                  <a:pt x="23747" y="20325"/>
                  <a:pt x="23750" y="20325"/>
                </a:cubicBezTo>
                <a:cubicBezTo>
                  <a:pt x="23763" y="20325"/>
                  <a:pt x="23774" y="20317"/>
                  <a:pt x="23779" y="20306"/>
                </a:cubicBezTo>
                <a:lnTo>
                  <a:pt x="23873" y="20088"/>
                </a:lnTo>
                <a:cubicBezTo>
                  <a:pt x="23876" y="20082"/>
                  <a:pt x="23876" y="20077"/>
                  <a:pt x="23876" y="20072"/>
                </a:cubicBezTo>
                <a:lnTo>
                  <a:pt x="23862" y="19887"/>
                </a:lnTo>
                <a:lnTo>
                  <a:pt x="23924" y="19882"/>
                </a:lnTo>
                <a:cubicBezTo>
                  <a:pt x="23941" y="19881"/>
                  <a:pt x="23955" y="19866"/>
                  <a:pt x="23954" y="19848"/>
                </a:cubicBezTo>
                <a:lnTo>
                  <a:pt x="23947" y="19747"/>
                </a:lnTo>
                <a:cubicBezTo>
                  <a:pt x="23947" y="19740"/>
                  <a:pt x="23943" y="19731"/>
                  <a:pt x="23938" y="19726"/>
                </a:cubicBezTo>
                <a:lnTo>
                  <a:pt x="23887" y="19676"/>
                </a:lnTo>
                <a:lnTo>
                  <a:pt x="24236" y="19651"/>
                </a:lnTo>
                <a:cubicBezTo>
                  <a:pt x="24246" y="19651"/>
                  <a:pt x="24257" y="19645"/>
                  <a:pt x="24262" y="19635"/>
                </a:cubicBezTo>
                <a:cubicBezTo>
                  <a:pt x="24267" y="19625"/>
                  <a:pt x="24266" y="19614"/>
                  <a:pt x="24261" y="19603"/>
                </a:cubicBezTo>
                <a:lnTo>
                  <a:pt x="24163" y="19438"/>
                </a:lnTo>
                <a:lnTo>
                  <a:pt x="24219" y="19434"/>
                </a:lnTo>
                <a:cubicBezTo>
                  <a:pt x="24228" y="19434"/>
                  <a:pt x="24236" y="19429"/>
                  <a:pt x="24241" y="19423"/>
                </a:cubicBezTo>
                <a:lnTo>
                  <a:pt x="24334" y="19318"/>
                </a:lnTo>
                <a:lnTo>
                  <a:pt x="24529" y="19408"/>
                </a:lnTo>
                <a:cubicBezTo>
                  <a:pt x="24532" y="19410"/>
                  <a:pt x="24536" y="19411"/>
                  <a:pt x="24540" y="19411"/>
                </a:cubicBezTo>
                <a:cubicBezTo>
                  <a:pt x="24542" y="19411"/>
                  <a:pt x="24543" y="19411"/>
                  <a:pt x="24544" y="19411"/>
                </a:cubicBezTo>
                <a:lnTo>
                  <a:pt x="24756" y="19396"/>
                </a:lnTo>
                <a:cubicBezTo>
                  <a:pt x="24773" y="19395"/>
                  <a:pt x="24787" y="19380"/>
                  <a:pt x="24785" y="19361"/>
                </a:cubicBezTo>
                <a:lnTo>
                  <a:pt x="24772" y="19176"/>
                </a:lnTo>
                <a:lnTo>
                  <a:pt x="24934" y="19164"/>
                </a:lnTo>
                <a:cubicBezTo>
                  <a:pt x="24944" y="19163"/>
                  <a:pt x="24954" y="19157"/>
                  <a:pt x="24960" y="19147"/>
                </a:cubicBezTo>
                <a:cubicBezTo>
                  <a:pt x="24965" y="19137"/>
                  <a:pt x="24966" y="19125"/>
                  <a:pt x="24961" y="19116"/>
                </a:cubicBezTo>
                <a:lnTo>
                  <a:pt x="24870" y="18932"/>
                </a:lnTo>
                <a:lnTo>
                  <a:pt x="24935" y="18850"/>
                </a:lnTo>
                <a:lnTo>
                  <a:pt x="25033" y="18744"/>
                </a:lnTo>
                <a:lnTo>
                  <a:pt x="25230" y="18633"/>
                </a:lnTo>
                <a:lnTo>
                  <a:pt x="25319" y="18715"/>
                </a:lnTo>
                <a:lnTo>
                  <a:pt x="25424" y="18901"/>
                </a:lnTo>
                <a:cubicBezTo>
                  <a:pt x="25430" y="18911"/>
                  <a:pt x="25442" y="18917"/>
                  <a:pt x="25453" y="18917"/>
                </a:cubicBezTo>
                <a:cubicBezTo>
                  <a:pt x="25454" y="18917"/>
                  <a:pt x="25454" y="18917"/>
                  <a:pt x="25455" y="18917"/>
                </a:cubicBezTo>
                <a:lnTo>
                  <a:pt x="25679" y="18901"/>
                </a:lnTo>
                <a:lnTo>
                  <a:pt x="26093" y="18777"/>
                </a:lnTo>
                <a:lnTo>
                  <a:pt x="26309" y="18761"/>
                </a:lnTo>
                <a:cubicBezTo>
                  <a:pt x="26317" y="18760"/>
                  <a:pt x="26326" y="18756"/>
                  <a:pt x="26331" y="18750"/>
                </a:cubicBezTo>
                <a:cubicBezTo>
                  <a:pt x="26336" y="18742"/>
                  <a:pt x="26339" y="18735"/>
                  <a:pt x="26339" y="18726"/>
                </a:cubicBezTo>
                <a:lnTo>
                  <a:pt x="26318" y="18433"/>
                </a:lnTo>
                <a:lnTo>
                  <a:pt x="26484" y="18317"/>
                </a:lnTo>
                <a:lnTo>
                  <a:pt x="26809" y="18184"/>
                </a:lnTo>
                <a:cubicBezTo>
                  <a:pt x="26813" y="18182"/>
                  <a:pt x="26817" y="18179"/>
                  <a:pt x="26820" y="18175"/>
                </a:cubicBezTo>
                <a:lnTo>
                  <a:pt x="27117" y="17840"/>
                </a:lnTo>
                <a:lnTo>
                  <a:pt x="27203" y="17724"/>
                </a:lnTo>
                <a:cubicBezTo>
                  <a:pt x="27209" y="17717"/>
                  <a:pt x="27210" y="17709"/>
                  <a:pt x="27210" y="17701"/>
                </a:cubicBezTo>
                <a:lnTo>
                  <a:pt x="27194" y="17485"/>
                </a:lnTo>
                <a:cubicBezTo>
                  <a:pt x="27194" y="17480"/>
                  <a:pt x="27193" y="17475"/>
                  <a:pt x="27190" y="17471"/>
                </a:cubicBezTo>
                <a:lnTo>
                  <a:pt x="27081" y="17269"/>
                </a:lnTo>
                <a:cubicBezTo>
                  <a:pt x="27078" y="17267"/>
                  <a:pt x="27075" y="17263"/>
                  <a:pt x="27073" y="17261"/>
                </a:cubicBezTo>
                <a:lnTo>
                  <a:pt x="26841" y="17065"/>
                </a:lnTo>
                <a:cubicBezTo>
                  <a:pt x="26836" y="17061"/>
                  <a:pt x="26829" y="17057"/>
                  <a:pt x="26822" y="17057"/>
                </a:cubicBezTo>
                <a:cubicBezTo>
                  <a:pt x="26821" y="17057"/>
                  <a:pt x="26819" y="17057"/>
                  <a:pt x="26818" y="17058"/>
                </a:cubicBezTo>
                <a:lnTo>
                  <a:pt x="26718" y="17064"/>
                </a:lnTo>
                <a:cubicBezTo>
                  <a:pt x="26710" y="17064"/>
                  <a:pt x="26703" y="17068"/>
                  <a:pt x="26697" y="17073"/>
                </a:cubicBezTo>
                <a:lnTo>
                  <a:pt x="26601" y="17169"/>
                </a:lnTo>
                <a:lnTo>
                  <a:pt x="26391" y="17298"/>
                </a:lnTo>
                <a:lnTo>
                  <a:pt x="25783" y="17341"/>
                </a:lnTo>
                <a:lnTo>
                  <a:pt x="25477" y="17255"/>
                </a:lnTo>
                <a:lnTo>
                  <a:pt x="25472" y="17184"/>
                </a:lnTo>
                <a:cubicBezTo>
                  <a:pt x="25472" y="17178"/>
                  <a:pt x="25471" y="17173"/>
                  <a:pt x="25469" y="17169"/>
                </a:cubicBezTo>
                <a:lnTo>
                  <a:pt x="25344" y="16954"/>
                </a:lnTo>
                <a:cubicBezTo>
                  <a:pt x="25339" y="16945"/>
                  <a:pt x="25330" y="16937"/>
                  <a:pt x="25319" y="16937"/>
                </a:cubicBezTo>
                <a:cubicBezTo>
                  <a:pt x="25317" y="16937"/>
                  <a:pt x="25315" y="16937"/>
                  <a:pt x="25314" y="16938"/>
                </a:cubicBezTo>
                <a:lnTo>
                  <a:pt x="25117" y="16951"/>
                </a:lnTo>
                <a:cubicBezTo>
                  <a:pt x="25107" y="16951"/>
                  <a:pt x="25100" y="16956"/>
                  <a:pt x="25095" y="16962"/>
                </a:cubicBezTo>
                <a:lnTo>
                  <a:pt x="24880" y="17200"/>
                </a:lnTo>
                <a:lnTo>
                  <a:pt x="24787" y="17293"/>
                </a:lnTo>
                <a:lnTo>
                  <a:pt x="24617" y="17304"/>
                </a:lnTo>
                <a:lnTo>
                  <a:pt x="24408" y="17132"/>
                </a:lnTo>
                <a:lnTo>
                  <a:pt x="24181" y="16820"/>
                </a:lnTo>
                <a:lnTo>
                  <a:pt x="24160" y="16533"/>
                </a:lnTo>
                <a:cubicBezTo>
                  <a:pt x="24160" y="16523"/>
                  <a:pt x="24155" y="16514"/>
                  <a:pt x="24149" y="16509"/>
                </a:cubicBezTo>
                <a:lnTo>
                  <a:pt x="24025" y="16410"/>
                </a:lnTo>
                <a:lnTo>
                  <a:pt x="23919" y="16318"/>
                </a:lnTo>
                <a:lnTo>
                  <a:pt x="23913" y="16231"/>
                </a:lnTo>
                <a:cubicBezTo>
                  <a:pt x="23913" y="16222"/>
                  <a:pt x="23909" y="16214"/>
                  <a:pt x="23903" y="16209"/>
                </a:cubicBezTo>
                <a:lnTo>
                  <a:pt x="23680" y="16008"/>
                </a:lnTo>
                <a:lnTo>
                  <a:pt x="23652" y="15607"/>
                </a:lnTo>
                <a:lnTo>
                  <a:pt x="23736" y="15288"/>
                </a:lnTo>
                <a:cubicBezTo>
                  <a:pt x="23738" y="15275"/>
                  <a:pt x="23735" y="15263"/>
                  <a:pt x="23726" y="15254"/>
                </a:cubicBezTo>
                <a:lnTo>
                  <a:pt x="23610" y="15154"/>
                </a:lnTo>
                <a:cubicBezTo>
                  <a:pt x="23607" y="15152"/>
                  <a:pt x="23605" y="15150"/>
                  <a:pt x="23602" y="15149"/>
                </a:cubicBezTo>
                <a:lnTo>
                  <a:pt x="23409" y="15064"/>
                </a:lnTo>
                <a:lnTo>
                  <a:pt x="23373" y="14546"/>
                </a:lnTo>
                <a:cubicBezTo>
                  <a:pt x="23372" y="14534"/>
                  <a:pt x="23362" y="14522"/>
                  <a:pt x="23351" y="14518"/>
                </a:cubicBezTo>
                <a:cubicBezTo>
                  <a:pt x="23347" y="14517"/>
                  <a:pt x="23344" y="14517"/>
                  <a:pt x="23341" y="14517"/>
                </a:cubicBezTo>
                <a:cubicBezTo>
                  <a:pt x="23331" y="14517"/>
                  <a:pt x="23322" y="14521"/>
                  <a:pt x="23316" y="14527"/>
                </a:cubicBezTo>
                <a:lnTo>
                  <a:pt x="23215" y="14637"/>
                </a:lnTo>
                <a:cubicBezTo>
                  <a:pt x="23207" y="14643"/>
                  <a:pt x="23205" y="14652"/>
                  <a:pt x="23205" y="14661"/>
                </a:cubicBezTo>
                <a:lnTo>
                  <a:pt x="23211" y="14763"/>
                </a:lnTo>
                <a:lnTo>
                  <a:pt x="23039" y="15200"/>
                </a:lnTo>
                <a:lnTo>
                  <a:pt x="22842" y="15524"/>
                </a:lnTo>
                <a:lnTo>
                  <a:pt x="22228" y="15783"/>
                </a:lnTo>
                <a:lnTo>
                  <a:pt x="22048" y="15887"/>
                </a:lnTo>
                <a:lnTo>
                  <a:pt x="21726" y="15511"/>
                </a:lnTo>
                <a:lnTo>
                  <a:pt x="21705" y="15225"/>
                </a:lnTo>
                <a:lnTo>
                  <a:pt x="21898" y="15118"/>
                </a:lnTo>
                <a:lnTo>
                  <a:pt x="22179" y="15003"/>
                </a:lnTo>
                <a:lnTo>
                  <a:pt x="22400" y="15179"/>
                </a:lnTo>
                <a:cubicBezTo>
                  <a:pt x="22407" y="15184"/>
                  <a:pt x="22414" y="15187"/>
                  <a:pt x="22421" y="15187"/>
                </a:cubicBezTo>
                <a:cubicBezTo>
                  <a:pt x="22430" y="15187"/>
                  <a:pt x="22440" y="15182"/>
                  <a:pt x="22446" y="15174"/>
                </a:cubicBezTo>
                <a:lnTo>
                  <a:pt x="22534" y="15065"/>
                </a:lnTo>
                <a:cubicBezTo>
                  <a:pt x="22538" y="15060"/>
                  <a:pt x="22540" y="15050"/>
                  <a:pt x="22540" y="15043"/>
                </a:cubicBezTo>
                <a:lnTo>
                  <a:pt x="22517" y="14720"/>
                </a:lnTo>
                <a:lnTo>
                  <a:pt x="22614" y="14508"/>
                </a:lnTo>
                <a:lnTo>
                  <a:pt x="22701" y="14306"/>
                </a:lnTo>
                <a:cubicBezTo>
                  <a:pt x="22705" y="14296"/>
                  <a:pt x="22705" y="14286"/>
                  <a:pt x="22700" y="14278"/>
                </a:cubicBezTo>
                <a:lnTo>
                  <a:pt x="22585" y="14066"/>
                </a:lnTo>
                <a:cubicBezTo>
                  <a:pt x="22580" y="14059"/>
                  <a:pt x="22574" y="14054"/>
                  <a:pt x="22566" y="14051"/>
                </a:cubicBezTo>
                <a:lnTo>
                  <a:pt x="22369" y="13981"/>
                </a:lnTo>
                <a:lnTo>
                  <a:pt x="22363" y="13885"/>
                </a:lnTo>
                <a:cubicBezTo>
                  <a:pt x="22362" y="13877"/>
                  <a:pt x="22358" y="13868"/>
                  <a:pt x="22351" y="13863"/>
                </a:cubicBezTo>
                <a:cubicBezTo>
                  <a:pt x="22346" y="13859"/>
                  <a:pt x="22340" y="13855"/>
                  <a:pt x="22332" y="13855"/>
                </a:cubicBezTo>
                <a:cubicBezTo>
                  <a:pt x="22331" y="13855"/>
                  <a:pt x="22329" y="13856"/>
                  <a:pt x="22327" y="13856"/>
                </a:cubicBezTo>
                <a:lnTo>
                  <a:pt x="22213" y="13863"/>
                </a:lnTo>
                <a:cubicBezTo>
                  <a:pt x="22205" y="13863"/>
                  <a:pt x="22195" y="13868"/>
                  <a:pt x="22190" y="13875"/>
                </a:cubicBezTo>
                <a:lnTo>
                  <a:pt x="22098" y="13988"/>
                </a:lnTo>
                <a:lnTo>
                  <a:pt x="21809" y="14009"/>
                </a:lnTo>
                <a:cubicBezTo>
                  <a:pt x="21802" y="14010"/>
                  <a:pt x="21794" y="14013"/>
                  <a:pt x="21789" y="14018"/>
                </a:cubicBezTo>
                <a:lnTo>
                  <a:pt x="21686" y="14114"/>
                </a:lnTo>
                <a:lnTo>
                  <a:pt x="21281" y="14359"/>
                </a:lnTo>
                <a:lnTo>
                  <a:pt x="21103" y="14372"/>
                </a:lnTo>
                <a:lnTo>
                  <a:pt x="20978" y="14085"/>
                </a:lnTo>
                <a:lnTo>
                  <a:pt x="20744" y="13758"/>
                </a:lnTo>
                <a:cubicBezTo>
                  <a:pt x="20742" y="13755"/>
                  <a:pt x="20740" y="13753"/>
                  <a:pt x="20738" y="13752"/>
                </a:cubicBezTo>
                <a:lnTo>
                  <a:pt x="20649" y="13680"/>
                </a:lnTo>
                <a:lnTo>
                  <a:pt x="20718" y="13606"/>
                </a:lnTo>
                <a:lnTo>
                  <a:pt x="20821" y="13598"/>
                </a:lnTo>
                <a:cubicBezTo>
                  <a:pt x="20839" y="13597"/>
                  <a:pt x="20852" y="13581"/>
                  <a:pt x="20851" y="13562"/>
                </a:cubicBezTo>
                <a:lnTo>
                  <a:pt x="20828" y="13245"/>
                </a:lnTo>
                <a:cubicBezTo>
                  <a:pt x="20828" y="13242"/>
                  <a:pt x="20827" y="13238"/>
                  <a:pt x="20826" y="13234"/>
                </a:cubicBezTo>
                <a:lnTo>
                  <a:pt x="20687" y="12917"/>
                </a:lnTo>
                <a:cubicBezTo>
                  <a:pt x="20685" y="12915"/>
                  <a:pt x="20682" y="12912"/>
                  <a:pt x="20681" y="12909"/>
                </a:cubicBezTo>
                <a:lnTo>
                  <a:pt x="20447" y="12622"/>
                </a:lnTo>
                <a:lnTo>
                  <a:pt x="20539" y="12420"/>
                </a:lnTo>
                <a:lnTo>
                  <a:pt x="20627" y="12325"/>
                </a:lnTo>
                <a:lnTo>
                  <a:pt x="20731" y="12317"/>
                </a:lnTo>
                <a:cubicBezTo>
                  <a:pt x="20739" y="12316"/>
                  <a:pt x="20748" y="12312"/>
                  <a:pt x="20753" y="12306"/>
                </a:cubicBezTo>
                <a:cubicBezTo>
                  <a:pt x="20758" y="12299"/>
                  <a:pt x="20760" y="12291"/>
                  <a:pt x="20760" y="12282"/>
                </a:cubicBezTo>
                <a:lnTo>
                  <a:pt x="20753" y="12166"/>
                </a:lnTo>
                <a:cubicBezTo>
                  <a:pt x="20752" y="12160"/>
                  <a:pt x="20750" y="12155"/>
                  <a:pt x="20747" y="12149"/>
                </a:cubicBezTo>
                <a:lnTo>
                  <a:pt x="20623" y="11977"/>
                </a:lnTo>
                <a:lnTo>
                  <a:pt x="20586" y="11443"/>
                </a:lnTo>
                <a:cubicBezTo>
                  <a:pt x="20583" y="11435"/>
                  <a:pt x="20580" y="11427"/>
                  <a:pt x="20573" y="11422"/>
                </a:cubicBezTo>
                <a:cubicBezTo>
                  <a:pt x="20568" y="11417"/>
                  <a:pt x="20561" y="11414"/>
                  <a:pt x="20554" y="11414"/>
                </a:cubicBezTo>
                <a:cubicBezTo>
                  <a:pt x="20553" y="11414"/>
                  <a:pt x="20551" y="11414"/>
                  <a:pt x="20550" y="11414"/>
                </a:cubicBezTo>
                <a:lnTo>
                  <a:pt x="20358" y="11427"/>
                </a:lnTo>
                <a:lnTo>
                  <a:pt x="20346" y="11256"/>
                </a:lnTo>
                <a:cubicBezTo>
                  <a:pt x="20344" y="11251"/>
                  <a:pt x="20344" y="11248"/>
                  <a:pt x="20342" y="11244"/>
                </a:cubicBezTo>
                <a:lnTo>
                  <a:pt x="20234" y="11032"/>
                </a:lnTo>
                <a:cubicBezTo>
                  <a:pt x="20233" y="11029"/>
                  <a:pt x="20228" y="11025"/>
                  <a:pt x="20226" y="11022"/>
                </a:cubicBezTo>
                <a:lnTo>
                  <a:pt x="20113" y="10926"/>
                </a:lnTo>
                <a:lnTo>
                  <a:pt x="19999" y="10722"/>
                </a:lnTo>
                <a:cubicBezTo>
                  <a:pt x="19994" y="10711"/>
                  <a:pt x="19984" y="10704"/>
                  <a:pt x="19973" y="10704"/>
                </a:cubicBezTo>
                <a:cubicBezTo>
                  <a:pt x="19971" y="10704"/>
                  <a:pt x="19970" y="10704"/>
                  <a:pt x="19968" y="10704"/>
                </a:cubicBezTo>
                <a:lnTo>
                  <a:pt x="19885" y="10709"/>
                </a:lnTo>
                <a:lnTo>
                  <a:pt x="19880" y="10641"/>
                </a:lnTo>
                <a:cubicBezTo>
                  <a:pt x="19879" y="10631"/>
                  <a:pt x="19874" y="10624"/>
                  <a:pt x="19868" y="10619"/>
                </a:cubicBezTo>
                <a:lnTo>
                  <a:pt x="19760" y="10525"/>
                </a:lnTo>
                <a:cubicBezTo>
                  <a:pt x="19754" y="10520"/>
                  <a:pt x="19746" y="10517"/>
                  <a:pt x="19739" y="10517"/>
                </a:cubicBezTo>
                <a:cubicBezTo>
                  <a:pt x="19730" y="10517"/>
                  <a:pt x="19721" y="10521"/>
                  <a:pt x="19714" y="10527"/>
                </a:cubicBezTo>
                <a:lnTo>
                  <a:pt x="19648" y="10598"/>
                </a:lnTo>
                <a:lnTo>
                  <a:pt x="19540" y="10331"/>
                </a:lnTo>
                <a:lnTo>
                  <a:pt x="19295" y="9920"/>
                </a:lnTo>
                <a:lnTo>
                  <a:pt x="19164" y="9515"/>
                </a:lnTo>
                <a:lnTo>
                  <a:pt x="19040" y="9306"/>
                </a:lnTo>
                <a:cubicBezTo>
                  <a:pt x="19037" y="9301"/>
                  <a:pt x="19034" y="9296"/>
                  <a:pt x="19029" y="9293"/>
                </a:cubicBezTo>
                <a:lnTo>
                  <a:pt x="18703" y="9109"/>
                </a:lnTo>
                <a:lnTo>
                  <a:pt x="18682" y="8807"/>
                </a:lnTo>
                <a:cubicBezTo>
                  <a:pt x="18682" y="8798"/>
                  <a:pt x="18677" y="8788"/>
                  <a:pt x="18671" y="8783"/>
                </a:cubicBezTo>
                <a:lnTo>
                  <a:pt x="18557" y="8692"/>
                </a:lnTo>
                <a:lnTo>
                  <a:pt x="18348" y="8491"/>
                </a:lnTo>
                <a:lnTo>
                  <a:pt x="18334" y="8307"/>
                </a:lnTo>
                <a:cubicBezTo>
                  <a:pt x="18334" y="8303"/>
                  <a:pt x="18333" y="8298"/>
                  <a:pt x="18331" y="8294"/>
                </a:cubicBezTo>
                <a:lnTo>
                  <a:pt x="18206" y="8070"/>
                </a:lnTo>
                <a:cubicBezTo>
                  <a:pt x="18203" y="8067"/>
                  <a:pt x="18201" y="8064"/>
                  <a:pt x="18198" y="8062"/>
                </a:cubicBezTo>
                <a:lnTo>
                  <a:pt x="17973" y="7872"/>
                </a:lnTo>
                <a:lnTo>
                  <a:pt x="17839" y="7475"/>
                </a:lnTo>
                <a:cubicBezTo>
                  <a:pt x="17837" y="7470"/>
                  <a:pt x="17834" y="7466"/>
                  <a:pt x="17829" y="7463"/>
                </a:cubicBezTo>
                <a:lnTo>
                  <a:pt x="17728" y="7369"/>
                </a:lnTo>
                <a:cubicBezTo>
                  <a:pt x="17725" y="7366"/>
                  <a:pt x="17723" y="7364"/>
                  <a:pt x="17719" y="7362"/>
                </a:cubicBezTo>
                <a:lnTo>
                  <a:pt x="17514" y="7277"/>
                </a:lnTo>
                <a:lnTo>
                  <a:pt x="17507" y="7188"/>
                </a:lnTo>
                <a:cubicBezTo>
                  <a:pt x="17506" y="7177"/>
                  <a:pt x="17498" y="7166"/>
                  <a:pt x="17488" y="7161"/>
                </a:cubicBezTo>
                <a:lnTo>
                  <a:pt x="17282" y="7068"/>
                </a:lnTo>
                <a:lnTo>
                  <a:pt x="17177" y="6977"/>
                </a:lnTo>
                <a:lnTo>
                  <a:pt x="17031" y="6459"/>
                </a:lnTo>
                <a:cubicBezTo>
                  <a:pt x="17027" y="6446"/>
                  <a:pt x="17014" y="6435"/>
                  <a:pt x="17000" y="6435"/>
                </a:cubicBezTo>
                <a:cubicBezTo>
                  <a:pt x="16999" y="6435"/>
                  <a:pt x="16998" y="6435"/>
                  <a:pt x="16997" y="6435"/>
                </a:cubicBezTo>
                <a:lnTo>
                  <a:pt x="16915" y="6440"/>
                </a:lnTo>
                <a:lnTo>
                  <a:pt x="16902" y="6262"/>
                </a:lnTo>
                <a:cubicBezTo>
                  <a:pt x="16901" y="6257"/>
                  <a:pt x="16900" y="6252"/>
                  <a:pt x="16897" y="6248"/>
                </a:cubicBezTo>
                <a:lnTo>
                  <a:pt x="16773" y="6047"/>
                </a:lnTo>
                <a:cubicBezTo>
                  <a:pt x="16767" y="6037"/>
                  <a:pt x="16757" y="6030"/>
                  <a:pt x="16746" y="6030"/>
                </a:cubicBezTo>
                <a:cubicBezTo>
                  <a:pt x="16742" y="6030"/>
                  <a:pt x="16739" y="6031"/>
                  <a:pt x="16735" y="6032"/>
                </a:cubicBezTo>
                <a:cubicBezTo>
                  <a:pt x="16729" y="6033"/>
                  <a:pt x="16724" y="6037"/>
                  <a:pt x="16720" y="6043"/>
                </a:cubicBezTo>
                <a:lnTo>
                  <a:pt x="16667" y="5951"/>
                </a:lnTo>
                <a:lnTo>
                  <a:pt x="16652" y="5735"/>
                </a:lnTo>
                <a:cubicBezTo>
                  <a:pt x="16652" y="5725"/>
                  <a:pt x="16647" y="5716"/>
                  <a:pt x="16640" y="5711"/>
                </a:cubicBezTo>
                <a:lnTo>
                  <a:pt x="16538" y="5627"/>
                </a:lnTo>
                <a:lnTo>
                  <a:pt x="16422" y="5414"/>
                </a:lnTo>
                <a:lnTo>
                  <a:pt x="16294" y="5240"/>
                </a:lnTo>
                <a:cubicBezTo>
                  <a:pt x="16288" y="5232"/>
                  <a:pt x="16279" y="5226"/>
                  <a:pt x="16270" y="5226"/>
                </a:cubicBezTo>
                <a:cubicBezTo>
                  <a:pt x="16268" y="5226"/>
                  <a:pt x="16267" y="5226"/>
                  <a:pt x="16266" y="5226"/>
                </a:cubicBezTo>
                <a:lnTo>
                  <a:pt x="16080" y="5240"/>
                </a:lnTo>
                <a:lnTo>
                  <a:pt x="16070" y="5087"/>
                </a:lnTo>
                <a:lnTo>
                  <a:pt x="16255" y="5074"/>
                </a:lnTo>
                <a:cubicBezTo>
                  <a:pt x="16262" y="5073"/>
                  <a:pt x="16272" y="5069"/>
                  <a:pt x="16277" y="5063"/>
                </a:cubicBezTo>
                <a:lnTo>
                  <a:pt x="16384" y="4940"/>
                </a:lnTo>
                <a:cubicBezTo>
                  <a:pt x="16389" y="4934"/>
                  <a:pt x="16392" y="4925"/>
                  <a:pt x="16392" y="4917"/>
                </a:cubicBezTo>
                <a:lnTo>
                  <a:pt x="16327" y="3994"/>
                </a:lnTo>
                <a:lnTo>
                  <a:pt x="16396" y="3988"/>
                </a:lnTo>
                <a:cubicBezTo>
                  <a:pt x="16410" y="3987"/>
                  <a:pt x="16422" y="3978"/>
                  <a:pt x="16426" y="3964"/>
                </a:cubicBezTo>
                <a:lnTo>
                  <a:pt x="16504" y="3639"/>
                </a:lnTo>
                <a:cubicBezTo>
                  <a:pt x="16505" y="3634"/>
                  <a:pt x="16505" y="3632"/>
                  <a:pt x="16505" y="3628"/>
                </a:cubicBezTo>
                <a:lnTo>
                  <a:pt x="16474" y="3195"/>
                </a:lnTo>
                <a:cubicBezTo>
                  <a:pt x="16474" y="3191"/>
                  <a:pt x="16473" y="3187"/>
                  <a:pt x="16471" y="3184"/>
                </a:cubicBezTo>
                <a:lnTo>
                  <a:pt x="16239" y="2691"/>
                </a:lnTo>
                <a:lnTo>
                  <a:pt x="16319" y="2491"/>
                </a:lnTo>
                <a:lnTo>
                  <a:pt x="16502" y="2263"/>
                </a:lnTo>
                <a:cubicBezTo>
                  <a:pt x="16505" y="2260"/>
                  <a:pt x="16506" y="2258"/>
                  <a:pt x="16507" y="2255"/>
                </a:cubicBezTo>
                <a:lnTo>
                  <a:pt x="16601" y="2030"/>
                </a:lnTo>
                <a:cubicBezTo>
                  <a:pt x="16605" y="2023"/>
                  <a:pt x="16605" y="2013"/>
                  <a:pt x="16601" y="2005"/>
                </a:cubicBezTo>
                <a:lnTo>
                  <a:pt x="16473" y="1707"/>
                </a:lnTo>
                <a:lnTo>
                  <a:pt x="16450" y="1395"/>
                </a:lnTo>
                <a:cubicBezTo>
                  <a:pt x="16450" y="1390"/>
                  <a:pt x="16449" y="1384"/>
                  <a:pt x="16447" y="1380"/>
                </a:cubicBezTo>
                <a:lnTo>
                  <a:pt x="16329" y="1177"/>
                </a:lnTo>
                <a:cubicBezTo>
                  <a:pt x="16327" y="1172"/>
                  <a:pt x="16322" y="1167"/>
                  <a:pt x="16317" y="1165"/>
                </a:cubicBezTo>
                <a:lnTo>
                  <a:pt x="16131" y="1070"/>
                </a:lnTo>
                <a:lnTo>
                  <a:pt x="16208" y="879"/>
                </a:lnTo>
                <a:cubicBezTo>
                  <a:pt x="16212" y="869"/>
                  <a:pt x="16210" y="857"/>
                  <a:pt x="16204" y="848"/>
                </a:cubicBezTo>
                <a:cubicBezTo>
                  <a:pt x="16199" y="840"/>
                  <a:pt x="16190" y="835"/>
                  <a:pt x="16181" y="835"/>
                </a:cubicBezTo>
                <a:cubicBezTo>
                  <a:pt x="16179" y="835"/>
                  <a:pt x="16178" y="835"/>
                  <a:pt x="16176" y="836"/>
                </a:cubicBezTo>
                <a:lnTo>
                  <a:pt x="16085" y="842"/>
                </a:lnTo>
                <a:lnTo>
                  <a:pt x="15974" y="758"/>
                </a:lnTo>
                <a:cubicBezTo>
                  <a:pt x="15969" y="753"/>
                  <a:pt x="15962" y="750"/>
                  <a:pt x="15955" y="750"/>
                </a:cubicBezTo>
                <a:cubicBezTo>
                  <a:pt x="15954" y="750"/>
                  <a:pt x="15953" y="750"/>
                  <a:pt x="15952" y="750"/>
                </a:cubicBezTo>
                <a:lnTo>
                  <a:pt x="15835" y="759"/>
                </a:lnTo>
                <a:cubicBezTo>
                  <a:pt x="15822" y="760"/>
                  <a:pt x="15812" y="768"/>
                  <a:pt x="15806" y="779"/>
                </a:cubicBezTo>
                <a:lnTo>
                  <a:pt x="15728" y="976"/>
                </a:lnTo>
                <a:lnTo>
                  <a:pt x="15674" y="979"/>
                </a:lnTo>
                <a:lnTo>
                  <a:pt x="15568" y="796"/>
                </a:lnTo>
                <a:cubicBezTo>
                  <a:pt x="15565" y="792"/>
                  <a:pt x="15563" y="790"/>
                  <a:pt x="15560" y="787"/>
                </a:cubicBezTo>
                <a:lnTo>
                  <a:pt x="15428" y="679"/>
                </a:lnTo>
                <a:cubicBezTo>
                  <a:pt x="15423" y="673"/>
                  <a:pt x="15416" y="671"/>
                  <a:pt x="15409" y="671"/>
                </a:cubicBezTo>
                <a:cubicBezTo>
                  <a:pt x="15408" y="671"/>
                  <a:pt x="15407" y="671"/>
                  <a:pt x="15406" y="671"/>
                </a:cubicBezTo>
                <a:lnTo>
                  <a:pt x="15323" y="676"/>
                </a:lnTo>
                <a:lnTo>
                  <a:pt x="15231" y="613"/>
                </a:lnTo>
                <a:lnTo>
                  <a:pt x="15218" y="425"/>
                </a:lnTo>
                <a:cubicBezTo>
                  <a:pt x="15216" y="408"/>
                  <a:pt x="15201" y="395"/>
                  <a:pt x="15186" y="395"/>
                </a:cubicBezTo>
                <a:cubicBezTo>
                  <a:pt x="15185" y="395"/>
                  <a:pt x="15184" y="395"/>
                  <a:pt x="15183" y="395"/>
                </a:cubicBezTo>
                <a:lnTo>
                  <a:pt x="14851" y="419"/>
                </a:lnTo>
                <a:cubicBezTo>
                  <a:pt x="14841" y="419"/>
                  <a:pt x="14833" y="424"/>
                  <a:pt x="14828" y="431"/>
                </a:cubicBezTo>
                <a:lnTo>
                  <a:pt x="14750" y="526"/>
                </a:lnTo>
                <a:lnTo>
                  <a:pt x="14574" y="540"/>
                </a:lnTo>
                <a:lnTo>
                  <a:pt x="14466" y="342"/>
                </a:lnTo>
                <a:cubicBezTo>
                  <a:pt x="14464" y="337"/>
                  <a:pt x="14460" y="333"/>
                  <a:pt x="14456" y="331"/>
                </a:cubicBezTo>
                <a:lnTo>
                  <a:pt x="14360" y="266"/>
                </a:lnTo>
                <a:lnTo>
                  <a:pt x="14448" y="178"/>
                </a:lnTo>
                <a:cubicBezTo>
                  <a:pt x="14454" y="171"/>
                  <a:pt x="14456" y="162"/>
                  <a:pt x="14456" y="154"/>
                </a:cubicBezTo>
                <a:lnTo>
                  <a:pt x="14448" y="31"/>
                </a:lnTo>
                <a:cubicBezTo>
                  <a:pt x="14446" y="21"/>
                  <a:pt x="14442" y="14"/>
                  <a:pt x="14435" y="9"/>
                </a:cubicBezTo>
                <a:cubicBezTo>
                  <a:pt x="14430" y="4"/>
                  <a:pt x="14421" y="0"/>
                  <a:pt x="14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880;p51">
            <a:extLst>
              <a:ext uri="{FF2B5EF4-FFF2-40B4-BE49-F238E27FC236}">
                <a16:creationId xmlns:a16="http://schemas.microsoft.com/office/drawing/2014/main" id="{99B02938-383A-1E56-0BA1-124B79099F16}"/>
              </a:ext>
            </a:extLst>
          </p:cNvPr>
          <p:cNvSpPr/>
          <p:nvPr/>
        </p:nvSpPr>
        <p:spPr>
          <a:xfrm>
            <a:off x="3119564" y="2575293"/>
            <a:ext cx="5927" cy="5038"/>
          </a:xfrm>
          <a:custGeom>
            <a:avLst/>
            <a:gdLst/>
            <a:ahLst/>
            <a:cxnLst/>
            <a:rect l="l" t="t" r="r" b="b"/>
            <a:pathLst>
              <a:path w="80" h="68" extrusionOk="0">
                <a:moveTo>
                  <a:pt x="48" y="0"/>
                </a:moveTo>
                <a:cubicBezTo>
                  <a:pt x="46" y="0"/>
                  <a:pt x="45" y="0"/>
                  <a:pt x="44" y="0"/>
                </a:cubicBezTo>
                <a:lnTo>
                  <a:pt x="31" y="2"/>
                </a:lnTo>
                <a:cubicBezTo>
                  <a:pt x="13" y="4"/>
                  <a:pt x="0" y="18"/>
                  <a:pt x="0" y="35"/>
                </a:cubicBezTo>
                <a:lnTo>
                  <a:pt x="0" y="37"/>
                </a:lnTo>
                <a:cubicBezTo>
                  <a:pt x="1" y="55"/>
                  <a:pt x="16" y="67"/>
                  <a:pt x="33" y="67"/>
                </a:cubicBezTo>
                <a:lnTo>
                  <a:pt x="36" y="67"/>
                </a:lnTo>
                <a:lnTo>
                  <a:pt x="49" y="66"/>
                </a:lnTo>
                <a:cubicBezTo>
                  <a:pt x="67" y="65"/>
                  <a:pt x="80" y="50"/>
                  <a:pt x="80" y="34"/>
                </a:cubicBezTo>
                <a:lnTo>
                  <a:pt x="80" y="31"/>
                </a:lnTo>
                <a:cubicBezTo>
                  <a:pt x="79" y="14"/>
                  <a:pt x="64" y="0"/>
                  <a:pt x="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881;p51">
            <a:extLst>
              <a:ext uri="{FF2B5EF4-FFF2-40B4-BE49-F238E27FC236}">
                <a16:creationId xmlns:a16="http://schemas.microsoft.com/office/drawing/2014/main" id="{7F30C726-6B3A-5482-01C0-94E79D88924B}"/>
              </a:ext>
            </a:extLst>
          </p:cNvPr>
          <p:cNvSpPr/>
          <p:nvPr/>
        </p:nvSpPr>
        <p:spPr>
          <a:xfrm>
            <a:off x="3440878" y="2977290"/>
            <a:ext cx="5038" cy="5038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31" y="0"/>
                </a:moveTo>
                <a:cubicBezTo>
                  <a:pt x="13" y="1"/>
                  <a:pt x="0" y="17"/>
                  <a:pt x="1" y="34"/>
                </a:cubicBezTo>
                <a:lnTo>
                  <a:pt x="1" y="42"/>
                </a:lnTo>
                <a:lnTo>
                  <a:pt x="1" y="44"/>
                </a:lnTo>
                <a:cubicBezTo>
                  <a:pt x="3" y="58"/>
                  <a:pt x="17" y="68"/>
                  <a:pt x="32" y="68"/>
                </a:cubicBezTo>
                <a:lnTo>
                  <a:pt x="37" y="68"/>
                </a:lnTo>
                <a:cubicBezTo>
                  <a:pt x="43" y="68"/>
                  <a:pt x="47" y="65"/>
                  <a:pt x="51" y="63"/>
                </a:cubicBezTo>
                <a:cubicBezTo>
                  <a:pt x="61" y="54"/>
                  <a:pt x="68" y="42"/>
                  <a:pt x="67" y="29"/>
                </a:cubicBezTo>
                <a:cubicBezTo>
                  <a:pt x="65" y="13"/>
                  <a:pt x="51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882;p51">
            <a:extLst>
              <a:ext uri="{FF2B5EF4-FFF2-40B4-BE49-F238E27FC236}">
                <a16:creationId xmlns:a16="http://schemas.microsoft.com/office/drawing/2014/main" id="{86A345E5-A5B7-CEC0-CBE0-4F53A498B18A}"/>
              </a:ext>
            </a:extLst>
          </p:cNvPr>
          <p:cNvSpPr/>
          <p:nvPr/>
        </p:nvSpPr>
        <p:spPr>
          <a:xfrm>
            <a:off x="4542845" y="3550576"/>
            <a:ext cx="1260" cy="74"/>
          </a:xfrm>
          <a:custGeom>
            <a:avLst/>
            <a:gdLst/>
            <a:ahLst/>
            <a:cxnLst/>
            <a:rect l="l" t="t" r="r" b="b"/>
            <a:pathLst>
              <a:path w="17" h="1" extrusionOk="0">
                <a:moveTo>
                  <a:pt x="1" y="0"/>
                </a:moveTo>
                <a:lnTo>
                  <a:pt x="16" y="0"/>
                </a:lnTo>
                <a:close/>
              </a:path>
            </a:pathLst>
          </a:custGeom>
          <a:solidFill>
            <a:srgbClr val="C8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883;p51">
            <a:extLst>
              <a:ext uri="{FF2B5EF4-FFF2-40B4-BE49-F238E27FC236}">
                <a16:creationId xmlns:a16="http://schemas.microsoft.com/office/drawing/2014/main" id="{3B3CB584-97BB-8C93-AE3A-EDFDFB6B3BB0}"/>
              </a:ext>
            </a:extLst>
          </p:cNvPr>
          <p:cNvSpPr/>
          <p:nvPr/>
        </p:nvSpPr>
        <p:spPr>
          <a:xfrm>
            <a:off x="4540475" y="3548058"/>
            <a:ext cx="6001" cy="4964"/>
          </a:xfrm>
          <a:custGeom>
            <a:avLst/>
            <a:gdLst/>
            <a:ahLst/>
            <a:cxnLst/>
            <a:rect l="l" t="t" r="r" b="b"/>
            <a:pathLst>
              <a:path w="81" h="67" extrusionOk="0">
                <a:moveTo>
                  <a:pt x="51" y="1"/>
                </a:moveTo>
                <a:cubicBezTo>
                  <a:pt x="49" y="1"/>
                  <a:pt x="48" y="1"/>
                  <a:pt x="46" y="1"/>
                </a:cubicBezTo>
                <a:lnTo>
                  <a:pt x="31" y="2"/>
                </a:lnTo>
                <a:cubicBezTo>
                  <a:pt x="13" y="3"/>
                  <a:pt x="0" y="18"/>
                  <a:pt x="0" y="34"/>
                </a:cubicBezTo>
                <a:lnTo>
                  <a:pt x="0" y="37"/>
                </a:lnTo>
                <a:cubicBezTo>
                  <a:pt x="1" y="54"/>
                  <a:pt x="16" y="67"/>
                  <a:pt x="33" y="67"/>
                </a:cubicBezTo>
                <a:lnTo>
                  <a:pt x="36" y="67"/>
                </a:lnTo>
                <a:lnTo>
                  <a:pt x="51" y="66"/>
                </a:lnTo>
                <a:cubicBezTo>
                  <a:pt x="68" y="65"/>
                  <a:pt x="81" y="50"/>
                  <a:pt x="81" y="33"/>
                </a:cubicBezTo>
                <a:lnTo>
                  <a:pt x="81" y="30"/>
                </a:lnTo>
                <a:cubicBezTo>
                  <a:pt x="80" y="14"/>
                  <a:pt x="66" y="1"/>
                  <a:pt x="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884;p51">
            <a:extLst>
              <a:ext uri="{FF2B5EF4-FFF2-40B4-BE49-F238E27FC236}">
                <a16:creationId xmlns:a16="http://schemas.microsoft.com/office/drawing/2014/main" id="{885A992E-CDB5-428E-9BE5-C42C2C8227C6}"/>
              </a:ext>
            </a:extLst>
          </p:cNvPr>
          <p:cNvSpPr/>
          <p:nvPr/>
        </p:nvSpPr>
        <p:spPr>
          <a:xfrm>
            <a:off x="2835071" y="2514689"/>
            <a:ext cx="70234" cy="49416"/>
          </a:xfrm>
          <a:custGeom>
            <a:avLst/>
            <a:gdLst/>
            <a:ahLst/>
            <a:cxnLst/>
            <a:rect l="l" t="t" r="r" b="b"/>
            <a:pathLst>
              <a:path w="948" h="667" extrusionOk="0">
                <a:moveTo>
                  <a:pt x="717" y="0"/>
                </a:moveTo>
                <a:lnTo>
                  <a:pt x="421" y="238"/>
                </a:lnTo>
                <a:lnTo>
                  <a:pt x="290" y="30"/>
                </a:lnTo>
                <a:lnTo>
                  <a:pt x="196" y="140"/>
                </a:lnTo>
                <a:lnTo>
                  <a:pt x="203" y="254"/>
                </a:lnTo>
                <a:lnTo>
                  <a:pt x="212" y="363"/>
                </a:lnTo>
                <a:lnTo>
                  <a:pt x="0" y="473"/>
                </a:lnTo>
                <a:lnTo>
                  <a:pt x="102" y="465"/>
                </a:lnTo>
                <a:lnTo>
                  <a:pt x="218" y="457"/>
                </a:lnTo>
                <a:lnTo>
                  <a:pt x="327" y="566"/>
                </a:lnTo>
                <a:lnTo>
                  <a:pt x="334" y="666"/>
                </a:lnTo>
                <a:lnTo>
                  <a:pt x="443" y="559"/>
                </a:lnTo>
                <a:lnTo>
                  <a:pt x="436" y="441"/>
                </a:lnTo>
                <a:lnTo>
                  <a:pt x="644" y="427"/>
                </a:lnTo>
                <a:lnTo>
                  <a:pt x="747" y="420"/>
                </a:lnTo>
                <a:lnTo>
                  <a:pt x="740" y="326"/>
                </a:lnTo>
                <a:lnTo>
                  <a:pt x="832" y="210"/>
                </a:lnTo>
                <a:lnTo>
                  <a:pt x="948" y="86"/>
                </a:lnTo>
                <a:lnTo>
                  <a:pt x="7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885;p51">
            <a:extLst>
              <a:ext uri="{FF2B5EF4-FFF2-40B4-BE49-F238E27FC236}">
                <a16:creationId xmlns:a16="http://schemas.microsoft.com/office/drawing/2014/main" id="{8725AB0A-8818-1BAE-BF53-115A87595C91}"/>
              </a:ext>
            </a:extLst>
          </p:cNvPr>
          <p:cNvSpPr/>
          <p:nvPr/>
        </p:nvSpPr>
        <p:spPr>
          <a:xfrm>
            <a:off x="2832552" y="2512245"/>
            <a:ext cx="75346" cy="54306"/>
          </a:xfrm>
          <a:custGeom>
            <a:avLst/>
            <a:gdLst/>
            <a:ahLst/>
            <a:cxnLst/>
            <a:rect l="l" t="t" r="r" b="b"/>
            <a:pathLst>
              <a:path w="1017" h="733" extrusionOk="0">
                <a:moveTo>
                  <a:pt x="755" y="72"/>
                </a:moveTo>
                <a:lnTo>
                  <a:pt x="924" y="134"/>
                </a:lnTo>
                <a:lnTo>
                  <a:pt x="839" y="224"/>
                </a:lnTo>
                <a:lnTo>
                  <a:pt x="747" y="339"/>
                </a:lnTo>
                <a:cubicBezTo>
                  <a:pt x="742" y="344"/>
                  <a:pt x="740" y="354"/>
                  <a:pt x="740" y="361"/>
                </a:cubicBezTo>
                <a:lnTo>
                  <a:pt x="744" y="422"/>
                </a:lnTo>
                <a:lnTo>
                  <a:pt x="466" y="442"/>
                </a:lnTo>
                <a:cubicBezTo>
                  <a:pt x="448" y="443"/>
                  <a:pt x="434" y="459"/>
                  <a:pt x="435" y="478"/>
                </a:cubicBezTo>
                <a:lnTo>
                  <a:pt x="444" y="579"/>
                </a:lnTo>
                <a:lnTo>
                  <a:pt x="396" y="627"/>
                </a:lnTo>
                <a:lnTo>
                  <a:pt x="393" y="597"/>
                </a:lnTo>
                <a:cubicBezTo>
                  <a:pt x="393" y="589"/>
                  <a:pt x="388" y="581"/>
                  <a:pt x="383" y="575"/>
                </a:cubicBezTo>
                <a:lnTo>
                  <a:pt x="275" y="467"/>
                </a:lnTo>
                <a:cubicBezTo>
                  <a:pt x="269" y="462"/>
                  <a:pt x="261" y="458"/>
                  <a:pt x="252" y="458"/>
                </a:cubicBezTo>
                <a:cubicBezTo>
                  <a:pt x="252" y="458"/>
                  <a:pt x="251" y="458"/>
                  <a:pt x="248" y="459"/>
                </a:cubicBezTo>
                <a:lnTo>
                  <a:pt x="189" y="463"/>
                </a:lnTo>
                <a:lnTo>
                  <a:pt x="189" y="463"/>
                </a:lnTo>
                <a:lnTo>
                  <a:pt x="258" y="427"/>
                </a:lnTo>
                <a:cubicBezTo>
                  <a:pt x="269" y="420"/>
                  <a:pt x="277" y="408"/>
                  <a:pt x="276" y="395"/>
                </a:cubicBezTo>
                <a:lnTo>
                  <a:pt x="261" y="186"/>
                </a:lnTo>
                <a:lnTo>
                  <a:pt x="318" y="120"/>
                </a:lnTo>
                <a:lnTo>
                  <a:pt x="425" y="291"/>
                </a:lnTo>
                <a:cubicBezTo>
                  <a:pt x="430" y="299"/>
                  <a:pt x="438" y="304"/>
                  <a:pt x="448" y="306"/>
                </a:cubicBezTo>
                <a:cubicBezTo>
                  <a:pt x="450" y="306"/>
                  <a:pt x="451" y="306"/>
                  <a:pt x="453" y="306"/>
                </a:cubicBezTo>
                <a:cubicBezTo>
                  <a:pt x="460" y="306"/>
                  <a:pt x="467" y="304"/>
                  <a:pt x="474" y="299"/>
                </a:cubicBezTo>
                <a:lnTo>
                  <a:pt x="755" y="72"/>
                </a:lnTo>
                <a:close/>
                <a:moveTo>
                  <a:pt x="749" y="0"/>
                </a:moveTo>
                <a:cubicBezTo>
                  <a:pt x="742" y="0"/>
                  <a:pt x="734" y="2"/>
                  <a:pt x="729" y="7"/>
                </a:cubicBezTo>
                <a:lnTo>
                  <a:pt x="461" y="224"/>
                </a:lnTo>
                <a:lnTo>
                  <a:pt x="350" y="47"/>
                </a:lnTo>
                <a:cubicBezTo>
                  <a:pt x="345" y="37"/>
                  <a:pt x="335" y="31"/>
                  <a:pt x="325" y="31"/>
                </a:cubicBezTo>
                <a:cubicBezTo>
                  <a:pt x="324" y="31"/>
                  <a:pt x="323" y="31"/>
                  <a:pt x="322" y="31"/>
                </a:cubicBezTo>
                <a:cubicBezTo>
                  <a:pt x="313" y="31"/>
                  <a:pt x="304" y="36"/>
                  <a:pt x="298" y="42"/>
                </a:cubicBezTo>
                <a:lnTo>
                  <a:pt x="205" y="152"/>
                </a:lnTo>
                <a:cubicBezTo>
                  <a:pt x="200" y="158"/>
                  <a:pt x="198" y="166"/>
                  <a:pt x="198" y="176"/>
                </a:cubicBezTo>
                <a:lnTo>
                  <a:pt x="211" y="377"/>
                </a:lnTo>
                <a:lnTo>
                  <a:pt x="21" y="476"/>
                </a:lnTo>
                <a:cubicBezTo>
                  <a:pt x="6" y="483"/>
                  <a:pt x="0" y="499"/>
                  <a:pt x="3" y="514"/>
                </a:cubicBezTo>
                <a:cubicBezTo>
                  <a:pt x="7" y="526"/>
                  <a:pt x="18" y="538"/>
                  <a:pt x="32" y="538"/>
                </a:cubicBezTo>
                <a:cubicBezTo>
                  <a:pt x="34" y="538"/>
                  <a:pt x="36" y="537"/>
                  <a:pt x="38" y="537"/>
                </a:cubicBezTo>
                <a:lnTo>
                  <a:pt x="240" y="522"/>
                </a:lnTo>
                <a:lnTo>
                  <a:pt x="329" y="613"/>
                </a:lnTo>
                <a:lnTo>
                  <a:pt x="335" y="701"/>
                </a:lnTo>
                <a:cubicBezTo>
                  <a:pt x="336" y="714"/>
                  <a:pt x="345" y="725"/>
                  <a:pt x="356" y="730"/>
                </a:cubicBezTo>
                <a:cubicBezTo>
                  <a:pt x="360" y="733"/>
                  <a:pt x="365" y="733"/>
                  <a:pt x="368" y="733"/>
                </a:cubicBezTo>
                <a:cubicBezTo>
                  <a:pt x="377" y="733"/>
                  <a:pt x="385" y="730"/>
                  <a:pt x="392" y="724"/>
                </a:cubicBezTo>
                <a:lnTo>
                  <a:pt x="501" y="615"/>
                </a:lnTo>
                <a:cubicBezTo>
                  <a:pt x="507" y="609"/>
                  <a:pt x="510" y="599"/>
                  <a:pt x="510" y="590"/>
                </a:cubicBezTo>
                <a:lnTo>
                  <a:pt x="503" y="506"/>
                </a:lnTo>
                <a:lnTo>
                  <a:pt x="782" y="486"/>
                </a:lnTo>
                <a:cubicBezTo>
                  <a:pt x="789" y="485"/>
                  <a:pt x="799" y="481"/>
                  <a:pt x="804" y="474"/>
                </a:cubicBezTo>
                <a:cubicBezTo>
                  <a:pt x="809" y="468"/>
                  <a:pt x="812" y="460"/>
                  <a:pt x="812" y="452"/>
                </a:cubicBezTo>
                <a:lnTo>
                  <a:pt x="807" y="369"/>
                </a:lnTo>
                <a:lnTo>
                  <a:pt x="890" y="265"/>
                </a:lnTo>
                <a:lnTo>
                  <a:pt x="1006" y="141"/>
                </a:lnTo>
                <a:cubicBezTo>
                  <a:pt x="1013" y="134"/>
                  <a:pt x="1016" y="122"/>
                  <a:pt x="1013" y="111"/>
                </a:cubicBezTo>
                <a:cubicBezTo>
                  <a:pt x="1011" y="101"/>
                  <a:pt x="1003" y="92"/>
                  <a:pt x="992" y="88"/>
                </a:cubicBezTo>
                <a:lnTo>
                  <a:pt x="761" y="2"/>
                </a:lnTo>
                <a:cubicBezTo>
                  <a:pt x="757" y="1"/>
                  <a:pt x="753" y="0"/>
                  <a:pt x="7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886;p51">
            <a:extLst>
              <a:ext uri="{FF2B5EF4-FFF2-40B4-BE49-F238E27FC236}">
                <a16:creationId xmlns:a16="http://schemas.microsoft.com/office/drawing/2014/main" id="{26115175-A9CD-B6A3-853B-08E6C23528FE}"/>
              </a:ext>
            </a:extLst>
          </p:cNvPr>
          <p:cNvSpPr/>
          <p:nvPr/>
        </p:nvSpPr>
        <p:spPr>
          <a:xfrm>
            <a:off x="2854260" y="2477127"/>
            <a:ext cx="32153" cy="30153"/>
          </a:xfrm>
          <a:custGeom>
            <a:avLst/>
            <a:gdLst/>
            <a:ahLst/>
            <a:cxnLst/>
            <a:rect l="l" t="t" r="r" b="b"/>
            <a:pathLst>
              <a:path w="434" h="407" extrusionOk="0">
                <a:moveTo>
                  <a:pt x="210" y="1"/>
                </a:moveTo>
                <a:lnTo>
                  <a:pt x="116" y="116"/>
                </a:lnTo>
                <a:lnTo>
                  <a:pt x="1" y="125"/>
                </a:lnTo>
                <a:lnTo>
                  <a:pt x="7" y="212"/>
                </a:lnTo>
                <a:lnTo>
                  <a:pt x="124" y="204"/>
                </a:lnTo>
                <a:lnTo>
                  <a:pt x="224" y="197"/>
                </a:lnTo>
                <a:lnTo>
                  <a:pt x="239" y="406"/>
                </a:lnTo>
                <a:lnTo>
                  <a:pt x="340" y="298"/>
                </a:lnTo>
                <a:lnTo>
                  <a:pt x="434" y="182"/>
                </a:lnTo>
                <a:lnTo>
                  <a:pt x="428" y="95"/>
                </a:lnTo>
                <a:lnTo>
                  <a:pt x="21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887;p51">
            <a:extLst>
              <a:ext uri="{FF2B5EF4-FFF2-40B4-BE49-F238E27FC236}">
                <a16:creationId xmlns:a16="http://schemas.microsoft.com/office/drawing/2014/main" id="{E900540D-153C-9412-EC26-5BFF438F136A}"/>
              </a:ext>
            </a:extLst>
          </p:cNvPr>
          <p:cNvSpPr/>
          <p:nvPr/>
        </p:nvSpPr>
        <p:spPr>
          <a:xfrm>
            <a:off x="2851814" y="2474682"/>
            <a:ext cx="36895" cy="34969"/>
          </a:xfrm>
          <a:custGeom>
            <a:avLst/>
            <a:gdLst/>
            <a:ahLst/>
            <a:cxnLst/>
            <a:rect l="l" t="t" r="r" b="b"/>
            <a:pathLst>
              <a:path w="498" h="472" extrusionOk="0">
                <a:moveTo>
                  <a:pt x="252" y="74"/>
                </a:moveTo>
                <a:lnTo>
                  <a:pt x="429" y="149"/>
                </a:lnTo>
                <a:lnTo>
                  <a:pt x="434" y="204"/>
                </a:lnTo>
                <a:lnTo>
                  <a:pt x="349" y="308"/>
                </a:lnTo>
                <a:lnTo>
                  <a:pt x="298" y="361"/>
                </a:lnTo>
                <a:lnTo>
                  <a:pt x="289" y="227"/>
                </a:lnTo>
                <a:cubicBezTo>
                  <a:pt x="288" y="217"/>
                  <a:pt x="284" y="210"/>
                  <a:pt x="277" y="205"/>
                </a:cubicBezTo>
                <a:cubicBezTo>
                  <a:pt x="272" y="200"/>
                  <a:pt x="264" y="196"/>
                  <a:pt x="257" y="196"/>
                </a:cubicBezTo>
                <a:lnTo>
                  <a:pt x="255" y="196"/>
                </a:lnTo>
                <a:lnTo>
                  <a:pt x="70" y="210"/>
                </a:lnTo>
                <a:lnTo>
                  <a:pt x="69" y="187"/>
                </a:lnTo>
                <a:lnTo>
                  <a:pt x="152" y="181"/>
                </a:lnTo>
                <a:cubicBezTo>
                  <a:pt x="162" y="181"/>
                  <a:pt x="170" y="176"/>
                  <a:pt x="175" y="169"/>
                </a:cubicBezTo>
                <a:lnTo>
                  <a:pt x="252" y="74"/>
                </a:lnTo>
                <a:close/>
                <a:moveTo>
                  <a:pt x="240" y="1"/>
                </a:moveTo>
                <a:cubicBezTo>
                  <a:pt x="231" y="1"/>
                  <a:pt x="221" y="5"/>
                  <a:pt x="215" y="13"/>
                </a:cubicBezTo>
                <a:lnTo>
                  <a:pt x="132" y="117"/>
                </a:lnTo>
                <a:lnTo>
                  <a:pt x="30" y="126"/>
                </a:lnTo>
                <a:cubicBezTo>
                  <a:pt x="22" y="127"/>
                  <a:pt x="13" y="130"/>
                  <a:pt x="8" y="137"/>
                </a:cubicBezTo>
                <a:cubicBezTo>
                  <a:pt x="2" y="143"/>
                  <a:pt x="0" y="152"/>
                  <a:pt x="0" y="160"/>
                </a:cubicBezTo>
                <a:lnTo>
                  <a:pt x="7" y="247"/>
                </a:lnTo>
                <a:cubicBezTo>
                  <a:pt x="8" y="257"/>
                  <a:pt x="12" y="264"/>
                  <a:pt x="18" y="269"/>
                </a:cubicBezTo>
                <a:cubicBezTo>
                  <a:pt x="24" y="274"/>
                  <a:pt x="31" y="278"/>
                  <a:pt x="38" y="278"/>
                </a:cubicBezTo>
                <a:cubicBezTo>
                  <a:pt x="39" y="278"/>
                  <a:pt x="40" y="278"/>
                  <a:pt x="41" y="278"/>
                </a:cubicBezTo>
                <a:lnTo>
                  <a:pt x="226" y="264"/>
                </a:lnTo>
                <a:lnTo>
                  <a:pt x="240" y="441"/>
                </a:lnTo>
                <a:cubicBezTo>
                  <a:pt x="241" y="455"/>
                  <a:pt x="250" y="466"/>
                  <a:pt x="262" y="470"/>
                </a:cubicBezTo>
                <a:cubicBezTo>
                  <a:pt x="264" y="471"/>
                  <a:pt x="268" y="471"/>
                  <a:pt x="272" y="471"/>
                </a:cubicBezTo>
                <a:cubicBezTo>
                  <a:pt x="282" y="471"/>
                  <a:pt x="289" y="467"/>
                  <a:pt x="292" y="461"/>
                </a:cubicBezTo>
                <a:lnTo>
                  <a:pt x="394" y="352"/>
                </a:lnTo>
                <a:lnTo>
                  <a:pt x="489" y="236"/>
                </a:lnTo>
                <a:cubicBezTo>
                  <a:pt x="494" y="230"/>
                  <a:pt x="497" y="220"/>
                  <a:pt x="497" y="212"/>
                </a:cubicBezTo>
                <a:lnTo>
                  <a:pt x="491" y="126"/>
                </a:lnTo>
                <a:cubicBezTo>
                  <a:pt x="489" y="113"/>
                  <a:pt x="482" y="103"/>
                  <a:pt x="471" y="98"/>
                </a:cubicBezTo>
                <a:lnTo>
                  <a:pt x="252" y="4"/>
                </a:lnTo>
                <a:cubicBezTo>
                  <a:pt x="248" y="2"/>
                  <a:pt x="244" y="1"/>
                  <a:pt x="2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888;p51">
            <a:extLst>
              <a:ext uri="{FF2B5EF4-FFF2-40B4-BE49-F238E27FC236}">
                <a16:creationId xmlns:a16="http://schemas.microsoft.com/office/drawing/2014/main" id="{1E509EDE-A82D-DE83-41AD-8D4438582E36}"/>
              </a:ext>
            </a:extLst>
          </p:cNvPr>
          <p:cNvSpPr/>
          <p:nvPr/>
        </p:nvSpPr>
        <p:spPr>
          <a:xfrm>
            <a:off x="2916418" y="2415561"/>
            <a:ext cx="235002" cy="172252"/>
          </a:xfrm>
          <a:custGeom>
            <a:avLst/>
            <a:gdLst/>
            <a:ahLst/>
            <a:cxnLst/>
            <a:rect l="l" t="t" r="r" b="b"/>
            <a:pathLst>
              <a:path w="3172" h="2325" extrusionOk="0">
                <a:moveTo>
                  <a:pt x="1988" y="0"/>
                </a:moveTo>
                <a:lnTo>
                  <a:pt x="1888" y="8"/>
                </a:lnTo>
                <a:lnTo>
                  <a:pt x="1677" y="132"/>
                </a:lnTo>
                <a:lnTo>
                  <a:pt x="1670" y="24"/>
                </a:lnTo>
                <a:lnTo>
                  <a:pt x="1452" y="39"/>
                </a:lnTo>
                <a:lnTo>
                  <a:pt x="1359" y="46"/>
                </a:lnTo>
                <a:lnTo>
                  <a:pt x="1258" y="52"/>
                </a:lnTo>
                <a:lnTo>
                  <a:pt x="1141" y="60"/>
                </a:lnTo>
                <a:lnTo>
                  <a:pt x="1041" y="176"/>
                </a:lnTo>
                <a:lnTo>
                  <a:pt x="940" y="184"/>
                </a:lnTo>
                <a:lnTo>
                  <a:pt x="730" y="198"/>
                </a:lnTo>
                <a:lnTo>
                  <a:pt x="614" y="207"/>
                </a:lnTo>
                <a:lnTo>
                  <a:pt x="514" y="214"/>
                </a:lnTo>
                <a:lnTo>
                  <a:pt x="397" y="222"/>
                </a:lnTo>
                <a:lnTo>
                  <a:pt x="404" y="323"/>
                </a:lnTo>
                <a:lnTo>
                  <a:pt x="412" y="439"/>
                </a:lnTo>
                <a:lnTo>
                  <a:pt x="317" y="446"/>
                </a:lnTo>
                <a:lnTo>
                  <a:pt x="209" y="453"/>
                </a:lnTo>
                <a:lnTo>
                  <a:pt x="102" y="461"/>
                </a:lnTo>
                <a:lnTo>
                  <a:pt x="1" y="577"/>
                </a:lnTo>
                <a:lnTo>
                  <a:pt x="8" y="677"/>
                </a:lnTo>
                <a:lnTo>
                  <a:pt x="15" y="786"/>
                </a:lnTo>
                <a:lnTo>
                  <a:pt x="24" y="894"/>
                </a:lnTo>
                <a:lnTo>
                  <a:pt x="239" y="879"/>
                </a:lnTo>
                <a:lnTo>
                  <a:pt x="246" y="967"/>
                </a:lnTo>
                <a:lnTo>
                  <a:pt x="254" y="1076"/>
                </a:lnTo>
                <a:lnTo>
                  <a:pt x="146" y="1083"/>
                </a:lnTo>
                <a:lnTo>
                  <a:pt x="152" y="1184"/>
                </a:lnTo>
                <a:lnTo>
                  <a:pt x="176" y="1517"/>
                </a:lnTo>
                <a:lnTo>
                  <a:pt x="407" y="1705"/>
                </a:lnTo>
                <a:lnTo>
                  <a:pt x="501" y="1697"/>
                </a:lnTo>
                <a:lnTo>
                  <a:pt x="494" y="1604"/>
                </a:lnTo>
                <a:lnTo>
                  <a:pt x="604" y="1487"/>
                </a:lnTo>
                <a:lnTo>
                  <a:pt x="704" y="1479"/>
                </a:lnTo>
                <a:lnTo>
                  <a:pt x="828" y="1579"/>
                </a:lnTo>
                <a:lnTo>
                  <a:pt x="727" y="1799"/>
                </a:lnTo>
                <a:lnTo>
                  <a:pt x="740" y="2008"/>
                </a:lnTo>
                <a:lnTo>
                  <a:pt x="747" y="2087"/>
                </a:lnTo>
                <a:lnTo>
                  <a:pt x="1051" y="1986"/>
                </a:lnTo>
                <a:lnTo>
                  <a:pt x="1146" y="1869"/>
                </a:lnTo>
                <a:lnTo>
                  <a:pt x="1155" y="1877"/>
                </a:lnTo>
                <a:lnTo>
                  <a:pt x="1161" y="1868"/>
                </a:lnTo>
                <a:lnTo>
                  <a:pt x="1276" y="1969"/>
                </a:lnTo>
                <a:lnTo>
                  <a:pt x="1377" y="1962"/>
                </a:lnTo>
                <a:lnTo>
                  <a:pt x="1369" y="1853"/>
                </a:lnTo>
                <a:lnTo>
                  <a:pt x="1385" y="1862"/>
                </a:lnTo>
                <a:lnTo>
                  <a:pt x="1385" y="1852"/>
                </a:lnTo>
                <a:lnTo>
                  <a:pt x="1588" y="1947"/>
                </a:lnTo>
                <a:lnTo>
                  <a:pt x="1618" y="1945"/>
                </a:lnTo>
                <a:lnTo>
                  <a:pt x="1681" y="1941"/>
                </a:lnTo>
                <a:lnTo>
                  <a:pt x="1696" y="1940"/>
                </a:lnTo>
                <a:lnTo>
                  <a:pt x="1703" y="2047"/>
                </a:lnTo>
                <a:lnTo>
                  <a:pt x="1820" y="2149"/>
                </a:lnTo>
                <a:lnTo>
                  <a:pt x="1852" y="2147"/>
                </a:lnTo>
                <a:lnTo>
                  <a:pt x="1929" y="2142"/>
                </a:lnTo>
                <a:lnTo>
                  <a:pt x="2122" y="2127"/>
                </a:lnTo>
                <a:lnTo>
                  <a:pt x="2137" y="2127"/>
                </a:lnTo>
                <a:lnTo>
                  <a:pt x="2258" y="2324"/>
                </a:lnTo>
                <a:lnTo>
                  <a:pt x="2456" y="2213"/>
                </a:lnTo>
                <a:lnTo>
                  <a:pt x="2666" y="2090"/>
                </a:lnTo>
                <a:lnTo>
                  <a:pt x="2666" y="2096"/>
                </a:lnTo>
                <a:lnTo>
                  <a:pt x="2681" y="2088"/>
                </a:lnTo>
                <a:lnTo>
                  <a:pt x="2689" y="2196"/>
                </a:lnTo>
                <a:lnTo>
                  <a:pt x="2691" y="2196"/>
                </a:lnTo>
                <a:lnTo>
                  <a:pt x="2883" y="2183"/>
                </a:lnTo>
                <a:lnTo>
                  <a:pt x="2899" y="2181"/>
                </a:lnTo>
                <a:lnTo>
                  <a:pt x="2991" y="1958"/>
                </a:lnTo>
                <a:lnTo>
                  <a:pt x="2883" y="1965"/>
                </a:lnTo>
                <a:lnTo>
                  <a:pt x="2767" y="1864"/>
                </a:lnTo>
                <a:lnTo>
                  <a:pt x="2759" y="1757"/>
                </a:lnTo>
                <a:lnTo>
                  <a:pt x="2853" y="1655"/>
                </a:lnTo>
                <a:lnTo>
                  <a:pt x="2859" y="1648"/>
                </a:lnTo>
                <a:lnTo>
                  <a:pt x="2976" y="1741"/>
                </a:lnTo>
                <a:lnTo>
                  <a:pt x="3083" y="1835"/>
                </a:lnTo>
                <a:lnTo>
                  <a:pt x="3091" y="1841"/>
                </a:lnTo>
                <a:lnTo>
                  <a:pt x="3171" y="1726"/>
                </a:lnTo>
                <a:lnTo>
                  <a:pt x="3165" y="1626"/>
                </a:lnTo>
                <a:lnTo>
                  <a:pt x="3069" y="1515"/>
                </a:lnTo>
                <a:lnTo>
                  <a:pt x="2845" y="1437"/>
                </a:lnTo>
                <a:lnTo>
                  <a:pt x="2830" y="1213"/>
                </a:lnTo>
                <a:lnTo>
                  <a:pt x="2706" y="1003"/>
                </a:lnTo>
                <a:lnTo>
                  <a:pt x="2800" y="786"/>
                </a:lnTo>
                <a:lnTo>
                  <a:pt x="2685" y="706"/>
                </a:lnTo>
                <a:lnTo>
                  <a:pt x="2677" y="598"/>
                </a:lnTo>
                <a:lnTo>
                  <a:pt x="2879" y="374"/>
                </a:lnTo>
                <a:lnTo>
                  <a:pt x="2863" y="149"/>
                </a:lnTo>
                <a:lnTo>
                  <a:pt x="2748" y="56"/>
                </a:lnTo>
                <a:lnTo>
                  <a:pt x="2733" y="57"/>
                </a:lnTo>
                <a:lnTo>
                  <a:pt x="2639" y="65"/>
                </a:lnTo>
                <a:lnTo>
                  <a:pt x="2206" y="94"/>
                </a:lnTo>
                <a:lnTo>
                  <a:pt x="2103" y="102"/>
                </a:lnTo>
                <a:lnTo>
                  <a:pt x="19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89;p51">
            <a:extLst>
              <a:ext uri="{FF2B5EF4-FFF2-40B4-BE49-F238E27FC236}">
                <a16:creationId xmlns:a16="http://schemas.microsoft.com/office/drawing/2014/main" id="{BECF49D0-70D2-CE11-A59C-59742D86F5A4}"/>
              </a:ext>
            </a:extLst>
          </p:cNvPr>
          <p:cNvSpPr/>
          <p:nvPr/>
        </p:nvSpPr>
        <p:spPr>
          <a:xfrm>
            <a:off x="2913751" y="2413338"/>
            <a:ext cx="239817" cy="176845"/>
          </a:xfrm>
          <a:custGeom>
            <a:avLst/>
            <a:gdLst/>
            <a:ahLst/>
            <a:cxnLst/>
            <a:rect l="l" t="t" r="r" b="b"/>
            <a:pathLst>
              <a:path w="3237" h="2387" extrusionOk="0">
                <a:moveTo>
                  <a:pt x="2011" y="61"/>
                </a:moveTo>
                <a:lnTo>
                  <a:pt x="2117" y="154"/>
                </a:lnTo>
                <a:cubicBezTo>
                  <a:pt x="2122" y="158"/>
                  <a:pt x="2128" y="162"/>
                  <a:pt x="2135" y="162"/>
                </a:cubicBezTo>
                <a:cubicBezTo>
                  <a:pt x="2137" y="162"/>
                  <a:pt x="2138" y="162"/>
                  <a:pt x="2140" y="161"/>
                </a:cubicBezTo>
                <a:lnTo>
                  <a:pt x="2771" y="118"/>
                </a:lnTo>
                <a:lnTo>
                  <a:pt x="2865" y="192"/>
                </a:lnTo>
                <a:lnTo>
                  <a:pt x="2879" y="389"/>
                </a:lnTo>
                <a:lnTo>
                  <a:pt x="2687" y="603"/>
                </a:lnTo>
                <a:cubicBezTo>
                  <a:pt x="2682" y="608"/>
                  <a:pt x="2679" y="617"/>
                  <a:pt x="2679" y="627"/>
                </a:cubicBezTo>
                <a:lnTo>
                  <a:pt x="2687" y="735"/>
                </a:lnTo>
                <a:cubicBezTo>
                  <a:pt x="2689" y="744"/>
                  <a:pt x="2693" y="754"/>
                  <a:pt x="2701" y="759"/>
                </a:cubicBezTo>
                <a:lnTo>
                  <a:pt x="2794" y="825"/>
                </a:lnTo>
                <a:lnTo>
                  <a:pt x="2711" y="1017"/>
                </a:lnTo>
                <a:cubicBezTo>
                  <a:pt x="2706" y="1028"/>
                  <a:pt x="2707" y="1038"/>
                  <a:pt x="2712" y="1047"/>
                </a:cubicBezTo>
                <a:lnTo>
                  <a:pt x="2832" y="1251"/>
                </a:lnTo>
                <a:lnTo>
                  <a:pt x="2847" y="1467"/>
                </a:lnTo>
                <a:cubicBezTo>
                  <a:pt x="2848" y="1480"/>
                  <a:pt x="2858" y="1492"/>
                  <a:pt x="2869" y="1496"/>
                </a:cubicBezTo>
                <a:lnTo>
                  <a:pt x="3086" y="1571"/>
                </a:lnTo>
                <a:lnTo>
                  <a:pt x="3169" y="1667"/>
                </a:lnTo>
                <a:lnTo>
                  <a:pt x="3174" y="1745"/>
                </a:lnTo>
                <a:lnTo>
                  <a:pt x="3121" y="1820"/>
                </a:lnTo>
                <a:lnTo>
                  <a:pt x="3030" y="1742"/>
                </a:lnTo>
                <a:lnTo>
                  <a:pt x="2915" y="1649"/>
                </a:lnTo>
                <a:cubicBezTo>
                  <a:pt x="2909" y="1645"/>
                  <a:pt x="2903" y="1642"/>
                  <a:pt x="2896" y="1642"/>
                </a:cubicBezTo>
                <a:cubicBezTo>
                  <a:pt x="2887" y="1642"/>
                  <a:pt x="2878" y="1646"/>
                  <a:pt x="2871" y="1653"/>
                </a:cubicBezTo>
                <a:lnTo>
                  <a:pt x="2769" y="1762"/>
                </a:lnTo>
                <a:cubicBezTo>
                  <a:pt x="2763" y="1768"/>
                  <a:pt x="2760" y="1777"/>
                  <a:pt x="2760" y="1787"/>
                </a:cubicBezTo>
                <a:lnTo>
                  <a:pt x="2768" y="1894"/>
                </a:lnTo>
                <a:cubicBezTo>
                  <a:pt x="2769" y="1903"/>
                  <a:pt x="2773" y="1912"/>
                  <a:pt x="2779" y="1917"/>
                </a:cubicBezTo>
                <a:lnTo>
                  <a:pt x="2895" y="2017"/>
                </a:lnTo>
                <a:cubicBezTo>
                  <a:pt x="2901" y="2021"/>
                  <a:pt x="2907" y="2025"/>
                  <a:pt x="2914" y="2025"/>
                </a:cubicBezTo>
                <a:cubicBezTo>
                  <a:pt x="2916" y="2025"/>
                  <a:pt x="2917" y="2024"/>
                  <a:pt x="2919" y="2024"/>
                </a:cubicBezTo>
                <a:lnTo>
                  <a:pt x="2975" y="2021"/>
                </a:lnTo>
                <a:lnTo>
                  <a:pt x="2975" y="2021"/>
                </a:lnTo>
                <a:lnTo>
                  <a:pt x="2910" y="2178"/>
                </a:lnTo>
                <a:lnTo>
                  <a:pt x="2753" y="2190"/>
                </a:lnTo>
                <a:lnTo>
                  <a:pt x="2748" y="2115"/>
                </a:lnTo>
                <a:cubicBezTo>
                  <a:pt x="2748" y="2103"/>
                  <a:pt x="2742" y="2093"/>
                  <a:pt x="2732" y="2089"/>
                </a:cubicBezTo>
                <a:cubicBezTo>
                  <a:pt x="2726" y="2086"/>
                  <a:pt x="2720" y="2084"/>
                  <a:pt x="2715" y="2084"/>
                </a:cubicBezTo>
                <a:cubicBezTo>
                  <a:pt x="2712" y="2084"/>
                  <a:pt x="2709" y="2085"/>
                  <a:pt x="2707" y="2085"/>
                </a:cubicBezTo>
                <a:cubicBezTo>
                  <a:pt x="2705" y="2085"/>
                  <a:pt x="2703" y="2085"/>
                  <a:pt x="2701" y="2085"/>
                </a:cubicBezTo>
                <a:cubicBezTo>
                  <a:pt x="2695" y="2085"/>
                  <a:pt x="2689" y="2086"/>
                  <a:pt x="2685" y="2090"/>
                </a:cubicBezTo>
                <a:lnTo>
                  <a:pt x="2475" y="2213"/>
                </a:lnTo>
                <a:lnTo>
                  <a:pt x="2305" y="2309"/>
                </a:lnTo>
                <a:lnTo>
                  <a:pt x="2201" y="2139"/>
                </a:lnTo>
                <a:cubicBezTo>
                  <a:pt x="2195" y="2129"/>
                  <a:pt x="2185" y="2123"/>
                  <a:pt x="2173" y="2123"/>
                </a:cubicBezTo>
                <a:cubicBezTo>
                  <a:pt x="2173" y="2123"/>
                  <a:pt x="2171" y="2123"/>
                  <a:pt x="2175" y="2124"/>
                </a:cubicBezTo>
                <a:lnTo>
                  <a:pt x="1872" y="2147"/>
                </a:lnTo>
                <a:lnTo>
                  <a:pt x="1776" y="2064"/>
                </a:lnTo>
                <a:lnTo>
                  <a:pt x="1769" y="1968"/>
                </a:lnTo>
                <a:cubicBezTo>
                  <a:pt x="1769" y="1952"/>
                  <a:pt x="1755" y="1938"/>
                  <a:pt x="1740" y="1938"/>
                </a:cubicBezTo>
                <a:cubicBezTo>
                  <a:pt x="1738" y="1938"/>
                  <a:pt x="1736" y="1938"/>
                  <a:pt x="1734" y="1939"/>
                </a:cubicBezTo>
                <a:lnTo>
                  <a:pt x="1634" y="1945"/>
                </a:lnTo>
                <a:lnTo>
                  <a:pt x="1437" y="1853"/>
                </a:lnTo>
                <a:cubicBezTo>
                  <a:pt x="1433" y="1852"/>
                  <a:pt x="1428" y="1851"/>
                  <a:pt x="1423" y="1851"/>
                </a:cubicBezTo>
                <a:cubicBezTo>
                  <a:pt x="1420" y="1851"/>
                  <a:pt x="1417" y="1851"/>
                  <a:pt x="1414" y="1852"/>
                </a:cubicBezTo>
                <a:cubicBezTo>
                  <a:pt x="1413" y="1852"/>
                  <a:pt x="1411" y="1852"/>
                  <a:pt x="1409" y="1852"/>
                </a:cubicBezTo>
                <a:cubicBezTo>
                  <a:pt x="1402" y="1852"/>
                  <a:pt x="1396" y="1853"/>
                  <a:pt x="1390" y="1857"/>
                </a:cubicBezTo>
                <a:cubicBezTo>
                  <a:pt x="1380" y="1864"/>
                  <a:pt x="1375" y="1874"/>
                  <a:pt x="1377" y="1887"/>
                </a:cubicBezTo>
                <a:lnTo>
                  <a:pt x="1382" y="1962"/>
                </a:lnTo>
                <a:lnTo>
                  <a:pt x="1327" y="1966"/>
                </a:lnTo>
                <a:lnTo>
                  <a:pt x="1222" y="1873"/>
                </a:lnTo>
                <a:cubicBezTo>
                  <a:pt x="1217" y="1868"/>
                  <a:pt x="1208" y="1866"/>
                  <a:pt x="1201" y="1866"/>
                </a:cubicBezTo>
                <a:cubicBezTo>
                  <a:pt x="1198" y="1866"/>
                  <a:pt x="1195" y="1866"/>
                  <a:pt x="1192" y="1867"/>
                </a:cubicBezTo>
                <a:lnTo>
                  <a:pt x="1184" y="1867"/>
                </a:lnTo>
                <a:cubicBezTo>
                  <a:pt x="1176" y="1867"/>
                  <a:pt x="1167" y="1872"/>
                  <a:pt x="1161" y="1878"/>
                </a:cubicBezTo>
                <a:lnTo>
                  <a:pt x="1073" y="1986"/>
                </a:lnTo>
                <a:lnTo>
                  <a:pt x="817" y="2071"/>
                </a:lnTo>
                <a:lnTo>
                  <a:pt x="800" y="1832"/>
                </a:lnTo>
                <a:lnTo>
                  <a:pt x="898" y="1622"/>
                </a:lnTo>
                <a:cubicBezTo>
                  <a:pt x="904" y="1609"/>
                  <a:pt x="900" y="1592"/>
                  <a:pt x="889" y="1583"/>
                </a:cubicBezTo>
                <a:lnTo>
                  <a:pt x="765" y="1483"/>
                </a:lnTo>
                <a:cubicBezTo>
                  <a:pt x="760" y="1478"/>
                  <a:pt x="752" y="1476"/>
                  <a:pt x="746" y="1476"/>
                </a:cubicBezTo>
                <a:cubicBezTo>
                  <a:pt x="744" y="1476"/>
                  <a:pt x="743" y="1476"/>
                  <a:pt x="742" y="1476"/>
                </a:cubicBezTo>
                <a:lnTo>
                  <a:pt x="641" y="1483"/>
                </a:lnTo>
                <a:cubicBezTo>
                  <a:pt x="632" y="1484"/>
                  <a:pt x="624" y="1487"/>
                  <a:pt x="619" y="1493"/>
                </a:cubicBezTo>
                <a:lnTo>
                  <a:pt x="510" y="1611"/>
                </a:lnTo>
                <a:cubicBezTo>
                  <a:pt x="503" y="1617"/>
                  <a:pt x="500" y="1626"/>
                  <a:pt x="500" y="1635"/>
                </a:cubicBezTo>
                <a:lnTo>
                  <a:pt x="504" y="1696"/>
                </a:lnTo>
                <a:lnTo>
                  <a:pt x="457" y="1700"/>
                </a:lnTo>
                <a:lnTo>
                  <a:pt x="247" y="1529"/>
                </a:lnTo>
                <a:lnTo>
                  <a:pt x="219" y="1143"/>
                </a:lnTo>
                <a:lnTo>
                  <a:pt x="295" y="1138"/>
                </a:lnTo>
                <a:cubicBezTo>
                  <a:pt x="313" y="1137"/>
                  <a:pt x="326" y="1121"/>
                  <a:pt x="324" y="1103"/>
                </a:cubicBezTo>
                <a:lnTo>
                  <a:pt x="311" y="906"/>
                </a:lnTo>
                <a:cubicBezTo>
                  <a:pt x="309" y="890"/>
                  <a:pt x="294" y="876"/>
                  <a:pt x="280" y="876"/>
                </a:cubicBezTo>
                <a:cubicBezTo>
                  <a:pt x="278" y="876"/>
                  <a:pt x="277" y="876"/>
                  <a:pt x="275" y="877"/>
                </a:cubicBezTo>
                <a:lnTo>
                  <a:pt x="90" y="889"/>
                </a:lnTo>
                <a:lnTo>
                  <a:pt x="71" y="617"/>
                </a:lnTo>
                <a:lnTo>
                  <a:pt x="155" y="520"/>
                </a:lnTo>
                <a:lnTo>
                  <a:pt x="451" y="500"/>
                </a:lnTo>
                <a:cubicBezTo>
                  <a:pt x="459" y="499"/>
                  <a:pt x="468" y="494"/>
                  <a:pt x="473" y="488"/>
                </a:cubicBezTo>
                <a:cubicBezTo>
                  <a:pt x="478" y="482"/>
                  <a:pt x="480" y="474"/>
                  <a:pt x="480" y="465"/>
                </a:cubicBezTo>
                <a:lnTo>
                  <a:pt x="468" y="280"/>
                </a:lnTo>
                <a:lnTo>
                  <a:pt x="1079" y="237"/>
                </a:lnTo>
                <a:cubicBezTo>
                  <a:pt x="1087" y="236"/>
                  <a:pt x="1097" y="232"/>
                  <a:pt x="1102" y="226"/>
                </a:cubicBezTo>
                <a:lnTo>
                  <a:pt x="1194" y="120"/>
                </a:lnTo>
                <a:lnTo>
                  <a:pt x="1676" y="86"/>
                </a:lnTo>
                <a:lnTo>
                  <a:pt x="1681" y="161"/>
                </a:lnTo>
                <a:cubicBezTo>
                  <a:pt x="1681" y="172"/>
                  <a:pt x="1687" y="182"/>
                  <a:pt x="1698" y="187"/>
                </a:cubicBezTo>
                <a:cubicBezTo>
                  <a:pt x="1702" y="190"/>
                  <a:pt x="1707" y="191"/>
                  <a:pt x="1712" y="191"/>
                </a:cubicBezTo>
                <a:cubicBezTo>
                  <a:pt x="1718" y="191"/>
                  <a:pt x="1723" y="190"/>
                  <a:pt x="1729" y="186"/>
                </a:cubicBezTo>
                <a:lnTo>
                  <a:pt x="1932" y="67"/>
                </a:lnTo>
                <a:lnTo>
                  <a:pt x="2011" y="61"/>
                </a:lnTo>
                <a:close/>
                <a:moveTo>
                  <a:pt x="2022" y="0"/>
                </a:moveTo>
                <a:cubicBezTo>
                  <a:pt x="2021" y="0"/>
                  <a:pt x="2020" y="1"/>
                  <a:pt x="2018" y="1"/>
                </a:cubicBezTo>
                <a:lnTo>
                  <a:pt x="1917" y="7"/>
                </a:lnTo>
                <a:cubicBezTo>
                  <a:pt x="1912" y="7"/>
                  <a:pt x="1907" y="8"/>
                  <a:pt x="1904" y="11"/>
                </a:cubicBezTo>
                <a:lnTo>
                  <a:pt x="1739" y="107"/>
                </a:lnTo>
                <a:lnTo>
                  <a:pt x="1735" y="51"/>
                </a:lnTo>
                <a:cubicBezTo>
                  <a:pt x="1734" y="43"/>
                  <a:pt x="1730" y="34"/>
                  <a:pt x="1724" y="29"/>
                </a:cubicBezTo>
                <a:cubicBezTo>
                  <a:pt x="1719" y="25"/>
                  <a:pt x="1713" y="21"/>
                  <a:pt x="1706" y="21"/>
                </a:cubicBezTo>
                <a:cubicBezTo>
                  <a:pt x="1704" y="21"/>
                  <a:pt x="1702" y="21"/>
                  <a:pt x="1701" y="22"/>
                </a:cubicBezTo>
                <a:lnTo>
                  <a:pt x="1172" y="59"/>
                </a:lnTo>
                <a:cubicBezTo>
                  <a:pt x="1165" y="60"/>
                  <a:pt x="1155" y="64"/>
                  <a:pt x="1150" y="71"/>
                </a:cubicBezTo>
                <a:lnTo>
                  <a:pt x="1057" y="176"/>
                </a:lnTo>
                <a:lnTo>
                  <a:pt x="426" y="221"/>
                </a:lnTo>
                <a:cubicBezTo>
                  <a:pt x="408" y="222"/>
                  <a:pt x="395" y="237"/>
                  <a:pt x="396" y="256"/>
                </a:cubicBezTo>
                <a:lnTo>
                  <a:pt x="410" y="440"/>
                </a:lnTo>
                <a:lnTo>
                  <a:pt x="131" y="460"/>
                </a:lnTo>
                <a:cubicBezTo>
                  <a:pt x="123" y="461"/>
                  <a:pt x="114" y="465"/>
                  <a:pt x="109" y="472"/>
                </a:cubicBezTo>
                <a:lnTo>
                  <a:pt x="9" y="587"/>
                </a:lnTo>
                <a:cubicBezTo>
                  <a:pt x="4" y="594"/>
                  <a:pt x="0" y="602"/>
                  <a:pt x="0" y="611"/>
                </a:cubicBezTo>
                <a:lnTo>
                  <a:pt x="22" y="929"/>
                </a:lnTo>
                <a:cubicBezTo>
                  <a:pt x="24" y="938"/>
                  <a:pt x="28" y="945"/>
                  <a:pt x="35" y="950"/>
                </a:cubicBezTo>
                <a:cubicBezTo>
                  <a:pt x="40" y="955"/>
                  <a:pt x="47" y="959"/>
                  <a:pt x="55" y="959"/>
                </a:cubicBezTo>
                <a:cubicBezTo>
                  <a:pt x="56" y="959"/>
                  <a:pt x="57" y="959"/>
                  <a:pt x="58" y="959"/>
                </a:cubicBezTo>
                <a:lnTo>
                  <a:pt x="243" y="945"/>
                </a:lnTo>
                <a:lnTo>
                  <a:pt x="251" y="1076"/>
                </a:lnTo>
                <a:lnTo>
                  <a:pt x="176" y="1082"/>
                </a:lnTo>
                <a:cubicBezTo>
                  <a:pt x="159" y="1084"/>
                  <a:pt x="145" y="1099"/>
                  <a:pt x="146" y="1117"/>
                </a:cubicBezTo>
                <a:lnTo>
                  <a:pt x="177" y="1550"/>
                </a:lnTo>
                <a:cubicBezTo>
                  <a:pt x="177" y="1560"/>
                  <a:pt x="183" y="1569"/>
                  <a:pt x="190" y="1574"/>
                </a:cubicBezTo>
                <a:lnTo>
                  <a:pt x="421" y="1762"/>
                </a:lnTo>
                <a:cubicBezTo>
                  <a:pt x="426" y="1766"/>
                  <a:pt x="433" y="1768"/>
                  <a:pt x="440" y="1768"/>
                </a:cubicBezTo>
                <a:cubicBezTo>
                  <a:pt x="441" y="1768"/>
                  <a:pt x="443" y="1768"/>
                  <a:pt x="444" y="1768"/>
                </a:cubicBezTo>
                <a:lnTo>
                  <a:pt x="538" y="1762"/>
                </a:lnTo>
                <a:cubicBezTo>
                  <a:pt x="546" y="1761"/>
                  <a:pt x="555" y="1756"/>
                  <a:pt x="561" y="1750"/>
                </a:cubicBezTo>
                <a:cubicBezTo>
                  <a:pt x="566" y="1743"/>
                  <a:pt x="568" y="1736"/>
                  <a:pt x="568" y="1726"/>
                </a:cubicBezTo>
                <a:lnTo>
                  <a:pt x="563" y="1647"/>
                </a:lnTo>
                <a:lnTo>
                  <a:pt x="654" y="1549"/>
                </a:lnTo>
                <a:lnTo>
                  <a:pt x="728" y="1544"/>
                </a:lnTo>
                <a:lnTo>
                  <a:pt x="823" y="1621"/>
                </a:lnTo>
                <a:lnTo>
                  <a:pt x="732" y="1816"/>
                </a:lnTo>
                <a:cubicBezTo>
                  <a:pt x="729" y="1820"/>
                  <a:pt x="729" y="1826"/>
                  <a:pt x="729" y="1831"/>
                </a:cubicBezTo>
                <a:lnTo>
                  <a:pt x="750" y="2120"/>
                </a:lnTo>
                <a:cubicBezTo>
                  <a:pt x="750" y="2129"/>
                  <a:pt x="757" y="2139"/>
                  <a:pt x="765" y="2144"/>
                </a:cubicBezTo>
                <a:cubicBezTo>
                  <a:pt x="771" y="2147"/>
                  <a:pt x="778" y="2150"/>
                  <a:pt x="785" y="2150"/>
                </a:cubicBezTo>
                <a:cubicBezTo>
                  <a:pt x="788" y="2150"/>
                  <a:pt x="791" y="2149"/>
                  <a:pt x="794" y="2148"/>
                </a:cubicBezTo>
                <a:lnTo>
                  <a:pt x="1099" y="2047"/>
                </a:lnTo>
                <a:cubicBezTo>
                  <a:pt x="1106" y="2044"/>
                  <a:pt x="1111" y="2041"/>
                  <a:pt x="1115" y="2036"/>
                </a:cubicBezTo>
                <a:lnTo>
                  <a:pt x="1195" y="1940"/>
                </a:lnTo>
                <a:lnTo>
                  <a:pt x="1196" y="1940"/>
                </a:lnTo>
                <a:lnTo>
                  <a:pt x="1294" y="2024"/>
                </a:lnTo>
                <a:cubicBezTo>
                  <a:pt x="1299" y="2029"/>
                  <a:pt x="1306" y="2032"/>
                  <a:pt x="1314" y="2032"/>
                </a:cubicBezTo>
                <a:cubicBezTo>
                  <a:pt x="1315" y="2032"/>
                  <a:pt x="1316" y="2032"/>
                  <a:pt x="1317" y="2032"/>
                </a:cubicBezTo>
                <a:lnTo>
                  <a:pt x="1417" y="2026"/>
                </a:lnTo>
                <a:cubicBezTo>
                  <a:pt x="1435" y="2024"/>
                  <a:pt x="1448" y="2008"/>
                  <a:pt x="1447" y="1991"/>
                </a:cubicBezTo>
                <a:lnTo>
                  <a:pt x="1443" y="1929"/>
                </a:lnTo>
                <a:lnTo>
                  <a:pt x="1443" y="1929"/>
                </a:lnTo>
                <a:lnTo>
                  <a:pt x="1612" y="2007"/>
                </a:lnTo>
                <a:cubicBezTo>
                  <a:pt x="1615" y="2010"/>
                  <a:pt x="1620" y="2011"/>
                  <a:pt x="1624" y="2011"/>
                </a:cubicBezTo>
                <a:cubicBezTo>
                  <a:pt x="1625" y="2011"/>
                  <a:pt x="1627" y="2011"/>
                  <a:pt x="1628" y="2010"/>
                </a:cubicBezTo>
                <a:lnTo>
                  <a:pt x="1703" y="2005"/>
                </a:lnTo>
                <a:lnTo>
                  <a:pt x="1708" y="2080"/>
                </a:lnTo>
                <a:cubicBezTo>
                  <a:pt x="1710" y="2090"/>
                  <a:pt x="1713" y="2097"/>
                  <a:pt x="1721" y="2102"/>
                </a:cubicBezTo>
                <a:lnTo>
                  <a:pt x="1836" y="2203"/>
                </a:lnTo>
                <a:cubicBezTo>
                  <a:pt x="1842" y="2208"/>
                  <a:pt x="1849" y="2211"/>
                  <a:pt x="1856" y="2211"/>
                </a:cubicBezTo>
                <a:cubicBezTo>
                  <a:pt x="1857" y="2211"/>
                  <a:pt x="1858" y="2210"/>
                  <a:pt x="1859" y="2210"/>
                </a:cubicBezTo>
                <a:lnTo>
                  <a:pt x="2158" y="2190"/>
                </a:lnTo>
                <a:lnTo>
                  <a:pt x="2267" y="2371"/>
                </a:lnTo>
                <a:cubicBezTo>
                  <a:pt x="2272" y="2381"/>
                  <a:pt x="2284" y="2386"/>
                  <a:pt x="2294" y="2386"/>
                </a:cubicBezTo>
                <a:cubicBezTo>
                  <a:pt x="2299" y="2386"/>
                  <a:pt x="2305" y="2385"/>
                  <a:pt x="2308" y="2385"/>
                </a:cubicBezTo>
                <a:lnTo>
                  <a:pt x="2508" y="2273"/>
                </a:lnTo>
                <a:lnTo>
                  <a:pt x="2687" y="2168"/>
                </a:lnTo>
                <a:lnTo>
                  <a:pt x="2691" y="2231"/>
                </a:lnTo>
                <a:cubicBezTo>
                  <a:pt x="2692" y="2241"/>
                  <a:pt x="2697" y="2248"/>
                  <a:pt x="2703" y="2253"/>
                </a:cubicBezTo>
                <a:cubicBezTo>
                  <a:pt x="2710" y="2258"/>
                  <a:pt x="2717" y="2262"/>
                  <a:pt x="2726" y="2262"/>
                </a:cubicBezTo>
                <a:cubicBezTo>
                  <a:pt x="2726" y="2262"/>
                  <a:pt x="2727" y="2261"/>
                  <a:pt x="2728" y="2261"/>
                </a:cubicBezTo>
                <a:lnTo>
                  <a:pt x="2935" y="2247"/>
                </a:lnTo>
                <a:cubicBezTo>
                  <a:pt x="2946" y="2247"/>
                  <a:pt x="2956" y="2240"/>
                  <a:pt x="2962" y="2227"/>
                </a:cubicBezTo>
                <a:lnTo>
                  <a:pt x="3054" y="2002"/>
                </a:lnTo>
                <a:cubicBezTo>
                  <a:pt x="3057" y="1992"/>
                  <a:pt x="3056" y="1980"/>
                  <a:pt x="3050" y="1971"/>
                </a:cubicBezTo>
                <a:cubicBezTo>
                  <a:pt x="3045" y="1963"/>
                  <a:pt x="3035" y="1958"/>
                  <a:pt x="3026" y="1958"/>
                </a:cubicBezTo>
                <a:cubicBezTo>
                  <a:pt x="3024" y="1958"/>
                  <a:pt x="3023" y="1958"/>
                  <a:pt x="3021" y="1958"/>
                </a:cubicBezTo>
                <a:lnTo>
                  <a:pt x="2926" y="1965"/>
                </a:lnTo>
                <a:lnTo>
                  <a:pt x="2830" y="1881"/>
                </a:lnTo>
                <a:lnTo>
                  <a:pt x="2825" y="1800"/>
                </a:lnTo>
                <a:lnTo>
                  <a:pt x="2896" y="1725"/>
                </a:lnTo>
                <a:lnTo>
                  <a:pt x="2988" y="1798"/>
                </a:lnTo>
                <a:lnTo>
                  <a:pt x="3103" y="1898"/>
                </a:lnTo>
                <a:cubicBezTo>
                  <a:pt x="3109" y="1903"/>
                  <a:pt x="3117" y="1907"/>
                  <a:pt x="3125" y="1907"/>
                </a:cubicBezTo>
                <a:cubicBezTo>
                  <a:pt x="3126" y="1907"/>
                  <a:pt x="3127" y="1906"/>
                  <a:pt x="3128" y="1906"/>
                </a:cubicBezTo>
                <a:cubicBezTo>
                  <a:pt x="3138" y="1906"/>
                  <a:pt x="3145" y="1901"/>
                  <a:pt x="3150" y="1893"/>
                </a:cubicBezTo>
                <a:lnTo>
                  <a:pt x="3231" y="1778"/>
                </a:lnTo>
                <a:cubicBezTo>
                  <a:pt x="3234" y="1772"/>
                  <a:pt x="3237" y="1766"/>
                  <a:pt x="3237" y="1757"/>
                </a:cubicBezTo>
                <a:lnTo>
                  <a:pt x="3229" y="1657"/>
                </a:lnTo>
                <a:cubicBezTo>
                  <a:pt x="3229" y="1649"/>
                  <a:pt x="3227" y="1643"/>
                  <a:pt x="3222" y="1638"/>
                </a:cubicBezTo>
                <a:lnTo>
                  <a:pt x="3125" y="1527"/>
                </a:lnTo>
                <a:cubicBezTo>
                  <a:pt x="3122" y="1523"/>
                  <a:pt x="3117" y="1519"/>
                  <a:pt x="3112" y="1518"/>
                </a:cubicBezTo>
                <a:lnTo>
                  <a:pt x="2909" y="1446"/>
                </a:lnTo>
                <a:lnTo>
                  <a:pt x="2894" y="1245"/>
                </a:lnTo>
                <a:cubicBezTo>
                  <a:pt x="2894" y="1240"/>
                  <a:pt x="2893" y="1235"/>
                  <a:pt x="2890" y="1231"/>
                </a:cubicBezTo>
                <a:lnTo>
                  <a:pt x="2774" y="1034"/>
                </a:lnTo>
                <a:lnTo>
                  <a:pt x="2862" y="832"/>
                </a:lnTo>
                <a:cubicBezTo>
                  <a:pt x="2867" y="818"/>
                  <a:pt x="2863" y="801"/>
                  <a:pt x="2849" y="792"/>
                </a:cubicBezTo>
                <a:lnTo>
                  <a:pt x="2748" y="720"/>
                </a:lnTo>
                <a:lnTo>
                  <a:pt x="2743" y="641"/>
                </a:lnTo>
                <a:lnTo>
                  <a:pt x="2936" y="428"/>
                </a:lnTo>
                <a:cubicBezTo>
                  <a:pt x="2941" y="423"/>
                  <a:pt x="2944" y="413"/>
                  <a:pt x="2944" y="404"/>
                </a:cubicBezTo>
                <a:lnTo>
                  <a:pt x="2927" y="179"/>
                </a:lnTo>
                <a:cubicBezTo>
                  <a:pt x="2927" y="170"/>
                  <a:pt x="2923" y="160"/>
                  <a:pt x="2916" y="155"/>
                </a:cubicBezTo>
                <a:lnTo>
                  <a:pt x="2800" y="63"/>
                </a:lnTo>
                <a:cubicBezTo>
                  <a:pt x="2796" y="59"/>
                  <a:pt x="2788" y="56"/>
                  <a:pt x="2781" y="56"/>
                </a:cubicBezTo>
                <a:cubicBezTo>
                  <a:pt x="2780" y="56"/>
                  <a:pt x="2779" y="56"/>
                  <a:pt x="2778" y="56"/>
                </a:cubicBezTo>
                <a:lnTo>
                  <a:pt x="2146" y="101"/>
                </a:lnTo>
                <a:lnTo>
                  <a:pt x="2041" y="8"/>
                </a:lnTo>
                <a:cubicBezTo>
                  <a:pt x="2036" y="4"/>
                  <a:pt x="2029" y="0"/>
                  <a:pt x="2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90;p51">
            <a:extLst>
              <a:ext uri="{FF2B5EF4-FFF2-40B4-BE49-F238E27FC236}">
                <a16:creationId xmlns:a16="http://schemas.microsoft.com/office/drawing/2014/main" id="{D9E1A1C1-1A37-5F1D-CA6B-11A2699E54F9}"/>
              </a:ext>
            </a:extLst>
          </p:cNvPr>
          <p:cNvSpPr/>
          <p:nvPr/>
        </p:nvSpPr>
        <p:spPr>
          <a:xfrm>
            <a:off x="3123046" y="2577293"/>
            <a:ext cx="6964" cy="518"/>
          </a:xfrm>
          <a:custGeom>
            <a:avLst/>
            <a:gdLst/>
            <a:ahLst/>
            <a:cxnLst/>
            <a:rect l="l" t="t" r="r" b="b"/>
            <a:pathLst>
              <a:path w="94" h="7" extrusionOk="0">
                <a:moveTo>
                  <a:pt x="0" y="7"/>
                </a:moveTo>
                <a:lnTo>
                  <a:pt x="0" y="7"/>
                </a:lnTo>
                <a:lnTo>
                  <a:pt x="94" y="0"/>
                </a:lnTo>
                <a:close/>
              </a:path>
            </a:pathLst>
          </a:custGeom>
          <a:solidFill>
            <a:srgbClr val="78CA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91;p51">
            <a:extLst>
              <a:ext uri="{FF2B5EF4-FFF2-40B4-BE49-F238E27FC236}">
                <a16:creationId xmlns:a16="http://schemas.microsoft.com/office/drawing/2014/main" id="{8AF5AA09-8719-80FA-2FB7-9E10B8CA816A}"/>
              </a:ext>
            </a:extLst>
          </p:cNvPr>
          <p:cNvSpPr/>
          <p:nvPr/>
        </p:nvSpPr>
        <p:spPr>
          <a:xfrm>
            <a:off x="3120602" y="2574775"/>
            <a:ext cx="11854" cy="5409"/>
          </a:xfrm>
          <a:custGeom>
            <a:avLst/>
            <a:gdLst/>
            <a:ahLst/>
            <a:cxnLst/>
            <a:rect l="l" t="t" r="r" b="b"/>
            <a:pathLst>
              <a:path w="160" h="73" extrusionOk="0">
                <a:moveTo>
                  <a:pt x="127" y="1"/>
                </a:moveTo>
                <a:cubicBezTo>
                  <a:pt x="126" y="1"/>
                  <a:pt x="125" y="1"/>
                  <a:pt x="124" y="1"/>
                </a:cubicBezTo>
                <a:lnTo>
                  <a:pt x="30" y="8"/>
                </a:lnTo>
                <a:cubicBezTo>
                  <a:pt x="13" y="9"/>
                  <a:pt x="1" y="24"/>
                  <a:pt x="1" y="41"/>
                </a:cubicBezTo>
                <a:lnTo>
                  <a:pt x="1" y="43"/>
                </a:lnTo>
                <a:cubicBezTo>
                  <a:pt x="2" y="61"/>
                  <a:pt x="17" y="73"/>
                  <a:pt x="33" y="73"/>
                </a:cubicBezTo>
                <a:lnTo>
                  <a:pt x="35" y="73"/>
                </a:lnTo>
                <a:lnTo>
                  <a:pt x="129" y="67"/>
                </a:lnTo>
                <a:cubicBezTo>
                  <a:pt x="147" y="66"/>
                  <a:pt x="159" y="51"/>
                  <a:pt x="159" y="34"/>
                </a:cubicBezTo>
                <a:lnTo>
                  <a:pt x="159" y="31"/>
                </a:lnTo>
                <a:cubicBezTo>
                  <a:pt x="158" y="15"/>
                  <a:pt x="142" y="1"/>
                  <a:pt x="1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92;p51">
            <a:extLst>
              <a:ext uri="{FF2B5EF4-FFF2-40B4-BE49-F238E27FC236}">
                <a16:creationId xmlns:a16="http://schemas.microsoft.com/office/drawing/2014/main" id="{8DA4D7C0-E098-5954-279C-36EC55B25F2E}"/>
              </a:ext>
            </a:extLst>
          </p:cNvPr>
          <p:cNvSpPr/>
          <p:nvPr/>
        </p:nvSpPr>
        <p:spPr>
          <a:xfrm>
            <a:off x="3109488" y="2735988"/>
            <a:ext cx="1186" cy="74"/>
          </a:xfrm>
          <a:custGeom>
            <a:avLst/>
            <a:gdLst/>
            <a:ahLst/>
            <a:cxnLst/>
            <a:rect l="l" t="t" r="r" b="b"/>
            <a:pathLst>
              <a:path w="16" h="1" extrusionOk="0">
                <a:moveTo>
                  <a:pt x="16" y="0"/>
                </a:moveTo>
                <a:lnTo>
                  <a:pt x="0" y="0"/>
                </a:lnTo>
                <a:close/>
              </a:path>
            </a:pathLst>
          </a:custGeom>
          <a:solidFill>
            <a:srgbClr val="78CA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93;p51">
            <a:extLst>
              <a:ext uri="{FF2B5EF4-FFF2-40B4-BE49-F238E27FC236}">
                <a16:creationId xmlns:a16="http://schemas.microsoft.com/office/drawing/2014/main" id="{1A6609F7-E2D0-A55B-BAF1-65DDC6794FAE}"/>
              </a:ext>
            </a:extLst>
          </p:cNvPr>
          <p:cNvSpPr/>
          <p:nvPr/>
        </p:nvSpPr>
        <p:spPr>
          <a:xfrm>
            <a:off x="3106970" y="2733395"/>
            <a:ext cx="6075" cy="5038"/>
          </a:xfrm>
          <a:custGeom>
            <a:avLst/>
            <a:gdLst/>
            <a:ahLst/>
            <a:cxnLst/>
            <a:rect l="l" t="t" r="r" b="b"/>
            <a:pathLst>
              <a:path w="82" h="68" extrusionOk="0">
                <a:moveTo>
                  <a:pt x="48" y="1"/>
                </a:moveTo>
                <a:cubicBezTo>
                  <a:pt x="48" y="1"/>
                  <a:pt x="47" y="1"/>
                  <a:pt x="47" y="1"/>
                </a:cubicBezTo>
                <a:lnTo>
                  <a:pt x="31" y="3"/>
                </a:lnTo>
                <a:cubicBezTo>
                  <a:pt x="14" y="4"/>
                  <a:pt x="1" y="19"/>
                  <a:pt x="1" y="35"/>
                </a:cubicBezTo>
                <a:lnTo>
                  <a:pt x="1" y="37"/>
                </a:lnTo>
                <a:cubicBezTo>
                  <a:pt x="3" y="55"/>
                  <a:pt x="16" y="68"/>
                  <a:pt x="34" y="68"/>
                </a:cubicBezTo>
                <a:lnTo>
                  <a:pt x="36" y="68"/>
                </a:lnTo>
                <a:lnTo>
                  <a:pt x="52" y="66"/>
                </a:lnTo>
                <a:cubicBezTo>
                  <a:pt x="68" y="65"/>
                  <a:pt x="82" y="51"/>
                  <a:pt x="82" y="34"/>
                </a:cubicBezTo>
                <a:lnTo>
                  <a:pt x="82" y="31"/>
                </a:lnTo>
                <a:cubicBezTo>
                  <a:pt x="81" y="14"/>
                  <a:pt x="64" y="1"/>
                  <a:pt x="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94;p51">
            <a:extLst>
              <a:ext uri="{FF2B5EF4-FFF2-40B4-BE49-F238E27FC236}">
                <a16:creationId xmlns:a16="http://schemas.microsoft.com/office/drawing/2014/main" id="{88B7503B-AC43-B2A5-9B29-48E962112859}"/>
              </a:ext>
            </a:extLst>
          </p:cNvPr>
          <p:cNvSpPr/>
          <p:nvPr/>
        </p:nvSpPr>
        <p:spPr>
          <a:xfrm>
            <a:off x="2815215" y="2552845"/>
            <a:ext cx="362282" cy="184846"/>
          </a:xfrm>
          <a:custGeom>
            <a:avLst/>
            <a:gdLst/>
            <a:ahLst/>
            <a:cxnLst/>
            <a:rect l="l" t="t" r="r" b="b"/>
            <a:pathLst>
              <a:path w="4890" h="2495" extrusionOk="0">
                <a:moveTo>
                  <a:pt x="2735" y="0"/>
                </a:moveTo>
                <a:lnTo>
                  <a:pt x="2743" y="109"/>
                </a:lnTo>
                <a:lnTo>
                  <a:pt x="2629" y="118"/>
                </a:lnTo>
                <a:lnTo>
                  <a:pt x="2521" y="24"/>
                </a:lnTo>
                <a:lnTo>
                  <a:pt x="2512" y="16"/>
                </a:lnTo>
                <a:lnTo>
                  <a:pt x="2417" y="133"/>
                </a:lnTo>
                <a:lnTo>
                  <a:pt x="2113" y="234"/>
                </a:lnTo>
                <a:lnTo>
                  <a:pt x="2000" y="270"/>
                </a:lnTo>
                <a:lnTo>
                  <a:pt x="2007" y="379"/>
                </a:lnTo>
                <a:lnTo>
                  <a:pt x="2016" y="488"/>
                </a:lnTo>
                <a:lnTo>
                  <a:pt x="2022" y="591"/>
                </a:lnTo>
                <a:lnTo>
                  <a:pt x="2037" y="799"/>
                </a:lnTo>
                <a:lnTo>
                  <a:pt x="2046" y="906"/>
                </a:lnTo>
                <a:lnTo>
                  <a:pt x="2059" y="1124"/>
                </a:lnTo>
                <a:lnTo>
                  <a:pt x="1959" y="1239"/>
                </a:lnTo>
                <a:lnTo>
                  <a:pt x="1865" y="1349"/>
                </a:lnTo>
                <a:lnTo>
                  <a:pt x="1756" y="1357"/>
                </a:lnTo>
                <a:lnTo>
                  <a:pt x="1525" y="1161"/>
                </a:lnTo>
                <a:lnTo>
                  <a:pt x="1416" y="1070"/>
                </a:lnTo>
                <a:lnTo>
                  <a:pt x="1400" y="844"/>
                </a:lnTo>
                <a:lnTo>
                  <a:pt x="1168" y="650"/>
                </a:lnTo>
                <a:lnTo>
                  <a:pt x="1068" y="656"/>
                </a:lnTo>
                <a:lnTo>
                  <a:pt x="959" y="563"/>
                </a:lnTo>
                <a:lnTo>
                  <a:pt x="950" y="453"/>
                </a:lnTo>
                <a:lnTo>
                  <a:pt x="741" y="469"/>
                </a:lnTo>
                <a:lnTo>
                  <a:pt x="533" y="593"/>
                </a:lnTo>
                <a:lnTo>
                  <a:pt x="424" y="702"/>
                </a:lnTo>
                <a:lnTo>
                  <a:pt x="323" y="711"/>
                </a:lnTo>
                <a:lnTo>
                  <a:pt x="242" y="926"/>
                </a:lnTo>
                <a:lnTo>
                  <a:pt x="260" y="1150"/>
                </a:lnTo>
                <a:lnTo>
                  <a:pt x="166" y="1368"/>
                </a:lnTo>
                <a:lnTo>
                  <a:pt x="63" y="1572"/>
                </a:lnTo>
                <a:lnTo>
                  <a:pt x="1" y="2223"/>
                </a:lnTo>
                <a:lnTo>
                  <a:pt x="326" y="2090"/>
                </a:lnTo>
                <a:lnTo>
                  <a:pt x="340" y="2088"/>
                </a:lnTo>
                <a:lnTo>
                  <a:pt x="341" y="2088"/>
                </a:lnTo>
                <a:lnTo>
                  <a:pt x="520" y="2076"/>
                </a:lnTo>
                <a:lnTo>
                  <a:pt x="630" y="1960"/>
                </a:lnTo>
                <a:lnTo>
                  <a:pt x="643" y="1958"/>
                </a:lnTo>
                <a:lnTo>
                  <a:pt x="737" y="1952"/>
                </a:lnTo>
                <a:lnTo>
                  <a:pt x="860" y="1942"/>
                </a:lnTo>
                <a:lnTo>
                  <a:pt x="880" y="1941"/>
                </a:lnTo>
                <a:lnTo>
                  <a:pt x="1157" y="1921"/>
                </a:lnTo>
                <a:lnTo>
                  <a:pt x="1257" y="1915"/>
                </a:lnTo>
                <a:lnTo>
                  <a:pt x="1466" y="1785"/>
                </a:lnTo>
                <a:lnTo>
                  <a:pt x="1699" y="1768"/>
                </a:lnTo>
                <a:lnTo>
                  <a:pt x="1799" y="1762"/>
                </a:lnTo>
                <a:lnTo>
                  <a:pt x="2117" y="1851"/>
                </a:lnTo>
                <a:lnTo>
                  <a:pt x="2322" y="1724"/>
                </a:lnTo>
                <a:lnTo>
                  <a:pt x="2327" y="1729"/>
                </a:lnTo>
                <a:lnTo>
                  <a:pt x="2335" y="1723"/>
                </a:lnTo>
                <a:lnTo>
                  <a:pt x="2452" y="1831"/>
                </a:lnTo>
                <a:lnTo>
                  <a:pt x="2662" y="1925"/>
                </a:lnTo>
                <a:lnTo>
                  <a:pt x="2994" y="2012"/>
                </a:lnTo>
                <a:lnTo>
                  <a:pt x="3089" y="2005"/>
                </a:lnTo>
                <a:lnTo>
                  <a:pt x="3213" y="2207"/>
                </a:lnTo>
                <a:lnTo>
                  <a:pt x="3552" y="2399"/>
                </a:lnTo>
                <a:lnTo>
                  <a:pt x="3661" y="2494"/>
                </a:lnTo>
                <a:lnTo>
                  <a:pt x="3988" y="2472"/>
                </a:lnTo>
                <a:lnTo>
                  <a:pt x="4027" y="2468"/>
                </a:lnTo>
                <a:lnTo>
                  <a:pt x="4079" y="2466"/>
                </a:lnTo>
                <a:lnTo>
                  <a:pt x="4188" y="2458"/>
                </a:lnTo>
                <a:lnTo>
                  <a:pt x="4191" y="2458"/>
                </a:lnTo>
                <a:lnTo>
                  <a:pt x="4282" y="2348"/>
                </a:lnTo>
                <a:lnTo>
                  <a:pt x="4291" y="2355"/>
                </a:lnTo>
                <a:lnTo>
                  <a:pt x="4297" y="2347"/>
                </a:lnTo>
                <a:lnTo>
                  <a:pt x="4407" y="2437"/>
                </a:lnTo>
                <a:lnTo>
                  <a:pt x="4608" y="2325"/>
                </a:lnTo>
                <a:lnTo>
                  <a:pt x="4688" y="2211"/>
                </a:lnTo>
                <a:lnTo>
                  <a:pt x="4594" y="2109"/>
                </a:lnTo>
                <a:lnTo>
                  <a:pt x="4478" y="2015"/>
                </a:lnTo>
                <a:lnTo>
                  <a:pt x="4666" y="1893"/>
                </a:lnTo>
                <a:lnTo>
                  <a:pt x="4875" y="1768"/>
                </a:lnTo>
                <a:lnTo>
                  <a:pt x="4889" y="1767"/>
                </a:lnTo>
                <a:lnTo>
                  <a:pt x="4772" y="1551"/>
                </a:lnTo>
                <a:lnTo>
                  <a:pt x="4756" y="1339"/>
                </a:lnTo>
                <a:lnTo>
                  <a:pt x="4629" y="1154"/>
                </a:lnTo>
                <a:lnTo>
                  <a:pt x="4621" y="1052"/>
                </a:lnTo>
                <a:lnTo>
                  <a:pt x="4534" y="1059"/>
                </a:lnTo>
                <a:lnTo>
                  <a:pt x="4425" y="1066"/>
                </a:lnTo>
                <a:lnTo>
                  <a:pt x="4302" y="865"/>
                </a:lnTo>
                <a:lnTo>
                  <a:pt x="4504" y="851"/>
                </a:lnTo>
                <a:lnTo>
                  <a:pt x="4519" y="849"/>
                </a:lnTo>
                <a:lnTo>
                  <a:pt x="4503" y="624"/>
                </a:lnTo>
                <a:lnTo>
                  <a:pt x="4488" y="416"/>
                </a:lnTo>
                <a:lnTo>
                  <a:pt x="4379" y="424"/>
                </a:lnTo>
                <a:lnTo>
                  <a:pt x="4277" y="525"/>
                </a:lnTo>
                <a:lnTo>
                  <a:pt x="4276" y="513"/>
                </a:lnTo>
                <a:lnTo>
                  <a:pt x="4271" y="431"/>
                </a:lnTo>
                <a:lnTo>
                  <a:pt x="4163" y="438"/>
                </a:lnTo>
                <a:lnTo>
                  <a:pt x="4155" y="337"/>
                </a:lnTo>
                <a:lnTo>
                  <a:pt x="4141" y="338"/>
                </a:lnTo>
                <a:lnTo>
                  <a:pt x="4057" y="343"/>
                </a:lnTo>
                <a:lnTo>
                  <a:pt x="4055" y="343"/>
                </a:lnTo>
                <a:lnTo>
                  <a:pt x="4041" y="344"/>
                </a:lnTo>
                <a:lnTo>
                  <a:pt x="4032" y="243"/>
                </a:lnTo>
                <a:lnTo>
                  <a:pt x="4032" y="237"/>
                </a:lnTo>
                <a:lnTo>
                  <a:pt x="3822" y="360"/>
                </a:lnTo>
                <a:lnTo>
                  <a:pt x="3624" y="471"/>
                </a:lnTo>
                <a:lnTo>
                  <a:pt x="3613" y="477"/>
                </a:lnTo>
                <a:lnTo>
                  <a:pt x="3489" y="274"/>
                </a:lnTo>
                <a:lnTo>
                  <a:pt x="3488" y="274"/>
                </a:lnTo>
                <a:lnTo>
                  <a:pt x="3295" y="289"/>
                </a:lnTo>
                <a:lnTo>
                  <a:pt x="3218" y="294"/>
                </a:lnTo>
                <a:lnTo>
                  <a:pt x="3178" y="296"/>
                </a:lnTo>
                <a:lnTo>
                  <a:pt x="3056" y="196"/>
                </a:lnTo>
                <a:lnTo>
                  <a:pt x="3047" y="88"/>
                </a:lnTo>
                <a:lnTo>
                  <a:pt x="2984" y="92"/>
                </a:lnTo>
                <a:lnTo>
                  <a:pt x="2939" y="96"/>
                </a:lnTo>
                <a:lnTo>
                  <a:pt x="2751" y="9"/>
                </a:lnTo>
                <a:lnTo>
                  <a:pt x="27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95;p51">
            <a:extLst>
              <a:ext uri="{FF2B5EF4-FFF2-40B4-BE49-F238E27FC236}">
                <a16:creationId xmlns:a16="http://schemas.microsoft.com/office/drawing/2014/main" id="{D30DB1FE-CFF5-D445-608C-8F193AB413F9}"/>
              </a:ext>
            </a:extLst>
          </p:cNvPr>
          <p:cNvSpPr/>
          <p:nvPr/>
        </p:nvSpPr>
        <p:spPr>
          <a:xfrm>
            <a:off x="2812919" y="2550177"/>
            <a:ext cx="367246" cy="189959"/>
          </a:xfrm>
          <a:custGeom>
            <a:avLst/>
            <a:gdLst/>
            <a:ahLst/>
            <a:cxnLst/>
            <a:rect l="l" t="t" r="r" b="b"/>
            <a:pathLst>
              <a:path w="4957" h="2564" extrusionOk="0">
                <a:moveTo>
                  <a:pt x="2804" y="88"/>
                </a:moveTo>
                <a:lnTo>
                  <a:pt x="2958" y="160"/>
                </a:lnTo>
                <a:cubicBezTo>
                  <a:pt x="2961" y="163"/>
                  <a:pt x="2965" y="164"/>
                  <a:pt x="2969" y="164"/>
                </a:cubicBezTo>
                <a:cubicBezTo>
                  <a:pt x="2971" y="164"/>
                  <a:pt x="2972" y="164"/>
                  <a:pt x="2973" y="163"/>
                </a:cubicBezTo>
                <a:lnTo>
                  <a:pt x="3048" y="158"/>
                </a:lnTo>
                <a:lnTo>
                  <a:pt x="3053" y="233"/>
                </a:lnTo>
                <a:cubicBezTo>
                  <a:pt x="3053" y="243"/>
                  <a:pt x="3059" y="252"/>
                  <a:pt x="3066" y="257"/>
                </a:cubicBezTo>
                <a:lnTo>
                  <a:pt x="3188" y="357"/>
                </a:lnTo>
                <a:cubicBezTo>
                  <a:pt x="3193" y="362"/>
                  <a:pt x="3200" y="365"/>
                  <a:pt x="3206" y="365"/>
                </a:cubicBezTo>
                <a:cubicBezTo>
                  <a:pt x="3208" y="365"/>
                  <a:pt x="3210" y="365"/>
                  <a:pt x="3212" y="364"/>
                </a:cubicBezTo>
                <a:lnTo>
                  <a:pt x="3503" y="344"/>
                </a:lnTo>
                <a:lnTo>
                  <a:pt x="3616" y="530"/>
                </a:lnTo>
                <a:cubicBezTo>
                  <a:pt x="3622" y="540"/>
                  <a:pt x="3633" y="546"/>
                  <a:pt x="3644" y="546"/>
                </a:cubicBezTo>
                <a:cubicBezTo>
                  <a:pt x="3649" y="546"/>
                  <a:pt x="3655" y="545"/>
                  <a:pt x="3660" y="541"/>
                </a:cubicBezTo>
                <a:lnTo>
                  <a:pt x="3871" y="425"/>
                </a:lnTo>
                <a:lnTo>
                  <a:pt x="4036" y="327"/>
                </a:lnTo>
                <a:lnTo>
                  <a:pt x="4040" y="383"/>
                </a:lnTo>
                <a:cubicBezTo>
                  <a:pt x="4041" y="400"/>
                  <a:pt x="4057" y="413"/>
                  <a:pt x="4074" y="413"/>
                </a:cubicBezTo>
                <a:cubicBezTo>
                  <a:pt x="4075" y="413"/>
                  <a:pt x="4075" y="413"/>
                  <a:pt x="4076" y="413"/>
                </a:cubicBezTo>
                <a:lnTo>
                  <a:pt x="4157" y="408"/>
                </a:lnTo>
                <a:lnTo>
                  <a:pt x="4162" y="478"/>
                </a:lnTo>
                <a:cubicBezTo>
                  <a:pt x="4164" y="495"/>
                  <a:pt x="4179" y="508"/>
                  <a:pt x="4194" y="508"/>
                </a:cubicBezTo>
                <a:cubicBezTo>
                  <a:pt x="4195" y="508"/>
                  <a:pt x="4197" y="508"/>
                  <a:pt x="4198" y="508"/>
                </a:cubicBezTo>
                <a:lnTo>
                  <a:pt x="4274" y="503"/>
                </a:lnTo>
                <a:lnTo>
                  <a:pt x="4277" y="564"/>
                </a:lnTo>
                <a:cubicBezTo>
                  <a:pt x="4279" y="577"/>
                  <a:pt x="4286" y="588"/>
                  <a:pt x="4298" y="592"/>
                </a:cubicBezTo>
                <a:cubicBezTo>
                  <a:pt x="4301" y="594"/>
                  <a:pt x="4305" y="594"/>
                  <a:pt x="4309" y="594"/>
                </a:cubicBezTo>
                <a:cubicBezTo>
                  <a:pt x="4317" y="594"/>
                  <a:pt x="4325" y="591"/>
                  <a:pt x="4332" y="585"/>
                </a:cubicBezTo>
                <a:lnTo>
                  <a:pt x="4426" y="491"/>
                </a:lnTo>
                <a:lnTo>
                  <a:pt x="4489" y="486"/>
                </a:lnTo>
                <a:lnTo>
                  <a:pt x="4515" y="854"/>
                </a:lnTo>
                <a:lnTo>
                  <a:pt x="4331" y="867"/>
                </a:lnTo>
                <a:cubicBezTo>
                  <a:pt x="4321" y="868"/>
                  <a:pt x="4310" y="875"/>
                  <a:pt x="4305" y="885"/>
                </a:cubicBezTo>
                <a:cubicBezTo>
                  <a:pt x="4300" y="895"/>
                  <a:pt x="4300" y="908"/>
                  <a:pt x="4306" y="918"/>
                </a:cubicBezTo>
                <a:lnTo>
                  <a:pt x="4430" y="1119"/>
                </a:lnTo>
                <a:cubicBezTo>
                  <a:pt x="4435" y="1128"/>
                  <a:pt x="4444" y="1136"/>
                  <a:pt x="4454" y="1136"/>
                </a:cubicBezTo>
                <a:cubicBezTo>
                  <a:pt x="4456" y="1136"/>
                  <a:pt x="4457" y="1135"/>
                  <a:pt x="4459" y="1135"/>
                </a:cubicBezTo>
                <a:lnTo>
                  <a:pt x="4624" y="1123"/>
                </a:lnTo>
                <a:lnTo>
                  <a:pt x="4629" y="1192"/>
                </a:lnTo>
                <a:cubicBezTo>
                  <a:pt x="4629" y="1197"/>
                  <a:pt x="4630" y="1203"/>
                  <a:pt x="4634" y="1208"/>
                </a:cubicBezTo>
                <a:lnTo>
                  <a:pt x="4758" y="1388"/>
                </a:lnTo>
                <a:lnTo>
                  <a:pt x="4771" y="1590"/>
                </a:lnTo>
                <a:cubicBezTo>
                  <a:pt x="4771" y="1593"/>
                  <a:pt x="4773" y="1598"/>
                  <a:pt x="4776" y="1602"/>
                </a:cubicBezTo>
                <a:lnTo>
                  <a:pt x="4876" y="1785"/>
                </a:lnTo>
                <a:lnTo>
                  <a:pt x="4682" y="1902"/>
                </a:lnTo>
                <a:lnTo>
                  <a:pt x="4493" y="2024"/>
                </a:lnTo>
                <a:cubicBezTo>
                  <a:pt x="4485" y="2030"/>
                  <a:pt x="4479" y="2040"/>
                  <a:pt x="4479" y="2050"/>
                </a:cubicBezTo>
                <a:cubicBezTo>
                  <a:pt x="4478" y="2061"/>
                  <a:pt x="4483" y="2071"/>
                  <a:pt x="4490" y="2077"/>
                </a:cubicBezTo>
                <a:lnTo>
                  <a:pt x="4603" y="2168"/>
                </a:lnTo>
                <a:lnTo>
                  <a:pt x="4680" y="2251"/>
                </a:lnTo>
                <a:lnTo>
                  <a:pt x="4618" y="2337"/>
                </a:lnTo>
                <a:lnTo>
                  <a:pt x="4443" y="2435"/>
                </a:lnTo>
                <a:lnTo>
                  <a:pt x="4350" y="2358"/>
                </a:lnTo>
                <a:cubicBezTo>
                  <a:pt x="4344" y="2353"/>
                  <a:pt x="4337" y="2351"/>
                  <a:pt x="4330" y="2351"/>
                </a:cubicBezTo>
                <a:cubicBezTo>
                  <a:pt x="4327" y="2351"/>
                  <a:pt x="4324" y="2351"/>
                  <a:pt x="4321" y="2352"/>
                </a:cubicBezTo>
                <a:cubicBezTo>
                  <a:pt x="4320" y="2352"/>
                  <a:pt x="4318" y="2352"/>
                  <a:pt x="4317" y="2352"/>
                </a:cubicBezTo>
                <a:cubicBezTo>
                  <a:pt x="4308" y="2352"/>
                  <a:pt x="4297" y="2356"/>
                  <a:pt x="4290" y="2364"/>
                </a:cubicBezTo>
                <a:lnTo>
                  <a:pt x="4206" y="2462"/>
                </a:lnTo>
                <a:lnTo>
                  <a:pt x="3703" y="2498"/>
                </a:lnTo>
                <a:lnTo>
                  <a:pt x="3600" y="2408"/>
                </a:lnTo>
                <a:lnTo>
                  <a:pt x="3267" y="2218"/>
                </a:lnTo>
                <a:lnTo>
                  <a:pt x="3150" y="2022"/>
                </a:lnTo>
                <a:cubicBezTo>
                  <a:pt x="3145" y="2013"/>
                  <a:pt x="3136" y="2006"/>
                  <a:pt x="3125" y="2006"/>
                </a:cubicBezTo>
                <a:cubicBezTo>
                  <a:pt x="3123" y="2006"/>
                  <a:pt x="3122" y="2006"/>
                  <a:pt x="3120" y="2006"/>
                </a:cubicBezTo>
                <a:lnTo>
                  <a:pt x="3032" y="2013"/>
                </a:lnTo>
                <a:lnTo>
                  <a:pt x="2709" y="1928"/>
                </a:lnTo>
                <a:lnTo>
                  <a:pt x="2504" y="1836"/>
                </a:lnTo>
                <a:lnTo>
                  <a:pt x="2391" y="1733"/>
                </a:lnTo>
                <a:cubicBezTo>
                  <a:pt x="2386" y="1726"/>
                  <a:pt x="2378" y="1724"/>
                  <a:pt x="2371" y="1724"/>
                </a:cubicBezTo>
                <a:cubicBezTo>
                  <a:pt x="2367" y="1724"/>
                  <a:pt x="2363" y="1724"/>
                  <a:pt x="2360" y="1725"/>
                </a:cubicBezTo>
                <a:cubicBezTo>
                  <a:pt x="2358" y="1725"/>
                  <a:pt x="2357" y="1725"/>
                  <a:pt x="2355" y="1725"/>
                </a:cubicBezTo>
                <a:cubicBezTo>
                  <a:pt x="2349" y="1725"/>
                  <a:pt x="2343" y="1727"/>
                  <a:pt x="2338" y="1730"/>
                </a:cubicBezTo>
                <a:lnTo>
                  <a:pt x="2147" y="1848"/>
                </a:lnTo>
                <a:lnTo>
                  <a:pt x="1843" y="1763"/>
                </a:lnTo>
                <a:cubicBezTo>
                  <a:pt x="1840" y="1762"/>
                  <a:pt x="1837" y="1761"/>
                  <a:pt x="1834" y="1761"/>
                </a:cubicBezTo>
                <a:cubicBezTo>
                  <a:pt x="1833" y="1761"/>
                  <a:pt x="1831" y="1761"/>
                  <a:pt x="1830" y="1762"/>
                </a:cubicBezTo>
                <a:lnTo>
                  <a:pt x="1497" y="1785"/>
                </a:lnTo>
                <a:cubicBezTo>
                  <a:pt x="1492" y="1786"/>
                  <a:pt x="1486" y="1788"/>
                  <a:pt x="1483" y="1790"/>
                </a:cubicBezTo>
                <a:lnTo>
                  <a:pt x="1281" y="1916"/>
                </a:lnTo>
                <a:lnTo>
                  <a:pt x="662" y="1961"/>
                </a:lnTo>
                <a:cubicBezTo>
                  <a:pt x="652" y="1962"/>
                  <a:pt x="645" y="1964"/>
                  <a:pt x="640" y="1971"/>
                </a:cubicBezTo>
                <a:lnTo>
                  <a:pt x="539" y="2078"/>
                </a:lnTo>
                <a:lnTo>
                  <a:pt x="357" y="2092"/>
                </a:lnTo>
                <a:cubicBezTo>
                  <a:pt x="354" y="2092"/>
                  <a:pt x="349" y="2093"/>
                  <a:pt x="346" y="2094"/>
                </a:cubicBezTo>
                <a:lnTo>
                  <a:pt x="70" y="2207"/>
                </a:lnTo>
                <a:lnTo>
                  <a:pt x="70" y="2207"/>
                </a:lnTo>
                <a:lnTo>
                  <a:pt x="128" y="1615"/>
                </a:lnTo>
                <a:lnTo>
                  <a:pt x="229" y="1415"/>
                </a:lnTo>
                <a:lnTo>
                  <a:pt x="322" y="1198"/>
                </a:lnTo>
                <a:cubicBezTo>
                  <a:pt x="324" y="1193"/>
                  <a:pt x="324" y="1188"/>
                  <a:pt x="324" y="1183"/>
                </a:cubicBezTo>
                <a:lnTo>
                  <a:pt x="309" y="966"/>
                </a:lnTo>
                <a:lnTo>
                  <a:pt x="380" y="777"/>
                </a:lnTo>
                <a:lnTo>
                  <a:pt x="459" y="773"/>
                </a:lnTo>
                <a:cubicBezTo>
                  <a:pt x="466" y="773"/>
                  <a:pt x="474" y="768"/>
                  <a:pt x="480" y="763"/>
                </a:cubicBezTo>
                <a:lnTo>
                  <a:pt x="586" y="656"/>
                </a:lnTo>
                <a:lnTo>
                  <a:pt x="786" y="538"/>
                </a:lnTo>
                <a:lnTo>
                  <a:pt x="954" y="526"/>
                </a:lnTo>
                <a:lnTo>
                  <a:pt x="960" y="602"/>
                </a:lnTo>
                <a:cubicBezTo>
                  <a:pt x="961" y="611"/>
                  <a:pt x="965" y="618"/>
                  <a:pt x="971" y="624"/>
                </a:cubicBezTo>
                <a:lnTo>
                  <a:pt x="1080" y="718"/>
                </a:lnTo>
                <a:cubicBezTo>
                  <a:pt x="1087" y="723"/>
                  <a:pt x="1093" y="727"/>
                  <a:pt x="1101" y="727"/>
                </a:cubicBezTo>
                <a:cubicBezTo>
                  <a:pt x="1102" y="727"/>
                  <a:pt x="1103" y="727"/>
                  <a:pt x="1104" y="727"/>
                </a:cubicBezTo>
                <a:lnTo>
                  <a:pt x="1192" y="720"/>
                </a:lnTo>
                <a:lnTo>
                  <a:pt x="1402" y="895"/>
                </a:lnTo>
                <a:lnTo>
                  <a:pt x="1417" y="1107"/>
                </a:lnTo>
                <a:cubicBezTo>
                  <a:pt x="1418" y="1114"/>
                  <a:pt x="1422" y="1123"/>
                  <a:pt x="1428" y="1129"/>
                </a:cubicBezTo>
                <a:lnTo>
                  <a:pt x="1770" y="1418"/>
                </a:lnTo>
                <a:cubicBezTo>
                  <a:pt x="1775" y="1423"/>
                  <a:pt x="1781" y="1426"/>
                  <a:pt x="1789" y="1426"/>
                </a:cubicBezTo>
                <a:cubicBezTo>
                  <a:pt x="1790" y="1426"/>
                  <a:pt x="1791" y="1426"/>
                  <a:pt x="1793" y="1425"/>
                </a:cubicBezTo>
                <a:lnTo>
                  <a:pt x="1901" y="1418"/>
                </a:lnTo>
                <a:cubicBezTo>
                  <a:pt x="1908" y="1416"/>
                  <a:pt x="1917" y="1413"/>
                  <a:pt x="1923" y="1406"/>
                </a:cubicBezTo>
                <a:lnTo>
                  <a:pt x="2118" y="1181"/>
                </a:lnTo>
                <a:cubicBezTo>
                  <a:pt x="2124" y="1174"/>
                  <a:pt x="2126" y="1166"/>
                  <a:pt x="2126" y="1158"/>
                </a:cubicBezTo>
                <a:lnTo>
                  <a:pt x="2067" y="330"/>
                </a:lnTo>
                <a:lnTo>
                  <a:pt x="2462" y="200"/>
                </a:lnTo>
                <a:cubicBezTo>
                  <a:pt x="2467" y="197"/>
                  <a:pt x="2472" y="194"/>
                  <a:pt x="2476" y="189"/>
                </a:cubicBezTo>
                <a:lnTo>
                  <a:pt x="2548" y="99"/>
                </a:lnTo>
                <a:lnTo>
                  <a:pt x="2640" y="177"/>
                </a:lnTo>
                <a:cubicBezTo>
                  <a:pt x="2646" y="182"/>
                  <a:pt x="2653" y="185"/>
                  <a:pt x="2660" y="185"/>
                </a:cubicBezTo>
                <a:cubicBezTo>
                  <a:pt x="2661" y="185"/>
                  <a:pt x="2662" y="185"/>
                  <a:pt x="2663" y="185"/>
                </a:cubicBezTo>
                <a:lnTo>
                  <a:pt x="2778" y="177"/>
                </a:lnTo>
                <a:cubicBezTo>
                  <a:pt x="2786" y="176"/>
                  <a:pt x="2795" y="172"/>
                  <a:pt x="2800" y="166"/>
                </a:cubicBezTo>
                <a:cubicBezTo>
                  <a:pt x="2806" y="159"/>
                  <a:pt x="2808" y="151"/>
                  <a:pt x="2808" y="143"/>
                </a:cubicBezTo>
                <a:lnTo>
                  <a:pt x="2804" y="88"/>
                </a:lnTo>
                <a:close/>
                <a:moveTo>
                  <a:pt x="2770" y="1"/>
                </a:moveTo>
                <a:cubicBezTo>
                  <a:pt x="2764" y="1"/>
                  <a:pt x="2757" y="3"/>
                  <a:pt x="2751" y="7"/>
                </a:cubicBezTo>
                <a:cubicBezTo>
                  <a:pt x="2741" y="14"/>
                  <a:pt x="2736" y="24"/>
                  <a:pt x="2737" y="35"/>
                </a:cubicBezTo>
                <a:lnTo>
                  <a:pt x="2742" y="111"/>
                </a:lnTo>
                <a:lnTo>
                  <a:pt x="2673" y="116"/>
                </a:lnTo>
                <a:lnTo>
                  <a:pt x="2568" y="25"/>
                </a:lnTo>
                <a:cubicBezTo>
                  <a:pt x="2561" y="20"/>
                  <a:pt x="2554" y="16"/>
                  <a:pt x="2546" y="16"/>
                </a:cubicBezTo>
                <a:cubicBezTo>
                  <a:pt x="2545" y="16"/>
                  <a:pt x="2544" y="17"/>
                  <a:pt x="2543" y="17"/>
                </a:cubicBezTo>
                <a:cubicBezTo>
                  <a:pt x="2536" y="17"/>
                  <a:pt x="2527" y="22"/>
                  <a:pt x="2521" y="29"/>
                </a:cubicBezTo>
                <a:lnTo>
                  <a:pt x="2433" y="136"/>
                </a:lnTo>
                <a:lnTo>
                  <a:pt x="2024" y="272"/>
                </a:lnTo>
                <a:cubicBezTo>
                  <a:pt x="2010" y="277"/>
                  <a:pt x="2001" y="292"/>
                  <a:pt x="2002" y="306"/>
                </a:cubicBezTo>
                <a:lnTo>
                  <a:pt x="2062" y="1145"/>
                </a:lnTo>
                <a:lnTo>
                  <a:pt x="1883" y="1351"/>
                </a:lnTo>
                <a:lnTo>
                  <a:pt x="1802" y="1357"/>
                </a:lnTo>
                <a:lnTo>
                  <a:pt x="1481" y="1086"/>
                </a:lnTo>
                <a:lnTo>
                  <a:pt x="1467" y="875"/>
                </a:lnTo>
                <a:cubicBezTo>
                  <a:pt x="1466" y="867"/>
                  <a:pt x="1461" y="858"/>
                  <a:pt x="1455" y="853"/>
                </a:cubicBezTo>
                <a:lnTo>
                  <a:pt x="1224" y="659"/>
                </a:lnTo>
                <a:cubicBezTo>
                  <a:pt x="1218" y="654"/>
                  <a:pt x="1210" y="651"/>
                  <a:pt x="1203" y="651"/>
                </a:cubicBezTo>
                <a:cubicBezTo>
                  <a:pt x="1202" y="651"/>
                  <a:pt x="1201" y="651"/>
                  <a:pt x="1200" y="651"/>
                </a:cubicBezTo>
                <a:lnTo>
                  <a:pt x="1113" y="657"/>
                </a:lnTo>
                <a:lnTo>
                  <a:pt x="1025" y="581"/>
                </a:lnTo>
                <a:lnTo>
                  <a:pt x="1018" y="485"/>
                </a:lnTo>
                <a:cubicBezTo>
                  <a:pt x="1017" y="469"/>
                  <a:pt x="1003" y="456"/>
                  <a:pt x="987" y="456"/>
                </a:cubicBezTo>
                <a:cubicBezTo>
                  <a:pt x="986" y="456"/>
                  <a:pt x="984" y="456"/>
                  <a:pt x="982" y="456"/>
                </a:cubicBezTo>
                <a:lnTo>
                  <a:pt x="774" y="470"/>
                </a:lnTo>
                <a:cubicBezTo>
                  <a:pt x="770" y="470"/>
                  <a:pt x="764" y="472"/>
                  <a:pt x="761" y="474"/>
                </a:cubicBezTo>
                <a:lnTo>
                  <a:pt x="550" y="598"/>
                </a:lnTo>
                <a:cubicBezTo>
                  <a:pt x="548" y="599"/>
                  <a:pt x="547" y="600"/>
                  <a:pt x="544" y="603"/>
                </a:cubicBezTo>
                <a:lnTo>
                  <a:pt x="444" y="704"/>
                </a:lnTo>
                <a:lnTo>
                  <a:pt x="356" y="711"/>
                </a:lnTo>
                <a:cubicBezTo>
                  <a:pt x="342" y="711"/>
                  <a:pt x="331" y="720"/>
                  <a:pt x="327" y="732"/>
                </a:cubicBezTo>
                <a:lnTo>
                  <a:pt x="247" y="947"/>
                </a:lnTo>
                <a:cubicBezTo>
                  <a:pt x="245" y="952"/>
                  <a:pt x="245" y="956"/>
                  <a:pt x="245" y="961"/>
                </a:cubicBezTo>
                <a:lnTo>
                  <a:pt x="261" y="1179"/>
                </a:lnTo>
                <a:lnTo>
                  <a:pt x="170" y="1385"/>
                </a:lnTo>
                <a:lnTo>
                  <a:pt x="68" y="1589"/>
                </a:lnTo>
                <a:cubicBezTo>
                  <a:pt x="65" y="1593"/>
                  <a:pt x="64" y="1597"/>
                  <a:pt x="64" y="1601"/>
                </a:cubicBezTo>
                <a:lnTo>
                  <a:pt x="2" y="2253"/>
                </a:lnTo>
                <a:cubicBezTo>
                  <a:pt x="1" y="2265"/>
                  <a:pt x="6" y="2276"/>
                  <a:pt x="15" y="2283"/>
                </a:cubicBezTo>
                <a:cubicBezTo>
                  <a:pt x="20" y="2287"/>
                  <a:pt x="27" y="2289"/>
                  <a:pt x="33" y="2289"/>
                </a:cubicBezTo>
                <a:cubicBezTo>
                  <a:pt x="37" y="2289"/>
                  <a:pt x="42" y="2288"/>
                  <a:pt x="45" y="2286"/>
                </a:cubicBezTo>
                <a:lnTo>
                  <a:pt x="366" y="2155"/>
                </a:lnTo>
                <a:lnTo>
                  <a:pt x="375" y="2155"/>
                </a:lnTo>
                <a:lnTo>
                  <a:pt x="372" y="2123"/>
                </a:lnTo>
                <a:lnTo>
                  <a:pt x="376" y="2155"/>
                </a:lnTo>
                <a:lnTo>
                  <a:pt x="556" y="2143"/>
                </a:lnTo>
                <a:cubicBezTo>
                  <a:pt x="565" y="2141"/>
                  <a:pt x="573" y="2139"/>
                  <a:pt x="578" y="2132"/>
                </a:cubicBezTo>
                <a:lnTo>
                  <a:pt x="678" y="2024"/>
                </a:lnTo>
                <a:lnTo>
                  <a:pt x="1294" y="1981"/>
                </a:lnTo>
                <a:cubicBezTo>
                  <a:pt x="1299" y="1979"/>
                  <a:pt x="1304" y="1978"/>
                  <a:pt x="1308" y="1976"/>
                </a:cubicBezTo>
                <a:lnTo>
                  <a:pt x="1510" y="1849"/>
                </a:lnTo>
                <a:lnTo>
                  <a:pt x="1829" y="1827"/>
                </a:lnTo>
                <a:lnTo>
                  <a:pt x="2141" y="1916"/>
                </a:lnTo>
                <a:cubicBezTo>
                  <a:pt x="2144" y="1917"/>
                  <a:pt x="2147" y="1917"/>
                  <a:pt x="2150" y="1917"/>
                </a:cubicBezTo>
                <a:cubicBezTo>
                  <a:pt x="2156" y="1917"/>
                  <a:pt x="2162" y="1915"/>
                  <a:pt x="2167" y="1912"/>
                </a:cubicBezTo>
                <a:lnTo>
                  <a:pt x="2355" y="1795"/>
                </a:lnTo>
                <a:lnTo>
                  <a:pt x="2360" y="1795"/>
                </a:lnTo>
                <a:lnTo>
                  <a:pt x="2460" y="1888"/>
                </a:lnTo>
                <a:cubicBezTo>
                  <a:pt x="2463" y="1890"/>
                  <a:pt x="2466" y="1893"/>
                  <a:pt x="2469" y="1894"/>
                </a:cubicBezTo>
                <a:lnTo>
                  <a:pt x="2684" y="1990"/>
                </a:lnTo>
                <a:lnTo>
                  <a:pt x="3017" y="2077"/>
                </a:lnTo>
                <a:cubicBezTo>
                  <a:pt x="3021" y="2078"/>
                  <a:pt x="3024" y="2078"/>
                  <a:pt x="3027" y="2078"/>
                </a:cubicBezTo>
                <a:lnTo>
                  <a:pt x="3102" y="2074"/>
                </a:lnTo>
                <a:lnTo>
                  <a:pt x="3215" y="2258"/>
                </a:lnTo>
                <a:cubicBezTo>
                  <a:pt x="3218" y="2264"/>
                  <a:pt x="3222" y="2268"/>
                  <a:pt x="3227" y="2270"/>
                </a:cubicBezTo>
                <a:lnTo>
                  <a:pt x="3562" y="2460"/>
                </a:lnTo>
                <a:lnTo>
                  <a:pt x="3670" y="2555"/>
                </a:lnTo>
                <a:cubicBezTo>
                  <a:pt x="3676" y="2560"/>
                  <a:pt x="3683" y="2563"/>
                  <a:pt x="3692" y="2563"/>
                </a:cubicBezTo>
                <a:cubicBezTo>
                  <a:pt x="3692" y="2563"/>
                  <a:pt x="3693" y="2563"/>
                  <a:pt x="3697" y="2559"/>
                </a:cubicBezTo>
                <a:lnTo>
                  <a:pt x="4226" y="2522"/>
                </a:lnTo>
                <a:cubicBezTo>
                  <a:pt x="4234" y="2520"/>
                  <a:pt x="4244" y="2517"/>
                  <a:pt x="4249" y="2509"/>
                </a:cubicBezTo>
                <a:lnTo>
                  <a:pt x="4327" y="2419"/>
                </a:lnTo>
                <a:lnTo>
                  <a:pt x="4329" y="2419"/>
                </a:lnTo>
                <a:lnTo>
                  <a:pt x="4422" y="2494"/>
                </a:lnTo>
                <a:cubicBezTo>
                  <a:pt x="4428" y="2498"/>
                  <a:pt x="4435" y="2501"/>
                  <a:pt x="4442" y="2501"/>
                </a:cubicBezTo>
                <a:cubicBezTo>
                  <a:pt x="4448" y="2501"/>
                  <a:pt x="4453" y="2499"/>
                  <a:pt x="4458" y="2497"/>
                </a:cubicBezTo>
                <a:lnTo>
                  <a:pt x="4658" y="2384"/>
                </a:lnTo>
                <a:cubicBezTo>
                  <a:pt x="4662" y="2382"/>
                  <a:pt x="4666" y="2378"/>
                  <a:pt x="4668" y="2374"/>
                </a:cubicBezTo>
                <a:lnTo>
                  <a:pt x="4749" y="2259"/>
                </a:lnTo>
                <a:cubicBezTo>
                  <a:pt x="4757" y="2248"/>
                  <a:pt x="4756" y="2231"/>
                  <a:pt x="4745" y="2220"/>
                </a:cubicBezTo>
                <a:lnTo>
                  <a:pt x="4646" y="2114"/>
                </a:lnTo>
                <a:lnTo>
                  <a:pt x="4566" y="2049"/>
                </a:lnTo>
                <a:lnTo>
                  <a:pt x="4715" y="1952"/>
                </a:lnTo>
                <a:lnTo>
                  <a:pt x="4918" y="1831"/>
                </a:lnTo>
                <a:lnTo>
                  <a:pt x="4926" y="1831"/>
                </a:lnTo>
                <a:cubicBezTo>
                  <a:pt x="4936" y="1830"/>
                  <a:pt x="4946" y="1823"/>
                  <a:pt x="4952" y="1815"/>
                </a:cubicBezTo>
                <a:cubicBezTo>
                  <a:pt x="4957" y="1805"/>
                  <a:pt x="4957" y="1794"/>
                  <a:pt x="4952" y="1784"/>
                </a:cubicBezTo>
                <a:lnTo>
                  <a:pt x="4837" y="1573"/>
                </a:lnTo>
                <a:lnTo>
                  <a:pt x="4822" y="1370"/>
                </a:lnTo>
                <a:cubicBezTo>
                  <a:pt x="4822" y="1365"/>
                  <a:pt x="4821" y="1360"/>
                  <a:pt x="4817" y="1355"/>
                </a:cubicBezTo>
                <a:lnTo>
                  <a:pt x="4693" y="1175"/>
                </a:lnTo>
                <a:lnTo>
                  <a:pt x="4687" y="1082"/>
                </a:lnTo>
                <a:cubicBezTo>
                  <a:pt x="4686" y="1064"/>
                  <a:pt x="4670" y="1051"/>
                  <a:pt x="4655" y="1051"/>
                </a:cubicBezTo>
                <a:cubicBezTo>
                  <a:pt x="4654" y="1051"/>
                  <a:pt x="4653" y="1051"/>
                  <a:pt x="4652" y="1052"/>
                </a:cubicBezTo>
                <a:lnTo>
                  <a:pt x="4475" y="1065"/>
                </a:lnTo>
                <a:lnTo>
                  <a:pt x="4390" y="926"/>
                </a:lnTo>
                <a:lnTo>
                  <a:pt x="4554" y="914"/>
                </a:lnTo>
                <a:cubicBezTo>
                  <a:pt x="4573" y="913"/>
                  <a:pt x="4585" y="896"/>
                  <a:pt x="4584" y="879"/>
                </a:cubicBezTo>
                <a:lnTo>
                  <a:pt x="4553" y="446"/>
                </a:lnTo>
                <a:cubicBezTo>
                  <a:pt x="4552" y="429"/>
                  <a:pt x="4538" y="415"/>
                  <a:pt x="4522" y="415"/>
                </a:cubicBezTo>
                <a:cubicBezTo>
                  <a:pt x="4521" y="415"/>
                  <a:pt x="4519" y="415"/>
                  <a:pt x="4517" y="415"/>
                </a:cubicBezTo>
                <a:lnTo>
                  <a:pt x="4410" y="424"/>
                </a:lnTo>
                <a:cubicBezTo>
                  <a:pt x="4402" y="424"/>
                  <a:pt x="4394" y="427"/>
                  <a:pt x="4389" y="432"/>
                </a:cubicBezTo>
                <a:lnTo>
                  <a:pt x="4338" y="483"/>
                </a:lnTo>
                <a:lnTo>
                  <a:pt x="4337" y="461"/>
                </a:lnTo>
                <a:cubicBezTo>
                  <a:pt x="4335" y="452"/>
                  <a:pt x="4332" y="444"/>
                  <a:pt x="4325" y="438"/>
                </a:cubicBezTo>
                <a:cubicBezTo>
                  <a:pt x="4319" y="434"/>
                  <a:pt x="4313" y="431"/>
                  <a:pt x="4305" y="431"/>
                </a:cubicBezTo>
                <a:cubicBezTo>
                  <a:pt x="4304" y="431"/>
                  <a:pt x="4303" y="431"/>
                  <a:pt x="4302" y="431"/>
                </a:cubicBezTo>
                <a:lnTo>
                  <a:pt x="4226" y="436"/>
                </a:lnTo>
                <a:lnTo>
                  <a:pt x="4221" y="365"/>
                </a:lnTo>
                <a:cubicBezTo>
                  <a:pt x="4220" y="349"/>
                  <a:pt x="4206" y="336"/>
                  <a:pt x="4191" y="336"/>
                </a:cubicBezTo>
                <a:cubicBezTo>
                  <a:pt x="4189" y="336"/>
                  <a:pt x="4188" y="336"/>
                  <a:pt x="4186" y="336"/>
                </a:cubicBezTo>
                <a:lnTo>
                  <a:pt x="4104" y="343"/>
                </a:lnTo>
                <a:lnTo>
                  <a:pt x="4099" y="267"/>
                </a:lnTo>
                <a:cubicBezTo>
                  <a:pt x="4099" y="256"/>
                  <a:pt x="4093" y="246"/>
                  <a:pt x="4082" y="240"/>
                </a:cubicBezTo>
                <a:cubicBezTo>
                  <a:pt x="4078" y="238"/>
                  <a:pt x="4074" y="237"/>
                  <a:pt x="4070" y="237"/>
                </a:cubicBezTo>
                <a:cubicBezTo>
                  <a:pt x="4063" y="237"/>
                  <a:pt x="4056" y="239"/>
                  <a:pt x="4051" y="243"/>
                </a:cubicBezTo>
                <a:lnTo>
                  <a:pt x="3842" y="365"/>
                </a:lnTo>
                <a:lnTo>
                  <a:pt x="3659" y="467"/>
                </a:lnTo>
                <a:lnTo>
                  <a:pt x="3552" y="292"/>
                </a:lnTo>
                <a:cubicBezTo>
                  <a:pt x="3547" y="282"/>
                  <a:pt x="3536" y="276"/>
                  <a:pt x="3525" y="276"/>
                </a:cubicBezTo>
                <a:cubicBezTo>
                  <a:pt x="3524" y="276"/>
                  <a:pt x="3522" y="276"/>
                  <a:pt x="3521" y="276"/>
                </a:cubicBezTo>
                <a:lnTo>
                  <a:pt x="3224" y="297"/>
                </a:lnTo>
                <a:lnTo>
                  <a:pt x="3123" y="213"/>
                </a:lnTo>
                <a:lnTo>
                  <a:pt x="3116" y="119"/>
                </a:lnTo>
                <a:cubicBezTo>
                  <a:pt x="3115" y="102"/>
                  <a:pt x="3101" y="88"/>
                  <a:pt x="3086" y="88"/>
                </a:cubicBezTo>
                <a:cubicBezTo>
                  <a:pt x="3085" y="88"/>
                  <a:pt x="3083" y="88"/>
                  <a:pt x="3082" y="88"/>
                </a:cubicBezTo>
                <a:lnTo>
                  <a:pt x="2981" y="96"/>
                </a:lnTo>
                <a:lnTo>
                  <a:pt x="2784" y="4"/>
                </a:lnTo>
                <a:cubicBezTo>
                  <a:pt x="2780" y="2"/>
                  <a:pt x="2775" y="1"/>
                  <a:pt x="27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96;p51">
            <a:extLst>
              <a:ext uri="{FF2B5EF4-FFF2-40B4-BE49-F238E27FC236}">
                <a16:creationId xmlns:a16="http://schemas.microsoft.com/office/drawing/2014/main" id="{C39F1DBF-9964-9183-545E-200F9487A9AE}"/>
              </a:ext>
            </a:extLst>
          </p:cNvPr>
          <p:cNvSpPr/>
          <p:nvPr/>
        </p:nvSpPr>
        <p:spPr>
          <a:xfrm>
            <a:off x="2815215" y="2680423"/>
            <a:ext cx="313237" cy="222557"/>
          </a:xfrm>
          <a:custGeom>
            <a:avLst/>
            <a:gdLst/>
            <a:ahLst/>
            <a:cxnLst/>
            <a:rect l="l" t="t" r="r" b="b"/>
            <a:pathLst>
              <a:path w="4228" h="3004" extrusionOk="0">
                <a:moveTo>
                  <a:pt x="3972" y="750"/>
                </a:moveTo>
                <a:lnTo>
                  <a:pt x="3972" y="751"/>
                </a:lnTo>
                <a:lnTo>
                  <a:pt x="3972" y="751"/>
                </a:lnTo>
                <a:lnTo>
                  <a:pt x="3988" y="750"/>
                </a:lnTo>
                <a:close/>
                <a:moveTo>
                  <a:pt x="2335" y="1"/>
                </a:moveTo>
                <a:lnTo>
                  <a:pt x="2327" y="7"/>
                </a:lnTo>
                <a:lnTo>
                  <a:pt x="2126" y="131"/>
                </a:lnTo>
                <a:lnTo>
                  <a:pt x="2117" y="129"/>
                </a:lnTo>
                <a:lnTo>
                  <a:pt x="1799" y="40"/>
                </a:lnTo>
                <a:lnTo>
                  <a:pt x="1699" y="46"/>
                </a:lnTo>
                <a:lnTo>
                  <a:pt x="1474" y="62"/>
                </a:lnTo>
                <a:lnTo>
                  <a:pt x="1271" y="192"/>
                </a:lnTo>
                <a:lnTo>
                  <a:pt x="1171" y="198"/>
                </a:lnTo>
                <a:lnTo>
                  <a:pt x="880" y="219"/>
                </a:lnTo>
                <a:lnTo>
                  <a:pt x="860" y="220"/>
                </a:lnTo>
                <a:lnTo>
                  <a:pt x="737" y="230"/>
                </a:lnTo>
                <a:lnTo>
                  <a:pt x="643" y="236"/>
                </a:lnTo>
                <a:lnTo>
                  <a:pt x="528" y="354"/>
                </a:lnTo>
                <a:lnTo>
                  <a:pt x="341" y="366"/>
                </a:lnTo>
                <a:lnTo>
                  <a:pt x="340" y="366"/>
                </a:lnTo>
                <a:lnTo>
                  <a:pt x="13" y="500"/>
                </a:lnTo>
                <a:lnTo>
                  <a:pt x="1" y="501"/>
                </a:lnTo>
                <a:lnTo>
                  <a:pt x="23" y="818"/>
                </a:lnTo>
                <a:lnTo>
                  <a:pt x="31" y="927"/>
                </a:lnTo>
                <a:lnTo>
                  <a:pt x="37" y="1029"/>
                </a:lnTo>
                <a:lnTo>
                  <a:pt x="168" y="1347"/>
                </a:lnTo>
                <a:lnTo>
                  <a:pt x="192" y="1672"/>
                </a:lnTo>
                <a:lnTo>
                  <a:pt x="417" y="1656"/>
                </a:lnTo>
                <a:lnTo>
                  <a:pt x="424" y="1750"/>
                </a:lnTo>
                <a:lnTo>
                  <a:pt x="526" y="1852"/>
                </a:lnTo>
                <a:lnTo>
                  <a:pt x="626" y="1845"/>
                </a:lnTo>
                <a:lnTo>
                  <a:pt x="751" y="1946"/>
                </a:lnTo>
                <a:lnTo>
                  <a:pt x="803" y="1941"/>
                </a:lnTo>
                <a:lnTo>
                  <a:pt x="887" y="1833"/>
                </a:lnTo>
                <a:lnTo>
                  <a:pt x="1057" y="1763"/>
                </a:lnTo>
                <a:lnTo>
                  <a:pt x="1249" y="1815"/>
                </a:lnTo>
                <a:lnTo>
                  <a:pt x="1341" y="1989"/>
                </a:lnTo>
                <a:lnTo>
                  <a:pt x="1385" y="2076"/>
                </a:lnTo>
                <a:lnTo>
                  <a:pt x="1388" y="2093"/>
                </a:lnTo>
                <a:lnTo>
                  <a:pt x="1392" y="2094"/>
                </a:lnTo>
                <a:lnTo>
                  <a:pt x="1392" y="2108"/>
                </a:lnTo>
                <a:lnTo>
                  <a:pt x="1434" y="2260"/>
                </a:lnTo>
                <a:lnTo>
                  <a:pt x="1408" y="2415"/>
                </a:lnTo>
                <a:lnTo>
                  <a:pt x="1372" y="2432"/>
                </a:lnTo>
                <a:lnTo>
                  <a:pt x="1489" y="2422"/>
                </a:lnTo>
                <a:lnTo>
                  <a:pt x="1423" y="2541"/>
                </a:lnTo>
                <a:lnTo>
                  <a:pt x="1424" y="2556"/>
                </a:lnTo>
                <a:lnTo>
                  <a:pt x="1615" y="2669"/>
                </a:lnTo>
                <a:lnTo>
                  <a:pt x="1777" y="2701"/>
                </a:lnTo>
                <a:lnTo>
                  <a:pt x="2022" y="2865"/>
                </a:lnTo>
                <a:lnTo>
                  <a:pt x="2025" y="2916"/>
                </a:lnTo>
                <a:lnTo>
                  <a:pt x="2199" y="2903"/>
                </a:lnTo>
                <a:lnTo>
                  <a:pt x="2205" y="2903"/>
                </a:lnTo>
                <a:lnTo>
                  <a:pt x="2212" y="3003"/>
                </a:lnTo>
                <a:lnTo>
                  <a:pt x="2423" y="2989"/>
                </a:lnTo>
                <a:lnTo>
                  <a:pt x="2525" y="2881"/>
                </a:lnTo>
                <a:lnTo>
                  <a:pt x="2618" y="2662"/>
                </a:lnTo>
                <a:lnTo>
                  <a:pt x="2632" y="2661"/>
                </a:lnTo>
                <a:lnTo>
                  <a:pt x="2733" y="2655"/>
                </a:lnTo>
                <a:lnTo>
                  <a:pt x="2819" y="2648"/>
                </a:lnTo>
                <a:lnTo>
                  <a:pt x="3036" y="2524"/>
                </a:lnTo>
                <a:lnTo>
                  <a:pt x="3041" y="2529"/>
                </a:lnTo>
                <a:lnTo>
                  <a:pt x="3051" y="2523"/>
                </a:lnTo>
                <a:lnTo>
                  <a:pt x="3152" y="2617"/>
                </a:lnTo>
                <a:lnTo>
                  <a:pt x="3144" y="2516"/>
                </a:lnTo>
                <a:lnTo>
                  <a:pt x="3228" y="2510"/>
                </a:lnTo>
                <a:lnTo>
                  <a:pt x="3233" y="2510"/>
                </a:lnTo>
                <a:lnTo>
                  <a:pt x="3324" y="2285"/>
                </a:lnTo>
                <a:lnTo>
                  <a:pt x="3317" y="2170"/>
                </a:lnTo>
                <a:lnTo>
                  <a:pt x="3296" y="1874"/>
                </a:lnTo>
                <a:lnTo>
                  <a:pt x="3288" y="1765"/>
                </a:lnTo>
                <a:lnTo>
                  <a:pt x="3706" y="1628"/>
                </a:lnTo>
                <a:lnTo>
                  <a:pt x="3698" y="1518"/>
                </a:lnTo>
                <a:lnTo>
                  <a:pt x="3713" y="1518"/>
                </a:lnTo>
                <a:lnTo>
                  <a:pt x="4024" y="1496"/>
                </a:lnTo>
                <a:lnTo>
                  <a:pt x="4227" y="1264"/>
                </a:lnTo>
                <a:lnTo>
                  <a:pt x="3785" y="1192"/>
                </a:lnTo>
                <a:lnTo>
                  <a:pt x="3972" y="751"/>
                </a:lnTo>
                <a:lnTo>
                  <a:pt x="3972" y="751"/>
                </a:lnTo>
                <a:lnTo>
                  <a:pt x="3661" y="772"/>
                </a:lnTo>
                <a:lnTo>
                  <a:pt x="3552" y="677"/>
                </a:lnTo>
                <a:lnTo>
                  <a:pt x="3213" y="485"/>
                </a:lnTo>
                <a:lnTo>
                  <a:pt x="3089" y="283"/>
                </a:lnTo>
                <a:lnTo>
                  <a:pt x="2994" y="290"/>
                </a:lnTo>
                <a:lnTo>
                  <a:pt x="2662" y="203"/>
                </a:lnTo>
                <a:lnTo>
                  <a:pt x="2452" y="109"/>
                </a:lnTo>
                <a:lnTo>
                  <a:pt x="23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97;p51">
            <a:extLst>
              <a:ext uri="{FF2B5EF4-FFF2-40B4-BE49-F238E27FC236}">
                <a16:creationId xmlns:a16="http://schemas.microsoft.com/office/drawing/2014/main" id="{B2D361CB-D40F-422E-C82A-5F85973A3DD2}"/>
              </a:ext>
            </a:extLst>
          </p:cNvPr>
          <p:cNvSpPr/>
          <p:nvPr/>
        </p:nvSpPr>
        <p:spPr>
          <a:xfrm>
            <a:off x="2812771" y="2678423"/>
            <a:ext cx="318424" cy="227224"/>
          </a:xfrm>
          <a:custGeom>
            <a:avLst/>
            <a:gdLst/>
            <a:ahLst/>
            <a:cxnLst/>
            <a:rect l="l" t="t" r="r" b="b"/>
            <a:pathLst>
              <a:path w="4298" h="3067" extrusionOk="0">
                <a:moveTo>
                  <a:pt x="2364" y="63"/>
                </a:moveTo>
                <a:lnTo>
                  <a:pt x="2462" y="153"/>
                </a:lnTo>
                <a:cubicBezTo>
                  <a:pt x="2465" y="155"/>
                  <a:pt x="2468" y="158"/>
                  <a:pt x="2471" y="159"/>
                </a:cubicBezTo>
                <a:lnTo>
                  <a:pt x="2686" y="256"/>
                </a:lnTo>
                <a:lnTo>
                  <a:pt x="3019" y="342"/>
                </a:lnTo>
                <a:cubicBezTo>
                  <a:pt x="3023" y="344"/>
                  <a:pt x="3026" y="344"/>
                  <a:pt x="3029" y="344"/>
                </a:cubicBezTo>
                <a:lnTo>
                  <a:pt x="3104" y="339"/>
                </a:lnTo>
                <a:lnTo>
                  <a:pt x="3217" y="523"/>
                </a:lnTo>
                <a:cubicBezTo>
                  <a:pt x="3220" y="528"/>
                  <a:pt x="3224" y="533"/>
                  <a:pt x="3229" y="535"/>
                </a:cubicBezTo>
                <a:lnTo>
                  <a:pt x="3564" y="725"/>
                </a:lnTo>
                <a:lnTo>
                  <a:pt x="3672" y="820"/>
                </a:lnTo>
                <a:cubicBezTo>
                  <a:pt x="3677" y="825"/>
                  <a:pt x="3686" y="828"/>
                  <a:pt x="3692" y="828"/>
                </a:cubicBezTo>
                <a:cubicBezTo>
                  <a:pt x="3693" y="828"/>
                  <a:pt x="3694" y="828"/>
                  <a:pt x="3695" y="828"/>
                </a:cubicBezTo>
                <a:lnTo>
                  <a:pt x="3952" y="810"/>
                </a:lnTo>
                <a:lnTo>
                  <a:pt x="3786" y="1202"/>
                </a:lnTo>
                <a:cubicBezTo>
                  <a:pt x="3782" y="1210"/>
                  <a:pt x="3782" y="1221"/>
                  <a:pt x="3787" y="1230"/>
                </a:cubicBezTo>
                <a:cubicBezTo>
                  <a:pt x="3793" y="1240"/>
                  <a:pt x="3800" y="1246"/>
                  <a:pt x="3810" y="1247"/>
                </a:cubicBezTo>
                <a:lnTo>
                  <a:pt x="4195" y="1309"/>
                </a:lnTo>
                <a:lnTo>
                  <a:pt x="4039" y="1488"/>
                </a:lnTo>
                <a:lnTo>
                  <a:pt x="3727" y="1510"/>
                </a:lnTo>
                <a:cubicBezTo>
                  <a:pt x="3709" y="1511"/>
                  <a:pt x="3696" y="1527"/>
                  <a:pt x="3698" y="1545"/>
                </a:cubicBezTo>
                <a:lnTo>
                  <a:pt x="3704" y="1628"/>
                </a:lnTo>
                <a:lnTo>
                  <a:pt x="3309" y="1758"/>
                </a:lnTo>
                <a:cubicBezTo>
                  <a:pt x="3295" y="1764"/>
                  <a:pt x="3287" y="1778"/>
                  <a:pt x="3288" y="1792"/>
                </a:cubicBezTo>
                <a:lnTo>
                  <a:pt x="3324" y="2304"/>
                </a:lnTo>
                <a:lnTo>
                  <a:pt x="3242" y="2504"/>
                </a:lnTo>
                <a:lnTo>
                  <a:pt x="3174" y="2509"/>
                </a:lnTo>
                <a:cubicBezTo>
                  <a:pt x="3167" y="2510"/>
                  <a:pt x="3157" y="2513"/>
                  <a:pt x="3152" y="2520"/>
                </a:cubicBezTo>
                <a:cubicBezTo>
                  <a:pt x="3147" y="2526"/>
                  <a:pt x="3144" y="2535"/>
                  <a:pt x="3144" y="2543"/>
                </a:cubicBezTo>
                <a:lnTo>
                  <a:pt x="3145" y="2562"/>
                </a:lnTo>
                <a:lnTo>
                  <a:pt x="3105" y="2524"/>
                </a:lnTo>
                <a:cubicBezTo>
                  <a:pt x="3099" y="2518"/>
                  <a:pt x="3092" y="2515"/>
                  <a:pt x="3084" y="2515"/>
                </a:cubicBezTo>
                <a:cubicBezTo>
                  <a:pt x="3081" y="2515"/>
                  <a:pt x="3077" y="2515"/>
                  <a:pt x="3074" y="2516"/>
                </a:cubicBezTo>
                <a:cubicBezTo>
                  <a:pt x="3072" y="2516"/>
                  <a:pt x="3071" y="2516"/>
                  <a:pt x="3069" y="2516"/>
                </a:cubicBezTo>
                <a:cubicBezTo>
                  <a:pt x="3063" y="2516"/>
                  <a:pt x="3058" y="2517"/>
                  <a:pt x="3053" y="2520"/>
                </a:cubicBezTo>
                <a:lnTo>
                  <a:pt x="2843" y="2641"/>
                </a:lnTo>
                <a:lnTo>
                  <a:pt x="2555" y="2662"/>
                </a:lnTo>
                <a:cubicBezTo>
                  <a:pt x="2538" y="2663"/>
                  <a:pt x="2524" y="2677"/>
                  <a:pt x="2524" y="2694"/>
                </a:cubicBezTo>
                <a:lnTo>
                  <a:pt x="2524" y="2697"/>
                </a:lnTo>
                <a:cubicBezTo>
                  <a:pt x="2525" y="2714"/>
                  <a:pt x="2542" y="2728"/>
                  <a:pt x="2557" y="2728"/>
                </a:cubicBezTo>
                <a:cubicBezTo>
                  <a:pt x="2558" y="2728"/>
                  <a:pt x="2559" y="2728"/>
                  <a:pt x="2560" y="2727"/>
                </a:cubicBezTo>
                <a:lnTo>
                  <a:pt x="2600" y="2724"/>
                </a:lnTo>
                <a:lnTo>
                  <a:pt x="2530" y="2889"/>
                </a:lnTo>
                <a:lnTo>
                  <a:pt x="2441" y="2984"/>
                </a:lnTo>
                <a:lnTo>
                  <a:pt x="2277" y="2995"/>
                </a:lnTo>
                <a:lnTo>
                  <a:pt x="2271" y="2927"/>
                </a:lnTo>
                <a:cubicBezTo>
                  <a:pt x="2269" y="2918"/>
                  <a:pt x="2263" y="2911"/>
                  <a:pt x="2257" y="2905"/>
                </a:cubicBezTo>
                <a:cubicBezTo>
                  <a:pt x="2251" y="2900"/>
                  <a:pt x="2240" y="2897"/>
                  <a:pt x="2232" y="2897"/>
                </a:cubicBezTo>
                <a:cubicBezTo>
                  <a:pt x="2231" y="2897"/>
                  <a:pt x="2231" y="2897"/>
                  <a:pt x="2233" y="2890"/>
                </a:cubicBezTo>
                <a:lnTo>
                  <a:pt x="2233" y="2890"/>
                </a:lnTo>
                <a:lnTo>
                  <a:pt x="2091" y="2900"/>
                </a:lnTo>
                <a:lnTo>
                  <a:pt x="2090" y="2882"/>
                </a:lnTo>
                <a:cubicBezTo>
                  <a:pt x="2089" y="2871"/>
                  <a:pt x="2084" y="2863"/>
                  <a:pt x="2076" y="2858"/>
                </a:cubicBezTo>
                <a:lnTo>
                  <a:pt x="1832" y="2693"/>
                </a:lnTo>
                <a:cubicBezTo>
                  <a:pt x="1829" y="2691"/>
                  <a:pt x="1825" y="2689"/>
                  <a:pt x="1821" y="2688"/>
                </a:cubicBezTo>
                <a:lnTo>
                  <a:pt x="1663" y="2657"/>
                </a:lnTo>
                <a:lnTo>
                  <a:pt x="1498" y="2558"/>
                </a:lnTo>
                <a:lnTo>
                  <a:pt x="1554" y="2458"/>
                </a:lnTo>
                <a:cubicBezTo>
                  <a:pt x="1559" y="2447"/>
                  <a:pt x="1559" y="2434"/>
                  <a:pt x="1552" y="2423"/>
                </a:cubicBezTo>
                <a:cubicBezTo>
                  <a:pt x="1546" y="2416"/>
                  <a:pt x="1537" y="2409"/>
                  <a:pt x="1527" y="2409"/>
                </a:cubicBezTo>
                <a:cubicBezTo>
                  <a:pt x="1525" y="2409"/>
                  <a:pt x="1524" y="2410"/>
                  <a:pt x="1523" y="2410"/>
                </a:cubicBezTo>
                <a:lnTo>
                  <a:pt x="1481" y="2412"/>
                </a:lnTo>
                <a:lnTo>
                  <a:pt x="1481" y="2412"/>
                </a:lnTo>
                <a:lnTo>
                  <a:pt x="1502" y="2285"/>
                </a:lnTo>
                <a:cubicBezTo>
                  <a:pt x="1502" y="2279"/>
                  <a:pt x="1502" y="2274"/>
                  <a:pt x="1500" y="2270"/>
                </a:cubicBezTo>
                <a:lnTo>
                  <a:pt x="1460" y="2122"/>
                </a:lnTo>
                <a:lnTo>
                  <a:pt x="1458" y="2110"/>
                </a:lnTo>
                <a:cubicBezTo>
                  <a:pt x="1458" y="2105"/>
                  <a:pt x="1456" y="2100"/>
                  <a:pt x="1452" y="2094"/>
                </a:cubicBezTo>
                <a:lnTo>
                  <a:pt x="1311" y="1817"/>
                </a:lnTo>
                <a:cubicBezTo>
                  <a:pt x="1306" y="1809"/>
                  <a:pt x="1300" y="1804"/>
                  <a:pt x="1291" y="1802"/>
                </a:cubicBezTo>
                <a:lnTo>
                  <a:pt x="1098" y="1750"/>
                </a:lnTo>
                <a:cubicBezTo>
                  <a:pt x="1095" y="1749"/>
                  <a:pt x="1092" y="1749"/>
                  <a:pt x="1089" y="1749"/>
                </a:cubicBezTo>
                <a:cubicBezTo>
                  <a:pt x="1085" y="1749"/>
                  <a:pt x="1081" y="1750"/>
                  <a:pt x="1077" y="1751"/>
                </a:cubicBezTo>
                <a:lnTo>
                  <a:pt x="910" y="1822"/>
                </a:lnTo>
                <a:cubicBezTo>
                  <a:pt x="904" y="1824"/>
                  <a:pt x="900" y="1828"/>
                  <a:pt x="896" y="1832"/>
                </a:cubicBezTo>
                <a:lnTo>
                  <a:pt x="821" y="1929"/>
                </a:lnTo>
                <a:lnTo>
                  <a:pt x="795" y="1931"/>
                </a:lnTo>
                <a:lnTo>
                  <a:pt x="680" y="1838"/>
                </a:lnTo>
                <a:cubicBezTo>
                  <a:pt x="676" y="1834"/>
                  <a:pt x="670" y="1831"/>
                  <a:pt x="663" y="1831"/>
                </a:cubicBezTo>
                <a:cubicBezTo>
                  <a:pt x="662" y="1831"/>
                  <a:pt x="660" y="1832"/>
                  <a:pt x="659" y="1832"/>
                </a:cubicBezTo>
                <a:lnTo>
                  <a:pt x="572" y="1838"/>
                </a:lnTo>
                <a:lnTo>
                  <a:pt x="490" y="1756"/>
                </a:lnTo>
                <a:lnTo>
                  <a:pt x="486" y="1674"/>
                </a:lnTo>
                <a:cubicBezTo>
                  <a:pt x="484" y="1657"/>
                  <a:pt x="469" y="1643"/>
                  <a:pt x="454" y="1643"/>
                </a:cubicBezTo>
                <a:cubicBezTo>
                  <a:pt x="452" y="1643"/>
                  <a:pt x="451" y="1643"/>
                  <a:pt x="450" y="1644"/>
                </a:cubicBezTo>
                <a:lnTo>
                  <a:pt x="258" y="1657"/>
                </a:lnTo>
                <a:lnTo>
                  <a:pt x="237" y="1364"/>
                </a:lnTo>
                <a:cubicBezTo>
                  <a:pt x="237" y="1360"/>
                  <a:pt x="235" y="1357"/>
                  <a:pt x="234" y="1354"/>
                </a:cubicBezTo>
                <a:lnTo>
                  <a:pt x="105" y="1042"/>
                </a:lnTo>
                <a:lnTo>
                  <a:pt x="70" y="547"/>
                </a:lnTo>
                <a:lnTo>
                  <a:pt x="383" y="418"/>
                </a:lnTo>
                <a:lnTo>
                  <a:pt x="565" y="404"/>
                </a:lnTo>
                <a:cubicBezTo>
                  <a:pt x="572" y="404"/>
                  <a:pt x="580" y="401"/>
                  <a:pt x="586" y="396"/>
                </a:cubicBezTo>
                <a:lnTo>
                  <a:pt x="692" y="288"/>
                </a:lnTo>
                <a:lnTo>
                  <a:pt x="1307" y="245"/>
                </a:lnTo>
                <a:cubicBezTo>
                  <a:pt x="1313" y="245"/>
                  <a:pt x="1319" y="242"/>
                  <a:pt x="1323" y="240"/>
                </a:cubicBezTo>
                <a:lnTo>
                  <a:pt x="1519" y="115"/>
                </a:lnTo>
                <a:lnTo>
                  <a:pt x="1830" y="92"/>
                </a:lnTo>
                <a:lnTo>
                  <a:pt x="2152" y="184"/>
                </a:lnTo>
                <a:cubicBezTo>
                  <a:pt x="2154" y="184"/>
                  <a:pt x="2157" y="185"/>
                  <a:pt x="2160" y="185"/>
                </a:cubicBezTo>
                <a:cubicBezTo>
                  <a:pt x="2166" y="185"/>
                  <a:pt x="2172" y="183"/>
                  <a:pt x="2178" y="180"/>
                </a:cubicBezTo>
                <a:lnTo>
                  <a:pt x="2364" y="63"/>
                </a:lnTo>
                <a:close/>
                <a:moveTo>
                  <a:pt x="2370" y="1"/>
                </a:moveTo>
                <a:cubicBezTo>
                  <a:pt x="2364" y="1"/>
                  <a:pt x="2358" y="2"/>
                  <a:pt x="2353" y="6"/>
                </a:cubicBezTo>
                <a:lnTo>
                  <a:pt x="2157" y="128"/>
                </a:lnTo>
                <a:lnTo>
                  <a:pt x="1842" y="39"/>
                </a:lnTo>
                <a:cubicBezTo>
                  <a:pt x="1840" y="38"/>
                  <a:pt x="1837" y="38"/>
                  <a:pt x="1835" y="38"/>
                </a:cubicBezTo>
                <a:cubicBezTo>
                  <a:pt x="1833" y="38"/>
                  <a:pt x="1832" y="38"/>
                  <a:pt x="1831" y="38"/>
                </a:cubicBezTo>
                <a:lnTo>
                  <a:pt x="1506" y="62"/>
                </a:lnTo>
                <a:cubicBezTo>
                  <a:pt x="1501" y="62"/>
                  <a:pt x="1496" y="64"/>
                  <a:pt x="1491" y="67"/>
                </a:cubicBezTo>
                <a:lnTo>
                  <a:pt x="1295" y="192"/>
                </a:lnTo>
                <a:lnTo>
                  <a:pt x="675" y="236"/>
                </a:lnTo>
                <a:cubicBezTo>
                  <a:pt x="668" y="236"/>
                  <a:pt x="660" y="240"/>
                  <a:pt x="654" y="245"/>
                </a:cubicBezTo>
                <a:lnTo>
                  <a:pt x="548" y="353"/>
                </a:lnTo>
                <a:lnTo>
                  <a:pt x="371" y="366"/>
                </a:lnTo>
                <a:cubicBezTo>
                  <a:pt x="367" y="367"/>
                  <a:pt x="364" y="367"/>
                  <a:pt x="362" y="369"/>
                </a:cubicBezTo>
                <a:lnTo>
                  <a:pt x="41" y="500"/>
                </a:lnTo>
                <a:lnTo>
                  <a:pt x="32" y="500"/>
                </a:lnTo>
                <a:cubicBezTo>
                  <a:pt x="14" y="501"/>
                  <a:pt x="1" y="517"/>
                  <a:pt x="3" y="536"/>
                </a:cubicBezTo>
                <a:lnTo>
                  <a:pt x="40" y="1063"/>
                </a:lnTo>
                <a:cubicBezTo>
                  <a:pt x="40" y="1067"/>
                  <a:pt x="41" y="1069"/>
                  <a:pt x="43" y="1073"/>
                </a:cubicBezTo>
                <a:lnTo>
                  <a:pt x="171" y="1385"/>
                </a:lnTo>
                <a:lnTo>
                  <a:pt x="194" y="1705"/>
                </a:lnTo>
                <a:cubicBezTo>
                  <a:pt x="195" y="1722"/>
                  <a:pt x="210" y="1736"/>
                  <a:pt x="224" y="1736"/>
                </a:cubicBezTo>
                <a:cubicBezTo>
                  <a:pt x="226" y="1736"/>
                  <a:pt x="227" y="1735"/>
                  <a:pt x="229" y="1735"/>
                </a:cubicBezTo>
                <a:lnTo>
                  <a:pt x="421" y="1723"/>
                </a:lnTo>
                <a:lnTo>
                  <a:pt x="425" y="1783"/>
                </a:lnTo>
                <a:cubicBezTo>
                  <a:pt x="425" y="1791"/>
                  <a:pt x="430" y="1799"/>
                  <a:pt x="435" y="1804"/>
                </a:cubicBezTo>
                <a:lnTo>
                  <a:pt x="536" y="1906"/>
                </a:lnTo>
                <a:cubicBezTo>
                  <a:pt x="541" y="1912"/>
                  <a:pt x="549" y="1915"/>
                  <a:pt x="558" y="1915"/>
                </a:cubicBezTo>
                <a:cubicBezTo>
                  <a:pt x="559" y="1915"/>
                  <a:pt x="560" y="1915"/>
                  <a:pt x="561" y="1915"/>
                </a:cubicBezTo>
                <a:lnTo>
                  <a:pt x="648" y="1908"/>
                </a:lnTo>
                <a:lnTo>
                  <a:pt x="763" y="2001"/>
                </a:lnTo>
                <a:cubicBezTo>
                  <a:pt x="767" y="2005"/>
                  <a:pt x="773" y="2008"/>
                  <a:pt x="779" y="2008"/>
                </a:cubicBezTo>
                <a:cubicBezTo>
                  <a:pt x="781" y="2008"/>
                  <a:pt x="783" y="2007"/>
                  <a:pt x="785" y="2007"/>
                </a:cubicBezTo>
                <a:lnTo>
                  <a:pt x="838" y="2004"/>
                </a:lnTo>
                <a:cubicBezTo>
                  <a:pt x="847" y="2002"/>
                  <a:pt x="856" y="1999"/>
                  <a:pt x="862" y="1990"/>
                </a:cubicBezTo>
                <a:lnTo>
                  <a:pt x="941" y="1889"/>
                </a:lnTo>
                <a:lnTo>
                  <a:pt x="1091" y="1827"/>
                </a:lnTo>
                <a:lnTo>
                  <a:pt x="1258" y="1872"/>
                </a:lnTo>
                <a:lnTo>
                  <a:pt x="1384" y="2113"/>
                </a:lnTo>
                <a:lnTo>
                  <a:pt x="1390" y="2131"/>
                </a:lnTo>
                <a:cubicBezTo>
                  <a:pt x="1390" y="2132"/>
                  <a:pt x="1392" y="2135"/>
                  <a:pt x="1393" y="2137"/>
                </a:cubicBezTo>
                <a:lnTo>
                  <a:pt x="1433" y="2291"/>
                </a:lnTo>
                <a:lnTo>
                  <a:pt x="1410" y="2421"/>
                </a:lnTo>
                <a:lnTo>
                  <a:pt x="1392" y="2431"/>
                </a:lnTo>
                <a:cubicBezTo>
                  <a:pt x="1377" y="2437"/>
                  <a:pt x="1369" y="2453"/>
                  <a:pt x="1373" y="2468"/>
                </a:cubicBezTo>
                <a:cubicBezTo>
                  <a:pt x="1377" y="2483"/>
                  <a:pt x="1390" y="2493"/>
                  <a:pt x="1405" y="2493"/>
                </a:cubicBezTo>
                <a:cubicBezTo>
                  <a:pt x="1406" y="2493"/>
                  <a:pt x="1406" y="2493"/>
                  <a:pt x="1407" y="2493"/>
                </a:cubicBezTo>
                <a:lnTo>
                  <a:pt x="1462" y="2489"/>
                </a:lnTo>
                <a:lnTo>
                  <a:pt x="1462" y="2489"/>
                </a:lnTo>
                <a:lnTo>
                  <a:pt x="1426" y="2554"/>
                </a:lnTo>
                <a:cubicBezTo>
                  <a:pt x="1424" y="2559"/>
                  <a:pt x="1423" y="2565"/>
                  <a:pt x="1423" y="2572"/>
                </a:cubicBezTo>
                <a:lnTo>
                  <a:pt x="1424" y="2587"/>
                </a:lnTo>
                <a:cubicBezTo>
                  <a:pt x="1424" y="2597"/>
                  <a:pt x="1430" y="2608"/>
                  <a:pt x="1439" y="2613"/>
                </a:cubicBezTo>
                <a:lnTo>
                  <a:pt x="1631" y="2725"/>
                </a:lnTo>
                <a:cubicBezTo>
                  <a:pt x="1633" y="2727"/>
                  <a:pt x="1637" y="2730"/>
                  <a:pt x="1641" y="2730"/>
                </a:cubicBezTo>
                <a:lnTo>
                  <a:pt x="1798" y="2760"/>
                </a:lnTo>
                <a:lnTo>
                  <a:pt x="2023" y="2911"/>
                </a:lnTo>
                <a:lnTo>
                  <a:pt x="2025" y="2946"/>
                </a:lnTo>
                <a:cubicBezTo>
                  <a:pt x="2027" y="2954"/>
                  <a:pt x="2030" y="2963"/>
                  <a:pt x="2037" y="2968"/>
                </a:cubicBezTo>
                <a:cubicBezTo>
                  <a:pt x="2042" y="2972"/>
                  <a:pt x="2048" y="2976"/>
                  <a:pt x="2055" y="2976"/>
                </a:cubicBezTo>
                <a:cubicBezTo>
                  <a:pt x="2057" y="2976"/>
                  <a:pt x="2058" y="2976"/>
                  <a:pt x="2060" y="2975"/>
                </a:cubicBezTo>
                <a:lnTo>
                  <a:pt x="2207" y="2965"/>
                </a:lnTo>
                <a:lnTo>
                  <a:pt x="2212" y="3032"/>
                </a:lnTo>
                <a:cubicBezTo>
                  <a:pt x="2214" y="3050"/>
                  <a:pt x="2228" y="3063"/>
                  <a:pt x="2245" y="3063"/>
                </a:cubicBezTo>
                <a:cubicBezTo>
                  <a:pt x="2246" y="3063"/>
                  <a:pt x="2246" y="3063"/>
                  <a:pt x="2247" y="3067"/>
                </a:cubicBezTo>
                <a:lnTo>
                  <a:pt x="2459" y="3052"/>
                </a:lnTo>
                <a:cubicBezTo>
                  <a:pt x="2467" y="3051"/>
                  <a:pt x="2475" y="3048"/>
                  <a:pt x="2481" y="3042"/>
                </a:cubicBezTo>
                <a:lnTo>
                  <a:pt x="2582" y="2934"/>
                </a:lnTo>
                <a:cubicBezTo>
                  <a:pt x="2585" y="2931"/>
                  <a:pt x="2587" y="2928"/>
                  <a:pt x="2589" y="2925"/>
                </a:cubicBezTo>
                <a:lnTo>
                  <a:pt x="2674" y="2724"/>
                </a:lnTo>
                <a:lnTo>
                  <a:pt x="2857" y="2712"/>
                </a:lnTo>
                <a:cubicBezTo>
                  <a:pt x="2862" y="2712"/>
                  <a:pt x="2867" y="2710"/>
                  <a:pt x="2871" y="2708"/>
                </a:cubicBezTo>
                <a:lnTo>
                  <a:pt x="3071" y="2592"/>
                </a:lnTo>
                <a:lnTo>
                  <a:pt x="3078" y="2592"/>
                </a:lnTo>
                <a:lnTo>
                  <a:pt x="3164" y="2671"/>
                </a:lnTo>
                <a:cubicBezTo>
                  <a:pt x="3170" y="2677"/>
                  <a:pt x="3178" y="2680"/>
                  <a:pt x="3186" y="2680"/>
                </a:cubicBezTo>
                <a:cubicBezTo>
                  <a:pt x="3191" y="2680"/>
                  <a:pt x="3196" y="2679"/>
                  <a:pt x="3200" y="2676"/>
                </a:cubicBezTo>
                <a:cubicBezTo>
                  <a:pt x="3212" y="2671"/>
                  <a:pt x="3220" y="2658"/>
                  <a:pt x="3219" y="2645"/>
                </a:cubicBezTo>
                <a:lnTo>
                  <a:pt x="3214" y="2577"/>
                </a:lnTo>
                <a:lnTo>
                  <a:pt x="3269" y="2573"/>
                </a:lnTo>
                <a:cubicBezTo>
                  <a:pt x="3281" y="2573"/>
                  <a:pt x="3292" y="2566"/>
                  <a:pt x="3297" y="2554"/>
                </a:cubicBezTo>
                <a:lnTo>
                  <a:pt x="3391" y="2329"/>
                </a:lnTo>
                <a:cubicBezTo>
                  <a:pt x="3393" y="2324"/>
                  <a:pt x="3393" y="2319"/>
                  <a:pt x="3393" y="2314"/>
                </a:cubicBezTo>
                <a:lnTo>
                  <a:pt x="3357" y="1819"/>
                </a:lnTo>
                <a:lnTo>
                  <a:pt x="3752" y="1689"/>
                </a:lnTo>
                <a:cubicBezTo>
                  <a:pt x="3767" y="1684"/>
                  <a:pt x="3776" y="1671"/>
                  <a:pt x="3774" y="1656"/>
                </a:cubicBezTo>
                <a:lnTo>
                  <a:pt x="3769" y="1580"/>
                </a:lnTo>
                <a:lnTo>
                  <a:pt x="4062" y="1559"/>
                </a:lnTo>
                <a:cubicBezTo>
                  <a:pt x="4071" y="1559"/>
                  <a:pt x="4079" y="1556"/>
                  <a:pt x="4084" y="1549"/>
                </a:cubicBezTo>
                <a:lnTo>
                  <a:pt x="4287" y="1318"/>
                </a:lnTo>
                <a:cubicBezTo>
                  <a:pt x="4294" y="1308"/>
                  <a:pt x="4298" y="1297"/>
                  <a:pt x="4293" y="1285"/>
                </a:cubicBezTo>
                <a:cubicBezTo>
                  <a:pt x="4288" y="1275"/>
                  <a:pt x="4279" y="1266"/>
                  <a:pt x="4267" y="1265"/>
                </a:cubicBezTo>
                <a:lnTo>
                  <a:pt x="3865" y="1199"/>
                </a:lnTo>
                <a:lnTo>
                  <a:pt x="4028" y="814"/>
                </a:lnTo>
                <a:cubicBezTo>
                  <a:pt x="4044" y="812"/>
                  <a:pt x="4055" y="797"/>
                  <a:pt x="4054" y="780"/>
                </a:cubicBezTo>
                <a:cubicBezTo>
                  <a:pt x="4053" y="764"/>
                  <a:pt x="4041" y="749"/>
                  <a:pt x="4025" y="749"/>
                </a:cubicBezTo>
                <a:cubicBezTo>
                  <a:pt x="4023" y="749"/>
                  <a:pt x="4021" y="750"/>
                  <a:pt x="4019" y="750"/>
                </a:cubicBezTo>
                <a:lnTo>
                  <a:pt x="4003" y="751"/>
                </a:lnTo>
                <a:lnTo>
                  <a:pt x="4001" y="751"/>
                </a:lnTo>
                <a:lnTo>
                  <a:pt x="3705" y="772"/>
                </a:lnTo>
                <a:lnTo>
                  <a:pt x="3602" y="682"/>
                </a:lnTo>
                <a:lnTo>
                  <a:pt x="3269" y="492"/>
                </a:lnTo>
                <a:lnTo>
                  <a:pt x="3151" y="298"/>
                </a:lnTo>
                <a:cubicBezTo>
                  <a:pt x="3144" y="289"/>
                  <a:pt x="3135" y="283"/>
                  <a:pt x="3124" y="283"/>
                </a:cubicBezTo>
                <a:cubicBezTo>
                  <a:pt x="3123" y="283"/>
                  <a:pt x="3122" y="283"/>
                  <a:pt x="3121" y="283"/>
                </a:cubicBezTo>
                <a:lnTo>
                  <a:pt x="3033" y="289"/>
                </a:lnTo>
                <a:lnTo>
                  <a:pt x="2710" y="205"/>
                </a:lnTo>
                <a:lnTo>
                  <a:pt x="2504" y="112"/>
                </a:lnTo>
                <a:lnTo>
                  <a:pt x="2392" y="10"/>
                </a:lnTo>
                <a:cubicBezTo>
                  <a:pt x="2386" y="4"/>
                  <a:pt x="2378" y="1"/>
                  <a:pt x="2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98;p51">
            <a:extLst>
              <a:ext uri="{FF2B5EF4-FFF2-40B4-BE49-F238E27FC236}">
                <a16:creationId xmlns:a16="http://schemas.microsoft.com/office/drawing/2014/main" id="{E10CAC4F-8214-8C57-52E9-C70221A1A33B}"/>
              </a:ext>
            </a:extLst>
          </p:cNvPr>
          <p:cNvSpPr/>
          <p:nvPr/>
        </p:nvSpPr>
        <p:spPr>
          <a:xfrm>
            <a:off x="3442878" y="2973067"/>
            <a:ext cx="1555" cy="7038"/>
          </a:xfrm>
          <a:custGeom>
            <a:avLst/>
            <a:gdLst/>
            <a:ahLst/>
            <a:cxnLst/>
            <a:rect l="l" t="t" r="r" b="b"/>
            <a:pathLst>
              <a:path w="21" h="95" extrusionOk="0">
                <a:moveTo>
                  <a:pt x="0" y="1"/>
                </a:moveTo>
                <a:lnTo>
                  <a:pt x="6" y="89"/>
                </a:lnTo>
                <a:lnTo>
                  <a:pt x="21" y="95"/>
                </a:lnTo>
                <a:lnTo>
                  <a:pt x="0" y="1"/>
                </a:lnTo>
                <a:close/>
              </a:path>
            </a:pathLst>
          </a:custGeom>
          <a:solidFill>
            <a:srgbClr val="E4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99;p51">
            <a:extLst>
              <a:ext uri="{FF2B5EF4-FFF2-40B4-BE49-F238E27FC236}">
                <a16:creationId xmlns:a16="http://schemas.microsoft.com/office/drawing/2014/main" id="{C70030A8-F988-E4D6-9581-CF4AC4246643}"/>
              </a:ext>
            </a:extLst>
          </p:cNvPr>
          <p:cNvSpPr/>
          <p:nvPr/>
        </p:nvSpPr>
        <p:spPr>
          <a:xfrm>
            <a:off x="3440360" y="2970697"/>
            <a:ext cx="6668" cy="11780"/>
          </a:xfrm>
          <a:custGeom>
            <a:avLst/>
            <a:gdLst/>
            <a:ahLst/>
            <a:cxnLst/>
            <a:rect l="l" t="t" r="r" b="b"/>
            <a:pathLst>
              <a:path w="90" h="159" extrusionOk="0">
                <a:moveTo>
                  <a:pt x="35" y="0"/>
                </a:moveTo>
                <a:cubicBezTo>
                  <a:pt x="33" y="0"/>
                  <a:pt x="31" y="0"/>
                  <a:pt x="29" y="1"/>
                </a:cubicBezTo>
                <a:cubicBezTo>
                  <a:pt x="12" y="3"/>
                  <a:pt x="1" y="18"/>
                  <a:pt x="2" y="35"/>
                </a:cubicBezTo>
                <a:lnTo>
                  <a:pt x="8" y="123"/>
                </a:lnTo>
                <a:cubicBezTo>
                  <a:pt x="9" y="137"/>
                  <a:pt x="18" y="148"/>
                  <a:pt x="30" y="153"/>
                </a:cubicBezTo>
                <a:lnTo>
                  <a:pt x="44" y="158"/>
                </a:lnTo>
                <a:cubicBezTo>
                  <a:pt x="48" y="159"/>
                  <a:pt x="51" y="159"/>
                  <a:pt x="55" y="159"/>
                </a:cubicBezTo>
                <a:cubicBezTo>
                  <a:pt x="63" y="159"/>
                  <a:pt x="71" y="155"/>
                  <a:pt x="76" y="150"/>
                </a:cubicBezTo>
                <a:cubicBezTo>
                  <a:pt x="85" y="142"/>
                  <a:pt x="89" y="130"/>
                  <a:pt x="86" y="118"/>
                </a:cubicBezTo>
                <a:lnTo>
                  <a:pt x="65" y="25"/>
                </a:lnTo>
                <a:cubicBezTo>
                  <a:pt x="62" y="11"/>
                  <a:pt x="51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900;p51">
            <a:extLst>
              <a:ext uri="{FF2B5EF4-FFF2-40B4-BE49-F238E27FC236}">
                <a16:creationId xmlns:a16="http://schemas.microsoft.com/office/drawing/2014/main" id="{423E1EF5-8F20-1887-B654-294BE40438E6}"/>
              </a:ext>
            </a:extLst>
          </p:cNvPr>
          <p:cNvSpPr/>
          <p:nvPr/>
        </p:nvSpPr>
        <p:spPr>
          <a:xfrm>
            <a:off x="2965167" y="2682571"/>
            <a:ext cx="502084" cy="416367"/>
          </a:xfrm>
          <a:custGeom>
            <a:avLst/>
            <a:gdLst/>
            <a:ahLst/>
            <a:cxnLst/>
            <a:rect l="l" t="t" r="r" b="b"/>
            <a:pathLst>
              <a:path w="6777" h="5620" extrusionOk="0">
                <a:moveTo>
                  <a:pt x="3089" y="1"/>
                </a:moveTo>
                <a:lnTo>
                  <a:pt x="2981" y="8"/>
                </a:lnTo>
                <a:lnTo>
                  <a:pt x="2977" y="8"/>
                </a:lnTo>
                <a:lnTo>
                  <a:pt x="2865" y="16"/>
                </a:lnTo>
                <a:lnTo>
                  <a:pt x="2657" y="141"/>
                </a:lnTo>
                <a:lnTo>
                  <a:pt x="2469" y="263"/>
                </a:lnTo>
                <a:lnTo>
                  <a:pt x="2584" y="357"/>
                </a:lnTo>
                <a:lnTo>
                  <a:pt x="2679" y="459"/>
                </a:lnTo>
                <a:lnTo>
                  <a:pt x="2599" y="573"/>
                </a:lnTo>
                <a:lnTo>
                  <a:pt x="2388" y="690"/>
                </a:lnTo>
                <a:lnTo>
                  <a:pt x="2383" y="686"/>
                </a:lnTo>
                <a:lnTo>
                  <a:pt x="2273" y="596"/>
                </a:lnTo>
                <a:lnTo>
                  <a:pt x="2267" y="604"/>
                </a:lnTo>
                <a:lnTo>
                  <a:pt x="2180" y="706"/>
                </a:lnTo>
                <a:lnTo>
                  <a:pt x="2167" y="707"/>
                </a:lnTo>
                <a:lnTo>
                  <a:pt x="2164" y="707"/>
                </a:lnTo>
                <a:lnTo>
                  <a:pt x="2071" y="714"/>
                </a:lnTo>
                <a:lnTo>
                  <a:pt x="2003" y="717"/>
                </a:lnTo>
                <a:lnTo>
                  <a:pt x="1964" y="721"/>
                </a:lnTo>
                <a:lnTo>
                  <a:pt x="1774" y="1163"/>
                </a:lnTo>
                <a:lnTo>
                  <a:pt x="2217" y="1235"/>
                </a:lnTo>
                <a:lnTo>
                  <a:pt x="2016" y="1466"/>
                </a:lnTo>
                <a:lnTo>
                  <a:pt x="2000" y="1467"/>
                </a:lnTo>
                <a:lnTo>
                  <a:pt x="1689" y="1489"/>
                </a:lnTo>
                <a:lnTo>
                  <a:pt x="1696" y="1597"/>
                </a:lnTo>
                <a:lnTo>
                  <a:pt x="1279" y="1735"/>
                </a:lnTo>
                <a:lnTo>
                  <a:pt x="1287" y="1845"/>
                </a:lnTo>
                <a:lnTo>
                  <a:pt x="1308" y="2141"/>
                </a:lnTo>
                <a:lnTo>
                  <a:pt x="1315" y="2256"/>
                </a:lnTo>
                <a:lnTo>
                  <a:pt x="1222" y="2480"/>
                </a:lnTo>
                <a:lnTo>
                  <a:pt x="1209" y="2481"/>
                </a:lnTo>
                <a:lnTo>
                  <a:pt x="1204" y="2481"/>
                </a:lnTo>
                <a:lnTo>
                  <a:pt x="1128" y="2486"/>
                </a:lnTo>
                <a:lnTo>
                  <a:pt x="1136" y="2595"/>
                </a:lnTo>
                <a:lnTo>
                  <a:pt x="1136" y="2595"/>
                </a:lnTo>
                <a:lnTo>
                  <a:pt x="1128" y="2588"/>
                </a:lnTo>
                <a:lnTo>
                  <a:pt x="1027" y="2494"/>
                </a:lnTo>
                <a:lnTo>
                  <a:pt x="1017" y="2500"/>
                </a:lnTo>
                <a:lnTo>
                  <a:pt x="810" y="2617"/>
                </a:lnTo>
                <a:lnTo>
                  <a:pt x="795" y="2619"/>
                </a:lnTo>
                <a:lnTo>
                  <a:pt x="709" y="2626"/>
                </a:lnTo>
                <a:lnTo>
                  <a:pt x="608" y="2632"/>
                </a:lnTo>
                <a:lnTo>
                  <a:pt x="514" y="2851"/>
                </a:lnTo>
                <a:lnTo>
                  <a:pt x="405" y="2960"/>
                </a:lnTo>
                <a:lnTo>
                  <a:pt x="399" y="2960"/>
                </a:lnTo>
                <a:lnTo>
                  <a:pt x="188" y="2974"/>
                </a:lnTo>
                <a:lnTo>
                  <a:pt x="181" y="2874"/>
                </a:lnTo>
                <a:lnTo>
                  <a:pt x="175" y="2874"/>
                </a:lnTo>
                <a:lnTo>
                  <a:pt x="1" y="2887"/>
                </a:lnTo>
                <a:lnTo>
                  <a:pt x="13" y="3067"/>
                </a:lnTo>
                <a:lnTo>
                  <a:pt x="60" y="3224"/>
                </a:lnTo>
                <a:lnTo>
                  <a:pt x="145" y="3292"/>
                </a:lnTo>
                <a:lnTo>
                  <a:pt x="168" y="3603"/>
                </a:lnTo>
                <a:lnTo>
                  <a:pt x="231" y="3677"/>
                </a:lnTo>
                <a:lnTo>
                  <a:pt x="366" y="3835"/>
                </a:lnTo>
                <a:lnTo>
                  <a:pt x="467" y="3929"/>
                </a:lnTo>
                <a:lnTo>
                  <a:pt x="475" y="4026"/>
                </a:lnTo>
                <a:lnTo>
                  <a:pt x="509" y="4116"/>
                </a:lnTo>
                <a:lnTo>
                  <a:pt x="534" y="4463"/>
                </a:lnTo>
                <a:lnTo>
                  <a:pt x="511" y="4538"/>
                </a:lnTo>
                <a:lnTo>
                  <a:pt x="511" y="4552"/>
                </a:lnTo>
                <a:lnTo>
                  <a:pt x="506" y="4554"/>
                </a:lnTo>
                <a:lnTo>
                  <a:pt x="475" y="4656"/>
                </a:lnTo>
                <a:lnTo>
                  <a:pt x="96" y="4953"/>
                </a:lnTo>
                <a:lnTo>
                  <a:pt x="190" y="5075"/>
                </a:lnTo>
                <a:lnTo>
                  <a:pt x="382" y="5105"/>
                </a:lnTo>
                <a:lnTo>
                  <a:pt x="334" y="5437"/>
                </a:lnTo>
                <a:lnTo>
                  <a:pt x="339" y="5509"/>
                </a:lnTo>
                <a:lnTo>
                  <a:pt x="357" y="5527"/>
                </a:lnTo>
                <a:lnTo>
                  <a:pt x="360" y="5527"/>
                </a:lnTo>
                <a:lnTo>
                  <a:pt x="362" y="5521"/>
                </a:lnTo>
                <a:lnTo>
                  <a:pt x="471" y="5514"/>
                </a:lnTo>
                <a:lnTo>
                  <a:pt x="471" y="5515"/>
                </a:lnTo>
                <a:lnTo>
                  <a:pt x="485" y="5514"/>
                </a:lnTo>
                <a:lnTo>
                  <a:pt x="590" y="5619"/>
                </a:lnTo>
                <a:lnTo>
                  <a:pt x="613" y="5589"/>
                </a:lnTo>
                <a:lnTo>
                  <a:pt x="665" y="5507"/>
                </a:lnTo>
                <a:lnTo>
                  <a:pt x="774" y="5384"/>
                </a:lnTo>
                <a:lnTo>
                  <a:pt x="785" y="5342"/>
                </a:lnTo>
                <a:lnTo>
                  <a:pt x="782" y="5288"/>
                </a:lnTo>
                <a:lnTo>
                  <a:pt x="804" y="5272"/>
                </a:lnTo>
                <a:lnTo>
                  <a:pt x="808" y="5259"/>
                </a:lnTo>
                <a:lnTo>
                  <a:pt x="995" y="5127"/>
                </a:lnTo>
                <a:lnTo>
                  <a:pt x="1214" y="5135"/>
                </a:lnTo>
                <a:lnTo>
                  <a:pt x="1344" y="5126"/>
                </a:lnTo>
                <a:lnTo>
                  <a:pt x="1394" y="5121"/>
                </a:lnTo>
                <a:lnTo>
                  <a:pt x="1727" y="5010"/>
                </a:lnTo>
                <a:lnTo>
                  <a:pt x="1742" y="5009"/>
                </a:lnTo>
                <a:lnTo>
                  <a:pt x="2045" y="4988"/>
                </a:lnTo>
                <a:lnTo>
                  <a:pt x="2378" y="5053"/>
                </a:lnTo>
                <a:lnTo>
                  <a:pt x="2596" y="5161"/>
                </a:lnTo>
                <a:lnTo>
                  <a:pt x="3016" y="5231"/>
                </a:lnTo>
                <a:lnTo>
                  <a:pt x="3131" y="5223"/>
                </a:lnTo>
                <a:lnTo>
                  <a:pt x="3240" y="5318"/>
                </a:lnTo>
                <a:lnTo>
                  <a:pt x="3486" y="5302"/>
                </a:lnTo>
                <a:lnTo>
                  <a:pt x="3543" y="5297"/>
                </a:lnTo>
                <a:lnTo>
                  <a:pt x="3652" y="5187"/>
                </a:lnTo>
                <a:lnTo>
                  <a:pt x="3749" y="5181"/>
                </a:lnTo>
                <a:lnTo>
                  <a:pt x="3885" y="5170"/>
                </a:lnTo>
                <a:lnTo>
                  <a:pt x="3991" y="5265"/>
                </a:lnTo>
                <a:lnTo>
                  <a:pt x="4020" y="5307"/>
                </a:lnTo>
                <a:lnTo>
                  <a:pt x="4080" y="5364"/>
                </a:lnTo>
                <a:lnTo>
                  <a:pt x="4172" y="5144"/>
                </a:lnTo>
                <a:lnTo>
                  <a:pt x="4292" y="5178"/>
                </a:lnTo>
                <a:lnTo>
                  <a:pt x="4431" y="5446"/>
                </a:lnTo>
                <a:lnTo>
                  <a:pt x="4440" y="5436"/>
                </a:lnTo>
                <a:lnTo>
                  <a:pt x="4471" y="5355"/>
                </a:lnTo>
                <a:lnTo>
                  <a:pt x="4499" y="5236"/>
                </a:lnTo>
                <a:lnTo>
                  <a:pt x="4505" y="5230"/>
                </a:lnTo>
                <a:lnTo>
                  <a:pt x="4505" y="5229"/>
                </a:lnTo>
                <a:lnTo>
                  <a:pt x="4606" y="5119"/>
                </a:lnTo>
                <a:lnTo>
                  <a:pt x="4621" y="5118"/>
                </a:lnTo>
                <a:lnTo>
                  <a:pt x="4626" y="5118"/>
                </a:lnTo>
                <a:lnTo>
                  <a:pt x="4708" y="5113"/>
                </a:lnTo>
                <a:lnTo>
                  <a:pt x="4714" y="5111"/>
                </a:lnTo>
                <a:lnTo>
                  <a:pt x="5043" y="5188"/>
                </a:lnTo>
                <a:lnTo>
                  <a:pt x="5134" y="5082"/>
                </a:lnTo>
                <a:lnTo>
                  <a:pt x="5188" y="5078"/>
                </a:lnTo>
                <a:lnTo>
                  <a:pt x="5251" y="5073"/>
                </a:lnTo>
                <a:lnTo>
                  <a:pt x="5483" y="5277"/>
                </a:lnTo>
                <a:lnTo>
                  <a:pt x="5526" y="5274"/>
                </a:lnTo>
                <a:lnTo>
                  <a:pt x="5510" y="5048"/>
                </a:lnTo>
                <a:lnTo>
                  <a:pt x="5548" y="4965"/>
                </a:lnTo>
                <a:lnTo>
                  <a:pt x="5408" y="4743"/>
                </a:lnTo>
                <a:lnTo>
                  <a:pt x="5470" y="4499"/>
                </a:lnTo>
                <a:lnTo>
                  <a:pt x="5457" y="4304"/>
                </a:lnTo>
                <a:lnTo>
                  <a:pt x="5614" y="4132"/>
                </a:lnTo>
                <a:lnTo>
                  <a:pt x="5729" y="4125"/>
                </a:lnTo>
                <a:lnTo>
                  <a:pt x="5923" y="4110"/>
                </a:lnTo>
                <a:lnTo>
                  <a:pt x="6051" y="4160"/>
                </a:lnTo>
                <a:lnTo>
                  <a:pt x="6151" y="4152"/>
                </a:lnTo>
                <a:lnTo>
                  <a:pt x="6254" y="4146"/>
                </a:lnTo>
                <a:lnTo>
                  <a:pt x="6463" y="4130"/>
                </a:lnTo>
                <a:lnTo>
                  <a:pt x="6454" y="4016"/>
                </a:lnTo>
                <a:lnTo>
                  <a:pt x="6454" y="4010"/>
                </a:lnTo>
                <a:lnTo>
                  <a:pt x="6239" y="3936"/>
                </a:lnTo>
                <a:lnTo>
                  <a:pt x="6131" y="3855"/>
                </a:lnTo>
                <a:lnTo>
                  <a:pt x="6121" y="3733"/>
                </a:lnTo>
                <a:lnTo>
                  <a:pt x="6007" y="3538"/>
                </a:lnTo>
                <a:lnTo>
                  <a:pt x="5884" y="3322"/>
                </a:lnTo>
                <a:lnTo>
                  <a:pt x="5875" y="3214"/>
                </a:lnTo>
                <a:lnTo>
                  <a:pt x="5860" y="3003"/>
                </a:lnTo>
                <a:lnTo>
                  <a:pt x="5854" y="2903"/>
                </a:lnTo>
                <a:lnTo>
                  <a:pt x="5860" y="2903"/>
                </a:lnTo>
                <a:lnTo>
                  <a:pt x="5947" y="2896"/>
                </a:lnTo>
                <a:lnTo>
                  <a:pt x="5962" y="2895"/>
                </a:lnTo>
                <a:lnTo>
                  <a:pt x="6162" y="2976"/>
                </a:lnTo>
                <a:lnTo>
                  <a:pt x="6171" y="2981"/>
                </a:lnTo>
                <a:lnTo>
                  <a:pt x="6279" y="2872"/>
                </a:lnTo>
                <a:lnTo>
                  <a:pt x="6474" y="2751"/>
                </a:lnTo>
                <a:lnTo>
                  <a:pt x="6574" y="2633"/>
                </a:lnTo>
                <a:lnTo>
                  <a:pt x="6675" y="2516"/>
                </a:lnTo>
                <a:lnTo>
                  <a:pt x="6776" y="2408"/>
                </a:lnTo>
                <a:lnTo>
                  <a:pt x="6654" y="2205"/>
                </a:lnTo>
                <a:lnTo>
                  <a:pt x="6640" y="2206"/>
                </a:lnTo>
                <a:lnTo>
                  <a:pt x="6441" y="2221"/>
                </a:lnTo>
                <a:lnTo>
                  <a:pt x="6437" y="2221"/>
                </a:lnTo>
                <a:lnTo>
                  <a:pt x="6420" y="1989"/>
                </a:lnTo>
                <a:lnTo>
                  <a:pt x="6218" y="2003"/>
                </a:lnTo>
                <a:lnTo>
                  <a:pt x="6103" y="2011"/>
                </a:lnTo>
                <a:lnTo>
                  <a:pt x="5900" y="2026"/>
                </a:lnTo>
                <a:lnTo>
                  <a:pt x="5894" y="1932"/>
                </a:lnTo>
                <a:lnTo>
                  <a:pt x="5879" y="1715"/>
                </a:lnTo>
                <a:lnTo>
                  <a:pt x="5655" y="1622"/>
                </a:lnTo>
                <a:lnTo>
                  <a:pt x="5552" y="1628"/>
                </a:lnTo>
                <a:lnTo>
                  <a:pt x="5221" y="1566"/>
                </a:lnTo>
                <a:lnTo>
                  <a:pt x="5213" y="1458"/>
                </a:lnTo>
                <a:lnTo>
                  <a:pt x="5205" y="1349"/>
                </a:lnTo>
                <a:lnTo>
                  <a:pt x="5199" y="1350"/>
                </a:lnTo>
                <a:lnTo>
                  <a:pt x="4887" y="1372"/>
                </a:lnTo>
                <a:lnTo>
                  <a:pt x="4887" y="1372"/>
                </a:lnTo>
                <a:lnTo>
                  <a:pt x="5098" y="1247"/>
                </a:lnTo>
                <a:lnTo>
                  <a:pt x="4958" y="938"/>
                </a:lnTo>
                <a:lnTo>
                  <a:pt x="4733" y="634"/>
                </a:lnTo>
                <a:lnTo>
                  <a:pt x="4725" y="525"/>
                </a:lnTo>
                <a:lnTo>
                  <a:pt x="4820" y="417"/>
                </a:lnTo>
                <a:lnTo>
                  <a:pt x="4812" y="308"/>
                </a:lnTo>
                <a:lnTo>
                  <a:pt x="4610" y="321"/>
                </a:lnTo>
                <a:lnTo>
                  <a:pt x="4479" y="122"/>
                </a:lnTo>
                <a:lnTo>
                  <a:pt x="4261" y="28"/>
                </a:lnTo>
                <a:lnTo>
                  <a:pt x="4152" y="35"/>
                </a:lnTo>
                <a:lnTo>
                  <a:pt x="4161" y="143"/>
                </a:lnTo>
                <a:lnTo>
                  <a:pt x="3950" y="261"/>
                </a:lnTo>
                <a:lnTo>
                  <a:pt x="3855" y="267"/>
                </a:lnTo>
                <a:lnTo>
                  <a:pt x="3849" y="165"/>
                </a:lnTo>
                <a:lnTo>
                  <a:pt x="3734" y="65"/>
                </a:lnTo>
                <a:lnTo>
                  <a:pt x="3719" y="66"/>
                </a:lnTo>
                <a:lnTo>
                  <a:pt x="3711" y="66"/>
                </a:lnTo>
                <a:lnTo>
                  <a:pt x="3523" y="80"/>
                </a:lnTo>
                <a:lnTo>
                  <a:pt x="3416" y="87"/>
                </a:lnTo>
                <a:lnTo>
                  <a:pt x="3298" y="97"/>
                </a:lnTo>
                <a:lnTo>
                  <a:pt x="3128" y="108"/>
                </a:lnTo>
                <a:lnTo>
                  <a:pt x="3096" y="111"/>
                </a:lnTo>
                <a:lnTo>
                  <a:pt x="30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901;p51">
            <a:extLst>
              <a:ext uri="{FF2B5EF4-FFF2-40B4-BE49-F238E27FC236}">
                <a16:creationId xmlns:a16="http://schemas.microsoft.com/office/drawing/2014/main" id="{63064220-B224-6F1F-06E6-428C9397F459}"/>
              </a:ext>
            </a:extLst>
          </p:cNvPr>
          <p:cNvSpPr/>
          <p:nvPr/>
        </p:nvSpPr>
        <p:spPr>
          <a:xfrm>
            <a:off x="2962723" y="2679607"/>
            <a:ext cx="507491" cy="421702"/>
          </a:xfrm>
          <a:custGeom>
            <a:avLst/>
            <a:gdLst/>
            <a:ahLst/>
            <a:cxnLst/>
            <a:rect l="l" t="t" r="r" b="b"/>
            <a:pathLst>
              <a:path w="6850" h="5692" extrusionOk="0">
                <a:moveTo>
                  <a:pt x="3087" y="75"/>
                </a:moveTo>
                <a:lnTo>
                  <a:pt x="3092" y="153"/>
                </a:lnTo>
                <a:cubicBezTo>
                  <a:pt x="3093" y="171"/>
                  <a:pt x="3108" y="184"/>
                  <a:pt x="3124" y="184"/>
                </a:cubicBezTo>
                <a:cubicBezTo>
                  <a:pt x="3125" y="184"/>
                  <a:pt x="3126" y="184"/>
                  <a:pt x="3127" y="183"/>
                </a:cubicBezTo>
                <a:lnTo>
                  <a:pt x="3749" y="139"/>
                </a:lnTo>
                <a:lnTo>
                  <a:pt x="3846" y="222"/>
                </a:lnTo>
                <a:lnTo>
                  <a:pt x="3852" y="309"/>
                </a:lnTo>
                <a:cubicBezTo>
                  <a:pt x="3853" y="327"/>
                  <a:pt x="3868" y="340"/>
                  <a:pt x="3884" y="340"/>
                </a:cubicBezTo>
                <a:cubicBezTo>
                  <a:pt x="3885" y="340"/>
                  <a:pt x="3886" y="340"/>
                  <a:pt x="3887" y="340"/>
                </a:cubicBezTo>
                <a:lnTo>
                  <a:pt x="3981" y="333"/>
                </a:lnTo>
                <a:cubicBezTo>
                  <a:pt x="3985" y="333"/>
                  <a:pt x="3991" y="331"/>
                  <a:pt x="3994" y="329"/>
                </a:cubicBezTo>
                <a:lnTo>
                  <a:pt x="4204" y="214"/>
                </a:lnTo>
                <a:cubicBezTo>
                  <a:pt x="4215" y="206"/>
                  <a:pt x="4222" y="195"/>
                  <a:pt x="4221" y="182"/>
                </a:cubicBezTo>
                <a:lnTo>
                  <a:pt x="4215" y="106"/>
                </a:lnTo>
                <a:lnTo>
                  <a:pt x="4283" y="101"/>
                </a:lnTo>
                <a:lnTo>
                  <a:pt x="4485" y="188"/>
                </a:lnTo>
                <a:lnTo>
                  <a:pt x="4611" y="380"/>
                </a:lnTo>
                <a:cubicBezTo>
                  <a:pt x="4617" y="388"/>
                  <a:pt x="4626" y="394"/>
                  <a:pt x="4637" y="394"/>
                </a:cubicBezTo>
                <a:cubicBezTo>
                  <a:pt x="4638" y="394"/>
                  <a:pt x="4640" y="394"/>
                  <a:pt x="4641" y="394"/>
                </a:cubicBezTo>
                <a:lnTo>
                  <a:pt x="4811" y="382"/>
                </a:lnTo>
                <a:lnTo>
                  <a:pt x="4815" y="445"/>
                </a:lnTo>
                <a:lnTo>
                  <a:pt x="4730" y="544"/>
                </a:lnTo>
                <a:cubicBezTo>
                  <a:pt x="4725" y="550"/>
                  <a:pt x="4721" y="558"/>
                  <a:pt x="4721" y="568"/>
                </a:cubicBezTo>
                <a:lnTo>
                  <a:pt x="4730" y="675"/>
                </a:lnTo>
                <a:cubicBezTo>
                  <a:pt x="4730" y="682"/>
                  <a:pt x="4732" y="687"/>
                  <a:pt x="4736" y="693"/>
                </a:cubicBezTo>
                <a:lnTo>
                  <a:pt x="4957" y="989"/>
                </a:lnTo>
                <a:lnTo>
                  <a:pt x="5085" y="1272"/>
                </a:lnTo>
                <a:lnTo>
                  <a:pt x="4899" y="1382"/>
                </a:lnTo>
                <a:cubicBezTo>
                  <a:pt x="4887" y="1390"/>
                  <a:pt x="4882" y="1406"/>
                  <a:pt x="4886" y="1419"/>
                </a:cubicBezTo>
                <a:cubicBezTo>
                  <a:pt x="4891" y="1434"/>
                  <a:pt x="4902" y="1443"/>
                  <a:pt x="4916" y="1443"/>
                </a:cubicBezTo>
                <a:cubicBezTo>
                  <a:pt x="4917" y="1443"/>
                  <a:pt x="4918" y="1443"/>
                  <a:pt x="4919" y="1443"/>
                </a:cubicBezTo>
                <a:lnTo>
                  <a:pt x="5205" y="1423"/>
                </a:lnTo>
                <a:lnTo>
                  <a:pt x="5217" y="1609"/>
                </a:lnTo>
                <a:cubicBezTo>
                  <a:pt x="5219" y="1624"/>
                  <a:pt x="5230" y="1636"/>
                  <a:pt x="5243" y="1638"/>
                </a:cubicBezTo>
                <a:lnTo>
                  <a:pt x="5574" y="1702"/>
                </a:lnTo>
                <a:lnTo>
                  <a:pt x="5581" y="1702"/>
                </a:lnTo>
                <a:lnTo>
                  <a:pt x="5677" y="1695"/>
                </a:lnTo>
                <a:lnTo>
                  <a:pt x="5876" y="1777"/>
                </a:lnTo>
                <a:lnTo>
                  <a:pt x="5897" y="2069"/>
                </a:lnTo>
                <a:cubicBezTo>
                  <a:pt x="5898" y="2078"/>
                  <a:pt x="5902" y="2086"/>
                  <a:pt x="5908" y="2091"/>
                </a:cubicBezTo>
                <a:cubicBezTo>
                  <a:pt x="5914" y="2096"/>
                  <a:pt x="5922" y="2099"/>
                  <a:pt x="5930" y="2099"/>
                </a:cubicBezTo>
                <a:cubicBezTo>
                  <a:pt x="5931" y="2099"/>
                  <a:pt x="5931" y="2099"/>
                  <a:pt x="5932" y="2099"/>
                </a:cubicBezTo>
                <a:lnTo>
                  <a:pt x="6419" y="2065"/>
                </a:lnTo>
                <a:lnTo>
                  <a:pt x="6433" y="2265"/>
                </a:lnTo>
                <a:cubicBezTo>
                  <a:pt x="6434" y="2281"/>
                  <a:pt x="6450" y="2294"/>
                  <a:pt x="6467" y="2294"/>
                </a:cubicBezTo>
                <a:cubicBezTo>
                  <a:pt x="6468" y="2294"/>
                  <a:pt x="6470" y="2294"/>
                  <a:pt x="6472" y="2294"/>
                </a:cubicBezTo>
                <a:lnTo>
                  <a:pt x="6666" y="2281"/>
                </a:lnTo>
                <a:lnTo>
                  <a:pt x="6766" y="2445"/>
                </a:lnTo>
                <a:lnTo>
                  <a:pt x="6680" y="2536"/>
                </a:lnTo>
                <a:lnTo>
                  <a:pt x="6482" y="2767"/>
                </a:lnTo>
                <a:lnTo>
                  <a:pt x="6286" y="2892"/>
                </a:lnTo>
                <a:lnTo>
                  <a:pt x="6194" y="2985"/>
                </a:lnTo>
                <a:lnTo>
                  <a:pt x="6003" y="2907"/>
                </a:lnTo>
                <a:cubicBezTo>
                  <a:pt x="6001" y="2906"/>
                  <a:pt x="5998" y="2904"/>
                  <a:pt x="5994" y="2904"/>
                </a:cubicBezTo>
                <a:cubicBezTo>
                  <a:pt x="5993" y="2904"/>
                  <a:pt x="5991" y="2904"/>
                  <a:pt x="5990" y="2905"/>
                </a:cubicBezTo>
                <a:lnTo>
                  <a:pt x="5881" y="2912"/>
                </a:lnTo>
                <a:cubicBezTo>
                  <a:pt x="5863" y="2913"/>
                  <a:pt x="5850" y="2930"/>
                  <a:pt x="5851" y="2948"/>
                </a:cubicBezTo>
                <a:lnTo>
                  <a:pt x="5881" y="3367"/>
                </a:lnTo>
                <a:cubicBezTo>
                  <a:pt x="5881" y="3373"/>
                  <a:pt x="5882" y="3378"/>
                  <a:pt x="5886" y="3381"/>
                </a:cubicBezTo>
                <a:lnTo>
                  <a:pt x="6121" y="3786"/>
                </a:lnTo>
                <a:lnTo>
                  <a:pt x="6128" y="3900"/>
                </a:lnTo>
                <a:cubicBezTo>
                  <a:pt x="6128" y="3910"/>
                  <a:pt x="6133" y="3919"/>
                  <a:pt x="6142" y="3924"/>
                </a:cubicBezTo>
                <a:lnTo>
                  <a:pt x="6250" y="4005"/>
                </a:lnTo>
                <a:cubicBezTo>
                  <a:pt x="6252" y="4008"/>
                  <a:pt x="6256" y="4009"/>
                  <a:pt x="6258" y="4010"/>
                </a:cubicBezTo>
                <a:lnTo>
                  <a:pt x="6454" y="4076"/>
                </a:lnTo>
                <a:lnTo>
                  <a:pt x="6459" y="4143"/>
                </a:lnTo>
                <a:lnTo>
                  <a:pt x="6086" y="4169"/>
                </a:lnTo>
                <a:lnTo>
                  <a:pt x="5967" y="4123"/>
                </a:lnTo>
                <a:cubicBezTo>
                  <a:pt x="5963" y="4121"/>
                  <a:pt x="5960" y="4120"/>
                  <a:pt x="5957" y="4120"/>
                </a:cubicBezTo>
                <a:cubicBezTo>
                  <a:pt x="5956" y="4120"/>
                  <a:pt x="5954" y="4120"/>
                  <a:pt x="5953" y="4120"/>
                </a:cubicBezTo>
                <a:lnTo>
                  <a:pt x="5642" y="4143"/>
                </a:lnTo>
                <a:cubicBezTo>
                  <a:pt x="5633" y="4143"/>
                  <a:pt x="5625" y="4146"/>
                  <a:pt x="5620" y="4153"/>
                </a:cubicBezTo>
                <a:lnTo>
                  <a:pt x="5464" y="4325"/>
                </a:lnTo>
                <a:cubicBezTo>
                  <a:pt x="5457" y="4332"/>
                  <a:pt x="5454" y="4341"/>
                  <a:pt x="5454" y="4349"/>
                </a:cubicBezTo>
                <a:lnTo>
                  <a:pt x="5467" y="4540"/>
                </a:lnTo>
                <a:lnTo>
                  <a:pt x="5407" y="4779"/>
                </a:lnTo>
                <a:cubicBezTo>
                  <a:pt x="5403" y="4789"/>
                  <a:pt x="5404" y="4797"/>
                  <a:pt x="5410" y="4805"/>
                </a:cubicBezTo>
                <a:lnTo>
                  <a:pt x="5542" y="5012"/>
                </a:lnTo>
                <a:lnTo>
                  <a:pt x="5511" y="5078"/>
                </a:lnTo>
                <a:cubicBezTo>
                  <a:pt x="5508" y="5082"/>
                  <a:pt x="5508" y="5088"/>
                  <a:pt x="5508" y="5094"/>
                </a:cubicBezTo>
                <a:lnTo>
                  <a:pt x="5521" y="5283"/>
                </a:lnTo>
                <a:lnTo>
                  <a:pt x="5521" y="5283"/>
                </a:lnTo>
                <a:lnTo>
                  <a:pt x="5302" y="5092"/>
                </a:lnTo>
                <a:cubicBezTo>
                  <a:pt x="5296" y="5087"/>
                  <a:pt x="5289" y="5083"/>
                  <a:pt x="5281" y="5083"/>
                </a:cubicBezTo>
                <a:cubicBezTo>
                  <a:pt x="5280" y="5083"/>
                  <a:pt x="5279" y="5083"/>
                  <a:pt x="5278" y="5083"/>
                </a:cubicBezTo>
                <a:lnTo>
                  <a:pt x="5163" y="5092"/>
                </a:lnTo>
                <a:cubicBezTo>
                  <a:pt x="5155" y="5093"/>
                  <a:pt x="5146" y="5097"/>
                  <a:pt x="5141" y="5103"/>
                </a:cubicBezTo>
                <a:lnTo>
                  <a:pt x="5064" y="5195"/>
                </a:lnTo>
                <a:lnTo>
                  <a:pt x="4754" y="5123"/>
                </a:lnTo>
                <a:lnTo>
                  <a:pt x="4738" y="5123"/>
                </a:lnTo>
                <a:lnTo>
                  <a:pt x="4637" y="5130"/>
                </a:lnTo>
                <a:cubicBezTo>
                  <a:pt x="4628" y="5130"/>
                  <a:pt x="4620" y="5134"/>
                  <a:pt x="4615" y="5141"/>
                </a:cubicBezTo>
                <a:lnTo>
                  <a:pt x="4513" y="5250"/>
                </a:lnTo>
                <a:cubicBezTo>
                  <a:pt x="4512" y="5252"/>
                  <a:pt x="4512" y="5253"/>
                  <a:pt x="4511" y="5254"/>
                </a:cubicBezTo>
                <a:lnTo>
                  <a:pt x="4509" y="5255"/>
                </a:lnTo>
                <a:cubicBezTo>
                  <a:pt x="4506" y="5259"/>
                  <a:pt x="4502" y="5264"/>
                  <a:pt x="4501" y="5271"/>
                </a:cubicBezTo>
                <a:lnTo>
                  <a:pt x="4473" y="5385"/>
                </a:lnTo>
                <a:lnTo>
                  <a:pt x="4462" y="5414"/>
                </a:lnTo>
                <a:lnTo>
                  <a:pt x="4353" y="5205"/>
                </a:lnTo>
                <a:cubicBezTo>
                  <a:pt x="4350" y="5196"/>
                  <a:pt x="4342" y="5191"/>
                  <a:pt x="4334" y="5187"/>
                </a:cubicBezTo>
                <a:lnTo>
                  <a:pt x="4214" y="5153"/>
                </a:lnTo>
                <a:cubicBezTo>
                  <a:pt x="4211" y="5152"/>
                  <a:pt x="4208" y="5151"/>
                  <a:pt x="4204" y="5151"/>
                </a:cubicBezTo>
                <a:cubicBezTo>
                  <a:pt x="4192" y="5151"/>
                  <a:pt x="4180" y="5159"/>
                  <a:pt x="4175" y="5171"/>
                </a:cubicBezTo>
                <a:lnTo>
                  <a:pt x="4102" y="5348"/>
                </a:lnTo>
                <a:lnTo>
                  <a:pt x="4080" y="5328"/>
                </a:lnTo>
                <a:lnTo>
                  <a:pt x="4046" y="5281"/>
                </a:lnTo>
                <a:lnTo>
                  <a:pt x="3938" y="5186"/>
                </a:lnTo>
                <a:cubicBezTo>
                  <a:pt x="3932" y="5182"/>
                  <a:pt x="3925" y="5178"/>
                  <a:pt x="3917" y="5178"/>
                </a:cubicBezTo>
                <a:cubicBezTo>
                  <a:pt x="3916" y="5178"/>
                  <a:pt x="3915" y="5178"/>
                  <a:pt x="3915" y="5178"/>
                </a:cubicBezTo>
                <a:lnTo>
                  <a:pt x="3683" y="5196"/>
                </a:lnTo>
                <a:cubicBezTo>
                  <a:pt x="3675" y="5196"/>
                  <a:pt x="3668" y="5200"/>
                  <a:pt x="3663" y="5204"/>
                </a:cubicBezTo>
                <a:lnTo>
                  <a:pt x="3562" y="5306"/>
                </a:lnTo>
                <a:lnTo>
                  <a:pt x="3285" y="5326"/>
                </a:lnTo>
                <a:lnTo>
                  <a:pt x="3186" y="5239"/>
                </a:lnTo>
                <a:cubicBezTo>
                  <a:pt x="3181" y="5235"/>
                  <a:pt x="3173" y="5232"/>
                  <a:pt x="3167" y="5232"/>
                </a:cubicBezTo>
                <a:cubicBezTo>
                  <a:pt x="3165" y="5232"/>
                  <a:pt x="3164" y="5232"/>
                  <a:pt x="3163" y="5232"/>
                </a:cubicBezTo>
                <a:lnTo>
                  <a:pt x="3056" y="5239"/>
                </a:lnTo>
                <a:lnTo>
                  <a:pt x="2640" y="5170"/>
                </a:lnTo>
                <a:lnTo>
                  <a:pt x="2427" y="5064"/>
                </a:lnTo>
                <a:cubicBezTo>
                  <a:pt x="2425" y="5062"/>
                  <a:pt x="2421" y="5061"/>
                  <a:pt x="2419" y="5061"/>
                </a:cubicBezTo>
                <a:lnTo>
                  <a:pt x="2086" y="4996"/>
                </a:lnTo>
                <a:lnTo>
                  <a:pt x="2077" y="4996"/>
                </a:lnTo>
                <a:lnTo>
                  <a:pt x="1759" y="5019"/>
                </a:lnTo>
                <a:cubicBezTo>
                  <a:pt x="1757" y="5019"/>
                  <a:pt x="1754" y="5019"/>
                  <a:pt x="1752" y="5020"/>
                </a:cubicBezTo>
                <a:lnTo>
                  <a:pt x="1422" y="5130"/>
                </a:lnTo>
                <a:lnTo>
                  <a:pt x="1248" y="5144"/>
                </a:lnTo>
                <a:lnTo>
                  <a:pt x="1029" y="5135"/>
                </a:lnTo>
                <a:cubicBezTo>
                  <a:pt x="1023" y="5137"/>
                  <a:pt x="1016" y="5138"/>
                  <a:pt x="1010" y="5142"/>
                </a:cubicBezTo>
                <a:lnTo>
                  <a:pt x="823" y="5272"/>
                </a:lnTo>
                <a:cubicBezTo>
                  <a:pt x="817" y="5276"/>
                  <a:pt x="813" y="5282"/>
                  <a:pt x="811" y="5290"/>
                </a:cubicBezTo>
                <a:lnTo>
                  <a:pt x="796" y="5303"/>
                </a:lnTo>
                <a:cubicBezTo>
                  <a:pt x="786" y="5310"/>
                  <a:pt x="780" y="5321"/>
                  <a:pt x="782" y="5332"/>
                </a:cubicBezTo>
                <a:lnTo>
                  <a:pt x="786" y="5379"/>
                </a:lnTo>
                <a:lnTo>
                  <a:pt x="778" y="5409"/>
                </a:lnTo>
                <a:lnTo>
                  <a:pt x="671" y="5530"/>
                </a:lnTo>
                <a:lnTo>
                  <a:pt x="622" y="5609"/>
                </a:lnTo>
                <a:lnTo>
                  <a:pt x="620" y="5611"/>
                </a:lnTo>
                <a:lnTo>
                  <a:pt x="541" y="5530"/>
                </a:lnTo>
                <a:cubicBezTo>
                  <a:pt x="535" y="5525"/>
                  <a:pt x="526" y="5521"/>
                  <a:pt x="518" y="5521"/>
                </a:cubicBezTo>
                <a:cubicBezTo>
                  <a:pt x="516" y="5521"/>
                  <a:pt x="515" y="5521"/>
                  <a:pt x="509" y="5520"/>
                </a:cubicBezTo>
                <a:lnTo>
                  <a:pt x="500" y="5521"/>
                </a:lnTo>
                <a:lnTo>
                  <a:pt x="495" y="5521"/>
                </a:lnTo>
                <a:lnTo>
                  <a:pt x="396" y="5527"/>
                </a:lnTo>
                <a:lnTo>
                  <a:pt x="393" y="5480"/>
                </a:lnTo>
                <a:lnTo>
                  <a:pt x="441" y="5149"/>
                </a:lnTo>
                <a:cubicBezTo>
                  <a:pt x="443" y="5131"/>
                  <a:pt x="432" y="5115"/>
                  <a:pt x="414" y="5112"/>
                </a:cubicBezTo>
                <a:lnTo>
                  <a:pt x="235" y="5084"/>
                </a:lnTo>
                <a:lnTo>
                  <a:pt x="167" y="4998"/>
                </a:lnTo>
                <a:lnTo>
                  <a:pt x="520" y="4722"/>
                </a:lnTo>
                <a:cubicBezTo>
                  <a:pt x="525" y="4718"/>
                  <a:pt x="529" y="4713"/>
                  <a:pt x="531" y="4706"/>
                </a:cubicBezTo>
                <a:lnTo>
                  <a:pt x="560" y="4615"/>
                </a:lnTo>
                <a:cubicBezTo>
                  <a:pt x="566" y="4608"/>
                  <a:pt x="571" y="4599"/>
                  <a:pt x="570" y="4589"/>
                </a:cubicBezTo>
                <a:lnTo>
                  <a:pt x="570" y="4582"/>
                </a:lnTo>
                <a:lnTo>
                  <a:pt x="592" y="4512"/>
                </a:lnTo>
                <a:cubicBezTo>
                  <a:pt x="593" y="4509"/>
                  <a:pt x="593" y="4504"/>
                  <a:pt x="593" y="4500"/>
                </a:cubicBezTo>
                <a:lnTo>
                  <a:pt x="568" y="4152"/>
                </a:lnTo>
                <a:cubicBezTo>
                  <a:pt x="567" y="4150"/>
                  <a:pt x="567" y="4146"/>
                  <a:pt x="566" y="4144"/>
                </a:cubicBezTo>
                <a:lnTo>
                  <a:pt x="532" y="4059"/>
                </a:lnTo>
                <a:lnTo>
                  <a:pt x="525" y="3968"/>
                </a:lnTo>
                <a:cubicBezTo>
                  <a:pt x="525" y="3959"/>
                  <a:pt x="521" y="3951"/>
                  <a:pt x="515" y="3946"/>
                </a:cubicBezTo>
                <a:lnTo>
                  <a:pt x="417" y="3857"/>
                </a:lnTo>
                <a:lnTo>
                  <a:pt x="224" y="3630"/>
                </a:lnTo>
                <a:lnTo>
                  <a:pt x="204" y="3329"/>
                </a:lnTo>
                <a:cubicBezTo>
                  <a:pt x="204" y="3321"/>
                  <a:pt x="198" y="3311"/>
                  <a:pt x="192" y="3306"/>
                </a:cubicBezTo>
                <a:lnTo>
                  <a:pt x="115" y="3245"/>
                </a:lnTo>
                <a:lnTo>
                  <a:pt x="74" y="3104"/>
                </a:lnTo>
                <a:lnTo>
                  <a:pt x="63" y="2957"/>
                </a:lnTo>
                <a:lnTo>
                  <a:pt x="178" y="2949"/>
                </a:lnTo>
                <a:lnTo>
                  <a:pt x="183" y="3016"/>
                </a:lnTo>
                <a:cubicBezTo>
                  <a:pt x="185" y="3034"/>
                  <a:pt x="200" y="3047"/>
                  <a:pt x="215" y="3047"/>
                </a:cubicBezTo>
                <a:cubicBezTo>
                  <a:pt x="216" y="3047"/>
                  <a:pt x="217" y="3047"/>
                  <a:pt x="218" y="3047"/>
                </a:cubicBezTo>
                <a:lnTo>
                  <a:pt x="435" y="3031"/>
                </a:lnTo>
                <a:cubicBezTo>
                  <a:pt x="442" y="3031"/>
                  <a:pt x="450" y="3027"/>
                  <a:pt x="456" y="3022"/>
                </a:cubicBezTo>
                <a:lnTo>
                  <a:pt x="565" y="2912"/>
                </a:lnTo>
                <a:cubicBezTo>
                  <a:pt x="567" y="2910"/>
                  <a:pt x="570" y="2906"/>
                  <a:pt x="571" y="2902"/>
                </a:cubicBezTo>
                <a:lnTo>
                  <a:pt x="657" y="2702"/>
                </a:lnTo>
                <a:lnTo>
                  <a:pt x="839" y="2689"/>
                </a:lnTo>
                <a:cubicBezTo>
                  <a:pt x="844" y="2689"/>
                  <a:pt x="849" y="2687"/>
                  <a:pt x="853" y="2685"/>
                </a:cubicBezTo>
                <a:lnTo>
                  <a:pt x="1049" y="2573"/>
                </a:lnTo>
                <a:lnTo>
                  <a:pt x="1141" y="2657"/>
                </a:lnTo>
                <a:cubicBezTo>
                  <a:pt x="1147" y="2663"/>
                  <a:pt x="1155" y="2666"/>
                  <a:pt x="1163" y="2666"/>
                </a:cubicBezTo>
                <a:cubicBezTo>
                  <a:pt x="1168" y="2666"/>
                  <a:pt x="1173" y="2665"/>
                  <a:pt x="1177" y="2662"/>
                </a:cubicBezTo>
                <a:cubicBezTo>
                  <a:pt x="1190" y="2657"/>
                  <a:pt x="1197" y="2645"/>
                  <a:pt x="1196" y="2631"/>
                </a:cubicBezTo>
                <a:lnTo>
                  <a:pt x="1191" y="2556"/>
                </a:lnTo>
                <a:lnTo>
                  <a:pt x="1252" y="2552"/>
                </a:lnTo>
                <a:cubicBezTo>
                  <a:pt x="1264" y="2552"/>
                  <a:pt x="1274" y="2544"/>
                  <a:pt x="1279" y="2532"/>
                </a:cubicBezTo>
                <a:lnTo>
                  <a:pt x="1373" y="2307"/>
                </a:lnTo>
                <a:cubicBezTo>
                  <a:pt x="1375" y="2303"/>
                  <a:pt x="1375" y="2298"/>
                  <a:pt x="1375" y="2293"/>
                </a:cubicBezTo>
                <a:lnTo>
                  <a:pt x="1341" y="1798"/>
                </a:lnTo>
                <a:lnTo>
                  <a:pt x="1734" y="1668"/>
                </a:lnTo>
                <a:cubicBezTo>
                  <a:pt x="1749" y="1663"/>
                  <a:pt x="1758" y="1648"/>
                  <a:pt x="1757" y="1635"/>
                </a:cubicBezTo>
                <a:lnTo>
                  <a:pt x="1752" y="1559"/>
                </a:lnTo>
                <a:lnTo>
                  <a:pt x="2046" y="1538"/>
                </a:lnTo>
                <a:cubicBezTo>
                  <a:pt x="2055" y="1537"/>
                  <a:pt x="2062" y="1533"/>
                  <a:pt x="2067" y="1527"/>
                </a:cubicBezTo>
                <a:lnTo>
                  <a:pt x="2269" y="1294"/>
                </a:lnTo>
                <a:cubicBezTo>
                  <a:pt x="2278" y="1286"/>
                  <a:pt x="2280" y="1274"/>
                  <a:pt x="2276" y="1262"/>
                </a:cubicBezTo>
                <a:cubicBezTo>
                  <a:pt x="2270" y="1252"/>
                  <a:pt x="2262" y="1242"/>
                  <a:pt x="2250" y="1241"/>
                </a:cubicBezTo>
                <a:lnTo>
                  <a:pt x="1849" y="1177"/>
                </a:lnTo>
                <a:lnTo>
                  <a:pt x="2013" y="791"/>
                </a:lnTo>
                <a:lnTo>
                  <a:pt x="2211" y="777"/>
                </a:lnTo>
                <a:cubicBezTo>
                  <a:pt x="2218" y="776"/>
                  <a:pt x="2228" y="772"/>
                  <a:pt x="2233" y="765"/>
                </a:cubicBezTo>
                <a:lnTo>
                  <a:pt x="2306" y="680"/>
                </a:lnTo>
                <a:lnTo>
                  <a:pt x="2397" y="755"/>
                </a:lnTo>
                <a:cubicBezTo>
                  <a:pt x="2404" y="760"/>
                  <a:pt x="2411" y="763"/>
                  <a:pt x="2418" y="763"/>
                </a:cubicBezTo>
                <a:cubicBezTo>
                  <a:pt x="2423" y="763"/>
                  <a:pt x="2429" y="761"/>
                  <a:pt x="2434" y="758"/>
                </a:cubicBezTo>
                <a:lnTo>
                  <a:pt x="2643" y="642"/>
                </a:lnTo>
                <a:cubicBezTo>
                  <a:pt x="2647" y="640"/>
                  <a:pt x="2650" y="636"/>
                  <a:pt x="2654" y="632"/>
                </a:cubicBezTo>
                <a:lnTo>
                  <a:pt x="2734" y="518"/>
                </a:lnTo>
                <a:cubicBezTo>
                  <a:pt x="2743" y="506"/>
                  <a:pt x="2742" y="489"/>
                  <a:pt x="2732" y="477"/>
                </a:cubicBezTo>
                <a:lnTo>
                  <a:pt x="2633" y="372"/>
                </a:lnTo>
                <a:lnTo>
                  <a:pt x="2552" y="307"/>
                </a:lnTo>
                <a:lnTo>
                  <a:pt x="2702" y="209"/>
                </a:lnTo>
                <a:lnTo>
                  <a:pt x="2904" y="89"/>
                </a:lnTo>
                <a:lnTo>
                  <a:pt x="3087" y="75"/>
                </a:lnTo>
                <a:close/>
                <a:moveTo>
                  <a:pt x="3126" y="1"/>
                </a:moveTo>
                <a:cubicBezTo>
                  <a:pt x="3125" y="1"/>
                  <a:pt x="3124" y="1"/>
                  <a:pt x="3123" y="1"/>
                </a:cubicBezTo>
                <a:lnTo>
                  <a:pt x="2899" y="17"/>
                </a:lnTo>
                <a:cubicBezTo>
                  <a:pt x="2894" y="18"/>
                  <a:pt x="2889" y="20"/>
                  <a:pt x="2885" y="22"/>
                </a:cubicBezTo>
                <a:lnTo>
                  <a:pt x="2675" y="148"/>
                </a:lnTo>
                <a:lnTo>
                  <a:pt x="2487" y="271"/>
                </a:lnTo>
                <a:cubicBezTo>
                  <a:pt x="2479" y="277"/>
                  <a:pt x="2472" y="286"/>
                  <a:pt x="2472" y="297"/>
                </a:cubicBezTo>
                <a:cubicBezTo>
                  <a:pt x="2471" y="307"/>
                  <a:pt x="2477" y="318"/>
                  <a:pt x="2484" y="324"/>
                </a:cubicBezTo>
                <a:lnTo>
                  <a:pt x="2596" y="413"/>
                </a:lnTo>
                <a:lnTo>
                  <a:pt x="2673" y="496"/>
                </a:lnTo>
                <a:lnTo>
                  <a:pt x="2612" y="583"/>
                </a:lnTo>
                <a:lnTo>
                  <a:pt x="2429" y="685"/>
                </a:lnTo>
                <a:lnTo>
                  <a:pt x="2330" y="605"/>
                </a:lnTo>
                <a:cubicBezTo>
                  <a:pt x="2323" y="600"/>
                  <a:pt x="2316" y="598"/>
                  <a:pt x="2309" y="598"/>
                </a:cubicBezTo>
                <a:cubicBezTo>
                  <a:pt x="2300" y="598"/>
                  <a:pt x="2290" y="602"/>
                  <a:pt x="2284" y="609"/>
                </a:cubicBezTo>
                <a:lnTo>
                  <a:pt x="2200" y="708"/>
                </a:lnTo>
                <a:lnTo>
                  <a:pt x="1997" y="723"/>
                </a:lnTo>
                <a:cubicBezTo>
                  <a:pt x="1984" y="723"/>
                  <a:pt x="1974" y="730"/>
                  <a:pt x="1969" y="741"/>
                </a:cubicBezTo>
                <a:lnTo>
                  <a:pt x="1780" y="1183"/>
                </a:lnTo>
                <a:cubicBezTo>
                  <a:pt x="1776" y="1192"/>
                  <a:pt x="1776" y="1203"/>
                  <a:pt x="1781" y="1212"/>
                </a:cubicBezTo>
                <a:cubicBezTo>
                  <a:pt x="1786" y="1220"/>
                  <a:pt x="1795" y="1228"/>
                  <a:pt x="1805" y="1229"/>
                </a:cubicBezTo>
                <a:lnTo>
                  <a:pt x="2190" y="1291"/>
                </a:lnTo>
                <a:lnTo>
                  <a:pt x="2035" y="1468"/>
                </a:lnTo>
                <a:lnTo>
                  <a:pt x="1722" y="1490"/>
                </a:lnTo>
                <a:cubicBezTo>
                  <a:pt x="1713" y="1491"/>
                  <a:pt x="1705" y="1495"/>
                  <a:pt x="1700" y="1502"/>
                </a:cubicBezTo>
                <a:cubicBezTo>
                  <a:pt x="1695" y="1509"/>
                  <a:pt x="1692" y="1516"/>
                  <a:pt x="1692" y="1525"/>
                </a:cubicBezTo>
                <a:lnTo>
                  <a:pt x="1698" y="1609"/>
                </a:lnTo>
                <a:lnTo>
                  <a:pt x="1304" y="1739"/>
                </a:lnTo>
                <a:cubicBezTo>
                  <a:pt x="1290" y="1744"/>
                  <a:pt x="1280" y="1759"/>
                  <a:pt x="1281" y="1772"/>
                </a:cubicBezTo>
                <a:lnTo>
                  <a:pt x="1318" y="2285"/>
                </a:lnTo>
                <a:lnTo>
                  <a:pt x="1237" y="2483"/>
                </a:lnTo>
                <a:lnTo>
                  <a:pt x="1162" y="2489"/>
                </a:lnTo>
                <a:cubicBezTo>
                  <a:pt x="1154" y="2490"/>
                  <a:pt x="1145" y="2494"/>
                  <a:pt x="1140" y="2500"/>
                </a:cubicBezTo>
                <a:cubicBezTo>
                  <a:pt x="1135" y="2506"/>
                  <a:pt x="1131" y="2515"/>
                  <a:pt x="1131" y="2524"/>
                </a:cubicBezTo>
                <a:lnTo>
                  <a:pt x="1133" y="2550"/>
                </a:lnTo>
                <a:lnTo>
                  <a:pt x="1083" y="2504"/>
                </a:lnTo>
                <a:cubicBezTo>
                  <a:pt x="1077" y="2499"/>
                  <a:pt x="1069" y="2496"/>
                  <a:pt x="1061" y="2496"/>
                </a:cubicBezTo>
                <a:cubicBezTo>
                  <a:pt x="1055" y="2496"/>
                  <a:pt x="1050" y="2497"/>
                  <a:pt x="1045" y="2500"/>
                </a:cubicBezTo>
                <a:lnTo>
                  <a:pt x="835" y="2621"/>
                </a:lnTo>
                <a:lnTo>
                  <a:pt x="640" y="2635"/>
                </a:lnTo>
                <a:cubicBezTo>
                  <a:pt x="628" y="2636"/>
                  <a:pt x="618" y="2644"/>
                  <a:pt x="613" y="2655"/>
                </a:cubicBezTo>
                <a:lnTo>
                  <a:pt x="521" y="2868"/>
                </a:lnTo>
                <a:lnTo>
                  <a:pt x="425" y="2963"/>
                </a:lnTo>
                <a:lnTo>
                  <a:pt x="254" y="2975"/>
                </a:lnTo>
                <a:lnTo>
                  <a:pt x="248" y="2907"/>
                </a:lnTo>
                <a:cubicBezTo>
                  <a:pt x="246" y="2899"/>
                  <a:pt x="240" y="2891"/>
                  <a:pt x="234" y="2885"/>
                </a:cubicBezTo>
                <a:cubicBezTo>
                  <a:pt x="227" y="2881"/>
                  <a:pt x="218" y="2877"/>
                  <a:pt x="211" y="2877"/>
                </a:cubicBezTo>
                <a:cubicBezTo>
                  <a:pt x="210" y="2877"/>
                  <a:pt x="208" y="2878"/>
                  <a:pt x="207" y="2878"/>
                </a:cubicBezTo>
                <a:lnTo>
                  <a:pt x="32" y="2889"/>
                </a:lnTo>
                <a:cubicBezTo>
                  <a:pt x="14" y="2891"/>
                  <a:pt x="1" y="2906"/>
                  <a:pt x="2" y="2925"/>
                </a:cubicBezTo>
                <a:lnTo>
                  <a:pt x="16" y="3111"/>
                </a:lnTo>
                <a:lnTo>
                  <a:pt x="63" y="3270"/>
                </a:lnTo>
                <a:cubicBezTo>
                  <a:pt x="64" y="3276"/>
                  <a:pt x="68" y="3282"/>
                  <a:pt x="74" y="3286"/>
                </a:cubicBezTo>
                <a:lnTo>
                  <a:pt x="148" y="3344"/>
                </a:lnTo>
                <a:lnTo>
                  <a:pt x="169" y="3641"/>
                </a:lnTo>
                <a:cubicBezTo>
                  <a:pt x="169" y="3650"/>
                  <a:pt x="171" y="3656"/>
                  <a:pt x="177" y="3661"/>
                </a:cubicBezTo>
                <a:lnTo>
                  <a:pt x="379" y="3898"/>
                </a:lnTo>
                <a:lnTo>
                  <a:pt x="469" y="3983"/>
                </a:lnTo>
                <a:lnTo>
                  <a:pt x="474" y="4066"/>
                </a:lnTo>
                <a:cubicBezTo>
                  <a:pt x="476" y="4068"/>
                  <a:pt x="476" y="4072"/>
                  <a:pt x="478" y="4074"/>
                </a:cubicBezTo>
                <a:lnTo>
                  <a:pt x="511" y="4161"/>
                </a:lnTo>
                <a:lnTo>
                  <a:pt x="535" y="4498"/>
                </a:lnTo>
                <a:lnTo>
                  <a:pt x="513" y="4568"/>
                </a:lnTo>
                <a:cubicBezTo>
                  <a:pt x="511" y="4571"/>
                  <a:pt x="511" y="4573"/>
                  <a:pt x="511" y="4576"/>
                </a:cubicBezTo>
                <a:lnTo>
                  <a:pt x="508" y="4584"/>
                </a:lnTo>
                <a:lnTo>
                  <a:pt x="479" y="4676"/>
                </a:lnTo>
                <a:lnTo>
                  <a:pt x="109" y="4967"/>
                </a:lnTo>
                <a:cubicBezTo>
                  <a:pt x="96" y="4977"/>
                  <a:pt x="93" y="4998"/>
                  <a:pt x="104" y="5012"/>
                </a:cubicBezTo>
                <a:lnTo>
                  <a:pt x="198" y="5135"/>
                </a:lnTo>
                <a:cubicBezTo>
                  <a:pt x="204" y="5143"/>
                  <a:pt x="212" y="5146"/>
                  <a:pt x="219" y="5148"/>
                </a:cubicBezTo>
                <a:lnTo>
                  <a:pt x="380" y="5172"/>
                </a:lnTo>
                <a:lnTo>
                  <a:pt x="336" y="5479"/>
                </a:lnTo>
                <a:lnTo>
                  <a:pt x="340" y="5551"/>
                </a:lnTo>
                <a:cubicBezTo>
                  <a:pt x="340" y="5559"/>
                  <a:pt x="344" y="5566"/>
                  <a:pt x="349" y="5572"/>
                </a:cubicBezTo>
                <a:lnTo>
                  <a:pt x="368" y="5591"/>
                </a:lnTo>
                <a:cubicBezTo>
                  <a:pt x="374" y="5597"/>
                  <a:pt x="384" y="5601"/>
                  <a:pt x="393" y="5601"/>
                </a:cubicBezTo>
                <a:cubicBezTo>
                  <a:pt x="394" y="5601"/>
                  <a:pt x="395" y="5601"/>
                  <a:pt x="396" y="5601"/>
                </a:cubicBezTo>
                <a:cubicBezTo>
                  <a:pt x="402" y="5601"/>
                  <a:pt x="407" y="5598"/>
                  <a:pt x="411" y="5593"/>
                </a:cubicBezTo>
                <a:lnTo>
                  <a:pt x="499" y="5587"/>
                </a:lnTo>
                <a:lnTo>
                  <a:pt x="506" y="5587"/>
                </a:lnTo>
                <a:lnTo>
                  <a:pt x="599" y="5682"/>
                </a:lnTo>
                <a:cubicBezTo>
                  <a:pt x="607" y="5687"/>
                  <a:pt x="614" y="5691"/>
                  <a:pt x="623" y="5691"/>
                </a:cubicBezTo>
                <a:cubicBezTo>
                  <a:pt x="623" y="5691"/>
                  <a:pt x="624" y="5691"/>
                  <a:pt x="631" y="5686"/>
                </a:cubicBezTo>
                <a:cubicBezTo>
                  <a:pt x="640" y="5686"/>
                  <a:pt x="649" y="5681"/>
                  <a:pt x="655" y="5675"/>
                </a:cubicBezTo>
                <a:lnTo>
                  <a:pt x="681" y="5642"/>
                </a:lnTo>
                <a:lnTo>
                  <a:pt x="728" y="5564"/>
                </a:lnTo>
                <a:lnTo>
                  <a:pt x="837" y="5441"/>
                </a:lnTo>
                <a:cubicBezTo>
                  <a:pt x="839" y="5437"/>
                  <a:pt x="842" y="5434"/>
                  <a:pt x="843" y="5429"/>
                </a:cubicBezTo>
                <a:lnTo>
                  <a:pt x="854" y="5387"/>
                </a:lnTo>
                <a:cubicBezTo>
                  <a:pt x="857" y="5384"/>
                  <a:pt x="857" y="5380"/>
                  <a:pt x="857" y="5377"/>
                </a:cubicBezTo>
                <a:lnTo>
                  <a:pt x="853" y="5342"/>
                </a:lnTo>
                <a:lnTo>
                  <a:pt x="862" y="5336"/>
                </a:lnTo>
                <a:cubicBezTo>
                  <a:pt x="868" y="5331"/>
                  <a:pt x="872" y="5326"/>
                  <a:pt x="874" y="5318"/>
                </a:cubicBezTo>
                <a:lnTo>
                  <a:pt x="1044" y="5197"/>
                </a:lnTo>
                <a:lnTo>
                  <a:pt x="1254" y="5203"/>
                </a:lnTo>
                <a:lnTo>
                  <a:pt x="1436" y="5191"/>
                </a:lnTo>
                <a:cubicBezTo>
                  <a:pt x="1440" y="5191"/>
                  <a:pt x="1442" y="5191"/>
                  <a:pt x="1445" y="5189"/>
                </a:cubicBezTo>
                <a:lnTo>
                  <a:pt x="1770" y="5078"/>
                </a:lnTo>
                <a:lnTo>
                  <a:pt x="2082" y="5056"/>
                </a:lnTo>
                <a:lnTo>
                  <a:pt x="2406" y="5120"/>
                </a:lnTo>
                <a:lnTo>
                  <a:pt x="2619" y="5226"/>
                </a:lnTo>
                <a:cubicBezTo>
                  <a:pt x="2622" y="5227"/>
                  <a:pt x="2627" y="5228"/>
                  <a:pt x="2629" y="5228"/>
                </a:cubicBezTo>
                <a:lnTo>
                  <a:pt x="3057" y="5300"/>
                </a:lnTo>
                <a:lnTo>
                  <a:pt x="3159" y="5294"/>
                </a:lnTo>
                <a:lnTo>
                  <a:pt x="3258" y="5379"/>
                </a:lnTo>
                <a:cubicBezTo>
                  <a:pt x="3263" y="5384"/>
                  <a:pt x="3270" y="5387"/>
                  <a:pt x="3278" y="5387"/>
                </a:cubicBezTo>
                <a:cubicBezTo>
                  <a:pt x="3279" y="5387"/>
                  <a:pt x="3280" y="5387"/>
                  <a:pt x="3280" y="5387"/>
                </a:cubicBezTo>
                <a:lnTo>
                  <a:pt x="3584" y="5364"/>
                </a:lnTo>
                <a:cubicBezTo>
                  <a:pt x="3592" y="5364"/>
                  <a:pt x="3600" y="5361"/>
                  <a:pt x="3605" y="5356"/>
                </a:cubicBezTo>
                <a:lnTo>
                  <a:pt x="3705" y="5254"/>
                </a:lnTo>
                <a:lnTo>
                  <a:pt x="3910" y="5239"/>
                </a:lnTo>
                <a:lnTo>
                  <a:pt x="4003" y="5321"/>
                </a:lnTo>
                <a:lnTo>
                  <a:pt x="4037" y="5368"/>
                </a:lnTo>
                <a:lnTo>
                  <a:pt x="4098" y="5425"/>
                </a:lnTo>
                <a:cubicBezTo>
                  <a:pt x="4104" y="5430"/>
                  <a:pt x="4111" y="5433"/>
                  <a:pt x="4119" y="5433"/>
                </a:cubicBezTo>
                <a:cubicBezTo>
                  <a:pt x="4121" y="5433"/>
                  <a:pt x="4124" y="5433"/>
                  <a:pt x="4127" y="5432"/>
                </a:cubicBezTo>
                <a:cubicBezTo>
                  <a:pt x="4137" y="5430"/>
                  <a:pt x="4147" y="5424"/>
                  <a:pt x="4150" y="5413"/>
                </a:cubicBezTo>
                <a:lnTo>
                  <a:pt x="4230" y="5221"/>
                </a:lnTo>
                <a:lnTo>
                  <a:pt x="4308" y="5243"/>
                </a:lnTo>
                <a:lnTo>
                  <a:pt x="4441" y="5499"/>
                </a:lnTo>
                <a:cubicBezTo>
                  <a:pt x="4447" y="5508"/>
                  <a:pt x="4457" y="5514"/>
                  <a:pt x="4467" y="5515"/>
                </a:cubicBezTo>
                <a:cubicBezTo>
                  <a:pt x="4469" y="5516"/>
                  <a:pt x="4471" y="5516"/>
                  <a:pt x="4473" y="5516"/>
                </a:cubicBezTo>
                <a:cubicBezTo>
                  <a:pt x="4482" y="5516"/>
                  <a:pt x="4491" y="5512"/>
                  <a:pt x="4497" y="5504"/>
                </a:cubicBezTo>
                <a:lnTo>
                  <a:pt x="4506" y="5492"/>
                </a:lnTo>
                <a:cubicBezTo>
                  <a:pt x="4508" y="5489"/>
                  <a:pt x="4509" y="5487"/>
                  <a:pt x="4511" y="5483"/>
                </a:cubicBezTo>
                <a:lnTo>
                  <a:pt x="4542" y="5399"/>
                </a:lnTo>
                <a:lnTo>
                  <a:pt x="4568" y="5289"/>
                </a:lnTo>
                <a:cubicBezTo>
                  <a:pt x="4569" y="5288"/>
                  <a:pt x="4570" y="5286"/>
                  <a:pt x="4572" y="5284"/>
                </a:cubicBezTo>
                <a:lnTo>
                  <a:pt x="4660" y="5187"/>
                </a:lnTo>
                <a:lnTo>
                  <a:pt x="4752" y="5181"/>
                </a:lnTo>
                <a:lnTo>
                  <a:pt x="5075" y="5255"/>
                </a:lnTo>
                <a:cubicBezTo>
                  <a:pt x="5079" y="5256"/>
                  <a:pt x="5082" y="5257"/>
                  <a:pt x="5085" y="5257"/>
                </a:cubicBezTo>
                <a:cubicBezTo>
                  <a:pt x="5094" y="5257"/>
                  <a:pt x="5102" y="5252"/>
                  <a:pt x="5108" y="5245"/>
                </a:cubicBezTo>
                <a:lnTo>
                  <a:pt x="5189" y="5150"/>
                </a:lnTo>
                <a:lnTo>
                  <a:pt x="5278" y="5144"/>
                </a:lnTo>
                <a:lnTo>
                  <a:pt x="5501" y="5337"/>
                </a:lnTo>
                <a:cubicBezTo>
                  <a:pt x="5507" y="5342"/>
                  <a:pt x="5514" y="5346"/>
                  <a:pt x="5522" y="5346"/>
                </a:cubicBezTo>
                <a:cubicBezTo>
                  <a:pt x="5522" y="5346"/>
                  <a:pt x="5523" y="5346"/>
                  <a:pt x="5524" y="5346"/>
                </a:cubicBezTo>
                <a:lnTo>
                  <a:pt x="5568" y="5343"/>
                </a:lnTo>
                <a:cubicBezTo>
                  <a:pt x="5586" y="5342"/>
                  <a:pt x="5599" y="5326"/>
                  <a:pt x="5597" y="5307"/>
                </a:cubicBezTo>
                <a:lnTo>
                  <a:pt x="5581" y="5092"/>
                </a:lnTo>
                <a:lnTo>
                  <a:pt x="5617" y="5016"/>
                </a:lnTo>
                <a:cubicBezTo>
                  <a:pt x="5622" y="5005"/>
                  <a:pt x="5622" y="4994"/>
                  <a:pt x="5616" y="4984"/>
                </a:cubicBezTo>
                <a:lnTo>
                  <a:pt x="5483" y="4774"/>
                </a:lnTo>
                <a:lnTo>
                  <a:pt x="5542" y="4542"/>
                </a:lnTo>
                <a:cubicBezTo>
                  <a:pt x="5543" y="4539"/>
                  <a:pt x="5543" y="4536"/>
                  <a:pt x="5543" y="4531"/>
                </a:cubicBezTo>
                <a:lnTo>
                  <a:pt x="5529" y="4351"/>
                </a:lnTo>
                <a:lnTo>
                  <a:pt x="5668" y="4200"/>
                </a:lnTo>
                <a:lnTo>
                  <a:pt x="5958" y="4180"/>
                </a:lnTo>
                <a:lnTo>
                  <a:pt x="6078" y="4224"/>
                </a:lnTo>
                <a:cubicBezTo>
                  <a:pt x="6082" y="4227"/>
                  <a:pt x="6086" y="4228"/>
                  <a:pt x="6089" y="4228"/>
                </a:cubicBezTo>
                <a:cubicBezTo>
                  <a:pt x="6090" y="4228"/>
                  <a:pt x="6091" y="4228"/>
                  <a:pt x="6092" y="4227"/>
                </a:cubicBezTo>
                <a:lnTo>
                  <a:pt x="6503" y="4198"/>
                </a:lnTo>
                <a:cubicBezTo>
                  <a:pt x="6522" y="4197"/>
                  <a:pt x="6534" y="4182"/>
                  <a:pt x="6533" y="4164"/>
                </a:cubicBezTo>
                <a:lnTo>
                  <a:pt x="6524" y="4042"/>
                </a:lnTo>
                <a:cubicBezTo>
                  <a:pt x="6523" y="4030"/>
                  <a:pt x="6515" y="4018"/>
                  <a:pt x="6502" y="4014"/>
                </a:cubicBezTo>
                <a:lnTo>
                  <a:pt x="6292" y="3942"/>
                </a:lnTo>
                <a:lnTo>
                  <a:pt x="6199" y="3873"/>
                </a:lnTo>
                <a:lnTo>
                  <a:pt x="6191" y="3765"/>
                </a:lnTo>
                <a:cubicBezTo>
                  <a:pt x="6191" y="3760"/>
                  <a:pt x="6190" y="3755"/>
                  <a:pt x="6187" y="3751"/>
                </a:cubicBezTo>
                <a:lnTo>
                  <a:pt x="5951" y="3347"/>
                </a:lnTo>
                <a:lnTo>
                  <a:pt x="5924" y="2967"/>
                </a:lnTo>
                <a:lnTo>
                  <a:pt x="5993" y="2961"/>
                </a:lnTo>
                <a:lnTo>
                  <a:pt x="6196" y="3045"/>
                </a:lnTo>
                <a:cubicBezTo>
                  <a:pt x="6199" y="3045"/>
                  <a:pt x="6203" y="3046"/>
                  <a:pt x="6207" y="3046"/>
                </a:cubicBezTo>
                <a:cubicBezTo>
                  <a:pt x="6216" y="3046"/>
                  <a:pt x="6224" y="3043"/>
                  <a:pt x="6231" y="3036"/>
                </a:cubicBezTo>
                <a:lnTo>
                  <a:pt x="6333" y="2932"/>
                </a:lnTo>
                <a:lnTo>
                  <a:pt x="6528" y="2810"/>
                </a:lnTo>
                <a:cubicBezTo>
                  <a:pt x="6531" y="2807"/>
                  <a:pt x="6533" y="2806"/>
                  <a:pt x="6536" y="2803"/>
                </a:cubicBezTo>
                <a:lnTo>
                  <a:pt x="6736" y="2571"/>
                </a:lnTo>
                <a:lnTo>
                  <a:pt x="6838" y="2463"/>
                </a:lnTo>
                <a:cubicBezTo>
                  <a:pt x="6849" y="2452"/>
                  <a:pt x="6850" y="2437"/>
                  <a:pt x="6841" y="2423"/>
                </a:cubicBezTo>
                <a:lnTo>
                  <a:pt x="6718" y="2220"/>
                </a:lnTo>
                <a:cubicBezTo>
                  <a:pt x="6712" y="2210"/>
                  <a:pt x="6702" y="2204"/>
                  <a:pt x="6691" y="2204"/>
                </a:cubicBezTo>
                <a:cubicBezTo>
                  <a:pt x="6690" y="2204"/>
                  <a:pt x="6689" y="2204"/>
                  <a:pt x="6688" y="2204"/>
                </a:cubicBezTo>
                <a:lnTo>
                  <a:pt x="6503" y="2218"/>
                </a:lnTo>
                <a:lnTo>
                  <a:pt x="6489" y="2019"/>
                </a:lnTo>
                <a:cubicBezTo>
                  <a:pt x="6487" y="2010"/>
                  <a:pt x="6484" y="2001"/>
                  <a:pt x="6477" y="1996"/>
                </a:cubicBezTo>
                <a:cubicBezTo>
                  <a:pt x="6471" y="1992"/>
                  <a:pt x="6465" y="1989"/>
                  <a:pt x="6458" y="1989"/>
                </a:cubicBezTo>
                <a:cubicBezTo>
                  <a:pt x="6456" y="1989"/>
                  <a:pt x="6455" y="1989"/>
                  <a:pt x="6454" y="1989"/>
                </a:cubicBezTo>
                <a:lnTo>
                  <a:pt x="5967" y="2022"/>
                </a:lnTo>
                <a:lnTo>
                  <a:pt x="5948" y="1744"/>
                </a:lnTo>
                <a:cubicBezTo>
                  <a:pt x="5948" y="1733"/>
                  <a:pt x="5940" y="1722"/>
                  <a:pt x="5928" y="1717"/>
                </a:cubicBezTo>
                <a:lnTo>
                  <a:pt x="5703" y="1623"/>
                </a:lnTo>
                <a:cubicBezTo>
                  <a:pt x="5700" y="1621"/>
                  <a:pt x="5696" y="1620"/>
                  <a:pt x="5693" y="1620"/>
                </a:cubicBezTo>
                <a:cubicBezTo>
                  <a:pt x="5691" y="1620"/>
                  <a:pt x="5690" y="1620"/>
                  <a:pt x="5689" y="1620"/>
                </a:cubicBezTo>
                <a:lnTo>
                  <a:pt x="5591" y="1626"/>
                </a:lnTo>
                <a:lnTo>
                  <a:pt x="5289" y="1569"/>
                </a:lnTo>
                <a:lnTo>
                  <a:pt x="5276" y="1379"/>
                </a:lnTo>
                <a:cubicBezTo>
                  <a:pt x="5276" y="1369"/>
                  <a:pt x="5268" y="1361"/>
                  <a:pt x="5262" y="1356"/>
                </a:cubicBezTo>
                <a:cubicBezTo>
                  <a:pt x="5256" y="1351"/>
                  <a:pt x="5246" y="1348"/>
                  <a:pt x="5238" y="1348"/>
                </a:cubicBezTo>
                <a:cubicBezTo>
                  <a:pt x="5237" y="1348"/>
                  <a:pt x="5236" y="1348"/>
                  <a:pt x="5235" y="1348"/>
                </a:cubicBezTo>
                <a:lnTo>
                  <a:pt x="5061" y="1360"/>
                </a:lnTo>
                <a:lnTo>
                  <a:pt x="5153" y="1307"/>
                </a:lnTo>
                <a:cubicBezTo>
                  <a:pt x="5167" y="1297"/>
                  <a:pt x="5172" y="1281"/>
                  <a:pt x="5165" y="1265"/>
                </a:cubicBezTo>
                <a:lnTo>
                  <a:pt x="5022" y="949"/>
                </a:lnTo>
                <a:lnTo>
                  <a:pt x="4804" y="653"/>
                </a:lnTo>
                <a:lnTo>
                  <a:pt x="4797" y="568"/>
                </a:lnTo>
                <a:lnTo>
                  <a:pt x="4883" y="469"/>
                </a:lnTo>
                <a:cubicBezTo>
                  <a:pt x="4888" y="462"/>
                  <a:pt x="4891" y="454"/>
                  <a:pt x="4891" y="445"/>
                </a:cubicBezTo>
                <a:lnTo>
                  <a:pt x="4883" y="337"/>
                </a:lnTo>
                <a:cubicBezTo>
                  <a:pt x="4882" y="320"/>
                  <a:pt x="4868" y="307"/>
                  <a:pt x="4852" y="307"/>
                </a:cubicBezTo>
                <a:cubicBezTo>
                  <a:pt x="4851" y="307"/>
                  <a:pt x="4849" y="307"/>
                  <a:pt x="4847" y="307"/>
                </a:cubicBezTo>
                <a:lnTo>
                  <a:pt x="4664" y="320"/>
                </a:lnTo>
                <a:lnTo>
                  <a:pt x="4543" y="135"/>
                </a:lnTo>
                <a:cubicBezTo>
                  <a:pt x="4539" y="130"/>
                  <a:pt x="4534" y="126"/>
                  <a:pt x="4529" y="124"/>
                </a:cubicBezTo>
                <a:lnTo>
                  <a:pt x="4310" y="30"/>
                </a:lnTo>
                <a:cubicBezTo>
                  <a:pt x="4306" y="28"/>
                  <a:pt x="4302" y="27"/>
                  <a:pt x="4298" y="27"/>
                </a:cubicBezTo>
                <a:cubicBezTo>
                  <a:pt x="4297" y="27"/>
                  <a:pt x="4296" y="27"/>
                  <a:pt x="4295" y="27"/>
                </a:cubicBezTo>
                <a:lnTo>
                  <a:pt x="4186" y="36"/>
                </a:lnTo>
                <a:cubicBezTo>
                  <a:pt x="4169" y="37"/>
                  <a:pt x="4155" y="52"/>
                  <a:pt x="4157" y="70"/>
                </a:cubicBezTo>
                <a:lnTo>
                  <a:pt x="4163" y="157"/>
                </a:lnTo>
                <a:lnTo>
                  <a:pt x="3978" y="260"/>
                </a:lnTo>
                <a:lnTo>
                  <a:pt x="3924" y="265"/>
                </a:lnTo>
                <a:lnTo>
                  <a:pt x="3919" y="197"/>
                </a:lnTo>
                <a:cubicBezTo>
                  <a:pt x="3918" y="188"/>
                  <a:pt x="3913" y="179"/>
                  <a:pt x="3907" y="174"/>
                </a:cubicBezTo>
                <a:lnTo>
                  <a:pt x="3791" y="74"/>
                </a:lnTo>
                <a:cubicBezTo>
                  <a:pt x="3785" y="70"/>
                  <a:pt x="3780" y="66"/>
                  <a:pt x="3773" y="66"/>
                </a:cubicBezTo>
                <a:cubicBezTo>
                  <a:pt x="3771" y="66"/>
                  <a:pt x="3769" y="66"/>
                  <a:pt x="3768" y="67"/>
                </a:cubicBezTo>
                <a:lnTo>
                  <a:pt x="3164" y="109"/>
                </a:lnTo>
                <a:lnTo>
                  <a:pt x="3159" y="31"/>
                </a:lnTo>
                <a:cubicBezTo>
                  <a:pt x="3158" y="22"/>
                  <a:pt x="3153" y="15"/>
                  <a:pt x="3147" y="9"/>
                </a:cubicBezTo>
                <a:cubicBezTo>
                  <a:pt x="3141" y="5"/>
                  <a:pt x="3134" y="1"/>
                  <a:pt x="31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902;p51">
            <a:extLst>
              <a:ext uri="{FF2B5EF4-FFF2-40B4-BE49-F238E27FC236}">
                <a16:creationId xmlns:a16="http://schemas.microsoft.com/office/drawing/2014/main" id="{F088DFAC-3291-40EE-23BE-5956754E80DE}"/>
              </a:ext>
            </a:extLst>
          </p:cNvPr>
          <p:cNvSpPr/>
          <p:nvPr/>
        </p:nvSpPr>
        <p:spPr>
          <a:xfrm>
            <a:off x="3002211" y="2877494"/>
            <a:ext cx="8001" cy="741"/>
          </a:xfrm>
          <a:custGeom>
            <a:avLst/>
            <a:gdLst/>
            <a:ahLst/>
            <a:cxnLst/>
            <a:rect l="l" t="t" r="r" b="b"/>
            <a:pathLst>
              <a:path w="108" h="10" extrusionOk="0">
                <a:moveTo>
                  <a:pt x="1" y="9"/>
                </a:moveTo>
                <a:lnTo>
                  <a:pt x="108" y="1"/>
                </a:lnTo>
                <a:lnTo>
                  <a:pt x="108" y="1"/>
                </a:lnTo>
                <a:close/>
              </a:path>
            </a:pathLst>
          </a:custGeom>
          <a:solidFill>
            <a:srgbClr val="E4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903;p51">
            <a:extLst>
              <a:ext uri="{FF2B5EF4-FFF2-40B4-BE49-F238E27FC236}">
                <a16:creationId xmlns:a16="http://schemas.microsoft.com/office/drawing/2014/main" id="{135A1A9A-62B4-F98E-1B61-55988814BC97}"/>
              </a:ext>
            </a:extLst>
          </p:cNvPr>
          <p:cNvSpPr/>
          <p:nvPr/>
        </p:nvSpPr>
        <p:spPr>
          <a:xfrm>
            <a:off x="2999766" y="2875124"/>
            <a:ext cx="12965" cy="5482"/>
          </a:xfrm>
          <a:custGeom>
            <a:avLst/>
            <a:gdLst/>
            <a:ahLst/>
            <a:cxnLst/>
            <a:rect l="l" t="t" r="r" b="b"/>
            <a:pathLst>
              <a:path w="175" h="74" extrusionOk="0">
                <a:moveTo>
                  <a:pt x="143" y="0"/>
                </a:moveTo>
                <a:cubicBezTo>
                  <a:pt x="142" y="0"/>
                  <a:pt x="140" y="0"/>
                  <a:pt x="139" y="1"/>
                </a:cubicBezTo>
                <a:lnTo>
                  <a:pt x="31" y="8"/>
                </a:lnTo>
                <a:cubicBezTo>
                  <a:pt x="14" y="10"/>
                  <a:pt x="0" y="23"/>
                  <a:pt x="0" y="41"/>
                </a:cubicBezTo>
                <a:lnTo>
                  <a:pt x="0" y="43"/>
                </a:lnTo>
                <a:cubicBezTo>
                  <a:pt x="2" y="60"/>
                  <a:pt x="16" y="73"/>
                  <a:pt x="34" y="73"/>
                </a:cubicBezTo>
                <a:lnTo>
                  <a:pt x="36" y="73"/>
                </a:lnTo>
                <a:lnTo>
                  <a:pt x="144" y="65"/>
                </a:lnTo>
                <a:cubicBezTo>
                  <a:pt x="161" y="64"/>
                  <a:pt x="174" y="50"/>
                  <a:pt x="174" y="33"/>
                </a:cubicBezTo>
                <a:lnTo>
                  <a:pt x="174" y="31"/>
                </a:lnTo>
                <a:cubicBezTo>
                  <a:pt x="172" y="14"/>
                  <a:pt x="158" y="0"/>
                  <a:pt x="1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904;p51">
            <a:extLst>
              <a:ext uri="{FF2B5EF4-FFF2-40B4-BE49-F238E27FC236}">
                <a16:creationId xmlns:a16="http://schemas.microsoft.com/office/drawing/2014/main" id="{46B626E9-E120-08AB-7DCA-F688112DA61E}"/>
              </a:ext>
            </a:extLst>
          </p:cNvPr>
          <p:cNvSpPr/>
          <p:nvPr/>
        </p:nvSpPr>
        <p:spPr>
          <a:xfrm>
            <a:off x="3441397" y="2970697"/>
            <a:ext cx="5630" cy="11780"/>
          </a:xfrm>
          <a:custGeom>
            <a:avLst/>
            <a:gdLst/>
            <a:ahLst/>
            <a:cxnLst/>
            <a:rect l="l" t="t" r="r" b="b"/>
            <a:pathLst>
              <a:path w="76" h="159" extrusionOk="0">
                <a:moveTo>
                  <a:pt x="36" y="0"/>
                </a:moveTo>
                <a:cubicBezTo>
                  <a:pt x="34" y="0"/>
                  <a:pt x="33" y="0"/>
                  <a:pt x="32" y="1"/>
                </a:cubicBezTo>
                <a:cubicBezTo>
                  <a:pt x="14" y="2"/>
                  <a:pt x="0" y="17"/>
                  <a:pt x="2" y="35"/>
                </a:cubicBezTo>
                <a:lnTo>
                  <a:pt x="9" y="129"/>
                </a:lnTo>
                <a:cubicBezTo>
                  <a:pt x="10" y="146"/>
                  <a:pt x="24" y="159"/>
                  <a:pt x="41" y="159"/>
                </a:cubicBezTo>
                <a:lnTo>
                  <a:pt x="44" y="159"/>
                </a:lnTo>
                <a:cubicBezTo>
                  <a:pt x="62" y="158"/>
                  <a:pt x="75" y="142"/>
                  <a:pt x="73" y="123"/>
                </a:cubicBezTo>
                <a:lnTo>
                  <a:pt x="67" y="30"/>
                </a:lnTo>
                <a:cubicBezTo>
                  <a:pt x="66" y="14"/>
                  <a:pt x="50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905;p51">
            <a:extLst>
              <a:ext uri="{FF2B5EF4-FFF2-40B4-BE49-F238E27FC236}">
                <a16:creationId xmlns:a16="http://schemas.microsoft.com/office/drawing/2014/main" id="{869BAA51-BFF9-016A-927D-4A589B5448D5}"/>
              </a:ext>
            </a:extLst>
          </p:cNvPr>
          <p:cNvSpPr/>
          <p:nvPr/>
        </p:nvSpPr>
        <p:spPr>
          <a:xfrm>
            <a:off x="2944868" y="3326315"/>
            <a:ext cx="2371" cy="222"/>
          </a:xfrm>
          <a:custGeom>
            <a:avLst/>
            <a:gdLst/>
            <a:ahLst/>
            <a:cxnLst/>
            <a:rect l="l" t="t" r="r" b="b"/>
            <a:pathLst>
              <a:path w="32" h="3" extrusionOk="0">
                <a:moveTo>
                  <a:pt x="31" y="1"/>
                </a:moveTo>
                <a:lnTo>
                  <a:pt x="0" y="3"/>
                </a:lnTo>
                <a:close/>
              </a:path>
            </a:pathLst>
          </a:custGeom>
          <a:solidFill>
            <a:srgbClr val="CD7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906;p51">
            <a:extLst>
              <a:ext uri="{FF2B5EF4-FFF2-40B4-BE49-F238E27FC236}">
                <a16:creationId xmlns:a16="http://schemas.microsoft.com/office/drawing/2014/main" id="{2BA3FC3D-A690-8BD6-BFCA-CF3F0454F4D5}"/>
              </a:ext>
            </a:extLst>
          </p:cNvPr>
          <p:cNvSpPr/>
          <p:nvPr/>
        </p:nvSpPr>
        <p:spPr>
          <a:xfrm>
            <a:off x="2942423" y="3323796"/>
            <a:ext cx="7187" cy="5112"/>
          </a:xfrm>
          <a:custGeom>
            <a:avLst/>
            <a:gdLst/>
            <a:ahLst/>
            <a:cxnLst/>
            <a:rect l="l" t="t" r="r" b="b"/>
            <a:pathLst>
              <a:path w="97" h="69" extrusionOk="0">
                <a:moveTo>
                  <a:pt x="66" y="1"/>
                </a:moveTo>
                <a:cubicBezTo>
                  <a:pt x="64" y="1"/>
                  <a:pt x="63" y="1"/>
                  <a:pt x="61" y="1"/>
                </a:cubicBezTo>
                <a:lnTo>
                  <a:pt x="30" y="4"/>
                </a:lnTo>
                <a:cubicBezTo>
                  <a:pt x="13" y="5"/>
                  <a:pt x="1" y="20"/>
                  <a:pt x="1" y="37"/>
                </a:cubicBezTo>
                <a:lnTo>
                  <a:pt x="1" y="40"/>
                </a:lnTo>
                <a:cubicBezTo>
                  <a:pt x="2" y="56"/>
                  <a:pt x="16" y="69"/>
                  <a:pt x="33" y="69"/>
                </a:cubicBezTo>
                <a:lnTo>
                  <a:pt x="35" y="69"/>
                </a:lnTo>
                <a:lnTo>
                  <a:pt x="66" y="67"/>
                </a:lnTo>
                <a:cubicBezTo>
                  <a:pt x="84" y="66"/>
                  <a:pt x="97" y="51"/>
                  <a:pt x="97" y="35"/>
                </a:cubicBezTo>
                <a:lnTo>
                  <a:pt x="97" y="31"/>
                </a:lnTo>
                <a:cubicBezTo>
                  <a:pt x="96" y="15"/>
                  <a:pt x="83" y="1"/>
                  <a:pt x="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907;p51">
            <a:extLst>
              <a:ext uri="{FF2B5EF4-FFF2-40B4-BE49-F238E27FC236}">
                <a16:creationId xmlns:a16="http://schemas.microsoft.com/office/drawing/2014/main" id="{A68AEA73-F57F-288F-5FAA-7F6390569405}"/>
              </a:ext>
            </a:extLst>
          </p:cNvPr>
          <p:cNvSpPr/>
          <p:nvPr/>
        </p:nvSpPr>
        <p:spPr>
          <a:xfrm>
            <a:off x="2920567" y="3382473"/>
            <a:ext cx="5556" cy="4297"/>
          </a:xfrm>
          <a:custGeom>
            <a:avLst/>
            <a:gdLst/>
            <a:ahLst/>
            <a:cxnLst/>
            <a:rect l="l" t="t" r="r" b="b"/>
            <a:pathLst>
              <a:path w="75" h="58" extrusionOk="0">
                <a:moveTo>
                  <a:pt x="21" y="1"/>
                </a:moveTo>
                <a:lnTo>
                  <a:pt x="0" y="13"/>
                </a:lnTo>
                <a:lnTo>
                  <a:pt x="33" y="42"/>
                </a:lnTo>
                <a:lnTo>
                  <a:pt x="74" y="58"/>
                </a:lnTo>
                <a:lnTo>
                  <a:pt x="74" y="58"/>
                </a:lnTo>
                <a:lnTo>
                  <a:pt x="21" y="1"/>
                </a:lnTo>
                <a:close/>
              </a:path>
            </a:pathLst>
          </a:custGeom>
          <a:solidFill>
            <a:srgbClr val="CD7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908;p51">
            <a:extLst>
              <a:ext uri="{FF2B5EF4-FFF2-40B4-BE49-F238E27FC236}">
                <a16:creationId xmlns:a16="http://schemas.microsoft.com/office/drawing/2014/main" id="{219B4B53-BD25-5EEB-C602-C4295A02E009}"/>
              </a:ext>
            </a:extLst>
          </p:cNvPr>
          <p:cNvSpPr/>
          <p:nvPr/>
        </p:nvSpPr>
        <p:spPr>
          <a:xfrm>
            <a:off x="2917974" y="3380028"/>
            <a:ext cx="10742" cy="9261"/>
          </a:xfrm>
          <a:custGeom>
            <a:avLst/>
            <a:gdLst/>
            <a:ahLst/>
            <a:cxnLst/>
            <a:rect l="l" t="t" r="r" b="b"/>
            <a:pathLst>
              <a:path w="145" h="125" extrusionOk="0">
                <a:moveTo>
                  <a:pt x="55" y="1"/>
                </a:moveTo>
                <a:cubicBezTo>
                  <a:pt x="50" y="1"/>
                  <a:pt x="44" y="2"/>
                  <a:pt x="39" y="5"/>
                </a:cubicBezTo>
                <a:lnTo>
                  <a:pt x="18" y="17"/>
                </a:lnTo>
                <a:cubicBezTo>
                  <a:pt x="9" y="22"/>
                  <a:pt x="4" y="32"/>
                  <a:pt x="3" y="42"/>
                </a:cubicBezTo>
                <a:cubicBezTo>
                  <a:pt x="1" y="52"/>
                  <a:pt x="5" y="63"/>
                  <a:pt x="13" y="69"/>
                </a:cubicBezTo>
                <a:lnTo>
                  <a:pt x="47" y="99"/>
                </a:lnTo>
                <a:cubicBezTo>
                  <a:pt x="50" y="101"/>
                  <a:pt x="53" y="104"/>
                  <a:pt x="57" y="105"/>
                </a:cubicBezTo>
                <a:lnTo>
                  <a:pt x="98" y="121"/>
                </a:lnTo>
                <a:cubicBezTo>
                  <a:pt x="102" y="124"/>
                  <a:pt x="105" y="124"/>
                  <a:pt x="109" y="124"/>
                </a:cubicBezTo>
                <a:cubicBezTo>
                  <a:pt x="119" y="124"/>
                  <a:pt x="130" y="119"/>
                  <a:pt x="135" y="109"/>
                </a:cubicBezTo>
                <a:cubicBezTo>
                  <a:pt x="144" y="95"/>
                  <a:pt x="143" y="79"/>
                  <a:pt x="133" y="68"/>
                </a:cubicBezTo>
                <a:lnTo>
                  <a:pt x="79" y="11"/>
                </a:lnTo>
                <a:cubicBezTo>
                  <a:pt x="72" y="4"/>
                  <a:pt x="64" y="1"/>
                  <a:pt x="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909;p51">
            <a:extLst>
              <a:ext uri="{FF2B5EF4-FFF2-40B4-BE49-F238E27FC236}">
                <a16:creationId xmlns:a16="http://schemas.microsoft.com/office/drawing/2014/main" id="{F7364192-261D-FE78-8589-FC7A7074153E}"/>
              </a:ext>
            </a:extLst>
          </p:cNvPr>
          <p:cNvSpPr/>
          <p:nvPr/>
        </p:nvSpPr>
        <p:spPr>
          <a:xfrm>
            <a:off x="2933310" y="2950248"/>
            <a:ext cx="1032690" cy="543204"/>
          </a:xfrm>
          <a:custGeom>
            <a:avLst/>
            <a:gdLst/>
            <a:ahLst/>
            <a:cxnLst/>
            <a:rect l="l" t="t" r="r" b="b"/>
            <a:pathLst>
              <a:path w="13939" h="7332" extrusionOk="0">
                <a:moveTo>
                  <a:pt x="8246" y="1"/>
                </a:moveTo>
                <a:lnTo>
                  <a:pt x="8137" y="8"/>
                </a:lnTo>
                <a:lnTo>
                  <a:pt x="7949" y="144"/>
                </a:lnTo>
                <a:lnTo>
                  <a:pt x="7941" y="141"/>
                </a:lnTo>
                <a:lnTo>
                  <a:pt x="7725" y="38"/>
                </a:lnTo>
                <a:lnTo>
                  <a:pt x="7710" y="38"/>
                </a:lnTo>
                <a:lnTo>
                  <a:pt x="7616" y="44"/>
                </a:lnTo>
                <a:lnTo>
                  <a:pt x="7516" y="176"/>
                </a:lnTo>
                <a:lnTo>
                  <a:pt x="7455" y="180"/>
                </a:lnTo>
                <a:lnTo>
                  <a:pt x="7414" y="183"/>
                </a:lnTo>
                <a:lnTo>
                  <a:pt x="7204" y="285"/>
                </a:lnTo>
                <a:lnTo>
                  <a:pt x="7199" y="282"/>
                </a:lnTo>
                <a:lnTo>
                  <a:pt x="7087" y="206"/>
                </a:lnTo>
                <a:lnTo>
                  <a:pt x="7080" y="210"/>
                </a:lnTo>
                <a:lnTo>
                  <a:pt x="6893" y="308"/>
                </a:lnTo>
                <a:lnTo>
                  <a:pt x="6907" y="517"/>
                </a:lnTo>
                <a:lnTo>
                  <a:pt x="6893" y="517"/>
                </a:lnTo>
                <a:lnTo>
                  <a:pt x="6684" y="533"/>
                </a:lnTo>
                <a:lnTo>
                  <a:pt x="6581" y="539"/>
                </a:lnTo>
                <a:lnTo>
                  <a:pt x="6481" y="547"/>
                </a:lnTo>
                <a:lnTo>
                  <a:pt x="6353" y="497"/>
                </a:lnTo>
                <a:lnTo>
                  <a:pt x="6159" y="512"/>
                </a:lnTo>
                <a:lnTo>
                  <a:pt x="6044" y="519"/>
                </a:lnTo>
                <a:lnTo>
                  <a:pt x="5887" y="691"/>
                </a:lnTo>
                <a:lnTo>
                  <a:pt x="5900" y="886"/>
                </a:lnTo>
                <a:lnTo>
                  <a:pt x="5838" y="1130"/>
                </a:lnTo>
                <a:lnTo>
                  <a:pt x="5978" y="1352"/>
                </a:lnTo>
                <a:lnTo>
                  <a:pt x="5940" y="1435"/>
                </a:lnTo>
                <a:lnTo>
                  <a:pt x="5956" y="1661"/>
                </a:lnTo>
                <a:lnTo>
                  <a:pt x="5956" y="1668"/>
                </a:lnTo>
                <a:lnTo>
                  <a:pt x="5913" y="1664"/>
                </a:lnTo>
                <a:lnTo>
                  <a:pt x="5681" y="1460"/>
                </a:lnTo>
                <a:lnTo>
                  <a:pt x="5618" y="1465"/>
                </a:lnTo>
                <a:lnTo>
                  <a:pt x="5580" y="1469"/>
                </a:lnTo>
                <a:lnTo>
                  <a:pt x="5486" y="1576"/>
                </a:lnTo>
                <a:lnTo>
                  <a:pt x="5473" y="1575"/>
                </a:lnTo>
                <a:lnTo>
                  <a:pt x="5144" y="1498"/>
                </a:lnTo>
                <a:lnTo>
                  <a:pt x="5138" y="1500"/>
                </a:lnTo>
                <a:lnTo>
                  <a:pt x="5056" y="1505"/>
                </a:lnTo>
                <a:lnTo>
                  <a:pt x="5051" y="1505"/>
                </a:lnTo>
                <a:lnTo>
                  <a:pt x="4935" y="1617"/>
                </a:lnTo>
                <a:lnTo>
                  <a:pt x="4929" y="1623"/>
                </a:lnTo>
                <a:lnTo>
                  <a:pt x="4901" y="1742"/>
                </a:lnTo>
                <a:lnTo>
                  <a:pt x="4870" y="1823"/>
                </a:lnTo>
                <a:lnTo>
                  <a:pt x="4863" y="1839"/>
                </a:lnTo>
                <a:lnTo>
                  <a:pt x="4861" y="1833"/>
                </a:lnTo>
                <a:lnTo>
                  <a:pt x="4722" y="1565"/>
                </a:lnTo>
                <a:lnTo>
                  <a:pt x="4602" y="1531"/>
                </a:lnTo>
                <a:lnTo>
                  <a:pt x="4510" y="1751"/>
                </a:lnTo>
                <a:lnTo>
                  <a:pt x="4503" y="1771"/>
                </a:lnTo>
                <a:lnTo>
                  <a:pt x="4450" y="1694"/>
                </a:lnTo>
                <a:lnTo>
                  <a:pt x="4421" y="1652"/>
                </a:lnTo>
                <a:lnTo>
                  <a:pt x="4315" y="1557"/>
                </a:lnTo>
                <a:lnTo>
                  <a:pt x="4179" y="1568"/>
                </a:lnTo>
                <a:lnTo>
                  <a:pt x="4089" y="1574"/>
                </a:lnTo>
                <a:lnTo>
                  <a:pt x="3988" y="1683"/>
                </a:lnTo>
                <a:lnTo>
                  <a:pt x="3916" y="1689"/>
                </a:lnTo>
                <a:lnTo>
                  <a:pt x="3670" y="1705"/>
                </a:lnTo>
                <a:lnTo>
                  <a:pt x="3561" y="1610"/>
                </a:lnTo>
                <a:lnTo>
                  <a:pt x="3446" y="1618"/>
                </a:lnTo>
                <a:lnTo>
                  <a:pt x="3026" y="1548"/>
                </a:lnTo>
                <a:lnTo>
                  <a:pt x="2808" y="1440"/>
                </a:lnTo>
                <a:lnTo>
                  <a:pt x="2475" y="1375"/>
                </a:lnTo>
                <a:lnTo>
                  <a:pt x="2172" y="1396"/>
                </a:lnTo>
                <a:lnTo>
                  <a:pt x="1839" y="1507"/>
                </a:lnTo>
                <a:lnTo>
                  <a:pt x="1824" y="1508"/>
                </a:lnTo>
                <a:lnTo>
                  <a:pt x="1774" y="1513"/>
                </a:lnTo>
                <a:lnTo>
                  <a:pt x="1644" y="1522"/>
                </a:lnTo>
                <a:lnTo>
                  <a:pt x="1425" y="1514"/>
                </a:lnTo>
                <a:lnTo>
                  <a:pt x="1238" y="1646"/>
                </a:lnTo>
                <a:lnTo>
                  <a:pt x="1234" y="1659"/>
                </a:lnTo>
                <a:lnTo>
                  <a:pt x="1215" y="1729"/>
                </a:lnTo>
                <a:lnTo>
                  <a:pt x="1204" y="1771"/>
                </a:lnTo>
                <a:lnTo>
                  <a:pt x="1095" y="1894"/>
                </a:lnTo>
                <a:lnTo>
                  <a:pt x="1043" y="1976"/>
                </a:lnTo>
                <a:lnTo>
                  <a:pt x="1022" y="2010"/>
                </a:lnTo>
                <a:lnTo>
                  <a:pt x="1020" y="2006"/>
                </a:lnTo>
                <a:lnTo>
                  <a:pt x="915" y="1901"/>
                </a:lnTo>
                <a:lnTo>
                  <a:pt x="901" y="1902"/>
                </a:lnTo>
                <a:lnTo>
                  <a:pt x="790" y="1914"/>
                </a:lnTo>
                <a:lnTo>
                  <a:pt x="787" y="1914"/>
                </a:lnTo>
                <a:lnTo>
                  <a:pt x="808" y="1937"/>
                </a:lnTo>
                <a:lnTo>
                  <a:pt x="757" y="2253"/>
                </a:lnTo>
                <a:lnTo>
                  <a:pt x="822" y="2336"/>
                </a:lnTo>
                <a:lnTo>
                  <a:pt x="769" y="2427"/>
                </a:lnTo>
                <a:lnTo>
                  <a:pt x="931" y="2524"/>
                </a:lnTo>
                <a:lnTo>
                  <a:pt x="1019" y="2678"/>
                </a:lnTo>
                <a:lnTo>
                  <a:pt x="1224" y="2911"/>
                </a:lnTo>
                <a:lnTo>
                  <a:pt x="1147" y="2953"/>
                </a:lnTo>
                <a:lnTo>
                  <a:pt x="1157" y="3090"/>
                </a:lnTo>
                <a:lnTo>
                  <a:pt x="1240" y="3120"/>
                </a:lnTo>
                <a:lnTo>
                  <a:pt x="1330" y="3267"/>
                </a:lnTo>
                <a:lnTo>
                  <a:pt x="1267" y="3504"/>
                </a:lnTo>
                <a:lnTo>
                  <a:pt x="1150" y="3598"/>
                </a:lnTo>
                <a:lnTo>
                  <a:pt x="939" y="3585"/>
                </a:lnTo>
                <a:lnTo>
                  <a:pt x="735" y="3788"/>
                </a:lnTo>
                <a:lnTo>
                  <a:pt x="679" y="3908"/>
                </a:lnTo>
                <a:lnTo>
                  <a:pt x="598" y="4104"/>
                </a:lnTo>
                <a:lnTo>
                  <a:pt x="483" y="4141"/>
                </a:lnTo>
                <a:lnTo>
                  <a:pt x="398" y="4271"/>
                </a:lnTo>
                <a:lnTo>
                  <a:pt x="364" y="4410"/>
                </a:lnTo>
                <a:lnTo>
                  <a:pt x="330" y="4646"/>
                </a:lnTo>
                <a:lnTo>
                  <a:pt x="337" y="4739"/>
                </a:lnTo>
                <a:lnTo>
                  <a:pt x="346" y="4861"/>
                </a:lnTo>
                <a:lnTo>
                  <a:pt x="323" y="4952"/>
                </a:lnTo>
                <a:lnTo>
                  <a:pt x="338" y="5066"/>
                </a:lnTo>
                <a:lnTo>
                  <a:pt x="283" y="5153"/>
                </a:lnTo>
                <a:lnTo>
                  <a:pt x="307" y="5229"/>
                </a:lnTo>
                <a:lnTo>
                  <a:pt x="195" y="5308"/>
                </a:lnTo>
                <a:lnTo>
                  <a:pt x="136" y="5392"/>
                </a:lnTo>
                <a:lnTo>
                  <a:pt x="174" y="5521"/>
                </a:lnTo>
                <a:lnTo>
                  <a:pt x="79" y="5527"/>
                </a:lnTo>
                <a:lnTo>
                  <a:pt x="30" y="5626"/>
                </a:lnTo>
                <a:lnTo>
                  <a:pt x="1" y="5751"/>
                </a:lnTo>
                <a:lnTo>
                  <a:pt x="43" y="5821"/>
                </a:lnTo>
                <a:lnTo>
                  <a:pt x="26" y="5974"/>
                </a:lnTo>
                <a:lnTo>
                  <a:pt x="51" y="6031"/>
                </a:lnTo>
                <a:lnTo>
                  <a:pt x="77" y="6042"/>
                </a:lnTo>
                <a:lnTo>
                  <a:pt x="129" y="6012"/>
                </a:lnTo>
                <a:lnTo>
                  <a:pt x="247" y="6040"/>
                </a:lnTo>
                <a:lnTo>
                  <a:pt x="283" y="6073"/>
                </a:lnTo>
                <a:lnTo>
                  <a:pt x="442" y="6025"/>
                </a:lnTo>
                <a:lnTo>
                  <a:pt x="746" y="6003"/>
                </a:lnTo>
                <a:lnTo>
                  <a:pt x="943" y="6034"/>
                </a:lnTo>
                <a:lnTo>
                  <a:pt x="1103" y="6095"/>
                </a:lnTo>
                <a:lnTo>
                  <a:pt x="1230" y="6157"/>
                </a:lnTo>
                <a:lnTo>
                  <a:pt x="1421" y="6182"/>
                </a:lnTo>
                <a:lnTo>
                  <a:pt x="1525" y="6029"/>
                </a:lnTo>
                <a:lnTo>
                  <a:pt x="1712" y="5980"/>
                </a:lnTo>
                <a:lnTo>
                  <a:pt x="1833" y="5972"/>
                </a:lnTo>
                <a:lnTo>
                  <a:pt x="2149" y="6094"/>
                </a:lnTo>
                <a:lnTo>
                  <a:pt x="2258" y="6014"/>
                </a:lnTo>
                <a:lnTo>
                  <a:pt x="2475" y="5802"/>
                </a:lnTo>
                <a:lnTo>
                  <a:pt x="2551" y="5812"/>
                </a:lnTo>
                <a:lnTo>
                  <a:pt x="2730" y="5798"/>
                </a:lnTo>
                <a:lnTo>
                  <a:pt x="2932" y="5770"/>
                </a:lnTo>
                <a:lnTo>
                  <a:pt x="2963" y="5694"/>
                </a:lnTo>
                <a:lnTo>
                  <a:pt x="2998" y="5568"/>
                </a:lnTo>
                <a:lnTo>
                  <a:pt x="3302" y="5438"/>
                </a:lnTo>
                <a:lnTo>
                  <a:pt x="3398" y="5472"/>
                </a:lnTo>
                <a:lnTo>
                  <a:pt x="3398" y="5472"/>
                </a:lnTo>
                <a:lnTo>
                  <a:pt x="3396" y="5454"/>
                </a:lnTo>
                <a:lnTo>
                  <a:pt x="3396" y="5454"/>
                </a:lnTo>
                <a:lnTo>
                  <a:pt x="3435" y="5484"/>
                </a:lnTo>
                <a:lnTo>
                  <a:pt x="3495" y="5505"/>
                </a:lnTo>
                <a:lnTo>
                  <a:pt x="3634" y="5535"/>
                </a:lnTo>
                <a:lnTo>
                  <a:pt x="3919" y="5417"/>
                </a:lnTo>
                <a:lnTo>
                  <a:pt x="4025" y="5292"/>
                </a:lnTo>
                <a:lnTo>
                  <a:pt x="4127" y="5198"/>
                </a:lnTo>
                <a:lnTo>
                  <a:pt x="4141" y="5197"/>
                </a:lnTo>
                <a:lnTo>
                  <a:pt x="4446" y="5177"/>
                </a:lnTo>
                <a:lnTo>
                  <a:pt x="4452" y="5262"/>
                </a:lnTo>
                <a:lnTo>
                  <a:pt x="4676" y="5246"/>
                </a:lnTo>
                <a:lnTo>
                  <a:pt x="4792" y="5356"/>
                </a:lnTo>
                <a:lnTo>
                  <a:pt x="4900" y="5442"/>
                </a:lnTo>
                <a:lnTo>
                  <a:pt x="4981" y="5342"/>
                </a:lnTo>
                <a:lnTo>
                  <a:pt x="5103" y="5334"/>
                </a:lnTo>
                <a:lnTo>
                  <a:pt x="5111" y="5333"/>
                </a:lnTo>
                <a:lnTo>
                  <a:pt x="5218" y="5426"/>
                </a:lnTo>
                <a:lnTo>
                  <a:pt x="5424" y="5525"/>
                </a:lnTo>
                <a:lnTo>
                  <a:pt x="5415" y="5412"/>
                </a:lnTo>
                <a:lnTo>
                  <a:pt x="5421" y="5415"/>
                </a:lnTo>
                <a:lnTo>
                  <a:pt x="5420" y="5412"/>
                </a:lnTo>
                <a:lnTo>
                  <a:pt x="5663" y="5512"/>
                </a:lnTo>
                <a:lnTo>
                  <a:pt x="5669" y="5620"/>
                </a:lnTo>
                <a:lnTo>
                  <a:pt x="5677" y="5720"/>
                </a:lnTo>
                <a:lnTo>
                  <a:pt x="5763" y="5714"/>
                </a:lnTo>
                <a:lnTo>
                  <a:pt x="5778" y="5714"/>
                </a:lnTo>
                <a:lnTo>
                  <a:pt x="5793" y="5923"/>
                </a:lnTo>
                <a:lnTo>
                  <a:pt x="5807" y="6141"/>
                </a:lnTo>
                <a:lnTo>
                  <a:pt x="5815" y="6249"/>
                </a:lnTo>
                <a:lnTo>
                  <a:pt x="5918" y="6243"/>
                </a:lnTo>
                <a:lnTo>
                  <a:pt x="6018" y="6234"/>
                </a:lnTo>
                <a:lnTo>
                  <a:pt x="6149" y="6436"/>
                </a:lnTo>
                <a:lnTo>
                  <a:pt x="6165" y="6652"/>
                </a:lnTo>
                <a:lnTo>
                  <a:pt x="6259" y="6646"/>
                </a:lnTo>
                <a:lnTo>
                  <a:pt x="6362" y="6639"/>
                </a:lnTo>
                <a:lnTo>
                  <a:pt x="6381" y="6636"/>
                </a:lnTo>
                <a:lnTo>
                  <a:pt x="6388" y="6732"/>
                </a:lnTo>
                <a:lnTo>
                  <a:pt x="6395" y="6848"/>
                </a:lnTo>
                <a:lnTo>
                  <a:pt x="6503" y="6949"/>
                </a:lnTo>
                <a:lnTo>
                  <a:pt x="6621" y="7051"/>
                </a:lnTo>
                <a:lnTo>
                  <a:pt x="6730" y="7144"/>
                </a:lnTo>
                <a:lnTo>
                  <a:pt x="6723" y="7260"/>
                </a:lnTo>
                <a:lnTo>
                  <a:pt x="6824" y="7138"/>
                </a:lnTo>
                <a:lnTo>
                  <a:pt x="6940" y="7245"/>
                </a:lnTo>
                <a:lnTo>
                  <a:pt x="7048" y="7332"/>
                </a:lnTo>
                <a:lnTo>
                  <a:pt x="7149" y="7326"/>
                </a:lnTo>
                <a:lnTo>
                  <a:pt x="7127" y="7014"/>
                </a:lnTo>
                <a:lnTo>
                  <a:pt x="7227" y="6789"/>
                </a:lnTo>
                <a:lnTo>
                  <a:pt x="7335" y="6781"/>
                </a:lnTo>
                <a:lnTo>
                  <a:pt x="7436" y="6883"/>
                </a:lnTo>
                <a:lnTo>
                  <a:pt x="7646" y="6759"/>
                </a:lnTo>
                <a:lnTo>
                  <a:pt x="7847" y="6534"/>
                </a:lnTo>
                <a:lnTo>
                  <a:pt x="7951" y="6526"/>
                </a:lnTo>
                <a:lnTo>
                  <a:pt x="7957" y="6621"/>
                </a:lnTo>
                <a:lnTo>
                  <a:pt x="8071" y="6612"/>
                </a:lnTo>
                <a:lnTo>
                  <a:pt x="8058" y="6410"/>
                </a:lnTo>
                <a:lnTo>
                  <a:pt x="8049" y="6301"/>
                </a:lnTo>
                <a:lnTo>
                  <a:pt x="8035" y="6093"/>
                </a:lnTo>
                <a:lnTo>
                  <a:pt x="8153" y="6295"/>
                </a:lnTo>
                <a:lnTo>
                  <a:pt x="8261" y="6396"/>
                </a:lnTo>
                <a:lnTo>
                  <a:pt x="8268" y="6504"/>
                </a:lnTo>
                <a:lnTo>
                  <a:pt x="8398" y="6706"/>
                </a:lnTo>
                <a:lnTo>
                  <a:pt x="8183" y="6722"/>
                </a:lnTo>
                <a:lnTo>
                  <a:pt x="8190" y="6829"/>
                </a:lnTo>
                <a:lnTo>
                  <a:pt x="8198" y="6938"/>
                </a:lnTo>
                <a:lnTo>
                  <a:pt x="8205" y="7040"/>
                </a:lnTo>
                <a:lnTo>
                  <a:pt x="8429" y="7140"/>
                </a:lnTo>
                <a:lnTo>
                  <a:pt x="8639" y="7219"/>
                </a:lnTo>
                <a:lnTo>
                  <a:pt x="8956" y="6987"/>
                </a:lnTo>
                <a:lnTo>
                  <a:pt x="9144" y="6871"/>
                </a:lnTo>
                <a:lnTo>
                  <a:pt x="9253" y="6864"/>
                </a:lnTo>
                <a:lnTo>
                  <a:pt x="9361" y="6748"/>
                </a:lnTo>
                <a:lnTo>
                  <a:pt x="9485" y="7065"/>
                </a:lnTo>
                <a:lnTo>
                  <a:pt x="9585" y="6942"/>
                </a:lnTo>
                <a:lnTo>
                  <a:pt x="9679" y="6725"/>
                </a:lnTo>
                <a:lnTo>
                  <a:pt x="9672" y="6615"/>
                </a:lnTo>
                <a:lnTo>
                  <a:pt x="9765" y="6609"/>
                </a:lnTo>
                <a:lnTo>
                  <a:pt x="9897" y="6709"/>
                </a:lnTo>
                <a:lnTo>
                  <a:pt x="9990" y="6594"/>
                </a:lnTo>
                <a:lnTo>
                  <a:pt x="10090" y="6586"/>
                </a:lnTo>
                <a:lnTo>
                  <a:pt x="10416" y="6563"/>
                </a:lnTo>
                <a:lnTo>
                  <a:pt x="10423" y="6672"/>
                </a:lnTo>
                <a:lnTo>
                  <a:pt x="10526" y="6665"/>
                </a:lnTo>
                <a:lnTo>
                  <a:pt x="10518" y="6556"/>
                </a:lnTo>
                <a:lnTo>
                  <a:pt x="10626" y="6548"/>
                </a:lnTo>
                <a:lnTo>
                  <a:pt x="10698" y="6223"/>
                </a:lnTo>
                <a:lnTo>
                  <a:pt x="10908" y="6099"/>
                </a:lnTo>
                <a:lnTo>
                  <a:pt x="10923" y="6317"/>
                </a:lnTo>
                <a:lnTo>
                  <a:pt x="11046" y="6307"/>
                </a:lnTo>
                <a:lnTo>
                  <a:pt x="11333" y="5960"/>
                </a:lnTo>
                <a:lnTo>
                  <a:pt x="11543" y="5844"/>
                </a:lnTo>
                <a:lnTo>
                  <a:pt x="11624" y="5729"/>
                </a:lnTo>
                <a:lnTo>
                  <a:pt x="11730" y="5614"/>
                </a:lnTo>
                <a:lnTo>
                  <a:pt x="11833" y="5606"/>
                </a:lnTo>
                <a:lnTo>
                  <a:pt x="12063" y="5698"/>
                </a:lnTo>
                <a:lnTo>
                  <a:pt x="12158" y="5584"/>
                </a:lnTo>
                <a:lnTo>
                  <a:pt x="12048" y="5483"/>
                </a:lnTo>
                <a:lnTo>
                  <a:pt x="12243" y="5365"/>
                </a:lnTo>
                <a:lnTo>
                  <a:pt x="12337" y="5149"/>
                </a:lnTo>
                <a:lnTo>
                  <a:pt x="12446" y="5032"/>
                </a:lnTo>
                <a:lnTo>
                  <a:pt x="12546" y="5026"/>
                </a:lnTo>
                <a:lnTo>
                  <a:pt x="12640" y="4902"/>
                </a:lnTo>
                <a:lnTo>
                  <a:pt x="12634" y="4802"/>
                </a:lnTo>
                <a:lnTo>
                  <a:pt x="12755" y="4894"/>
                </a:lnTo>
                <a:lnTo>
                  <a:pt x="12849" y="4886"/>
                </a:lnTo>
                <a:lnTo>
                  <a:pt x="12856" y="4786"/>
                </a:lnTo>
                <a:lnTo>
                  <a:pt x="12856" y="4770"/>
                </a:lnTo>
                <a:lnTo>
                  <a:pt x="12819" y="4264"/>
                </a:lnTo>
                <a:lnTo>
                  <a:pt x="13130" y="4132"/>
                </a:lnTo>
                <a:lnTo>
                  <a:pt x="13217" y="3799"/>
                </a:lnTo>
                <a:lnTo>
                  <a:pt x="13311" y="3699"/>
                </a:lnTo>
                <a:lnTo>
                  <a:pt x="13420" y="3692"/>
                </a:lnTo>
                <a:lnTo>
                  <a:pt x="13629" y="3676"/>
                </a:lnTo>
                <a:lnTo>
                  <a:pt x="13831" y="3662"/>
                </a:lnTo>
                <a:lnTo>
                  <a:pt x="13845" y="3662"/>
                </a:lnTo>
                <a:lnTo>
                  <a:pt x="13938" y="3327"/>
                </a:lnTo>
                <a:lnTo>
                  <a:pt x="13917" y="3008"/>
                </a:lnTo>
                <a:lnTo>
                  <a:pt x="13668" y="2700"/>
                </a:lnTo>
                <a:lnTo>
                  <a:pt x="13561" y="2706"/>
                </a:lnTo>
                <a:lnTo>
                  <a:pt x="13553" y="2606"/>
                </a:lnTo>
                <a:lnTo>
                  <a:pt x="13654" y="2490"/>
                </a:lnTo>
                <a:lnTo>
                  <a:pt x="13754" y="2366"/>
                </a:lnTo>
                <a:lnTo>
                  <a:pt x="13748" y="2265"/>
                </a:lnTo>
                <a:lnTo>
                  <a:pt x="13620" y="2274"/>
                </a:lnTo>
                <a:lnTo>
                  <a:pt x="13530" y="2281"/>
                </a:lnTo>
                <a:lnTo>
                  <a:pt x="13423" y="2208"/>
                </a:lnTo>
                <a:lnTo>
                  <a:pt x="13516" y="2085"/>
                </a:lnTo>
                <a:lnTo>
                  <a:pt x="13725" y="1960"/>
                </a:lnTo>
                <a:lnTo>
                  <a:pt x="13834" y="1852"/>
                </a:lnTo>
                <a:lnTo>
                  <a:pt x="13811" y="1519"/>
                </a:lnTo>
                <a:lnTo>
                  <a:pt x="13696" y="1527"/>
                </a:lnTo>
                <a:lnTo>
                  <a:pt x="13595" y="1658"/>
                </a:lnTo>
                <a:lnTo>
                  <a:pt x="13581" y="1658"/>
                </a:lnTo>
                <a:lnTo>
                  <a:pt x="13386" y="1673"/>
                </a:lnTo>
                <a:lnTo>
                  <a:pt x="13160" y="1565"/>
                </a:lnTo>
                <a:lnTo>
                  <a:pt x="13145" y="1566"/>
                </a:lnTo>
                <a:lnTo>
                  <a:pt x="13130" y="1568"/>
                </a:lnTo>
                <a:lnTo>
                  <a:pt x="12949" y="1580"/>
                </a:lnTo>
                <a:lnTo>
                  <a:pt x="12959" y="1703"/>
                </a:lnTo>
                <a:lnTo>
                  <a:pt x="12943" y="1687"/>
                </a:lnTo>
                <a:lnTo>
                  <a:pt x="12848" y="1586"/>
                </a:lnTo>
                <a:lnTo>
                  <a:pt x="12842" y="1487"/>
                </a:lnTo>
                <a:lnTo>
                  <a:pt x="12770" y="1492"/>
                </a:lnTo>
                <a:lnTo>
                  <a:pt x="12740" y="1493"/>
                </a:lnTo>
                <a:lnTo>
                  <a:pt x="12525" y="1508"/>
                </a:lnTo>
                <a:lnTo>
                  <a:pt x="12531" y="1609"/>
                </a:lnTo>
                <a:lnTo>
                  <a:pt x="12432" y="1617"/>
                </a:lnTo>
                <a:lnTo>
                  <a:pt x="12319" y="1625"/>
                </a:lnTo>
                <a:lnTo>
                  <a:pt x="12313" y="1524"/>
                </a:lnTo>
                <a:lnTo>
                  <a:pt x="12299" y="1531"/>
                </a:lnTo>
                <a:lnTo>
                  <a:pt x="12098" y="1641"/>
                </a:lnTo>
                <a:lnTo>
                  <a:pt x="12095" y="1637"/>
                </a:lnTo>
                <a:lnTo>
                  <a:pt x="11988" y="1547"/>
                </a:lnTo>
                <a:lnTo>
                  <a:pt x="11872" y="1446"/>
                </a:lnTo>
                <a:lnTo>
                  <a:pt x="11872" y="1453"/>
                </a:lnTo>
                <a:lnTo>
                  <a:pt x="11880" y="1554"/>
                </a:lnTo>
                <a:lnTo>
                  <a:pt x="11684" y="1669"/>
                </a:lnTo>
                <a:lnTo>
                  <a:pt x="11678" y="1667"/>
                </a:lnTo>
                <a:lnTo>
                  <a:pt x="11338" y="1484"/>
                </a:lnTo>
                <a:lnTo>
                  <a:pt x="11236" y="1389"/>
                </a:lnTo>
                <a:lnTo>
                  <a:pt x="11229" y="1288"/>
                </a:lnTo>
                <a:lnTo>
                  <a:pt x="11012" y="1303"/>
                </a:lnTo>
                <a:lnTo>
                  <a:pt x="10817" y="1521"/>
                </a:lnTo>
                <a:lnTo>
                  <a:pt x="10723" y="1636"/>
                </a:lnTo>
                <a:lnTo>
                  <a:pt x="10667" y="1641"/>
                </a:lnTo>
                <a:lnTo>
                  <a:pt x="10607" y="1644"/>
                </a:lnTo>
                <a:lnTo>
                  <a:pt x="10499" y="1543"/>
                </a:lnTo>
                <a:lnTo>
                  <a:pt x="10491" y="1552"/>
                </a:lnTo>
                <a:lnTo>
                  <a:pt x="10390" y="1659"/>
                </a:lnTo>
                <a:lnTo>
                  <a:pt x="10383" y="1653"/>
                </a:lnTo>
                <a:lnTo>
                  <a:pt x="10281" y="1558"/>
                </a:lnTo>
                <a:lnTo>
                  <a:pt x="10273" y="1559"/>
                </a:lnTo>
                <a:lnTo>
                  <a:pt x="10180" y="1566"/>
                </a:lnTo>
                <a:lnTo>
                  <a:pt x="9976" y="1580"/>
                </a:lnTo>
                <a:lnTo>
                  <a:pt x="9969" y="1580"/>
                </a:lnTo>
                <a:lnTo>
                  <a:pt x="9847" y="1590"/>
                </a:lnTo>
                <a:lnTo>
                  <a:pt x="9839" y="1487"/>
                </a:lnTo>
                <a:lnTo>
                  <a:pt x="9716" y="1175"/>
                </a:lnTo>
                <a:lnTo>
                  <a:pt x="9709" y="1075"/>
                </a:lnTo>
                <a:lnTo>
                  <a:pt x="9512" y="1089"/>
                </a:lnTo>
                <a:lnTo>
                  <a:pt x="9376" y="887"/>
                </a:lnTo>
                <a:lnTo>
                  <a:pt x="9367" y="772"/>
                </a:lnTo>
                <a:lnTo>
                  <a:pt x="9352" y="773"/>
                </a:lnTo>
                <a:lnTo>
                  <a:pt x="9273" y="778"/>
                </a:lnTo>
                <a:lnTo>
                  <a:pt x="9167" y="902"/>
                </a:lnTo>
                <a:lnTo>
                  <a:pt x="9158" y="902"/>
                </a:lnTo>
                <a:lnTo>
                  <a:pt x="8847" y="924"/>
                </a:lnTo>
                <a:lnTo>
                  <a:pt x="8631" y="940"/>
                </a:lnTo>
                <a:lnTo>
                  <a:pt x="8622" y="824"/>
                </a:lnTo>
                <a:lnTo>
                  <a:pt x="8606" y="608"/>
                </a:lnTo>
                <a:lnTo>
                  <a:pt x="8592" y="397"/>
                </a:lnTo>
                <a:lnTo>
                  <a:pt x="8498" y="289"/>
                </a:lnTo>
                <a:lnTo>
                  <a:pt x="8362" y="116"/>
                </a:lnTo>
                <a:lnTo>
                  <a:pt x="82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910;p51">
            <a:extLst>
              <a:ext uri="{FF2B5EF4-FFF2-40B4-BE49-F238E27FC236}">
                <a16:creationId xmlns:a16="http://schemas.microsoft.com/office/drawing/2014/main" id="{E2FC3AF8-2ED3-D80E-2AFA-9AD8337D9B57}"/>
              </a:ext>
            </a:extLst>
          </p:cNvPr>
          <p:cNvSpPr/>
          <p:nvPr/>
        </p:nvSpPr>
        <p:spPr>
          <a:xfrm>
            <a:off x="2930643" y="2948099"/>
            <a:ext cx="1038024" cy="547945"/>
          </a:xfrm>
          <a:custGeom>
            <a:avLst/>
            <a:gdLst/>
            <a:ahLst/>
            <a:cxnLst/>
            <a:rect l="l" t="t" r="r" b="b"/>
            <a:pathLst>
              <a:path w="14011" h="7396" extrusionOk="0">
                <a:moveTo>
                  <a:pt x="8263" y="59"/>
                </a:moveTo>
                <a:lnTo>
                  <a:pt x="8368" y="161"/>
                </a:lnTo>
                <a:lnTo>
                  <a:pt x="8504" y="335"/>
                </a:lnTo>
                <a:lnTo>
                  <a:pt x="8591" y="435"/>
                </a:lnTo>
                <a:lnTo>
                  <a:pt x="8629" y="966"/>
                </a:lnTo>
                <a:cubicBezTo>
                  <a:pt x="8631" y="983"/>
                  <a:pt x="8645" y="996"/>
                  <a:pt x="8660" y="996"/>
                </a:cubicBezTo>
                <a:cubicBezTo>
                  <a:pt x="8661" y="996"/>
                  <a:pt x="8663" y="996"/>
                  <a:pt x="8664" y="996"/>
                </a:cubicBezTo>
                <a:lnTo>
                  <a:pt x="9201" y="958"/>
                </a:lnTo>
                <a:cubicBezTo>
                  <a:pt x="9209" y="957"/>
                  <a:pt x="9218" y="953"/>
                  <a:pt x="9223" y="947"/>
                </a:cubicBezTo>
                <a:lnTo>
                  <a:pt x="9320" y="834"/>
                </a:lnTo>
                <a:lnTo>
                  <a:pt x="9369" y="829"/>
                </a:lnTo>
                <a:lnTo>
                  <a:pt x="9375" y="912"/>
                </a:lnTo>
                <a:cubicBezTo>
                  <a:pt x="9375" y="917"/>
                  <a:pt x="9378" y="922"/>
                  <a:pt x="9381" y="927"/>
                </a:cubicBezTo>
                <a:lnTo>
                  <a:pt x="9518" y="1129"/>
                </a:lnTo>
                <a:cubicBezTo>
                  <a:pt x="9525" y="1137"/>
                  <a:pt x="9533" y="1143"/>
                  <a:pt x="9543" y="1143"/>
                </a:cubicBezTo>
                <a:cubicBezTo>
                  <a:pt x="9545" y="1143"/>
                  <a:pt x="9546" y="1143"/>
                  <a:pt x="9547" y="1143"/>
                </a:cubicBezTo>
                <a:lnTo>
                  <a:pt x="9711" y="1131"/>
                </a:lnTo>
                <a:lnTo>
                  <a:pt x="9716" y="1199"/>
                </a:lnTo>
                <a:cubicBezTo>
                  <a:pt x="9716" y="1202"/>
                  <a:pt x="9718" y="1205"/>
                  <a:pt x="9719" y="1208"/>
                </a:cubicBezTo>
                <a:lnTo>
                  <a:pt x="9840" y="1516"/>
                </a:lnTo>
                <a:lnTo>
                  <a:pt x="9846" y="1613"/>
                </a:lnTo>
                <a:cubicBezTo>
                  <a:pt x="9848" y="1622"/>
                  <a:pt x="9851" y="1630"/>
                  <a:pt x="9859" y="1635"/>
                </a:cubicBezTo>
                <a:cubicBezTo>
                  <a:pt x="9864" y="1640"/>
                  <a:pt x="9870" y="1643"/>
                  <a:pt x="9877" y="1643"/>
                </a:cubicBezTo>
                <a:cubicBezTo>
                  <a:pt x="9878" y="1643"/>
                  <a:pt x="9880" y="1643"/>
                  <a:pt x="9882" y="1643"/>
                </a:cubicBezTo>
                <a:lnTo>
                  <a:pt x="10301" y="1613"/>
                </a:lnTo>
                <a:lnTo>
                  <a:pt x="10400" y="1704"/>
                </a:lnTo>
                <a:cubicBezTo>
                  <a:pt x="10406" y="1710"/>
                  <a:pt x="10414" y="1713"/>
                  <a:pt x="10421" y="1713"/>
                </a:cubicBezTo>
                <a:cubicBezTo>
                  <a:pt x="10430" y="1713"/>
                  <a:pt x="10439" y="1710"/>
                  <a:pt x="10445" y="1703"/>
                </a:cubicBezTo>
                <a:lnTo>
                  <a:pt x="10531" y="1610"/>
                </a:lnTo>
                <a:lnTo>
                  <a:pt x="10616" y="1689"/>
                </a:lnTo>
                <a:cubicBezTo>
                  <a:pt x="10621" y="1696"/>
                  <a:pt x="10629" y="1699"/>
                  <a:pt x="10637" y="1699"/>
                </a:cubicBezTo>
                <a:cubicBezTo>
                  <a:pt x="10638" y="1699"/>
                  <a:pt x="10639" y="1699"/>
                  <a:pt x="10641" y="1699"/>
                </a:cubicBezTo>
                <a:lnTo>
                  <a:pt x="10756" y="1691"/>
                </a:lnTo>
                <a:cubicBezTo>
                  <a:pt x="10765" y="1691"/>
                  <a:pt x="10775" y="1686"/>
                  <a:pt x="10780" y="1679"/>
                </a:cubicBezTo>
                <a:lnTo>
                  <a:pt x="10871" y="1564"/>
                </a:lnTo>
                <a:lnTo>
                  <a:pt x="11058" y="1358"/>
                </a:lnTo>
                <a:lnTo>
                  <a:pt x="11230" y="1346"/>
                </a:lnTo>
                <a:lnTo>
                  <a:pt x="11235" y="1413"/>
                </a:lnTo>
                <a:cubicBezTo>
                  <a:pt x="11236" y="1422"/>
                  <a:pt x="11239" y="1429"/>
                  <a:pt x="11245" y="1434"/>
                </a:cubicBezTo>
                <a:lnTo>
                  <a:pt x="11346" y="1530"/>
                </a:lnTo>
                <a:cubicBezTo>
                  <a:pt x="11349" y="1532"/>
                  <a:pt x="11351" y="1533"/>
                  <a:pt x="11354" y="1535"/>
                </a:cubicBezTo>
                <a:lnTo>
                  <a:pt x="11699" y="1720"/>
                </a:lnTo>
                <a:cubicBezTo>
                  <a:pt x="11704" y="1723"/>
                  <a:pt x="11709" y="1724"/>
                  <a:pt x="11714" y="1724"/>
                </a:cubicBezTo>
                <a:cubicBezTo>
                  <a:pt x="11720" y="1724"/>
                  <a:pt x="11725" y="1722"/>
                  <a:pt x="11731" y="1720"/>
                </a:cubicBezTo>
                <a:lnTo>
                  <a:pt x="11926" y="1605"/>
                </a:lnTo>
                <a:cubicBezTo>
                  <a:pt x="11937" y="1599"/>
                  <a:pt x="11943" y="1587"/>
                  <a:pt x="11942" y="1575"/>
                </a:cubicBezTo>
                <a:lnTo>
                  <a:pt x="11939" y="1546"/>
                </a:lnTo>
                <a:lnTo>
                  <a:pt x="11939" y="1546"/>
                </a:lnTo>
                <a:lnTo>
                  <a:pt x="12106" y="1687"/>
                </a:lnTo>
                <a:cubicBezTo>
                  <a:pt x="12112" y="1693"/>
                  <a:pt x="12119" y="1695"/>
                  <a:pt x="12127" y="1695"/>
                </a:cubicBezTo>
                <a:cubicBezTo>
                  <a:pt x="12132" y="1695"/>
                  <a:pt x="12137" y="1694"/>
                  <a:pt x="12142" y="1691"/>
                </a:cubicBezTo>
                <a:lnTo>
                  <a:pt x="12314" y="1599"/>
                </a:lnTo>
                <a:lnTo>
                  <a:pt x="12318" y="1648"/>
                </a:lnTo>
                <a:cubicBezTo>
                  <a:pt x="12319" y="1657"/>
                  <a:pt x="12323" y="1665"/>
                  <a:pt x="12329" y="1671"/>
                </a:cubicBezTo>
                <a:cubicBezTo>
                  <a:pt x="12335" y="1675"/>
                  <a:pt x="12343" y="1678"/>
                  <a:pt x="12350" y="1678"/>
                </a:cubicBezTo>
                <a:cubicBezTo>
                  <a:pt x="12351" y="1678"/>
                  <a:pt x="12352" y="1678"/>
                  <a:pt x="12353" y="1678"/>
                </a:cubicBezTo>
                <a:lnTo>
                  <a:pt x="12564" y="1663"/>
                </a:lnTo>
                <a:cubicBezTo>
                  <a:pt x="12572" y="1662"/>
                  <a:pt x="12580" y="1658"/>
                  <a:pt x="12586" y="1652"/>
                </a:cubicBezTo>
                <a:cubicBezTo>
                  <a:pt x="12591" y="1646"/>
                  <a:pt x="12594" y="1637"/>
                  <a:pt x="12594" y="1629"/>
                </a:cubicBezTo>
                <a:lnTo>
                  <a:pt x="12589" y="1561"/>
                </a:lnTo>
                <a:lnTo>
                  <a:pt x="12841" y="1543"/>
                </a:lnTo>
                <a:lnTo>
                  <a:pt x="12846" y="1610"/>
                </a:lnTo>
                <a:cubicBezTo>
                  <a:pt x="12848" y="1619"/>
                  <a:pt x="12850" y="1626"/>
                  <a:pt x="12855" y="1631"/>
                </a:cubicBezTo>
                <a:lnTo>
                  <a:pt x="12966" y="1747"/>
                </a:lnTo>
                <a:cubicBezTo>
                  <a:pt x="12972" y="1754"/>
                  <a:pt x="12981" y="1757"/>
                  <a:pt x="12990" y="1757"/>
                </a:cubicBezTo>
                <a:cubicBezTo>
                  <a:pt x="12994" y="1757"/>
                  <a:pt x="12998" y="1757"/>
                  <a:pt x="13002" y="1755"/>
                </a:cubicBezTo>
                <a:cubicBezTo>
                  <a:pt x="13016" y="1749"/>
                  <a:pt x="13023" y="1735"/>
                  <a:pt x="13022" y="1723"/>
                </a:cubicBezTo>
                <a:lnTo>
                  <a:pt x="13016" y="1632"/>
                </a:lnTo>
                <a:lnTo>
                  <a:pt x="13183" y="1621"/>
                </a:lnTo>
                <a:lnTo>
                  <a:pt x="13403" y="1725"/>
                </a:lnTo>
                <a:cubicBezTo>
                  <a:pt x="13406" y="1727"/>
                  <a:pt x="13410" y="1728"/>
                  <a:pt x="13414" y="1728"/>
                </a:cubicBezTo>
                <a:cubicBezTo>
                  <a:pt x="13416" y="1728"/>
                  <a:pt x="13417" y="1728"/>
                  <a:pt x="13418" y="1728"/>
                </a:cubicBezTo>
                <a:lnTo>
                  <a:pt x="13629" y="1713"/>
                </a:lnTo>
                <a:cubicBezTo>
                  <a:pt x="13637" y="1712"/>
                  <a:pt x="13646" y="1708"/>
                  <a:pt x="13652" y="1700"/>
                </a:cubicBezTo>
                <a:lnTo>
                  <a:pt x="13743" y="1582"/>
                </a:lnTo>
                <a:lnTo>
                  <a:pt x="13812" y="1577"/>
                </a:lnTo>
                <a:lnTo>
                  <a:pt x="13833" y="1863"/>
                </a:lnTo>
                <a:lnTo>
                  <a:pt x="13740" y="1957"/>
                </a:lnTo>
                <a:lnTo>
                  <a:pt x="13531" y="2080"/>
                </a:lnTo>
                <a:cubicBezTo>
                  <a:pt x="13527" y="2083"/>
                  <a:pt x="13525" y="2085"/>
                  <a:pt x="13522" y="2089"/>
                </a:cubicBezTo>
                <a:lnTo>
                  <a:pt x="13429" y="2213"/>
                </a:lnTo>
                <a:cubicBezTo>
                  <a:pt x="13424" y="2219"/>
                  <a:pt x="13422" y="2229"/>
                  <a:pt x="13423" y="2238"/>
                </a:cubicBezTo>
                <a:cubicBezTo>
                  <a:pt x="13426" y="2246"/>
                  <a:pt x="13429" y="2255"/>
                  <a:pt x="13437" y="2260"/>
                </a:cubicBezTo>
                <a:lnTo>
                  <a:pt x="13542" y="2333"/>
                </a:lnTo>
                <a:cubicBezTo>
                  <a:pt x="13548" y="2336"/>
                  <a:pt x="13553" y="2338"/>
                  <a:pt x="13559" y="2338"/>
                </a:cubicBezTo>
                <a:cubicBezTo>
                  <a:pt x="13561" y="2338"/>
                  <a:pt x="13562" y="2338"/>
                  <a:pt x="13563" y="2338"/>
                </a:cubicBezTo>
                <a:lnTo>
                  <a:pt x="13749" y="2325"/>
                </a:lnTo>
                <a:lnTo>
                  <a:pt x="13752" y="2380"/>
                </a:lnTo>
                <a:lnTo>
                  <a:pt x="13661" y="2493"/>
                </a:lnTo>
                <a:lnTo>
                  <a:pt x="13559" y="2609"/>
                </a:lnTo>
                <a:cubicBezTo>
                  <a:pt x="13554" y="2615"/>
                  <a:pt x="13552" y="2623"/>
                  <a:pt x="13552" y="2632"/>
                </a:cubicBezTo>
                <a:lnTo>
                  <a:pt x="13558" y="2733"/>
                </a:lnTo>
                <a:cubicBezTo>
                  <a:pt x="13559" y="2748"/>
                  <a:pt x="13573" y="2763"/>
                  <a:pt x="13588" y="2763"/>
                </a:cubicBezTo>
                <a:cubicBezTo>
                  <a:pt x="13590" y="2763"/>
                  <a:pt x="13592" y="2762"/>
                  <a:pt x="13593" y="2762"/>
                </a:cubicBezTo>
                <a:lnTo>
                  <a:pt x="13684" y="2756"/>
                </a:lnTo>
                <a:lnTo>
                  <a:pt x="13915" y="3043"/>
                </a:lnTo>
                <a:lnTo>
                  <a:pt x="13936" y="3347"/>
                </a:lnTo>
                <a:lnTo>
                  <a:pt x="13850" y="3652"/>
                </a:lnTo>
                <a:lnTo>
                  <a:pt x="13337" y="3689"/>
                </a:lnTo>
                <a:cubicBezTo>
                  <a:pt x="13328" y="3689"/>
                  <a:pt x="13320" y="3693"/>
                  <a:pt x="13314" y="3699"/>
                </a:cubicBezTo>
                <a:lnTo>
                  <a:pt x="13221" y="3801"/>
                </a:lnTo>
                <a:cubicBezTo>
                  <a:pt x="13218" y="3805"/>
                  <a:pt x="13214" y="3810"/>
                  <a:pt x="13213" y="3816"/>
                </a:cubicBezTo>
                <a:lnTo>
                  <a:pt x="13131" y="4133"/>
                </a:lnTo>
                <a:lnTo>
                  <a:pt x="12834" y="4258"/>
                </a:lnTo>
                <a:cubicBezTo>
                  <a:pt x="12822" y="4263"/>
                  <a:pt x="12814" y="4276"/>
                  <a:pt x="12815" y="4290"/>
                </a:cubicBezTo>
                <a:lnTo>
                  <a:pt x="12851" y="4797"/>
                </a:lnTo>
                <a:lnTo>
                  <a:pt x="12853" y="4807"/>
                </a:lnTo>
                <a:lnTo>
                  <a:pt x="12848" y="4880"/>
                </a:lnTo>
                <a:lnTo>
                  <a:pt x="12794" y="4884"/>
                </a:lnTo>
                <a:lnTo>
                  <a:pt x="12682" y="4799"/>
                </a:lnTo>
                <a:cubicBezTo>
                  <a:pt x="12676" y="4795"/>
                  <a:pt x="12669" y="4792"/>
                  <a:pt x="12662" y="4792"/>
                </a:cubicBezTo>
                <a:cubicBezTo>
                  <a:pt x="12657" y="4792"/>
                  <a:pt x="12652" y="4794"/>
                  <a:pt x="12647" y="4796"/>
                </a:cubicBezTo>
                <a:cubicBezTo>
                  <a:pt x="12635" y="4803"/>
                  <a:pt x="12629" y="4815"/>
                  <a:pt x="12630" y="4828"/>
                </a:cubicBezTo>
                <a:lnTo>
                  <a:pt x="12637" y="4916"/>
                </a:lnTo>
                <a:lnTo>
                  <a:pt x="12558" y="5018"/>
                </a:lnTo>
                <a:lnTo>
                  <a:pt x="12473" y="5024"/>
                </a:lnTo>
                <a:cubicBezTo>
                  <a:pt x="12464" y="5024"/>
                  <a:pt x="12455" y="5029"/>
                  <a:pt x="12450" y="5035"/>
                </a:cubicBezTo>
                <a:lnTo>
                  <a:pt x="12343" y="5151"/>
                </a:lnTo>
                <a:cubicBezTo>
                  <a:pt x="12340" y="5155"/>
                  <a:pt x="12338" y="5157"/>
                  <a:pt x="12336" y="5161"/>
                </a:cubicBezTo>
                <a:lnTo>
                  <a:pt x="12246" y="5368"/>
                </a:lnTo>
                <a:lnTo>
                  <a:pt x="12060" y="5478"/>
                </a:lnTo>
                <a:cubicBezTo>
                  <a:pt x="12051" y="5484"/>
                  <a:pt x="12046" y="5493"/>
                  <a:pt x="12044" y="5503"/>
                </a:cubicBezTo>
                <a:cubicBezTo>
                  <a:pt x="12043" y="5514"/>
                  <a:pt x="12047" y="5524"/>
                  <a:pt x="12054" y="5530"/>
                </a:cubicBezTo>
                <a:lnTo>
                  <a:pt x="12142" y="5612"/>
                </a:lnTo>
                <a:lnTo>
                  <a:pt x="12083" y="5684"/>
                </a:lnTo>
                <a:lnTo>
                  <a:pt x="11874" y="5601"/>
                </a:lnTo>
                <a:cubicBezTo>
                  <a:pt x="11871" y="5599"/>
                  <a:pt x="11868" y="5598"/>
                  <a:pt x="11864" y="5598"/>
                </a:cubicBezTo>
                <a:cubicBezTo>
                  <a:pt x="11862" y="5598"/>
                  <a:pt x="11861" y="5598"/>
                  <a:pt x="11860" y="5598"/>
                </a:cubicBezTo>
                <a:lnTo>
                  <a:pt x="11758" y="5606"/>
                </a:lnTo>
                <a:cubicBezTo>
                  <a:pt x="11749" y="5606"/>
                  <a:pt x="11741" y="5610"/>
                  <a:pt x="11736" y="5617"/>
                </a:cubicBezTo>
                <a:lnTo>
                  <a:pt x="11626" y="5737"/>
                </a:lnTo>
                <a:lnTo>
                  <a:pt x="11550" y="5844"/>
                </a:lnTo>
                <a:lnTo>
                  <a:pt x="11346" y="5956"/>
                </a:lnTo>
                <a:cubicBezTo>
                  <a:pt x="11343" y="5958"/>
                  <a:pt x="11340" y="5961"/>
                  <a:pt x="11338" y="5964"/>
                </a:cubicBezTo>
                <a:lnTo>
                  <a:pt x="11059" y="6301"/>
                </a:lnTo>
                <a:lnTo>
                  <a:pt x="10982" y="6306"/>
                </a:lnTo>
                <a:lnTo>
                  <a:pt x="10970" y="6122"/>
                </a:lnTo>
                <a:cubicBezTo>
                  <a:pt x="10970" y="6111"/>
                  <a:pt x="10963" y="6101"/>
                  <a:pt x="10953" y="6096"/>
                </a:cubicBezTo>
                <a:cubicBezTo>
                  <a:pt x="10949" y="6093"/>
                  <a:pt x="10944" y="6092"/>
                  <a:pt x="10939" y="6092"/>
                </a:cubicBezTo>
                <a:cubicBezTo>
                  <a:pt x="10932" y="6092"/>
                  <a:pt x="10926" y="6094"/>
                  <a:pt x="10922" y="6097"/>
                </a:cubicBezTo>
                <a:lnTo>
                  <a:pt x="10711" y="6221"/>
                </a:lnTo>
                <a:cubicBezTo>
                  <a:pt x="10704" y="6224"/>
                  <a:pt x="10698" y="6232"/>
                  <a:pt x="10696" y="6242"/>
                </a:cubicBezTo>
                <a:lnTo>
                  <a:pt x="10630" y="6543"/>
                </a:lnTo>
                <a:lnTo>
                  <a:pt x="10545" y="6550"/>
                </a:lnTo>
                <a:cubicBezTo>
                  <a:pt x="10527" y="6551"/>
                  <a:pt x="10514" y="6566"/>
                  <a:pt x="10516" y="6585"/>
                </a:cubicBezTo>
                <a:lnTo>
                  <a:pt x="10521" y="6660"/>
                </a:lnTo>
                <a:lnTo>
                  <a:pt x="10484" y="6663"/>
                </a:lnTo>
                <a:lnTo>
                  <a:pt x="10479" y="6587"/>
                </a:lnTo>
                <a:cubicBezTo>
                  <a:pt x="10477" y="6570"/>
                  <a:pt x="10462" y="6557"/>
                  <a:pt x="10446" y="6557"/>
                </a:cubicBezTo>
                <a:cubicBezTo>
                  <a:pt x="10445" y="6557"/>
                  <a:pt x="10444" y="6557"/>
                  <a:pt x="10444" y="6557"/>
                </a:cubicBezTo>
                <a:lnTo>
                  <a:pt x="10018" y="6587"/>
                </a:lnTo>
                <a:cubicBezTo>
                  <a:pt x="10009" y="6587"/>
                  <a:pt x="10000" y="6592"/>
                  <a:pt x="9995" y="6599"/>
                </a:cubicBezTo>
                <a:lnTo>
                  <a:pt x="9920" y="6690"/>
                </a:lnTo>
                <a:lnTo>
                  <a:pt x="9815" y="6609"/>
                </a:lnTo>
                <a:cubicBezTo>
                  <a:pt x="9810" y="6605"/>
                  <a:pt x="9803" y="6603"/>
                  <a:pt x="9797" y="6603"/>
                </a:cubicBezTo>
                <a:cubicBezTo>
                  <a:pt x="9795" y="6603"/>
                  <a:pt x="9794" y="6603"/>
                  <a:pt x="9793" y="6603"/>
                </a:cubicBezTo>
                <a:lnTo>
                  <a:pt x="9699" y="6609"/>
                </a:lnTo>
                <a:cubicBezTo>
                  <a:pt x="9691" y="6611"/>
                  <a:pt x="9683" y="6614"/>
                  <a:pt x="9677" y="6622"/>
                </a:cubicBezTo>
                <a:cubicBezTo>
                  <a:pt x="9672" y="6628"/>
                  <a:pt x="9669" y="6635"/>
                  <a:pt x="9669" y="6644"/>
                </a:cubicBezTo>
                <a:lnTo>
                  <a:pt x="9677" y="6744"/>
                </a:lnTo>
                <a:lnTo>
                  <a:pt x="9589" y="6952"/>
                </a:lnTo>
                <a:lnTo>
                  <a:pt x="9526" y="7028"/>
                </a:lnTo>
                <a:lnTo>
                  <a:pt x="9423" y="6760"/>
                </a:lnTo>
                <a:cubicBezTo>
                  <a:pt x="9419" y="6750"/>
                  <a:pt x="9409" y="6743"/>
                  <a:pt x="9398" y="6741"/>
                </a:cubicBezTo>
                <a:cubicBezTo>
                  <a:pt x="9396" y="6741"/>
                  <a:pt x="9394" y="6740"/>
                  <a:pt x="9391" y="6740"/>
                </a:cubicBezTo>
                <a:cubicBezTo>
                  <a:pt x="9383" y="6740"/>
                  <a:pt x="9375" y="6744"/>
                  <a:pt x="9368" y="6750"/>
                </a:cubicBezTo>
                <a:lnTo>
                  <a:pt x="9268" y="6858"/>
                </a:lnTo>
                <a:lnTo>
                  <a:pt x="9173" y="6864"/>
                </a:lnTo>
                <a:cubicBezTo>
                  <a:pt x="9168" y="6866"/>
                  <a:pt x="9163" y="6867"/>
                  <a:pt x="9159" y="6869"/>
                </a:cubicBezTo>
                <a:lnTo>
                  <a:pt x="8969" y="6987"/>
                </a:lnTo>
                <a:lnTo>
                  <a:pt x="8664" y="7210"/>
                </a:lnTo>
                <a:lnTo>
                  <a:pt x="8473" y="7137"/>
                </a:lnTo>
                <a:lnTo>
                  <a:pt x="8267" y="7045"/>
                </a:lnTo>
                <a:lnTo>
                  <a:pt x="8248" y="6779"/>
                </a:lnTo>
                <a:lnTo>
                  <a:pt x="8433" y="6765"/>
                </a:lnTo>
                <a:cubicBezTo>
                  <a:pt x="8445" y="6764"/>
                  <a:pt x="8455" y="6758"/>
                  <a:pt x="8460" y="6748"/>
                </a:cubicBezTo>
                <a:cubicBezTo>
                  <a:pt x="8465" y="6737"/>
                  <a:pt x="8465" y="6724"/>
                  <a:pt x="8459" y="6715"/>
                </a:cubicBezTo>
                <a:lnTo>
                  <a:pt x="8332" y="6520"/>
                </a:lnTo>
                <a:lnTo>
                  <a:pt x="8326" y="6420"/>
                </a:lnTo>
                <a:cubicBezTo>
                  <a:pt x="8325" y="6410"/>
                  <a:pt x="8322" y="6403"/>
                  <a:pt x="8316" y="6398"/>
                </a:cubicBezTo>
                <a:lnTo>
                  <a:pt x="8211" y="6300"/>
                </a:lnTo>
                <a:lnTo>
                  <a:pt x="8097" y="6102"/>
                </a:lnTo>
                <a:cubicBezTo>
                  <a:pt x="8091" y="6092"/>
                  <a:pt x="8081" y="6086"/>
                  <a:pt x="8069" y="6086"/>
                </a:cubicBezTo>
                <a:cubicBezTo>
                  <a:pt x="8066" y="6086"/>
                  <a:pt x="8063" y="6087"/>
                  <a:pt x="8059" y="6087"/>
                </a:cubicBezTo>
                <a:cubicBezTo>
                  <a:pt x="8045" y="6093"/>
                  <a:pt x="8034" y="6106"/>
                  <a:pt x="8035" y="6122"/>
                </a:cubicBezTo>
                <a:lnTo>
                  <a:pt x="8071" y="6608"/>
                </a:lnTo>
                <a:lnTo>
                  <a:pt x="8022" y="6612"/>
                </a:lnTo>
                <a:lnTo>
                  <a:pt x="8018" y="6551"/>
                </a:lnTo>
                <a:cubicBezTo>
                  <a:pt x="8017" y="6541"/>
                  <a:pt x="8013" y="6534"/>
                  <a:pt x="8006" y="6529"/>
                </a:cubicBezTo>
                <a:cubicBezTo>
                  <a:pt x="8001" y="6524"/>
                  <a:pt x="7993" y="6520"/>
                  <a:pt x="7985" y="6520"/>
                </a:cubicBezTo>
                <a:cubicBezTo>
                  <a:pt x="7984" y="6520"/>
                  <a:pt x="7983" y="6520"/>
                  <a:pt x="7982" y="6521"/>
                </a:cubicBezTo>
                <a:lnTo>
                  <a:pt x="7880" y="6529"/>
                </a:lnTo>
                <a:cubicBezTo>
                  <a:pt x="7871" y="6529"/>
                  <a:pt x="7863" y="6533"/>
                  <a:pt x="7857" y="6539"/>
                </a:cubicBezTo>
                <a:lnTo>
                  <a:pt x="7660" y="6762"/>
                </a:lnTo>
                <a:lnTo>
                  <a:pt x="7476" y="6869"/>
                </a:lnTo>
                <a:lnTo>
                  <a:pt x="7393" y="6786"/>
                </a:lnTo>
                <a:cubicBezTo>
                  <a:pt x="7388" y="6781"/>
                  <a:pt x="7381" y="6777"/>
                  <a:pt x="7373" y="6777"/>
                </a:cubicBezTo>
                <a:cubicBezTo>
                  <a:pt x="7371" y="6777"/>
                  <a:pt x="7370" y="6777"/>
                  <a:pt x="7368" y="6778"/>
                </a:cubicBezTo>
                <a:lnTo>
                  <a:pt x="7261" y="6785"/>
                </a:lnTo>
                <a:cubicBezTo>
                  <a:pt x="7248" y="6787"/>
                  <a:pt x="7238" y="6794"/>
                  <a:pt x="7233" y="6805"/>
                </a:cubicBezTo>
                <a:lnTo>
                  <a:pt x="7134" y="7030"/>
                </a:lnTo>
                <a:cubicBezTo>
                  <a:pt x="7132" y="7035"/>
                  <a:pt x="7132" y="7040"/>
                  <a:pt x="7132" y="7045"/>
                </a:cubicBezTo>
                <a:lnTo>
                  <a:pt x="7151" y="7324"/>
                </a:lnTo>
                <a:lnTo>
                  <a:pt x="7095" y="7329"/>
                </a:lnTo>
                <a:lnTo>
                  <a:pt x="6998" y="7250"/>
                </a:lnTo>
                <a:lnTo>
                  <a:pt x="6882" y="7143"/>
                </a:lnTo>
                <a:cubicBezTo>
                  <a:pt x="6876" y="7137"/>
                  <a:pt x="6867" y="7134"/>
                  <a:pt x="6860" y="7134"/>
                </a:cubicBezTo>
                <a:cubicBezTo>
                  <a:pt x="6858" y="7134"/>
                  <a:pt x="6858" y="7134"/>
                  <a:pt x="6856" y="7137"/>
                </a:cubicBezTo>
                <a:cubicBezTo>
                  <a:pt x="6846" y="7137"/>
                  <a:pt x="6837" y="7142"/>
                  <a:pt x="6832" y="7148"/>
                </a:cubicBezTo>
                <a:lnTo>
                  <a:pt x="6794" y="7194"/>
                </a:lnTo>
                <a:lnTo>
                  <a:pt x="6795" y="7177"/>
                </a:lnTo>
                <a:cubicBezTo>
                  <a:pt x="6795" y="7168"/>
                  <a:pt x="6792" y="7158"/>
                  <a:pt x="6784" y="7151"/>
                </a:cubicBezTo>
                <a:lnTo>
                  <a:pt x="6559" y="6956"/>
                </a:lnTo>
                <a:lnTo>
                  <a:pt x="6460" y="6863"/>
                </a:lnTo>
                <a:lnTo>
                  <a:pt x="6446" y="6665"/>
                </a:lnTo>
                <a:cubicBezTo>
                  <a:pt x="6444" y="6656"/>
                  <a:pt x="6440" y="6649"/>
                  <a:pt x="6434" y="6643"/>
                </a:cubicBezTo>
                <a:cubicBezTo>
                  <a:pt x="6428" y="6639"/>
                  <a:pt x="6421" y="6635"/>
                  <a:pt x="6413" y="6635"/>
                </a:cubicBezTo>
                <a:cubicBezTo>
                  <a:pt x="6412" y="6635"/>
                  <a:pt x="6411" y="6635"/>
                  <a:pt x="6410" y="6635"/>
                </a:cubicBezTo>
                <a:lnTo>
                  <a:pt x="6226" y="6649"/>
                </a:lnTo>
                <a:lnTo>
                  <a:pt x="6212" y="6463"/>
                </a:lnTo>
                <a:cubicBezTo>
                  <a:pt x="6212" y="6459"/>
                  <a:pt x="6210" y="6453"/>
                  <a:pt x="6207" y="6448"/>
                </a:cubicBezTo>
                <a:lnTo>
                  <a:pt x="6076" y="6248"/>
                </a:lnTo>
                <a:cubicBezTo>
                  <a:pt x="6070" y="6239"/>
                  <a:pt x="6060" y="6233"/>
                  <a:pt x="6048" y="6233"/>
                </a:cubicBezTo>
                <a:cubicBezTo>
                  <a:pt x="6048" y="6233"/>
                  <a:pt x="6047" y="6233"/>
                  <a:pt x="6046" y="6233"/>
                </a:cubicBezTo>
                <a:lnTo>
                  <a:pt x="5876" y="6245"/>
                </a:lnTo>
                <a:lnTo>
                  <a:pt x="5841" y="5742"/>
                </a:lnTo>
                <a:cubicBezTo>
                  <a:pt x="5840" y="5732"/>
                  <a:pt x="5835" y="5724"/>
                  <a:pt x="5829" y="5719"/>
                </a:cubicBezTo>
                <a:cubicBezTo>
                  <a:pt x="5823" y="5714"/>
                  <a:pt x="5816" y="5711"/>
                  <a:pt x="5809" y="5711"/>
                </a:cubicBezTo>
                <a:cubicBezTo>
                  <a:pt x="5808" y="5711"/>
                  <a:pt x="5806" y="5711"/>
                  <a:pt x="5805" y="5712"/>
                </a:cubicBezTo>
                <a:lnTo>
                  <a:pt x="5738" y="5717"/>
                </a:lnTo>
                <a:lnTo>
                  <a:pt x="5725" y="5540"/>
                </a:lnTo>
                <a:cubicBezTo>
                  <a:pt x="5725" y="5528"/>
                  <a:pt x="5717" y="5518"/>
                  <a:pt x="5705" y="5513"/>
                </a:cubicBezTo>
                <a:lnTo>
                  <a:pt x="5465" y="5412"/>
                </a:lnTo>
                <a:cubicBezTo>
                  <a:pt x="5460" y="5411"/>
                  <a:pt x="5455" y="5411"/>
                  <a:pt x="5450" y="5411"/>
                </a:cubicBezTo>
                <a:cubicBezTo>
                  <a:pt x="5442" y="5411"/>
                  <a:pt x="5433" y="5412"/>
                  <a:pt x="5426" y="5417"/>
                </a:cubicBezTo>
                <a:cubicBezTo>
                  <a:pt x="5418" y="5424"/>
                  <a:pt x="5413" y="5435"/>
                  <a:pt x="5414" y="5446"/>
                </a:cubicBezTo>
                <a:lnTo>
                  <a:pt x="5418" y="5503"/>
                </a:lnTo>
                <a:lnTo>
                  <a:pt x="5418" y="5503"/>
                </a:lnTo>
                <a:lnTo>
                  <a:pt x="5268" y="5430"/>
                </a:lnTo>
                <a:lnTo>
                  <a:pt x="5164" y="5341"/>
                </a:lnTo>
                <a:cubicBezTo>
                  <a:pt x="5159" y="5335"/>
                  <a:pt x="5147" y="5332"/>
                  <a:pt x="5137" y="5332"/>
                </a:cubicBezTo>
                <a:cubicBezTo>
                  <a:pt x="5136" y="5332"/>
                  <a:pt x="5134" y="5332"/>
                  <a:pt x="5133" y="5333"/>
                </a:cubicBezTo>
                <a:lnTo>
                  <a:pt x="5010" y="5342"/>
                </a:lnTo>
                <a:cubicBezTo>
                  <a:pt x="5001" y="5342"/>
                  <a:pt x="4992" y="5347"/>
                  <a:pt x="4987" y="5353"/>
                </a:cubicBezTo>
                <a:lnTo>
                  <a:pt x="4926" y="5427"/>
                </a:lnTo>
                <a:lnTo>
                  <a:pt x="4846" y="5364"/>
                </a:lnTo>
                <a:lnTo>
                  <a:pt x="4729" y="5254"/>
                </a:lnTo>
                <a:cubicBezTo>
                  <a:pt x="4723" y="5249"/>
                  <a:pt x="4715" y="5245"/>
                  <a:pt x="4707" y="5245"/>
                </a:cubicBezTo>
                <a:cubicBezTo>
                  <a:pt x="4706" y="5245"/>
                  <a:pt x="4706" y="5245"/>
                  <a:pt x="4705" y="5245"/>
                </a:cubicBezTo>
                <a:lnTo>
                  <a:pt x="4513" y="5259"/>
                </a:lnTo>
                <a:lnTo>
                  <a:pt x="4509" y="5206"/>
                </a:lnTo>
                <a:cubicBezTo>
                  <a:pt x="4508" y="5196"/>
                  <a:pt x="4504" y="5188"/>
                  <a:pt x="4497" y="5183"/>
                </a:cubicBezTo>
                <a:cubicBezTo>
                  <a:pt x="4492" y="5178"/>
                  <a:pt x="4484" y="5175"/>
                  <a:pt x="4477" y="5175"/>
                </a:cubicBezTo>
                <a:cubicBezTo>
                  <a:pt x="4476" y="5175"/>
                  <a:pt x="4475" y="5175"/>
                  <a:pt x="4474" y="5175"/>
                </a:cubicBezTo>
                <a:lnTo>
                  <a:pt x="4155" y="5197"/>
                </a:lnTo>
                <a:cubicBezTo>
                  <a:pt x="4148" y="5197"/>
                  <a:pt x="4140" y="5200"/>
                  <a:pt x="4135" y="5206"/>
                </a:cubicBezTo>
                <a:lnTo>
                  <a:pt x="4030" y="5301"/>
                </a:lnTo>
                <a:lnTo>
                  <a:pt x="3929" y="5420"/>
                </a:lnTo>
                <a:lnTo>
                  <a:pt x="3660" y="5529"/>
                </a:lnTo>
                <a:lnTo>
                  <a:pt x="3535" y="5503"/>
                </a:lnTo>
                <a:lnTo>
                  <a:pt x="3479" y="5484"/>
                </a:lnTo>
                <a:lnTo>
                  <a:pt x="3447" y="5458"/>
                </a:lnTo>
                <a:cubicBezTo>
                  <a:pt x="3441" y="5452"/>
                  <a:pt x="3435" y="5449"/>
                  <a:pt x="3427" y="5449"/>
                </a:cubicBezTo>
                <a:cubicBezTo>
                  <a:pt x="3422" y="5449"/>
                  <a:pt x="3417" y="5451"/>
                  <a:pt x="3411" y="5453"/>
                </a:cubicBezTo>
                <a:cubicBezTo>
                  <a:pt x="3409" y="5455"/>
                  <a:pt x="3406" y="5456"/>
                  <a:pt x="3405" y="5458"/>
                </a:cubicBezTo>
                <a:lnTo>
                  <a:pt x="3342" y="5436"/>
                </a:lnTo>
                <a:cubicBezTo>
                  <a:pt x="3339" y="5435"/>
                  <a:pt x="3336" y="5434"/>
                  <a:pt x="3333" y="5434"/>
                </a:cubicBezTo>
                <a:cubicBezTo>
                  <a:pt x="3328" y="5434"/>
                  <a:pt x="3323" y="5435"/>
                  <a:pt x="3318" y="5437"/>
                </a:cubicBezTo>
                <a:lnTo>
                  <a:pt x="3015" y="5567"/>
                </a:lnTo>
                <a:cubicBezTo>
                  <a:pt x="3005" y="5571"/>
                  <a:pt x="2999" y="5578"/>
                  <a:pt x="2997" y="5588"/>
                </a:cubicBezTo>
                <a:lnTo>
                  <a:pt x="2964" y="5711"/>
                </a:lnTo>
                <a:lnTo>
                  <a:pt x="2940" y="5769"/>
                </a:lnTo>
                <a:lnTo>
                  <a:pt x="2759" y="5795"/>
                </a:lnTo>
                <a:lnTo>
                  <a:pt x="2584" y="5807"/>
                </a:lnTo>
                <a:lnTo>
                  <a:pt x="2510" y="5799"/>
                </a:lnTo>
                <a:cubicBezTo>
                  <a:pt x="2508" y="5799"/>
                  <a:pt x="2506" y="5798"/>
                  <a:pt x="2505" y="5798"/>
                </a:cubicBezTo>
                <a:cubicBezTo>
                  <a:pt x="2497" y="5798"/>
                  <a:pt x="2489" y="5802"/>
                  <a:pt x="2484" y="5807"/>
                </a:cubicBezTo>
                <a:lnTo>
                  <a:pt x="2270" y="6016"/>
                </a:lnTo>
                <a:lnTo>
                  <a:pt x="2176" y="6085"/>
                </a:lnTo>
                <a:lnTo>
                  <a:pt x="1878" y="5969"/>
                </a:lnTo>
                <a:cubicBezTo>
                  <a:pt x="1873" y="5967"/>
                  <a:pt x="1868" y="5967"/>
                  <a:pt x="1863" y="5967"/>
                </a:cubicBezTo>
                <a:lnTo>
                  <a:pt x="1734" y="5976"/>
                </a:lnTo>
                <a:lnTo>
                  <a:pt x="1548" y="6024"/>
                </a:lnTo>
                <a:cubicBezTo>
                  <a:pt x="1541" y="6025"/>
                  <a:pt x="1534" y="6030"/>
                  <a:pt x="1530" y="6036"/>
                </a:cubicBezTo>
                <a:lnTo>
                  <a:pt x="1436" y="6174"/>
                </a:lnTo>
                <a:lnTo>
                  <a:pt x="1271" y="6153"/>
                </a:lnTo>
                <a:lnTo>
                  <a:pt x="1146" y="6091"/>
                </a:lnTo>
                <a:lnTo>
                  <a:pt x="980" y="6028"/>
                </a:lnTo>
                <a:lnTo>
                  <a:pt x="776" y="5997"/>
                </a:lnTo>
                <a:lnTo>
                  <a:pt x="464" y="6020"/>
                </a:lnTo>
                <a:lnTo>
                  <a:pt x="323" y="6062"/>
                </a:lnTo>
                <a:lnTo>
                  <a:pt x="301" y="6041"/>
                </a:lnTo>
                <a:cubicBezTo>
                  <a:pt x="296" y="6036"/>
                  <a:pt x="291" y="6034"/>
                  <a:pt x="286" y="6033"/>
                </a:cubicBezTo>
                <a:lnTo>
                  <a:pt x="167" y="6005"/>
                </a:lnTo>
                <a:cubicBezTo>
                  <a:pt x="165" y="6005"/>
                  <a:pt x="164" y="6005"/>
                  <a:pt x="162" y="6005"/>
                </a:cubicBezTo>
                <a:cubicBezTo>
                  <a:pt x="156" y="6005"/>
                  <a:pt x="150" y="6006"/>
                  <a:pt x="144" y="6009"/>
                </a:cubicBezTo>
                <a:lnTo>
                  <a:pt x="106" y="6031"/>
                </a:lnTo>
                <a:lnTo>
                  <a:pt x="90" y="5995"/>
                </a:lnTo>
                <a:lnTo>
                  <a:pt x="108" y="5851"/>
                </a:lnTo>
                <a:cubicBezTo>
                  <a:pt x="109" y="5843"/>
                  <a:pt x="108" y="5837"/>
                  <a:pt x="104" y="5830"/>
                </a:cubicBezTo>
                <a:lnTo>
                  <a:pt x="68" y="5773"/>
                </a:lnTo>
                <a:lnTo>
                  <a:pt x="93" y="5664"/>
                </a:lnTo>
                <a:lnTo>
                  <a:pt x="134" y="5586"/>
                </a:lnTo>
                <a:lnTo>
                  <a:pt x="209" y="5580"/>
                </a:lnTo>
                <a:cubicBezTo>
                  <a:pt x="219" y="5578"/>
                  <a:pt x="229" y="5573"/>
                  <a:pt x="234" y="5566"/>
                </a:cubicBezTo>
                <a:cubicBezTo>
                  <a:pt x="239" y="5557"/>
                  <a:pt x="240" y="5547"/>
                  <a:pt x="238" y="5539"/>
                </a:cubicBezTo>
                <a:lnTo>
                  <a:pt x="204" y="5425"/>
                </a:lnTo>
                <a:lnTo>
                  <a:pt x="250" y="5359"/>
                </a:lnTo>
                <a:lnTo>
                  <a:pt x="358" y="5282"/>
                </a:lnTo>
                <a:cubicBezTo>
                  <a:pt x="368" y="5273"/>
                  <a:pt x="373" y="5259"/>
                  <a:pt x="369" y="5245"/>
                </a:cubicBezTo>
                <a:lnTo>
                  <a:pt x="350" y="5185"/>
                </a:lnTo>
                <a:lnTo>
                  <a:pt x="397" y="5109"/>
                </a:lnTo>
                <a:cubicBezTo>
                  <a:pt x="402" y="5102"/>
                  <a:pt x="404" y="5094"/>
                  <a:pt x="402" y="5087"/>
                </a:cubicBezTo>
                <a:lnTo>
                  <a:pt x="387" y="4979"/>
                </a:lnTo>
                <a:lnTo>
                  <a:pt x="408" y="4895"/>
                </a:lnTo>
                <a:cubicBezTo>
                  <a:pt x="410" y="4891"/>
                  <a:pt x="410" y="4889"/>
                  <a:pt x="410" y="4885"/>
                </a:cubicBezTo>
                <a:lnTo>
                  <a:pt x="394" y="4676"/>
                </a:lnTo>
                <a:lnTo>
                  <a:pt x="427" y="4443"/>
                </a:lnTo>
                <a:lnTo>
                  <a:pt x="460" y="4308"/>
                </a:lnTo>
                <a:lnTo>
                  <a:pt x="536" y="4193"/>
                </a:lnTo>
                <a:lnTo>
                  <a:pt x="640" y="4160"/>
                </a:lnTo>
                <a:cubicBezTo>
                  <a:pt x="649" y="4157"/>
                  <a:pt x="655" y="4151"/>
                  <a:pt x="660" y="4141"/>
                </a:cubicBezTo>
                <a:lnTo>
                  <a:pt x="740" y="3948"/>
                </a:lnTo>
                <a:lnTo>
                  <a:pt x="795" y="3832"/>
                </a:lnTo>
                <a:lnTo>
                  <a:pt x="983" y="3644"/>
                </a:lnTo>
                <a:lnTo>
                  <a:pt x="1180" y="3656"/>
                </a:lnTo>
                <a:cubicBezTo>
                  <a:pt x="1181" y="3656"/>
                  <a:pt x="1183" y="3656"/>
                  <a:pt x="1184" y="3656"/>
                </a:cubicBezTo>
                <a:cubicBezTo>
                  <a:pt x="1190" y="3656"/>
                  <a:pt x="1197" y="3654"/>
                  <a:pt x="1202" y="3650"/>
                </a:cubicBezTo>
                <a:lnTo>
                  <a:pt x="1319" y="3555"/>
                </a:lnTo>
                <a:cubicBezTo>
                  <a:pt x="1324" y="3551"/>
                  <a:pt x="1328" y="3545"/>
                  <a:pt x="1329" y="3538"/>
                </a:cubicBezTo>
                <a:lnTo>
                  <a:pt x="1394" y="3301"/>
                </a:lnTo>
                <a:cubicBezTo>
                  <a:pt x="1396" y="3292"/>
                  <a:pt x="1395" y="3282"/>
                  <a:pt x="1389" y="3275"/>
                </a:cubicBezTo>
                <a:lnTo>
                  <a:pt x="1298" y="3129"/>
                </a:lnTo>
                <a:cubicBezTo>
                  <a:pt x="1296" y="3124"/>
                  <a:pt x="1290" y="3119"/>
                  <a:pt x="1282" y="3116"/>
                </a:cubicBezTo>
                <a:lnTo>
                  <a:pt x="1220" y="3093"/>
                </a:lnTo>
                <a:lnTo>
                  <a:pt x="1213" y="2998"/>
                </a:lnTo>
                <a:lnTo>
                  <a:pt x="1272" y="2965"/>
                </a:lnTo>
                <a:cubicBezTo>
                  <a:pt x="1281" y="2960"/>
                  <a:pt x="1287" y="2952"/>
                  <a:pt x="1290" y="2942"/>
                </a:cubicBezTo>
                <a:cubicBezTo>
                  <a:pt x="1291" y="2932"/>
                  <a:pt x="1287" y="2922"/>
                  <a:pt x="1281" y="2915"/>
                </a:cubicBezTo>
                <a:lnTo>
                  <a:pt x="1079" y="2687"/>
                </a:lnTo>
                <a:lnTo>
                  <a:pt x="990" y="2533"/>
                </a:lnTo>
                <a:cubicBezTo>
                  <a:pt x="988" y="2528"/>
                  <a:pt x="983" y="2524"/>
                  <a:pt x="978" y="2521"/>
                </a:cubicBezTo>
                <a:lnTo>
                  <a:pt x="845" y="2441"/>
                </a:lnTo>
                <a:lnTo>
                  <a:pt x="881" y="2379"/>
                </a:lnTo>
                <a:cubicBezTo>
                  <a:pt x="889" y="2366"/>
                  <a:pt x="887" y="2353"/>
                  <a:pt x="879" y="2342"/>
                </a:cubicBezTo>
                <a:lnTo>
                  <a:pt x="823" y="2270"/>
                </a:lnTo>
                <a:lnTo>
                  <a:pt x="873" y="1968"/>
                </a:lnTo>
                <a:lnTo>
                  <a:pt x="935" y="1960"/>
                </a:lnTo>
                <a:lnTo>
                  <a:pt x="1032" y="2058"/>
                </a:lnTo>
                <a:cubicBezTo>
                  <a:pt x="1041" y="2064"/>
                  <a:pt x="1050" y="2067"/>
                  <a:pt x="1060" y="2067"/>
                </a:cubicBezTo>
                <a:cubicBezTo>
                  <a:pt x="1069" y="2066"/>
                  <a:pt x="1078" y="2061"/>
                  <a:pt x="1083" y="2052"/>
                </a:cubicBezTo>
                <a:lnTo>
                  <a:pt x="1152" y="1941"/>
                </a:lnTo>
                <a:lnTo>
                  <a:pt x="1260" y="1819"/>
                </a:lnTo>
                <a:cubicBezTo>
                  <a:pt x="1263" y="1814"/>
                  <a:pt x="1266" y="1811"/>
                  <a:pt x="1267" y="1806"/>
                </a:cubicBezTo>
                <a:lnTo>
                  <a:pt x="1297" y="1695"/>
                </a:lnTo>
                <a:lnTo>
                  <a:pt x="1465" y="1574"/>
                </a:lnTo>
                <a:lnTo>
                  <a:pt x="1677" y="1580"/>
                </a:lnTo>
                <a:lnTo>
                  <a:pt x="1874" y="1567"/>
                </a:lnTo>
                <a:cubicBezTo>
                  <a:pt x="1876" y="1567"/>
                  <a:pt x="1879" y="1567"/>
                  <a:pt x="1881" y="1564"/>
                </a:cubicBezTo>
                <a:lnTo>
                  <a:pt x="2210" y="1454"/>
                </a:lnTo>
                <a:lnTo>
                  <a:pt x="2505" y="1433"/>
                </a:lnTo>
                <a:lnTo>
                  <a:pt x="2828" y="1497"/>
                </a:lnTo>
                <a:lnTo>
                  <a:pt x="3042" y="1603"/>
                </a:lnTo>
                <a:cubicBezTo>
                  <a:pt x="3045" y="1604"/>
                  <a:pt x="3048" y="1605"/>
                  <a:pt x="3051" y="1605"/>
                </a:cubicBezTo>
                <a:lnTo>
                  <a:pt x="3479" y="1677"/>
                </a:lnTo>
                <a:lnTo>
                  <a:pt x="3581" y="1671"/>
                </a:lnTo>
                <a:lnTo>
                  <a:pt x="3680" y="1756"/>
                </a:lnTo>
                <a:cubicBezTo>
                  <a:pt x="3686" y="1761"/>
                  <a:pt x="3692" y="1765"/>
                  <a:pt x="3700" y="1765"/>
                </a:cubicBezTo>
                <a:cubicBezTo>
                  <a:pt x="3701" y="1765"/>
                  <a:pt x="3702" y="1764"/>
                  <a:pt x="3703" y="1764"/>
                </a:cubicBezTo>
                <a:lnTo>
                  <a:pt x="4021" y="1741"/>
                </a:lnTo>
                <a:cubicBezTo>
                  <a:pt x="4030" y="1741"/>
                  <a:pt x="4037" y="1738"/>
                  <a:pt x="4042" y="1731"/>
                </a:cubicBezTo>
                <a:lnTo>
                  <a:pt x="4135" y="1631"/>
                </a:lnTo>
                <a:lnTo>
                  <a:pt x="4333" y="1617"/>
                </a:lnTo>
                <a:lnTo>
                  <a:pt x="4426" y="1698"/>
                </a:lnTo>
                <a:lnTo>
                  <a:pt x="4508" y="1814"/>
                </a:lnTo>
                <a:cubicBezTo>
                  <a:pt x="4513" y="1823"/>
                  <a:pt x="4521" y="1830"/>
                  <a:pt x="4531" y="1830"/>
                </a:cubicBezTo>
                <a:cubicBezTo>
                  <a:pt x="4533" y="1830"/>
                  <a:pt x="4535" y="1829"/>
                  <a:pt x="4537" y="1829"/>
                </a:cubicBezTo>
                <a:cubicBezTo>
                  <a:pt x="4550" y="1828"/>
                  <a:pt x="4558" y="1822"/>
                  <a:pt x="4563" y="1809"/>
                </a:cubicBezTo>
                <a:lnTo>
                  <a:pt x="4651" y="1598"/>
                </a:lnTo>
                <a:lnTo>
                  <a:pt x="4729" y="1620"/>
                </a:lnTo>
                <a:lnTo>
                  <a:pt x="4865" y="1881"/>
                </a:lnTo>
                <a:cubicBezTo>
                  <a:pt x="4872" y="1890"/>
                  <a:pt x="4881" y="1898"/>
                  <a:pt x="4892" y="1898"/>
                </a:cubicBezTo>
                <a:cubicBezTo>
                  <a:pt x="4894" y="1898"/>
                  <a:pt x="4895" y="1898"/>
                  <a:pt x="4896" y="1898"/>
                </a:cubicBezTo>
                <a:cubicBezTo>
                  <a:pt x="4910" y="1898"/>
                  <a:pt x="4920" y="1889"/>
                  <a:pt x="4925" y="1877"/>
                </a:cubicBezTo>
                <a:lnTo>
                  <a:pt x="4963" y="1776"/>
                </a:lnTo>
                <a:lnTo>
                  <a:pt x="4989" y="1666"/>
                </a:lnTo>
                <a:lnTo>
                  <a:pt x="5096" y="1563"/>
                </a:lnTo>
                <a:lnTo>
                  <a:pt x="5172" y="1558"/>
                </a:lnTo>
                <a:lnTo>
                  <a:pt x="5508" y="1635"/>
                </a:lnTo>
                <a:cubicBezTo>
                  <a:pt x="5510" y="1636"/>
                  <a:pt x="5513" y="1636"/>
                  <a:pt x="5515" y="1636"/>
                </a:cubicBezTo>
                <a:cubicBezTo>
                  <a:pt x="5524" y="1636"/>
                  <a:pt x="5533" y="1632"/>
                  <a:pt x="5540" y="1625"/>
                </a:cubicBezTo>
                <a:lnTo>
                  <a:pt x="5625" y="1526"/>
                </a:lnTo>
                <a:lnTo>
                  <a:pt x="5698" y="1521"/>
                </a:lnTo>
                <a:lnTo>
                  <a:pt x="5921" y="1714"/>
                </a:lnTo>
                <a:cubicBezTo>
                  <a:pt x="5926" y="1719"/>
                  <a:pt x="5934" y="1723"/>
                  <a:pt x="5941" y="1723"/>
                </a:cubicBezTo>
                <a:lnTo>
                  <a:pt x="5983" y="1726"/>
                </a:lnTo>
                <a:cubicBezTo>
                  <a:pt x="5984" y="1726"/>
                  <a:pt x="5985" y="1726"/>
                  <a:pt x="5986" y="1726"/>
                </a:cubicBezTo>
                <a:cubicBezTo>
                  <a:pt x="5995" y="1726"/>
                  <a:pt x="6003" y="1719"/>
                  <a:pt x="6008" y="1713"/>
                </a:cubicBezTo>
                <a:cubicBezTo>
                  <a:pt x="6014" y="1707"/>
                  <a:pt x="6018" y="1694"/>
                  <a:pt x="6018" y="1684"/>
                </a:cubicBezTo>
                <a:lnTo>
                  <a:pt x="6002" y="1469"/>
                </a:lnTo>
                <a:lnTo>
                  <a:pt x="6036" y="1393"/>
                </a:lnTo>
                <a:cubicBezTo>
                  <a:pt x="6042" y="1382"/>
                  <a:pt x="6042" y="1371"/>
                  <a:pt x="6035" y="1361"/>
                </a:cubicBezTo>
                <a:lnTo>
                  <a:pt x="5903" y="1151"/>
                </a:lnTo>
                <a:lnTo>
                  <a:pt x="5961" y="919"/>
                </a:lnTo>
                <a:cubicBezTo>
                  <a:pt x="5962" y="916"/>
                  <a:pt x="5962" y="913"/>
                  <a:pt x="5962" y="908"/>
                </a:cubicBezTo>
                <a:lnTo>
                  <a:pt x="5950" y="728"/>
                </a:lnTo>
                <a:lnTo>
                  <a:pt x="6087" y="577"/>
                </a:lnTo>
                <a:lnTo>
                  <a:pt x="6378" y="557"/>
                </a:lnTo>
                <a:lnTo>
                  <a:pt x="6498" y="601"/>
                </a:lnTo>
                <a:cubicBezTo>
                  <a:pt x="6502" y="604"/>
                  <a:pt x="6505" y="605"/>
                  <a:pt x="6509" y="605"/>
                </a:cubicBezTo>
                <a:cubicBezTo>
                  <a:pt x="6510" y="605"/>
                  <a:pt x="6511" y="605"/>
                  <a:pt x="6512" y="604"/>
                </a:cubicBezTo>
                <a:lnTo>
                  <a:pt x="6938" y="574"/>
                </a:lnTo>
                <a:cubicBezTo>
                  <a:pt x="6956" y="573"/>
                  <a:pt x="6968" y="558"/>
                  <a:pt x="6967" y="539"/>
                </a:cubicBezTo>
                <a:lnTo>
                  <a:pt x="6955" y="351"/>
                </a:lnTo>
                <a:lnTo>
                  <a:pt x="7114" y="268"/>
                </a:lnTo>
                <a:lnTo>
                  <a:pt x="7213" y="338"/>
                </a:lnTo>
                <a:cubicBezTo>
                  <a:pt x="7218" y="341"/>
                  <a:pt x="7225" y="343"/>
                  <a:pt x="7232" y="343"/>
                </a:cubicBezTo>
                <a:cubicBezTo>
                  <a:pt x="7237" y="343"/>
                  <a:pt x="7242" y="342"/>
                  <a:pt x="7246" y="340"/>
                </a:cubicBezTo>
                <a:lnTo>
                  <a:pt x="7451" y="240"/>
                </a:lnTo>
                <a:lnTo>
                  <a:pt x="7548" y="234"/>
                </a:lnTo>
                <a:cubicBezTo>
                  <a:pt x="7557" y="232"/>
                  <a:pt x="7566" y="229"/>
                  <a:pt x="7571" y="220"/>
                </a:cubicBezTo>
                <a:lnTo>
                  <a:pt x="7663" y="102"/>
                </a:lnTo>
                <a:lnTo>
                  <a:pt x="7748" y="95"/>
                </a:lnTo>
                <a:lnTo>
                  <a:pt x="7966" y="199"/>
                </a:lnTo>
                <a:cubicBezTo>
                  <a:pt x="7971" y="202"/>
                  <a:pt x="7976" y="203"/>
                  <a:pt x="7981" y="203"/>
                </a:cubicBezTo>
                <a:cubicBezTo>
                  <a:pt x="7988" y="203"/>
                  <a:pt x="7994" y="201"/>
                  <a:pt x="7999" y="197"/>
                </a:cubicBezTo>
                <a:lnTo>
                  <a:pt x="8179" y="65"/>
                </a:lnTo>
                <a:lnTo>
                  <a:pt x="8263" y="59"/>
                </a:lnTo>
                <a:close/>
                <a:moveTo>
                  <a:pt x="8281" y="0"/>
                </a:moveTo>
                <a:cubicBezTo>
                  <a:pt x="8280" y="0"/>
                  <a:pt x="8279" y="0"/>
                  <a:pt x="8278" y="1"/>
                </a:cubicBezTo>
                <a:lnTo>
                  <a:pt x="8170" y="9"/>
                </a:lnTo>
                <a:cubicBezTo>
                  <a:pt x="8164" y="10"/>
                  <a:pt x="8158" y="11"/>
                  <a:pt x="8153" y="15"/>
                </a:cubicBezTo>
                <a:lnTo>
                  <a:pt x="7981" y="140"/>
                </a:lnTo>
                <a:lnTo>
                  <a:pt x="7773" y="41"/>
                </a:lnTo>
                <a:cubicBezTo>
                  <a:pt x="7769" y="39"/>
                  <a:pt x="7765" y="38"/>
                  <a:pt x="7760" y="38"/>
                </a:cubicBezTo>
                <a:cubicBezTo>
                  <a:pt x="7759" y="38"/>
                  <a:pt x="7758" y="38"/>
                  <a:pt x="7756" y="38"/>
                </a:cubicBezTo>
                <a:lnTo>
                  <a:pt x="7648" y="46"/>
                </a:lnTo>
                <a:cubicBezTo>
                  <a:pt x="7639" y="47"/>
                  <a:pt x="7630" y="52"/>
                  <a:pt x="7625" y="59"/>
                </a:cubicBezTo>
                <a:lnTo>
                  <a:pt x="7534" y="178"/>
                </a:lnTo>
                <a:lnTo>
                  <a:pt x="7446" y="184"/>
                </a:lnTo>
                <a:cubicBezTo>
                  <a:pt x="7443" y="184"/>
                  <a:pt x="7439" y="186"/>
                  <a:pt x="7435" y="187"/>
                </a:cubicBezTo>
                <a:lnTo>
                  <a:pt x="7241" y="282"/>
                </a:lnTo>
                <a:lnTo>
                  <a:pt x="7142" y="213"/>
                </a:lnTo>
                <a:cubicBezTo>
                  <a:pt x="7136" y="208"/>
                  <a:pt x="7129" y="206"/>
                  <a:pt x="7123" y="206"/>
                </a:cubicBezTo>
                <a:cubicBezTo>
                  <a:pt x="7118" y="206"/>
                  <a:pt x="7112" y="208"/>
                  <a:pt x="7108" y="210"/>
                </a:cubicBezTo>
                <a:lnTo>
                  <a:pt x="6912" y="312"/>
                </a:lnTo>
                <a:cubicBezTo>
                  <a:pt x="6902" y="318"/>
                  <a:pt x="6893" y="330"/>
                  <a:pt x="6894" y="343"/>
                </a:cubicBezTo>
                <a:lnTo>
                  <a:pt x="6908" y="520"/>
                </a:lnTo>
                <a:lnTo>
                  <a:pt x="6522" y="547"/>
                </a:lnTo>
                <a:lnTo>
                  <a:pt x="6402" y="501"/>
                </a:lnTo>
                <a:cubicBezTo>
                  <a:pt x="6398" y="500"/>
                  <a:pt x="6395" y="499"/>
                  <a:pt x="6391" y="499"/>
                </a:cubicBezTo>
                <a:cubicBezTo>
                  <a:pt x="6390" y="499"/>
                  <a:pt x="6389" y="499"/>
                  <a:pt x="6387" y="499"/>
                </a:cubicBezTo>
                <a:lnTo>
                  <a:pt x="6076" y="521"/>
                </a:lnTo>
                <a:cubicBezTo>
                  <a:pt x="6067" y="521"/>
                  <a:pt x="6059" y="525"/>
                  <a:pt x="6054" y="532"/>
                </a:cubicBezTo>
                <a:lnTo>
                  <a:pt x="5898" y="703"/>
                </a:lnTo>
                <a:cubicBezTo>
                  <a:pt x="5892" y="710"/>
                  <a:pt x="5888" y="719"/>
                  <a:pt x="5888" y="728"/>
                </a:cubicBezTo>
                <a:lnTo>
                  <a:pt x="5902" y="918"/>
                </a:lnTo>
                <a:lnTo>
                  <a:pt x="5841" y="1157"/>
                </a:lnTo>
                <a:cubicBezTo>
                  <a:pt x="5837" y="1167"/>
                  <a:pt x="5840" y="1176"/>
                  <a:pt x="5845" y="1183"/>
                </a:cubicBezTo>
                <a:lnTo>
                  <a:pt x="5976" y="1391"/>
                </a:lnTo>
                <a:lnTo>
                  <a:pt x="5945" y="1457"/>
                </a:lnTo>
                <a:cubicBezTo>
                  <a:pt x="5942" y="1461"/>
                  <a:pt x="5942" y="1468"/>
                  <a:pt x="5942" y="1473"/>
                </a:cubicBezTo>
                <a:lnTo>
                  <a:pt x="5955" y="1661"/>
                </a:lnTo>
                <a:lnTo>
                  <a:pt x="5736" y="1470"/>
                </a:lnTo>
                <a:cubicBezTo>
                  <a:pt x="5731" y="1465"/>
                  <a:pt x="5723" y="1462"/>
                  <a:pt x="5716" y="1462"/>
                </a:cubicBezTo>
                <a:cubicBezTo>
                  <a:pt x="5715" y="1462"/>
                  <a:pt x="5714" y="1462"/>
                  <a:pt x="5713" y="1462"/>
                </a:cubicBezTo>
                <a:lnTo>
                  <a:pt x="5613" y="1469"/>
                </a:lnTo>
                <a:cubicBezTo>
                  <a:pt x="5605" y="1470"/>
                  <a:pt x="5596" y="1474"/>
                  <a:pt x="5591" y="1480"/>
                </a:cubicBezTo>
                <a:lnTo>
                  <a:pt x="5508" y="1576"/>
                </a:lnTo>
                <a:lnTo>
                  <a:pt x="5187" y="1501"/>
                </a:lnTo>
                <a:lnTo>
                  <a:pt x="5171" y="1501"/>
                </a:lnTo>
                <a:lnTo>
                  <a:pt x="5083" y="1508"/>
                </a:lnTo>
                <a:cubicBezTo>
                  <a:pt x="5076" y="1509"/>
                  <a:pt x="5069" y="1511"/>
                  <a:pt x="5064" y="1517"/>
                </a:cubicBezTo>
                <a:lnTo>
                  <a:pt x="4942" y="1634"/>
                </a:lnTo>
                <a:cubicBezTo>
                  <a:pt x="4939" y="1638"/>
                  <a:pt x="4935" y="1644"/>
                  <a:pt x="4934" y="1650"/>
                </a:cubicBezTo>
                <a:lnTo>
                  <a:pt x="4906" y="1764"/>
                </a:lnTo>
                <a:lnTo>
                  <a:pt x="4895" y="1792"/>
                </a:lnTo>
                <a:lnTo>
                  <a:pt x="4786" y="1583"/>
                </a:lnTo>
                <a:cubicBezTo>
                  <a:pt x="4783" y="1574"/>
                  <a:pt x="4775" y="1569"/>
                  <a:pt x="4767" y="1567"/>
                </a:cubicBezTo>
                <a:lnTo>
                  <a:pt x="4647" y="1531"/>
                </a:lnTo>
                <a:cubicBezTo>
                  <a:pt x="4644" y="1530"/>
                  <a:pt x="4641" y="1530"/>
                  <a:pt x="4638" y="1530"/>
                </a:cubicBezTo>
                <a:cubicBezTo>
                  <a:pt x="4625" y="1530"/>
                  <a:pt x="4613" y="1537"/>
                  <a:pt x="4608" y="1550"/>
                </a:cubicBezTo>
                <a:lnTo>
                  <a:pt x="4533" y="1734"/>
                </a:lnTo>
                <a:lnTo>
                  <a:pt x="4479" y="1660"/>
                </a:lnTo>
                <a:lnTo>
                  <a:pt x="4371" y="1565"/>
                </a:lnTo>
                <a:cubicBezTo>
                  <a:pt x="4365" y="1560"/>
                  <a:pt x="4359" y="1557"/>
                  <a:pt x="4351" y="1557"/>
                </a:cubicBezTo>
                <a:cubicBezTo>
                  <a:pt x="4350" y="1557"/>
                  <a:pt x="4349" y="1557"/>
                  <a:pt x="4348" y="1557"/>
                </a:cubicBezTo>
                <a:lnTo>
                  <a:pt x="4123" y="1573"/>
                </a:lnTo>
                <a:cubicBezTo>
                  <a:pt x="4113" y="1573"/>
                  <a:pt x="4106" y="1577"/>
                  <a:pt x="4101" y="1583"/>
                </a:cubicBezTo>
                <a:lnTo>
                  <a:pt x="4008" y="1683"/>
                </a:lnTo>
                <a:lnTo>
                  <a:pt x="3717" y="1704"/>
                </a:lnTo>
                <a:lnTo>
                  <a:pt x="3618" y="1619"/>
                </a:lnTo>
                <a:cubicBezTo>
                  <a:pt x="3612" y="1614"/>
                  <a:pt x="3604" y="1610"/>
                  <a:pt x="3596" y="1610"/>
                </a:cubicBezTo>
                <a:cubicBezTo>
                  <a:pt x="3595" y="1610"/>
                  <a:pt x="3595" y="1610"/>
                  <a:pt x="3594" y="1610"/>
                </a:cubicBezTo>
                <a:lnTo>
                  <a:pt x="3487" y="1619"/>
                </a:lnTo>
                <a:lnTo>
                  <a:pt x="3072" y="1548"/>
                </a:lnTo>
                <a:lnTo>
                  <a:pt x="2859" y="1443"/>
                </a:lnTo>
                <a:cubicBezTo>
                  <a:pt x="2857" y="1442"/>
                  <a:pt x="2853" y="1440"/>
                  <a:pt x="2851" y="1440"/>
                </a:cubicBezTo>
                <a:lnTo>
                  <a:pt x="2518" y="1375"/>
                </a:lnTo>
                <a:lnTo>
                  <a:pt x="2509" y="1375"/>
                </a:lnTo>
                <a:lnTo>
                  <a:pt x="2206" y="1397"/>
                </a:lnTo>
                <a:cubicBezTo>
                  <a:pt x="2203" y="1397"/>
                  <a:pt x="2201" y="1397"/>
                  <a:pt x="2197" y="1398"/>
                </a:cubicBezTo>
                <a:lnTo>
                  <a:pt x="1868" y="1509"/>
                </a:lnTo>
                <a:lnTo>
                  <a:pt x="1680" y="1522"/>
                </a:lnTo>
                <a:lnTo>
                  <a:pt x="1461" y="1514"/>
                </a:lnTo>
                <a:cubicBezTo>
                  <a:pt x="1454" y="1516"/>
                  <a:pt x="1448" y="1517"/>
                  <a:pt x="1442" y="1521"/>
                </a:cubicBezTo>
                <a:lnTo>
                  <a:pt x="1255" y="1651"/>
                </a:lnTo>
                <a:cubicBezTo>
                  <a:pt x="1249" y="1655"/>
                  <a:pt x="1245" y="1661"/>
                  <a:pt x="1243" y="1669"/>
                </a:cubicBezTo>
                <a:lnTo>
                  <a:pt x="1209" y="1787"/>
                </a:lnTo>
                <a:lnTo>
                  <a:pt x="1103" y="1908"/>
                </a:lnTo>
                <a:lnTo>
                  <a:pt x="1052" y="1989"/>
                </a:lnTo>
                <a:lnTo>
                  <a:pt x="973" y="1910"/>
                </a:lnTo>
                <a:cubicBezTo>
                  <a:pt x="966" y="1904"/>
                  <a:pt x="958" y="1901"/>
                  <a:pt x="950" y="1901"/>
                </a:cubicBezTo>
                <a:cubicBezTo>
                  <a:pt x="948" y="1901"/>
                  <a:pt x="947" y="1901"/>
                  <a:pt x="946" y="1901"/>
                </a:cubicBezTo>
                <a:lnTo>
                  <a:pt x="818" y="1915"/>
                </a:lnTo>
                <a:cubicBezTo>
                  <a:pt x="805" y="1916"/>
                  <a:pt x="795" y="1925"/>
                  <a:pt x="791" y="1936"/>
                </a:cubicBezTo>
                <a:cubicBezTo>
                  <a:pt x="787" y="1948"/>
                  <a:pt x="790" y="1961"/>
                  <a:pt x="798" y="1969"/>
                </a:cubicBezTo>
                <a:lnTo>
                  <a:pt x="807" y="1979"/>
                </a:lnTo>
                <a:lnTo>
                  <a:pt x="760" y="2279"/>
                </a:lnTo>
                <a:cubicBezTo>
                  <a:pt x="758" y="2286"/>
                  <a:pt x="761" y="2295"/>
                  <a:pt x="766" y="2303"/>
                </a:cubicBezTo>
                <a:lnTo>
                  <a:pt x="818" y="2369"/>
                </a:lnTo>
                <a:lnTo>
                  <a:pt x="776" y="2441"/>
                </a:lnTo>
                <a:cubicBezTo>
                  <a:pt x="767" y="2457"/>
                  <a:pt x="772" y="2477"/>
                  <a:pt x="788" y="2485"/>
                </a:cubicBezTo>
                <a:lnTo>
                  <a:pt x="942" y="2579"/>
                </a:lnTo>
                <a:lnTo>
                  <a:pt x="1030" y="2731"/>
                </a:lnTo>
                <a:lnTo>
                  <a:pt x="1208" y="2933"/>
                </a:lnTo>
                <a:lnTo>
                  <a:pt x="1167" y="2954"/>
                </a:lnTo>
                <a:cubicBezTo>
                  <a:pt x="1155" y="2962"/>
                  <a:pt x="1149" y="2973"/>
                  <a:pt x="1150" y="2986"/>
                </a:cubicBezTo>
                <a:lnTo>
                  <a:pt x="1159" y="3123"/>
                </a:lnTo>
                <a:cubicBezTo>
                  <a:pt x="1159" y="3136"/>
                  <a:pt x="1168" y="3146"/>
                  <a:pt x="1180" y="3151"/>
                </a:cubicBezTo>
                <a:lnTo>
                  <a:pt x="1251" y="3178"/>
                </a:lnTo>
                <a:lnTo>
                  <a:pt x="1328" y="3303"/>
                </a:lnTo>
                <a:lnTo>
                  <a:pt x="1271" y="3517"/>
                </a:lnTo>
                <a:lnTo>
                  <a:pt x="1172" y="3597"/>
                </a:lnTo>
                <a:lnTo>
                  <a:pt x="974" y="3583"/>
                </a:lnTo>
                <a:cubicBezTo>
                  <a:pt x="973" y="3583"/>
                  <a:pt x="971" y="3583"/>
                  <a:pt x="970" y="3583"/>
                </a:cubicBezTo>
                <a:cubicBezTo>
                  <a:pt x="962" y="3583"/>
                  <a:pt x="955" y="3587"/>
                  <a:pt x="949" y="3593"/>
                </a:cubicBezTo>
                <a:lnTo>
                  <a:pt x="746" y="3796"/>
                </a:lnTo>
                <a:cubicBezTo>
                  <a:pt x="744" y="3798"/>
                  <a:pt x="741" y="3801"/>
                  <a:pt x="740" y="3805"/>
                </a:cubicBezTo>
                <a:lnTo>
                  <a:pt x="682" y="3927"/>
                </a:lnTo>
                <a:lnTo>
                  <a:pt x="608" y="4108"/>
                </a:lnTo>
                <a:lnTo>
                  <a:pt x="507" y="4140"/>
                </a:lnTo>
                <a:cubicBezTo>
                  <a:pt x="500" y="4144"/>
                  <a:pt x="494" y="4147"/>
                  <a:pt x="490" y="4154"/>
                </a:cubicBezTo>
                <a:lnTo>
                  <a:pt x="406" y="4282"/>
                </a:lnTo>
                <a:cubicBezTo>
                  <a:pt x="404" y="4286"/>
                  <a:pt x="402" y="4289"/>
                  <a:pt x="401" y="4292"/>
                </a:cubicBezTo>
                <a:lnTo>
                  <a:pt x="368" y="4436"/>
                </a:lnTo>
                <a:lnTo>
                  <a:pt x="333" y="4678"/>
                </a:lnTo>
                <a:lnTo>
                  <a:pt x="347" y="4890"/>
                </a:lnTo>
                <a:lnTo>
                  <a:pt x="326" y="4974"/>
                </a:lnTo>
                <a:cubicBezTo>
                  <a:pt x="324" y="4979"/>
                  <a:pt x="324" y="4984"/>
                  <a:pt x="324" y="4988"/>
                </a:cubicBezTo>
                <a:lnTo>
                  <a:pt x="339" y="5091"/>
                </a:lnTo>
                <a:lnTo>
                  <a:pt x="291" y="5167"/>
                </a:lnTo>
                <a:cubicBezTo>
                  <a:pt x="286" y="5176"/>
                  <a:pt x="285" y="5186"/>
                  <a:pt x="287" y="5195"/>
                </a:cubicBezTo>
                <a:lnTo>
                  <a:pt x="302" y="5247"/>
                </a:lnTo>
                <a:lnTo>
                  <a:pt x="210" y="5313"/>
                </a:lnTo>
                <a:lnTo>
                  <a:pt x="202" y="5321"/>
                </a:lnTo>
                <a:lnTo>
                  <a:pt x="142" y="5405"/>
                </a:lnTo>
                <a:cubicBezTo>
                  <a:pt x="136" y="5415"/>
                  <a:pt x="135" y="5425"/>
                  <a:pt x="137" y="5435"/>
                </a:cubicBezTo>
                <a:lnTo>
                  <a:pt x="163" y="5524"/>
                </a:lnTo>
                <a:lnTo>
                  <a:pt x="110" y="5528"/>
                </a:lnTo>
                <a:cubicBezTo>
                  <a:pt x="99" y="5528"/>
                  <a:pt x="89" y="5535"/>
                  <a:pt x="84" y="5545"/>
                </a:cubicBezTo>
                <a:lnTo>
                  <a:pt x="33" y="5643"/>
                </a:lnTo>
                <a:cubicBezTo>
                  <a:pt x="32" y="5645"/>
                  <a:pt x="31" y="5648"/>
                  <a:pt x="31" y="5650"/>
                </a:cubicBezTo>
                <a:lnTo>
                  <a:pt x="2" y="5776"/>
                </a:lnTo>
                <a:cubicBezTo>
                  <a:pt x="0" y="5784"/>
                  <a:pt x="2" y="5792"/>
                  <a:pt x="6" y="5800"/>
                </a:cubicBezTo>
                <a:lnTo>
                  <a:pt x="42" y="5860"/>
                </a:lnTo>
                <a:lnTo>
                  <a:pt x="25" y="6002"/>
                </a:lnTo>
                <a:cubicBezTo>
                  <a:pt x="25" y="6007"/>
                  <a:pt x="25" y="6014"/>
                  <a:pt x="28" y="6019"/>
                </a:cubicBezTo>
                <a:lnTo>
                  <a:pt x="53" y="6076"/>
                </a:lnTo>
                <a:cubicBezTo>
                  <a:pt x="57" y="6083"/>
                  <a:pt x="63" y="6091"/>
                  <a:pt x="71" y="6093"/>
                </a:cubicBezTo>
                <a:lnTo>
                  <a:pt x="97" y="6103"/>
                </a:lnTo>
                <a:cubicBezTo>
                  <a:pt x="102" y="6105"/>
                  <a:pt x="106" y="6106"/>
                  <a:pt x="110" y="6106"/>
                </a:cubicBezTo>
                <a:cubicBezTo>
                  <a:pt x="115" y="6106"/>
                  <a:pt x="120" y="6104"/>
                  <a:pt x="125" y="6101"/>
                </a:cubicBezTo>
                <a:lnTo>
                  <a:pt x="166" y="6077"/>
                </a:lnTo>
                <a:lnTo>
                  <a:pt x="264" y="6099"/>
                </a:lnTo>
                <a:lnTo>
                  <a:pt x="293" y="6128"/>
                </a:lnTo>
                <a:cubicBezTo>
                  <a:pt x="300" y="6133"/>
                  <a:pt x="308" y="6137"/>
                  <a:pt x="317" y="6137"/>
                </a:cubicBezTo>
                <a:cubicBezTo>
                  <a:pt x="320" y="6137"/>
                  <a:pt x="323" y="6136"/>
                  <a:pt x="326" y="6135"/>
                </a:cubicBezTo>
                <a:lnTo>
                  <a:pt x="477" y="6088"/>
                </a:lnTo>
                <a:lnTo>
                  <a:pt x="774" y="6067"/>
                </a:lnTo>
                <a:lnTo>
                  <a:pt x="965" y="6096"/>
                </a:lnTo>
                <a:lnTo>
                  <a:pt x="1120" y="6155"/>
                </a:lnTo>
                <a:lnTo>
                  <a:pt x="1248" y="6219"/>
                </a:lnTo>
                <a:cubicBezTo>
                  <a:pt x="1250" y="6221"/>
                  <a:pt x="1254" y="6222"/>
                  <a:pt x="1258" y="6222"/>
                </a:cubicBezTo>
                <a:lnTo>
                  <a:pt x="1449" y="6245"/>
                </a:lnTo>
                <a:cubicBezTo>
                  <a:pt x="1451" y="6245"/>
                  <a:pt x="1453" y="6245"/>
                  <a:pt x="1455" y="6245"/>
                </a:cubicBezTo>
                <a:cubicBezTo>
                  <a:pt x="1466" y="6245"/>
                  <a:pt x="1475" y="6240"/>
                  <a:pt x="1480" y="6231"/>
                </a:cubicBezTo>
                <a:lnTo>
                  <a:pt x="1578" y="6087"/>
                </a:lnTo>
                <a:lnTo>
                  <a:pt x="1746" y="6044"/>
                </a:lnTo>
                <a:lnTo>
                  <a:pt x="1862" y="6035"/>
                </a:lnTo>
                <a:lnTo>
                  <a:pt x="2170" y="6155"/>
                </a:lnTo>
                <a:cubicBezTo>
                  <a:pt x="2174" y="6157"/>
                  <a:pt x="2179" y="6158"/>
                  <a:pt x="2183" y="6158"/>
                </a:cubicBezTo>
                <a:cubicBezTo>
                  <a:pt x="2189" y="6158"/>
                  <a:pt x="2196" y="6155"/>
                  <a:pt x="2202" y="6151"/>
                </a:cubicBezTo>
                <a:lnTo>
                  <a:pt x="2315" y="6068"/>
                </a:lnTo>
                <a:lnTo>
                  <a:pt x="2521" y="5868"/>
                </a:lnTo>
                <a:lnTo>
                  <a:pt x="2587" y="5875"/>
                </a:lnTo>
                <a:lnTo>
                  <a:pt x="2769" y="5863"/>
                </a:lnTo>
                <a:lnTo>
                  <a:pt x="2971" y="5834"/>
                </a:lnTo>
                <a:cubicBezTo>
                  <a:pt x="2983" y="5832"/>
                  <a:pt x="2993" y="5825"/>
                  <a:pt x="2997" y="5815"/>
                </a:cubicBezTo>
                <a:lnTo>
                  <a:pt x="3029" y="5734"/>
                </a:lnTo>
                <a:lnTo>
                  <a:pt x="3060" y="5624"/>
                </a:lnTo>
                <a:lnTo>
                  <a:pt x="3337" y="5504"/>
                </a:lnTo>
                <a:lnTo>
                  <a:pt x="3421" y="5534"/>
                </a:lnTo>
                <a:cubicBezTo>
                  <a:pt x="3424" y="5535"/>
                  <a:pt x="3427" y="5535"/>
                  <a:pt x="3431" y="5535"/>
                </a:cubicBezTo>
                <a:cubicBezTo>
                  <a:pt x="3433" y="5535"/>
                  <a:pt x="3436" y="5535"/>
                  <a:pt x="3439" y="5535"/>
                </a:cubicBezTo>
                <a:lnTo>
                  <a:pt x="3447" y="5541"/>
                </a:lnTo>
                <a:cubicBezTo>
                  <a:pt x="3451" y="5544"/>
                  <a:pt x="3453" y="5545"/>
                  <a:pt x="3457" y="5546"/>
                </a:cubicBezTo>
                <a:lnTo>
                  <a:pt x="3522" y="5568"/>
                </a:lnTo>
                <a:lnTo>
                  <a:pt x="3661" y="5597"/>
                </a:lnTo>
                <a:cubicBezTo>
                  <a:pt x="3664" y="5597"/>
                  <a:pt x="3667" y="5598"/>
                  <a:pt x="3670" y="5598"/>
                </a:cubicBezTo>
                <a:cubicBezTo>
                  <a:pt x="3673" y="5598"/>
                  <a:pt x="3677" y="5597"/>
                  <a:pt x="3681" y="5596"/>
                </a:cubicBezTo>
                <a:lnTo>
                  <a:pt x="3964" y="5478"/>
                </a:lnTo>
                <a:cubicBezTo>
                  <a:pt x="3970" y="5476"/>
                  <a:pt x="3974" y="5473"/>
                  <a:pt x="3978" y="5469"/>
                </a:cubicBezTo>
                <a:lnTo>
                  <a:pt x="4082" y="5347"/>
                </a:lnTo>
                <a:lnTo>
                  <a:pt x="4176" y="5261"/>
                </a:lnTo>
                <a:lnTo>
                  <a:pt x="4451" y="5242"/>
                </a:lnTo>
                <a:lnTo>
                  <a:pt x="4454" y="5295"/>
                </a:lnTo>
                <a:cubicBezTo>
                  <a:pt x="4456" y="5304"/>
                  <a:pt x="4459" y="5312"/>
                  <a:pt x="4466" y="5317"/>
                </a:cubicBezTo>
                <a:cubicBezTo>
                  <a:pt x="4472" y="5322"/>
                  <a:pt x="4478" y="5325"/>
                  <a:pt x="4486" y="5325"/>
                </a:cubicBezTo>
                <a:cubicBezTo>
                  <a:pt x="4487" y="5325"/>
                  <a:pt x="4488" y="5325"/>
                  <a:pt x="4489" y="5325"/>
                </a:cubicBezTo>
                <a:lnTo>
                  <a:pt x="4698" y="5311"/>
                </a:lnTo>
                <a:lnTo>
                  <a:pt x="4807" y="5411"/>
                </a:lnTo>
                <a:lnTo>
                  <a:pt x="4914" y="5497"/>
                </a:lnTo>
                <a:cubicBezTo>
                  <a:pt x="4920" y="5502"/>
                  <a:pt x="4927" y="5504"/>
                  <a:pt x="4934" y="5504"/>
                </a:cubicBezTo>
                <a:cubicBezTo>
                  <a:pt x="4943" y="5504"/>
                  <a:pt x="4952" y="5500"/>
                  <a:pt x="4959" y="5492"/>
                </a:cubicBezTo>
                <a:lnTo>
                  <a:pt x="5031" y="5403"/>
                </a:lnTo>
                <a:lnTo>
                  <a:pt x="5134" y="5395"/>
                </a:lnTo>
                <a:lnTo>
                  <a:pt x="5231" y="5479"/>
                </a:lnTo>
                <a:cubicBezTo>
                  <a:pt x="5234" y="5483"/>
                  <a:pt x="5237" y="5484"/>
                  <a:pt x="5239" y="5485"/>
                </a:cubicBezTo>
                <a:lnTo>
                  <a:pt x="5443" y="5584"/>
                </a:lnTo>
                <a:cubicBezTo>
                  <a:pt x="5447" y="5586"/>
                  <a:pt x="5452" y="5587"/>
                  <a:pt x="5458" y="5587"/>
                </a:cubicBezTo>
                <a:cubicBezTo>
                  <a:pt x="5464" y="5587"/>
                  <a:pt x="5471" y="5585"/>
                  <a:pt x="5476" y="5581"/>
                </a:cubicBezTo>
                <a:cubicBezTo>
                  <a:pt x="5485" y="5576"/>
                  <a:pt x="5492" y="5565"/>
                  <a:pt x="5490" y="5552"/>
                </a:cubicBezTo>
                <a:lnTo>
                  <a:pt x="5487" y="5489"/>
                </a:lnTo>
                <a:lnTo>
                  <a:pt x="5666" y="5563"/>
                </a:lnTo>
                <a:lnTo>
                  <a:pt x="5679" y="5752"/>
                </a:lnTo>
                <a:cubicBezTo>
                  <a:pt x="5680" y="5761"/>
                  <a:pt x="5684" y="5769"/>
                  <a:pt x="5691" y="5774"/>
                </a:cubicBezTo>
                <a:cubicBezTo>
                  <a:pt x="5696" y="5779"/>
                  <a:pt x="5704" y="5783"/>
                  <a:pt x="5711" y="5783"/>
                </a:cubicBezTo>
                <a:cubicBezTo>
                  <a:pt x="5712" y="5783"/>
                  <a:pt x="5713" y="5782"/>
                  <a:pt x="5714" y="5782"/>
                </a:cubicBezTo>
                <a:lnTo>
                  <a:pt x="5781" y="5777"/>
                </a:lnTo>
                <a:lnTo>
                  <a:pt x="5817" y="6280"/>
                </a:lnTo>
                <a:cubicBezTo>
                  <a:pt x="5819" y="6297"/>
                  <a:pt x="5831" y="6311"/>
                  <a:pt x="5846" y="6311"/>
                </a:cubicBezTo>
                <a:cubicBezTo>
                  <a:pt x="5848" y="6311"/>
                  <a:pt x="5850" y="6311"/>
                  <a:pt x="5852" y="6310"/>
                </a:cubicBezTo>
                <a:lnTo>
                  <a:pt x="6035" y="6298"/>
                </a:lnTo>
                <a:lnTo>
                  <a:pt x="6152" y="6475"/>
                </a:lnTo>
                <a:lnTo>
                  <a:pt x="6165" y="6683"/>
                </a:lnTo>
                <a:cubicBezTo>
                  <a:pt x="6167" y="6699"/>
                  <a:pt x="6181" y="6713"/>
                  <a:pt x="6196" y="6713"/>
                </a:cubicBezTo>
                <a:cubicBezTo>
                  <a:pt x="6198" y="6713"/>
                  <a:pt x="6199" y="6712"/>
                  <a:pt x="6201" y="6712"/>
                </a:cubicBezTo>
                <a:lnTo>
                  <a:pt x="6386" y="6700"/>
                </a:lnTo>
                <a:lnTo>
                  <a:pt x="6399" y="6878"/>
                </a:lnTo>
                <a:cubicBezTo>
                  <a:pt x="6400" y="6887"/>
                  <a:pt x="6403" y="6894"/>
                  <a:pt x="6409" y="6900"/>
                </a:cubicBezTo>
                <a:lnTo>
                  <a:pt x="6518" y="7002"/>
                </a:lnTo>
                <a:lnTo>
                  <a:pt x="6732" y="7186"/>
                </a:lnTo>
                <a:lnTo>
                  <a:pt x="6727" y="7287"/>
                </a:lnTo>
                <a:cubicBezTo>
                  <a:pt x="6726" y="7300"/>
                  <a:pt x="6735" y="7314"/>
                  <a:pt x="6747" y="7319"/>
                </a:cubicBezTo>
                <a:cubicBezTo>
                  <a:pt x="6751" y="7320"/>
                  <a:pt x="6754" y="7321"/>
                  <a:pt x="6758" y="7321"/>
                </a:cubicBezTo>
                <a:cubicBezTo>
                  <a:pt x="6768" y="7321"/>
                  <a:pt x="6777" y="7317"/>
                  <a:pt x="6784" y="7309"/>
                </a:cubicBezTo>
                <a:lnTo>
                  <a:pt x="6862" y="7214"/>
                </a:lnTo>
                <a:lnTo>
                  <a:pt x="6955" y="7298"/>
                </a:lnTo>
                <a:lnTo>
                  <a:pt x="7063" y="7385"/>
                </a:lnTo>
                <a:cubicBezTo>
                  <a:pt x="7069" y="7391"/>
                  <a:pt x="7075" y="7393"/>
                  <a:pt x="7084" y="7393"/>
                </a:cubicBezTo>
                <a:cubicBezTo>
                  <a:pt x="7085" y="7393"/>
                  <a:pt x="7085" y="7393"/>
                  <a:pt x="7087" y="7395"/>
                </a:cubicBezTo>
                <a:lnTo>
                  <a:pt x="7189" y="7389"/>
                </a:lnTo>
                <a:cubicBezTo>
                  <a:pt x="7196" y="7388"/>
                  <a:pt x="7206" y="7384"/>
                  <a:pt x="7211" y="7378"/>
                </a:cubicBezTo>
                <a:cubicBezTo>
                  <a:pt x="7216" y="7371"/>
                  <a:pt x="7218" y="7363"/>
                  <a:pt x="7218" y="7354"/>
                </a:cubicBezTo>
                <a:lnTo>
                  <a:pt x="7197" y="7051"/>
                </a:lnTo>
                <a:lnTo>
                  <a:pt x="7286" y="6852"/>
                </a:lnTo>
                <a:lnTo>
                  <a:pt x="7361" y="6846"/>
                </a:lnTo>
                <a:lnTo>
                  <a:pt x="7451" y="6937"/>
                </a:lnTo>
                <a:cubicBezTo>
                  <a:pt x="7458" y="6943"/>
                  <a:pt x="7466" y="6947"/>
                  <a:pt x="7474" y="6947"/>
                </a:cubicBezTo>
                <a:cubicBezTo>
                  <a:pt x="7480" y="6947"/>
                  <a:pt x="7486" y="6946"/>
                  <a:pt x="7491" y="6942"/>
                </a:cubicBezTo>
                <a:lnTo>
                  <a:pt x="7700" y="6819"/>
                </a:lnTo>
                <a:cubicBezTo>
                  <a:pt x="7702" y="6817"/>
                  <a:pt x="7705" y="6815"/>
                  <a:pt x="7707" y="6812"/>
                </a:cubicBezTo>
                <a:lnTo>
                  <a:pt x="7900" y="6597"/>
                </a:lnTo>
                <a:lnTo>
                  <a:pt x="7956" y="6592"/>
                </a:lnTo>
                <a:lnTo>
                  <a:pt x="7960" y="6654"/>
                </a:lnTo>
                <a:cubicBezTo>
                  <a:pt x="7961" y="6671"/>
                  <a:pt x="7977" y="6684"/>
                  <a:pt x="7994" y="6684"/>
                </a:cubicBezTo>
                <a:cubicBezTo>
                  <a:pt x="7995" y="6684"/>
                  <a:pt x="7995" y="6684"/>
                  <a:pt x="7996" y="6684"/>
                </a:cubicBezTo>
                <a:lnTo>
                  <a:pt x="8110" y="6676"/>
                </a:lnTo>
                <a:cubicBezTo>
                  <a:pt x="8118" y="6675"/>
                  <a:pt x="8127" y="6671"/>
                  <a:pt x="8132" y="6664"/>
                </a:cubicBezTo>
                <a:cubicBezTo>
                  <a:pt x="8137" y="6658"/>
                  <a:pt x="8140" y="6650"/>
                  <a:pt x="8140" y="6640"/>
                </a:cubicBezTo>
                <a:lnTo>
                  <a:pt x="8113" y="6260"/>
                </a:lnTo>
                <a:lnTo>
                  <a:pt x="8159" y="6340"/>
                </a:lnTo>
                <a:cubicBezTo>
                  <a:pt x="8162" y="6343"/>
                  <a:pt x="8164" y="6346"/>
                  <a:pt x="8166" y="6348"/>
                </a:cubicBezTo>
                <a:lnTo>
                  <a:pt x="8265" y="6440"/>
                </a:lnTo>
                <a:lnTo>
                  <a:pt x="8272" y="6536"/>
                </a:lnTo>
                <a:cubicBezTo>
                  <a:pt x="8272" y="6541"/>
                  <a:pt x="8274" y="6547"/>
                  <a:pt x="8277" y="6552"/>
                </a:cubicBezTo>
                <a:lnTo>
                  <a:pt x="8378" y="6708"/>
                </a:lnTo>
                <a:lnTo>
                  <a:pt x="8217" y="6720"/>
                </a:lnTo>
                <a:cubicBezTo>
                  <a:pt x="8199" y="6722"/>
                  <a:pt x="8185" y="6737"/>
                  <a:pt x="8186" y="6755"/>
                </a:cubicBezTo>
                <a:lnTo>
                  <a:pt x="8209" y="7075"/>
                </a:lnTo>
                <a:cubicBezTo>
                  <a:pt x="8210" y="7086"/>
                  <a:pt x="8218" y="7096"/>
                  <a:pt x="8228" y="7102"/>
                </a:cubicBezTo>
                <a:lnTo>
                  <a:pt x="8455" y="7202"/>
                </a:lnTo>
                <a:lnTo>
                  <a:pt x="8664" y="7281"/>
                </a:lnTo>
                <a:cubicBezTo>
                  <a:pt x="8669" y="7282"/>
                  <a:pt x="8673" y="7283"/>
                  <a:pt x="8677" y="7283"/>
                </a:cubicBezTo>
                <a:cubicBezTo>
                  <a:pt x="8684" y="7283"/>
                  <a:pt x="8690" y="7281"/>
                  <a:pt x="8696" y="7278"/>
                </a:cubicBezTo>
                <a:lnTo>
                  <a:pt x="9012" y="7045"/>
                </a:lnTo>
                <a:lnTo>
                  <a:pt x="9193" y="6934"/>
                </a:lnTo>
                <a:lnTo>
                  <a:pt x="9293" y="6927"/>
                </a:lnTo>
                <a:cubicBezTo>
                  <a:pt x="9303" y="6926"/>
                  <a:pt x="9310" y="6924"/>
                  <a:pt x="9315" y="6916"/>
                </a:cubicBezTo>
                <a:lnTo>
                  <a:pt x="9388" y="6837"/>
                </a:lnTo>
                <a:lnTo>
                  <a:pt x="9492" y="7107"/>
                </a:lnTo>
                <a:cubicBezTo>
                  <a:pt x="9496" y="7118"/>
                  <a:pt x="9506" y="7127"/>
                  <a:pt x="9517" y="7128"/>
                </a:cubicBezTo>
                <a:cubicBezTo>
                  <a:pt x="9518" y="7128"/>
                  <a:pt x="9519" y="7128"/>
                  <a:pt x="9520" y="7128"/>
                </a:cubicBezTo>
                <a:cubicBezTo>
                  <a:pt x="9530" y="7128"/>
                  <a:pt x="9540" y="7124"/>
                  <a:pt x="9547" y="7116"/>
                </a:cubicBezTo>
                <a:lnTo>
                  <a:pt x="9647" y="6993"/>
                </a:lnTo>
                <a:cubicBezTo>
                  <a:pt x="9649" y="6991"/>
                  <a:pt x="9651" y="6988"/>
                  <a:pt x="9652" y="6986"/>
                </a:cubicBezTo>
                <a:lnTo>
                  <a:pt x="9746" y="6767"/>
                </a:lnTo>
                <a:cubicBezTo>
                  <a:pt x="9748" y="6762"/>
                  <a:pt x="9748" y="6757"/>
                  <a:pt x="9748" y="6752"/>
                </a:cubicBezTo>
                <a:lnTo>
                  <a:pt x="9743" y="6676"/>
                </a:lnTo>
                <a:lnTo>
                  <a:pt x="9793" y="6672"/>
                </a:lnTo>
                <a:lnTo>
                  <a:pt x="9914" y="6764"/>
                </a:lnTo>
                <a:cubicBezTo>
                  <a:pt x="9920" y="6769"/>
                  <a:pt x="9927" y="6771"/>
                  <a:pt x="9934" y="6771"/>
                </a:cubicBezTo>
                <a:cubicBezTo>
                  <a:pt x="9944" y="6771"/>
                  <a:pt x="9953" y="6767"/>
                  <a:pt x="9960" y="6759"/>
                </a:cubicBezTo>
                <a:lnTo>
                  <a:pt x="10045" y="6655"/>
                </a:lnTo>
                <a:lnTo>
                  <a:pt x="10424" y="6628"/>
                </a:lnTo>
                <a:lnTo>
                  <a:pt x="10429" y="6703"/>
                </a:lnTo>
                <a:cubicBezTo>
                  <a:pt x="10430" y="6720"/>
                  <a:pt x="10443" y="6733"/>
                  <a:pt x="10460" y="6733"/>
                </a:cubicBezTo>
                <a:cubicBezTo>
                  <a:pt x="10461" y="6733"/>
                  <a:pt x="10463" y="6733"/>
                  <a:pt x="10465" y="6733"/>
                </a:cubicBezTo>
                <a:lnTo>
                  <a:pt x="10566" y="6727"/>
                </a:lnTo>
                <a:cubicBezTo>
                  <a:pt x="10574" y="6726"/>
                  <a:pt x="10583" y="6722"/>
                  <a:pt x="10588" y="6715"/>
                </a:cubicBezTo>
                <a:cubicBezTo>
                  <a:pt x="10594" y="6708"/>
                  <a:pt x="10596" y="6701"/>
                  <a:pt x="10596" y="6691"/>
                </a:cubicBezTo>
                <a:lnTo>
                  <a:pt x="10591" y="6616"/>
                </a:lnTo>
                <a:lnTo>
                  <a:pt x="10667" y="6611"/>
                </a:lnTo>
                <a:cubicBezTo>
                  <a:pt x="10680" y="6609"/>
                  <a:pt x="10694" y="6599"/>
                  <a:pt x="10696" y="6585"/>
                </a:cubicBezTo>
                <a:lnTo>
                  <a:pt x="10765" y="6274"/>
                </a:lnTo>
                <a:lnTo>
                  <a:pt x="10918" y="6184"/>
                </a:lnTo>
                <a:lnTo>
                  <a:pt x="10929" y="6348"/>
                </a:lnTo>
                <a:cubicBezTo>
                  <a:pt x="10930" y="6365"/>
                  <a:pt x="10945" y="6378"/>
                  <a:pt x="10961" y="6378"/>
                </a:cubicBezTo>
                <a:cubicBezTo>
                  <a:pt x="10962" y="6378"/>
                  <a:pt x="10963" y="6378"/>
                  <a:pt x="10964" y="6378"/>
                </a:cubicBezTo>
                <a:lnTo>
                  <a:pt x="11086" y="6369"/>
                </a:lnTo>
                <a:cubicBezTo>
                  <a:pt x="11096" y="6369"/>
                  <a:pt x="11105" y="6363"/>
                  <a:pt x="11110" y="6357"/>
                </a:cubicBezTo>
                <a:lnTo>
                  <a:pt x="11393" y="6015"/>
                </a:lnTo>
                <a:lnTo>
                  <a:pt x="11598" y="5901"/>
                </a:lnTo>
                <a:cubicBezTo>
                  <a:pt x="11602" y="5899"/>
                  <a:pt x="11606" y="5895"/>
                  <a:pt x="11609" y="5891"/>
                </a:cubicBezTo>
                <a:lnTo>
                  <a:pt x="11685" y="5780"/>
                </a:lnTo>
                <a:lnTo>
                  <a:pt x="11784" y="5674"/>
                </a:lnTo>
                <a:lnTo>
                  <a:pt x="11866" y="5669"/>
                </a:lnTo>
                <a:lnTo>
                  <a:pt x="12090" y="5758"/>
                </a:lnTo>
                <a:cubicBezTo>
                  <a:pt x="12094" y="5760"/>
                  <a:pt x="12099" y="5761"/>
                  <a:pt x="12103" y="5761"/>
                </a:cubicBezTo>
                <a:cubicBezTo>
                  <a:pt x="12112" y="5761"/>
                  <a:pt x="12122" y="5757"/>
                  <a:pt x="12127" y="5749"/>
                </a:cubicBezTo>
                <a:lnTo>
                  <a:pt x="12223" y="5633"/>
                </a:lnTo>
                <a:cubicBezTo>
                  <a:pt x="12235" y="5620"/>
                  <a:pt x="12234" y="5601"/>
                  <a:pt x="12220" y="5589"/>
                </a:cubicBezTo>
                <a:lnTo>
                  <a:pt x="12142" y="5518"/>
                </a:lnTo>
                <a:lnTo>
                  <a:pt x="12299" y="5424"/>
                </a:lnTo>
                <a:cubicBezTo>
                  <a:pt x="12304" y="5420"/>
                  <a:pt x="12310" y="5415"/>
                  <a:pt x="12313" y="5409"/>
                </a:cubicBezTo>
                <a:lnTo>
                  <a:pt x="12403" y="5197"/>
                </a:lnTo>
                <a:lnTo>
                  <a:pt x="12500" y="5095"/>
                </a:lnTo>
                <a:lnTo>
                  <a:pt x="12588" y="5088"/>
                </a:lnTo>
                <a:cubicBezTo>
                  <a:pt x="12596" y="5087"/>
                  <a:pt x="12605" y="5083"/>
                  <a:pt x="12610" y="5075"/>
                </a:cubicBezTo>
                <a:lnTo>
                  <a:pt x="12704" y="4951"/>
                </a:lnTo>
                <a:cubicBezTo>
                  <a:pt x="12709" y="4945"/>
                  <a:pt x="12710" y="4937"/>
                  <a:pt x="12710" y="4930"/>
                </a:cubicBezTo>
                <a:lnTo>
                  <a:pt x="12708" y="4900"/>
                </a:lnTo>
                <a:lnTo>
                  <a:pt x="12708" y="4900"/>
                </a:lnTo>
                <a:lnTo>
                  <a:pt x="12773" y="4950"/>
                </a:lnTo>
                <a:cubicBezTo>
                  <a:pt x="12779" y="4955"/>
                  <a:pt x="12785" y="4957"/>
                  <a:pt x="12792" y="4957"/>
                </a:cubicBezTo>
                <a:cubicBezTo>
                  <a:pt x="12793" y="4957"/>
                  <a:pt x="12794" y="4957"/>
                  <a:pt x="12796" y="4957"/>
                </a:cubicBezTo>
                <a:lnTo>
                  <a:pt x="12890" y="4950"/>
                </a:lnTo>
                <a:cubicBezTo>
                  <a:pt x="12905" y="4949"/>
                  <a:pt x="12918" y="4936"/>
                  <a:pt x="12919" y="4920"/>
                </a:cubicBezTo>
                <a:lnTo>
                  <a:pt x="12927" y="4814"/>
                </a:lnTo>
                <a:lnTo>
                  <a:pt x="12892" y="4315"/>
                </a:lnTo>
                <a:lnTo>
                  <a:pt x="13182" y="4192"/>
                </a:lnTo>
                <a:cubicBezTo>
                  <a:pt x="13193" y="4189"/>
                  <a:pt x="13199" y="4181"/>
                  <a:pt x="13202" y="4171"/>
                </a:cubicBezTo>
                <a:lnTo>
                  <a:pt x="13285" y="3846"/>
                </a:lnTo>
                <a:lnTo>
                  <a:pt x="13364" y="3759"/>
                </a:lnTo>
                <a:lnTo>
                  <a:pt x="13887" y="3723"/>
                </a:lnTo>
                <a:cubicBezTo>
                  <a:pt x="13901" y="3723"/>
                  <a:pt x="13912" y="3712"/>
                  <a:pt x="13916" y="3700"/>
                </a:cubicBezTo>
                <a:lnTo>
                  <a:pt x="14010" y="3367"/>
                </a:lnTo>
                <a:cubicBezTo>
                  <a:pt x="14011" y="3363"/>
                  <a:pt x="14011" y="3358"/>
                  <a:pt x="14011" y="3354"/>
                </a:cubicBezTo>
                <a:lnTo>
                  <a:pt x="13989" y="3036"/>
                </a:lnTo>
                <a:cubicBezTo>
                  <a:pt x="13989" y="3029"/>
                  <a:pt x="13986" y="3023"/>
                  <a:pt x="13983" y="3018"/>
                </a:cubicBezTo>
                <a:lnTo>
                  <a:pt x="13735" y="2708"/>
                </a:lnTo>
                <a:cubicBezTo>
                  <a:pt x="13730" y="2702"/>
                  <a:pt x="13722" y="2695"/>
                  <a:pt x="13713" y="2695"/>
                </a:cubicBezTo>
                <a:cubicBezTo>
                  <a:pt x="13711" y="2695"/>
                  <a:pt x="13710" y="2696"/>
                  <a:pt x="13708" y="2696"/>
                </a:cubicBezTo>
                <a:lnTo>
                  <a:pt x="13632" y="2701"/>
                </a:lnTo>
                <a:lnTo>
                  <a:pt x="13629" y="2646"/>
                </a:lnTo>
                <a:lnTo>
                  <a:pt x="13720" y="2540"/>
                </a:lnTo>
                <a:lnTo>
                  <a:pt x="13821" y="2416"/>
                </a:lnTo>
                <a:cubicBezTo>
                  <a:pt x="13827" y="2410"/>
                  <a:pt x="13829" y="2401"/>
                  <a:pt x="13829" y="2393"/>
                </a:cubicBezTo>
                <a:lnTo>
                  <a:pt x="13822" y="2292"/>
                </a:lnTo>
                <a:cubicBezTo>
                  <a:pt x="13821" y="2284"/>
                  <a:pt x="13817" y="2276"/>
                  <a:pt x="13811" y="2270"/>
                </a:cubicBezTo>
                <a:cubicBezTo>
                  <a:pt x="13805" y="2266"/>
                  <a:pt x="13798" y="2263"/>
                  <a:pt x="13792" y="2263"/>
                </a:cubicBezTo>
                <a:cubicBezTo>
                  <a:pt x="13790" y="2263"/>
                  <a:pt x="13789" y="2263"/>
                  <a:pt x="13787" y="2263"/>
                </a:cubicBezTo>
                <a:lnTo>
                  <a:pt x="13582" y="2277"/>
                </a:lnTo>
                <a:lnTo>
                  <a:pt x="13513" y="2230"/>
                </a:lnTo>
                <a:lnTo>
                  <a:pt x="13581" y="2139"/>
                </a:lnTo>
                <a:lnTo>
                  <a:pt x="13790" y="2014"/>
                </a:lnTo>
                <a:lnTo>
                  <a:pt x="13900" y="1905"/>
                </a:lnTo>
                <a:cubicBezTo>
                  <a:pt x="13906" y="1899"/>
                  <a:pt x="13909" y="1889"/>
                  <a:pt x="13909" y="1880"/>
                </a:cubicBezTo>
                <a:lnTo>
                  <a:pt x="13885" y="1547"/>
                </a:lnTo>
                <a:cubicBezTo>
                  <a:pt x="13884" y="1530"/>
                  <a:pt x="13870" y="1516"/>
                  <a:pt x="13853" y="1516"/>
                </a:cubicBezTo>
                <a:cubicBezTo>
                  <a:pt x="13852" y="1516"/>
                  <a:pt x="13851" y="1516"/>
                  <a:pt x="13850" y="1517"/>
                </a:cubicBezTo>
                <a:lnTo>
                  <a:pt x="13734" y="1525"/>
                </a:lnTo>
                <a:cubicBezTo>
                  <a:pt x="13725" y="1526"/>
                  <a:pt x="13716" y="1530"/>
                  <a:pt x="13711" y="1537"/>
                </a:cubicBezTo>
                <a:lnTo>
                  <a:pt x="13619" y="1656"/>
                </a:lnTo>
                <a:lnTo>
                  <a:pt x="13433" y="1670"/>
                </a:lnTo>
                <a:lnTo>
                  <a:pt x="13213" y="1565"/>
                </a:lnTo>
                <a:cubicBezTo>
                  <a:pt x="13210" y="1563"/>
                  <a:pt x="13206" y="1562"/>
                  <a:pt x="13202" y="1562"/>
                </a:cubicBezTo>
                <a:cubicBezTo>
                  <a:pt x="13200" y="1562"/>
                  <a:pt x="13199" y="1562"/>
                  <a:pt x="13198" y="1562"/>
                </a:cubicBezTo>
                <a:lnTo>
                  <a:pt x="12988" y="1577"/>
                </a:lnTo>
                <a:cubicBezTo>
                  <a:pt x="12970" y="1578"/>
                  <a:pt x="12957" y="1594"/>
                  <a:pt x="12958" y="1612"/>
                </a:cubicBezTo>
                <a:lnTo>
                  <a:pt x="12961" y="1645"/>
                </a:lnTo>
                <a:lnTo>
                  <a:pt x="12921" y="1603"/>
                </a:lnTo>
                <a:lnTo>
                  <a:pt x="12915" y="1514"/>
                </a:lnTo>
                <a:cubicBezTo>
                  <a:pt x="12912" y="1505"/>
                  <a:pt x="12909" y="1498"/>
                  <a:pt x="12902" y="1493"/>
                </a:cubicBezTo>
                <a:cubicBezTo>
                  <a:pt x="12896" y="1488"/>
                  <a:pt x="12890" y="1484"/>
                  <a:pt x="12882" y="1484"/>
                </a:cubicBezTo>
                <a:cubicBezTo>
                  <a:pt x="12881" y="1484"/>
                  <a:pt x="12880" y="1484"/>
                  <a:pt x="12879" y="1484"/>
                </a:cubicBezTo>
                <a:lnTo>
                  <a:pt x="12562" y="1506"/>
                </a:lnTo>
                <a:cubicBezTo>
                  <a:pt x="12553" y="1508"/>
                  <a:pt x="12545" y="1511"/>
                  <a:pt x="12540" y="1519"/>
                </a:cubicBezTo>
                <a:cubicBezTo>
                  <a:pt x="12534" y="1525"/>
                  <a:pt x="12531" y="1532"/>
                  <a:pt x="12531" y="1542"/>
                </a:cubicBezTo>
                <a:lnTo>
                  <a:pt x="12537" y="1609"/>
                </a:lnTo>
                <a:lnTo>
                  <a:pt x="12391" y="1620"/>
                </a:lnTo>
                <a:lnTo>
                  <a:pt x="12386" y="1552"/>
                </a:lnTo>
                <a:cubicBezTo>
                  <a:pt x="12385" y="1542"/>
                  <a:pt x="12378" y="1531"/>
                  <a:pt x="12369" y="1526"/>
                </a:cubicBezTo>
                <a:cubicBezTo>
                  <a:pt x="12364" y="1523"/>
                  <a:pt x="12359" y="1522"/>
                  <a:pt x="12353" y="1522"/>
                </a:cubicBezTo>
                <a:cubicBezTo>
                  <a:pt x="12348" y="1522"/>
                  <a:pt x="12342" y="1523"/>
                  <a:pt x="12338" y="1526"/>
                </a:cubicBezTo>
                <a:lnTo>
                  <a:pt x="12141" y="1631"/>
                </a:lnTo>
                <a:lnTo>
                  <a:pt x="11933" y="1452"/>
                </a:lnTo>
                <a:cubicBezTo>
                  <a:pt x="11928" y="1447"/>
                  <a:pt x="11922" y="1445"/>
                  <a:pt x="11916" y="1445"/>
                </a:cubicBezTo>
                <a:cubicBezTo>
                  <a:pt x="11910" y="1445"/>
                  <a:pt x="11904" y="1447"/>
                  <a:pt x="11897" y="1451"/>
                </a:cubicBezTo>
                <a:cubicBezTo>
                  <a:pt x="11886" y="1457"/>
                  <a:pt x="11879" y="1473"/>
                  <a:pt x="11880" y="1485"/>
                </a:cubicBezTo>
                <a:lnTo>
                  <a:pt x="11885" y="1568"/>
                </a:lnTo>
                <a:lnTo>
                  <a:pt x="11722" y="1662"/>
                </a:lnTo>
                <a:lnTo>
                  <a:pt x="11395" y="1488"/>
                </a:lnTo>
                <a:lnTo>
                  <a:pt x="11307" y="1405"/>
                </a:lnTo>
                <a:lnTo>
                  <a:pt x="11301" y="1317"/>
                </a:lnTo>
                <a:cubicBezTo>
                  <a:pt x="11299" y="1307"/>
                  <a:pt x="11295" y="1300"/>
                  <a:pt x="11288" y="1295"/>
                </a:cubicBezTo>
                <a:cubicBezTo>
                  <a:pt x="11283" y="1290"/>
                  <a:pt x="11274" y="1286"/>
                  <a:pt x="11268" y="1286"/>
                </a:cubicBezTo>
                <a:cubicBezTo>
                  <a:pt x="11267" y="1286"/>
                  <a:pt x="11266" y="1286"/>
                  <a:pt x="11265" y="1286"/>
                </a:cubicBezTo>
                <a:lnTo>
                  <a:pt x="11048" y="1302"/>
                </a:lnTo>
                <a:cubicBezTo>
                  <a:pt x="11038" y="1302"/>
                  <a:pt x="11031" y="1306"/>
                  <a:pt x="11026" y="1312"/>
                </a:cubicBezTo>
                <a:lnTo>
                  <a:pt x="10828" y="1531"/>
                </a:lnTo>
                <a:lnTo>
                  <a:pt x="10745" y="1635"/>
                </a:lnTo>
                <a:lnTo>
                  <a:pt x="10656" y="1641"/>
                </a:lnTo>
                <a:lnTo>
                  <a:pt x="10558" y="1550"/>
                </a:lnTo>
                <a:cubicBezTo>
                  <a:pt x="10552" y="1543"/>
                  <a:pt x="10543" y="1540"/>
                  <a:pt x="10535" y="1540"/>
                </a:cubicBezTo>
                <a:cubicBezTo>
                  <a:pt x="10526" y="1540"/>
                  <a:pt x="10518" y="1545"/>
                  <a:pt x="10511" y="1551"/>
                </a:cubicBezTo>
                <a:lnTo>
                  <a:pt x="10426" y="1644"/>
                </a:lnTo>
                <a:lnTo>
                  <a:pt x="10340" y="1563"/>
                </a:lnTo>
                <a:cubicBezTo>
                  <a:pt x="10334" y="1558"/>
                  <a:pt x="10323" y="1556"/>
                  <a:pt x="10313" y="1556"/>
                </a:cubicBezTo>
                <a:cubicBezTo>
                  <a:pt x="10312" y="1556"/>
                  <a:pt x="10310" y="1556"/>
                  <a:pt x="10308" y="1556"/>
                </a:cubicBezTo>
                <a:lnTo>
                  <a:pt x="9914" y="1583"/>
                </a:lnTo>
                <a:lnTo>
                  <a:pt x="9909" y="1514"/>
                </a:lnTo>
                <a:cubicBezTo>
                  <a:pt x="9909" y="1511"/>
                  <a:pt x="9908" y="1508"/>
                  <a:pt x="9906" y="1505"/>
                </a:cubicBezTo>
                <a:lnTo>
                  <a:pt x="9786" y="1198"/>
                </a:lnTo>
                <a:lnTo>
                  <a:pt x="9778" y="1103"/>
                </a:lnTo>
                <a:cubicBezTo>
                  <a:pt x="9777" y="1094"/>
                  <a:pt x="9773" y="1087"/>
                  <a:pt x="9767" y="1081"/>
                </a:cubicBezTo>
                <a:cubicBezTo>
                  <a:pt x="9761" y="1077"/>
                  <a:pt x="9753" y="1073"/>
                  <a:pt x="9746" y="1073"/>
                </a:cubicBezTo>
                <a:cubicBezTo>
                  <a:pt x="9746" y="1073"/>
                  <a:pt x="9745" y="1073"/>
                  <a:pt x="9744" y="1073"/>
                </a:cubicBezTo>
                <a:lnTo>
                  <a:pt x="9565" y="1087"/>
                </a:lnTo>
                <a:lnTo>
                  <a:pt x="9443" y="906"/>
                </a:lnTo>
                <a:lnTo>
                  <a:pt x="9435" y="801"/>
                </a:lnTo>
                <a:cubicBezTo>
                  <a:pt x="9434" y="785"/>
                  <a:pt x="9419" y="772"/>
                  <a:pt x="9400" y="771"/>
                </a:cubicBezTo>
                <a:lnTo>
                  <a:pt x="9307" y="777"/>
                </a:lnTo>
                <a:cubicBezTo>
                  <a:pt x="9298" y="779"/>
                  <a:pt x="9289" y="783"/>
                  <a:pt x="9284" y="790"/>
                </a:cubicBezTo>
                <a:lnTo>
                  <a:pt x="9187" y="902"/>
                </a:lnTo>
                <a:lnTo>
                  <a:pt x="8696" y="938"/>
                </a:lnTo>
                <a:lnTo>
                  <a:pt x="8659" y="427"/>
                </a:lnTo>
                <a:cubicBezTo>
                  <a:pt x="8659" y="420"/>
                  <a:pt x="8657" y="413"/>
                  <a:pt x="8652" y="408"/>
                </a:cubicBezTo>
                <a:lnTo>
                  <a:pt x="8558" y="301"/>
                </a:lnTo>
                <a:lnTo>
                  <a:pt x="8420" y="124"/>
                </a:lnTo>
                <a:lnTo>
                  <a:pt x="8303" y="10"/>
                </a:lnTo>
                <a:cubicBezTo>
                  <a:pt x="8297" y="4"/>
                  <a:pt x="8289" y="0"/>
                  <a:pt x="82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911;p51">
            <a:extLst>
              <a:ext uri="{FF2B5EF4-FFF2-40B4-BE49-F238E27FC236}">
                <a16:creationId xmlns:a16="http://schemas.microsoft.com/office/drawing/2014/main" id="{FD34B022-2690-F98F-0BC7-34F59F592629}"/>
              </a:ext>
            </a:extLst>
          </p:cNvPr>
          <p:cNvSpPr/>
          <p:nvPr/>
        </p:nvSpPr>
        <p:spPr>
          <a:xfrm>
            <a:off x="3202986" y="3333724"/>
            <a:ext cx="254635" cy="248413"/>
          </a:xfrm>
          <a:custGeom>
            <a:avLst/>
            <a:gdLst/>
            <a:ahLst/>
            <a:cxnLst/>
            <a:rect l="l" t="t" r="r" b="b"/>
            <a:pathLst>
              <a:path w="3437" h="3353" extrusionOk="0">
                <a:moveTo>
                  <a:pt x="806" y="1"/>
                </a:moveTo>
                <a:lnTo>
                  <a:pt x="501" y="21"/>
                </a:lnTo>
                <a:lnTo>
                  <a:pt x="400" y="115"/>
                </a:lnTo>
                <a:lnTo>
                  <a:pt x="293" y="240"/>
                </a:lnTo>
                <a:lnTo>
                  <a:pt x="1" y="360"/>
                </a:lnTo>
                <a:lnTo>
                  <a:pt x="92" y="377"/>
                </a:lnTo>
                <a:lnTo>
                  <a:pt x="207" y="478"/>
                </a:lnTo>
                <a:lnTo>
                  <a:pt x="548" y="672"/>
                </a:lnTo>
                <a:lnTo>
                  <a:pt x="525" y="1044"/>
                </a:lnTo>
                <a:lnTo>
                  <a:pt x="787" y="1083"/>
                </a:lnTo>
                <a:lnTo>
                  <a:pt x="1013" y="1171"/>
                </a:lnTo>
                <a:lnTo>
                  <a:pt x="1027" y="1386"/>
                </a:lnTo>
                <a:lnTo>
                  <a:pt x="1144" y="1488"/>
                </a:lnTo>
                <a:lnTo>
                  <a:pt x="1260" y="1588"/>
                </a:lnTo>
                <a:lnTo>
                  <a:pt x="1476" y="1676"/>
                </a:lnTo>
                <a:lnTo>
                  <a:pt x="1484" y="1785"/>
                </a:lnTo>
                <a:lnTo>
                  <a:pt x="1608" y="1993"/>
                </a:lnTo>
                <a:lnTo>
                  <a:pt x="1615" y="2103"/>
                </a:lnTo>
                <a:lnTo>
                  <a:pt x="1630" y="2318"/>
                </a:lnTo>
                <a:lnTo>
                  <a:pt x="1521" y="2327"/>
                </a:lnTo>
                <a:lnTo>
                  <a:pt x="1528" y="2420"/>
                </a:lnTo>
                <a:lnTo>
                  <a:pt x="1536" y="2536"/>
                </a:lnTo>
                <a:lnTo>
                  <a:pt x="1651" y="2630"/>
                </a:lnTo>
                <a:lnTo>
                  <a:pt x="1660" y="2738"/>
                </a:lnTo>
                <a:lnTo>
                  <a:pt x="1675" y="2954"/>
                </a:lnTo>
                <a:lnTo>
                  <a:pt x="1690" y="3165"/>
                </a:lnTo>
                <a:lnTo>
                  <a:pt x="1818" y="3329"/>
                </a:lnTo>
                <a:lnTo>
                  <a:pt x="2031" y="3256"/>
                </a:lnTo>
                <a:lnTo>
                  <a:pt x="2159" y="3319"/>
                </a:lnTo>
                <a:lnTo>
                  <a:pt x="2234" y="3352"/>
                </a:lnTo>
                <a:lnTo>
                  <a:pt x="2304" y="3311"/>
                </a:lnTo>
                <a:lnTo>
                  <a:pt x="2382" y="3189"/>
                </a:lnTo>
                <a:lnTo>
                  <a:pt x="2406" y="3192"/>
                </a:lnTo>
                <a:lnTo>
                  <a:pt x="2411" y="3187"/>
                </a:lnTo>
                <a:lnTo>
                  <a:pt x="2419" y="3193"/>
                </a:lnTo>
                <a:lnTo>
                  <a:pt x="2616" y="3215"/>
                </a:lnTo>
                <a:lnTo>
                  <a:pt x="2692" y="3246"/>
                </a:lnTo>
                <a:lnTo>
                  <a:pt x="2745" y="3266"/>
                </a:lnTo>
                <a:lnTo>
                  <a:pt x="2738" y="3163"/>
                </a:lnTo>
                <a:lnTo>
                  <a:pt x="2731" y="3055"/>
                </a:lnTo>
                <a:lnTo>
                  <a:pt x="2614" y="2962"/>
                </a:lnTo>
                <a:lnTo>
                  <a:pt x="2607" y="2852"/>
                </a:lnTo>
                <a:lnTo>
                  <a:pt x="2707" y="2736"/>
                </a:lnTo>
                <a:lnTo>
                  <a:pt x="2816" y="2729"/>
                </a:lnTo>
                <a:lnTo>
                  <a:pt x="2825" y="2837"/>
                </a:lnTo>
                <a:lnTo>
                  <a:pt x="2925" y="2720"/>
                </a:lnTo>
                <a:lnTo>
                  <a:pt x="3128" y="2707"/>
                </a:lnTo>
                <a:lnTo>
                  <a:pt x="3228" y="2590"/>
                </a:lnTo>
                <a:lnTo>
                  <a:pt x="3336" y="2583"/>
                </a:lnTo>
                <a:lnTo>
                  <a:pt x="3437" y="2576"/>
                </a:lnTo>
                <a:lnTo>
                  <a:pt x="3421" y="2366"/>
                </a:lnTo>
                <a:lnTo>
                  <a:pt x="3314" y="2257"/>
                </a:lnTo>
                <a:lnTo>
                  <a:pt x="3205" y="2265"/>
                </a:lnTo>
                <a:lnTo>
                  <a:pt x="2988" y="2186"/>
                </a:lnTo>
                <a:lnTo>
                  <a:pt x="2982" y="2092"/>
                </a:lnTo>
                <a:lnTo>
                  <a:pt x="3083" y="2084"/>
                </a:lnTo>
                <a:lnTo>
                  <a:pt x="3090" y="1968"/>
                </a:lnTo>
                <a:lnTo>
                  <a:pt x="2981" y="1875"/>
                </a:lnTo>
                <a:lnTo>
                  <a:pt x="2863" y="1773"/>
                </a:lnTo>
                <a:lnTo>
                  <a:pt x="2755" y="1672"/>
                </a:lnTo>
                <a:lnTo>
                  <a:pt x="2748" y="1556"/>
                </a:lnTo>
                <a:lnTo>
                  <a:pt x="2741" y="1460"/>
                </a:lnTo>
                <a:lnTo>
                  <a:pt x="2722" y="1463"/>
                </a:lnTo>
                <a:lnTo>
                  <a:pt x="2625" y="1470"/>
                </a:lnTo>
                <a:lnTo>
                  <a:pt x="2525" y="1476"/>
                </a:lnTo>
                <a:lnTo>
                  <a:pt x="2509" y="1260"/>
                </a:lnTo>
                <a:lnTo>
                  <a:pt x="2378" y="1058"/>
                </a:lnTo>
                <a:lnTo>
                  <a:pt x="2278" y="1067"/>
                </a:lnTo>
                <a:lnTo>
                  <a:pt x="2175" y="1073"/>
                </a:lnTo>
                <a:lnTo>
                  <a:pt x="2167" y="965"/>
                </a:lnTo>
                <a:lnTo>
                  <a:pt x="2153" y="747"/>
                </a:lnTo>
                <a:lnTo>
                  <a:pt x="2138" y="538"/>
                </a:lnTo>
                <a:lnTo>
                  <a:pt x="2123" y="538"/>
                </a:lnTo>
                <a:lnTo>
                  <a:pt x="2037" y="544"/>
                </a:lnTo>
                <a:lnTo>
                  <a:pt x="2029" y="444"/>
                </a:lnTo>
                <a:lnTo>
                  <a:pt x="2023" y="336"/>
                </a:lnTo>
                <a:lnTo>
                  <a:pt x="1780" y="236"/>
                </a:lnTo>
                <a:lnTo>
                  <a:pt x="1781" y="239"/>
                </a:lnTo>
                <a:lnTo>
                  <a:pt x="1790" y="351"/>
                </a:lnTo>
                <a:lnTo>
                  <a:pt x="1784" y="349"/>
                </a:lnTo>
                <a:lnTo>
                  <a:pt x="1578" y="250"/>
                </a:lnTo>
                <a:lnTo>
                  <a:pt x="1471" y="157"/>
                </a:lnTo>
                <a:lnTo>
                  <a:pt x="1463" y="158"/>
                </a:lnTo>
                <a:lnTo>
                  <a:pt x="1355" y="166"/>
                </a:lnTo>
                <a:lnTo>
                  <a:pt x="1268" y="272"/>
                </a:lnTo>
                <a:lnTo>
                  <a:pt x="1260" y="266"/>
                </a:lnTo>
                <a:lnTo>
                  <a:pt x="1152" y="180"/>
                </a:lnTo>
                <a:lnTo>
                  <a:pt x="1036" y="70"/>
                </a:lnTo>
                <a:lnTo>
                  <a:pt x="812" y="86"/>
                </a:lnTo>
                <a:lnTo>
                  <a:pt x="8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912;p51">
            <a:extLst>
              <a:ext uri="{FF2B5EF4-FFF2-40B4-BE49-F238E27FC236}">
                <a16:creationId xmlns:a16="http://schemas.microsoft.com/office/drawing/2014/main" id="{A639FBB6-85B0-46CA-AA08-768974BD10A3}"/>
              </a:ext>
            </a:extLst>
          </p:cNvPr>
          <p:cNvSpPr/>
          <p:nvPr/>
        </p:nvSpPr>
        <p:spPr>
          <a:xfrm>
            <a:off x="3200615" y="3331205"/>
            <a:ext cx="259969" cy="253303"/>
          </a:xfrm>
          <a:custGeom>
            <a:avLst/>
            <a:gdLst/>
            <a:ahLst/>
            <a:cxnLst/>
            <a:rect l="l" t="t" r="r" b="b"/>
            <a:pathLst>
              <a:path w="3509" h="3419" extrusionOk="0">
                <a:moveTo>
                  <a:pt x="807" y="71"/>
                </a:moveTo>
                <a:lnTo>
                  <a:pt x="811" y="124"/>
                </a:lnTo>
                <a:cubicBezTo>
                  <a:pt x="812" y="133"/>
                  <a:pt x="816" y="141"/>
                  <a:pt x="822" y="146"/>
                </a:cubicBezTo>
                <a:cubicBezTo>
                  <a:pt x="828" y="151"/>
                  <a:pt x="835" y="154"/>
                  <a:pt x="843" y="154"/>
                </a:cubicBezTo>
                <a:cubicBezTo>
                  <a:pt x="843" y="154"/>
                  <a:pt x="844" y="154"/>
                  <a:pt x="845" y="154"/>
                </a:cubicBezTo>
                <a:lnTo>
                  <a:pt x="1055" y="140"/>
                </a:lnTo>
                <a:lnTo>
                  <a:pt x="1163" y="240"/>
                </a:lnTo>
                <a:lnTo>
                  <a:pt x="1279" y="332"/>
                </a:lnTo>
                <a:cubicBezTo>
                  <a:pt x="1285" y="337"/>
                  <a:pt x="1292" y="339"/>
                  <a:pt x="1299" y="339"/>
                </a:cubicBezTo>
                <a:cubicBezTo>
                  <a:pt x="1308" y="339"/>
                  <a:pt x="1318" y="335"/>
                  <a:pt x="1324" y="327"/>
                </a:cubicBezTo>
                <a:lnTo>
                  <a:pt x="1402" y="230"/>
                </a:lnTo>
                <a:lnTo>
                  <a:pt x="1491" y="224"/>
                </a:lnTo>
                <a:lnTo>
                  <a:pt x="1589" y="308"/>
                </a:lnTo>
                <a:cubicBezTo>
                  <a:pt x="1592" y="312"/>
                  <a:pt x="1594" y="313"/>
                  <a:pt x="1597" y="314"/>
                </a:cubicBezTo>
                <a:lnTo>
                  <a:pt x="1807" y="416"/>
                </a:lnTo>
                <a:cubicBezTo>
                  <a:pt x="1812" y="418"/>
                  <a:pt x="1816" y="419"/>
                  <a:pt x="1821" y="419"/>
                </a:cubicBezTo>
                <a:cubicBezTo>
                  <a:pt x="1828" y="419"/>
                  <a:pt x="1835" y="417"/>
                  <a:pt x="1839" y="413"/>
                </a:cubicBezTo>
                <a:cubicBezTo>
                  <a:pt x="1849" y="406"/>
                  <a:pt x="1855" y="396"/>
                  <a:pt x="1854" y="384"/>
                </a:cubicBezTo>
                <a:lnTo>
                  <a:pt x="1850" y="321"/>
                </a:lnTo>
                <a:lnTo>
                  <a:pt x="2025" y="392"/>
                </a:lnTo>
                <a:lnTo>
                  <a:pt x="2037" y="581"/>
                </a:lnTo>
                <a:cubicBezTo>
                  <a:pt x="2039" y="590"/>
                  <a:pt x="2043" y="598"/>
                  <a:pt x="2050" y="603"/>
                </a:cubicBezTo>
                <a:cubicBezTo>
                  <a:pt x="2055" y="608"/>
                  <a:pt x="2062" y="612"/>
                  <a:pt x="2070" y="612"/>
                </a:cubicBezTo>
                <a:cubicBezTo>
                  <a:pt x="2071" y="612"/>
                  <a:pt x="2072" y="611"/>
                  <a:pt x="2073" y="611"/>
                </a:cubicBezTo>
                <a:lnTo>
                  <a:pt x="2140" y="606"/>
                </a:lnTo>
                <a:lnTo>
                  <a:pt x="2176" y="1109"/>
                </a:lnTo>
                <a:cubicBezTo>
                  <a:pt x="2177" y="1126"/>
                  <a:pt x="2189" y="1140"/>
                  <a:pt x="2205" y="1140"/>
                </a:cubicBezTo>
                <a:cubicBezTo>
                  <a:pt x="2207" y="1140"/>
                  <a:pt x="2209" y="1140"/>
                  <a:pt x="2211" y="1139"/>
                </a:cubicBezTo>
                <a:lnTo>
                  <a:pt x="2394" y="1127"/>
                </a:lnTo>
                <a:lnTo>
                  <a:pt x="2510" y="1304"/>
                </a:lnTo>
                <a:lnTo>
                  <a:pt x="2525" y="1512"/>
                </a:lnTo>
                <a:cubicBezTo>
                  <a:pt x="2526" y="1529"/>
                  <a:pt x="2539" y="1541"/>
                  <a:pt x="2556" y="1541"/>
                </a:cubicBezTo>
                <a:cubicBezTo>
                  <a:pt x="2557" y="1541"/>
                  <a:pt x="2559" y="1541"/>
                  <a:pt x="2560" y="1541"/>
                </a:cubicBezTo>
                <a:lnTo>
                  <a:pt x="2744" y="1529"/>
                </a:lnTo>
                <a:lnTo>
                  <a:pt x="2758" y="1707"/>
                </a:lnTo>
                <a:cubicBezTo>
                  <a:pt x="2759" y="1716"/>
                  <a:pt x="2761" y="1723"/>
                  <a:pt x="2768" y="1729"/>
                </a:cubicBezTo>
                <a:lnTo>
                  <a:pt x="2878" y="1831"/>
                </a:lnTo>
                <a:lnTo>
                  <a:pt x="2993" y="1931"/>
                </a:lnTo>
                <a:lnTo>
                  <a:pt x="3091" y="2015"/>
                </a:lnTo>
                <a:lnTo>
                  <a:pt x="3087" y="2087"/>
                </a:lnTo>
                <a:lnTo>
                  <a:pt x="3014" y="2092"/>
                </a:lnTo>
                <a:cubicBezTo>
                  <a:pt x="2995" y="2093"/>
                  <a:pt x="2983" y="2109"/>
                  <a:pt x="2984" y="2127"/>
                </a:cubicBezTo>
                <a:lnTo>
                  <a:pt x="2990" y="2221"/>
                </a:lnTo>
                <a:cubicBezTo>
                  <a:pt x="2990" y="2234"/>
                  <a:pt x="2999" y="2245"/>
                  <a:pt x="3011" y="2249"/>
                </a:cubicBezTo>
                <a:lnTo>
                  <a:pt x="3228" y="2329"/>
                </a:lnTo>
                <a:cubicBezTo>
                  <a:pt x="3231" y="2330"/>
                  <a:pt x="3234" y="2331"/>
                  <a:pt x="3238" y="2331"/>
                </a:cubicBezTo>
                <a:cubicBezTo>
                  <a:pt x="3239" y="2331"/>
                  <a:pt x="3240" y="2331"/>
                  <a:pt x="3242" y="2330"/>
                </a:cubicBezTo>
                <a:lnTo>
                  <a:pt x="3336" y="2324"/>
                </a:lnTo>
                <a:lnTo>
                  <a:pt x="3425" y="2414"/>
                </a:lnTo>
                <a:lnTo>
                  <a:pt x="3437" y="2577"/>
                </a:lnTo>
                <a:lnTo>
                  <a:pt x="3260" y="2591"/>
                </a:lnTo>
                <a:cubicBezTo>
                  <a:pt x="3252" y="2592"/>
                  <a:pt x="3243" y="2596"/>
                  <a:pt x="3238" y="2602"/>
                </a:cubicBezTo>
                <a:lnTo>
                  <a:pt x="3145" y="2707"/>
                </a:lnTo>
                <a:lnTo>
                  <a:pt x="2957" y="2721"/>
                </a:lnTo>
                <a:cubicBezTo>
                  <a:pt x="2948" y="2722"/>
                  <a:pt x="2940" y="2726"/>
                  <a:pt x="2935" y="2732"/>
                </a:cubicBezTo>
                <a:lnTo>
                  <a:pt x="2885" y="2790"/>
                </a:lnTo>
                <a:lnTo>
                  <a:pt x="2883" y="2759"/>
                </a:lnTo>
                <a:cubicBezTo>
                  <a:pt x="2881" y="2743"/>
                  <a:pt x="2866" y="2729"/>
                  <a:pt x="2851" y="2729"/>
                </a:cubicBezTo>
                <a:cubicBezTo>
                  <a:pt x="2850" y="2729"/>
                  <a:pt x="2849" y="2729"/>
                  <a:pt x="2847" y="2729"/>
                </a:cubicBezTo>
                <a:lnTo>
                  <a:pt x="2739" y="2738"/>
                </a:lnTo>
                <a:cubicBezTo>
                  <a:pt x="2732" y="2739"/>
                  <a:pt x="2722" y="2743"/>
                  <a:pt x="2717" y="2749"/>
                </a:cubicBezTo>
                <a:lnTo>
                  <a:pt x="2615" y="2865"/>
                </a:lnTo>
                <a:cubicBezTo>
                  <a:pt x="2610" y="2872"/>
                  <a:pt x="2608" y="2879"/>
                  <a:pt x="2608" y="2888"/>
                </a:cubicBezTo>
                <a:lnTo>
                  <a:pt x="2615" y="2997"/>
                </a:lnTo>
                <a:cubicBezTo>
                  <a:pt x="2615" y="3005"/>
                  <a:pt x="2620" y="3014"/>
                  <a:pt x="2628" y="3020"/>
                </a:cubicBezTo>
                <a:lnTo>
                  <a:pt x="2733" y="3106"/>
                </a:lnTo>
                <a:lnTo>
                  <a:pt x="2743" y="3253"/>
                </a:lnTo>
                <a:lnTo>
                  <a:pt x="2662" y="3221"/>
                </a:lnTo>
                <a:cubicBezTo>
                  <a:pt x="2660" y="3220"/>
                  <a:pt x="2656" y="3218"/>
                  <a:pt x="2654" y="3218"/>
                </a:cubicBezTo>
                <a:lnTo>
                  <a:pt x="2464" y="3196"/>
                </a:lnTo>
                <a:cubicBezTo>
                  <a:pt x="2459" y="3192"/>
                  <a:pt x="2452" y="3190"/>
                  <a:pt x="2445" y="3190"/>
                </a:cubicBezTo>
                <a:cubicBezTo>
                  <a:pt x="2441" y="3190"/>
                  <a:pt x="2437" y="3190"/>
                  <a:pt x="2433" y="3191"/>
                </a:cubicBezTo>
                <a:lnTo>
                  <a:pt x="2417" y="3190"/>
                </a:lnTo>
                <a:cubicBezTo>
                  <a:pt x="2416" y="3190"/>
                  <a:pt x="2415" y="3190"/>
                  <a:pt x="2414" y="3190"/>
                </a:cubicBezTo>
                <a:cubicBezTo>
                  <a:pt x="2404" y="3190"/>
                  <a:pt x="2393" y="3195"/>
                  <a:pt x="2386" y="3205"/>
                </a:cubicBezTo>
                <a:lnTo>
                  <a:pt x="2312" y="3320"/>
                </a:lnTo>
                <a:lnTo>
                  <a:pt x="2264" y="3350"/>
                </a:lnTo>
                <a:lnTo>
                  <a:pt x="2206" y="3325"/>
                </a:lnTo>
                <a:lnTo>
                  <a:pt x="2078" y="3262"/>
                </a:lnTo>
                <a:cubicBezTo>
                  <a:pt x="2074" y="3259"/>
                  <a:pt x="2069" y="3258"/>
                  <a:pt x="2063" y="3258"/>
                </a:cubicBezTo>
                <a:cubicBezTo>
                  <a:pt x="2060" y="3258"/>
                  <a:pt x="2056" y="3258"/>
                  <a:pt x="2051" y="3263"/>
                </a:cubicBezTo>
                <a:lnTo>
                  <a:pt x="1859" y="3328"/>
                </a:lnTo>
                <a:lnTo>
                  <a:pt x="1751" y="3189"/>
                </a:lnTo>
                <a:lnTo>
                  <a:pt x="1715" y="2665"/>
                </a:lnTo>
                <a:cubicBezTo>
                  <a:pt x="1715" y="2655"/>
                  <a:pt x="1709" y="2646"/>
                  <a:pt x="1703" y="2641"/>
                </a:cubicBezTo>
                <a:lnTo>
                  <a:pt x="1598" y="2555"/>
                </a:lnTo>
                <a:lnTo>
                  <a:pt x="1586" y="2393"/>
                </a:lnTo>
                <a:lnTo>
                  <a:pt x="1661" y="2388"/>
                </a:lnTo>
                <a:cubicBezTo>
                  <a:pt x="1670" y="2386"/>
                  <a:pt x="1678" y="2382"/>
                  <a:pt x="1683" y="2375"/>
                </a:cubicBezTo>
                <a:cubicBezTo>
                  <a:pt x="1688" y="2369"/>
                  <a:pt x="1692" y="2362"/>
                  <a:pt x="1692" y="2352"/>
                </a:cubicBezTo>
                <a:lnTo>
                  <a:pt x="1668" y="2026"/>
                </a:lnTo>
                <a:cubicBezTo>
                  <a:pt x="1668" y="2021"/>
                  <a:pt x="1667" y="2016"/>
                  <a:pt x="1665" y="2013"/>
                </a:cubicBezTo>
                <a:lnTo>
                  <a:pt x="1545" y="1810"/>
                </a:lnTo>
                <a:lnTo>
                  <a:pt x="1538" y="1708"/>
                </a:lnTo>
                <a:cubicBezTo>
                  <a:pt x="1536" y="1696"/>
                  <a:pt x="1529" y="1686"/>
                  <a:pt x="1517" y="1681"/>
                </a:cubicBezTo>
                <a:lnTo>
                  <a:pt x="1306" y="1596"/>
                </a:lnTo>
                <a:lnTo>
                  <a:pt x="1089" y="1407"/>
                </a:lnTo>
                <a:lnTo>
                  <a:pt x="1074" y="1204"/>
                </a:lnTo>
                <a:cubicBezTo>
                  <a:pt x="1073" y="1191"/>
                  <a:pt x="1066" y="1181"/>
                  <a:pt x="1053" y="1176"/>
                </a:cubicBezTo>
                <a:lnTo>
                  <a:pt x="822" y="1087"/>
                </a:lnTo>
                <a:lnTo>
                  <a:pt x="588" y="1052"/>
                </a:lnTo>
                <a:lnTo>
                  <a:pt x="610" y="709"/>
                </a:lnTo>
                <a:cubicBezTo>
                  <a:pt x="610" y="698"/>
                  <a:pt x="604" y="686"/>
                  <a:pt x="593" y="680"/>
                </a:cubicBezTo>
                <a:lnTo>
                  <a:pt x="257" y="490"/>
                </a:lnTo>
                <a:lnTo>
                  <a:pt x="141" y="390"/>
                </a:lnTo>
                <a:cubicBezTo>
                  <a:pt x="141" y="389"/>
                  <a:pt x="140" y="389"/>
                  <a:pt x="139" y="386"/>
                </a:cubicBezTo>
                <a:lnTo>
                  <a:pt x="335" y="306"/>
                </a:lnTo>
                <a:cubicBezTo>
                  <a:pt x="340" y="303"/>
                  <a:pt x="344" y="301"/>
                  <a:pt x="348" y="297"/>
                </a:cubicBezTo>
                <a:lnTo>
                  <a:pt x="453" y="175"/>
                </a:lnTo>
                <a:lnTo>
                  <a:pt x="546" y="89"/>
                </a:lnTo>
                <a:lnTo>
                  <a:pt x="807" y="71"/>
                </a:lnTo>
                <a:close/>
                <a:moveTo>
                  <a:pt x="838" y="0"/>
                </a:moveTo>
                <a:cubicBezTo>
                  <a:pt x="837" y="0"/>
                  <a:pt x="837" y="0"/>
                  <a:pt x="836" y="0"/>
                </a:cubicBezTo>
                <a:lnTo>
                  <a:pt x="532" y="22"/>
                </a:lnTo>
                <a:cubicBezTo>
                  <a:pt x="523" y="22"/>
                  <a:pt x="517" y="25"/>
                  <a:pt x="512" y="30"/>
                </a:cubicBezTo>
                <a:lnTo>
                  <a:pt x="407" y="126"/>
                </a:lnTo>
                <a:lnTo>
                  <a:pt x="305" y="245"/>
                </a:lnTo>
                <a:lnTo>
                  <a:pt x="22" y="360"/>
                </a:lnTo>
                <a:cubicBezTo>
                  <a:pt x="9" y="368"/>
                  <a:pt x="1" y="380"/>
                  <a:pt x="2" y="395"/>
                </a:cubicBezTo>
                <a:cubicBezTo>
                  <a:pt x="4" y="409"/>
                  <a:pt x="14" y="421"/>
                  <a:pt x="28" y="423"/>
                </a:cubicBezTo>
                <a:lnTo>
                  <a:pt x="109" y="441"/>
                </a:lnTo>
                <a:lnTo>
                  <a:pt x="224" y="540"/>
                </a:lnTo>
                <a:lnTo>
                  <a:pt x="546" y="723"/>
                </a:lnTo>
                <a:lnTo>
                  <a:pt x="523" y="1075"/>
                </a:lnTo>
                <a:cubicBezTo>
                  <a:pt x="522" y="1091"/>
                  <a:pt x="535" y="1106"/>
                  <a:pt x="552" y="1108"/>
                </a:cubicBezTo>
                <a:lnTo>
                  <a:pt x="808" y="1146"/>
                </a:lnTo>
                <a:lnTo>
                  <a:pt x="1012" y="1226"/>
                </a:lnTo>
                <a:lnTo>
                  <a:pt x="1026" y="1421"/>
                </a:lnTo>
                <a:cubicBezTo>
                  <a:pt x="1027" y="1431"/>
                  <a:pt x="1031" y="1439"/>
                  <a:pt x="1038" y="1444"/>
                </a:cubicBezTo>
                <a:lnTo>
                  <a:pt x="1270" y="1645"/>
                </a:lnTo>
                <a:cubicBezTo>
                  <a:pt x="1272" y="1648"/>
                  <a:pt x="1275" y="1649"/>
                  <a:pt x="1279" y="1650"/>
                </a:cubicBezTo>
                <a:lnTo>
                  <a:pt x="1475" y="1731"/>
                </a:lnTo>
                <a:lnTo>
                  <a:pt x="1482" y="1819"/>
                </a:lnTo>
                <a:cubicBezTo>
                  <a:pt x="1482" y="1824"/>
                  <a:pt x="1483" y="1830"/>
                  <a:pt x="1485" y="1833"/>
                </a:cubicBezTo>
                <a:lnTo>
                  <a:pt x="1605" y="2036"/>
                </a:lnTo>
                <a:lnTo>
                  <a:pt x="1626" y="2321"/>
                </a:lnTo>
                <a:lnTo>
                  <a:pt x="1551" y="2326"/>
                </a:lnTo>
                <a:cubicBezTo>
                  <a:pt x="1532" y="2327"/>
                  <a:pt x="1520" y="2343"/>
                  <a:pt x="1521" y="2362"/>
                </a:cubicBezTo>
                <a:lnTo>
                  <a:pt x="1535" y="2571"/>
                </a:lnTo>
                <a:cubicBezTo>
                  <a:pt x="1535" y="2580"/>
                  <a:pt x="1541" y="2590"/>
                  <a:pt x="1547" y="2595"/>
                </a:cubicBezTo>
                <a:lnTo>
                  <a:pt x="1652" y="2680"/>
                </a:lnTo>
                <a:lnTo>
                  <a:pt x="1688" y="3201"/>
                </a:lnTo>
                <a:cubicBezTo>
                  <a:pt x="1688" y="3207"/>
                  <a:pt x="1692" y="3214"/>
                  <a:pt x="1696" y="3220"/>
                </a:cubicBezTo>
                <a:lnTo>
                  <a:pt x="1824" y="3384"/>
                </a:lnTo>
                <a:cubicBezTo>
                  <a:pt x="1831" y="3392"/>
                  <a:pt x="1840" y="3397"/>
                  <a:pt x="1850" y="3397"/>
                </a:cubicBezTo>
                <a:cubicBezTo>
                  <a:pt x="1853" y="3397"/>
                  <a:pt x="1857" y="3396"/>
                  <a:pt x="1860" y="3395"/>
                </a:cubicBezTo>
                <a:lnTo>
                  <a:pt x="2061" y="3327"/>
                </a:lnTo>
                <a:lnTo>
                  <a:pt x="2178" y="3384"/>
                </a:lnTo>
                <a:lnTo>
                  <a:pt x="2254" y="3415"/>
                </a:lnTo>
                <a:cubicBezTo>
                  <a:pt x="2257" y="3417"/>
                  <a:pt x="2263" y="3418"/>
                  <a:pt x="2266" y="3418"/>
                </a:cubicBezTo>
                <a:cubicBezTo>
                  <a:pt x="2274" y="3418"/>
                  <a:pt x="2279" y="3417"/>
                  <a:pt x="2287" y="3414"/>
                </a:cubicBezTo>
                <a:lnTo>
                  <a:pt x="2356" y="3373"/>
                </a:lnTo>
                <a:cubicBezTo>
                  <a:pt x="2360" y="3370"/>
                  <a:pt x="2364" y="3366"/>
                  <a:pt x="2366" y="3362"/>
                </a:cubicBezTo>
                <a:lnTo>
                  <a:pt x="2434" y="3258"/>
                </a:lnTo>
                <a:lnTo>
                  <a:pt x="2443" y="3258"/>
                </a:lnTo>
                <a:cubicBezTo>
                  <a:pt x="2446" y="3258"/>
                  <a:pt x="2448" y="3259"/>
                  <a:pt x="2450" y="3259"/>
                </a:cubicBezTo>
                <a:lnTo>
                  <a:pt x="2644" y="3281"/>
                </a:lnTo>
                <a:lnTo>
                  <a:pt x="2770" y="3331"/>
                </a:lnTo>
                <a:cubicBezTo>
                  <a:pt x="2773" y="3332"/>
                  <a:pt x="2777" y="3332"/>
                  <a:pt x="2780" y="3332"/>
                </a:cubicBezTo>
                <a:cubicBezTo>
                  <a:pt x="2787" y="3332"/>
                  <a:pt x="2795" y="3330"/>
                  <a:pt x="2802" y="3326"/>
                </a:cubicBezTo>
                <a:cubicBezTo>
                  <a:pt x="2811" y="3320"/>
                  <a:pt x="2816" y="3307"/>
                  <a:pt x="2814" y="3297"/>
                </a:cubicBezTo>
                <a:lnTo>
                  <a:pt x="2800" y="3086"/>
                </a:lnTo>
                <a:cubicBezTo>
                  <a:pt x="2800" y="3077"/>
                  <a:pt x="2795" y="3068"/>
                  <a:pt x="2788" y="3062"/>
                </a:cubicBezTo>
                <a:lnTo>
                  <a:pt x="2683" y="2977"/>
                </a:lnTo>
                <a:lnTo>
                  <a:pt x="2678" y="2896"/>
                </a:lnTo>
                <a:lnTo>
                  <a:pt x="2761" y="2800"/>
                </a:lnTo>
                <a:lnTo>
                  <a:pt x="2823" y="2796"/>
                </a:lnTo>
                <a:lnTo>
                  <a:pt x="2829" y="2872"/>
                </a:lnTo>
                <a:cubicBezTo>
                  <a:pt x="2830" y="2884"/>
                  <a:pt x="2838" y="2896"/>
                  <a:pt x="2850" y="2900"/>
                </a:cubicBezTo>
                <a:cubicBezTo>
                  <a:pt x="2855" y="2902"/>
                  <a:pt x="2859" y="2902"/>
                  <a:pt x="2863" y="2902"/>
                </a:cubicBezTo>
                <a:cubicBezTo>
                  <a:pt x="2872" y="2902"/>
                  <a:pt x="2879" y="2898"/>
                  <a:pt x="2886" y="2891"/>
                </a:cubicBezTo>
                <a:lnTo>
                  <a:pt x="2979" y="2785"/>
                </a:lnTo>
                <a:lnTo>
                  <a:pt x="3167" y="2773"/>
                </a:lnTo>
                <a:cubicBezTo>
                  <a:pt x="3175" y="2772"/>
                  <a:pt x="3184" y="2768"/>
                  <a:pt x="3189" y="2760"/>
                </a:cubicBezTo>
                <a:lnTo>
                  <a:pt x="3282" y="2655"/>
                </a:lnTo>
                <a:lnTo>
                  <a:pt x="3477" y="2641"/>
                </a:lnTo>
                <a:cubicBezTo>
                  <a:pt x="3495" y="2640"/>
                  <a:pt x="3509" y="2624"/>
                  <a:pt x="3506" y="2606"/>
                </a:cubicBezTo>
                <a:lnTo>
                  <a:pt x="3493" y="2398"/>
                </a:lnTo>
                <a:cubicBezTo>
                  <a:pt x="3493" y="2390"/>
                  <a:pt x="3489" y="2382"/>
                  <a:pt x="3484" y="2377"/>
                </a:cubicBezTo>
                <a:lnTo>
                  <a:pt x="3374" y="2268"/>
                </a:lnTo>
                <a:cubicBezTo>
                  <a:pt x="3367" y="2262"/>
                  <a:pt x="3360" y="2258"/>
                  <a:pt x="3352" y="2258"/>
                </a:cubicBezTo>
                <a:cubicBezTo>
                  <a:pt x="3351" y="2258"/>
                  <a:pt x="3349" y="2258"/>
                  <a:pt x="3348" y="2259"/>
                </a:cubicBezTo>
                <a:lnTo>
                  <a:pt x="3246" y="2266"/>
                </a:lnTo>
                <a:lnTo>
                  <a:pt x="3056" y="2196"/>
                </a:lnTo>
                <a:lnTo>
                  <a:pt x="3052" y="2155"/>
                </a:lnTo>
                <a:lnTo>
                  <a:pt x="3121" y="2150"/>
                </a:lnTo>
                <a:cubicBezTo>
                  <a:pt x="3137" y="2149"/>
                  <a:pt x="3150" y="2137"/>
                  <a:pt x="3151" y="2119"/>
                </a:cubicBezTo>
                <a:lnTo>
                  <a:pt x="3158" y="2003"/>
                </a:lnTo>
                <a:cubicBezTo>
                  <a:pt x="3158" y="1994"/>
                  <a:pt x="3155" y="1984"/>
                  <a:pt x="3146" y="1977"/>
                </a:cubicBezTo>
                <a:lnTo>
                  <a:pt x="2921" y="1783"/>
                </a:lnTo>
                <a:lnTo>
                  <a:pt x="2822" y="1690"/>
                </a:lnTo>
                <a:lnTo>
                  <a:pt x="2808" y="1492"/>
                </a:lnTo>
                <a:cubicBezTo>
                  <a:pt x="2807" y="1483"/>
                  <a:pt x="2803" y="1476"/>
                  <a:pt x="2796" y="1470"/>
                </a:cubicBezTo>
                <a:cubicBezTo>
                  <a:pt x="2791" y="1466"/>
                  <a:pt x="2783" y="1462"/>
                  <a:pt x="2775" y="1462"/>
                </a:cubicBezTo>
                <a:cubicBezTo>
                  <a:pt x="2774" y="1462"/>
                  <a:pt x="2773" y="1462"/>
                  <a:pt x="2772" y="1462"/>
                </a:cubicBezTo>
                <a:lnTo>
                  <a:pt x="2588" y="1476"/>
                </a:lnTo>
                <a:lnTo>
                  <a:pt x="2575" y="1290"/>
                </a:lnTo>
                <a:cubicBezTo>
                  <a:pt x="2575" y="1285"/>
                  <a:pt x="2572" y="1280"/>
                  <a:pt x="2569" y="1275"/>
                </a:cubicBezTo>
                <a:lnTo>
                  <a:pt x="2438" y="1075"/>
                </a:lnTo>
                <a:cubicBezTo>
                  <a:pt x="2432" y="1066"/>
                  <a:pt x="2422" y="1060"/>
                  <a:pt x="2411" y="1060"/>
                </a:cubicBezTo>
                <a:cubicBezTo>
                  <a:pt x="2410" y="1060"/>
                  <a:pt x="2409" y="1060"/>
                  <a:pt x="2408" y="1060"/>
                </a:cubicBezTo>
                <a:lnTo>
                  <a:pt x="2238" y="1072"/>
                </a:lnTo>
                <a:lnTo>
                  <a:pt x="2203" y="568"/>
                </a:lnTo>
                <a:cubicBezTo>
                  <a:pt x="2202" y="559"/>
                  <a:pt x="2198" y="551"/>
                  <a:pt x="2191" y="546"/>
                </a:cubicBezTo>
                <a:cubicBezTo>
                  <a:pt x="2185" y="542"/>
                  <a:pt x="2179" y="538"/>
                  <a:pt x="2172" y="538"/>
                </a:cubicBezTo>
                <a:cubicBezTo>
                  <a:pt x="2171" y="538"/>
                  <a:pt x="2169" y="538"/>
                  <a:pt x="2167" y="538"/>
                </a:cubicBezTo>
                <a:lnTo>
                  <a:pt x="2100" y="544"/>
                </a:lnTo>
                <a:lnTo>
                  <a:pt x="2087" y="366"/>
                </a:lnTo>
                <a:cubicBezTo>
                  <a:pt x="2087" y="354"/>
                  <a:pt x="2079" y="344"/>
                  <a:pt x="2067" y="339"/>
                </a:cubicBezTo>
                <a:lnTo>
                  <a:pt x="1827" y="239"/>
                </a:lnTo>
                <a:cubicBezTo>
                  <a:pt x="1824" y="237"/>
                  <a:pt x="1820" y="237"/>
                  <a:pt x="1817" y="237"/>
                </a:cubicBezTo>
                <a:cubicBezTo>
                  <a:pt x="1809" y="237"/>
                  <a:pt x="1801" y="240"/>
                  <a:pt x="1796" y="244"/>
                </a:cubicBezTo>
                <a:cubicBezTo>
                  <a:pt x="1786" y="250"/>
                  <a:pt x="1781" y="262"/>
                  <a:pt x="1782" y="274"/>
                </a:cubicBezTo>
                <a:lnTo>
                  <a:pt x="1786" y="331"/>
                </a:lnTo>
                <a:lnTo>
                  <a:pt x="1630" y="255"/>
                </a:lnTo>
                <a:lnTo>
                  <a:pt x="1526" y="166"/>
                </a:lnTo>
                <a:cubicBezTo>
                  <a:pt x="1521" y="160"/>
                  <a:pt x="1508" y="157"/>
                  <a:pt x="1499" y="157"/>
                </a:cubicBezTo>
                <a:cubicBezTo>
                  <a:pt x="1497" y="157"/>
                  <a:pt x="1496" y="157"/>
                  <a:pt x="1495" y="157"/>
                </a:cubicBezTo>
                <a:lnTo>
                  <a:pt x="1387" y="166"/>
                </a:lnTo>
                <a:cubicBezTo>
                  <a:pt x="1377" y="166"/>
                  <a:pt x="1369" y="171"/>
                  <a:pt x="1364" y="177"/>
                </a:cubicBezTo>
                <a:lnTo>
                  <a:pt x="1297" y="259"/>
                </a:lnTo>
                <a:lnTo>
                  <a:pt x="1209" y="189"/>
                </a:lnTo>
                <a:lnTo>
                  <a:pt x="1091" y="79"/>
                </a:lnTo>
                <a:cubicBezTo>
                  <a:pt x="1086" y="74"/>
                  <a:pt x="1078" y="70"/>
                  <a:pt x="1071" y="70"/>
                </a:cubicBezTo>
                <a:cubicBezTo>
                  <a:pt x="1070" y="70"/>
                  <a:pt x="1068" y="71"/>
                  <a:pt x="1067" y="71"/>
                </a:cubicBezTo>
                <a:lnTo>
                  <a:pt x="875" y="83"/>
                </a:lnTo>
                <a:lnTo>
                  <a:pt x="871" y="30"/>
                </a:lnTo>
                <a:cubicBezTo>
                  <a:pt x="870" y="21"/>
                  <a:pt x="866" y="14"/>
                  <a:pt x="860" y="9"/>
                </a:cubicBezTo>
                <a:cubicBezTo>
                  <a:pt x="854" y="4"/>
                  <a:pt x="846" y="0"/>
                  <a:pt x="8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913;p51">
            <a:extLst>
              <a:ext uri="{FF2B5EF4-FFF2-40B4-BE49-F238E27FC236}">
                <a16:creationId xmlns:a16="http://schemas.microsoft.com/office/drawing/2014/main" id="{0AE9BA74-6205-9DC7-07C5-F32354845F9D}"/>
              </a:ext>
            </a:extLst>
          </p:cNvPr>
          <p:cNvSpPr/>
          <p:nvPr/>
        </p:nvSpPr>
        <p:spPr>
          <a:xfrm>
            <a:off x="4673609" y="3501975"/>
            <a:ext cx="1186" cy="445"/>
          </a:xfrm>
          <a:custGeom>
            <a:avLst/>
            <a:gdLst/>
            <a:ahLst/>
            <a:cxnLst/>
            <a:rect l="l" t="t" r="r" b="b"/>
            <a:pathLst>
              <a:path w="16" h="6" extrusionOk="0">
                <a:moveTo>
                  <a:pt x="15" y="0"/>
                </a:moveTo>
                <a:lnTo>
                  <a:pt x="0" y="1"/>
                </a:lnTo>
                <a:lnTo>
                  <a:pt x="12" y="6"/>
                </a:lnTo>
                <a:lnTo>
                  <a:pt x="15" y="0"/>
                </a:lnTo>
                <a:close/>
              </a:path>
            </a:pathLst>
          </a:custGeom>
          <a:solidFill>
            <a:srgbClr val="69BA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914;p51">
            <a:extLst>
              <a:ext uri="{FF2B5EF4-FFF2-40B4-BE49-F238E27FC236}">
                <a16:creationId xmlns:a16="http://schemas.microsoft.com/office/drawing/2014/main" id="{06080043-3DA2-5DAC-26CA-13DFA9CEDF50}"/>
              </a:ext>
            </a:extLst>
          </p:cNvPr>
          <p:cNvSpPr/>
          <p:nvPr/>
        </p:nvSpPr>
        <p:spPr>
          <a:xfrm>
            <a:off x="4671015" y="3499605"/>
            <a:ext cx="6224" cy="5335"/>
          </a:xfrm>
          <a:custGeom>
            <a:avLst/>
            <a:gdLst/>
            <a:ahLst/>
            <a:cxnLst/>
            <a:rect l="l" t="t" r="r" b="b"/>
            <a:pathLst>
              <a:path w="84" h="72" extrusionOk="0">
                <a:moveTo>
                  <a:pt x="50" y="0"/>
                </a:moveTo>
                <a:cubicBezTo>
                  <a:pt x="49" y="0"/>
                  <a:pt x="48" y="0"/>
                  <a:pt x="47" y="0"/>
                </a:cubicBezTo>
                <a:lnTo>
                  <a:pt x="33" y="1"/>
                </a:lnTo>
                <a:cubicBezTo>
                  <a:pt x="18" y="1"/>
                  <a:pt x="5" y="13"/>
                  <a:pt x="3" y="28"/>
                </a:cubicBezTo>
                <a:cubicBezTo>
                  <a:pt x="0" y="44"/>
                  <a:pt x="9" y="58"/>
                  <a:pt x="24" y="64"/>
                </a:cubicBezTo>
                <a:lnTo>
                  <a:pt x="35" y="69"/>
                </a:lnTo>
                <a:cubicBezTo>
                  <a:pt x="40" y="72"/>
                  <a:pt x="44" y="72"/>
                  <a:pt x="47" y="72"/>
                </a:cubicBezTo>
                <a:cubicBezTo>
                  <a:pt x="60" y="72"/>
                  <a:pt x="72" y="64"/>
                  <a:pt x="77" y="49"/>
                </a:cubicBezTo>
                <a:lnTo>
                  <a:pt x="80" y="44"/>
                </a:lnTo>
                <a:cubicBezTo>
                  <a:pt x="83" y="33"/>
                  <a:pt x="82" y="22"/>
                  <a:pt x="76" y="13"/>
                </a:cubicBezTo>
                <a:cubicBezTo>
                  <a:pt x="70" y="5"/>
                  <a:pt x="61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915;p51">
            <a:extLst>
              <a:ext uri="{FF2B5EF4-FFF2-40B4-BE49-F238E27FC236}">
                <a16:creationId xmlns:a16="http://schemas.microsoft.com/office/drawing/2014/main" id="{6859F80F-0134-7455-93C0-3E317720F384}"/>
              </a:ext>
            </a:extLst>
          </p:cNvPr>
          <p:cNvSpPr/>
          <p:nvPr/>
        </p:nvSpPr>
        <p:spPr>
          <a:xfrm>
            <a:off x="4638343" y="3780321"/>
            <a:ext cx="1037" cy="8668"/>
          </a:xfrm>
          <a:custGeom>
            <a:avLst/>
            <a:gdLst/>
            <a:ahLst/>
            <a:cxnLst/>
            <a:rect l="l" t="t" r="r" b="b"/>
            <a:pathLst>
              <a:path w="14" h="117" extrusionOk="0">
                <a:moveTo>
                  <a:pt x="1" y="0"/>
                </a:moveTo>
                <a:lnTo>
                  <a:pt x="8" y="117"/>
                </a:lnTo>
                <a:lnTo>
                  <a:pt x="13" y="100"/>
                </a:lnTo>
                <a:lnTo>
                  <a:pt x="1" y="0"/>
                </a:lnTo>
                <a:close/>
              </a:path>
            </a:pathLst>
          </a:custGeom>
          <a:solidFill>
            <a:srgbClr val="69BA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916;p51">
            <a:extLst>
              <a:ext uri="{FF2B5EF4-FFF2-40B4-BE49-F238E27FC236}">
                <a16:creationId xmlns:a16="http://schemas.microsoft.com/office/drawing/2014/main" id="{40610E82-7155-6ED0-C35D-DECB2E0DC6EA}"/>
              </a:ext>
            </a:extLst>
          </p:cNvPr>
          <p:cNvSpPr/>
          <p:nvPr/>
        </p:nvSpPr>
        <p:spPr>
          <a:xfrm>
            <a:off x="4635825" y="3777802"/>
            <a:ext cx="6075" cy="13558"/>
          </a:xfrm>
          <a:custGeom>
            <a:avLst/>
            <a:gdLst/>
            <a:ahLst/>
            <a:cxnLst/>
            <a:rect l="l" t="t" r="r" b="b"/>
            <a:pathLst>
              <a:path w="82" h="183" extrusionOk="0">
                <a:moveTo>
                  <a:pt x="34" y="1"/>
                </a:moveTo>
                <a:cubicBezTo>
                  <a:pt x="33" y="1"/>
                  <a:pt x="32" y="1"/>
                  <a:pt x="30" y="1"/>
                </a:cubicBezTo>
                <a:cubicBezTo>
                  <a:pt x="13" y="4"/>
                  <a:pt x="0" y="20"/>
                  <a:pt x="1" y="36"/>
                </a:cubicBezTo>
                <a:lnTo>
                  <a:pt x="10" y="154"/>
                </a:lnTo>
                <a:cubicBezTo>
                  <a:pt x="11" y="168"/>
                  <a:pt x="22" y="181"/>
                  <a:pt x="38" y="183"/>
                </a:cubicBezTo>
                <a:lnTo>
                  <a:pt x="42" y="183"/>
                </a:lnTo>
                <a:cubicBezTo>
                  <a:pt x="55" y="183"/>
                  <a:pt x="68" y="175"/>
                  <a:pt x="73" y="162"/>
                </a:cubicBezTo>
                <a:lnTo>
                  <a:pt x="78" y="145"/>
                </a:lnTo>
                <a:cubicBezTo>
                  <a:pt x="79" y="140"/>
                  <a:pt x="81" y="135"/>
                  <a:pt x="79" y="130"/>
                </a:cubicBezTo>
                <a:lnTo>
                  <a:pt x="66" y="30"/>
                </a:lnTo>
                <a:cubicBezTo>
                  <a:pt x="64" y="13"/>
                  <a:pt x="50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917;p51">
            <a:extLst>
              <a:ext uri="{FF2B5EF4-FFF2-40B4-BE49-F238E27FC236}">
                <a16:creationId xmlns:a16="http://schemas.microsoft.com/office/drawing/2014/main" id="{A6A4061B-122E-D92C-548B-ECD607FB0FED}"/>
              </a:ext>
            </a:extLst>
          </p:cNvPr>
          <p:cNvSpPr/>
          <p:nvPr/>
        </p:nvSpPr>
        <p:spPr>
          <a:xfrm>
            <a:off x="4477649" y="3502346"/>
            <a:ext cx="343687" cy="285159"/>
          </a:xfrm>
          <a:custGeom>
            <a:avLst/>
            <a:gdLst/>
            <a:ahLst/>
            <a:cxnLst/>
            <a:rect l="l" t="t" r="r" b="b"/>
            <a:pathLst>
              <a:path w="4639" h="3849" extrusionOk="0">
                <a:moveTo>
                  <a:pt x="2657" y="1"/>
                </a:moveTo>
                <a:lnTo>
                  <a:pt x="2566" y="220"/>
                </a:lnTo>
                <a:lnTo>
                  <a:pt x="2582" y="431"/>
                </a:lnTo>
                <a:lnTo>
                  <a:pt x="2574" y="432"/>
                </a:lnTo>
                <a:lnTo>
                  <a:pt x="2542" y="434"/>
                </a:lnTo>
                <a:lnTo>
                  <a:pt x="2473" y="438"/>
                </a:lnTo>
                <a:lnTo>
                  <a:pt x="2263" y="454"/>
                </a:lnTo>
                <a:lnTo>
                  <a:pt x="2393" y="545"/>
                </a:lnTo>
                <a:lnTo>
                  <a:pt x="2285" y="779"/>
                </a:lnTo>
                <a:lnTo>
                  <a:pt x="2076" y="895"/>
                </a:lnTo>
                <a:lnTo>
                  <a:pt x="2061" y="896"/>
                </a:lnTo>
                <a:lnTo>
                  <a:pt x="1975" y="901"/>
                </a:lnTo>
                <a:lnTo>
                  <a:pt x="1840" y="912"/>
                </a:lnTo>
                <a:lnTo>
                  <a:pt x="1765" y="917"/>
                </a:lnTo>
                <a:lnTo>
                  <a:pt x="1548" y="832"/>
                </a:lnTo>
                <a:lnTo>
                  <a:pt x="1322" y="620"/>
                </a:lnTo>
                <a:lnTo>
                  <a:pt x="1214" y="628"/>
                </a:lnTo>
                <a:lnTo>
                  <a:pt x="896" y="651"/>
                </a:lnTo>
                <a:lnTo>
                  <a:pt x="881" y="651"/>
                </a:lnTo>
                <a:lnTo>
                  <a:pt x="795" y="658"/>
                </a:lnTo>
                <a:lnTo>
                  <a:pt x="811" y="884"/>
                </a:lnTo>
                <a:lnTo>
                  <a:pt x="817" y="984"/>
                </a:lnTo>
                <a:lnTo>
                  <a:pt x="1129" y="1071"/>
                </a:lnTo>
                <a:lnTo>
                  <a:pt x="1253" y="1172"/>
                </a:lnTo>
                <a:lnTo>
                  <a:pt x="1259" y="1250"/>
                </a:lnTo>
                <a:lnTo>
                  <a:pt x="1274" y="1475"/>
                </a:lnTo>
                <a:lnTo>
                  <a:pt x="1160" y="1483"/>
                </a:lnTo>
                <a:lnTo>
                  <a:pt x="855" y="1505"/>
                </a:lnTo>
                <a:lnTo>
                  <a:pt x="861" y="1607"/>
                </a:lnTo>
                <a:lnTo>
                  <a:pt x="847" y="1602"/>
                </a:lnTo>
                <a:lnTo>
                  <a:pt x="847" y="1608"/>
                </a:lnTo>
                <a:lnTo>
                  <a:pt x="623" y="1521"/>
                </a:lnTo>
                <a:lnTo>
                  <a:pt x="490" y="1531"/>
                </a:lnTo>
                <a:lnTo>
                  <a:pt x="412" y="1536"/>
                </a:lnTo>
                <a:lnTo>
                  <a:pt x="188" y="1333"/>
                </a:lnTo>
                <a:lnTo>
                  <a:pt x="103" y="1449"/>
                </a:lnTo>
                <a:lnTo>
                  <a:pt x="1" y="1668"/>
                </a:lnTo>
                <a:lnTo>
                  <a:pt x="225" y="1760"/>
                </a:lnTo>
                <a:lnTo>
                  <a:pt x="233" y="1870"/>
                </a:lnTo>
                <a:lnTo>
                  <a:pt x="350" y="1860"/>
                </a:lnTo>
                <a:lnTo>
                  <a:pt x="450" y="1854"/>
                </a:lnTo>
                <a:lnTo>
                  <a:pt x="770" y="2050"/>
                </a:lnTo>
                <a:lnTo>
                  <a:pt x="683" y="2165"/>
                </a:lnTo>
                <a:lnTo>
                  <a:pt x="480" y="2280"/>
                </a:lnTo>
                <a:lnTo>
                  <a:pt x="798" y="2468"/>
                </a:lnTo>
                <a:lnTo>
                  <a:pt x="907" y="2462"/>
                </a:lnTo>
                <a:lnTo>
                  <a:pt x="1009" y="2454"/>
                </a:lnTo>
                <a:lnTo>
                  <a:pt x="1024" y="2453"/>
                </a:lnTo>
                <a:lnTo>
                  <a:pt x="1235" y="2553"/>
                </a:lnTo>
                <a:lnTo>
                  <a:pt x="1241" y="2656"/>
                </a:lnTo>
                <a:lnTo>
                  <a:pt x="1147" y="2771"/>
                </a:lnTo>
                <a:lnTo>
                  <a:pt x="1131" y="2773"/>
                </a:lnTo>
                <a:lnTo>
                  <a:pt x="944" y="2786"/>
                </a:lnTo>
                <a:lnTo>
                  <a:pt x="1053" y="2879"/>
                </a:lnTo>
                <a:lnTo>
                  <a:pt x="1379" y="2964"/>
                </a:lnTo>
                <a:lnTo>
                  <a:pt x="1611" y="3166"/>
                </a:lnTo>
                <a:lnTo>
                  <a:pt x="1651" y="3164"/>
                </a:lnTo>
                <a:lnTo>
                  <a:pt x="1822" y="3151"/>
                </a:lnTo>
                <a:lnTo>
                  <a:pt x="1889" y="3146"/>
                </a:lnTo>
                <a:lnTo>
                  <a:pt x="1916" y="3145"/>
                </a:lnTo>
                <a:lnTo>
                  <a:pt x="1922" y="3144"/>
                </a:lnTo>
                <a:lnTo>
                  <a:pt x="2039" y="3253"/>
                </a:lnTo>
                <a:lnTo>
                  <a:pt x="1937" y="3362"/>
                </a:lnTo>
                <a:lnTo>
                  <a:pt x="2031" y="3354"/>
                </a:lnTo>
                <a:lnTo>
                  <a:pt x="2046" y="3353"/>
                </a:lnTo>
                <a:lnTo>
                  <a:pt x="2156" y="3455"/>
                </a:lnTo>
                <a:lnTo>
                  <a:pt x="2183" y="3849"/>
                </a:lnTo>
                <a:lnTo>
                  <a:pt x="2256" y="3645"/>
                </a:lnTo>
                <a:lnTo>
                  <a:pt x="2249" y="3536"/>
                </a:lnTo>
                <a:lnTo>
                  <a:pt x="2243" y="3448"/>
                </a:lnTo>
                <a:lnTo>
                  <a:pt x="2459" y="3325"/>
                </a:lnTo>
                <a:lnTo>
                  <a:pt x="2652" y="3093"/>
                </a:lnTo>
                <a:lnTo>
                  <a:pt x="2644" y="2984"/>
                </a:lnTo>
                <a:lnTo>
                  <a:pt x="2738" y="2760"/>
                </a:lnTo>
                <a:lnTo>
                  <a:pt x="2826" y="2544"/>
                </a:lnTo>
                <a:lnTo>
                  <a:pt x="3049" y="2529"/>
                </a:lnTo>
                <a:lnTo>
                  <a:pt x="3128" y="2305"/>
                </a:lnTo>
                <a:lnTo>
                  <a:pt x="3244" y="2296"/>
                </a:lnTo>
                <a:lnTo>
                  <a:pt x="3462" y="2498"/>
                </a:lnTo>
                <a:lnTo>
                  <a:pt x="3592" y="2598"/>
                </a:lnTo>
                <a:lnTo>
                  <a:pt x="3608" y="2807"/>
                </a:lnTo>
                <a:lnTo>
                  <a:pt x="3484" y="2816"/>
                </a:lnTo>
                <a:lnTo>
                  <a:pt x="3615" y="2916"/>
                </a:lnTo>
                <a:lnTo>
                  <a:pt x="3732" y="3134"/>
                </a:lnTo>
                <a:lnTo>
                  <a:pt x="3739" y="3234"/>
                </a:lnTo>
                <a:lnTo>
                  <a:pt x="3523" y="3359"/>
                </a:lnTo>
                <a:lnTo>
                  <a:pt x="3420" y="3365"/>
                </a:lnTo>
                <a:lnTo>
                  <a:pt x="3651" y="3437"/>
                </a:lnTo>
                <a:lnTo>
                  <a:pt x="3853" y="3531"/>
                </a:lnTo>
                <a:lnTo>
                  <a:pt x="3963" y="3415"/>
                </a:lnTo>
                <a:lnTo>
                  <a:pt x="4071" y="3406"/>
                </a:lnTo>
                <a:lnTo>
                  <a:pt x="4498" y="3487"/>
                </a:lnTo>
                <a:lnTo>
                  <a:pt x="4498" y="3487"/>
                </a:lnTo>
                <a:lnTo>
                  <a:pt x="4382" y="3386"/>
                </a:lnTo>
                <a:lnTo>
                  <a:pt x="4484" y="3290"/>
                </a:lnTo>
                <a:lnTo>
                  <a:pt x="4259" y="3197"/>
                </a:lnTo>
                <a:lnTo>
                  <a:pt x="4150" y="2987"/>
                </a:lnTo>
                <a:lnTo>
                  <a:pt x="4236" y="2872"/>
                </a:lnTo>
                <a:lnTo>
                  <a:pt x="4228" y="2764"/>
                </a:lnTo>
                <a:lnTo>
                  <a:pt x="4222" y="2655"/>
                </a:lnTo>
                <a:lnTo>
                  <a:pt x="4330" y="2646"/>
                </a:lnTo>
                <a:lnTo>
                  <a:pt x="4346" y="2864"/>
                </a:lnTo>
                <a:lnTo>
                  <a:pt x="4437" y="2639"/>
                </a:lnTo>
                <a:lnTo>
                  <a:pt x="4424" y="2431"/>
                </a:lnTo>
                <a:lnTo>
                  <a:pt x="4415" y="2328"/>
                </a:lnTo>
                <a:lnTo>
                  <a:pt x="4300" y="2222"/>
                </a:lnTo>
                <a:lnTo>
                  <a:pt x="4176" y="2018"/>
                </a:lnTo>
                <a:lnTo>
                  <a:pt x="4284" y="2010"/>
                </a:lnTo>
                <a:lnTo>
                  <a:pt x="4278" y="1910"/>
                </a:lnTo>
                <a:lnTo>
                  <a:pt x="4262" y="1701"/>
                </a:lnTo>
                <a:lnTo>
                  <a:pt x="4254" y="1584"/>
                </a:lnTo>
                <a:lnTo>
                  <a:pt x="4139" y="1484"/>
                </a:lnTo>
                <a:lnTo>
                  <a:pt x="4130" y="1376"/>
                </a:lnTo>
                <a:lnTo>
                  <a:pt x="4232" y="1266"/>
                </a:lnTo>
                <a:lnTo>
                  <a:pt x="4325" y="1035"/>
                </a:lnTo>
                <a:lnTo>
                  <a:pt x="4427" y="948"/>
                </a:lnTo>
                <a:lnTo>
                  <a:pt x="4638" y="933"/>
                </a:lnTo>
                <a:lnTo>
                  <a:pt x="4630" y="823"/>
                </a:lnTo>
                <a:lnTo>
                  <a:pt x="4529" y="722"/>
                </a:lnTo>
                <a:lnTo>
                  <a:pt x="4311" y="845"/>
                </a:lnTo>
                <a:lnTo>
                  <a:pt x="4094" y="861"/>
                </a:lnTo>
                <a:lnTo>
                  <a:pt x="3891" y="875"/>
                </a:lnTo>
                <a:lnTo>
                  <a:pt x="3769" y="673"/>
                </a:lnTo>
                <a:lnTo>
                  <a:pt x="3560" y="689"/>
                </a:lnTo>
                <a:lnTo>
                  <a:pt x="3450" y="588"/>
                </a:lnTo>
                <a:lnTo>
                  <a:pt x="3312" y="380"/>
                </a:lnTo>
                <a:lnTo>
                  <a:pt x="3202" y="278"/>
                </a:lnTo>
                <a:lnTo>
                  <a:pt x="3094" y="183"/>
                </a:lnTo>
                <a:lnTo>
                  <a:pt x="2969" y="77"/>
                </a:lnTo>
                <a:lnTo>
                  <a:pt x="2876" y="83"/>
                </a:lnTo>
                <a:lnTo>
                  <a:pt x="26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918;p51">
            <a:extLst>
              <a:ext uri="{FF2B5EF4-FFF2-40B4-BE49-F238E27FC236}">
                <a16:creationId xmlns:a16="http://schemas.microsoft.com/office/drawing/2014/main" id="{5D8712F8-BC3D-D673-54C4-2587BD560CC6}"/>
              </a:ext>
            </a:extLst>
          </p:cNvPr>
          <p:cNvSpPr/>
          <p:nvPr/>
        </p:nvSpPr>
        <p:spPr>
          <a:xfrm>
            <a:off x="4475352" y="3500197"/>
            <a:ext cx="348650" cy="289828"/>
          </a:xfrm>
          <a:custGeom>
            <a:avLst/>
            <a:gdLst/>
            <a:ahLst/>
            <a:cxnLst/>
            <a:rect l="l" t="t" r="r" b="b"/>
            <a:pathLst>
              <a:path w="4706" h="3912" extrusionOk="0">
                <a:moveTo>
                  <a:pt x="2699" y="70"/>
                </a:moveTo>
                <a:lnTo>
                  <a:pt x="2889" y="140"/>
                </a:lnTo>
                <a:cubicBezTo>
                  <a:pt x="2892" y="141"/>
                  <a:pt x="2896" y="142"/>
                  <a:pt x="2899" y="142"/>
                </a:cubicBezTo>
                <a:cubicBezTo>
                  <a:pt x="2901" y="142"/>
                  <a:pt x="2902" y="142"/>
                  <a:pt x="2903" y="141"/>
                </a:cubicBezTo>
                <a:lnTo>
                  <a:pt x="2984" y="136"/>
                </a:lnTo>
                <a:lnTo>
                  <a:pt x="3098" y="234"/>
                </a:lnTo>
                <a:lnTo>
                  <a:pt x="3311" y="424"/>
                </a:lnTo>
                <a:lnTo>
                  <a:pt x="3453" y="639"/>
                </a:lnTo>
                <a:lnTo>
                  <a:pt x="3563" y="740"/>
                </a:lnTo>
                <a:cubicBezTo>
                  <a:pt x="3568" y="746"/>
                  <a:pt x="3575" y="750"/>
                  <a:pt x="3583" y="750"/>
                </a:cubicBezTo>
                <a:cubicBezTo>
                  <a:pt x="3584" y="750"/>
                  <a:pt x="3586" y="749"/>
                  <a:pt x="3588" y="749"/>
                </a:cubicBezTo>
                <a:lnTo>
                  <a:pt x="3777" y="737"/>
                </a:lnTo>
                <a:lnTo>
                  <a:pt x="3890" y="921"/>
                </a:lnTo>
                <a:cubicBezTo>
                  <a:pt x="3896" y="930"/>
                  <a:pt x="3906" y="937"/>
                  <a:pt x="3916" y="937"/>
                </a:cubicBezTo>
                <a:cubicBezTo>
                  <a:pt x="3917" y="937"/>
                  <a:pt x="3919" y="937"/>
                  <a:pt x="3921" y="937"/>
                </a:cubicBezTo>
                <a:lnTo>
                  <a:pt x="4339" y="906"/>
                </a:lnTo>
                <a:cubicBezTo>
                  <a:pt x="4344" y="906"/>
                  <a:pt x="4351" y="905"/>
                  <a:pt x="4354" y="903"/>
                </a:cubicBezTo>
                <a:lnTo>
                  <a:pt x="4550" y="791"/>
                </a:lnTo>
                <a:lnTo>
                  <a:pt x="4625" y="867"/>
                </a:lnTo>
                <a:lnTo>
                  <a:pt x="4630" y="931"/>
                </a:lnTo>
                <a:lnTo>
                  <a:pt x="4452" y="945"/>
                </a:lnTo>
                <a:cubicBezTo>
                  <a:pt x="4445" y="946"/>
                  <a:pt x="4438" y="948"/>
                  <a:pt x="4433" y="952"/>
                </a:cubicBezTo>
                <a:lnTo>
                  <a:pt x="4331" y="1039"/>
                </a:lnTo>
                <a:cubicBezTo>
                  <a:pt x="4327" y="1042"/>
                  <a:pt x="4324" y="1046"/>
                  <a:pt x="4322" y="1051"/>
                </a:cubicBezTo>
                <a:lnTo>
                  <a:pt x="4230" y="1278"/>
                </a:lnTo>
                <a:lnTo>
                  <a:pt x="4133" y="1383"/>
                </a:lnTo>
                <a:cubicBezTo>
                  <a:pt x="4126" y="1389"/>
                  <a:pt x="4124" y="1399"/>
                  <a:pt x="4124" y="1408"/>
                </a:cubicBezTo>
                <a:lnTo>
                  <a:pt x="4131" y="1515"/>
                </a:lnTo>
                <a:cubicBezTo>
                  <a:pt x="4133" y="1525"/>
                  <a:pt x="4136" y="1533"/>
                  <a:pt x="4144" y="1538"/>
                </a:cubicBezTo>
                <a:lnTo>
                  <a:pt x="4249" y="1630"/>
                </a:lnTo>
                <a:lnTo>
                  <a:pt x="4276" y="2010"/>
                </a:lnTo>
                <a:lnTo>
                  <a:pt x="4201" y="2015"/>
                </a:lnTo>
                <a:cubicBezTo>
                  <a:pt x="4190" y="2015"/>
                  <a:pt x="4180" y="2022"/>
                  <a:pt x="4175" y="2033"/>
                </a:cubicBezTo>
                <a:cubicBezTo>
                  <a:pt x="4170" y="2043"/>
                  <a:pt x="4171" y="2056"/>
                  <a:pt x="4176" y="2065"/>
                </a:cubicBezTo>
                <a:lnTo>
                  <a:pt x="4300" y="2268"/>
                </a:lnTo>
                <a:lnTo>
                  <a:pt x="4306" y="2274"/>
                </a:lnTo>
                <a:lnTo>
                  <a:pt x="4413" y="2372"/>
                </a:lnTo>
                <a:lnTo>
                  <a:pt x="4434" y="2663"/>
                </a:lnTo>
                <a:lnTo>
                  <a:pt x="4395" y="2752"/>
                </a:lnTo>
                <a:lnTo>
                  <a:pt x="4390" y="2673"/>
                </a:lnTo>
                <a:cubicBezTo>
                  <a:pt x="4389" y="2657"/>
                  <a:pt x="4375" y="2642"/>
                  <a:pt x="4361" y="2642"/>
                </a:cubicBezTo>
                <a:cubicBezTo>
                  <a:pt x="4359" y="2642"/>
                  <a:pt x="4358" y="2643"/>
                  <a:pt x="4356" y="2643"/>
                </a:cubicBezTo>
                <a:lnTo>
                  <a:pt x="4248" y="2650"/>
                </a:lnTo>
                <a:cubicBezTo>
                  <a:pt x="4239" y="2652"/>
                  <a:pt x="4231" y="2656"/>
                  <a:pt x="4226" y="2663"/>
                </a:cubicBezTo>
                <a:cubicBezTo>
                  <a:pt x="4221" y="2669"/>
                  <a:pt x="4217" y="2676"/>
                  <a:pt x="4217" y="2686"/>
                </a:cubicBezTo>
                <a:lnTo>
                  <a:pt x="4232" y="2890"/>
                </a:lnTo>
                <a:lnTo>
                  <a:pt x="4153" y="2996"/>
                </a:lnTo>
                <a:cubicBezTo>
                  <a:pt x="4145" y="3006"/>
                  <a:pt x="4145" y="3019"/>
                  <a:pt x="4150" y="3030"/>
                </a:cubicBezTo>
                <a:lnTo>
                  <a:pt x="4259" y="3241"/>
                </a:lnTo>
                <a:cubicBezTo>
                  <a:pt x="4263" y="3248"/>
                  <a:pt x="4269" y="3253"/>
                  <a:pt x="4276" y="3256"/>
                </a:cubicBezTo>
                <a:lnTo>
                  <a:pt x="4454" y="3330"/>
                </a:lnTo>
                <a:lnTo>
                  <a:pt x="4389" y="3392"/>
                </a:lnTo>
                <a:cubicBezTo>
                  <a:pt x="4383" y="3398"/>
                  <a:pt x="4379" y="3407"/>
                  <a:pt x="4379" y="3416"/>
                </a:cubicBezTo>
                <a:cubicBezTo>
                  <a:pt x="4379" y="3425"/>
                  <a:pt x="4384" y="3433"/>
                  <a:pt x="4390" y="3440"/>
                </a:cubicBezTo>
                <a:lnTo>
                  <a:pt x="4416" y="3461"/>
                </a:lnTo>
                <a:lnTo>
                  <a:pt x="4107" y="3404"/>
                </a:lnTo>
                <a:lnTo>
                  <a:pt x="4099" y="3404"/>
                </a:lnTo>
                <a:lnTo>
                  <a:pt x="3991" y="3412"/>
                </a:lnTo>
                <a:cubicBezTo>
                  <a:pt x="3982" y="3414"/>
                  <a:pt x="3974" y="3416"/>
                  <a:pt x="3969" y="3423"/>
                </a:cubicBezTo>
                <a:lnTo>
                  <a:pt x="3876" y="3522"/>
                </a:lnTo>
                <a:lnTo>
                  <a:pt x="3692" y="3435"/>
                </a:lnTo>
                <a:lnTo>
                  <a:pt x="3590" y="3404"/>
                </a:lnTo>
                <a:lnTo>
                  <a:pt x="3786" y="3293"/>
                </a:lnTo>
                <a:cubicBezTo>
                  <a:pt x="3798" y="3288"/>
                  <a:pt x="3805" y="3275"/>
                  <a:pt x="3803" y="3263"/>
                </a:cubicBezTo>
                <a:lnTo>
                  <a:pt x="3797" y="3163"/>
                </a:lnTo>
                <a:cubicBezTo>
                  <a:pt x="3797" y="3158"/>
                  <a:pt x="3796" y="3153"/>
                  <a:pt x="3793" y="3149"/>
                </a:cubicBezTo>
                <a:lnTo>
                  <a:pt x="3676" y="2931"/>
                </a:lnTo>
                <a:cubicBezTo>
                  <a:pt x="3673" y="2928"/>
                  <a:pt x="3671" y="2924"/>
                  <a:pt x="3667" y="2921"/>
                </a:cubicBezTo>
                <a:lnTo>
                  <a:pt x="3604" y="2874"/>
                </a:lnTo>
                <a:lnTo>
                  <a:pt x="3641" y="2872"/>
                </a:lnTo>
                <a:cubicBezTo>
                  <a:pt x="3649" y="2871"/>
                  <a:pt x="3658" y="2867"/>
                  <a:pt x="3662" y="2861"/>
                </a:cubicBezTo>
                <a:cubicBezTo>
                  <a:pt x="3668" y="2853"/>
                  <a:pt x="3671" y="2846"/>
                  <a:pt x="3671" y="2837"/>
                </a:cubicBezTo>
                <a:lnTo>
                  <a:pt x="3656" y="2627"/>
                </a:lnTo>
                <a:cubicBezTo>
                  <a:pt x="3655" y="2618"/>
                  <a:pt x="3651" y="2609"/>
                  <a:pt x="3644" y="2603"/>
                </a:cubicBezTo>
                <a:lnTo>
                  <a:pt x="3515" y="2507"/>
                </a:lnTo>
                <a:lnTo>
                  <a:pt x="3297" y="2304"/>
                </a:lnTo>
                <a:cubicBezTo>
                  <a:pt x="3292" y="2297"/>
                  <a:pt x="3284" y="2294"/>
                  <a:pt x="3276" y="2294"/>
                </a:cubicBezTo>
                <a:cubicBezTo>
                  <a:pt x="3274" y="2294"/>
                  <a:pt x="3273" y="2294"/>
                  <a:pt x="3272" y="2294"/>
                </a:cubicBezTo>
                <a:lnTo>
                  <a:pt x="3156" y="2302"/>
                </a:lnTo>
                <a:cubicBezTo>
                  <a:pt x="3144" y="2304"/>
                  <a:pt x="3131" y="2312"/>
                  <a:pt x="3128" y="2324"/>
                </a:cubicBezTo>
                <a:lnTo>
                  <a:pt x="3056" y="2527"/>
                </a:lnTo>
                <a:lnTo>
                  <a:pt x="2855" y="2541"/>
                </a:lnTo>
                <a:cubicBezTo>
                  <a:pt x="2843" y="2543"/>
                  <a:pt x="2833" y="2550"/>
                  <a:pt x="2827" y="2562"/>
                </a:cubicBezTo>
                <a:lnTo>
                  <a:pt x="2646" y="3002"/>
                </a:lnTo>
                <a:cubicBezTo>
                  <a:pt x="2644" y="3006"/>
                  <a:pt x="2644" y="3012"/>
                  <a:pt x="2644" y="3017"/>
                </a:cubicBezTo>
                <a:lnTo>
                  <a:pt x="2650" y="3112"/>
                </a:lnTo>
                <a:lnTo>
                  <a:pt x="2469" y="3329"/>
                </a:lnTo>
                <a:lnTo>
                  <a:pt x="2257" y="3450"/>
                </a:lnTo>
                <a:cubicBezTo>
                  <a:pt x="2245" y="3455"/>
                  <a:pt x="2239" y="3467"/>
                  <a:pt x="2240" y="3480"/>
                </a:cubicBezTo>
                <a:lnTo>
                  <a:pt x="2254" y="3670"/>
                </a:lnTo>
                <a:lnTo>
                  <a:pt x="2235" y="3721"/>
                </a:lnTo>
                <a:lnTo>
                  <a:pt x="2218" y="3482"/>
                </a:lnTo>
                <a:cubicBezTo>
                  <a:pt x="2218" y="3474"/>
                  <a:pt x="2214" y="3466"/>
                  <a:pt x="2208" y="3460"/>
                </a:cubicBezTo>
                <a:lnTo>
                  <a:pt x="2099" y="3359"/>
                </a:lnTo>
                <a:cubicBezTo>
                  <a:pt x="2092" y="3352"/>
                  <a:pt x="2084" y="3350"/>
                  <a:pt x="2077" y="3350"/>
                </a:cubicBezTo>
                <a:cubicBezTo>
                  <a:pt x="2077" y="3350"/>
                  <a:pt x="2076" y="3350"/>
                  <a:pt x="2068" y="3347"/>
                </a:cubicBezTo>
                <a:lnTo>
                  <a:pt x="2042" y="3348"/>
                </a:lnTo>
                <a:lnTo>
                  <a:pt x="2087" y="3301"/>
                </a:lnTo>
                <a:cubicBezTo>
                  <a:pt x="2093" y="3295"/>
                  <a:pt x="2095" y="3288"/>
                  <a:pt x="2095" y="3278"/>
                </a:cubicBezTo>
                <a:cubicBezTo>
                  <a:pt x="2095" y="3270"/>
                  <a:pt x="2092" y="3262"/>
                  <a:pt x="2085" y="3256"/>
                </a:cubicBezTo>
                <a:lnTo>
                  <a:pt x="1968" y="3147"/>
                </a:lnTo>
                <a:cubicBezTo>
                  <a:pt x="1963" y="3141"/>
                  <a:pt x="1951" y="3138"/>
                  <a:pt x="1942" y="3138"/>
                </a:cubicBezTo>
                <a:cubicBezTo>
                  <a:pt x="1940" y="3138"/>
                  <a:pt x="1939" y="3138"/>
                  <a:pt x="1937" y="3139"/>
                </a:cubicBezTo>
                <a:lnTo>
                  <a:pt x="1646" y="3159"/>
                </a:lnTo>
                <a:lnTo>
                  <a:pt x="1423" y="2967"/>
                </a:lnTo>
                <a:cubicBezTo>
                  <a:pt x="1419" y="2965"/>
                  <a:pt x="1416" y="2962"/>
                  <a:pt x="1410" y="2961"/>
                </a:cubicBezTo>
                <a:lnTo>
                  <a:pt x="1093" y="2876"/>
                </a:lnTo>
                <a:lnTo>
                  <a:pt x="1049" y="2840"/>
                </a:lnTo>
                <a:lnTo>
                  <a:pt x="1173" y="2830"/>
                </a:lnTo>
                <a:cubicBezTo>
                  <a:pt x="1182" y="2830"/>
                  <a:pt x="1192" y="2825"/>
                  <a:pt x="1197" y="2819"/>
                </a:cubicBezTo>
                <a:lnTo>
                  <a:pt x="1291" y="2702"/>
                </a:lnTo>
                <a:cubicBezTo>
                  <a:pt x="1296" y="2696"/>
                  <a:pt x="1298" y="2687"/>
                  <a:pt x="1298" y="2679"/>
                </a:cubicBezTo>
                <a:lnTo>
                  <a:pt x="1291" y="2577"/>
                </a:lnTo>
                <a:cubicBezTo>
                  <a:pt x="1291" y="2566"/>
                  <a:pt x="1282" y="2556"/>
                  <a:pt x="1272" y="2550"/>
                </a:cubicBezTo>
                <a:lnTo>
                  <a:pt x="1062" y="2450"/>
                </a:lnTo>
                <a:cubicBezTo>
                  <a:pt x="1058" y="2448"/>
                  <a:pt x="1053" y="2447"/>
                  <a:pt x="1048" y="2447"/>
                </a:cubicBezTo>
                <a:cubicBezTo>
                  <a:pt x="1047" y="2447"/>
                  <a:pt x="1045" y="2447"/>
                  <a:pt x="1044" y="2447"/>
                </a:cubicBezTo>
                <a:lnTo>
                  <a:pt x="829" y="2463"/>
                </a:lnTo>
                <a:lnTo>
                  <a:pt x="567" y="2309"/>
                </a:lnTo>
                <a:lnTo>
                  <a:pt x="721" y="2221"/>
                </a:lnTo>
                <a:cubicBezTo>
                  <a:pt x="725" y="2218"/>
                  <a:pt x="729" y="2216"/>
                  <a:pt x="731" y="2212"/>
                </a:cubicBezTo>
                <a:lnTo>
                  <a:pt x="819" y="2096"/>
                </a:lnTo>
                <a:cubicBezTo>
                  <a:pt x="825" y="2088"/>
                  <a:pt x="827" y="2080"/>
                  <a:pt x="825" y="2070"/>
                </a:cubicBezTo>
                <a:cubicBezTo>
                  <a:pt x="823" y="2061"/>
                  <a:pt x="818" y="2054"/>
                  <a:pt x="810" y="2049"/>
                </a:cubicBezTo>
                <a:lnTo>
                  <a:pt x="490" y="1853"/>
                </a:lnTo>
                <a:cubicBezTo>
                  <a:pt x="485" y="1850"/>
                  <a:pt x="478" y="1847"/>
                  <a:pt x="473" y="1847"/>
                </a:cubicBezTo>
                <a:cubicBezTo>
                  <a:pt x="472" y="1847"/>
                  <a:pt x="471" y="1847"/>
                  <a:pt x="470" y="1848"/>
                </a:cubicBezTo>
                <a:lnTo>
                  <a:pt x="286" y="1861"/>
                </a:lnTo>
                <a:lnTo>
                  <a:pt x="281" y="1785"/>
                </a:lnTo>
                <a:cubicBezTo>
                  <a:pt x="281" y="1774"/>
                  <a:pt x="272" y="1763"/>
                  <a:pt x="261" y="1758"/>
                </a:cubicBezTo>
                <a:lnTo>
                  <a:pt x="68" y="1677"/>
                </a:lnTo>
                <a:lnTo>
                  <a:pt x="152" y="1495"/>
                </a:lnTo>
                <a:lnTo>
                  <a:pt x="216" y="1408"/>
                </a:lnTo>
                <a:lnTo>
                  <a:pt x="414" y="1586"/>
                </a:lnTo>
                <a:cubicBezTo>
                  <a:pt x="421" y="1591"/>
                  <a:pt x="428" y="1595"/>
                  <a:pt x="436" y="1595"/>
                </a:cubicBezTo>
                <a:cubicBezTo>
                  <a:pt x="437" y="1595"/>
                  <a:pt x="438" y="1595"/>
                  <a:pt x="439" y="1595"/>
                </a:cubicBezTo>
                <a:lnTo>
                  <a:pt x="642" y="1580"/>
                </a:lnTo>
                <a:lnTo>
                  <a:pt x="860" y="1664"/>
                </a:lnTo>
                <a:cubicBezTo>
                  <a:pt x="862" y="1665"/>
                  <a:pt x="864" y="1666"/>
                  <a:pt x="867" y="1666"/>
                </a:cubicBezTo>
                <a:cubicBezTo>
                  <a:pt x="870" y="1666"/>
                  <a:pt x="873" y="1665"/>
                  <a:pt x="876" y="1664"/>
                </a:cubicBezTo>
                <a:cubicBezTo>
                  <a:pt x="879" y="1665"/>
                  <a:pt x="883" y="1666"/>
                  <a:pt x="886" y="1666"/>
                </a:cubicBezTo>
                <a:cubicBezTo>
                  <a:pt x="893" y="1666"/>
                  <a:pt x="900" y="1663"/>
                  <a:pt x="905" y="1659"/>
                </a:cubicBezTo>
                <a:cubicBezTo>
                  <a:pt x="914" y="1653"/>
                  <a:pt x="919" y="1642"/>
                  <a:pt x="918" y="1631"/>
                </a:cubicBezTo>
                <a:lnTo>
                  <a:pt x="913" y="1561"/>
                </a:lnTo>
                <a:lnTo>
                  <a:pt x="1299" y="1534"/>
                </a:lnTo>
                <a:cubicBezTo>
                  <a:pt x="1318" y="1533"/>
                  <a:pt x="1330" y="1518"/>
                  <a:pt x="1329" y="1499"/>
                </a:cubicBezTo>
                <a:lnTo>
                  <a:pt x="1308" y="1196"/>
                </a:lnTo>
                <a:cubicBezTo>
                  <a:pt x="1308" y="1186"/>
                  <a:pt x="1303" y="1177"/>
                  <a:pt x="1297" y="1172"/>
                </a:cubicBezTo>
                <a:lnTo>
                  <a:pt x="1174" y="1071"/>
                </a:lnTo>
                <a:cubicBezTo>
                  <a:pt x="1172" y="1068"/>
                  <a:pt x="1167" y="1066"/>
                  <a:pt x="1163" y="1065"/>
                </a:cubicBezTo>
                <a:lnTo>
                  <a:pt x="872" y="983"/>
                </a:lnTo>
                <a:lnTo>
                  <a:pt x="853" y="714"/>
                </a:lnTo>
                <a:lnTo>
                  <a:pt x="1334" y="680"/>
                </a:lnTo>
                <a:lnTo>
                  <a:pt x="1551" y="880"/>
                </a:lnTo>
                <a:cubicBezTo>
                  <a:pt x="1553" y="883"/>
                  <a:pt x="1557" y="885"/>
                  <a:pt x="1561" y="888"/>
                </a:cubicBezTo>
                <a:lnTo>
                  <a:pt x="1777" y="973"/>
                </a:lnTo>
                <a:cubicBezTo>
                  <a:pt x="1780" y="975"/>
                  <a:pt x="1784" y="976"/>
                  <a:pt x="1788" y="976"/>
                </a:cubicBezTo>
                <a:cubicBezTo>
                  <a:pt x="1789" y="976"/>
                  <a:pt x="1790" y="976"/>
                  <a:pt x="1791" y="976"/>
                </a:cubicBezTo>
                <a:lnTo>
                  <a:pt x="2103" y="953"/>
                </a:lnTo>
                <a:cubicBezTo>
                  <a:pt x="2106" y="953"/>
                  <a:pt x="2111" y="952"/>
                  <a:pt x="2115" y="950"/>
                </a:cubicBezTo>
                <a:lnTo>
                  <a:pt x="2325" y="833"/>
                </a:lnTo>
                <a:cubicBezTo>
                  <a:pt x="2332" y="831"/>
                  <a:pt x="2337" y="826"/>
                  <a:pt x="2339" y="820"/>
                </a:cubicBezTo>
                <a:lnTo>
                  <a:pt x="2446" y="586"/>
                </a:lnTo>
                <a:cubicBezTo>
                  <a:pt x="2453" y="571"/>
                  <a:pt x="2448" y="554"/>
                  <a:pt x="2436" y="545"/>
                </a:cubicBezTo>
                <a:lnTo>
                  <a:pt x="2381" y="505"/>
                </a:lnTo>
                <a:lnTo>
                  <a:pt x="2609" y="490"/>
                </a:lnTo>
                <a:cubicBezTo>
                  <a:pt x="2617" y="489"/>
                  <a:pt x="2625" y="485"/>
                  <a:pt x="2631" y="478"/>
                </a:cubicBezTo>
                <a:cubicBezTo>
                  <a:pt x="2636" y="472"/>
                  <a:pt x="2639" y="464"/>
                  <a:pt x="2639" y="455"/>
                </a:cubicBezTo>
                <a:lnTo>
                  <a:pt x="2624" y="252"/>
                </a:lnTo>
                <a:lnTo>
                  <a:pt x="2699" y="70"/>
                </a:lnTo>
                <a:close/>
                <a:moveTo>
                  <a:pt x="2690" y="0"/>
                </a:moveTo>
                <a:cubicBezTo>
                  <a:pt x="2678" y="0"/>
                  <a:pt x="2666" y="8"/>
                  <a:pt x="2661" y="20"/>
                </a:cubicBezTo>
                <a:lnTo>
                  <a:pt x="2570" y="239"/>
                </a:lnTo>
                <a:cubicBezTo>
                  <a:pt x="2567" y="243"/>
                  <a:pt x="2567" y="248"/>
                  <a:pt x="2567" y="253"/>
                </a:cubicBezTo>
                <a:lnTo>
                  <a:pt x="2581" y="432"/>
                </a:lnTo>
                <a:lnTo>
                  <a:pt x="2294" y="452"/>
                </a:lnTo>
                <a:cubicBezTo>
                  <a:pt x="2281" y="452"/>
                  <a:pt x="2269" y="463"/>
                  <a:pt x="2265" y="476"/>
                </a:cubicBezTo>
                <a:cubicBezTo>
                  <a:pt x="2261" y="489"/>
                  <a:pt x="2266" y="503"/>
                  <a:pt x="2279" y="512"/>
                </a:cubicBezTo>
                <a:lnTo>
                  <a:pt x="2386" y="587"/>
                </a:lnTo>
                <a:lnTo>
                  <a:pt x="2295" y="786"/>
                </a:lnTo>
                <a:lnTo>
                  <a:pt x="2102" y="893"/>
                </a:lnTo>
                <a:lnTo>
                  <a:pt x="1805" y="914"/>
                </a:lnTo>
                <a:lnTo>
                  <a:pt x="1602" y="832"/>
                </a:lnTo>
                <a:lnTo>
                  <a:pt x="1379" y="627"/>
                </a:lnTo>
                <a:cubicBezTo>
                  <a:pt x="1374" y="622"/>
                  <a:pt x="1365" y="618"/>
                  <a:pt x="1357" y="618"/>
                </a:cubicBezTo>
                <a:cubicBezTo>
                  <a:pt x="1356" y="618"/>
                  <a:pt x="1355" y="618"/>
                  <a:pt x="1354" y="618"/>
                </a:cubicBezTo>
                <a:lnTo>
                  <a:pt x="826" y="655"/>
                </a:lnTo>
                <a:cubicBezTo>
                  <a:pt x="807" y="657"/>
                  <a:pt x="795" y="673"/>
                  <a:pt x="796" y="691"/>
                </a:cubicBezTo>
                <a:lnTo>
                  <a:pt x="819" y="1017"/>
                </a:lnTo>
                <a:cubicBezTo>
                  <a:pt x="819" y="1029"/>
                  <a:pt x="829" y="1041"/>
                  <a:pt x="843" y="1045"/>
                </a:cubicBezTo>
                <a:lnTo>
                  <a:pt x="1149" y="1129"/>
                </a:lnTo>
                <a:lnTo>
                  <a:pt x="1255" y="1218"/>
                </a:lnTo>
                <a:lnTo>
                  <a:pt x="1274" y="1475"/>
                </a:lnTo>
                <a:lnTo>
                  <a:pt x="887" y="1502"/>
                </a:lnTo>
                <a:cubicBezTo>
                  <a:pt x="869" y="1503"/>
                  <a:pt x="855" y="1519"/>
                  <a:pt x="857" y="1537"/>
                </a:cubicBezTo>
                <a:lnTo>
                  <a:pt x="861" y="1595"/>
                </a:lnTo>
                <a:lnTo>
                  <a:pt x="670" y="1520"/>
                </a:lnTo>
                <a:cubicBezTo>
                  <a:pt x="665" y="1518"/>
                  <a:pt x="661" y="1518"/>
                  <a:pt x="655" y="1518"/>
                </a:cubicBezTo>
                <a:lnTo>
                  <a:pt x="459" y="1532"/>
                </a:lnTo>
                <a:lnTo>
                  <a:pt x="244" y="1339"/>
                </a:lnTo>
                <a:cubicBezTo>
                  <a:pt x="239" y="1335"/>
                  <a:pt x="231" y="1331"/>
                  <a:pt x="222" y="1331"/>
                </a:cubicBezTo>
                <a:cubicBezTo>
                  <a:pt x="221" y="1331"/>
                  <a:pt x="220" y="1331"/>
                  <a:pt x="219" y="1331"/>
                </a:cubicBezTo>
                <a:cubicBezTo>
                  <a:pt x="210" y="1332"/>
                  <a:pt x="202" y="1336"/>
                  <a:pt x="196" y="1345"/>
                </a:cubicBezTo>
                <a:lnTo>
                  <a:pt x="106" y="1465"/>
                </a:lnTo>
                <a:lnTo>
                  <a:pt x="5" y="1684"/>
                </a:lnTo>
                <a:cubicBezTo>
                  <a:pt x="1" y="1691"/>
                  <a:pt x="1" y="1702"/>
                  <a:pt x="4" y="1710"/>
                </a:cubicBezTo>
                <a:cubicBezTo>
                  <a:pt x="7" y="1717"/>
                  <a:pt x="14" y="1725"/>
                  <a:pt x="21" y="1728"/>
                </a:cubicBezTo>
                <a:lnTo>
                  <a:pt x="228" y="1814"/>
                </a:lnTo>
                <a:lnTo>
                  <a:pt x="234" y="1903"/>
                </a:lnTo>
                <a:cubicBezTo>
                  <a:pt x="235" y="1912"/>
                  <a:pt x="239" y="1919"/>
                  <a:pt x="245" y="1925"/>
                </a:cubicBezTo>
                <a:cubicBezTo>
                  <a:pt x="251" y="1929"/>
                  <a:pt x="258" y="1933"/>
                  <a:pt x="266" y="1933"/>
                </a:cubicBezTo>
                <a:cubicBezTo>
                  <a:pt x="267" y="1933"/>
                  <a:pt x="268" y="1933"/>
                  <a:pt x="269" y="1933"/>
                </a:cubicBezTo>
                <a:lnTo>
                  <a:pt x="475" y="1918"/>
                </a:lnTo>
                <a:lnTo>
                  <a:pt x="755" y="2089"/>
                </a:lnTo>
                <a:lnTo>
                  <a:pt x="694" y="2169"/>
                </a:lnTo>
                <a:lnTo>
                  <a:pt x="496" y="2282"/>
                </a:lnTo>
                <a:cubicBezTo>
                  <a:pt x="486" y="2288"/>
                  <a:pt x="480" y="2298"/>
                  <a:pt x="480" y="2310"/>
                </a:cubicBezTo>
                <a:cubicBezTo>
                  <a:pt x="480" y="2321"/>
                  <a:pt x="485" y="2334"/>
                  <a:pt x="495" y="2339"/>
                </a:cubicBezTo>
                <a:lnTo>
                  <a:pt x="814" y="2527"/>
                </a:lnTo>
                <a:cubicBezTo>
                  <a:pt x="820" y="2529"/>
                  <a:pt x="826" y="2532"/>
                  <a:pt x="831" y="2532"/>
                </a:cubicBezTo>
                <a:cubicBezTo>
                  <a:pt x="832" y="2532"/>
                  <a:pt x="833" y="2532"/>
                  <a:pt x="834" y="2532"/>
                </a:cubicBezTo>
                <a:lnTo>
                  <a:pt x="1050" y="2516"/>
                </a:lnTo>
                <a:lnTo>
                  <a:pt x="1235" y="2605"/>
                </a:lnTo>
                <a:lnTo>
                  <a:pt x="1241" y="2674"/>
                </a:lnTo>
                <a:lnTo>
                  <a:pt x="1165" y="2769"/>
                </a:lnTo>
                <a:lnTo>
                  <a:pt x="975" y="2783"/>
                </a:lnTo>
                <a:cubicBezTo>
                  <a:pt x="963" y="2784"/>
                  <a:pt x="951" y="2792"/>
                  <a:pt x="947" y="2804"/>
                </a:cubicBezTo>
                <a:cubicBezTo>
                  <a:pt x="942" y="2818"/>
                  <a:pt x="946" y="2830"/>
                  <a:pt x="956" y="2840"/>
                </a:cubicBezTo>
                <a:lnTo>
                  <a:pt x="1066" y="2934"/>
                </a:lnTo>
                <a:cubicBezTo>
                  <a:pt x="1069" y="2936"/>
                  <a:pt x="1073" y="2939"/>
                  <a:pt x="1078" y="2940"/>
                </a:cubicBezTo>
                <a:lnTo>
                  <a:pt x="1396" y="3023"/>
                </a:lnTo>
                <a:lnTo>
                  <a:pt x="1623" y="3220"/>
                </a:lnTo>
                <a:cubicBezTo>
                  <a:pt x="1628" y="3224"/>
                  <a:pt x="1635" y="3228"/>
                  <a:pt x="1642" y="3228"/>
                </a:cubicBezTo>
                <a:cubicBezTo>
                  <a:pt x="1643" y="3228"/>
                  <a:pt x="1644" y="3228"/>
                  <a:pt x="1646" y="3227"/>
                </a:cubicBezTo>
                <a:lnTo>
                  <a:pt x="1942" y="3206"/>
                </a:lnTo>
                <a:lnTo>
                  <a:pt x="2025" y="3283"/>
                </a:lnTo>
                <a:lnTo>
                  <a:pt x="1944" y="3368"/>
                </a:lnTo>
                <a:cubicBezTo>
                  <a:pt x="1936" y="3378"/>
                  <a:pt x="1935" y="3393"/>
                  <a:pt x="1940" y="3404"/>
                </a:cubicBezTo>
                <a:cubicBezTo>
                  <a:pt x="1944" y="3416"/>
                  <a:pt x="1956" y="3423"/>
                  <a:pt x="1968" y="3423"/>
                </a:cubicBezTo>
                <a:cubicBezTo>
                  <a:pt x="1969" y="3423"/>
                  <a:pt x="1970" y="3423"/>
                  <a:pt x="1971" y="3423"/>
                </a:cubicBezTo>
                <a:lnTo>
                  <a:pt x="2065" y="3417"/>
                </a:lnTo>
                <a:lnTo>
                  <a:pt x="2155" y="3499"/>
                </a:lnTo>
                <a:lnTo>
                  <a:pt x="2182" y="3881"/>
                </a:lnTo>
                <a:cubicBezTo>
                  <a:pt x="2183" y="3897"/>
                  <a:pt x="2195" y="3908"/>
                  <a:pt x="2211" y="3911"/>
                </a:cubicBezTo>
                <a:lnTo>
                  <a:pt x="2214" y="3911"/>
                </a:lnTo>
                <a:cubicBezTo>
                  <a:pt x="2229" y="3911"/>
                  <a:pt x="2240" y="3902"/>
                  <a:pt x="2250" y="3894"/>
                </a:cubicBezTo>
                <a:lnTo>
                  <a:pt x="2321" y="3689"/>
                </a:lnTo>
                <a:cubicBezTo>
                  <a:pt x="2322" y="3685"/>
                  <a:pt x="2322" y="3680"/>
                  <a:pt x="2322" y="3677"/>
                </a:cubicBezTo>
                <a:lnTo>
                  <a:pt x="2310" y="3501"/>
                </a:lnTo>
                <a:lnTo>
                  <a:pt x="2509" y="3386"/>
                </a:lnTo>
                <a:cubicBezTo>
                  <a:pt x="2513" y="3383"/>
                  <a:pt x="2515" y="3381"/>
                  <a:pt x="2518" y="3378"/>
                </a:cubicBezTo>
                <a:lnTo>
                  <a:pt x="2712" y="3147"/>
                </a:lnTo>
                <a:cubicBezTo>
                  <a:pt x="2717" y="3140"/>
                  <a:pt x="2719" y="3131"/>
                  <a:pt x="2719" y="3123"/>
                </a:cubicBezTo>
                <a:lnTo>
                  <a:pt x="2713" y="3023"/>
                </a:lnTo>
                <a:lnTo>
                  <a:pt x="2884" y="2608"/>
                </a:lnTo>
                <a:lnTo>
                  <a:pt x="3087" y="2593"/>
                </a:lnTo>
                <a:cubicBezTo>
                  <a:pt x="3099" y="2592"/>
                  <a:pt x="3112" y="2583"/>
                  <a:pt x="3115" y="2571"/>
                </a:cubicBezTo>
                <a:lnTo>
                  <a:pt x="3187" y="2368"/>
                </a:lnTo>
                <a:lnTo>
                  <a:pt x="3268" y="2363"/>
                </a:lnTo>
                <a:lnTo>
                  <a:pt x="3477" y="2559"/>
                </a:lnTo>
                <a:lnTo>
                  <a:pt x="3596" y="2649"/>
                </a:lnTo>
                <a:lnTo>
                  <a:pt x="3607" y="2811"/>
                </a:lnTo>
                <a:lnTo>
                  <a:pt x="3518" y="2817"/>
                </a:lnTo>
                <a:cubicBezTo>
                  <a:pt x="3504" y="2819"/>
                  <a:pt x="3493" y="2827"/>
                  <a:pt x="3489" y="2841"/>
                </a:cubicBezTo>
                <a:cubicBezTo>
                  <a:pt x="3484" y="2853"/>
                  <a:pt x="3490" y="2868"/>
                  <a:pt x="3500" y="2876"/>
                </a:cubicBezTo>
                <a:lnTo>
                  <a:pt x="3625" y="2971"/>
                </a:lnTo>
                <a:lnTo>
                  <a:pt x="3736" y="3176"/>
                </a:lnTo>
                <a:lnTo>
                  <a:pt x="3742" y="3250"/>
                </a:lnTo>
                <a:lnTo>
                  <a:pt x="3549" y="3360"/>
                </a:lnTo>
                <a:lnTo>
                  <a:pt x="3453" y="3367"/>
                </a:lnTo>
                <a:cubicBezTo>
                  <a:pt x="3438" y="3368"/>
                  <a:pt x="3425" y="3380"/>
                  <a:pt x="3424" y="3395"/>
                </a:cubicBezTo>
                <a:cubicBezTo>
                  <a:pt x="3421" y="3410"/>
                  <a:pt x="3431" y="3425"/>
                  <a:pt x="3446" y="3430"/>
                </a:cubicBezTo>
                <a:lnTo>
                  <a:pt x="3672" y="3501"/>
                </a:lnTo>
                <a:lnTo>
                  <a:pt x="3874" y="3596"/>
                </a:lnTo>
                <a:cubicBezTo>
                  <a:pt x="3878" y="3597"/>
                  <a:pt x="3882" y="3598"/>
                  <a:pt x="3887" y="3598"/>
                </a:cubicBezTo>
                <a:cubicBezTo>
                  <a:pt x="3896" y="3598"/>
                  <a:pt x="3904" y="3595"/>
                  <a:pt x="3911" y="3587"/>
                </a:cubicBezTo>
                <a:lnTo>
                  <a:pt x="4012" y="3480"/>
                </a:lnTo>
                <a:lnTo>
                  <a:pt x="4103" y="3473"/>
                </a:lnTo>
                <a:lnTo>
                  <a:pt x="4526" y="3551"/>
                </a:lnTo>
                <a:cubicBezTo>
                  <a:pt x="4528" y="3551"/>
                  <a:pt x="4530" y="3552"/>
                  <a:pt x="4532" y="3552"/>
                </a:cubicBezTo>
                <a:cubicBezTo>
                  <a:pt x="4544" y="3552"/>
                  <a:pt x="4556" y="3544"/>
                  <a:pt x="4561" y="3533"/>
                </a:cubicBezTo>
                <a:cubicBezTo>
                  <a:pt x="4567" y="3520"/>
                  <a:pt x="4565" y="3503"/>
                  <a:pt x="4554" y="3494"/>
                </a:cubicBezTo>
                <a:lnTo>
                  <a:pt x="4465" y="3418"/>
                </a:lnTo>
                <a:lnTo>
                  <a:pt x="4540" y="3347"/>
                </a:lnTo>
                <a:cubicBezTo>
                  <a:pt x="4550" y="3340"/>
                  <a:pt x="4554" y="3328"/>
                  <a:pt x="4551" y="3317"/>
                </a:cubicBezTo>
                <a:cubicBezTo>
                  <a:pt x="4550" y="3305"/>
                  <a:pt x="4541" y="3297"/>
                  <a:pt x="4531" y="3293"/>
                </a:cubicBezTo>
                <a:lnTo>
                  <a:pt x="4317" y="3204"/>
                </a:lnTo>
                <a:lnTo>
                  <a:pt x="4223" y="3023"/>
                </a:lnTo>
                <a:lnTo>
                  <a:pt x="4297" y="2924"/>
                </a:lnTo>
                <a:cubicBezTo>
                  <a:pt x="4302" y="2918"/>
                  <a:pt x="4304" y="2910"/>
                  <a:pt x="4304" y="2902"/>
                </a:cubicBezTo>
                <a:lnTo>
                  <a:pt x="4290" y="2717"/>
                </a:lnTo>
                <a:lnTo>
                  <a:pt x="4333" y="2715"/>
                </a:lnTo>
                <a:lnTo>
                  <a:pt x="4347" y="2899"/>
                </a:lnTo>
                <a:cubicBezTo>
                  <a:pt x="4348" y="2915"/>
                  <a:pt x="4359" y="2927"/>
                  <a:pt x="4374" y="2929"/>
                </a:cubicBezTo>
                <a:cubicBezTo>
                  <a:pt x="4376" y="2930"/>
                  <a:pt x="4378" y="2930"/>
                  <a:pt x="4380" y="2930"/>
                </a:cubicBezTo>
                <a:cubicBezTo>
                  <a:pt x="4392" y="2930"/>
                  <a:pt x="4404" y="2922"/>
                  <a:pt x="4409" y="2910"/>
                </a:cubicBezTo>
                <a:lnTo>
                  <a:pt x="4503" y="2685"/>
                </a:lnTo>
                <a:cubicBezTo>
                  <a:pt x="4505" y="2681"/>
                  <a:pt x="4505" y="2675"/>
                  <a:pt x="4505" y="2670"/>
                </a:cubicBezTo>
                <a:lnTo>
                  <a:pt x="4483" y="2360"/>
                </a:lnTo>
                <a:cubicBezTo>
                  <a:pt x="4483" y="2350"/>
                  <a:pt x="4479" y="2342"/>
                  <a:pt x="4473" y="2337"/>
                </a:cubicBezTo>
                <a:lnTo>
                  <a:pt x="4359" y="2233"/>
                </a:lnTo>
                <a:lnTo>
                  <a:pt x="4265" y="2080"/>
                </a:lnTo>
                <a:lnTo>
                  <a:pt x="4321" y="2076"/>
                </a:lnTo>
                <a:cubicBezTo>
                  <a:pt x="4338" y="2075"/>
                  <a:pt x="4352" y="2059"/>
                  <a:pt x="4351" y="2040"/>
                </a:cubicBezTo>
                <a:lnTo>
                  <a:pt x="4321" y="1615"/>
                </a:lnTo>
                <a:cubicBezTo>
                  <a:pt x="4319" y="1606"/>
                  <a:pt x="4315" y="1598"/>
                  <a:pt x="4309" y="1592"/>
                </a:cubicBezTo>
                <a:lnTo>
                  <a:pt x="4203" y="1501"/>
                </a:lnTo>
                <a:lnTo>
                  <a:pt x="4198" y="1420"/>
                </a:lnTo>
                <a:lnTo>
                  <a:pt x="4289" y="1321"/>
                </a:lnTo>
                <a:cubicBezTo>
                  <a:pt x="4291" y="1317"/>
                  <a:pt x="4294" y="1314"/>
                  <a:pt x="4296" y="1310"/>
                </a:cubicBezTo>
                <a:lnTo>
                  <a:pt x="4385" y="1085"/>
                </a:lnTo>
                <a:lnTo>
                  <a:pt x="4474" y="1011"/>
                </a:lnTo>
                <a:lnTo>
                  <a:pt x="4675" y="997"/>
                </a:lnTo>
                <a:cubicBezTo>
                  <a:pt x="4692" y="996"/>
                  <a:pt x="4706" y="979"/>
                  <a:pt x="4705" y="962"/>
                </a:cubicBezTo>
                <a:lnTo>
                  <a:pt x="4696" y="852"/>
                </a:lnTo>
                <a:cubicBezTo>
                  <a:pt x="4696" y="844"/>
                  <a:pt x="4692" y="837"/>
                  <a:pt x="4687" y="831"/>
                </a:cubicBezTo>
                <a:lnTo>
                  <a:pt x="4586" y="729"/>
                </a:lnTo>
                <a:cubicBezTo>
                  <a:pt x="4580" y="724"/>
                  <a:pt x="4572" y="720"/>
                  <a:pt x="4563" y="720"/>
                </a:cubicBezTo>
                <a:cubicBezTo>
                  <a:pt x="4558" y="720"/>
                  <a:pt x="4552" y="722"/>
                  <a:pt x="4546" y="725"/>
                </a:cubicBezTo>
                <a:lnTo>
                  <a:pt x="4336" y="846"/>
                </a:lnTo>
                <a:lnTo>
                  <a:pt x="3945" y="873"/>
                </a:lnTo>
                <a:lnTo>
                  <a:pt x="3831" y="689"/>
                </a:lnTo>
                <a:cubicBezTo>
                  <a:pt x="3826" y="679"/>
                  <a:pt x="3817" y="673"/>
                  <a:pt x="3806" y="673"/>
                </a:cubicBezTo>
                <a:cubicBezTo>
                  <a:pt x="3804" y="673"/>
                  <a:pt x="3803" y="673"/>
                  <a:pt x="3801" y="673"/>
                </a:cubicBezTo>
                <a:lnTo>
                  <a:pt x="3606" y="687"/>
                </a:lnTo>
                <a:lnTo>
                  <a:pt x="3513" y="601"/>
                </a:lnTo>
                <a:lnTo>
                  <a:pt x="3369" y="387"/>
                </a:lnTo>
                <a:lnTo>
                  <a:pt x="3258" y="285"/>
                </a:lnTo>
                <a:lnTo>
                  <a:pt x="3025" y="83"/>
                </a:lnTo>
                <a:cubicBezTo>
                  <a:pt x="3020" y="78"/>
                  <a:pt x="3012" y="75"/>
                  <a:pt x="3005" y="75"/>
                </a:cubicBezTo>
                <a:cubicBezTo>
                  <a:pt x="3004" y="75"/>
                  <a:pt x="3003" y="75"/>
                  <a:pt x="3002" y="75"/>
                </a:cubicBezTo>
                <a:lnTo>
                  <a:pt x="2915" y="82"/>
                </a:lnTo>
                <a:lnTo>
                  <a:pt x="2702" y="3"/>
                </a:lnTo>
                <a:cubicBezTo>
                  <a:pt x="2698" y="1"/>
                  <a:pt x="2694" y="0"/>
                  <a:pt x="26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919;p51">
            <a:extLst>
              <a:ext uri="{FF2B5EF4-FFF2-40B4-BE49-F238E27FC236}">
                <a16:creationId xmlns:a16="http://schemas.microsoft.com/office/drawing/2014/main" id="{4336C08B-E2AD-F26E-9C5B-F6EA833ED8EF}"/>
              </a:ext>
            </a:extLst>
          </p:cNvPr>
          <p:cNvSpPr/>
          <p:nvPr/>
        </p:nvSpPr>
        <p:spPr>
          <a:xfrm>
            <a:off x="4371186" y="3625850"/>
            <a:ext cx="268415" cy="176179"/>
          </a:xfrm>
          <a:custGeom>
            <a:avLst/>
            <a:gdLst/>
            <a:ahLst/>
            <a:cxnLst/>
            <a:rect l="l" t="t" r="r" b="b"/>
            <a:pathLst>
              <a:path w="3623" h="2378" extrusionOk="0">
                <a:moveTo>
                  <a:pt x="1438" y="1"/>
                </a:moveTo>
                <a:lnTo>
                  <a:pt x="1408" y="4"/>
                </a:lnTo>
                <a:lnTo>
                  <a:pt x="1352" y="8"/>
                </a:lnTo>
                <a:lnTo>
                  <a:pt x="1359" y="115"/>
                </a:lnTo>
                <a:lnTo>
                  <a:pt x="1366" y="223"/>
                </a:lnTo>
                <a:lnTo>
                  <a:pt x="1352" y="224"/>
                </a:lnTo>
                <a:lnTo>
                  <a:pt x="1236" y="233"/>
                </a:lnTo>
                <a:lnTo>
                  <a:pt x="1027" y="248"/>
                </a:lnTo>
                <a:lnTo>
                  <a:pt x="1036" y="363"/>
                </a:lnTo>
                <a:lnTo>
                  <a:pt x="1021" y="364"/>
                </a:lnTo>
                <a:lnTo>
                  <a:pt x="927" y="370"/>
                </a:lnTo>
                <a:lnTo>
                  <a:pt x="725" y="385"/>
                </a:lnTo>
                <a:lnTo>
                  <a:pt x="515" y="502"/>
                </a:lnTo>
                <a:lnTo>
                  <a:pt x="320" y="624"/>
                </a:lnTo>
                <a:lnTo>
                  <a:pt x="9" y="856"/>
                </a:lnTo>
                <a:lnTo>
                  <a:pt x="1" y="858"/>
                </a:lnTo>
                <a:lnTo>
                  <a:pt x="328" y="937"/>
                </a:lnTo>
                <a:lnTo>
                  <a:pt x="335" y="1051"/>
                </a:lnTo>
                <a:lnTo>
                  <a:pt x="437" y="1146"/>
                </a:lnTo>
                <a:lnTo>
                  <a:pt x="358" y="1362"/>
                </a:lnTo>
                <a:lnTo>
                  <a:pt x="365" y="1471"/>
                </a:lnTo>
                <a:lnTo>
                  <a:pt x="475" y="1681"/>
                </a:lnTo>
                <a:lnTo>
                  <a:pt x="590" y="1790"/>
                </a:lnTo>
                <a:lnTo>
                  <a:pt x="707" y="1781"/>
                </a:lnTo>
                <a:lnTo>
                  <a:pt x="808" y="1775"/>
                </a:lnTo>
                <a:lnTo>
                  <a:pt x="916" y="1768"/>
                </a:lnTo>
                <a:lnTo>
                  <a:pt x="1017" y="1759"/>
                </a:lnTo>
                <a:lnTo>
                  <a:pt x="1119" y="1753"/>
                </a:lnTo>
                <a:lnTo>
                  <a:pt x="1219" y="1629"/>
                </a:lnTo>
                <a:lnTo>
                  <a:pt x="1343" y="1737"/>
                </a:lnTo>
                <a:lnTo>
                  <a:pt x="1349" y="1837"/>
                </a:lnTo>
                <a:lnTo>
                  <a:pt x="1561" y="1822"/>
                </a:lnTo>
                <a:lnTo>
                  <a:pt x="1668" y="1815"/>
                </a:lnTo>
                <a:lnTo>
                  <a:pt x="1894" y="1908"/>
                </a:lnTo>
                <a:lnTo>
                  <a:pt x="1899" y="1995"/>
                </a:lnTo>
                <a:lnTo>
                  <a:pt x="2225" y="2182"/>
                </a:lnTo>
                <a:lnTo>
                  <a:pt x="2449" y="2284"/>
                </a:lnTo>
                <a:lnTo>
                  <a:pt x="2557" y="2378"/>
                </a:lnTo>
                <a:lnTo>
                  <a:pt x="2876" y="2354"/>
                </a:lnTo>
                <a:lnTo>
                  <a:pt x="3102" y="2338"/>
                </a:lnTo>
                <a:lnTo>
                  <a:pt x="3195" y="2332"/>
                </a:lnTo>
                <a:lnTo>
                  <a:pt x="3405" y="2216"/>
                </a:lnTo>
                <a:lnTo>
                  <a:pt x="3614" y="2202"/>
                </a:lnTo>
                <a:lnTo>
                  <a:pt x="3607" y="2085"/>
                </a:lnTo>
                <a:lnTo>
                  <a:pt x="3619" y="2185"/>
                </a:lnTo>
                <a:lnTo>
                  <a:pt x="3622" y="2201"/>
                </a:lnTo>
                <a:lnTo>
                  <a:pt x="3620" y="2182"/>
                </a:lnTo>
                <a:lnTo>
                  <a:pt x="3593" y="1788"/>
                </a:lnTo>
                <a:lnTo>
                  <a:pt x="3483" y="1686"/>
                </a:lnTo>
                <a:lnTo>
                  <a:pt x="3468" y="1687"/>
                </a:lnTo>
                <a:lnTo>
                  <a:pt x="3374" y="1695"/>
                </a:lnTo>
                <a:lnTo>
                  <a:pt x="3476" y="1586"/>
                </a:lnTo>
                <a:lnTo>
                  <a:pt x="3359" y="1477"/>
                </a:lnTo>
                <a:lnTo>
                  <a:pt x="3353" y="1478"/>
                </a:lnTo>
                <a:lnTo>
                  <a:pt x="3326" y="1479"/>
                </a:lnTo>
                <a:lnTo>
                  <a:pt x="3259" y="1484"/>
                </a:lnTo>
                <a:lnTo>
                  <a:pt x="3088" y="1497"/>
                </a:lnTo>
                <a:lnTo>
                  <a:pt x="3048" y="1499"/>
                </a:lnTo>
                <a:lnTo>
                  <a:pt x="2816" y="1297"/>
                </a:lnTo>
                <a:lnTo>
                  <a:pt x="2490" y="1212"/>
                </a:lnTo>
                <a:lnTo>
                  <a:pt x="2381" y="1119"/>
                </a:lnTo>
                <a:lnTo>
                  <a:pt x="2568" y="1106"/>
                </a:lnTo>
                <a:lnTo>
                  <a:pt x="2584" y="1104"/>
                </a:lnTo>
                <a:lnTo>
                  <a:pt x="2678" y="989"/>
                </a:lnTo>
                <a:lnTo>
                  <a:pt x="2672" y="886"/>
                </a:lnTo>
                <a:lnTo>
                  <a:pt x="2461" y="786"/>
                </a:lnTo>
                <a:lnTo>
                  <a:pt x="2446" y="787"/>
                </a:lnTo>
                <a:lnTo>
                  <a:pt x="2344" y="795"/>
                </a:lnTo>
                <a:lnTo>
                  <a:pt x="2235" y="801"/>
                </a:lnTo>
                <a:lnTo>
                  <a:pt x="1917" y="613"/>
                </a:lnTo>
                <a:lnTo>
                  <a:pt x="2120" y="498"/>
                </a:lnTo>
                <a:lnTo>
                  <a:pt x="2207" y="383"/>
                </a:lnTo>
                <a:lnTo>
                  <a:pt x="1887" y="187"/>
                </a:lnTo>
                <a:lnTo>
                  <a:pt x="1787" y="193"/>
                </a:lnTo>
                <a:lnTo>
                  <a:pt x="1670" y="203"/>
                </a:lnTo>
                <a:lnTo>
                  <a:pt x="1662" y="93"/>
                </a:lnTo>
                <a:lnTo>
                  <a:pt x="14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920;p51">
            <a:extLst>
              <a:ext uri="{FF2B5EF4-FFF2-40B4-BE49-F238E27FC236}">
                <a16:creationId xmlns:a16="http://schemas.microsoft.com/office/drawing/2014/main" id="{49D448D7-74BB-5150-1117-055E6EC4878E}"/>
              </a:ext>
            </a:extLst>
          </p:cNvPr>
          <p:cNvSpPr/>
          <p:nvPr/>
        </p:nvSpPr>
        <p:spPr>
          <a:xfrm>
            <a:off x="4368445" y="3623479"/>
            <a:ext cx="273156" cy="180994"/>
          </a:xfrm>
          <a:custGeom>
            <a:avLst/>
            <a:gdLst/>
            <a:ahLst/>
            <a:cxnLst/>
            <a:rect l="l" t="t" r="r" b="b"/>
            <a:pathLst>
              <a:path w="3687" h="2443" extrusionOk="0">
                <a:moveTo>
                  <a:pt x="1471" y="65"/>
                </a:moveTo>
                <a:lnTo>
                  <a:pt x="1671" y="147"/>
                </a:lnTo>
                <a:lnTo>
                  <a:pt x="1677" y="236"/>
                </a:lnTo>
                <a:cubicBezTo>
                  <a:pt x="1678" y="245"/>
                  <a:pt x="1682" y="253"/>
                  <a:pt x="1688" y="259"/>
                </a:cubicBezTo>
                <a:cubicBezTo>
                  <a:pt x="1694" y="263"/>
                  <a:pt x="1701" y="266"/>
                  <a:pt x="1709" y="266"/>
                </a:cubicBezTo>
                <a:cubicBezTo>
                  <a:pt x="1710" y="266"/>
                  <a:pt x="1711" y="266"/>
                  <a:pt x="1712" y="266"/>
                </a:cubicBezTo>
                <a:lnTo>
                  <a:pt x="1918" y="251"/>
                </a:lnTo>
                <a:lnTo>
                  <a:pt x="2198" y="422"/>
                </a:lnTo>
                <a:lnTo>
                  <a:pt x="2137" y="503"/>
                </a:lnTo>
                <a:lnTo>
                  <a:pt x="1939" y="615"/>
                </a:lnTo>
                <a:cubicBezTo>
                  <a:pt x="1929" y="621"/>
                  <a:pt x="1923" y="631"/>
                  <a:pt x="1923" y="644"/>
                </a:cubicBezTo>
                <a:cubicBezTo>
                  <a:pt x="1923" y="655"/>
                  <a:pt x="1928" y="667"/>
                  <a:pt x="1938" y="672"/>
                </a:cubicBezTo>
                <a:lnTo>
                  <a:pt x="2257" y="860"/>
                </a:lnTo>
                <a:cubicBezTo>
                  <a:pt x="2263" y="863"/>
                  <a:pt x="2268" y="865"/>
                  <a:pt x="2273" y="865"/>
                </a:cubicBezTo>
                <a:cubicBezTo>
                  <a:pt x="2274" y="865"/>
                  <a:pt x="2275" y="865"/>
                  <a:pt x="2277" y="865"/>
                </a:cubicBezTo>
                <a:lnTo>
                  <a:pt x="2493" y="849"/>
                </a:lnTo>
                <a:lnTo>
                  <a:pt x="2678" y="937"/>
                </a:lnTo>
                <a:lnTo>
                  <a:pt x="2684" y="1008"/>
                </a:lnTo>
                <a:lnTo>
                  <a:pt x="2608" y="1103"/>
                </a:lnTo>
                <a:lnTo>
                  <a:pt x="2418" y="1115"/>
                </a:lnTo>
                <a:cubicBezTo>
                  <a:pt x="2406" y="1118"/>
                  <a:pt x="2394" y="1125"/>
                  <a:pt x="2390" y="1138"/>
                </a:cubicBezTo>
                <a:cubicBezTo>
                  <a:pt x="2385" y="1151"/>
                  <a:pt x="2389" y="1164"/>
                  <a:pt x="2399" y="1173"/>
                </a:cubicBezTo>
                <a:lnTo>
                  <a:pt x="2509" y="1266"/>
                </a:lnTo>
                <a:cubicBezTo>
                  <a:pt x="2512" y="1270"/>
                  <a:pt x="2516" y="1272"/>
                  <a:pt x="2521" y="1274"/>
                </a:cubicBezTo>
                <a:lnTo>
                  <a:pt x="2839" y="1358"/>
                </a:lnTo>
                <a:lnTo>
                  <a:pt x="3066" y="1555"/>
                </a:lnTo>
                <a:cubicBezTo>
                  <a:pt x="3071" y="1559"/>
                  <a:pt x="3079" y="1562"/>
                  <a:pt x="3086" y="1562"/>
                </a:cubicBezTo>
                <a:cubicBezTo>
                  <a:pt x="3087" y="1562"/>
                  <a:pt x="3088" y="1562"/>
                  <a:pt x="3089" y="1562"/>
                </a:cubicBezTo>
                <a:lnTo>
                  <a:pt x="3385" y="1541"/>
                </a:lnTo>
                <a:lnTo>
                  <a:pt x="3468" y="1618"/>
                </a:lnTo>
                <a:lnTo>
                  <a:pt x="3389" y="1703"/>
                </a:lnTo>
                <a:cubicBezTo>
                  <a:pt x="3379" y="1713"/>
                  <a:pt x="3378" y="1728"/>
                  <a:pt x="3383" y="1739"/>
                </a:cubicBezTo>
                <a:cubicBezTo>
                  <a:pt x="3388" y="1749"/>
                  <a:pt x="3399" y="1757"/>
                  <a:pt x="3410" y="1757"/>
                </a:cubicBezTo>
                <a:cubicBezTo>
                  <a:pt x="3412" y="1757"/>
                  <a:pt x="3413" y="1757"/>
                  <a:pt x="3415" y="1757"/>
                </a:cubicBezTo>
                <a:lnTo>
                  <a:pt x="3508" y="1751"/>
                </a:lnTo>
                <a:lnTo>
                  <a:pt x="3598" y="1834"/>
                </a:lnTo>
                <a:lnTo>
                  <a:pt x="3616" y="2097"/>
                </a:lnTo>
                <a:cubicBezTo>
                  <a:pt x="3610" y="2104"/>
                  <a:pt x="3609" y="2111"/>
                  <a:pt x="3609" y="2119"/>
                </a:cubicBezTo>
                <a:lnTo>
                  <a:pt x="3616" y="2204"/>
                </a:lnTo>
                <a:lnTo>
                  <a:pt x="3439" y="2217"/>
                </a:lnTo>
                <a:cubicBezTo>
                  <a:pt x="3435" y="2217"/>
                  <a:pt x="3430" y="2218"/>
                  <a:pt x="3426" y="2220"/>
                </a:cubicBezTo>
                <a:lnTo>
                  <a:pt x="3223" y="2333"/>
                </a:lnTo>
                <a:lnTo>
                  <a:pt x="2606" y="2375"/>
                </a:lnTo>
                <a:lnTo>
                  <a:pt x="2509" y="2291"/>
                </a:lnTo>
                <a:cubicBezTo>
                  <a:pt x="2506" y="2289"/>
                  <a:pt x="2504" y="2287"/>
                  <a:pt x="2500" y="2286"/>
                </a:cubicBezTo>
                <a:lnTo>
                  <a:pt x="2278" y="2186"/>
                </a:lnTo>
                <a:lnTo>
                  <a:pt x="1967" y="2008"/>
                </a:lnTo>
                <a:lnTo>
                  <a:pt x="1965" y="1938"/>
                </a:lnTo>
                <a:cubicBezTo>
                  <a:pt x="1965" y="1927"/>
                  <a:pt x="1958" y="1916"/>
                  <a:pt x="1946" y="1911"/>
                </a:cubicBezTo>
                <a:lnTo>
                  <a:pt x="1723" y="1817"/>
                </a:lnTo>
                <a:cubicBezTo>
                  <a:pt x="1719" y="1815"/>
                  <a:pt x="1716" y="1814"/>
                  <a:pt x="1712" y="1814"/>
                </a:cubicBezTo>
                <a:cubicBezTo>
                  <a:pt x="1711" y="1814"/>
                  <a:pt x="1709" y="1814"/>
                  <a:pt x="1708" y="1814"/>
                </a:cubicBezTo>
                <a:lnTo>
                  <a:pt x="1422" y="1835"/>
                </a:lnTo>
                <a:lnTo>
                  <a:pt x="1416" y="1768"/>
                </a:lnTo>
                <a:cubicBezTo>
                  <a:pt x="1416" y="1759"/>
                  <a:pt x="1412" y="1751"/>
                  <a:pt x="1406" y="1745"/>
                </a:cubicBezTo>
                <a:lnTo>
                  <a:pt x="1282" y="1638"/>
                </a:lnTo>
                <a:cubicBezTo>
                  <a:pt x="1276" y="1633"/>
                  <a:pt x="1269" y="1630"/>
                  <a:pt x="1261" y="1630"/>
                </a:cubicBezTo>
                <a:cubicBezTo>
                  <a:pt x="1260" y="1630"/>
                  <a:pt x="1258" y="1630"/>
                  <a:pt x="1257" y="1630"/>
                </a:cubicBezTo>
                <a:cubicBezTo>
                  <a:pt x="1250" y="1630"/>
                  <a:pt x="1241" y="1635"/>
                  <a:pt x="1235" y="1641"/>
                </a:cubicBezTo>
                <a:lnTo>
                  <a:pt x="1145" y="1755"/>
                </a:lnTo>
                <a:lnTo>
                  <a:pt x="645" y="1790"/>
                </a:lnTo>
                <a:lnTo>
                  <a:pt x="543" y="1694"/>
                </a:lnTo>
                <a:lnTo>
                  <a:pt x="439" y="1495"/>
                </a:lnTo>
                <a:lnTo>
                  <a:pt x="433" y="1401"/>
                </a:lnTo>
                <a:lnTo>
                  <a:pt x="510" y="1191"/>
                </a:lnTo>
                <a:cubicBezTo>
                  <a:pt x="515" y="1178"/>
                  <a:pt x="511" y="1165"/>
                  <a:pt x="501" y="1156"/>
                </a:cubicBezTo>
                <a:lnTo>
                  <a:pt x="409" y="1069"/>
                </a:lnTo>
                <a:lnTo>
                  <a:pt x="401" y="968"/>
                </a:lnTo>
                <a:cubicBezTo>
                  <a:pt x="400" y="953"/>
                  <a:pt x="391" y="942"/>
                  <a:pt x="376" y="937"/>
                </a:cubicBezTo>
                <a:lnTo>
                  <a:pt x="122" y="876"/>
                </a:lnTo>
                <a:lnTo>
                  <a:pt x="377" y="684"/>
                </a:lnTo>
                <a:lnTo>
                  <a:pt x="572" y="563"/>
                </a:lnTo>
                <a:lnTo>
                  <a:pt x="775" y="449"/>
                </a:lnTo>
                <a:lnTo>
                  <a:pt x="1078" y="427"/>
                </a:lnTo>
                <a:cubicBezTo>
                  <a:pt x="1096" y="426"/>
                  <a:pt x="1109" y="411"/>
                  <a:pt x="1108" y="392"/>
                </a:cubicBezTo>
                <a:lnTo>
                  <a:pt x="1101" y="310"/>
                </a:lnTo>
                <a:lnTo>
                  <a:pt x="1408" y="288"/>
                </a:lnTo>
                <a:cubicBezTo>
                  <a:pt x="1427" y="287"/>
                  <a:pt x="1439" y="271"/>
                  <a:pt x="1438" y="252"/>
                </a:cubicBezTo>
                <a:lnTo>
                  <a:pt x="1426" y="68"/>
                </a:lnTo>
                <a:lnTo>
                  <a:pt x="1471" y="65"/>
                </a:lnTo>
                <a:close/>
                <a:moveTo>
                  <a:pt x="1465" y="0"/>
                </a:moveTo>
                <a:lnTo>
                  <a:pt x="1380" y="7"/>
                </a:lnTo>
                <a:cubicBezTo>
                  <a:pt x="1372" y="8"/>
                  <a:pt x="1363" y="12"/>
                  <a:pt x="1358" y="18"/>
                </a:cubicBezTo>
                <a:cubicBezTo>
                  <a:pt x="1353" y="25"/>
                  <a:pt x="1350" y="33"/>
                  <a:pt x="1350" y="42"/>
                </a:cubicBezTo>
                <a:lnTo>
                  <a:pt x="1363" y="226"/>
                </a:lnTo>
                <a:lnTo>
                  <a:pt x="1056" y="249"/>
                </a:lnTo>
                <a:cubicBezTo>
                  <a:pt x="1048" y="250"/>
                  <a:pt x="1039" y="254"/>
                  <a:pt x="1033" y="261"/>
                </a:cubicBezTo>
                <a:cubicBezTo>
                  <a:pt x="1028" y="267"/>
                  <a:pt x="1026" y="275"/>
                  <a:pt x="1026" y="284"/>
                </a:cubicBezTo>
                <a:lnTo>
                  <a:pt x="1032" y="366"/>
                </a:lnTo>
                <a:lnTo>
                  <a:pt x="754" y="386"/>
                </a:lnTo>
                <a:cubicBezTo>
                  <a:pt x="750" y="386"/>
                  <a:pt x="745" y="387"/>
                  <a:pt x="741" y="390"/>
                </a:cubicBezTo>
                <a:lnTo>
                  <a:pt x="530" y="507"/>
                </a:lnTo>
                <a:lnTo>
                  <a:pt x="334" y="631"/>
                </a:lnTo>
                <a:lnTo>
                  <a:pt x="31" y="858"/>
                </a:lnTo>
                <a:cubicBezTo>
                  <a:pt x="15" y="860"/>
                  <a:pt x="3" y="872"/>
                  <a:pt x="2" y="887"/>
                </a:cubicBezTo>
                <a:cubicBezTo>
                  <a:pt x="0" y="905"/>
                  <a:pt x="11" y="919"/>
                  <a:pt x="26" y="923"/>
                </a:cubicBezTo>
                <a:lnTo>
                  <a:pt x="329" y="997"/>
                </a:lnTo>
                <a:lnTo>
                  <a:pt x="336" y="1088"/>
                </a:lnTo>
                <a:cubicBezTo>
                  <a:pt x="338" y="1096"/>
                  <a:pt x="340" y="1104"/>
                  <a:pt x="346" y="1109"/>
                </a:cubicBezTo>
                <a:lnTo>
                  <a:pt x="433" y="1189"/>
                </a:lnTo>
                <a:lnTo>
                  <a:pt x="361" y="1385"/>
                </a:lnTo>
                <a:cubicBezTo>
                  <a:pt x="359" y="1389"/>
                  <a:pt x="359" y="1392"/>
                  <a:pt x="359" y="1398"/>
                </a:cubicBezTo>
                <a:lnTo>
                  <a:pt x="366" y="1506"/>
                </a:lnTo>
                <a:cubicBezTo>
                  <a:pt x="366" y="1511"/>
                  <a:pt x="367" y="1515"/>
                  <a:pt x="370" y="1519"/>
                </a:cubicBezTo>
                <a:lnTo>
                  <a:pt x="479" y="1730"/>
                </a:lnTo>
                <a:cubicBezTo>
                  <a:pt x="480" y="1734"/>
                  <a:pt x="484" y="1736"/>
                  <a:pt x="486" y="1739"/>
                </a:cubicBezTo>
                <a:lnTo>
                  <a:pt x="603" y="1847"/>
                </a:lnTo>
                <a:cubicBezTo>
                  <a:pt x="608" y="1853"/>
                  <a:pt x="616" y="1856"/>
                  <a:pt x="623" y="1856"/>
                </a:cubicBezTo>
                <a:cubicBezTo>
                  <a:pt x="624" y="1856"/>
                  <a:pt x="626" y="1856"/>
                  <a:pt x="627" y="1856"/>
                </a:cubicBezTo>
                <a:lnTo>
                  <a:pt x="1156" y="1818"/>
                </a:lnTo>
                <a:cubicBezTo>
                  <a:pt x="1166" y="1818"/>
                  <a:pt x="1174" y="1813"/>
                  <a:pt x="1179" y="1807"/>
                </a:cubicBezTo>
                <a:lnTo>
                  <a:pt x="1259" y="1709"/>
                </a:lnTo>
                <a:lnTo>
                  <a:pt x="1346" y="1786"/>
                </a:lnTo>
                <a:lnTo>
                  <a:pt x="1353" y="1873"/>
                </a:lnTo>
                <a:cubicBezTo>
                  <a:pt x="1354" y="1882"/>
                  <a:pt x="1358" y="1890"/>
                  <a:pt x="1364" y="1895"/>
                </a:cubicBezTo>
                <a:cubicBezTo>
                  <a:pt x="1370" y="1900"/>
                  <a:pt x="1376" y="1903"/>
                  <a:pt x="1383" y="1903"/>
                </a:cubicBezTo>
                <a:cubicBezTo>
                  <a:pt x="1384" y="1903"/>
                  <a:pt x="1386" y="1903"/>
                  <a:pt x="1387" y="1903"/>
                </a:cubicBezTo>
                <a:lnTo>
                  <a:pt x="1699" y="1881"/>
                </a:lnTo>
                <a:lnTo>
                  <a:pt x="1898" y="1963"/>
                </a:lnTo>
                <a:lnTo>
                  <a:pt x="1903" y="2031"/>
                </a:lnTo>
                <a:cubicBezTo>
                  <a:pt x="1904" y="2041"/>
                  <a:pt x="1911" y="2051"/>
                  <a:pt x="1920" y="2057"/>
                </a:cubicBezTo>
                <a:lnTo>
                  <a:pt x="2248" y="2245"/>
                </a:lnTo>
                <a:lnTo>
                  <a:pt x="2469" y="2344"/>
                </a:lnTo>
                <a:lnTo>
                  <a:pt x="2573" y="2434"/>
                </a:lnTo>
                <a:cubicBezTo>
                  <a:pt x="2578" y="2440"/>
                  <a:pt x="2587" y="2442"/>
                  <a:pt x="2594" y="2442"/>
                </a:cubicBezTo>
                <a:cubicBezTo>
                  <a:pt x="2595" y="2442"/>
                  <a:pt x="2595" y="2442"/>
                  <a:pt x="2592" y="2443"/>
                </a:cubicBezTo>
                <a:lnTo>
                  <a:pt x="3229" y="2397"/>
                </a:lnTo>
                <a:cubicBezTo>
                  <a:pt x="3233" y="2397"/>
                  <a:pt x="3239" y="2396"/>
                  <a:pt x="3243" y="2394"/>
                </a:cubicBezTo>
                <a:lnTo>
                  <a:pt x="3446" y="2282"/>
                </a:lnTo>
                <a:lnTo>
                  <a:pt x="3647" y="2267"/>
                </a:lnTo>
                <a:lnTo>
                  <a:pt x="3656" y="2267"/>
                </a:lnTo>
                <a:cubicBezTo>
                  <a:pt x="3673" y="2265"/>
                  <a:pt x="3686" y="2249"/>
                  <a:pt x="3685" y="2233"/>
                </a:cubicBezTo>
                <a:lnTo>
                  <a:pt x="3656" y="1818"/>
                </a:lnTo>
                <a:cubicBezTo>
                  <a:pt x="3656" y="1809"/>
                  <a:pt x="3652" y="1802"/>
                  <a:pt x="3646" y="1796"/>
                </a:cubicBezTo>
                <a:lnTo>
                  <a:pt x="3536" y="1694"/>
                </a:lnTo>
                <a:cubicBezTo>
                  <a:pt x="3531" y="1689"/>
                  <a:pt x="3524" y="1685"/>
                  <a:pt x="3516" y="1685"/>
                </a:cubicBezTo>
                <a:cubicBezTo>
                  <a:pt x="3515" y="1685"/>
                  <a:pt x="3513" y="1686"/>
                  <a:pt x="3511" y="1686"/>
                </a:cubicBezTo>
                <a:lnTo>
                  <a:pt x="3485" y="1687"/>
                </a:lnTo>
                <a:lnTo>
                  <a:pt x="3530" y="1640"/>
                </a:lnTo>
                <a:cubicBezTo>
                  <a:pt x="3536" y="1634"/>
                  <a:pt x="3540" y="1626"/>
                  <a:pt x="3540" y="1616"/>
                </a:cubicBezTo>
                <a:cubicBezTo>
                  <a:pt x="3540" y="1609"/>
                  <a:pt x="3535" y="1600"/>
                  <a:pt x="3529" y="1594"/>
                </a:cubicBezTo>
                <a:lnTo>
                  <a:pt x="3411" y="1485"/>
                </a:lnTo>
                <a:cubicBezTo>
                  <a:pt x="3406" y="1480"/>
                  <a:pt x="3396" y="1477"/>
                  <a:pt x="3387" y="1477"/>
                </a:cubicBezTo>
                <a:cubicBezTo>
                  <a:pt x="3384" y="1477"/>
                  <a:pt x="3382" y="1477"/>
                  <a:pt x="3380" y="1478"/>
                </a:cubicBezTo>
                <a:lnTo>
                  <a:pt x="3089" y="1499"/>
                </a:lnTo>
                <a:lnTo>
                  <a:pt x="2866" y="1306"/>
                </a:lnTo>
                <a:cubicBezTo>
                  <a:pt x="2863" y="1303"/>
                  <a:pt x="2859" y="1301"/>
                  <a:pt x="2853" y="1299"/>
                </a:cubicBezTo>
                <a:lnTo>
                  <a:pt x="2536" y="1214"/>
                </a:lnTo>
                <a:lnTo>
                  <a:pt x="2493" y="1178"/>
                </a:lnTo>
                <a:lnTo>
                  <a:pt x="2616" y="1169"/>
                </a:lnTo>
                <a:cubicBezTo>
                  <a:pt x="2625" y="1169"/>
                  <a:pt x="2635" y="1163"/>
                  <a:pt x="2640" y="1157"/>
                </a:cubicBezTo>
                <a:lnTo>
                  <a:pt x="2734" y="1042"/>
                </a:lnTo>
                <a:cubicBezTo>
                  <a:pt x="2739" y="1035"/>
                  <a:pt x="2741" y="1026"/>
                  <a:pt x="2741" y="1018"/>
                </a:cubicBezTo>
                <a:lnTo>
                  <a:pt x="2734" y="917"/>
                </a:lnTo>
                <a:cubicBezTo>
                  <a:pt x="2734" y="905"/>
                  <a:pt x="2725" y="895"/>
                  <a:pt x="2715" y="890"/>
                </a:cubicBezTo>
                <a:lnTo>
                  <a:pt x="2505" y="789"/>
                </a:lnTo>
                <a:cubicBezTo>
                  <a:pt x="2501" y="787"/>
                  <a:pt x="2496" y="786"/>
                  <a:pt x="2492" y="786"/>
                </a:cubicBezTo>
                <a:cubicBezTo>
                  <a:pt x="2491" y="786"/>
                  <a:pt x="2489" y="786"/>
                  <a:pt x="2488" y="786"/>
                </a:cubicBezTo>
                <a:lnTo>
                  <a:pt x="2272" y="802"/>
                </a:lnTo>
                <a:lnTo>
                  <a:pt x="2010" y="647"/>
                </a:lnTo>
                <a:lnTo>
                  <a:pt x="2165" y="559"/>
                </a:lnTo>
                <a:cubicBezTo>
                  <a:pt x="2168" y="557"/>
                  <a:pt x="2172" y="554"/>
                  <a:pt x="2176" y="551"/>
                </a:cubicBezTo>
                <a:lnTo>
                  <a:pt x="2262" y="434"/>
                </a:lnTo>
                <a:cubicBezTo>
                  <a:pt x="2269" y="427"/>
                  <a:pt x="2270" y="418"/>
                  <a:pt x="2269" y="408"/>
                </a:cubicBezTo>
                <a:cubicBezTo>
                  <a:pt x="2266" y="400"/>
                  <a:pt x="2261" y="392"/>
                  <a:pt x="2254" y="387"/>
                </a:cubicBezTo>
                <a:lnTo>
                  <a:pt x="1933" y="192"/>
                </a:lnTo>
                <a:cubicBezTo>
                  <a:pt x="1928" y="189"/>
                  <a:pt x="1923" y="186"/>
                  <a:pt x="1918" y="186"/>
                </a:cubicBezTo>
                <a:cubicBezTo>
                  <a:pt x="1916" y="186"/>
                  <a:pt x="1915" y="186"/>
                  <a:pt x="1913" y="187"/>
                </a:cubicBezTo>
                <a:lnTo>
                  <a:pt x="1729" y="199"/>
                </a:lnTo>
                <a:lnTo>
                  <a:pt x="1724" y="124"/>
                </a:lnTo>
                <a:cubicBezTo>
                  <a:pt x="1724" y="112"/>
                  <a:pt x="1715" y="101"/>
                  <a:pt x="1704" y="96"/>
                </a:cubicBezTo>
                <a:lnTo>
                  <a:pt x="1480" y="2"/>
                </a:lnTo>
                <a:cubicBezTo>
                  <a:pt x="1476" y="0"/>
                  <a:pt x="1471" y="0"/>
                  <a:pt x="1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921;p51">
            <a:extLst>
              <a:ext uri="{FF2B5EF4-FFF2-40B4-BE49-F238E27FC236}">
                <a16:creationId xmlns:a16="http://schemas.microsoft.com/office/drawing/2014/main" id="{B172E19B-9732-03C0-652E-C13DCC8B06A4}"/>
              </a:ext>
            </a:extLst>
          </p:cNvPr>
          <p:cNvSpPr/>
          <p:nvPr/>
        </p:nvSpPr>
        <p:spPr>
          <a:xfrm>
            <a:off x="4085360" y="3524054"/>
            <a:ext cx="486747" cy="174252"/>
          </a:xfrm>
          <a:custGeom>
            <a:avLst/>
            <a:gdLst/>
            <a:ahLst/>
            <a:cxnLst/>
            <a:rect l="l" t="t" r="r" b="b"/>
            <a:pathLst>
              <a:path w="6570" h="2352" extrusionOk="0">
                <a:moveTo>
                  <a:pt x="5192" y="0"/>
                </a:moveTo>
                <a:lnTo>
                  <a:pt x="5144" y="4"/>
                </a:lnTo>
                <a:lnTo>
                  <a:pt x="4995" y="15"/>
                </a:lnTo>
                <a:lnTo>
                  <a:pt x="5004" y="129"/>
                </a:lnTo>
                <a:lnTo>
                  <a:pt x="4789" y="248"/>
                </a:lnTo>
                <a:lnTo>
                  <a:pt x="4787" y="242"/>
                </a:lnTo>
                <a:lnTo>
                  <a:pt x="4773" y="30"/>
                </a:lnTo>
                <a:lnTo>
                  <a:pt x="4670" y="37"/>
                </a:lnTo>
                <a:lnTo>
                  <a:pt x="4570" y="45"/>
                </a:lnTo>
                <a:lnTo>
                  <a:pt x="4577" y="160"/>
                </a:lnTo>
                <a:lnTo>
                  <a:pt x="4477" y="269"/>
                </a:lnTo>
                <a:lnTo>
                  <a:pt x="4463" y="270"/>
                </a:lnTo>
                <a:lnTo>
                  <a:pt x="4374" y="276"/>
                </a:lnTo>
                <a:lnTo>
                  <a:pt x="4144" y="191"/>
                </a:lnTo>
                <a:lnTo>
                  <a:pt x="4138" y="195"/>
                </a:lnTo>
                <a:lnTo>
                  <a:pt x="3948" y="306"/>
                </a:lnTo>
                <a:lnTo>
                  <a:pt x="3849" y="422"/>
                </a:lnTo>
                <a:lnTo>
                  <a:pt x="3638" y="438"/>
                </a:lnTo>
                <a:lnTo>
                  <a:pt x="3535" y="445"/>
                </a:lnTo>
                <a:lnTo>
                  <a:pt x="3421" y="452"/>
                </a:lnTo>
                <a:lnTo>
                  <a:pt x="3530" y="337"/>
                </a:lnTo>
                <a:lnTo>
                  <a:pt x="3406" y="243"/>
                </a:lnTo>
                <a:lnTo>
                  <a:pt x="3298" y="250"/>
                </a:lnTo>
                <a:lnTo>
                  <a:pt x="3087" y="265"/>
                </a:lnTo>
                <a:lnTo>
                  <a:pt x="3076" y="266"/>
                </a:lnTo>
                <a:lnTo>
                  <a:pt x="2770" y="287"/>
                </a:lnTo>
                <a:lnTo>
                  <a:pt x="2640" y="181"/>
                </a:lnTo>
                <a:lnTo>
                  <a:pt x="2610" y="182"/>
                </a:lnTo>
                <a:lnTo>
                  <a:pt x="2545" y="188"/>
                </a:lnTo>
                <a:lnTo>
                  <a:pt x="2235" y="325"/>
                </a:lnTo>
                <a:lnTo>
                  <a:pt x="2099" y="335"/>
                </a:lnTo>
                <a:lnTo>
                  <a:pt x="2032" y="339"/>
                </a:lnTo>
                <a:lnTo>
                  <a:pt x="1822" y="354"/>
                </a:lnTo>
                <a:lnTo>
                  <a:pt x="1816" y="354"/>
                </a:lnTo>
                <a:lnTo>
                  <a:pt x="1699" y="363"/>
                </a:lnTo>
                <a:lnTo>
                  <a:pt x="1589" y="255"/>
                </a:lnTo>
                <a:lnTo>
                  <a:pt x="1583" y="255"/>
                </a:lnTo>
                <a:lnTo>
                  <a:pt x="1156" y="285"/>
                </a:lnTo>
                <a:lnTo>
                  <a:pt x="1067" y="292"/>
                </a:lnTo>
                <a:lnTo>
                  <a:pt x="1062" y="292"/>
                </a:lnTo>
                <a:lnTo>
                  <a:pt x="846" y="205"/>
                </a:lnTo>
                <a:lnTo>
                  <a:pt x="620" y="113"/>
                </a:lnTo>
                <a:lnTo>
                  <a:pt x="617" y="118"/>
                </a:lnTo>
                <a:lnTo>
                  <a:pt x="533" y="330"/>
                </a:lnTo>
                <a:lnTo>
                  <a:pt x="426" y="453"/>
                </a:lnTo>
                <a:lnTo>
                  <a:pt x="405" y="455"/>
                </a:lnTo>
                <a:lnTo>
                  <a:pt x="218" y="468"/>
                </a:lnTo>
                <a:lnTo>
                  <a:pt x="109" y="476"/>
                </a:lnTo>
                <a:lnTo>
                  <a:pt x="15" y="693"/>
                </a:lnTo>
                <a:lnTo>
                  <a:pt x="0" y="695"/>
                </a:lnTo>
                <a:lnTo>
                  <a:pt x="340" y="771"/>
                </a:lnTo>
                <a:lnTo>
                  <a:pt x="442" y="764"/>
                </a:lnTo>
                <a:lnTo>
                  <a:pt x="549" y="757"/>
                </a:lnTo>
                <a:lnTo>
                  <a:pt x="658" y="866"/>
                </a:lnTo>
                <a:lnTo>
                  <a:pt x="760" y="858"/>
                </a:lnTo>
                <a:lnTo>
                  <a:pt x="867" y="734"/>
                </a:lnTo>
                <a:lnTo>
                  <a:pt x="970" y="727"/>
                </a:lnTo>
                <a:lnTo>
                  <a:pt x="1085" y="836"/>
                </a:lnTo>
                <a:lnTo>
                  <a:pt x="1311" y="821"/>
                </a:lnTo>
                <a:lnTo>
                  <a:pt x="1325" y="1029"/>
                </a:lnTo>
                <a:lnTo>
                  <a:pt x="1426" y="1023"/>
                </a:lnTo>
                <a:lnTo>
                  <a:pt x="1636" y="1007"/>
                </a:lnTo>
                <a:lnTo>
                  <a:pt x="1738" y="1108"/>
                </a:lnTo>
                <a:lnTo>
                  <a:pt x="1745" y="1218"/>
                </a:lnTo>
                <a:lnTo>
                  <a:pt x="1882" y="1405"/>
                </a:lnTo>
                <a:lnTo>
                  <a:pt x="1990" y="1507"/>
                </a:lnTo>
                <a:lnTo>
                  <a:pt x="2222" y="1702"/>
                </a:lnTo>
                <a:lnTo>
                  <a:pt x="2324" y="1804"/>
                </a:lnTo>
                <a:lnTo>
                  <a:pt x="2333" y="1918"/>
                </a:lnTo>
                <a:lnTo>
                  <a:pt x="2239" y="1924"/>
                </a:lnTo>
                <a:lnTo>
                  <a:pt x="2145" y="2143"/>
                </a:lnTo>
                <a:lnTo>
                  <a:pt x="2151" y="2243"/>
                </a:lnTo>
                <a:lnTo>
                  <a:pt x="2160" y="2351"/>
                </a:lnTo>
                <a:lnTo>
                  <a:pt x="2267" y="2343"/>
                </a:lnTo>
                <a:lnTo>
                  <a:pt x="2260" y="2236"/>
                </a:lnTo>
                <a:lnTo>
                  <a:pt x="2354" y="2228"/>
                </a:lnTo>
                <a:lnTo>
                  <a:pt x="2477" y="2220"/>
                </a:lnTo>
                <a:lnTo>
                  <a:pt x="2890" y="2191"/>
                </a:lnTo>
                <a:lnTo>
                  <a:pt x="2998" y="2082"/>
                </a:lnTo>
                <a:lnTo>
                  <a:pt x="3100" y="2075"/>
                </a:lnTo>
                <a:lnTo>
                  <a:pt x="3193" y="1960"/>
                </a:lnTo>
                <a:lnTo>
                  <a:pt x="3411" y="2053"/>
                </a:lnTo>
                <a:lnTo>
                  <a:pt x="3526" y="2045"/>
                </a:lnTo>
                <a:lnTo>
                  <a:pt x="3532" y="2145"/>
                </a:lnTo>
                <a:lnTo>
                  <a:pt x="3540" y="2253"/>
                </a:lnTo>
                <a:lnTo>
                  <a:pt x="3651" y="2246"/>
                </a:lnTo>
                <a:lnTo>
                  <a:pt x="3859" y="2232"/>
                </a:lnTo>
                <a:lnTo>
                  <a:pt x="3867" y="2230"/>
                </a:lnTo>
                <a:lnTo>
                  <a:pt x="4178" y="1998"/>
                </a:lnTo>
                <a:lnTo>
                  <a:pt x="4373" y="1876"/>
                </a:lnTo>
                <a:lnTo>
                  <a:pt x="4583" y="1759"/>
                </a:lnTo>
                <a:lnTo>
                  <a:pt x="4785" y="1744"/>
                </a:lnTo>
                <a:lnTo>
                  <a:pt x="4791" y="1743"/>
                </a:lnTo>
                <a:lnTo>
                  <a:pt x="4879" y="1738"/>
                </a:lnTo>
                <a:lnTo>
                  <a:pt x="4894" y="1737"/>
                </a:lnTo>
                <a:lnTo>
                  <a:pt x="4885" y="1622"/>
                </a:lnTo>
                <a:lnTo>
                  <a:pt x="5108" y="1607"/>
                </a:lnTo>
                <a:lnTo>
                  <a:pt x="5210" y="1598"/>
                </a:lnTo>
                <a:lnTo>
                  <a:pt x="5224" y="1597"/>
                </a:lnTo>
                <a:lnTo>
                  <a:pt x="5217" y="1489"/>
                </a:lnTo>
                <a:lnTo>
                  <a:pt x="5210" y="1382"/>
                </a:lnTo>
                <a:lnTo>
                  <a:pt x="5266" y="1378"/>
                </a:lnTo>
                <a:lnTo>
                  <a:pt x="5296" y="1375"/>
                </a:lnTo>
                <a:lnTo>
                  <a:pt x="5398" y="1156"/>
                </a:lnTo>
                <a:lnTo>
                  <a:pt x="5483" y="1040"/>
                </a:lnTo>
                <a:lnTo>
                  <a:pt x="5489" y="1033"/>
                </a:lnTo>
                <a:lnTo>
                  <a:pt x="5722" y="1242"/>
                </a:lnTo>
                <a:lnTo>
                  <a:pt x="5785" y="1238"/>
                </a:lnTo>
                <a:lnTo>
                  <a:pt x="5918" y="1228"/>
                </a:lnTo>
                <a:lnTo>
                  <a:pt x="5932" y="1227"/>
                </a:lnTo>
                <a:lnTo>
                  <a:pt x="6142" y="1309"/>
                </a:lnTo>
                <a:lnTo>
                  <a:pt x="6156" y="1314"/>
                </a:lnTo>
                <a:lnTo>
                  <a:pt x="6150" y="1212"/>
                </a:lnTo>
                <a:lnTo>
                  <a:pt x="6455" y="1190"/>
                </a:lnTo>
                <a:lnTo>
                  <a:pt x="6569" y="1182"/>
                </a:lnTo>
                <a:lnTo>
                  <a:pt x="6554" y="957"/>
                </a:lnTo>
                <a:lnTo>
                  <a:pt x="6548" y="879"/>
                </a:lnTo>
                <a:lnTo>
                  <a:pt x="6424" y="778"/>
                </a:lnTo>
                <a:lnTo>
                  <a:pt x="6112" y="691"/>
                </a:lnTo>
                <a:lnTo>
                  <a:pt x="6106" y="591"/>
                </a:lnTo>
                <a:lnTo>
                  <a:pt x="6090" y="365"/>
                </a:lnTo>
                <a:lnTo>
                  <a:pt x="6176" y="358"/>
                </a:lnTo>
                <a:lnTo>
                  <a:pt x="6191" y="358"/>
                </a:lnTo>
                <a:lnTo>
                  <a:pt x="5866" y="280"/>
                </a:lnTo>
                <a:lnTo>
                  <a:pt x="5789" y="285"/>
                </a:lnTo>
                <a:lnTo>
                  <a:pt x="5749" y="289"/>
                </a:lnTo>
                <a:lnTo>
                  <a:pt x="5561" y="403"/>
                </a:lnTo>
                <a:lnTo>
                  <a:pt x="5556" y="399"/>
                </a:lnTo>
                <a:lnTo>
                  <a:pt x="5437" y="310"/>
                </a:lnTo>
                <a:lnTo>
                  <a:pt x="5430" y="202"/>
                </a:lnTo>
                <a:lnTo>
                  <a:pt x="5424" y="99"/>
                </a:lnTo>
                <a:lnTo>
                  <a:pt x="51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922;p51">
            <a:extLst>
              <a:ext uri="{FF2B5EF4-FFF2-40B4-BE49-F238E27FC236}">
                <a16:creationId xmlns:a16="http://schemas.microsoft.com/office/drawing/2014/main" id="{A3575806-57CE-6488-91F4-C54FAB6FA9D8}"/>
              </a:ext>
            </a:extLst>
          </p:cNvPr>
          <p:cNvSpPr/>
          <p:nvPr/>
        </p:nvSpPr>
        <p:spPr>
          <a:xfrm>
            <a:off x="4083063" y="3521535"/>
            <a:ext cx="491711" cy="179142"/>
          </a:xfrm>
          <a:custGeom>
            <a:avLst/>
            <a:gdLst/>
            <a:ahLst/>
            <a:cxnLst/>
            <a:rect l="l" t="t" r="r" b="b"/>
            <a:pathLst>
              <a:path w="6637" h="2418" extrusionOk="0">
                <a:moveTo>
                  <a:pt x="5222" y="68"/>
                </a:moveTo>
                <a:lnTo>
                  <a:pt x="5421" y="156"/>
                </a:lnTo>
                <a:lnTo>
                  <a:pt x="5434" y="347"/>
                </a:lnTo>
                <a:cubicBezTo>
                  <a:pt x="5435" y="356"/>
                  <a:pt x="5439" y="365"/>
                  <a:pt x="5447" y="371"/>
                </a:cubicBezTo>
                <a:lnTo>
                  <a:pt x="5570" y="463"/>
                </a:lnTo>
                <a:cubicBezTo>
                  <a:pt x="5576" y="467"/>
                  <a:pt x="5582" y="469"/>
                  <a:pt x="5589" y="469"/>
                </a:cubicBezTo>
                <a:cubicBezTo>
                  <a:pt x="5595" y="469"/>
                  <a:pt x="5601" y="467"/>
                  <a:pt x="5607" y="464"/>
                </a:cubicBezTo>
                <a:lnTo>
                  <a:pt x="5788" y="354"/>
                </a:lnTo>
                <a:lnTo>
                  <a:pt x="5890" y="346"/>
                </a:lnTo>
                <a:lnTo>
                  <a:pt x="6086" y="392"/>
                </a:lnTo>
                <a:lnTo>
                  <a:pt x="6086" y="401"/>
                </a:lnTo>
                <a:lnTo>
                  <a:pt x="6109" y="726"/>
                </a:lnTo>
                <a:cubicBezTo>
                  <a:pt x="6109" y="739"/>
                  <a:pt x="6119" y="751"/>
                  <a:pt x="6133" y="755"/>
                </a:cubicBezTo>
                <a:lnTo>
                  <a:pt x="6439" y="839"/>
                </a:lnTo>
                <a:lnTo>
                  <a:pt x="6545" y="928"/>
                </a:lnTo>
                <a:lnTo>
                  <a:pt x="6564" y="1184"/>
                </a:lnTo>
                <a:lnTo>
                  <a:pt x="6176" y="1211"/>
                </a:lnTo>
                <a:cubicBezTo>
                  <a:pt x="6159" y="1213"/>
                  <a:pt x="6145" y="1228"/>
                  <a:pt x="6147" y="1246"/>
                </a:cubicBezTo>
                <a:lnTo>
                  <a:pt x="6150" y="1297"/>
                </a:lnTo>
                <a:lnTo>
                  <a:pt x="5975" y="1230"/>
                </a:lnTo>
                <a:cubicBezTo>
                  <a:pt x="5970" y="1226"/>
                  <a:pt x="5966" y="1226"/>
                  <a:pt x="5961" y="1226"/>
                </a:cubicBezTo>
                <a:lnTo>
                  <a:pt x="5764" y="1241"/>
                </a:lnTo>
                <a:lnTo>
                  <a:pt x="5541" y="1041"/>
                </a:lnTo>
                <a:cubicBezTo>
                  <a:pt x="5536" y="1036"/>
                  <a:pt x="5528" y="1033"/>
                  <a:pt x="5520" y="1033"/>
                </a:cubicBezTo>
                <a:cubicBezTo>
                  <a:pt x="5519" y="1033"/>
                  <a:pt x="5518" y="1033"/>
                  <a:pt x="5517" y="1033"/>
                </a:cubicBezTo>
                <a:cubicBezTo>
                  <a:pt x="5508" y="1034"/>
                  <a:pt x="5499" y="1038"/>
                  <a:pt x="5493" y="1046"/>
                </a:cubicBezTo>
                <a:lnTo>
                  <a:pt x="5399" y="1174"/>
                </a:lnTo>
                <a:lnTo>
                  <a:pt x="5305" y="1375"/>
                </a:lnTo>
                <a:lnTo>
                  <a:pt x="5237" y="1380"/>
                </a:lnTo>
                <a:cubicBezTo>
                  <a:pt x="5229" y="1382"/>
                  <a:pt x="5221" y="1386"/>
                  <a:pt x="5215" y="1392"/>
                </a:cubicBezTo>
                <a:cubicBezTo>
                  <a:pt x="5210" y="1398"/>
                  <a:pt x="5207" y="1407"/>
                  <a:pt x="5207" y="1416"/>
                </a:cubicBezTo>
                <a:lnTo>
                  <a:pt x="5221" y="1600"/>
                </a:lnTo>
                <a:lnTo>
                  <a:pt x="4913" y="1622"/>
                </a:lnTo>
                <a:cubicBezTo>
                  <a:pt x="4905" y="1623"/>
                  <a:pt x="4896" y="1627"/>
                  <a:pt x="4891" y="1635"/>
                </a:cubicBezTo>
                <a:cubicBezTo>
                  <a:pt x="4885" y="1641"/>
                  <a:pt x="4883" y="1648"/>
                  <a:pt x="4883" y="1657"/>
                </a:cubicBezTo>
                <a:lnTo>
                  <a:pt x="4889" y="1740"/>
                </a:lnTo>
                <a:lnTo>
                  <a:pt x="4610" y="1759"/>
                </a:lnTo>
                <a:cubicBezTo>
                  <a:pt x="4607" y="1759"/>
                  <a:pt x="4602" y="1761"/>
                  <a:pt x="4598" y="1763"/>
                </a:cubicBezTo>
                <a:lnTo>
                  <a:pt x="4387" y="1881"/>
                </a:lnTo>
                <a:lnTo>
                  <a:pt x="4192" y="2004"/>
                </a:lnTo>
                <a:cubicBezTo>
                  <a:pt x="4191" y="2004"/>
                  <a:pt x="4191" y="2005"/>
                  <a:pt x="4189" y="2005"/>
                </a:cubicBezTo>
                <a:lnTo>
                  <a:pt x="3886" y="2231"/>
                </a:lnTo>
                <a:lnTo>
                  <a:pt x="3600" y="2252"/>
                </a:lnTo>
                <a:lnTo>
                  <a:pt x="3588" y="2075"/>
                </a:lnTo>
                <a:cubicBezTo>
                  <a:pt x="3587" y="2067"/>
                  <a:pt x="3583" y="2058"/>
                  <a:pt x="3577" y="2053"/>
                </a:cubicBezTo>
                <a:cubicBezTo>
                  <a:pt x="3571" y="2049"/>
                  <a:pt x="3564" y="2045"/>
                  <a:pt x="3557" y="2045"/>
                </a:cubicBezTo>
                <a:cubicBezTo>
                  <a:pt x="3556" y="2045"/>
                  <a:pt x="3554" y="2045"/>
                  <a:pt x="3553" y="2046"/>
                </a:cubicBezTo>
                <a:lnTo>
                  <a:pt x="3446" y="2053"/>
                </a:lnTo>
                <a:lnTo>
                  <a:pt x="3235" y="1964"/>
                </a:lnTo>
                <a:cubicBezTo>
                  <a:pt x="3231" y="1961"/>
                  <a:pt x="3226" y="1960"/>
                  <a:pt x="3222" y="1960"/>
                </a:cubicBezTo>
                <a:cubicBezTo>
                  <a:pt x="3213" y="1960"/>
                  <a:pt x="3204" y="1965"/>
                  <a:pt x="3198" y="1973"/>
                </a:cubicBezTo>
                <a:lnTo>
                  <a:pt x="3114" y="2077"/>
                </a:lnTo>
                <a:lnTo>
                  <a:pt x="3026" y="2083"/>
                </a:lnTo>
                <a:cubicBezTo>
                  <a:pt x="3018" y="2083"/>
                  <a:pt x="3010" y="2087"/>
                  <a:pt x="3005" y="2093"/>
                </a:cubicBezTo>
                <a:lnTo>
                  <a:pt x="2906" y="2193"/>
                </a:lnTo>
                <a:lnTo>
                  <a:pt x="2288" y="2236"/>
                </a:lnTo>
                <a:cubicBezTo>
                  <a:pt x="2270" y="2237"/>
                  <a:pt x="2256" y="2254"/>
                  <a:pt x="2258" y="2272"/>
                </a:cubicBezTo>
                <a:lnTo>
                  <a:pt x="2264" y="2348"/>
                </a:lnTo>
                <a:lnTo>
                  <a:pt x="2220" y="2350"/>
                </a:lnTo>
                <a:lnTo>
                  <a:pt x="2208" y="2182"/>
                </a:lnTo>
                <a:lnTo>
                  <a:pt x="2292" y="1991"/>
                </a:lnTo>
                <a:lnTo>
                  <a:pt x="2366" y="1985"/>
                </a:lnTo>
                <a:cubicBezTo>
                  <a:pt x="2384" y="1984"/>
                  <a:pt x="2397" y="1969"/>
                  <a:pt x="2396" y="1950"/>
                </a:cubicBezTo>
                <a:lnTo>
                  <a:pt x="2389" y="1835"/>
                </a:lnTo>
                <a:cubicBezTo>
                  <a:pt x="2389" y="1828"/>
                  <a:pt x="2384" y="1820"/>
                  <a:pt x="2379" y="1815"/>
                </a:cubicBezTo>
                <a:lnTo>
                  <a:pt x="2275" y="1711"/>
                </a:lnTo>
                <a:lnTo>
                  <a:pt x="2045" y="1517"/>
                </a:lnTo>
                <a:lnTo>
                  <a:pt x="1941" y="1420"/>
                </a:lnTo>
                <a:lnTo>
                  <a:pt x="1809" y="1242"/>
                </a:lnTo>
                <a:lnTo>
                  <a:pt x="1802" y="1142"/>
                </a:lnTo>
                <a:cubicBezTo>
                  <a:pt x="1802" y="1134"/>
                  <a:pt x="1798" y="1126"/>
                  <a:pt x="1793" y="1121"/>
                </a:cubicBezTo>
                <a:lnTo>
                  <a:pt x="1692" y="1019"/>
                </a:lnTo>
                <a:cubicBezTo>
                  <a:pt x="1687" y="1014"/>
                  <a:pt x="1680" y="1010"/>
                  <a:pt x="1672" y="1010"/>
                </a:cubicBezTo>
                <a:cubicBezTo>
                  <a:pt x="1670" y="1010"/>
                  <a:pt x="1669" y="1010"/>
                  <a:pt x="1667" y="1011"/>
                </a:cubicBezTo>
                <a:lnTo>
                  <a:pt x="1389" y="1030"/>
                </a:lnTo>
                <a:lnTo>
                  <a:pt x="1375" y="853"/>
                </a:lnTo>
                <a:cubicBezTo>
                  <a:pt x="1374" y="844"/>
                  <a:pt x="1370" y="836"/>
                  <a:pt x="1364" y="831"/>
                </a:cubicBezTo>
                <a:cubicBezTo>
                  <a:pt x="1359" y="826"/>
                  <a:pt x="1352" y="823"/>
                  <a:pt x="1345" y="823"/>
                </a:cubicBezTo>
                <a:cubicBezTo>
                  <a:pt x="1343" y="823"/>
                  <a:pt x="1342" y="823"/>
                  <a:pt x="1340" y="823"/>
                </a:cubicBezTo>
                <a:lnTo>
                  <a:pt x="1130" y="837"/>
                </a:lnTo>
                <a:lnTo>
                  <a:pt x="1022" y="738"/>
                </a:lnTo>
                <a:cubicBezTo>
                  <a:pt x="1017" y="733"/>
                  <a:pt x="1010" y="729"/>
                  <a:pt x="1003" y="729"/>
                </a:cubicBezTo>
                <a:cubicBezTo>
                  <a:pt x="1002" y="729"/>
                  <a:pt x="1000" y="729"/>
                  <a:pt x="999" y="730"/>
                </a:cubicBezTo>
                <a:lnTo>
                  <a:pt x="896" y="737"/>
                </a:lnTo>
                <a:cubicBezTo>
                  <a:pt x="889" y="738"/>
                  <a:pt x="880" y="742"/>
                  <a:pt x="875" y="748"/>
                </a:cubicBezTo>
                <a:lnTo>
                  <a:pt x="777" y="863"/>
                </a:lnTo>
                <a:lnTo>
                  <a:pt x="703" y="868"/>
                </a:lnTo>
                <a:lnTo>
                  <a:pt x="605" y="769"/>
                </a:lnTo>
                <a:cubicBezTo>
                  <a:pt x="599" y="764"/>
                  <a:pt x="592" y="760"/>
                  <a:pt x="584" y="760"/>
                </a:cubicBezTo>
                <a:cubicBezTo>
                  <a:pt x="582" y="760"/>
                  <a:pt x="581" y="761"/>
                  <a:pt x="579" y="761"/>
                </a:cubicBezTo>
                <a:lnTo>
                  <a:pt x="374" y="774"/>
                </a:lnTo>
                <a:lnTo>
                  <a:pt x="90" y="711"/>
                </a:lnTo>
                <a:lnTo>
                  <a:pt x="161" y="543"/>
                </a:lnTo>
                <a:lnTo>
                  <a:pt x="459" y="523"/>
                </a:lnTo>
                <a:cubicBezTo>
                  <a:pt x="468" y="523"/>
                  <a:pt x="476" y="518"/>
                  <a:pt x="481" y="512"/>
                </a:cubicBezTo>
                <a:lnTo>
                  <a:pt x="589" y="388"/>
                </a:lnTo>
                <a:cubicBezTo>
                  <a:pt x="590" y="386"/>
                  <a:pt x="593" y="383"/>
                  <a:pt x="595" y="379"/>
                </a:cubicBezTo>
                <a:lnTo>
                  <a:pt x="667" y="191"/>
                </a:lnTo>
                <a:lnTo>
                  <a:pt x="1079" y="360"/>
                </a:lnTo>
                <a:cubicBezTo>
                  <a:pt x="1083" y="361"/>
                  <a:pt x="1093" y="361"/>
                  <a:pt x="1098" y="361"/>
                </a:cubicBezTo>
                <a:lnTo>
                  <a:pt x="1606" y="325"/>
                </a:lnTo>
                <a:lnTo>
                  <a:pt x="1704" y="423"/>
                </a:lnTo>
                <a:cubicBezTo>
                  <a:pt x="1710" y="428"/>
                  <a:pt x="1717" y="431"/>
                  <a:pt x="1725" y="431"/>
                </a:cubicBezTo>
                <a:cubicBezTo>
                  <a:pt x="1726" y="431"/>
                  <a:pt x="1728" y="431"/>
                  <a:pt x="1729" y="431"/>
                </a:cubicBezTo>
                <a:lnTo>
                  <a:pt x="2265" y="393"/>
                </a:lnTo>
                <a:cubicBezTo>
                  <a:pt x="2269" y="393"/>
                  <a:pt x="2271" y="392"/>
                  <a:pt x="2275" y="391"/>
                </a:cubicBezTo>
                <a:lnTo>
                  <a:pt x="2581" y="256"/>
                </a:lnTo>
                <a:lnTo>
                  <a:pt x="2656" y="251"/>
                </a:lnTo>
                <a:lnTo>
                  <a:pt x="2777" y="349"/>
                </a:lnTo>
                <a:cubicBezTo>
                  <a:pt x="2783" y="353"/>
                  <a:pt x="2790" y="355"/>
                  <a:pt x="2797" y="355"/>
                </a:cubicBezTo>
                <a:cubicBezTo>
                  <a:pt x="2798" y="355"/>
                  <a:pt x="2799" y="355"/>
                  <a:pt x="2801" y="355"/>
                </a:cubicBezTo>
                <a:lnTo>
                  <a:pt x="3425" y="310"/>
                </a:lnTo>
                <a:lnTo>
                  <a:pt x="3509" y="376"/>
                </a:lnTo>
                <a:lnTo>
                  <a:pt x="3425" y="465"/>
                </a:lnTo>
                <a:cubicBezTo>
                  <a:pt x="3415" y="476"/>
                  <a:pt x="3414" y="490"/>
                  <a:pt x="3419" y="502"/>
                </a:cubicBezTo>
                <a:cubicBezTo>
                  <a:pt x="3424" y="513"/>
                  <a:pt x="3436" y="521"/>
                  <a:pt x="3448" y="521"/>
                </a:cubicBezTo>
                <a:cubicBezTo>
                  <a:pt x="3449" y="521"/>
                  <a:pt x="3450" y="521"/>
                  <a:pt x="3451" y="520"/>
                </a:cubicBezTo>
                <a:lnTo>
                  <a:pt x="3877" y="490"/>
                </a:lnTo>
                <a:cubicBezTo>
                  <a:pt x="3885" y="489"/>
                  <a:pt x="3894" y="485"/>
                  <a:pt x="3899" y="479"/>
                </a:cubicBezTo>
                <a:lnTo>
                  <a:pt x="3997" y="366"/>
                </a:lnTo>
                <a:lnTo>
                  <a:pt x="4174" y="261"/>
                </a:lnTo>
                <a:lnTo>
                  <a:pt x="4390" y="341"/>
                </a:lnTo>
                <a:cubicBezTo>
                  <a:pt x="4394" y="343"/>
                  <a:pt x="4397" y="344"/>
                  <a:pt x="4401" y="344"/>
                </a:cubicBezTo>
                <a:cubicBezTo>
                  <a:pt x="4402" y="344"/>
                  <a:pt x="4403" y="344"/>
                  <a:pt x="4404" y="343"/>
                </a:cubicBezTo>
                <a:lnTo>
                  <a:pt x="4505" y="335"/>
                </a:lnTo>
                <a:cubicBezTo>
                  <a:pt x="4515" y="335"/>
                  <a:pt x="4523" y="331"/>
                  <a:pt x="4528" y="325"/>
                </a:cubicBezTo>
                <a:lnTo>
                  <a:pt x="4629" y="215"/>
                </a:lnTo>
                <a:cubicBezTo>
                  <a:pt x="4635" y="209"/>
                  <a:pt x="4639" y="200"/>
                  <a:pt x="4639" y="190"/>
                </a:cubicBezTo>
                <a:lnTo>
                  <a:pt x="4633" y="109"/>
                </a:lnTo>
                <a:lnTo>
                  <a:pt x="4771" y="100"/>
                </a:lnTo>
                <a:lnTo>
                  <a:pt x="4784" y="284"/>
                </a:lnTo>
                <a:cubicBezTo>
                  <a:pt x="4785" y="295"/>
                  <a:pt x="4792" y="305"/>
                  <a:pt x="4801" y="310"/>
                </a:cubicBezTo>
                <a:cubicBezTo>
                  <a:pt x="4806" y="313"/>
                  <a:pt x="4811" y="314"/>
                  <a:pt x="4817" y="314"/>
                </a:cubicBezTo>
                <a:cubicBezTo>
                  <a:pt x="4822" y="314"/>
                  <a:pt x="4828" y="313"/>
                  <a:pt x="4832" y="310"/>
                </a:cubicBezTo>
                <a:lnTo>
                  <a:pt x="5049" y="191"/>
                </a:lnTo>
                <a:cubicBezTo>
                  <a:pt x="5060" y="185"/>
                  <a:pt x="5067" y="174"/>
                  <a:pt x="5065" y="161"/>
                </a:cubicBezTo>
                <a:lnTo>
                  <a:pt x="5060" y="79"/>
                </a:lnTo>
                <a:lnTo>
                  <a:pt x="5222" y="68"/>
                </a:lnTo>
                <a:close/>
                <a:moveTo>
                  <a:pt x="5228" y="0"/>
                </a:moveTo>
                <a:cubicBezTo>
                  <a:pt x="5226" y="0"/>
                  <a:pt x="5224" y="1"/>
                  <a:pt x="5223" y="1"/>
                </a:cubicBezTo>
                <a:lnTo>
                  <a:pt x="5026" y="15"/>
                </a:lnTo>
                <a:cubicBezTo>
                  <a:pt x="5008" y="16"/>
                  <a:pt x="4995" y="32"/>
                  <a:pt x="4997" y="50"/>
                </a:cubicBezTo>
                <a:lnTo>
                  <a:pt x="5003" y="144"/>
                </a:lnTo>
                <a:lnTo>
                  <a:pt x="4849" y="227"/>
                </a:lnTo>
                <a:lnTo>
                  <a:pt x="4837" y="60"/>
                </a:lnTo>
                <a:cubicBezTo>
                  <a:pt x="4837" y="44"/>
                  <a:pt x="4823" y="30"/>
                  <a:pt x="4808" y="30"/>
                </a:cubicBezTo>
                <a:cubicBezTo>
                  <a:pt x="4806" y="30"/>
                  <a:pt x="4804" y="31"/>
                  <a:pt x="4802" y="31"/>
                </a:cubicBezTo>
                <a:lnTo>
                  <a:pt x="4599" y="45"/>
                </a:lnTo>
                <a:cubicBezTo>
                  <a:pt x="4581" y="47"/>
                  <a:pt x="4568" y="62"/>
                  <a:pt x="4570" y="80"/>
                </a:cubicBezTo>
                <a:lnTo>
                  <a:pt x="4576" y="180"/>
                </a:lnTo>
                <a:lnTo>
                  <a:pt x="4493" y="270"/>
                </a:lnTo>
                <a:lnTo>
                  <a:pt x="4411" y="277"/>
                </a:lnTo>
                <a:lnTo>
                  <a:pt x="4187" y="194"/>
                </a:lnTo>
                <a:cubicBezTo>
                  <a:pt x="4184" y="192"/>
                  <a:pt x="4181" y="192"/>
                  <a:pt x="4178" y="192"/>
                </a:cubicBezTo>
                <a:cubicBezTo>
                  <a:pt x="4169" y="192"/>
                  <a:pt x="4158" y="196"/>
                  <a:pt x="4151" y="200"/>
                </a:cubicBezTo>
                <a:lnTo>
                  <a:pt x="3963" y="312"/>
                </a:lnTo>
                <a:cubicBezTo>
                  <a:pt x="3961" y="313"/>
                  <a:pt x="3958" y="315"/>
                  <a:pt x="3956" y="318"/>
                </a:cubicBezTo>
                <a:lnTo>
                  <a:pt x="3863" y="424"/>
                </a:lnTo>
                <a:lnTo>
                  <a:pt x="3532" y="448"/>
                </a:lnTo>
                <a:lnTo>
                  <a:pt x="3532" y="448"/>
                </a:lnTo>
                <a:lnTo>
                  <a:pt x="3584" y="391"/>
                </a:lnTo>
                <a:cubicBezTo>
                  <a:pt x="3591" y="385"/>
                  <a:pt x="3594" y="376"/>
                  <a:pt x="3593" y="366"/>
                </a:cubicBezTo>
                <a:cubicBezTo>
                  <a:pt x="3592" y="357"/>
                  <a:pt x="3588" y="349"/>
                  <a:pt x="3581" y="343"/>
                </a:cubicBezTo>
                <a:lnTo>
                  <a:pt x="3457" y="250"/>
                </a:lnTo>
                <a:cubicBezTo>
                  <a:pt x="3451" y="245"/>
                  <a:pt x="3444" y="242"/>
                  <a:pt x="3438" y="242"/>
                </a:cubicBezTo>
                <a:cubicBezTo>
                  <a:pt x="3437" y="242"/>
                  <a:pt x="3436" y="242"/>
                  <a:pt x="3435" y="242"/>
                </a:cubicBezTo>
                <a:lnTo>
                  <a:pt x="2811" y="287"/>
                </a:lnTo>
                <a:lnTo>
                  <a:pt x="2690" y="189"/>
                </a:lnTo>
                <a:cubicBezTo>
                  <a:pt x="2684" y="185"/>
                  <a:pt x="2678" y="183"/>
                  <a:pt x="2671" y="183"/>
                </a:cubicBezTo>
                <a:cubicBezTo>
                  <a:pt x="2669" y="183"/>
                  <a:pt x="2668" y="183"/>
                  <a:pt x="2667" y="183"/>
                </a:cubicBezTo>
                <a:lnTo>
                  <a:pt x="2573" y="189"/>
                </a:lnTo>
                <a:cubicBezTo>
                  <a:pt x="2569" y="189"/>
                  <a:pt x="2567" y="190"/>
                  <a:pt x="2562" y="192"/>
                </a:cubicBezTo>
                <a:lnTo>
                  <a:pt x="2256" y="328"/>
                </a:lnTo>
                <a:lnTo>
                  <a:pt x="1743" y="364"/>
                </a:lnTo>
                <a:lnTo>
                  <a:pt x="1644" y="266"/>
                </a:lnTo>
                <a:cubicBezTo>
                  <a:pt x="1638" y="261"/>
                  <a:pt x="1624" y="257"/>
                  <a:pt x="1616" y="257"/>
                </a:cubicBezTo>
                <a:cubicBezTo>
                  <a:pt x="1615" y="257"/>
                  <a:pt x="1614" y="257"/>
                  <a:pt x="1613" y="257"/>
                </a:cubicBezTo>
                <a:lnTo>
                  <a:pt x="1098" y="293"/>
                </a:lnTo>
                <a:lnTo>
                  <a:pt x="663" y="116"/>
                </a:lnTo>
                <a:cubicBezTo>
                  <a:pt x="661" y="115"/>
                  <a:pt x="658" y="114"/>
                  <a:pt x="655" y="114"/>
                </a:cubicBezTo>
                <a:cubicBezTo>
                  <a:pt x="649" y="114"/>
                  <a:pt x="643" y="117"/>
                  <a:pt x="637" y="120"/>
                </a:cubicBezTo>
                <a:cubicBezTo>
                  <a:pt x="630" y="122"/>
                  <a:pt x="622" y="132"/>
                  <a:pt x="620" y="140"/>
                </a:cubicBezTo>
                <a:lnTo>
                  <a:pt x="538" y="347"/>
                </a:lnTo>
                <a:lnTo>
                  <a:pt x="444" y="455"/>
                </a:lnTo>
                <a:lnTo>
                  <a:pt x="140" y="477"/>
                </a:lnTo>
                <a:cubicBezTo>
                  <a:pt x="127" y="479"/>
                  <a:pt x="117" y="485"/>
                  <a:pt x="111" y="496"/>
                </a:cubicBezTo>
                <a:lnTo>
                  <a:pt x="26" y="697"/>
                </a:lnTo>
                <a:cubicBezTo>
                  <a:pt x="13" y="700"/>
                  <a:pt x="2" y="711"/>
                  <a:pt x="1" y="726"/>
                </a:cubicBezTo>
                <a:cubicBezTo>
                  <a:pt x="0" y="741"/>
                  <a:pt x="10" y="756"/>
                  <a:pt x="26" y="760"/>
                </a:cubicBezTo>
                <a:lnTo>
                  <a:pt x="364" y="836"/>
                </a:lnTo>
                <a:lnTo>
                  <a:pt x="374" y="836"/>
                </a:lnTo>
                <a:lnTo>
                  <a:pt x="569" y="821"/>
                </a:lnTo>
                <a:lnTo>
                  <a:pt x="666" y="920"/>
                </a:lnTo>
                <a:cubicBezTo>
                  <a:pt x="672" y="926"/>
                  <a:pt x="680" y="930"/>
                  <a:pt x="688" y="930"/>
                </a:cubicBezTo>
                <a:cubicBezTo>
                  <a:pt x="689" y="930"/>
                  <a:pt x="691" y="930"/>
                  <a:pt x="692" y="930"/>
                </a:cubicBezTo>
                <a:lnTo>
                  <a:pt x="793" y="923"/>
                </a:lnTo>
                <a:cubicBezTo>
                  <a:pt x="802" y="922"/>
                  <a:pt x="811" y="918"/>
                  <a:pt x="816" y="912"/>
                </a:cubicBezTo>
                <a:lnTo>
                  <a:pt x="913" y="797"/>
                </a:lnTo>
                <a:lnTo>
                  <a:pt x="988" y="792"/>
                </a:lnTo>
                <a:lnTo>
                  <a:pt x="1094" y="891"/>
                </a:lnTo>
                <a:cubicBezTo>
                  <a:pt x="1100" y="897"/>
                  <a:pt x="1108" y="901"/>
                  <a:pt x="1116" y="901"/>
                </a:cubicBezTo>
                <a:cubicBezTo>
                  <a:pt x="1117" y="901"/>
                  <a:pt x="1118" y="901"/>
                  <a:pt x="1119" y="900"/>
                </a:cubicBezTo>
                <a:lnTo>
                  <a:pt x="1312" y="887"/>
                </a:lnTo>
                <a:lnTo>
                  <a:pt x="1324" y="1064"/>
                </a:lnTo>
                <a:cubicBezTo>
                  <a:pt x="1327" y="1073"/>
                  <a:pt x="1330" y="1081"/>
                  <a:pt x="1337" y="1086"/>
                </a:cubicBezTo>
                <a:cubicBezTo>
                  <a:pt x="1343" y="1090"/>
                  <a:pt x="1349" y="1094"/>
                  <a:pt x="1357" y="1094"/>
                </a:cubicBezTo>
                <a:cubicBezTo>
                  <a:pt x="1358" y="1094"/>
                  <a:pt x="1359" y="1094"/>
                  <a:pt x="1360" y="1094"/>
                </a:cubicBezTo>
                <a:lnTo>
                  <a:pt x="1657" y="1073"/>
                </a:lnTo>
                <a:lnTo>
                  <a:pt x="1739" y="1156"/>
                </a:lnTo>
                <a:lnTo>
                  <a:pt x="1745" y="1252"/>
                </a:lnTo>
                <a:cubicBezTo>
                  <a:pt x="1746" y="1260"/>
                  <a:pt x="1748" y="1265"/>
                  <a:pt x="1751" y="1270"/>
                </a:cubicBezTo>
                <a:lnTo>
                  <a:pt x="1892" y="1460"/>
                </a:lnTo>
                <a:lnTo>
                  <a:pt x="2001" y="1563"/>
                </a:lnTo>
                <a:lnTo>
                  <a:pt x="2230" y="1756"/>
                </a:lnTo>
                <a:lnTo>
                  <a:pt x="2323" y="1850"/>
                </a:lnTo>
                <a:lnTo>
                  <a:pt x="2328" y="1921"/>
                </a:lnTo>
                <a:lnTo>
                  <a:pt x="2267" y="1924"/>
                </a:lnTo>
                <a:cubicBezTo>
                  <a:pt x="2255" y="1926"/>
                  <a:pt x="2245" y="1932"/>
                  <a:pt x="2240" y="1944"/>
                </a:cubicBezTo>
                <a:lnTo>
                  <a:pt x="2146" y="2162"/>
                </a:lnTo>
                <a:cubicBezTo>
                  <a:pt x="2144" y="2168"/>
                  <a:pt x="2144" y="2173"/>
                  <a:pt x="2144" y="2178"/>
                </a:cubicBezTo>
                <a:lnTo>
                  <a:pt x="2157" y="2387"/>
                </a:lnTo>
                <a:cubicBezTo>
                  <a:pt x="2159" y="2397"/>
                  <a:pt x="2163" y="2405"/>
                  <a:pt x="2170" y="2410"/>
                </a:cubicBezTo>
                <a:cubicBezTo>
                  <a:pt x="2175" y="2415"/>
                  <a:pt x="2182" y="2418"/>
                  <a:pt x="2191" y="2418"/>
                </a:cubicBezTo>
                <a:cubicBezTo>
                  <a:pt x="2192" y="2418"/>
                  <a:pt x="2192" y="2418"/>
                  <a:pt x="2199" y="2416"/>
                </a:cubicBezTo>
                <a:lnTo>
                  <a:pt x="2307" y="2408"/>
                </a:lnTo>
                <a:cubicBezTo>
                  <a:pt x="2326" y="2407"/>
                  <a:pt x="2339" y="2391"/>
                  <a:pt x="2338" y="2374"/>
                </a:cubicBezTo>
                <a:lnTo>
                  <a:pt x="2332" y="2298"/>
                </a:lnTo>
                <a:lnTo>
                  <a:pt x="2930" y="2256"/>
                </a:lnTo>
                <a:cubicBezTo>
                  <a:pt x="2937" y="2256"/>
                  <a:pt x="2946" y="2252"/>
                  <a:pt x="2951" y="2247"/>
                </a:cubicBezTo>
                <a:lnTo>
                  <a:pt x="3050" y="2147"/>
                </a:lnTo>
                <a:lnTo>
                  <a:pt x="3139" y="2141"/>
                </a:lnTo>
                <a:cubicBezTo>
                  <a:pt x="3149" y="2141"/>
                  <a:pt x="3157" y="2135"/>
                  <a:pt x="3162" y="2129"/>
                </a:cubicBezTo>
                <a:lnTo>
                  <a:pt x="3239" y="2032"/>
                </a:lnTo>
                <a:lnTo>
                  <a:pt x="3435" y="2116"/>
                </a:lnTo>
                <a:cubicBezTo>
                  <a:pt x="3440" y="2119"/>
                  <a:pt x="3445" y="2119"/>
                  <a:pt x="3451" y="2119"/>
                </a:cubicBezTo>
                <a:lnTo>
                  <a:pt x="3532" y="2113"/>
                </a:lnTo>
                <a:lnTo>
                  <a:pt x="3545" y="2288"/>
                </a:lnTo>
                <a:cubicBezTo>
                  <a:pt x="3546" y="2298"/>
                  <a:pt x="3551" y="2306"/>
                  <a:pt x="3557" y="2311"/>
                </a:cubicBezTo>
                <a:cubicBezTo>
                  <a:pt x="3562" y="2316"/>
                  <a:pt x="3570" y="2319"/>
                  <a:pt x="3577" y="2319"/>
                </a:cubicBezTo>
                <a:cubicBezTo>
                  <a:pt x="3579" y="2319"/>
                  <a:pt x="3580" y="2319"/>
                  <a:pt x="3581" y="2319"/>
                </a:cubicBezTo>
                <a:lnTo>
                  <a:pt x="3907" y="2296"/>
                </a:lnTo>
                <a:cubicBezTo>
                  <a:pt x="3912" y="2296"/>
                  <a:pt x="3919" y="2293"/>
                  <a:pt x="3924" y="2288"/>
                </a:cubicBezTo>
                <a:lnTo>
                  <a:pt x="4234" y="2057"/>
                </a:lnTo>
                <a:lnTo>
                  <a:pt x="4426" y="1936"/>
                </a:lnTo>
                <a:lnTo>
                  <a:pt x="4629" y="1823"/>
                </a:lnTo>
                <a:lnTo>
                  <a:pt x="4932" y="1801"/>
                </a:lnTo>
                <a:cubicBezTo>
                  <a:pt x="4951" y="1799"/>
                  <a:pt x="4963" y="1783"/>
                  <a:pt x="4962" y="1766"/>
                </a:cubicBezTo>
                <a:lnTo>
                  <a:pt x="4956" y="1683"/>
                </a:lnTo>
                <a:lnTo>
                  <a:pt x="5263" y="1662"/>
                </a:lnTo>
                <a:cubicBezTo>
                  <a:pt x="5281" y="1661"/>
                  <a:pt x="5295" y="1645"/>
                  <a:pt x="5293" y="1626"/>
                </a:cubicBezTo>
                <a:lnTo>
                  <a:pt x="5280" y="1442"/>
                </a:lnTo>
                <a:lnTo>
                  <a:pt x="5333" y="1438"/>
                </a:lnTo>
                <a:cubicBezTo>
                  <a:pt x="5346" y="1438"/>
                  <a:pt x="5356" y="1429"/>
                  <a:pt x="5361" y="1419"/>
                </a:cubicBezTo>
                <a:lnTo>
                  <a:pt x="5458" y="1208"/>
                </a:lnTo>
                <a:lnTo>
                  <a:pt x="5529" y="1112"/>
                </a:lnTo>
                <a:lnTo>
                  <a:pt x="5736" y="1298"/>
                </a:lnTo>
                <a:cubicBezTo>
                  <a:pt x="5742" y="1303"/>
                  <a:pt x="5748" y="1307"/>
                  <a:pt x="5756" y="1307"/>
                </a:cubicBezTo>
                <a:cubicBezTo>
                  <a:pt x="5757" y="1307"/>
                  <a:pt x="5758" y="1307"/>
                  <a:pt x="5759" y="1307"/>
                </a:cubicBezTo>
                <a:lnTo>
                  <a:pt x="5962" y="1292"/>
                </a:lnTo>
                <a:lnTo>
                  <a:pt x="6180" y="1376"/>
                </a:lnTo>
                <a:cubicBezTo>
                  <a:pt x="6184" y="1378"/>
                  <a:pt x="6188" y="1379"/>
                  <a:pt x="6192" y="1379"/>
                </a:cubicBezTo>
                <a:cubicBezTo>
                  <a:pt x="6198" y="1379"/>
                  <a:pt x="6205" y="1377"/>
                  <a:pt x="6211" y="1372"/>
                </a:cubicBezTo>
                <a:cubicBezTo>
                  <a:pt x="6220" y="1366"/>
                  <a:pt x="6225" y="1355"/>
                  <a:pt x="6223" y="1344"/>
                </a:cubicBezTo>
                <a:lnTo>
                  <a:pt x="6218" y="1275"/>
                </a:lnTo>
                <a:lnTo>
                  <a:pt x="6605" y="1247"/>
                </a:lnTo>
                <a:cubicBezTo>
                  <a:pt x="6623" y="1246"/>
                  <a:pt x="6637" y="1231"/>
                  <a:pt x="6635" y="1213"/>
                </a:cubicBezTo>
                <a:lnTo>
                  <a:pt x="6614" y="909"/>
                </a:lnTo>
                <a:cubicBezTo>
                  <a:pt x="6614" y="900"/>
                  <a:pt x="6609" y="891"/>
                  <a:pt x="6602" y="886"/>
                </a:cubicBezTo>
                <a:lnTo>
                  <a:pt x="6480" y="784"/>
                </a:lnTo>
                <a:cubicBezTo>
                  <a:pt x="6477" y="782"/>
                  <a:pt x="6472" y="779"/>
                  <a:pt x="6468" y="778"/>
                </a:cubicBezTo>
                <a:lnTo>
                  <a:pt x="6179" y="697"/>
                </a:lnTo>
                <a:lnTo>
                  <a:pt x="6159" y="428"/>
                </a:lnTo>
                <a:lnTo>
                  <a:pt x="6228" y="423"/>
                </a:lnTo>
                <a:cubicBezTo>
                  <a:pt x="6244" y="422"/>
                  <a:pt x="6258" y="408"/>
                  <a:pt x="6259" y="392"/>
                </a:cubicBezTo>
                <a:cubicBezTo>
                  <a:pt x="6260" y="377"/>
                  <a:pt x="6249" y="362"/>
                  <a:pt x="6234" y="359"/>
                </a:cubicBezTo>
                <a:lnTo>
                  <a:pt x="5908" y="281"/>
                </a:lnTo>
                <a:cubicBezTo>
                  <a:pt x="5904" y="279"/>
                  <a:pt x="5901" y="279"/>
                  <a:pt x="5897" y="279"/>
                </a:cubicBezTo>
                <a:lnTo>
                  <a:pt x="5781" y="287"/>
                </a:lnTo>
                <a:cubicBezTo>
                  <a:pt x="5776" y="288"/>
                  <a:pt x="5770" y="289"/>
                  <a:pt x="5767" y="292"/>
                </a:cubicBezTo>
                <a:lnTo>
                  <a:pt x="5598" y="395"/>
                </a:lnTo>
                <a:lnTo>
                  <a:pt x="5504" y="325"/>
                </a:lnTo>
                <a:lnTo>
                  <a:pt x="5489" y="130"/>
                </a:lnTo>
                <a:cubicBezTo>
                  <a:pt x="5488" y="117"/>
                  <a:pt x="5482" y="107"/>
                  <a:pt x="5470" y="102"/>
                </a:cubicBezTo>
                <a:lnTo>
                  <a:pt x="5245" y="3"/>
                </a:lnTo>
                <a:cubicBezTo>
                  <a:pt x="5241" y="1"/>
                  <a:pt x="5234" y="0"/>
                  <a:pt x="52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923;p51">
            <a:extLst>
              <a:ext uri="{FF2B5EF4-FFF2-40B4-BE49-F238E27FC236}">
                <a16:creationId xmlns:a16="http://schemas.microsoft.com/office/drawing/2014/main" id="{3ADF5B7F-2EDB-1168-5B62-AA75A9B4EE10}"/>
              </a:ext>
            </a:extLst>
          </p:cNvPr>
          <p:cNvSpPr/>
          <p:nvPr/>
        </p:nvSpPr>
        <p:spPr>
          <a:xfrm>
            <a:off x="1535293" y="3994359"/>
            <a:ext cx="13114" cy="5482"/>
          </a:xfrm>
          <a:custGeom>
            <a:avLst/>
            <a:gdLst/>
            <a:ahLst/>
            <a:cxnLst/>
            <a:rect l="l" t="t" r="r" b="b"/>
            <a:pathLst>
              <a:path w="177" h="74" extrusionOk="0">
                <a:moveTo>
                  <a:pt x="144" y="0"/>
                </a:moveTo>
                <a:cubicBezTo>
                  <a:pt x="143" y="0"/>
                  <a:pt x="141" y="0"/>
                  <a:pt x="140" y="0"/>
                </a:cubicBezTo>
                <a:lnTo>
                  <a:pt x="31" y="8"/>
                </a:lnTo>
                <a:cubicBezTo>
                  <a:pt x="14" y="9"/>
                  <a:pt x="0" y="24"/>
                  <a:pt x="2" y="43"/>
                </a:cubicBezTo>
                <a:cubicBezTo>
                  <a:pt x="3" y="60"/>
                  <a:pt x="18" y="73"/>
                  <a:pt x="35" y="73"/>
                </a:cubicBezTo>
                <a:lnTo>
                  <a:pt x="37" y="73"/>
                </a:lnTo>
                <a:lnTo>
                  <a:pt x="145" y="65"/>
                </a:lnTo>
                <a:cubicBezTo>
                  <a:pt x="164" y="64"/>
                  <a:pt x="176" y="48"/>
                  <a:pt x="175" y="30"/>
                </a:cubicBezTo>
                <a:cubicBezTo>
                  <a:pt x="174" y="14"/>
                  <a:pt x="159" y="0"/>
                  <a:pt x="1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924;p51">
            <a:extLst>
              <a:ext uri="{FF2B5EF4-FFF2-40B4-BE49-F238E27FC236}">
                <a16:creationId xmlns:a16="http://schemas.microsoft.com/office/drawing/2014/main" id="{B7FB74CC-FF70-86C0-3C45-3B6329C0F93E}"/>
              </a:ext>
            </a:extLst>
          </p:cNvPr>
          <p:cNvSpPr/>
          <p:nvPr/>
        </p:nvSpPr>
        <p:spPr>
          <a:xfrm>
            <a:off x="938597" y="3673339"/>
            <a:ext cx="8742" cy="7705"/>
          </a:xfrm>
          <a:custGeom>
            <a:avLst/>
            <a:gdLst/>
            <a:ahLst/>
            <a:cxnLst/>
            <a:rect l="l" t="t" r="r" b="b"/>
            <a:pathLst>
              <a:path w="118" h="104" extrusionOk="0">
                <a:moveTo>
                  <a:pt x="110" y="1"/>
                </a:moveTo>
                <a:lnTo>
                  <a:pt x="1" y="8"/>
                </a:lnTo>
                <a:lnTo>
                  <a:pt x="8" y="103"/>
                </a:lnTo>
                <a:lnTo>
                  <a:pt x="117" y="96"/>
                </a:lnTo>
                <a:lnTo>
                  <a:pt x="110" y="1"/>
                </a:lnTo>
                <a:close/>
              </a:path>
            </a:pathLst>
          </a:custGeom>
          <a:solidFill>
            <a:srgbClr val="8A5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925;p51">
            <a:extLst>
              <a:ext uri="{FF2B5EF4-FFF2-40B4-BE49-F238E27FC236}">
                <a16:creationId xmlns:a16="http://schemas.microsoft.com/office/drawing/2014/main" id="{D24B9220-7F5A-CC0B-8928-469481AF6F1B}"/>
              </a:ext>
            </a:extLst>
          </p:cNvPr>
          <p:cNvSpPr/>
          <p:nvPr/>
        </p:nvSpPr>
        <p:spPr>
          <a:xfrm>
            <a:off x="936301" y="3671117"/>
            <a:ext cx="13558" cy="12446"/>
          </a:xfrm>
          <a:custGeom>
            <a:avLst/>
            <a:gdLst/>
            <a:ahLst/>
            <a:cxnLst/>
            <a:rect l="l" t="t" r="r" b="b"/>
            <a:pathLst>
              <a:path w="183" h="168" extrusionOk="0">
                <a:moveTo>
                  <a:pt x="112" y="68"/>
                </a:moveTo>
                <a:lnTo>
                  <a:pt x="114" y="97"/>
                </a:lnTo>
                <a:lnTo>
                  <a:pt x="71" y="100"/>
                </a:lnTo>
                <a:lnTo>
                  <a:pt x="68" y="71"/>
                </a:lnTo>
                <a:lnTo>
                  <a:pt x="112" y="68"/>
                </a:lnTo>
                <a:close/>
                <a:moveTo>
                  <a:pt x="145" y="0"/>
                </a:moveTo>
                <a:cubicBezTo>
                  <a:pt x="143" y="0"/>
                  <a:pt x="141" y="0"/>
                  <a:pt x="140" y="1"/>
                </a:cubicBezTo>
                <a:lnTo>
                  <a:pt x="32" y="8"/>
                </a:lnTo>
                <a:cubicBezTo>
                  <a:pt x="14" y="9"/>
                  <a:pt x="0" y="25"/>
                  <a:pt x="2" y="43"/>
                </a:cubicBezTo>
                <a:lnTo>
                  <a:pt x="9" y="137"/>
                </a:lnTo>
                <a:cubicBezTo>
                  <a:pt x="10" y="147"/>
                  <a:pt x="14" y="154"/>
                  <a:pt x="20" y="159"/>
                </a:cubicBezTo>
                <a:cubicBezTo>
                  <a:pt x="25" y="164"/>
                  <a:pt x="34" y="167"/>
                  <a:pt x="41" y="167"/>
                </a:cubicBezTo>
                <a:lnTo>
                  <a:pt x="44" y="167"/>
                </a:lnTo>
                <a:lnTo>
                  <a:pt x="151" y="159"/>
                </a:lnTo>
                <a:cubicBezTo>
                  <a:pt x="170" y="158"/>
                  <a:pt x="182" y="142"/>
                  <a:pt x="181" y="124"/>
                </a:cubicBezTo>
                <a:lnTo>
                  <a:pt x="175" y="30"/>
                </a:lnTo>
                <a:cubicBezTo>
                  <a:pt x="173" y="22"/>
                  <a:pt x="170" y="13"/>
                  <a:pt x="163" y="8"/>
                </a:cubicBezTo>
                <a:cubicBezTo>
                  <a:pt x="158" y="4"/>
                  <a:pt x="152" y="0"/>
                  <a:pt x="1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926;p51">
            <a:extLst>
              <a:ext uri="{FF2B5EF4-FFF2-40B4-BE49-F238E27FC236}">
                <a16:creationId xmlns:a16="http://schemas.microsoft.com/office/drawing/2014/main" id="{31908DCA-DD9D-7615-EC54-CE54B352AC67}"/>
              </a:ext>
            </a:extLst>
          </p:cNvPr>
          <p:cNvSpPr/>
          <p:nvPr/>
        </p:nvSpPr>
        <p:spPr>
          <a:xfrm>
            <a:off x="916520" y="3609254"/>
            <a:ext cx="806578" cy="688414"/>
          </a:xfrm>
          <a:custGeom>
            <a:avLst/>
            <a:gdLst/>
            <a:ahLst/>
            <a:cxnLst/>
            <a:rect l="l" t="t" r="r" b="b"/>
            <a:pathLst>
              <a:path w="10887" h="9292" extrusionOk="0">
                <a:moveTo>
                  <a:pt x="1970" y="1"/>
                </a:moveTo>
                <a:lnTo>
                  <a:pt x="1760" y="118"/>
                </a:lnTo>
                <a:lnTo>
                  <a:pt x="1651" y="126"/>
                </a:lnTo>
                <a:lnTo>
                  <a:pt x="1536" y="31"/>
                </a:lnTo>
                <a:lnTo>
                  <a:pt x="1536" y="31"/>
                </a:lnTo>
                <a:lnTo>
                  <a:pt x="1543" y="134"/>
                </a:lnTo>
                <a:lnTo>
                  <a:pt x="1442" y="140"/>
                </a:lnTo>
                <a:lnTo>
                  <a:pt x="1333" y="149"/>
                </a:lnTo>
                <a:lnTo>
                  <a:pt x="1224" y="156"/>
                </a:lnTo>
                <a:lnTo>
                  <a:pt x="1340" y="256"/>
                </a:lnTo>
                <a:lnTo>
                  <a:pt x="1240" y="373"/>
                </a:lnTo>
                <a:lnTo>
                  <a:pt x="1140" y="489"/>
                </a:lnTo>
                <a:lnTo>
                  <a:pt x="1131" y="380"/>
                </a:lnTo>
                <a:lnTo>
                  <a:pt x="1016" y="280"/>
                </a:lnTo>
                <a:lnTo>
                  <a:pt x="907" y="287"/>
                </a:lnTo>
                <a:lnTo>
                  <a:pt x="798" y="295"/>
                </a:lnTo>
                <a:lnTo>
                  <a:pt x="688" y="193"/>
                </a:lnTo>
                <a:lnTo>
                  <a:pt x="595" y="419"/>
                </a:lnTo>
                <a:lnTo>
                  <a:pt x="480" y="317"/>
                </a:lnTo>
                <a:lnTo>
                  <a:pt x="379" y="433"/>
                </a:lnTo>
                <a:lnTo>
                  <a:pt x="278" y="550"/>
                </a:lnTo>
                <a:lnTo>
                  <a:pt x="394" y="650"/>
                </a:lnTo>
                <a:lnTo>
                  <a:pt x="402" y="750"/>
                </a:lnTo>
                <a:lnTo>
                  <a:pt x="502" y="643"/>
                </a:lnTo>
                <a:lnTo>
                  <a:pt x="510" y="743"/>
                </a:lnTo>
                <a:lnTo>
                  <a:pt x="410" y="868"/>
                </a:lnTo>
                <a:lnTo>
                  <a:pt x="410" y="868"/>
                </a:lnTo>
                <a:lnTo>
                  <a:pt x="625" y="852"/>
                </a:lnTo>
                <a:lnTo>
                  <a:pt x="634" y="946"/>
                </a:lnTo>
                <a:lnTo>
                  <a:pt x="533" y="1068"/>
                </a:lnTo>
                <a:lnTo>
                  <a:pt x="540" y="1171"/>
                </a:lnTo>
                <a:lnTo>
                  <a:pt x="439" y="1287"/>
                </a:lnTo>
                <a:lnTo>
                  <a:pt x="547" y="1279"/>
                </a:lnTo>
                <a:lnTo>
                  <a:pt x="556" y="1394"/>
                </a:lnTo>
                <a:lnTo>
                  <a:pt x="454" y="1503"/>
                </a:lnTo>
                <a:lnTo>
                  <a:pt x="339" y="1409"/>
                </a:lnTo>
                <a:lnTo>
                  <a:pt x="238" y="1519"/>
                </a:lnTo>
                <a:lnTo>
                  <a:pt x="252" y="1728"/>
                </a:lnTo>
                <a:lnTo>
                  <a:pt x="266" y="1727"/>
                </a:lnTo>
                <a:lnTo>
                  <a:pt x="266" y="1721"/>
                </a:lnTo>
                <a:lnTo>
                  <a:pt x="491" y="1705"/>
                </a:lnTo>
                <a:lnTo>
                  <a:pt x="578" y="1698"/>
                </a:lnTo>
                <a:lnTo>
                  <a:pt x="571" y="1604"/>
                </a:lnTo>
                <a:lnTo>
                  <a:pt x="593" y="1614"/>
                </a:lnTo>
                <a:lnTo>
                  <a:pt x="592" y="1589"/>
                </a:lnTo>
                <a:lnTo>
                  <a:pt x="808" y="1682"/>
                </a:lnTo>
                <a:lnTo>
                  <a:pt x="917" y="1675"/>
                </a:lnTo>
                <a:lnTo>
                  <a:pt x="923" y="1775"/>
                </a:lnTo>
                <a:lnTo>
                  <a:pt x="933" y="1891"/>
                </a:lnTo>
                <a:lnTo>
                  <a:pt x="939" y="1993"/>
                </a:lnTo>
                <a:lnTo>
                  <a:pt x="1041" y="1984"/>
                </a:lnTo>
                <a:lnTo>
                  <a:pt x="1157" y="1977"/>
                </a:lnTo>
                <a:lnTo>
                  <a:pt x="1258" y="1969"/>
                </a:lnTo>
                <a:lnTo>
                  <a:pt x="1381" y="2070"/>
                </a:lnTo>
                <a:lnTo>
                  <a:pt x="1491" y="2061"/>
                </a:lnTo>
                <a:lnTo>
                  <a:pt x="1599" y="2163"/>
                </a:lnTo>
                <a:lnTo>
                  <a:pt x="1693" y="2239"/>
                </a:lnTo>
                <a:lnTo>
                  <a:pt x="1693" y="2239"/>
                </a:lnTo>
                <a:lnTo>
                  <a:pt x="1687" y="2174"/>
                </a:lnTo>
                <a:lnTo>
                  <a:pt x="1708" y="2172"/>
                </a:lnTo>
                <a:lnTo>
                  <a:pt x="1707" y="2155"/>
                </a:lnTo>
                <a:lnTo>
                  <a:pt x="1816" y="2148"/>
                </a:lnTo>
                <a:lnTo>
                  <a:pt x="1925" y="2140"/>
                </a:lnTo>
                <a:lnTo>
                  <a:pt x="1931" y="2242"/>
                </a:lnTo>
                <a:lnTo>
                  <a:pt x="2034" y="2234"/>
                </a:lnTo>
                <a:lnTo>
                  <a:pt x="2149" y="2227"/>
                </a:lnTo>
                <a:lnTo>
                  <a:pt x="2250" y="2337"/>
                </a:lnTo>
                <a:lnTo>
                  <a:pt x="2164" y="2444"/>
                </a:lnTo>
                <a:lnTo>
                  <a:pt x="2172" y="2552"/>
                </a:lnTo>
                <a:lnTo>
                  <a:pt x="2178" y="2660"/>
                </a:lnTo>
                <a:lnTo>
                  <a:pt x="2274" y="2654"/>
                </a:lnTo>
                <a:lnTo>
                  <a:pt x="2397" y="2754"/>
                </a:lnTo>
                <a:lnTo>
                  <a:pt x="2405" y="2857"/>
                </a:lnTo>
                <a:lnTo>
                  <a:pt x="2390" y="2857"/>
                </a:lnTo>
                <a:lnTo>
                  <a:pt x="2390" y="2872"/>
                </a:lnTo>
                <a:lnTo>
                  <a:pt x="2289" y="2879"/>
                </a:lnTo>
                <a:lnTo>
                  <a:pt x="2296" y="2972"/>
                </a:lnTo>
                <a:lnTo>
                  <a:pt x="2281" y="2973"/>
                </a:lnTo>
                <a:lnTo>
                  <a:pt x="2282" y="2988"/>
                </a:lnTo>
                <a:lnTo>
                  <a:pt x="2182" y="2996"/>
                </a:lnTo>
                <a:lnTo>
                  <a:pt x="2087" y="3003"/>
                </a:lnTo>
                <a:lnTo>
                  <a:pt x="2095" y="3096"/>
                </a:lnTo>
                <a:lnTo>
                  <a:pt x="2079" y="3097"/>
                </a:lnTo>
                <a:lnTo>
                  <a:pt x="2081" y="3104"/>
                </a:lnTo>
                <a:lnTo>
                  <a:pt x="1972" y="3112"/>
                </a:lnTo>
                <a:lnTo>
                  <a:pt x="1884" y="3117"/>
                </a:lnTo>
                <a:lnTo>
                  <a:pt x="1892" y="3220"/>
                </a:lnTo>
                <a:lnTo>
                  <a:pt x="1871" y="3221"/>
                </a:lnTo>
                <a:lnTo>
                  <a:pt x="1871" y="3236"/>
                </a:lnTo>
                <a:lnTo>
                  <a:pt x="1770" y="3242"/>
                </a:lnTo>
                <a:lnTo>
                  <a:pt x="1682" y="3343"/>
                </a:lnTo>
                <a:lnTo>
                  <a:pt x="1689" y="3444"/>
                </a:lnTo>
                <a:lnTo>
                  <a:pt x="1597" y="3567"/>
                </a:lnTo>
                <a:lnTo>
                  <a:pt x="1603" y="3661"/>
                </a:lnTo>
                <a:lnTo>
                  <a:pt x="1503" y="3783"/>
                </a:lnTo>
                <a:lnTo>
                  <a:pt x="1510" y="3887"/>
                </a:lnTo>
                <a:lnTo>
                  <a:pt x="1519" y="3994"/>
                </a:lnTo>
                <a:lnTo>
                  <a:pt x="1526" y="4108"/>
                </a:lnTo>
                <a:lnTo>
                  <a:pt x="1534" y="4211"/>
                </a:lnTo>
                <a:lnTo>
                  <a:pt x="1510" y="4212"/>
                </a:lnTo>
                <a:lnTo>
                  <a:pt x="1512" y="4227"/>
                </a:lnTo>
                <a:lnTo>
                  <a:pt x="1404" y="4235"/>
                </a:lnTo>
                <a:lnTo>
                  <a:pt x="1318" y="4242"/>
                </a:lnTo>
                <a:lnTo>
                  <a:pt x="1324" y="4327"/>
                </a:lnTo>
                <a:lnTo>
                  <a:pt x="1120" y="4559"/>
                </a:lnTo>
                <a:lnTo>
                  <a:pt x="1128" y="4670"/>
                </a:lnTo>
                <a:lnTo>
                  <a:pt x="1027" y="4785"/>
                </a:lnTo>
                <a:lnTo>
                  <a:pt x="1036" y="4893"/>
                </a:lnTo>
                <a:lnTo>
                  <a:pt x="1021" y="4894"/>
                </a:lnTo>
                <a:lnTo>
                  <a:pt x="1021" y="4902"/>
                </a:lnTo>
                <a:lnTo>
                  <a:pt x="913" y="4909"/>
                </a:lnTo>
                <a:lnTo>
                  <a:pt x="712" y="4832"/>
                </a:lnTo>
                <a:lnTo>
                  <a:pt x="724" y="5017"/>
                </a:lnTo>
                <a:lnTo>
                  <a:pt x="733" y="5126"/>
                </a:lnTo>
                <a:lnTo>
                  <a:pt x="740" y="5233"/>
                </a:lnTo>
                <a:lnTo>
                  <a:pt x="858" y="5335"/>
                </a:lnTo>
                <a:lnTo>
                  <a:pt x="864" y="5443"/>
                </a:lnTo>
                <a:lnTo>
                  <a:pt x="871" y="5550"/>
                </a:lnTo>
                <a:lnTo>
                  <a:pt x="771" y="5668"/>
                </a:lnTo>
                <a:lnTo>
                  <a:pt x="670" y="5769"/>
                </a:lnTo>
                <a:lnTo>
                  <a:pt x="678" y="5886"/>
                </a:lnTo>
                <a:lnTo>
                  <a:pt x="656" y="5888"/>
                </a:lnTo>
                <a:lnTo>
                  <a:pt x="656" y="5901"/>
                </a:lnTo>
                <a:lnTo>
                  <a:pt x="547" y="5909"/>
                </a:lnTo>
                <a:lnTo>
                  <a:pt x="468" y="6001"/>
                </a:lnTo>
                <a:lnTo>
                  <a:pt x="476" y="6118"/>
                </a:lnTo>
                <a:lnTo>
                  <a:pt x="376" y="6225"/>
                </a:lnTo>
                <a:lnTo>
                  <a:pt x="375" y="6226"/>
                </a:lnTo>
                <a:lnTo>
                  <a:pt x="490" y="6326"/>
                </a:lnTo>
                <a:lnTo>
                  <a:pt x="592" y="6320"/>
                </a:lnTo>
                <a:lnTo>
                  <a:pt x="599" y="6428"/>
                </a:lnTo>
                <a:lnTo>
                  <a:pt x="606" y="6529"/>
                </a:lnTo>
                <a:lnTo>
                  <a:pt x="592" y="6531"/>
                </a:lnTo>
                <a:lnTo>
                  <a:pt x="593" y="6545"/>
                </a:lnTo>
                <a:lnTo>
                  <a:pt x="493" y="6553"/>
                </a:lnTo>
                <a:lnTo>
                  <a:pt x="406" y="6659"/>
                </a:lnTo>
                <a:lnTo>
                  <a:pt x="397" y="6659"/>
                </a:lnTo>
                <a:lnTo>
                  <a:pt x="391" y="6669"/>
                </a:lnTo>
                <a:lnTo>
                  <a:pt x="283" y="6677"/>
                </a:lnTo>
                <a:lnTo>
                  <a:pt x="188" y="6683"/>
                </a:lnTo>
                <a:lnTo>
                  <a:pt x="196" y="6777"/>
                </a:lnTo>
                <a:lnTo>
                  <a:pt x="182" y="6778"/>
                </a:lnTo>
                <a:lnTo>
                  <a:pt x="182" y="6793"/>
                </a:lnTo>
                <a:lnTo>
                  <a:pt x="94" y="6799"/>
                </a:lnTo>
                <a:lnTo>
                  <a:pt x="101" y="6892"/>
                </a:lnTo>
                <a:lnTo>
                  <a:pt x="1" y="7008"/>
                </a:lnTo>
                <a:lnTo>
                  <a:pt x="15" y="7219"/>
                </a:lnTo>
                <a:lnTo>
                  <a:pt x="31" y="7437"/>
                </a:lnTo>
                <a:lnTo>
                  <a:pt x="139" y="7429"/>
                </a:lnTo>
                <a:lnTo>
                  <a:pt x="120" y="7437"/>
                </a:lnTo>
                <a:lnTo>
                  <a:pt x="120" y="7437"/>
                </a:lnTo>
                <a:lnTo>
                  <a:pt x="228" y="7429"/>
                </a:lnTo>
                <a:lnTo>
                  <a:pt x="344" y="7537"/>
                </a:lnTo>
                <a:lnTo>
                  <a:pt x="459" y="7631"/>
                </a:lnTo>
                <a:lnTo>
                  <a:pt x="568" y="7732"/>
                </a:lnTo>
                <a:lnTo>
                  <a:pt x="574" y="7840"/>
                </a:lnTo>
                <a:lnTo>
                  <a:pt x="798" y="7927"/>
                </a:lnTo>
                <a:lnTo>
                  <a:pt x="916" y="8034"/>
                </a:lnTo>
                <a:lnTo>
                  <a:pt x="923" y="8136"/>
                </a:lnTo>
                <a:lnTo>
                  <a:pt x="822" y="8251"/>
                </a:lnTo>
                <a:lnTo>
                  <a:pt x="931" y="8245"/>
                </a:lnTo>
                <a:lnTo>
                  <a:pt x="1040" y="8237"/>
                </a:lnTo>
                <a:lnTo>
                  <a:pt x="946" y="8453"/>
                </a:lnTo>
                <a:lnTo>
                  <a:pt x="953" y="8569"/>
                </a:lnTo>
                <a:lnTo>
                  <a:pt x="738" y="8584"/>
                </a:lnTo>
                <a:lnTo>
                  <a:pt x="852" y="8678"/>
                </a:lnTo>
                <a:lnTo>
                  <a:pt x="868" y="8896"/>
                </a:lnTo>
                <a:lnTo>
                  <a:pt x="984" y="8997"/>
                </a:lnTo>
                <a:lnTo>
                  <a:pt x="1093" y="8989"/>
                </a:lnTo>
                <a:lnTo>
                  <a:pt x="1207" y="9082"/>
                </a:lnTo>
                <a:lnTo>
                  <a:pt x="1332" y="9291"/>
                </a:lnTo>
                <a:lnTo>
                  <a:pt x="1426" y="9176"/>
                </a:lnTo>
                <a:lnTo>
                  <a:pt x="1418" y="9068"/>
                </a:lnTo>
                <a:lnTo>
                  <a:pt x="1628" y="8952"/>
                </a:lnTo>
                <a:lnTo>
                  <a:pt x="1845" y="8936"/>
                </a:lnTo>
                <a:lnTo>
                  <a:pt x="1946" y="8820"/>
                </a:lnTo>
                <a:lnTo>
                  <a:pt x="2055" y="8812"/>
                </a:lnTo>
                <a:lnTo>
                  <a:pt x="2272" y="8906"/>
                </a:lnTo>
                <a:lnTo>
                  <a:pt x="2381" y="8898"/>
                </a:lnTo>
                <a:lnTo>
                  <a:pt x="2474" y="8672"/>
                </a:lnTo>
                <a:lnTo>
                  <a:pt x="2683" y="8657"/>
                </a:lnTo>
                <a:lnTo>
                  <a:pt x="2907" y="8752"/>
                </a:lnTo>
                <a:lnTo>
                  <a:pt x="3023" y="8853"/>
                </a:lnTo>
                <a:lnTo>
                  <a:pt x="3248" y="8837"/>
                </a:lnTo>
                <a:lnTo>
                  <a:pt x="3364" y="9038"/>
                </a:lnTo>
                <a:lnTo>
                  <a:pt x="3573" y="9023"/>
                </a:lnTo>
                <a:lnTo>
                  <a:pt x="3899" y="9001"/>
                </a:lnTo>
                <a:lnTo>
                  <a:pt x="4008" y="8994"/>
                </a:lnTo>
                <a:lnTo>
                  <a:pt x="4232" y="9087"/>
                </a:lnTo>
                <a:lnTo>
                  <a:pt x="4327" y="8971"/>
                </a:lnTo>
                <a:lnTo>
                  <a:pt x="4543" y="8955"/>
                </a:lnTo>
                <a:lnTo>
                  <a:pt x="4666" y="9056"/>
                </a:lnTo>
                <a:lnTo>
                  <a:pt x="4768" y="9048"/>
                </a:lnTo>
                <a:lnTo>
                  <a:pt x="4776" y="9157"/>
                </a:lnTo>
                <a:lnTo>
                  <a:pt x="4877" y="9150"/>
                </a:lnTo>
                <a:lnTo>
                  <a:pt x="4986" y="9033"/>
                </a:lnTo>
                <a:lnTo>
                  <a:pt x="4978" y="8924"/>
                </a:lnTo>
                <a:lnTo>
                  <a:pt x="4970" y="8817"/>
                </a:lnTo>
                <a:lnTo>
                  <a:pt x="5180" y="8700"/>
                </a:lnTo>
                <a:lnTo>
                  <a:pt x="5171" y="8593"/>
                </a:lnTo>
                <a:lnTo>
                  <a:pt x="5389" y="8577"/>
                </a:lnTo>
                <a:lnTo>
                  <a:pt x="5482" y="8459"/>
                </a:lnTo>
                <a:lnTo>
                  <a:pt x="5699" y="8444"/>
                </a:lnTo>
                <a:lnTo>
                  <a:pt x="5800" y="8438"/>
                </a:lnTo>
                <a:lnTo>
                  <a:pt x="6025" y="8531"/>
                </a:lnTo>
                <a:lnTo>
                  <a:pt x="6133" y="8414"/>
                </a:lnTo>
                <a:lnTo>
                  <a:pt x="6335" y="8291"/>
                </a:lnTo>
                <a:lnTo>
                  <a:pt x="6320" y="8073"/>
                </a:lnTo>
                <a:lnTo>
                  <a:pt x="6415" y="7965"/>
                </a:lnTo>
                <a:lnTo>
                  <a:pt x="6529" y="7958"/>
                </a:lnTo>
                <a:lnTo>
                  <a:pt x="6624" y="7841"/>
                </a:lnTo>
                <a:lnTo>
                  <a:pt x="6617" y="7734"/>
                </a:lnTo>
                <a:lnTo>
                  <a:pt x="6826" y="7616"/>
                </a:lnTo>
                <a:lnTo>
                  <a:pt x="6926" y="7609"/>
                </a:lnTo>
                <a:lnTo>
                  <a:pt x="7143" y="7594"/>
                </a:lnTo>
                <a:lnTo>
                  <a:pt x="7344" y="7361"/>
                </a:lnTo>
                <a:lnTo>
                  <a:pt x="7236" y="7260"/>
                </a:lnTo>
                <a:lnTo>
                  <a:pt x="7230" y="7152"/>
                </a:lnTo>
                <a:lnTo>
                  <a:pt x="7106" y="7059"/>
                </a:lnTo>
                <a:lnTo>
                  <a:pt x="7097" y="6943"/>
                </a:lnTo>
                <a:lnTo>
                  <a:pt x="7090" y="6844"/>
                </a:lnTo>
                <a:lnTo>
                  <a:pt x="7076" y="6632"/>
                </a:lnTo>
                <a:lnTo>
                  <a:pt x="7060" y="6415"/>
                </a:lnTo>
                <a:lnTo>
                  <a:pt x="7168" y="6298"/>
                </a:lnTo>
                <a:lnTo>
                  <a:pt x="7261" y="6183"/>
                </a:lnTo>
                <a:lnTo>
                  <a:pt x="7470" y="6060"/>
                </a:lnTo>
                <a:lnTo>
                  <a:pt x="7665" y="5834"/>
                </a:lnTo>
                <a:lnTo>
                  <a:pt x="7774" y="5826"/>
                </a:lnTo>
                <a:lnTo>
                  <a:pt x="7883" y="5710"/>
                </a:lnTo>
                <a:lnTo>
                  <a:pt x="8085" y="5477"/>
                </a:lnTo>
                <a:lnTo>
                  <a:pt x="8178" y="5370"/>
                </a:lnTo>
                <a:lnTo>
                  <a:pt x="8387" y="5238"/>
                </a:lnTo>
                <a:lnTo>
                  <a:pt x="8380" y="5137"/>
                </a:lnTo>
                <a:lnTo>
                  <a:pt x="8488" y="5131"/>
                </a:lnTo>
                <a:lnTo>
                  <a:pt x="8481" y="5028"/>
                </a:lnTo>
                <a:lnTo>
                  <a:pt x="8581" y="4905"/>
                </a:lnTo>
                <a:lnTo>
                  <a:pt x="8690" y="4898"/>
                </a:lnTo>
                <a:lnTo>
                  <a:pt x="8893" y="4883"/>
                </a:lnTo>
                <a:lnTo>
                  <a:pt x="9116" y="4867"/>
                </a:lnTo>
                <a:lnTo>
                  <a:pt x="9326" y="4853"/>
                </a:lnTo>
                <a:lnTo>
                  <a:pt x="9442" y="4844"/>
                </a:lnTo>
                <a:lnTo>
                  <a:pt x="9543" y="4837"/>
                </a:lnTo>
                <a:lnTo>
                  <a:pt x="9652" y="4830"/>
                </a:lnTo>
                <a:lnTo>
                  <a:pt x="9855" y="4706"/>
                </a:lnTo>
                <a:lnTo>
                  <a:pt x="9970" y="4699"/>
                </a:lnTo>
                <a:lnTo>
                  <a:pt x="10064" y="4589"/>
                </a:lnTo>
                <a:lnTo>
                  <a:pt x="10281" y="4574"/>
                </a:lnTo>
                <a:lnTo>
                  <a:pt x="10390" y="4565"/>
                </a:lnTo>
                <a:lnTo>
                  <a:pt x="10490" y="4450"/>
                </a:lnTo>
                <a:lnTo>
                  <a:pt x="10599" y="4441"/>
                </a:lnTo>
                <a:lnTo>
                  <a:pt x="10699" y="4326"/>
                </a:lnTo>
                <a:lnTo>
                  <a:pt x="10799" y="4210"/>
                </a:lnTo>
                <a:lnTo>
                  <a:pt x="10793" y="4110"/>
                </a:lnTo>
                <a:lnTo>
                  <a:pt x="10886" y="3994"/>
                </a:lnTo>
                <a:lnTo>
                  <a:pt x="10880" y="3887"/>
                </a:lnTo>
                <a:lnTo>
                  <a:pt x="10865" y="3668"/>
                </a:lnTo>
                <a:lnTo>
                  <a:pt x="10845" y="3645"/>
                </a:lnTo>
                <a:lnTo>
                  <a:pt x="10751" y="3733"/>
                </a:lnTo>
                <a:lnTo>
                  <a:pt x="10668" y="3690"/>
                </a:lnTo>
                <a:lnTo>
                  <a:pt x="10560" y="3696"/>
                </a:lnTo>
                <a:lnTo>
                  <a:pt x="10468" y="3726"/>
                </a:lnTo>
                <a:lnTo>
                  <a:pt x="10344" y="3712"/>
                </a:lnTo>
                <a:lnTo>
                  <a:pt x="10228" y="3626"/>
                </a:lnTo>
                <a:lnTo>
                  <a:pt x="10011" y="3640"/>
                </a:lnTo>
                <a:lnTo>
                  <a:pt x="9933" y="3647"/>
                </a:lnTo>
                <a:lnTo>
                  <a:pt x="9898" y="3686"/>
                </a:lnTo>
                <a:lnTo>
                  <a:pt x="9826" y="3691"/>
                </a:lnTo>
                <a:lnTo>
                  <a:pt x="9723" y="3675"/>
                </a:lnTo>
                <a:lnTo>
                  <a:pt x="9599" y="3642"/>
                </a:lnTo>
                <a:lnTo>
                  <a:pt x="9534" y="3471"/>
                </a:lnTo>
                <a:lnTo>
                  <a:pt x="9542" y="3456"/>
                </a:lnTo>
                <a:lnTo>
                  <a:pt x="9461" y="3462"/>
                </a:lnTo>
                <a:lnTo>
                  <a:pt x="9352" y="3470"/>
                </a:lnTo>
                <a:lnTo>
                  <a:pt x="9245" y="3368"/>
                </a:lnTo>
                <a:lnTo>
                  <a:pt x="9255" y="3207"/>
                </a:lnTo>
                <a:lnTo>
                  <a:pt x="9201" y="3081"/>
                </a:lnTo>
                <a:lnTo>
                  <a:pt x="9065" y="3003"/>
                </a:lnTo>
                <a:lnTo>
                  <a:pt x="8825" y="3092"/>
                </a:lnTo>
                <a:lnTo>
                  <a:pt x="8570" y="3095"/>
                </a:lnTo>
                <a:lnTo>
                  <a:pt x="8564" y="2987"/>
                </a:lnTo>
                <a:lnTo>
                  <a:pt x="8460" y="2994"/>
                </a:lnTo>
                <a:lnTo>
                  <a:pt x="8236" y="2900"/>
                </a:lnTo>
                <a:lnTo>
                  <a:pt x="8127" y="2909"/>
                </a:lnTo>
                <a:lnTo>
                  <a:pt x="8007" y="2806"/>
                </a:lnTo>
                <a:lnTo>
                  <a:pt x="7997" y="2802"/>
                </a:lnTo>
                <a:lnTo>
                  <a:pt x="7996" y="2798"/>
                </a:lnTo>
                <a:lnTo>
                  <a:pt x="7889" y="2707"/>
                </a:lnTo>
                <a:lnTo>
                  <a:pt x="7788" y="2613"/>
                </a:lnTo>
                <a:lnTo>
                  <a:pt x="7672" y="2622"/>
                </a:lnTo>
                <a:lnTo>
                  <a:pt x="7570" y="2629"/>
                </a:lnTo>
                <a:lnTo>
                  <a:pt x="7439" y="2420"/>
                </a:lnTo>
                <a:lnTo>
                  <a:pt x="7339" y="2427"/>
                </a:lnTo>
                <a:lnTo>
                  <a:pt x="7323" y="2414"/>
                </a:lnTo>
                <a:lnTo>
                  <a:pt x="7321" y="2414"/>
                </a:lnTo>
                <a:lnTo>
                  <a:pt x="7206" y="2319"/>
                </a:lnTo>
                <a:lnTo>
                  <a:pt x="7121" y="2239"/>
                </a:lnTo>
                <a:lnTo>
                  <a:pt x="7105" y="2226"/>
                </a:lnTo>
                <a:lnTo>
                  <a:pt x="7004" y="2233"/>
                </a:lnTo>
                <a:lnTo>
                  <a:pt x="6888" y="2241"/>
                </a:lnTo>
                <a:lnTo>
                  <a:pt x="6881" y="2133"/>
                </a:lnTo>
                <a:lnTo>
                  <a:pt x="6873" y="2030"/>
                </a:lnTo>
                <a:lnTo>
                  <a:pt x="6764" y="1930"/>
                </a:lnTo>
                <a:lnTo>
                  <a:pt x="6642" y="1837"/>
                </a:lnTo>
                <a:lnTo>
                  <a:pt x="6655" y="1822"/>
                </a:lnTo>
                <a:lnTo>
                  <a:pt x="6655" y="1822"/>
                </a:lnTo>
                <a:lnTo>
                  <a:pt x="6634" y="1823"/>
                </a:lnTo>
                <a:lnTo>
                  <a:pt x="6509" y="1722"/>
                </a:lnTo>
                <a:lnTo>
                  <a:pt x="6308" y="1736"/>
                </a:lnTo>
                <a:lnTo>
                  <a:pt x="6082" y="1643"/>
                </a:lnTo>
                <a:lnTo>
                  <a:pt x="5961" y="1542"/>
                </a:lnTo>
                <a:lnTo>
                  <a:pt x="5859" y="1550"/>
                </a:lnTo>
                <a:lnTo>
                  <a:pt x="5743" y="1557"/>
                </a:lnTo>
                <a:lnTo>
                  <a:pt x="5534" y="1572"/>
                </a:lnTo>
                <a:lnTo>
                  <a:pt x="5416" y="1472"/>
                </a:lnTo>
                <a:lnTo>
                  <a:pt x="5294" y="1270"/>
                </a:lnTo>
                <a:lnTo>
                  <a:pt x="5083" y="1286"/>
                </a:lnTo>
                <a:lnTo>
                  <a:pt x="4967" y="1185"/>
                </a:lnTo>
                <a:lnTo>
                  <a:pt x="4867" y="1192"/>
                </a:lnTo>
                <a:lnTo>
                  <a:pt x="4650" y="1207"/>
                </a:lnTo>
                <a:lnTo>
                  <a:pt x="4534" y="1216"/>
                </a:lnTo>
                <a:lnTo>
                  <a:pt x="4426" y="1120"/>
                </a:lnTo>
                <a:lnTo>
                  <a:pt x="4309" y="1128"/>
                </a:lnTo>
                <a:lnTo>
                  <a:pt x="4208" y="1136"/>
                </a:lnTo>
                <a:lnTo>
                  <a:pt x="4099" y="1028"/>
                </a:lnTo>
                <a:lnTo>
                  <a:pt x="3976" y="927"/>
                </a:lnTo>
                <a:lnTo>
                  <a:pt x="3874" y="936"/>
                </a:lnTo>
                <a:lnTo>
                  <a:pt x="3650" y="848"/>
                </a:lnTo>
                <a:lnTo>
                  <a:pt x="3536" y="857"/>
                </a:lnTo>
                <a:lnTo>
                  <a:pt x="3317" y="756"/>
                </a:lnTo>
                <a:lnTo>
                  <a:pt x="3311" y="662"/>
                </a:lnTo>
                <a:lnTo>
                  <a:pt x="3093" y="678"/>
                </a:lnTo>
                <a:lnTo>
                  <a:pt x="2976" y="568"/>
                </a:lnTo>
                <a:lnTo>
                  <a:pt x="2874" y="577"/>
                </a:lnTo>
                <a:lnTo>
                  <a:pt x="2665" y="591"/>
                </a:lnTo>
                <a:lnTo>
                  <a:pt x="2542" y="498"/>
                </a:lnTo>
                <a:lnTo>
                  <a:pt x="2426" y="398"/>
                </a:lnTo>
                <a:lnTo>
                  <a:pt x="2225" y="521"/>
                </a:lnTo>
                <a:lnTo>
                  <a:pt x="2092" y="312"/>
                </a:lnTo>
                <a:lnTo>
                  <a:pt x="1984" y="211"/>
                </a:lnTo>
                <a:lnTo>
                  <a:pt x="1978" y="103"/>
                </a:lnTo>
                <a:lnTo>
                  <a:pt x="19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927;p51">
            <a:extLst>
              <a:ext uri="{FF2B5EF4-FFF2-40B4-BE49-F238E27FC236}">
                <a16:creationId xmlns:a16="http://schemas.microsoft.com/office/drawing/2014/main" id="{12396B01-EECF-639A-2067-CE8518D3EC43}"/>
              </a:ext>
            </a:extLst>
          </p:cNvPr>
          <p:cNvSpPr/>
          <p:nvPr/>
        </p:nvSpPr>
        <p:spPr>
          <a:xfrm>
            <a:off x="914149" y="3606883"/>
            <a:ext cx="811394" cy="693155"/>
          </a:xfrm>
          <a:custGeom>
            <a:avLst/>
            <a:gdLst/>
            <a:ahLst/>
            <a:cxnLst/>
            <a:rect l="l" t="t" r="r" b="b"/>
            <a:pathLst>
              <a:path w="10952" h="9356" extrusionOk="0">
                <a:moveTo>
                  <a:pt x="1974" y="83"/>
                </a:moveTo>
                <a:lnTo>
                  <a:pt x="1985" y="241"/>
                </a:lnTo>
                <a:cubicBezTo>
                  <a:pt x="1986" y="250"/>
                  <a:pt x="1989" y="259"/>
                  <a:pt x="1995" y="264"/>
                </a:cubicBezTo>
                <a:lnTo>
                  <a:pt x="2101" y="361"/>
                </a:lnTo>
                <a:lnTo>
                  <a:pt x="2230" y="567"/>
                </a:lnTo>
                <a:cubicBezTo>
                  <a:pt x="2236" y="577"/>
                  <a:pt x="2246" y="582"/>
                  <a:pt x="2257" y="582"/>
                </a:cubicBezTo>
                <a:cubicBezTo>
                  <a:pt x="2263" y="582"/>
                  <a:pt x="2269" y="581"/>
                  <a:pt x="2274" y="577"/>
                </a:cubicBezTo>
                <a:lnTo>
                  <a:pt x="2455" y="467"/>
                </a:lnTo>
                <a:lnTo>
                  <a:pt x="2556" y="553"/>
                </a:lnTo>
                <a:lnTo>
                  <a:pt x="2678" y="646"/>
                </a:lnTo>
                <a:cubicBezTo>
                  <a:pt x="2684" y="650"/>
                  <a:pt x="2690" y="653"/>
                  <a:pt x="2696" y="653"/>
                </a:cubicBezTo>
                <a:cubicBezTo>
                  <a:pt x="2698" y="653"/>
                  <a:pt x="2700" y="653"/>
                  <a:pt x="2701" y="652"/>
                </a:cubicBezTo>
                <a:lnTo>
                  <a:pt x="2998" y="631"/>
                </a:lnTo>
                <a:lnTo>
                  <a:pt x="3104" y="730"/>
                </a:lnTo>
                <a:cubicBezTo>
                  <a:pt x="3110" y="737"/>
                  <a:pt x="3118" y="740"/>
                  <a:pt x="3126" y="740"/>
                </a:cubicBezTo>
                <a:cubicBezTo>
                  <a:pt x="3127" y="740"/>
                  <a:pt x="3128" y="740"/>
                  <a:pt x="3129" y="740"/>
                </a:cubicBezTo>
                <a:lnTo>
                  <a:pt x="3314" y="727"/>
                </a:lnTo>
                <a:lnTo>
                  <a:pt x="3318" y="788"/>
                </a:lnTo>
                <a:cubicBezTo>
                  <a:pt x="3319" y="800"/>
                  <a:pt x="3327" y="811"/>
                  <a:pt x="3337" y="816"/>
                </a:cubicBezTo>
                <a:lnTo>
                  <a:pt x="3556" y="916"/>
                </a:lnTo>
                <a:cubicBezTo>
                  <a:pt x="3561" y="918"/>
                  <a:pt x="3567" y="918"/>
                  <a:pt x="3572" y="918"/>
                </a:cubicBezTo>
                <a:lnTo>
                  <a:pt x="3680" y="910"/>
                </a:lnTo>
                <a:lnTo>
                  <a:pt x="3897" y="995"/>
                </a:lnTo>
                <a:cubicBezTo>
                  <a:pt x="3901" y="997"/>
                  <a:pt x="3904" y="998"/>
                  <a:pt x="3907" y="998"/>
                </a:cubicBezTo>
                <a:cubicBezTo>
                  <a:pt x="3909" y="998"/>
                  <a:pt x="3910" y="998"/>
                  <a:pt x="3911" y="998"/>
                </a:cubicBezTo>
                <a:lnTo>
                  <a:pt x="4001" y="991"/>
                </a:lnTo>
                <a:lnTo>
                  <a:pt x="4112" y="1081"/>
                </a:lnTo>
                <a:lnTo>
                  <a:pt x="4223" y="1188"/>
                </a:lnTo>
                <a:cubicBezTo>
                  <a:pt x="4228" y="1195"/>
                  <a:pt x="4236" y="1198"/>
                  <a:pt x="4244" y="1198"/>
                </a:cubicBezTo>
                <a:cubicBezTo>
                  <a:pt x="4245" y="1198"/>
                  <a:pt x="4246" y="1198"/>
                  <a:pt x="4248" y="1198"/>
                </a:cubicBezTo>
                <a:lnTo>
                  <a:pt x="4451" y="1183"/>
                </a:lnTo>
                <a:lnTo>
                  <a:pt x="4547" y="1270"/>
                </a:lnTo>
                <a:cubicBezTo>
                  <a:pt x="4553" y="1274"/>
                  <a:pt x="4560" y="1278"/>
                  <a:pt x="4566" y="1278"/>
                </a:cubicBezTo>
                <a:cubicBezTo>
                  <a:pt x="4568" y="1278"/>
                  <a:pt x="4570" y="1278"/>
                  <a:pt x="4571" y="1277"/>
                </a:cubicBezTo>
                <a:lnTo>
                  <a:pt x="4992" y="1248"/>
                </a:lnTo>
                <a:lnTo>
                  <a:pt x="5097" y="1339"/>
                </a:lnTo>
                <a:cubicBezTo>
                  <a:pt x="5103" y="1344"/>
                  <a:pt x="5110" y="1348"/>
                  <a:pt x="5117" y="1348"/>
                </a:cubicBezTo>
                <a:cubicBezTo>
                  <a:pt x="5118" y="1348"/>
                  <a:pt x="5119" y="1348"/>
                  <a:pt x="5120" y="1348"/>
                </a:cubicBezTo>
                <a:lnTo>
                  <a:pt x="5312" y="1334"/>
                </a:lnTo>
                <a:lnTo>
                  <a:pt x="5425" y="1520"/>
                </a:lnTo>
                <a:cubicBezTo>
                  <a:pt x="5426" y="1522"/>
                  <a:pt x="5429" y="1525"/>
                  <a:pt x="5431" y="1527"/>
                </a:cubicBezTo>
                <a:lnTo>
                  <a:pt x="5547" y="1628"/>
                </a:lnTo>
                <a:cubicBezTo>
                  <a:pt x="5553" y="1632"/>
                  <a:pt x="5560" y="1635"/>
                  <a:pt x="5568" y="1635"/>
                </a:cubicBezTo>
                <a:cubicBezTo>
                  <a:pt x="5569" y="1635"/>
                  <a:pt x="5570" y="1635"/>
                  <a:pt x="5571" y="1635"/>
                </a:cubicBezTo>
                <a:lnTo>
                  <a:pt x="5984" y="1607"/>
                </a:lnTo>
                <a:lnTo>
                  <a:pt x="6098" y="1699"/>
                </a:lnTo>
                <a:cubicBezTo>
                  <a:pt x="6101" y="1702"/>
                  <a:pt x="6103" y="1703"/>
                  <a:pt x="6106" y="1704"/>
                </a:cubicBezTo>
                <a:lnTo>
                  <a:pt x="6330" y="1797"/>
                </a:lnTo>
                <a:cubicBezTo>
                  <a:pt x="6332" y="1799"/>
                  <a:pt x="6336" y="1800"/>
                  <a:pt x="6340" y="1800"/>
                </a:cubicBezTo>
                <a:cubicBezTo>
                  <a:pt x="6341" y="1800"/>
                  <a:pt x="6342" y="1800"/>
                  <a:pt x="6343" y="1800"/>
                </a:cubicBezTo>
                <a:lnTo>
                  <a:pt x="6534" y="1786"/>
                </a:lnTo>
                <a:lnTo>
                  <a:pt x="6644" y="1878"/>
                </a:lnTo>
                <a:cubicBezTo>
                  <a:pt x="6645" y="1884"/>
                  <a:pt x="6651" y="1890"/>
                  <a:pt x="6656" y="1894"/>
                </a:cubicBezTo>
                <a:lnTo>
                  <a:pt x="6778" y="1984"/>
                </a:lnTo>
                <a:lnTo>
                  <a:pt x="6877" y="2077"/>
                </a:lnTo>
                <a:lnTo>
                  <a:pt x="6890" y="2274"/>
                </a:lnTo>
                <a:cubicBezTo>
                  <a:pt x="6892" y="2284"/>
                  <a:pt x="6895" y="2291"/>
                  <a:pt x="6903" y="2296"/>
                </a:cubicBezTo>
                <a:cubicBezTo>
                  <a:pt x="6908" y="2301"/>
                  <a:pt x="6916" y="2305"/>
                  <a:pt x="6923" y="2305"/>
                </a:cubicBezTo>
                <a:cubicBezTo>
                  <a:pt x="6924" y="2305"/>
                  <a:pt x="6925" y="2305"/>
                  <a:pt x="6925" y="2305"/>
                </a:cubicBezTo>
                <a:lnTo>
                  <a:pt x="7129" y="2290"/>
                </a:lnTo>
                <a:lnTo>
                  <a:pt x="7220" y="2375"/>
                </a:lnTo>
                <a:lnTo>
                  <a:pt x="7336" y="2471"/>
                </a:lnTo>
                <a:cubicBezTo>
                  <a:pt x="7338" y="2472"/>
                  <a:pt x="7340" y="2473"/>
                  <a:pt x="7342" y="2474"/>
                </a:cubicBezTo>
                <a:lnTo>
                  <a:pt x="7352" y="2484"/>
                </a:lnTo>
                <a:cubicBezTo>
                  <a:pt x="7358" y="2488"/>
                  <a:pt x="7365" y="2492"/>
                  <a:pt x="7373" y="2492"/>
                </a:cubicBezTo>
                <a:cubicBezTo>
                  <a:pt x="7374" y="2492"/>
                  <a:pt x="7375" y="2492"/>
                  <a:pt x="7376" y="2492"/>
                </a:cubicBezTo>
                <a:lnTo>
                  <a:pt x="7456" y="2487"/>
                </a:lnTo>
                <a:lnTo>
                  <a:pt x="7577" y="2679"/>
                </a:lnTo>
                <a:cubicBezTo>
                  <a:pt x="7584" y="2689"/>
                  <a:pt x="7593" y="2695"/>
                  <a:pt x="7603" y="2695"/>
                </a:cubicBezTo>
                <a:cubicBezTo>
                  <a:pt x="7605" y="2695"/>
                  <a:pt x="7606" y="2695"/>
                  <a:pt x="7607" y="2695"/>
                </a:cubicBezTo>
                <a:lnTo>
                  <a:pt x="7810" y="2681"/>
                </a:lnTo>
                <a:lnTo>
                  <a:pt x="7903" y="2765"/>
                </a:lnTo>
                <a:lnTo>
                  <a:pt x="8002" y="2848"/>
                </a:lnTo>
                <a:cubicBezTo>
                  <a:pt x="8006" y="2856"/>
                  <a:pt x="8012" y="2863"/>
                  <a:pt x="8020" y="2865"/>
                </a:cubicBezTo>
                <a:lnTo>
                  <a:pt x="8142" y="2966"/>
                </a:lnTo>
                <a:cubicBezTo>
                  <a:pt x="8147" y="2970"/>
                  <a:pt x="8153" y="2973"/>
                  <a:pt x="8161" y="2973"/>
                </a:cubicBezTo>
                <a:cubicBezTo>
                  <a:pt x="8162" y="2973"/>
                  <a:pt x="8163" y="2973"/>
                  <a:pt x="8165" y="2973"/>
                </a:cubicBezTo>
                <a:lnTo>
                  <a:pt x="8264" y="2967"/>
                </a:lnTo>
                <a:lnTo>
                  <a:pt x="8482" y="3056"/>
                </a:lnTo>
                <a:cubicBezTo>
                  <a:pt x="8486" y="3060"/>
                  <a:pt x="8491" y="3060"/>
                  <a:pt x="8497" y="3060"/>
                </a:cubicBezTo>
                <a:lnTo>
                  <a:pt x="8565" y="3054"/>
                </a:lnTo>
                <a:lnTo>
                  <a:pt x="8571" y="3129"/>
                </a:lnTo>
                <a:cubicBezTo>
                  <a:pt x="8572" y="3146"/>
                  <a:pt x="8586" y="3159"/>
                  <a:pt x="8603" y="3159"/>
                </a:cubicBezTo>
                <a:lnTo>
                  <a:pt x="8858" y="3155"/>
                </a:lnTo>
                <a:cubicBezTo>
                  <a:pt x="8861" y="3155"/>
                  <a:pt x="8865" y="3154"/>
                  <a:pt x="8868" y="3153"/>
                </a:cubicBezTo>
                <a:lnTo>
                  <a:pt x="9095" y="3070"/>
                </a:lnTo>
                <a:lnTo>
                  <a:pt x="9209" y="3134"/>
                </a:lnTo>
                <a:lnTo>
                  <a:pt x="9256" y="3244"/>
                </a:lnTo>
                <a:lnTo>
                  <a:pt x="9245" y="3398"/>
                </a:lnTo>
                <a:cubicBezTo>
                  <a:pt x="9245" y="3406"/>
                  <a:pt x="9248" y="3417"/>
                  <a:pt x="9256" y="3424"/>
                </a:cubicBezTo>
                <a:lnTo>
                  <a:pt x="9363" y="3525"/>
                </a:lnTo>
                <a:cubicBezTo>
                  <a:pt x="9369" y="3531"/>
                  <a:pt x="9377" y="3534"/>
                  <a:pt x="9385" y="3534"/>
                </a:cubicBezTo>
                <a:cubicBezTo>
                  <a:pt x="9386" y="3534"/>
                  <a:pt x="9387" y="3534"/>
                  <a:pt x="9388" y="3534"/>
                </a:cubicBezTo>
                <a:lnTo>
                  <a:pt x="9542" y="3524"/>
                </a:lnTo>
                <a:lnTo>
                  <a:pt x="9601" y="3685"/>
                </a:lnTo>
                <a:cubicBezTo>
                  <a:pt x="9606" y="3695"/>
                  <a:pt x="9613" y="3702"/>
                  <a:pt x="9623" y="3705"/>
                </a:cubicBezTo>
                <a:lnTo>
                  <a:pt x="9753" y="3739"/>
                </a:lnTo>
                <a:lnTo>
                  <a:pt x="9863" y="3755"/>
                </a:lnTo>
                <a:lnTo>
                  <a:pt x="9936" y="3750"/>
                </a:lnTo>
                <a:cubicBezTo>
                  <a:pt x="9944" y="3749"/>
                  <a:pt x="9953" y="3745"/>
                  <a:pt x="9958" y="3738"/>
                </a:cubicBezTo>
                <a:lnTo>
                  <a:pt x="9982" y="3710"/>
                </a:lnTo>
                <a:lnTo>
                  <a:pt x="10252" y="3690"/>
                </a:lnTo>
                <a:lnTo>
                  <a:pt x="10357" y="3770"/>
                </a:lnTo>
                <a:cubicBezTo>
                  <a:pt x="10361" y="3774"/>
                  <a:pt x="10367" y="3776"/>
                  <a:pt x="10373" y="3776"/>
                </a:cubicBezTo>
                <a:lnTo>
                  <a:pt x="10498" y="3789"/>
                </a:lnTo>
                <a:cubicBezTo>
                  <a:pt x="10502" y="3789"/>
                  <a:pt x="10507" y="3789"/>
                  <a:pt x="10511" y="3788"/>
                </a:cubicBezTo>
                <a:lnTo>
                  <a:pt x="10596" y="3760"/>
                </a:lnTo>
                <a:lnTo>
                  <a:pt x="10695" y="3754"/>
                </a:lnTo>
                <a:lnTo>
                  <a:pt x="10771" y="3795"/>
                </a:lnTo>
                <a:cubicBezTo>
                  <a:pt x="10775" y="3797"/>
                  <a:pt x="10781" y="3798"/>
                  <a:pt x="10786" y="3798"/>
                </a:cubicBezTo>
                <a:cubicBezTo>
                  <a:pt x="10794" y="3798"/>
                  <a:pt x="10802" y="3796"/>
                  <a:pt x="10808" y="3789"/>
                </a:cubicBezTo>
                <a:lnTo>
                  <a:pt x="10867" y="3732"/>
                </a:lnTo>
                <a:lnTo>
                  <a:pt x="10887" y="4014"/>
                </a:lnTo>
                <a:lnTo>
                  <a:pt x="10802" y="4119"/>
                </a:lnTo>
                <a:cubicBezTo>
                  <a:pt x="10797" y="4127"/>
                  <a:pt x="10794" y="4135"/>
                  <a:pt x="10794" y="4143"/>
                </a:cubicBezTo>
                <a:lnTo>
                  <a:pt x="10800" y="4231"/>
                </a:lnTo>
                <a:lnTo>
                  <a:pt x="10617" y="4442"/>
                </a:lnTo>
                <a:lnTo>
                  <a:pt x="10522" y="4450"/>
                </a:lnTo>
                <a:cubicBezTo>
                  <a:pt x="10513" y="4451"/>
                  <a:pt x="10505" y="4455"/>
                  <a:pt x="10500" y="4461"/>
                </a:cubicBezTo>
                <a:lnTo>
                  <a:pt x="10407" y="4566"/>
                </a:lnTo>
                <a:lnTo>
                  <a:pt x="10095" y="4588"/>
                </a:lnTo>
                <a:cubicBezTo>
                  <a:pt x="10087" y="4590"/>
                  <a:pt x="10078" y="4593"/>
                  <a:pt x="10073" y="4601"/>
                </a:cubicBezTo>
                <a:lnTo>
                  <a:pt x="9988" y="4699"/>
                </a:lnTo>
                <a:lnTo>
                  <a:pt x="9886" y="4707"/>
                </a:lnTo>
                <a:cubicBezTo>
                  <a:pt x="9880" y="4708"/>
                  <a:pt x="9875" y="4710"/>
                  <a:pt x="9871" y="4712"/>
                </a:cubicBezTo>
                <a:lnTo>
                  <a:pt x="9674" y="4832"/>
                </a:lnTo>
                <a:lnTo>
                  <a:pt x="8612" y="4908"/>
                </a:lnTo>
                <a:cubicBezTo>
                  <a:pt x="8603" y="4908"/>
                  <a:pt x="8595" y="4913"/>
                  <a:pt x="8589" y="4919"/>
                </a:cubicBezTo>
                <a:lnTo>
                  <a:pt x="8488" y="5041"/>
                </a:lnTo>
                <a:cubicBezTo>
                  <a:pt x="8483" y="5048"/>
                  <a:pt x="8481" y="5057"/>
                  <a:pt x="8481" y="5065"/>
                </a:cubicBezTo>
                <a:lnTo>
                  <a:pt x="8486" y="5135"/>
                </a:lnTo>
                <a:lnTo>
                  <a:pt x="8410" y="5140"/>
                </a:lnTo>
                <a:cubicBezTo>
                  <a:pt x="8403" y="5142"/>
                  <a:pt x="8394" y="5145"/>
                  <a:pt x="8388" y="5152"/>
                </a:cubicBezTo>
                <a:cubicBezTo>
                  <a:pt x="8383" y="5159"/>
                  <a:pt x="8381" y="5166"/>
                  <a:pt x="8381" y="5175"/>
                </a:cubicBezTo>
                <a:lnTo>
                  <a:pt x="8386" y="5256"/>
                </a:lnTo>
                <a:lnTo>
                  <a:pt x="8194" y="5377"/>
                </a:lnTo>
                <a:cubicBezTo>
                  <a:pt x="8189" y="5379"/>
                  <a:pt x="8188" y="5381"/>
                  <a:pt x="8185" y="5383"/>
                </a:cubicBezTo>
                <a:lnTo>
                  <a:pt x="7892" y="5723"/>
                </a:lnTo>
                <a:lnTo>
                  <a:pt x="7791" y="5830"/>
                </a:lnTo>
                <a:lnTo>
                  <a:pt x="7695" y="5836"/>
                </a:lnTo>
                <a:cubicBezTo>
                  <a:pt x="7687" y="5837"/>
                  <a:pt x="7678" y="5842"/>
                  <a:pt x="7673" y="5848"/>
                </a:cubicBezTo>
                <a:lnTo>
                  <a:pt x="7480" y="6070"/>
                </a:lnTo>
                <a:lnTo>
                  <a:pt x="7275" y="6190"/>
                </a:lnTo>
                <a:cubicBezTo>
                  <a:pt x="7272" y="6194"/>
                  <a:pt x="7269" y="6196"/>
                  <a:pt x="7267" y="6199"/>
                </a:cubicBezTo>
                <a:lnTo>
                  <a:pt x="7175" y="6311"/>
                </a:lnTo>
                <a:lnTo>
                  <a:pt x="7067" y="6429"/>
                </a:lnTo>
                <a:cubicBezTo>
                  <a:pt x="7061" y="6435"/>
                  <a:pt x="7059" y="6444"/>
                  <a:pt x="7059" y="6454"/>
                </a:cubicBezTo>
                <a:lnTo>
                  <a:pt x="7104" y="7097"/>
                </a:lnTo>
                <a:cubicBezTo>
                  <a:pt x="7106" y="7107"/>
                  <a:pt x="7109" y="7116"/>
                  <a:pt x="7117" y="7121"/>
                </a:cubicBezTo>
                <a:lnTo>
                  <a:pt x="7228" y="7205"/>
                </a:lnTo>
                <a:lnTo>
                  <a:pt x="7236" y="7298"/>
                </a:lnTo>
                <a:cubicBezTo>
                  <a:pt x="7237" y="7308"/>
                  <a:pt x="7239" y="7315"/>
                  <a:pt x="7246" y="7320"/>
                </a:cubicBezTo>
                <a:lnTo>
                  <a:pt x="7331" y="7399"/>
                </a:lnTo>
                <a:lnTo>
                  <a:pt x="7159" y="7597"/>
                </a:lnTo>
                <a:lnTo>
                  <a:pt x="6854" y="7620"/>
                </a:lnTo>
                <a:cubicBezTo>
                  <a:pt x="6851" y="7620"/>
                  <a:pt x="6845" y="7621"/>
                  <a:pt x="6841" y="7623"/>
                </a:cubicBezTo>
                <a:lnTo>
                  <a:pt x="6632" y="7741"/>
                </a:lnTo>
                <a:cubicBezTo>
                  <a:pt x="6619" y="7747"/>
                  <a:pt x="6613" y="7758"/>
                  <a:pt x="6614" y="7772"/>
                </a:cubicBezTo>
                <a:lnTo>
                  <a:pt x="6621" y="7868"/>
                </a:lnTo>
                <a:lnTo>
                  <a:pt x="6544" y="7964"/>
                </a:lnTo>
                <a:lnTo>
                  <a:pt x="6442" y="7970"/>
                </a:lnTo>
                <a:cubicBezTo>
                  <a:pt x="6434" y="7970"/>
                  <a:pt x="6426" y="7974"/>
                  <a:pt x="6420" y="7980"/>
                </a:cubicBezTo>
                <a:lnTo>
                  <a:pt x="6326" y="8089"/>
                </a:lnTo>
                <a:cubicBezTo>
                  <a:pt x="6321" y="8095"/>
                  <a:pt x="6317" y="8102"/>
                  <a:pt x="6317" y="8111"/>
                </a:cubicBezTo>
                <a:lnTo>
                  <a:pt x="6332" y="8308"/>
                </a:lnTo>
                <a:lnTo>
                  <a:pt x="6148" y="8422"/>
                </a:lnTo>
                <a:cubicBezTo>
                  <a:pt x="6145" y="8423"/>
                  <a:pt x="6144" y="8424"/>
                  <a:pt x="6140" y="8427"/>
                </a:cubicBezTo>
                <a:lnTo>
                  <a:pt x="6049" y="8528"/>
                </a:lnTo>
                <a:lnTo>
                  <a:pt x="5846" y="8443"/>
                </a:lnTo>
                <a:cubicBezTo>
                  <a:pt x="5843" y="8440"/>
                  <a:pt x="5839" y="8439"/>
                  <a:pt x="5835" y="8439"/>
                </a:cubicBezTo>
                <a:cubicBezTo>
                  <a:pt x="5834" y="8439"/>
                  <a:pt x="5832" y="8439"/>
                  <a:pt x="5831" y="8439"/>
                </a:cubicBezTo>
                <a:lnTo>
                  <a:pt x="5513" y="8461"/>
                </a:lnTo>
                <a:cubicBezTo>
                  <a:pt x="5503" y="8461"/>
                  <a:pt x="5494" y="8467"/>
                  <a:pt x="5489" y="8474"/>
                </a:cubicBezTo>
                <a:lnTo>
                  <a:pt x="5405" y="8579"/>
                </a:lnTo>
                <a:lnTo>
                  <a:pt x="5202" y="8594"/>
                </a:lnTo>
                <a:cubicBezTo>
                  <a:pt x="5185" y="8595"/>
                  <a:pt x="5171" y="8610"/>
                  <a:pt x="5172" y="8628"/>
                </a:cubicBezTo>
                <a:lnTo>
                  <a:pt x="5179" y="8715"/>
                </a:lnTo>
                <a:lnTo>
                  <a:pt x="4988" y="8821"/>
                </a:lnTo>
                <a:cubicBezTo>
                  <a:pt x="4976" y="8828"/>
                  <a:pt x="4969" y="8839"/>
                  <a:pt x="4971" y="8852"/>
                </a:cubicBezTo>
                <a:lnTo>
                  <a:pt x="4985" y="9055"/>
                </a:lnTo>
                <a:lnTo>
                  <a:pt x="4895" y="9153"/>
                </a:lnTo>
                <a:lnTo>
                  <a:pt x="4841" y="9157"/>
                </a:lnTo>
                <a:lnTo>
                  <a:pt x="4836" y="9081"/>
                </a:lnTo>
                <a:cubicBezTo>
                  <a:pt x="4834" y="9065"/>
                  <a:pt x="4821" y="9051"/>
                  <a:pt x="4806" y="9051"/>
                </a:cubicBezTo>
                <a:cubicBezTo>
                  <a:pt x="4804" y="9051"/>
                  <a:pt x="4802" y="9051"/>
                  <a:pt x="4800" y="9052"/>
                </a:cubicBezTo>
                <a:lnTo>
                  <a:pt x="4711" y="9058"/>
                </a:lnTo>
                <a:lnTo>
                  <a:pt x="4598" y="8965"/>
                </a:lnTo>
                <a:cubicBezTo>
                  <a:pt x="4593" y="8960"/>
                  <a:pt x="4587" y="8957"/>
                  <a:pt x="4580" y="8957"/>
                </a:cubicBezTo>
                <a:cubicBezTo>
                  <a:pt x="4579" y="8957"/>
                  <a:pt x="4577" y="8958"/>
                  <a:pt x="4575" y="8958"/>
                </a:cubicBezTo>
                <a:lnTo>
                  <a:pt x="4358" y="8974"/>
                </a:lnTo>
                <a:cubicBezTo>
                  <a:pt x="4349" y="8974"/>
                  <a:pt x="4339" y="8979"/>
                  <a:pt x="4334" y="8985"/>
                </a:cubicBezTo>
                <a:lnTo>
                  <a:pt x="4255" y="9083"/>
                </a:lnTo>
                <a:lnTo>
                  <a:pt x="4053" y="9000"/>
                </a:lnTo>
                <a:cubicBezTo>
                  <a:pt x="4050" y="8997"/>
                  <a:pt x="4047" y="8996"/>
                  <a:pt x="4043" y="8996"/>
                </a:cubicBezTo>
                <a:cubicBezTo>
                  <a:pt x="4042" y="8996"/>
                  <a:pt x="4041" y="8996"/>
                  <a:pt x="4039" y="8996"/>
                </a:cubicBezTo>
                <a:lnTo>
                  <a:pt x="3416" y="9041"/>
                </a:lnTo>
                <a:lnTo>
                  <a:pt x="3310" y="8857"/>
                </a:lnTo>
                <a:cubicBezTo>
                  <a:pt x="3306" y="8847"/>
                  <a:pt x="3295" y="8840"/>
                  <a:pt x="3284" y="8840"/>
                </a:cubicBezTo>
                <a:cubicBezTo>
                  <a:pt x="3283" y="8840"/>
                  <a:pt x="3282" y="8840"/>
                  <a:pt x="3280" y="8840"/>
                </a:cubicBezTo>
                <a:lnTo>
                  <a:pt x="3069" y="8855"/>
                </a:lnTo>
                <a:lnTo>
                  <a:pt x="2964" y="8762"/>
                </a:lnTo>
                <a:cubicBezTo>
                  <a:pt x="2962" y="8760"/>
                  <a:pt x="2957" y="8758"/>
                  <a:pt x="2954" y="8757"/>
                </a:cubicBezTo>
                <a:lnTo>
                  <a:pt x="2729" y="8662"/>
                </a:lnTo>
                <a:cubicBezTo>
                  <a:pt x="2726" y="8660"/>
                  <a:pt x="2723" y="8659"/>
                  <a:pt x="2719" y="8659"/>
                </a:cubicBezTo>
                <a:cubicBezTo>
                  <a:pt x="2717" y="8659"/>
                  <a:pt x="2716" y="8659"/>
                  <a:pt x="2715" y="8659"/>
                </a:cubicBezTo>
                <a:lnTo>
                  <a:pt x="2506" y="8674"/>
                </a:lnTo>
                <a:cubicBezTo>
                  <a:pt x="2494" y="8674"/>
                  <a:pt x="2484" y="8682"/>
                  <a:pt x="2479" y="8693"/>
                </a:cubicBezTo>
                <a:lnTo>
                  <a:pt x="2392" y="8901"/>
                </a:lnTo>
                <a:lnTo>
                  <a:pt x="2312" y="8906"/>
                </a:lnTo>
                <a:lnTo>
                  <a:pt x="2101" y="8814"/>
                </a:lnTo>
                <a:cubicBezTo>
                  <a:pt x="2097" y="8813"/>
                  <a:pt x="2093" y="8811"/>
                  <a:pt x="2090" y="8811"/>
                </a:cubicBezTo>
                <a:cubicBezTo>
                  <a:pt x="2088" y="8811"/>
                  <a:pt x="2086" y="8812"/>
                  <a:pt x="2085" y="8812"/>
                </a:cubicBezTo>
                <a:lnTo>
                  <a:pt x="1978" y="8819"/>
                </a:lnTo>
                <a:cubicBezTo>
                  <a:pt x="1969" y="8821"/>
                  <a:pt x="1960" y="8825"/>
                  <a:pt x="1955" y="8831"/>
                </a:cubicBezTo>
                <a:lnTo>
                  <a:pt x="1863" y="8937"/>
                </a:lnTo>
                <a:lnTo>
                  <a:pt x="1660" y="8951"/>
                </a:lnTo>
                <a:cubicBezTo>
                  <a:pt x="1656" y="8951"/>
                  <a:pt x="1651" y="8953"/>
                  <a:pt x="1647" y="8955"/>
                </a:cubicBezTo>
                <a:lnTo>
                  <a:pt x="1437" y="9070"/>
                </a:lnTo>
                <a:cubicBezTo>
                  <a:pt x="1426" y="9078"/>
                  <a:pt x="1419" y="9089"/>
                  <a:pt x="1421" y="9102"/>
                </a:cubicBezTo>
                <a:lnTo>
                  <a:pt x="1427" y="9197"/>
                </a:lnTo>
                <a:lnTo>
                  <a:pt x="1370" y="9267"/>
                </a:lnTo>
                <a:lnTo>
                  <a:pt x="1270" y="9099"/>
                </a:lnTo>
                <a:cubicBezTo>
                  <a:pt x="1267" y="9094"/>
                  <a:pt x="1264" y="9091"/>
                  <a:pt x="1261" y="9089"/>
                </a:cubicBezTo>
                <a:lnTo>
                  <a:pt x="1146" y="8996"/>
                </a:lnTo>
                <a:cubicBezTo>
                  <a:pt x="1140" y="8991"/>
                  <a:pt x="1132" y="8989"/>
                  <a:pt x="1125" y="8989"/>
                </a:cubicBezTo>
                <a:cubicBezTo>
                  <a:pt x="1124" y="8989"/>
                  <a:pt x="1124" y="8989"/>
                  <a:pt x="1129" y="8977"/>
                </a:cubicBezTo>
                <a:lnTo>
                  <a:pt x="1129" y="8977"/>
                </a:lnTo>
                <a:lnTo>
                  <a:pt x="1033" y="8984"/>
                </a:lnTo>
                <a:lnTo>
                  <a:pt x="938" y="8901"/>
                </a:lnTo>
                <a:lnTo>
                  <a:pt x="923" y="8695"/>
                </a:lnTo>
                <a:cubicBezTo>
                  <a:pt x="923" y="8685"/>
                  <a:pt x="918" y="8677"/>
                  <a:pt x="911" y="8672"/>
                </a:cubicBezTo>
                <a:lnTo>
                  <a:pt x="860" y="8631"/>
                </a:lnTo>
                <a:lnTo>
                  <a:pt x="995" y="8622"/>
                </a:lnTo>
                <a:cubicBezTo>
                  <a:pt x="1002" y="8621"/>
                  <a:pt x="1011" y="8616"/>
                  <a:pt x="1017" y="8610"/>
                </a:cubicBezTo>
                <a:cubicBezTo>
                  <a:pt x="1022" y="8604"/>
                  <a:pt x="1025" y="8596"/>
                  <a:pt x="1025" y="8586"/>
                </a:cubicBezTo>
                <a:lnTo>
                  <a:pt x="1017" y="8479"/>
                </a:lnTo>
                <a:lnTo>
                  <a:pt x="1108" y="8269"/>
                </a:lnTo>
                <a:cubicBezTo>
                  <a:pt x="1111" y="8258"/>
                  <a:pt x="1110" y="8247"/>
                  <a:pt x="1104" y="8237"/>
                </a:cubicBezTo>
                <a:cubicBezTo>
                  <a:pt x="1098" y="8230"/>
                  <a:pt x="1089" y="8225"/>
                  <a:pt x="1078" y="8225"/>
                </a:cubicBezTo>
                <a:cubicBezTo>
                  <a:pt x="1077" y="8225"/>
                  <a:pt x="1076" y="8225"/>
                  <a:pt x="1075" y="8225"/>
                </a:cubicBezTo>
                <a:lnTo>
                  <a:pt x="938" y="8234"/>
                </a:lnTo>
                <a:lnTo>
                  <a:pt x="938" y="8234"/>
                </a:lnTo>
                <a:lnTo>
                  <a:pt x="986" y="8177"/>
                </a:lnTo>
                <a:cubicBezTo>
                  <a:pt x="992" y="8170"/>
                  <a:pt x="995" y="8162"/>
                  <a:pt x="995" y="8153"/>
                </a:cubicBezTo>
                <a:lnTo>
                  <a:pt x="986" y="8052"/>
                </a:lnTo>
                <a:cubicBezTo>
                  <a:pt x="986" y="8043"/>
                  <a:pt x="983" y="8034"/>
                  <a:pt x="976" y="8029"/>
                </a:cubicBezTo>
                <a:lnTo>
                  <a:pt x="859" y="7923"/>
                </a:lnTo>
                <a:cubicBezTo>
                  <a:pt x="856" y="7920"/>
                  <a:pt x="853" y="7918"/>
                  <a:pt x="849" y="7917"/>
                </a:cubicBezTo>
                <a:lnTo>
                  <a:pt x="645" y="7837"/>
                </a:lnTo>
                <a:lnTo>
                  <a:pt x="638" y="7748"/>
                </a:lnTo>
                <a:cubicBezTo>
                  <a:pt x="637" y="7740"/>
                  <a:pt x="635" y="7731"/>
                  <a:pt x="627" y="7726"/>
                </a:cubicBezTo>
                <a:lnTo>
                  <a:pt x="517" y="7623"/>
                </a:lnTo>
                <a:lnTo>
                  <a:pt x="403" y="7533"/>
                </a:lnTo>
                <a:lnTo>
                  <a:pt x="287" y="7424"/>
                </a:lnTo>
                <a:cubicBezTo>
                  <a:pt x="281" y="7419"/>
                  <a:pt x="273" y="7415"/>
                  <a:pt x="265" y="7415"/>
                </a:cubicBezTo>
                <a:cubicBezTo>
                  <a:pt x="264" y="7415"/>
                  <a:pt x="263" y="7415"/>
                  <a:pt x="262" y="7415"/>
                </a:cubicBezTo>
                <a:lnTo>
                  <a:pt x="193" y="7420"/>
                </a:lnTo>
                <a:cubicBezTo>
                  <a:pt x="189" y="7417"/>
                  <a:pt x="182" y="7415"/>
                  <a:pt x="176" y="7415"/>
                </a:cubicBezTo>
                <a:cubicBezTo>
                  <a:pt x="175" y="7415"/>
                  <a:pt x="174" y="7415"/>
                  <a:pt x="173" y="7415"/>
                </a:cubicBezTo>
                <a:lnTo>
                  <a:pt x="98" y="7420"/>
                </a:lnTo>
                <a:lnTo>
                  <a:pt x="70" y="7039"/>
                </a:lnTo>
                <a:lnTo>
                  <a:pt x="163" y="6934"/>
                </a:lnTo>
                <a:cubicBezTo>
                  <a:pt x="168" y="6928"/>
                  <a:pt x="171" y="6919"/>
                  <a:pt x="171" y="6910"/>
                </a:cubicBezTo>
                <a:lnTo>
                  <a:pt x="167" y="6850"/>
                </a:lnTo>
                <a:lnTo>
                  <a:pt x="221" y="6845"/>
                </a:lnTo>
                <a:cubicBezTo>
                  <a:pt x="230" y="6844"/>
                  <a:pt x="239" y="6840"/>
                  <a:pt x="244" y="6834"/>
                </a:cubicBezTo>
                <a:cubicBezTo>
                  <a:pt x="246" y="6831"/>
                  <a:pt x="247" y="6827"/>
                  <a:pt x="249" y="6825"/>
                </a:cubicBezTo>
                <a:cubicBezTo>
                  <a:pt x="260" y="6818"/>
                  <a:pt x="266" y="6808"/>
                  <a:pt x="265" y="6794"/>
                </a:cubicBezTo>
                <a:lnTo>
                  <a:pt x="261" y="6733"/>
                </a:lnTo>
                <a:lnTo>
                  <a:pt x="432" y="6721"/>
                </a:lnTo>
                <a:cubicBezTo>
                  <a:pt x="440" y="6721"/>
                  <a:pt x="448" y="6717"/>
                  <a:pt x="453" y="6711"/>
                </a:cubicBezTo>
                <a:cubicBezTo>
                  <a:pt x="459" y="6709"/>
                  <a:pt x="464" y="6706"/>
                  <a:pt x="468" y="6701"/>
                </a:cubicBezTo>
                <a:lnTo>
                  <a:pt x="547" y="6605"/>
                </a:lnTo>
                <a:lnTo>
                  <a:pt x="632" y="6598"/>
                </a:lnTo>
                <a:cubicBezTo>
                  <a:pt x="645" y="6596"/>
                  <a:pt x="655" y="6589"/>
                  <a:pt x="661" y="6579"/>
                </a:cubicBezTo>
                <a:cubicBezTo>
                  <a:pt x="671" y="6574"/>
                  <a:pt x="677" y="6561"/>
                  <a:pt x="676" y="6549"/>
                </a:cubicBezTo>
                <a:lnTo>
                  <a:pt x="662" y="6337"/>
                </a:lnTo>
                <a:cubicBezTo>
                  <a:pt x="661" y="6329"/>
                  <a:pt x="656" y="6321"/>
                  <a:pt x="650" y="6315"/>
                </a:cubicBezTo>
                <a:cubicBezTo>
                  <a:pt x="644" y="6311"/>
                  <a:pt x="638" y="6308"/>
                  <a:pt x="631" y="6308"/>
                </a:cubicBezTo>
                <a:cubicBezTo>
                  <a:pt x="630" y="6308"/>
                  <a:pt x="628" y="6308"/>
                  <a:pt x="626" y="6308"/>
                </a:cubicBezTo>
                <a:lnTo>
                  <a:pt x="539" y="6314"/>
                </a:lnTo>
                <a:lnTo>
                  <a:pt x="459" y="6244"/>
                </a:lnTo>
                <a:lnTo>
                  <a:pt x="537" y="6160"/>
                </a:lnTo>
                <a:cubicBezTo>
                  <a:pt x="543" y="6154"/>
                  <a:pt x="546" y="6145"/>
                  <a:pt x="546" y="6136"/>
                </a:cubicBezTo>
                <a:lnTo>
                  <a:pt x="538" y="6033"/>
                </a:lnTo>
                <a:lnTo>
                  <a:pt x="600" y="5961"/>
                </a:lnTo>
                <a:lnTo>
                  <a:pt x="695" y="5955"/>
                </a:lnTo>
                <a:cubicBezTo>
                  <a:pt x="703" y="5954"/>
                  <a:pt x="713" y="5950"/>
                  <a:pt x="718" y="5944"/>
                </a:cubicBezTo>
                <a:cubicBezTo>
                  <a:pt x="719" y="5942"/>
                  <a:pt x="720" y="5939"/>
                  <a:pt x="721" y="5938"/>
                </a:cubicBezTo>
                <a:cubicBezTo>
                  <a:pt x="737" y="5935"/>
                  <a:pt x="749" y="5921"/>
                  <a:pt x="747" y="5904"/>
                </a:cubicBezTo>
                <a:lnTo>
                  <a:pt x="740" y="5803"/>
                </a:lnTo>
                <a:lnTo>
                  <a:pt x="832" y="5710"/>
                </a:lnTo>
                <a:lnTo>
                  <a:pt x="932" y="5595"/>
                </a:lnTo>
                <a:cubicBezTo>
                  <a:pt x="938" y="5588"/>
                  <a:pt x="940" y="5580"/>
                  <a:pt x="940" y="5571"/>
                </a:cubicBezTo>
                <a:lnTo>
                  <a:pt x="924" y="5355"/>
                </a:lnTo>
                <a:cubicBezTo>
                  <a:pt x="923" y="5346"/>
                  <a:pt x="919" y="5338"/>
                  <a:pt x="913" y="5332"/>
                </a:cubicBezTo>
                <a:lnTo>
                  <a:pt x="807" y="5241"/>
                </a:lnTo>
                <a:lnTo>
                  <a:pt x="783" y="4903"/>
                </a:lnTo>
                <a:lnTo>
                  <a:pt x="938" y="4962"/>
                </a:lnTo>
                <a:cubicBezTo>
                  <a:pt x="941" y="4964"/>
                  <a:pt x="945" y="4965"/>
                  <a:pt x="948" y="4965"/>
                </a:cubicBezTo>
                <a:cubicBezTo>
                  <a:pt x="950" y="4965"/>
                  <a:pt x="951" y="4965"/>
                  <a:pt x="952" y="4965"/>
                </a:cubicBezTo>
                <a:lnTo>
                  <a:pt x="1059" y="4957"/>
                </a:lnTo>
                <a:cubicBezTo>
                  <a:pt x="1067" y="4957"/>
                  <a:pt x="1072" y="4952"/>
                  <a:pt x="1077" y="4949"/>
                </a:cubicBezTo>
                <a:cubicBezTo>
                  <a:pt x="1093" y="4946"/>
                  <a:pt x="1105" y="4931"/>
                  <a:pt x="1104" y="4914"/>
                </a:cubicBezTo>
                <a:lnTo>
                  <a:pt x="1098" y="4819"/>
                </a:lnTo>
                <a:lnTo>
                  <a:pt x="1189" y="4713"/>
                </a:lnTo>
                <a:cubicBezTo>
                  <a:pt x="1195" y="4707"/>
                  <a:pt x="1198" y="4699"/>
                  <a:pt x="1198" y="4690"/>
                </a:cubicBezTo>
                <a:lnTo>
                  <a:pt x="1192" y="4593"/>
                </a:lnTo>
                <a:lnTo>
                  <a:pt x="1385" y="4371"/>
                </a:lnTo>
                <a:cubicBezTo>
                  <a:pt x="1390" y="4364"/>
                  <a:pt x="1393" y="4357"/>
                  <a:pt x="1393" y="4347"/>
                </a:cubicBezTo>
                <a:lnTo>
                  <a:pt x="1389" y="4294"/>
                </a:lnTo>
                <a:lnTo>
                  <a:pt x="1551" y="4283"/>
                </a:lnTo>
                <a:cubicBezTo>
                  <a:pt x="1562" y="4281"/>
                  <a:pt x="1572" y="4275"/>
                  <a:pt x="1577" y="4265"/>
                </a:cubicBezTo>
                <a:cubicBezTo>
                  <a:pt x="1583" y="4264"/>
                  <a:pt x="1589" y="4260"/>
                  <a:pt x="1593" y="4255"/>
                </a:cubicBezTo>
                <a:cubicBezTo>
                  <a:pt x="1599" y="4249"/>
                  <a:pt x="1601" y="4241"/>
                  <a:pt x="1601" y="4232"/>
                </a:cubicBezTo>
                <a:lnTo>
                  <a:pt x="1573" y="3818"/>
                </a:lnTo>
                <a:lnTo>
                  <a:pt x="1665" y="3706"/>
                </a:lnTo>
                <a:cubicBezTo>
                  <a:pt x="1671" y="3700"/>
                  <a:pt x="1673" y="3690"/>
                  <a:pt x="1673" y="3682"/>
                </a:cubicBezTo>
                <a:lnTo>
                  <a:pt x="1666" y="3601"/>
                </a:lnTo>
                <a:lnTo>
                  <a:pt x="1751" y="3487"/>
                </a:lnTo>
                <a:cubicBezTo>
                  <a:pt x="1756" y="3481"/>
                  <a:pt x="1757" y="3473"/>
                  <a:pt x="1757" y="3466"/>
                </a:cubicBezTo>
                <a:lnTo>
                  <a:pt x="1751" y="3378"/>
                </a:lnTo>
                <a:lnTo>
                  <a:pt x="1822" y="3297"/>
                </a:lnTo>
                <a:lnTo>
                  <a:pt x="1910" y="3291"/>
                </a:lnTo>
                <a:cubicBezTo>
                  <a:pt x="1917" y="3290"/>
                  <a:pt x="1927" y="3285"/>
                  <a:pt x="1932" y="3279"/>
                </a:cubicBezTo>
                <a:cubicBezTo>
                  <a:pt x="1933" y="3278"/>
                  <a:pt x="1934" y="3275"/>
                  <a:pt x="1936" y="3274"/>
                </a:cubicBezTo>
                <a:cubicBezTo>
                  <a:pt x="1941" y="3271"/>
                  <a:pt x="1947" y="3269"/>
                  <a:pt x="1952" y="3264"/>
                </a:cubicBezTo>
                <a:cubicBezTo>
                  <a:pt x="1957" y="3257"/>
                  <a:pt x="1959" y="3249"/>
                  <a:pt x="1959" y="3240"/>
                </a:cubicBezTo>
                <a:lnTo>
                  <a:pt x="1954" y="3170"/>
                </a:lnTo>
                <a:lnTo>
                  <a:pt x="2118" y="3158"/>
                </a:lnTo>
                <a:cubicBezTo>
                  <a:pt x="2124" y="3158"/>
                  <a:pt x="2130" y="3154"/>
                  <a:pt x="2135" y="3150"/>
                </a:cubicBezTo>
                <a:cubicBezTo>
                  <a:pt x="2151" y="3148"/>
                  <a:pt x="2163" y="3132"/>
                  <a:pt x="2162" y="3115"/>
                </a:cubicBezTo>
                <a:lnTo>
                  <a:pt x="2158" y="3054"/>
                </a:lnTo>
                <a:lnTo>
                  <a:pt x="2319" y="3042"/>
                </a:lnTo>
                <a:cubicBezTo>
                  <a:pt x="2332" y="3042"/>
                  <a:pt x="2342" y="3035"/>
                  <a:pt x="2347" y="3023"/>
                </a:cubicBezTo>
                <a:cubicBezTo>
                  <a:pt x="2358" y="3016"/>
                  <a:pt x="2364" y="3005"/>
                  <a:pt x="2363" y="2993"/>
                </a:cubicBezTo>
                <a:lnTo>
                  <a:pt x="2359" y="2931"/>
                </a:lnTo>
                <a:lnTo>
                  <a:pt x="2427" y="2926"/>
                </a:lnTo>
                <a:cubicBezTo>
                  <a:pt x="2439" y="2926"/>
                  <a:pt x="2449" y="2917"/>
                  <a:pt x="2455" y="2906"/>
                </a:cubicBezTo>
                <a:cubicBezTo>
                  <a:pt x="2465" y="2901"/>
                  <a:pt x="2472" y="2890"/>
                  <a:pt x="2470" y="2877"/>
                </a:cubicBezTo>
                <a:lnTo>
                  <a:pt x="2463" y="2775"/>
                </a:lnTo>
                <a:cubicBezTo>
                  <a:pt x="2463" y="2766"/>
                  <a:pt x="2458" y="2758"/>
                  <a:pt x="2451" y="2752"/>
                </a:cubicBezTo>
                <a:lnTo>
                  <a:pt x="2328" y="2651"/>
                </a:lnTo>
                <a:cubicBezTo>
                  <a:pt x="2322" y="2647"/>
                  <a:pt x="2316" y="2645"/>
                  <a:pt x="2308" y="2645"/>
                </a:cubicBezTo>
                <a:cubicBezTo>
                  <a:pt x="2307" y="2645"/>
                  <a:pt x="2305" y="2645"/>
                  <a:pt x="2304" y="2645"/>
                </a:cubicBezTo>
                <a:lnTo>
                  <a:pt x="2243" y="2649"/>
                </a:lnTo>
                <a:lnTo>
                  <a:pt x="2231" y="2477"/>
                </a:lnTo>
                <a:lnTo>
                  <a:pt x="2311" y="2380"/>
                </a:lnTo>
                <a:cubicBezTo>
                  <a:pt x="2321" y="2367"/>
                  <a:pt x="2321" y="2348"/>
                  <a:pt x="2309" y="2337"/>
                </a:cubicBezTo>
                <a:lnTo>
                  <a:pt x="2207" y="2228"/>
                </a:lnTo>
                <a:cubicBezTo>
                  <a:pt x="2200" y="2220"/>
                  <a:pt x="2192" y="2217"/>
                  <a:pt x="2184" y="2217"/>
                </a:cubicBezTo>
                <a:cubicBezTo>
                  <a:pt x="2183" y="2217"/>
                  <a:pt x="2182" y="2217"/>
                  <a:pt x="2181" y="2217"/>
                </a:cubicBezTo>
                <a:lnTo>
                  <a:pt x="1995" y="2230"/>
                </a:lnTo>
                <a:lnTo>
                  <a:pt x="1990" y="2161"/>
                </a:lnTo>
                <a:cubicBezTo>
                  <a:pt x="1989" y="2144"/>
                  <a:pt x="1973" y="2131"/>
                  <a:pt x="1958" y="2131"/>
                </a:cubicBezTo>
                <a:cubicBezTo>
                  <a:pt x="1957" y="2131"/>
                  <a:pt x="1956" y="2131"/>
                  <a:pt x="1955" y="2131"/>
                </a:cubicBezTo>
                <a:lnTo>
                  <a:pt x="1738" y="2146"/>
                </a:lnTo>
                <a:cubicBezTo>
                  <a:pt x="1730" y="2148"/>
                  <a:pt x="1721" y="2152"/>
                  <a:pt x="1715" y="2159"/>
                </a:cubicBezTo>
                <a:cubicBezTo>
                  <a:pt x="1713" y="2161"/>
                  <a:pt x="1712" y="2164"/>
                  <a:pt x="1710" y="2166"/>
                </a:cubicBezTo>
                <a:cubicBezTo>
                  <a:pt x="1705" y="2167"/>
                  <a:pt x="1700" y="2171"/>
                  <a:pt x="1697" y="2176"/>
                </a:cubicBezTo>
                <a:cubicBezTo>
                  <a:pt x="1692" y="2180"/>
                  <a:pt x="1689" y="2185"/>
                  <a:pt x="1688" y="2191"/>
                </a:cubicBezTo>
                <a:lnTo>
                  <a:pt x="1546" y="2062"/>
                </a:lnTo>
                <a:cubicBezTo>
                  <a:pt x="1539" y="2056"/>
                  <a:pt x="1532" y="2053"/>
                  <a:pt x="1523" y="2053"/>
                </a:cubicBezTo>
                <a:cubicBezTo>
                  <a:pt x="1523" y="2053"/>
                  <a:pt x="1522" y="2053"/>
                  <a:pt x="1521" y="2053"/>
                </a:cubicBezTo>
                <a:lnTo>
                  <a:pt x="1424" y="2060"/>
                </a:lnTo>
                <a:lnTo>
                  <a:pt x="1309" y="1967"/>
                </a:lnTo>
                <a:cubicBezTo>
                  <a:pt x="1304" y="1963"/>
                  <a:pt x="1297" y="1960"/>
                  <a:pt x="1291" y="1960"/>
                </a:cubicBezTo>
                <a:cubicBezTo>
                  <a:pt x="1290" y="1960"/>
                  <a:pt x="1288" y="1961"/>
                  <a:pt x="1286" y="1961"/>
                </a:cubicBezTo>
                <a:lnTo>
                  <a:pt x="1000" y="1980"/>
                </a:lnTo>
                <a:lnTo>
                  <a:pt x="980" y="1696"/>
                </a:lnTo>
                <a:cubicBezTo>
                  <a:pt x="979" y="1679"/>
                  <a:pt x="967" y="1665"/>
                  <a:pt x="951" y="1665"/>
                </a:cubicBezTo>
                <a:cubicBezTo>
                  <a:pt x="949" y="1665"/>
                  <a:pt x="947" y="1665"/>
                  <a:pt x="945" y="1665"/>
                </a:cubicBezTo>
                <a:lnTo>
                  <a:pt x="845" y="1672"/>
                </a:lnTo>
                <a:lnTo>
                  <a:pt x="636" y="1582"/>
                </a:lnTo>
                <a:cubicBezTo>
                  <a:pt x="632" y="1580"/>
                  <a:pt x="627" y="1580"/>
                  <a:pt x="623" y="1580"/>
                </a:cubicBezTo>
                <a:cubicBezTo>
                  <a:pt x="617" y="1580"/>
                  <a:pt x="610" y="1582"/>
                  <a:pt x="604" y="1586"/>
                </a:cubicBezTo>
                <a:cubicBezTo>
                  <a:pt x="600" y="1588"/>
                  <a:pt x="598" y="1592"/>
                  <a:pt x="595" y="1597"/>
                </a:cubicBezTo>
                <a:cubicBezTo>
                  <a:pt x="591" y="1597"/>
                  <a:pt x="588" y="1599"/>
                  <a:pt x="584" y="1602"/>
                </a:cubicBezTo>
                <a:cubicBezTo>
                  <a:pt x="574" y="1608"/>
                  <a:pt x="569" y="1618"/>
                  <a:pt x="570" y="1630"/>
                </a:cubicBezTo>
                <a:lnTo>
                  <a:pt x="574" y="1691"/>
                </a:lnTo>
                <a:lnTo>
                  <a:pt x="314" y="1709"/>
                </a:lnTo>
                <a:lnTo>
                  <a:pt x="302" y="1553"/>
                </a:lnTo>
                <a:lnTo>
                  <a:pt x="372" y="1477"/>
                </a:lnTo>
                <a:lnTo>
                  <a:pt x="465" y="1552"/>
                </a:lnTo>
                <a:cubicBezTo>
                  <a:pt x="471" y="1557"/>
                  <a:pt x="479" y="1560"/>
                  <a:pt x="486" y="1560"/>
                </a:cubicBezTo>
                <a:cubicBezTo>
                  <a:pt x="495" y="1560"/>
                  <a:pt x="503" y="1556"/>
                  <a:pt x="510" y="1550"/>
                </a:cubicBezTo>
                <a:lnTo>
                  <a:pt x="611" y="1440"/>
                </a:lnTo>
                <a:cubicBezTo>
                  <a:pt x="617" y="1433"/>
                  <a:pt x="620" y="1425"/>
                  <a:pt x="620" y="1415"/>
                </a:cubicBezTo>
                <a:lnTo>
                  <a:pt x="612" y="1301"/>
                </a:lnTo>
                <a:cubicBezTo>
                  <a:pt x="611" y="1283"/>
                  <a:pt x="595" y="1271"/>
                  <a:pt x="580" y="1271"/>
                </a:cubicBezTo>
                <a:cubicBezTo>
                  <a:pt x="579" y="1271"/>
                  <a:pt x="578" y="1271"/>
                  <a:pt x="577" y="1271"/>
                </a:cubicBezTo>
                <a:lnTo>
                  <a:pt x="547" y="1274"/>
                </a:lnTo>
                <a:lnTo>
                  <a:pt x="596" y="1217"/>
                </a:lnTo>
                <a:cubicBezTo>
                  <a:pt x="601" y="1209"/>
                  <a:pt x="604" y="1202"/>
                  <a:pt x="604" y="1193"/>
                </a:cubicBezTo>
                <a:lnTo>
                  <a:pt x="598" y="1104"/>
                </a:lnTo>
                <a:lnTo>
                  <a:pt x="690" y="993"/>
                </a:lnTo>
                <a:cubicBezTo>
                  <a:pt x="695" y="985"/>
                  <a:pt x="698" y="977"/>
                  <a:pt x="698" y="969"/>
                </a:cubicBezTo>
                <a:lnTo>
                  <a:pt x="692" y="875"/>
                </a:lnTo>
                <a:cubicBezTo>
                  <a:pt x="690" y="858"/>
                  <a:pt x="674" y="845"/>
                  <a:pt x="658" y="845"/>
                </a:cubicBezTo>
                <a:cubicBezTo>
                  <a:pt x="658" y="845"/>
                  <a:pt x="657" y="845"/>
                  <a:pt x="656" y="845"/>
                </a:cubicBezTo>
                <a:lnTo>
                  <a:pt x="515" y="855"/>
                </a:lnTo>
                <a:lnTo>
                  <a:pt x="568" y="791"/>
                </a:lnTo>
                <a:cubicBezTo>
                  <a:pt x="573" y="784"/>
                  <a:pt x="575" y="775"/>
                  <a:pt x="575" y="767"/>
                </a:cubicBezTo>
                <a:lnTo>
                  <a:pt x="569" y="667"/>
                </a:lnTo>
                <a:cubicBezTo>
                  <a:pt x="568" y="654"/>
                  <a:pt x="559" y="642"/>
                  <a:pt x="547" y="639"/>
                </a:cubicBezTo>
                <a:cubicBezTo>
                  <a:pt x="543" y="637"/>
                  <a:pt x="538" y="636"/>
                  <a:pt x="534" y="636"/>
                </a:cubicBezTo>
                <a:cubicBezTo>
                  <a:pt x="526" y="636"/>
                  <a:pt x="518" y="640"/>
                  <a:pt x="512" y="646"/>
                </a:cubicBezTo>
                <a:lnTo>
                  <a:pt x="461" y="699"/>
                </a:lnTo>
                <a:lnTo>
                  <a:pt x="460" y="673"/>
                </a:lnTo>
                <a:cubicBezTo>
                  <a:pt x="459" y="665"/>
                  <a:pt x="454" y="656"/>
                  <a:pt x="448" y="651"/>
                </a:cubicBezTo>
                <a:lnTo>
                  <a:pt x="357" y="572"/>
                </a:lnTo>
                <a:lnTo>
                  <a:pt x="516" y="390"/>
                </a:lnTo>
                <a:lnTo>
                  <a:pt x="606" y="469"/>
                </a:lnTo>
                <a:cubicBezTo>
                  <a:pt x="613" y="474"/>
                  <a:pt x="620" y="476"/>
                  <a:pt x="627" y="476"/>
                </a:cubicBezTo>
                <a:cubicBezTo>
                  <a:pt x="630" y="476"/>
                  <a:pt x="633" y="476"/>
                  <a:pt x="636" y="475"/>
                </a:cubicBezTo>
                <a:cubicBezTo>
                  <a:pt x="645" y="473"/>
                  <a:pt x="653" y="465"/>
                  <a:pt x="657" y="457"/>
                </a:cubicBezTo>
                <a:lnTo>
                  <a:pt x="733" y="275"/>
                </a:lnTo>
                <a:lnTo>
                  <a:pt x="808" y="345"/>
                </a:lnTo>
                <a:cubicBezTo>
                  <a:pt x="814" y="351"/>
                  <a:pt x="821" y="355"/>
                  <a:pt x="830" y="355"/>
                </a:cubicBezTo>
                <a:cubicBezTo>
                  <a:pt x="831" y="355"/>
                  <a:pt x="832" y="355"/>
                  <a:pt x="833" y="354"/>
                </a:cubicBezTo>
                <a:lnTo>
                  <a:pt x="1036" y="340"/>
                </a:lnTo>
                <a:lnTo>
                  <a:pt x="1132" y="423"/>
                </a:lnTo>
                <a:lnTo>
                  <a:pt x="1140" y="519"/>
                </a:lnTo>
                <a:cubicBezTo>
                  <a:pt x="1141" y="531"/>
                  <a:pt x="1148" y="543"/>
                  <a:pt x="1161" y="547"/>
                </a:cubicBezTo>
                <a:cubicBezTo>
                  <a:pt x="1165" y="549"/>
                  <a:pt x="1169" y="549"/>
                  <a:pt x="1172" y="549"/>
                </a:cubicBezTo>
                <a:cubicBezTo>
                  <a:pt x="1181" y="549"/>
                  <a:pt x="1190" y="545"/>
                  <a:pt x="1197" y="538"/>
                </a:cubicBezTo>
                <a:lnTo>
                  <a:pt x="1398" y="307"/>
                </a:lnTo>
                <a:cubicBezTo>
                  <a:pt x="1403" y="300"/>
                  <a:pt x="1406" y="292"/>
                  <a:pt x="1406" y="283"/>
                </a:cubicBezTo>
                <a:cubicBezTo>
                  <a:pt x="1405" y="274"/>
                  <a:pt x="1401" y="266"/>
                  <a:pt x="1395" y="261"/>
                </a:cubicBezTo>
                <a:lnTo>
                  <a:pt x="1337" y="212"/>
                </a:lnTo>
                <a:lnTo>
                  <a:pt x="1578" y="194"/>
                </a:lnTo>
                <a:cubicBezTo>
                  <a:pt x="1596" y="193"/>
                  <a:pt x="1609" y="177"/>
                  <a:pt x="1608" y="160"/>
                </a:cubicBezTo>
                <a:lnTo>
                  <a:pt x="1606" y="132"/>
                </a:lnTo>
                <a:lnTo>
                  <a:pt x="1663" y="179"/>
                </a:lnTo>
                <a:cubicBezTo>
                  <a:pt x="1669" y="185"/>
                  <a:pt x="1676" y="187"/>
                  <a:pt x="1683" y="187"/>
                </a:cubicBezTo>
                <a:cubicBezTo>
                  <a:pt x="1685" y="187"/>
                  <a:pt x="1686" y="187"/>
                  <a:pt x="1687" y="187"/>
                </a:cubicBezTo>
                <a:lnTo>
                  <a:pt x="1795" y="179"/>
                </a:lnTo>
                <a:cubicBezTo>
                  <a:pt x="1799" y="179"/>
                  <a:pt x="1804" y="177"/>
                  <a:pt x="1808" y="175"/>
                </a:cubicBezTo>
                <a:lnTo>
                  <a:pt x="1974" y="83"/>
                </a:lnTo>
                <a:close/>
                <a:moveTo>
                  <a:pt x="2001" y="1"/>
                </a:moveTo>
                <a:cubicBezTo>
                  <a:pt x="1996" y="1"/>
                  <a:pt x="1990" y="2"/>
                  <a:pt x="1985" y="5"/>
                </a:cubicBezTo>
                <a:lnTo>
                  <a:pt x="1782" y="118"/>
                </a:lnTo>
                <a:lnTo>
                  <a:pt x="1693" y="124"/>
                </a:lnTo>
                <a:lnTo>
                  <a:pt x="1588" y="38"/>
                </a:lnTo>
                <a:cubicBezTo>
                  <a:pt x="1583" y="34"/>
                  <a:pt x="1575" y="31"/>
                  <a:pt x="1567" y="31"/>
                </a:cubicBezTo>
                <a:cubicBezTo>
                  <a:pt x="1562" y="31"/>
                  <a:pt x="1557" y="32"/>
                  <a:pt x="1553" y="35"/>
                </a:cubicBezTo>
                <a:cubicBezTo>
                  <a:pt x="1542" y="41"/>
                  <a:pt x="1535" y="53"/>
                  <a:pt x="1536" y="66"/>
                </a:cubicBezTo>
                <a:lnTo>
                  <a:pt x="1541" y="135"/>
                </a:lnTo>
                <a:lnTo>
                  <a:pt x="1255" y="156"/>
                </a:lnTo>
                <a:cubicBezTo>
                  <a:pt x="1242" y="157"/>
                  <a:pt x="1230" y="165"/>
                  <a:pt x="1226" y="177"/>
                </a:cubicBezTo>
                <a:cubicBezTo>
                  <a:pt x="1221" y="191"/>
                  <a:pt x="1225" y="203"/>
                  <a:pt x="1235" y="213"/>
                </a:cubicBezTo>
                <a:lnTo>
                  <a:pt x="1327" y="292"/>
                </a:lnTo>
                <a:lnTo>
                  <a:pt x="1198" y="441"/>
                </a:lnTo>
                <a:lnTo>
                  <a:pt x="1195" y="411"/>
                </a:lnTo>
                <a:cubicBezTo>
                  <a:pt x="1194" y="401"/>
                  <a:pt x="1189" y="394"/>
                  <a:pt x="1183" y="389"/>
                </a:cubicBezTo>
                <a:lnTo>
                  <a:pt x="1068" y="288"/>
                </a:lnTo>
                <a:cubicBezTo>
                  <a:pt x="1062" y="283"/>
                  <a:pt x="1055" y="280"/>
                  <a:pt x="1047" y="280"/>
                </a:cubicBezTo>
                <a:cubicBezTo>
                  <a:pt x="1046" y="280"/>
                  <a:pt x="1045" y="280"/>
                  <a:pt x="1044" y="281"/>
                </a:cubicBezTo>
                <a:lnTo>
                  <a:pt x="841" y="295"/>
                </a:lnTo>
                <a:lnTo>
                  <a:pt x="742" y="202"/>
                </a:lnTo>
                <a:cubicBezTo>
                  <a:pt x="736" y="196"/>
                  <a:pt x="729" y="193"/>
                  <a:pt x="721" y="193"/>
                </a:cubicBezTo>
                <a:cubicBezTo>
                  <a:pt x="719" y="193"/>
                  <a:pt x="716" y="194"/>
                  <a:pt x="714" y="194"/>
                </a:cubicBezTo>
                <a:cubicBezTo>
                  <a:pt x="703" y="197"/>
                  <a:pt x="694" y="203"/>
                  <a:pt x="690" y="214"/>
                </a:cubicBezTo>
                <a:lnTo>
                  <a:pt x="615" y="396"/>
                </a:lnTo>
                <a:lnTo>
                  <a:pt x="532" y="326"/>
                </a:lnTo>
                <a:cubicBezTo>
                  <a:pt x="527" y="321"/>
                  <a:pt x="519" y="318"/>
                  <a:pt x="512" y="318"/>
                </a:cubicBezTo>
                <a:cubicBezTo>
                  <a:pt x="503" y="318"/>
                  <a:pt x="493" y="322"/>
                  <a:pt x="487" y="328"/>
                </a:cubicBezTo>
                <a:lnTo>
                  <a:pt x="286" y="561"/>
                </a:lnTo>
                <a:cubicBezTo>
                  <a:pt x="281" y="567"/>
                  <a:pt x="277" y="574"/>
                  <a:pt x="277" y="584"/>
                </a:cubicBezTo>
                <a:cubicBezTo>
                  <a:pt x="278" y="593"/>
                  <a:pt x="283" y="600"/>
                  <a:pt x="289" y="605"/>
                </a:cubicBezTo>
                <a:lnTo>
                  <a:pt x="395" y="698"/>
                </a:lnTo>
                <a:lnTo>
                  <a:pt x="401" y="786"/>
                </a:lnTo>
                <a:cubicBezTo>
                  <a:pt x="402" y="798"/>
                  <a:pt x="412" y="811"/>
                  <a:pt x="423" y="814"/>
                </a:cubicBezTo>
                <a:cubicBezTo>
                  <a:pt x="428" y="815"/>
                  <a:pt x="432" y="816"/>
                  <a:pt x="436" y="816"/>
                </a:cubicBezTo>
                <a:cubicBezTo>
                  <a:pt x="445" y="816"/>
                  <a:pt x="452" y="813"/>
                  <a:pt x="459" y="806"/>
                </a:cubicBezTo>
                <a:lnTo>
                  <a:pt x="510" y="753"/>
                </a:lnTo>
                <a:lnTo>
                  <a:pt x="511" y="766"/>
                </a:lnTo>
                <a:lnTo>
                  <a:pt x="418" y="880"/>
                </a:lnTo>
                <a:cubicBezTo>
                  <a:pt x="409" y="890"/>
                  <a:pt x="408" y="904"/>
                  <a:pt x="414" y="916"/>
                </a:cubicBezTo>
                <a:cubicBezTo>
                  <a:pt x="421" y="925"/>
                  <a:pt x="431" y="932"/>
                  <a:pt x="443" y="932"/>
                </a:cubicBezTo>
                <a:cubicBezTo>
                  <a:pt x="443" y="932"/>
                  <a:pt x="444" y="932"/>
                  <a:pt x="445" y="932"/>
                </a:cubicBezTo>
                <a:lnTo>
                  <a:pt x="630" y="920"/>
                </a:lnTo>
                <a:lnTo>
                  <a:pt x="635" y="968"/>
                </a:lnTo>
                <a:lnTo>
                  <a:pt x="542" y="1079"/>
                </a:lnTo>
                <a:cubicBezTo>
                  <a:pt x="537" y="1086"/>
                  <a:pt x="534" y="1095"/>
                  <a:pt x="534" y="1103"/>
                </a:cubicBezTo>
                <a:lnTo>
                  <a:pt x="541" y="1192"/>
                </a:lnTo>
                <a:lnTo>
                  <a:pt x="448" y="1297"/>
                </a:lnTo>
                <a:cubicBezTo>
                  <a:pt x="439" y="1307"/>
                  <a:pt x="437" y="1322"/>
                  <a:pt x="443" y="1333"/>
                </a:cubicBezTo>
                <a:cubicBezTo>
                  <a:pt x="448" y="1344"/>
                  <a:pt x="458" y="1352"/>
                  <a:pt x="470" y="1352"/>
                </a:cubicBezTo>
                <a:cubicBezTo>
                  <a:pt x="472" y="1352"/>
                  <a:pt x="473" y="1352"/>
                  <a:pt x="474" y="1352"/>
                </a:cubicBezTo>
                <a:lnTo>
                  <a:pt x="549" y="1347"/>
                </a:lnTo>
                <a:lnTo>
                  <a:pt x="554" y="1415"/>
                </a:lnTo>
                <a:lnTo>
                  <a:pt x="484" y="1493"/>
                </a:lnTo>
                <a:lnTo>
                  <a:pt x="391" y="1416"/>
                </a:lnTo>
                <a:cubicBezTo>
                  <a:pt x="385" y="1411"/>
                  <a:pt x="377" y="1409"/>
                  <a:pt x="370" y="1409"/>
                </a:cubicBezTo>
                <a:cubicBezTo>
                  <a:pt x="361" y="1409"/>
                  <a:pt x="353" y="1412"/>
                  <a:pt x="346" y="1420"/>
                </a:cubicBezTo>
                <a:lnTo>
                  <a:pt x="245" y="1529"/>
                </a:lnTo>
                <a:cubicBezTo>
                  <a:pt x="239" y="1535"/>
                  <a:pt x="236" y="1545"/>
                  <a:pt x="236" y="1553"/>
                </a:cubicBezTo>
                <a:lnTo>
                  <a:pt x="250" y="1763"/>
                </a:lnTo>
                <a:cubicBezTo>
                  <a:pt x="251" y="1772"/>
                  <a:pt x="256" y="1780"/>
                  <a:pt x="262" y="1785"/>
                </a:cubicBezTo>
                <a:cubicBezTo>
                  <a:pt x="267" y="1789"/>
                  <a:pt x="273" y="1793"/>
                  <a:pt x="281" y="1793"/>
                </a:cubicBezTo>
                <a:cubicBezTo>
                  <a:pt x="282" y="1793"/>
                  <a:pt x="284" y="1793"/>
                  <a:pt x="286" y="1792"/>
                </a:cubicBezTo>
                <a:lnTo>
                  <a:pt x="299" y="1791"/>
                </a:lnTo>
                <a:cubicBezTo>
                  <a:pt x="307" y="1790"/>
                  <a:pt x="312" y="1787"/>
                  <a:pt x="315" y="1784"/>
                </a:cubicBezTo>
                <a:lnTo>
                  <a:pt x="611" y="1763"/>
                </a:lnTo>
                <a:cubicBezTo>
                  <a:pt x="629" y="1761"/>
                  <a:pt x="642" y="1746"/>
                  <a:pt x="641" y="1728"/>
                </a:cubicBezTo>
                <a:lnTo>
                  <a:pt x="637" y="1675"/>
                </a:lnTo>
                <a:cubicBezTo>
                  <a:pt x="638" y="1673"/>
                  <a:pt x="641" y="1672"/>
                  <a:pt x="643" y="1671"/>
                </a:cubicBezTo>
                <a:lnTo>
                  <a:pt x="647" y="1666"/>
                </a:lnTo>
                <a:lnTo>
                  <a:pt x="825" y="1743"/>
                </a:lnTo>
                <a:cubicBezTo>
                  <a:pt x="830" y="1746"/>
                  <a:pt x="835" y="1746"/>
                  <a:pt x="841" y="1746"/>
                </a:cubicBezTo>
                <a:lnTo>
                  <a:pt x="917" y="1740"/>
                </a:lnTo>
                <a:lnTo>
                  <a:pt x="936" y="2026"/>
                </a:lnTo>
                <a:cubicBezTo>
                  <a:pt x="938" y="2035"/>
                  <a:pt x="942" y="2042"/>
                  <a:pt x="948" y="2047"/>
                </a:cubicBezTo>
                <a:cubicBezTo>
                  <a:pt x="954" y="2052"/>
                  <a:pt x="961" y="2056"/>
                  <a:pt x="968" y="2056"/>
                </a:cubicBezTo>
                <a:cubicBezTo>
                  <a:pt x="969" y="2056"/>
                  <a:pt x="970" y="2056"/>
                  <a:pt x="971" y="2056"/>
                </a:cubicBezTo>
                <a:lnTo>
                  <a:pt x="1277" y="2034"/>
                </a:lnTo>
                <a:lnTo>
                  <a:pt x="1391" y="2126"/>
                </a:lnTo>
                <a:cubicBezTo>
                  <a:pt x="1397" y="2129"/>
                  <a:pt x="1404" y="2133"/>
                  <a:pt x="1413" y="2133"/>
                </a:cubicBezTo>
                <a:cubicBezTo>
                  <a:pt x="1413" y="2133"/>
                  <a:pt x="1414" y="2133"/>
                  <a:pt x="1415" y="2133"/>
                </a:cubicBezTo>
                <a:lnTo>
                  <a:pt x="1509" y="2126"/>
                </a:lnTo>
                <a:lnTo>
                  <a:pt x="1608" y="2219"/>
                </a:lnTo>
                <a:lnTo>
                  <a:pt x="1702" y="2296"/>
                </a:lnTo>
                <a:cubicBezTo>
                  <a:pt x="1707" y="2301"/>
                  <a:pt x="1714" y="2304"/>
                  <a:pt x="1722" y="2304"/>
                </a:cubicBezTo>
                <a:cubicBezTo>
                  <a:pt x="1727" y="2304"/>
                  <a:pt x="1732" y="2303"/>
                  <a:pt x="1736" y="2300"/>
                </a:cubicBezTo>
                <a:cubicBezTo>
                  <a:pt x="1747" y="2294"/>
                  <a:pt x="1755" y="2282"/>
                  <a:pt x="1754" y="2269"/>
                </a:cubicBezTo>
                <a:lnTo>
                  <a:pt x="1751" y="2233"/>
                </a:lnTo>
                <a:cubicBezTo>
                  <a:pt x="1755" y="2232"/>
                  <a:pt x="1759" y="2229"/>
                  <a:pt x="1761" y="2224"/>
                </a:cubicBezTo>
                <a:cubicBezTo>
                  <a:pt x="1764" y="2223"/>
                  <a:pt x="1765" y="2221"/>
                  <a:pt x="1766" y="2218"/>
                </a:cubicBezTo>
                <a:lnTo>
                  <a:pt x="1923" y="2207"/>
                </a:lnTo>
                <a:lnTo>
                  <a:pt x="1928" y="2275"/>
                </a:lnTo>
                <a:cubicBezTo>
                  <a:pt x="1929" y="2293"/>
                  <a:pt x="1942" y="2306"/>
                  <a:pt x="1959" y="2306"/>
                </a:cubicBezTo>
                <a:cubicBezTo>
                  <a:pt x="1961" y="2306"/>
                  <a:pt x="1962" y="2306"/>
                  <a:pt x="1963" y="2306"/>
                </a:cubicBezTo>
                <a:lnTo>
                  <a:pt x="2165" y="2291"/>
                </a:lnTo>
                <a:lnTo>
                  <a:pt x="2238" y="2369"/>
                </a:lnTo>
                <a:lnTo>
                  <a:pt x="2168" y="2454"/>
                </a:lnTo>
                <a:cubicBezTo>
                  <a:pt x="2163" y="2461"/>
                  <a:pt x="2161" y="2469"/>
                  <a:pt x="2161" y="2477"/>
                </a:cubicBezTo>
                <a:lnTo>
                  <a:pt x="2177" y="2695"/>
                </a:lnTo>
                <a:cubicBezTo>
                  <a:pt x="2178" y="2703"/>
                  <a:pt x="2182" y="2712"/>
                  <a:pt x="2188" y="2717"/>
                </a:cubicBezTo>
                <a:cubicBezTo>
                  <a:pt x="2193" y="2721"/>
                  <a:pt x="2200" y="2725"/>
                  <a:pt x="2207" y="2725"/>
                </a:cubicBezTo>
                <a:cubicBezTo>
                  <a:pt x="2209" y="2725"/>
                  <a:pt x="2210" y="2725"/>
                  <a:pt x="2212" y="2724"/>
                </a:cubicBezTo>
                <a:lnTo>
                  <a:pt x="2292" y="2719"/>
                </a:lnTo>
                <a:lnTo>
                  <a:pt x="2395" y="2802"/>
                </a:lnTo>
                <a:lnTo>
                  <a:pt x="2399" y="2864"/>
                </a:lnTo>
                <a:cubicBezTo>
                  <a:pt x="2396" y="2867"/>
                  <a:pt x="2394" y="2869"/>
                  <a:pt x="2391" y="2873"/>
                </a:cubicBezTo>
                <a:lnTo>
                  <a:pt x="2316" y="2878"/>
                </a:lnTo>
                <a:cubicBezTo>
                  <a:pt x="2297" y="2879"/>
                  <a:pt x="2285" y="2895"/>
                  <a:pt x="2286" y="2914"/>
                </a:cubicBezTo>
                <a:lnTo>
                  <a:pt x="2291" y="2981"/>
                </a:lnTo>
                <a:cubicBezTo>
                  <a:pt x="2288" y="2984"/>
                  <a:pt x="2286" y="2987"/>
                  <a:pt x="2283" y="2990"/>
                </a:cubicBezTo>
                <a:lnTo>
                  <a:pt x="2115" y="3002"/>
                </a:lnTo>
                <a:cubicBezTo>
                  <a:pt x="2097" y="3003"/>
                  <a:pt x="2084" y="3019"/>
                  <a:pt x="2085" y="3037"/>
                </a:cubicBezTo>
                <a:lnTo>
                  <a:pt x="2090" y="3104"/>
                </a:lnTo>
                <a:lnTo>
                  <a:pt x="1912" y="3118"/>
                </a:lnTo>
                <a:cubicBezTo>
                  <a:pt x="1894" y="3119"/>
                  <a:pt x="1881" y="3134"/>
                  <a:pt x="1882" y="3153"/>
                </a:cubicBezTo>
                <a:lnTo>
                  <a:pt x="1887" y="3224"/>
                </a:lnTo>
                <a:cubicBezTo>
                  <a:pt x="1884" y="3226"/>
                  <a:pt x="1880" y="3228"/>
                  <a:pt x="1877" y="3232"/>
                </a:cubicBezTo>
                <a:cubicBezTo>
                  <a:pt x="1876" y="3233"/>
                  <a:pt x="1875" y="3237"/>
                  <a:pt x="1874" y="3238"/>
                </a:cubicBezTo>
                <a:lnTo>
                  <a:pt x="1798" y="3243"/>
                </a:lnTo>
                <a:cubicBezTo>
                  <a:pt x="1790" y="3244"/>
                  <a:pt x="1781" y="3248"/>
                  <a:pt x="1776" y="3254"/>
                </a:cubicBezTo>
                <a:lnTo>
                  <a:pt x="1688" y="3354"/>
                </a:lnTo>
                <a:cubicBezTo>
                  <a:pt x="1683" y="3360"/>
                  <a:pt x="1681" y="3369"/>
                  <a:pt x="1681" y="3378"/>
                </a:cubicBezTo>
                <a:lnTo>
                  <a:pt x="1687" y="3467"/>
                </a:lnTo>
                <a:lnTo>
                  <a:pt x="1603" y="3580"/>
                </a:lnTo>
                <a:cubicBezTo>
                  <a:pt x="1598" y="3586"/>
                  <a:pt x="1596" y="3594"/>
                  <a:pt x="1596" y="3602"/>
                </a:cubicBezTo>
                <a:lnTo>
                  <a:pt x="1601" y="3682"/>
                </a:lnTo>
                <a:lnTo>
                  <a:pt x="1509" y="3795"/>
                </a:lnTo>
                <a:cubicBezTo>
                  <a:pt x="1504" y="3801"/>
                  <a:pt x="1501" y="3810"/>
                  <a:pt x="1501" y="3818"/>
                </a:cubicBezTo>
                <a:lnTo>
                  <a:pt x="1530" y="4215"/>
                </a:lnTo>
                <a:cubicBezTo>
                  <a:pt x="1526" y="4217"/>
                  <a:pt x="1522" y="4219"/>
                  <a:pt x="1517" y="4224"/>
                </a:cubicBezTo>
                <a:cubicBezTo>
                  <a:pt x="1516" y="4225"/>
                  <a:pt x="1515" y="4228"/>
                  <a:pt x="1514" y="4229"/>
                </a:cubicBezTo>
                <a:lnTo>
                  <a:pt x="1346" y="4240"/>
                </a:lnTo>
                <a:cubicBezTo>
                  <a:pt x="1328" y="4242"/>
                  <a:pt x="1314" y="4258"/>
                  <a:pt x="1317" y="4276"/>
                </a:cubicBezTo>
                <a:lnTo>
                  <a:pt x="1322" y="4349"/>
                </a:lnTo>
                <a:lnTo>
                  <a:pt x="1127" y="4571"/>
                </a:lnTo>
                <a:cubicBezTo>
                  <a:pt x="1122" y="4578"/>
                  <a:pt x="1120" y="4586"/>
                  <a:pt x="1120" y="4595"/>
                </a:cubicBezTo>
                <a:lnTo>
                  <a:pt x="1126" y="4691"/>
                </a:lnTo>
                <a:lnTo>
                  <a:pt x="1033" y="4796"/>
                </a:lnTo>
                <a:cubicBezTo>
                  <a:pt x="1028" y="4804"/>
                  <a:pt x="1026" y="4811"/>
                  <a:pt x="1026" y="4820"/>
                </a:cubicBezTo>
                <a:lnTo>
                  <a:pt x="1031" y="4902"/>
                </a:lnTo>
                <a:lnTo>
                  <a:pt x="948" y="4909"/>
                </a:lnTo>
                <a:lnTo>
                  <a:pt x="754" y="4835"/>
                </a:lnTo>
                <a:cubicBezTo>
                  <a:pt x="750" y="4833"/>
                  <a:pt x="746" y="4832"/>
                  <a:pt x="741" y="4832"/>
                </a:cubicBezTo>
                <a:cubicBezTo>
                  <a:pt x="735" y="4832"/>
                  <a:pt x="728" y="4834"/>
                  <a:pt x="723" y="4838"/>
                </a:cubicBezTo>
                <a:cubicBezTo>
                  <a:pt x="714" y="4845"/>
                  <a:pt x="708" y="4856"/>
                  <a:pt x="710" y="4867"/>
                </a:cubicBezTo>
                <a:lnTo>
                  <a:pt x="739" y="5268"/>
                </a:lnTo>
                <a:cubicBezTo>
                  <a:pt x="740" y="5277"/>
                  <a:pt x="744" y="5285"/>
                  <a:pt x="750" y="5290"/>
                </a:cubicBezTo>
                <a:lnTo>
                  <a:pt x="855" y="5382"/>
                </a:lnTo>
                <a:lnTo>
                  <a:pt x="869" y="5572"/>
                </a:lnTo>
                <a:lnTo>
                  <a:pt x="778" y="5676"/>
                </a:lnTo>
                <a:lnTo>
                  <a:pt x="677" y="5778"/>
                </a:lnTo>
                <a:cubicBezTo>
                  <a:pt x="671" y="5784"/>
                  <a:pt x="668" y="5794"/>
                  <a:pt x="668" y="5803"/>
                </a:cubicBezTo>
                <a:lnTo>
                  <a:pt x="674" y="5888"/>
                </a:lnTo>
                <a:cubicBezTo>
                  <a:pt x="668" y="5892"/>
                  <a:pt x="663" y="5897"/>
                  <a:pt x="658" y="5903"/>
                </a:cubicBezTo>
                <a:lnTo>
                  <a:pt x="577" y="5909"/>
                </a:lnTo>
                <a:cubicBezTo>
                  <a:pt x="569" y="5910"/>
                  <a:pt x="560" y="5915"/>
                  <a:pt x="554" y="5921"/>
                </a:cubicBezTo>
                <a:lnTo>
                  <a:pt x="475" y="6013"/>
                </a:lnTo>
                <a:cubicBezTo>
                  <a:pt x="470" y="6020"/>
                  <a:pt x="468" y="6028"/>
                  <a:pt x="468" y="6037"/>
                </a:cubicBezTo>
                <a:lnTo>
                  <a:pt x="475" y="6139"/>
                </a:lnTo>
                <a:lnTo>
                  <a:pt x="382" y="6240"/>
                </a:lnTo>
                <a:cubicBezTo>
                  <a:pt x="372" y="6254"/>
                  <a:pt x="374" y="6273"/>
                  <a:pt x="387" y="6284"/>
                </a:cubicBezTo>
                <a:lnTo>
                  <a:pt x="502" y="6384"/>
                </a:lnTo>
                <a:cubicBezTo>
                  <a:pt x="509" y="6389"/>
                  <a:pt x="516" y="6393"/>
                  <a:pt x="524" y="6393"/>
                </a:cubicBezTo>
                <a:cubicBezTo>
                  <a:pt x="525" y="6393"/>
                  <a:pt x="525" y="6393"/>
                  <a:pt x="526" y="6392"/>
                </a:cubicBezTo>
                <a:lnTo>
                  <a:pt x="594" y="6387"/>
                </a:lnTo>
                <a:lnTo>
                  <a:pt x="604" y="6538"/>
                </a:lnTo>
                <a:cubicBezTo>
                  <a:pt x="601" y="6540"/>
                  <a:pt x="599" y="6543"/>
                  <a:pt x="596" y="6548"/>
                </a:cubicBezTo>
                <a:lnTo>
                  <a:pt x="523" y="6553"/>
                </a:lnTo>
                <a:cubicBezTo>
                  <a:pt x="515" y="6553"/>
                  <a:pt x="505" y="6558"/>
                  <a:pt x="500" y="6564"/>
                </a:cubicBezTo>
                <a:lnTo>
                  <a:pt x="421" y="6662"/>
                </a:lnTo>
                <a:cubicBezTo>
                  <a:pt x="416" y="6663"/>
                  <a:pt x="412" y="6665"/>
                  <a:pt x="408" y="6669"/>
                </a:cubicBezTo>
                <a:lnTo>
                  <a:pt x="219" y="6683"/>
                </a:lnTo>
                <a:cubicBezTo>
                  <a:pt x="211" y="6684"/>
                  <a:pt x="202" y="6688"/>
                  <a:pt x="197" y="6694"/>
                </a:cubicBezTo>
                <a:cubicBezTo>
                  <a:pt x="192" y="6701"/>
                  <a:pt x="189" y="6709"/>
                  <a:pt x="189" y="6717"/>
                </a:cubicBezTo>
                <a:lnTo>
                  <a:pt x="194" y="6785"/>
                </a:lnTo>
                <a:cubicBezTo>
                  <a:pt x="192" y="6788"/>
                  <a:pt x="189" y="6790"/>
                  <a:pt x="187" y="6794"/>
                </a:cubicBezTo>
                <a:lnTo>
                  <a:pt x="125" y="6798"/>
                </a:lnTo>
                <a:cubicBezTo>
                  <a:pt x="107" y="6800"/>
                  <a:pt x="94" y="6815"/>
                  <a:pt x="95" y="6834"/>
                </a:cubicBezTo>
                <a:lnTo>
                  <a:pt x="100" y="6914"/>
                </a:lnTo>
                <a:lnTo>
                  <a:pt x="8" y="7019"/>
                </a:lnTo>
                <a:cubicBezTo>
                  <a:pt x="3" y="7027"/>
                  <a:pt x="0" y="7034"/>
                  <a:pt x="0" y="7043"/>
                </a:cubicBezTo>
                <a:lnTo>
                  <a:pt x="31" y="7470"/>
                </a:lnTo>
                <a:cubicBezTo>
                  <a:pt x="32" y="7487"/>
                  <a:pt x="47" y="7500"/>
                  <a:pt x="62" y="7500"/>
                </a:cubicBezTo>
                <a:cubicBezTo>
                  <a:pt x="63" y="7500"/>
                  <a:pt x="64" y="7500"/>
                  <a:pt x="65" y="7500"/>
                </a:cubicBezTo>
                <a:lnTo>
                  <a:pt x="136" y="7495"/>
                </a:lnTo>
                <a:cubicBezTo>
                  <a:pt x="140" y="7498"/>
                  <a:pt x="146" y="7500"/>
                  <a:pt x="153" y="7500"/>
                </a:cubicBezTo>
                <a:cubicBezTo>
                  <a:pt x="154" y="7500"/>
                  <a:pt x="155" y="7500"/>
                  <a:pt x="156" y="7500"/>
                </a:cubicBezTo>
                <a:lnTo>
                  <a:pt x="247" y="7493"/>
                </a:lnTo>
                <a:lnTo>
                  <a:pt x="355" y="7594"/>
                </a:lnTo>
                <a:lnTo>
                  <a:pt x="469" y="7685"/>
                </a:lnTo>
                <a:lnTo>
                  <a:pt x="568" y="7777"/>
                </a:lnTo>
                <a:lnTo>
                  <a:pt x="574" y="7873"/>
                </a:lnTo>
                <a:cubicBezTo>
                  <a:pt x="575" y="7887"/>
                  <a:pt x="584" y="7897"/>
                  <a:pt x="595" y="7902"/>
                </a:cubicBezTo>
                <a:lnTo>
                  <a:pt x="814" y="7987"/>
                </a:lnTo>
                <a:lnTo>
                  <a:pt x="917" y="8080"/>
                </a:lnTo>
                <a:lnTo>
                  <a:pt x="922" y="8156"/>
                </a:lnTo>
                <a:lnTo>
                  <a:pt x="829" y="8261"/>
                </a:lnTo>
                <a:cubicBezTo>
                  <a:pt x="822" y="8272"/>
                  <a:pt x="819" y="8286"/>
                  <a:pt x="825" y="8298"/>
                </a:cubicBezTo>
                <a:cubicBezTo>
                  <a:pt x="830" y="8308"/>
                  <a:pt x="841" y="8316"/>
                  <a:pt x="852" y="8316"/>
                </a:cubicBezTo>
                <a:cubicBezTo>
                  <a:pt x="854" y="8316"/>
                  <a:pt x="855" y="8316"/>
                  <a:pt x="856" y="8316"/>
                </a:cubicBezTo>
                <a:lnTo>
                  <a:pt x="1021" y="8304"/>
                </a:lnTo>
                <a:lnTo>
                  <a:pt x="1021" y="8304"/>
                </a:lnTo>
                <a:lnTo>
                  <a:pt x="948" y="8472"/>
                </a:lnTo>
                <a:cubicBezTo>
                  <a:pt x="945" y="8477"/>
                  <a:pt x="945" y="8482"/>
                  <a:pt x="945" y="8487"/>
                </a:cubicBezTo>
                <a:lnTo>
                  <a:pt x="952" y="8571"/>
                </a:lnTo>
                <a:lnTo>
                  <a:pt x="767" y="8584"/>
                </a:lnTo>
                <a:cubicBezTo>
                  <a:pt x="754" y="8585"/>
                  <a:pt x="742" y="8595"/>
                  <a:pt x="739" y="8607"/>
                </a:cubicBezTo>
                <a:cubicBezTo>
                  <a:pt x="734" y="8621"/>
                  <a:pt x="739" y="8635"/>
                  <a:pt x="749" y="8642"/>
                </a:cubicBezTo>
                <a:lnTo>
                  <a:pt x="853" y="8726"/>
                </a:lnTo>
                <a:lnTo>
                  <a:pt x="867" y="8930"/>
                </a:lnTo>
                <a:cubicBezTo>
                  <a:pt x="869" y="8939"/>
                  <a:pt x="872" y="8948"/>
                  <a:pt x="879" y="8953"/>
                </a:cubicBezTo>
                <a:lnTo>
                  <a:pt x="995" y="9054"/>
                </a:lnTo>
                <a:cubicBezTo>
                  <a:pt x="1000" y="9058"/>
                  <a:pt x="1008" y="9062"/>
                  <a:pt x="1015" y="9062"/>
                </a:cubicBezTo>
                <a:cubicBezTo>
                  <a:pt x="1016" y="9062"/>
                  <a:pt x="1017" y="9062"/>
                  <a:pt x="1018" y="9062"/>
                </a:cubicBezTo>
                <a:lnTo>
                  <a:pt x="1115" y="9055"/>
                </a:lnTo>
                <a:lnTo>
                  <a:pt x="1214" y="9136"/>
                </a:lnTo>
                <a:lnTo>
                  <a:pt x="1335" y="9340"/>
                </a:lnTo>
                <a:cubicBezTo>
                  <a:pt x="1343" y="9349"/>
                  <a:pt x="1351" y="9355"/>
                  <a:pt x="1361" y="9356"/>
                </a:cubicBezTo>
                <a:lnTo>
                  <a:pt x="1364" y="9356"/>
                </a:lnTo>
                <a:cubicBezTo>
                  <a:pt x="1374" y="9356"/>
                  <a:pt x="1382" y="9352"/>
                  <a:pt x="1396" y="9343"/>
                </a:cubicBezTo>
                <a:lnTo>
                  <a:pt x="1490" y="9227"/>
                </a:lnTo>
                <a:cubicBezTo>
                  <a:pt x="1496" y="9220"/>
                  <a:pt x="1498" y="9211"/>
                  <a:pt x="1498" y="9204"/>
                </a:cubicBezTo>
                <a:lnTo>
                  <a:pt x="1491" y="9116"/>
                </a:lnTo>
                <a:lnTo>
                  <a:pt x="1677" y="9013"/>
                </a:lnTo>
                <a:lnTo>
                  <a:pt x="1886" y="9000"/>
                </a:lnTo>
                <a:cubicBezTo>
                  <a:pt x="1893" y="8998"/>
                  <a:pt x="1903" y="8994"/>
                  <a:pt x="1908" y="8987"/>
                </a:cubicBezTo>
                <a:lnTo>
                  <a:pt x="2001" y="8882"/>
                </a:lnTo>
                <a:lnTo>
                  <a:pt x="2088" y="8876"/>
                </a:lnTo>
                <a:lnTo>
                  <a:pt x="2298" y="8966"/>
                </a:lnTo>
                <a:cubicBezTo>
                  <a:pt x="2302" y="8969"/>
                  <a:pt x="2306" y="8970"/>
                  <a:pt x="2310" y="8970"/>
                </a:cubicBezTo>
                <a:cubicBezTo>
                  <a:pt x="2311" y="8970"/>
                  <a:pt x="2313" y="8970"/>
                  <a:pt x="2314" y="8969"/>
                </a:cubicBezTo>
                <a:lnTo>
                  <a:pt x="2422" y="8961"/>
                </a:lnTo>
                <a:cubicBezTo>
                  <a:pt x="2434" y="8961"/>
                  <a:pt x="2444" y="8954"/>
                  <a:pt x="2449" y="8942"/>
                </a:cubicBezTo>
                <a:lnTo>
                  <a:pt x="2536" y="8735"/>
                </a:lnTo>
                <a:lnTo>
                  <a:pt x="2716" y="8722"/>
                </a:lnTo>
                <a:lnTo>
                  <a:pt x="2928" y="8812"/>
                </a:lnTo>
                <a:lnTo>
                  <a:pt x="3041" y="8909"/>
                </a:lnTo>
                <a:cubicBezTo>
                  <a:pt x="3046" y="8914"/>
                  <a:pt x="3053" y="8918"/>
                  <a:pt x="3061" y="8918"/>
                </a:cubicBezTo>
                <a:cubicBezTo>
                  <a:pt x="3062" y="8918"/>
                  <a:pt x="3063" y="8917"/>
                  <a:pt x="3064" y="8917"/>
                </a:cubicBezTo>
                <a:lnTo>
                  <a:pt x="3268" y="8903"/>
                </a:lnTo>
                <a:lnTo>
                  <a:pt x="3374" y="9086"/>
                </a:lnTo>
                <a:cubicBezTo>
                  <a:pt x="3379" y="9098"/>
                  <a:pt x="3389" y="9104"/>
                  <a:pt x="3400" y="9104"/>
                </a:cubicBezTo>
                <a:cubicBezTo>
                  <a:pt x="3401" y="9104"/>
                  <a:pt x="3402" y="9104"/>
                  <a:pt x="3403" y="9104"/>
                </a:cubicBezTo>
                <a:lnTo>
                  <a:pt x="4040" y="9058"/>
                </a:lnTo>
                <a:lnTo>
                  <a:pt x="4257" y="9147"/>
                </a:lnTo>
                <a:cubicBezTo>
                  <a:pt x="4261" y="9150"/>
                  <a:pt x="4266" y="9151"/>
                  <a:pt x="4271" y="9151"/>
                </a:cubicBezTo>
                <a:cubicBezTo>
                  <a:pt x="4280" y="9151"/>
                  <a:pt x="4289" y="9146"/>
                  <a:pt x="4295" y="9138"/>
                </a:cubicBezTo>
                <a:lnTo>
                  <a:pt x="4381" y="9033"/>
                </a:lnTo>
                <a:lnTo>
                  <a:pt x="4571" y="9020"/>
                </a:lnTo>
                <a:lnTo>
                  <a:pt x="4683" y="9112"/>
                </a:lnTo>
                <a:cubicBezTo>
                  <a:pt x="4688" y="9118"/>
                  <a:pt x="4695" y="9121"/>
                  <a:pt x="4703" y="9121"/>
                </a:cubicBezTo>
                <a:cubicBezTo>
                  <a:pt x="4704" y="9121"/>
                  <a:pt x="4705" y="9121"/>
                  <a:pt x="4707" y="9120"/>
                </a:cubicBezTo>
                <a:lnTo>
                  <a:pt x="4775" y="9115"/>
                </a:lnTo>
                <a:lnTo>
                  <a:pt x="4781" y="9190"/>
                </a:lnTo>
                <a:cubicBezTo>
                  <a:pt x="4782" y="9207"/>
                  <a:pt x="4794" y="9221"/>
                  <a:pt x="4811" y="9221"/>
                </a:cubicBezTo>
                <a:cubicBezTo>
                  <a:pt x="4812" y="9221"/>
                  <a:pt x="4814" y="9221"/>
                  <a:pt x="4816" y="9220"/>
                </a:cubicBezTo>
                <a:lnTo>
                  <a:pt x="4916" y="9214"/>
                </a:lnTo>
                <a:cubicBezTo>
                  <a:pt x="4925" y="9214"/>
                  <a:pt x="4933" y="9210"/>
                  <a:pt x="4938" y="9204"/>
                </a:cubicBezTo>
                <a:lnTo>
                  <a:pt x="5046" y="9086"/>
                </a:lnTo>
                <a:cubicBezTo>
                  <a:pt x="5052" y="9080"/>
                  <a:pt x="5055" y="9070"/>
                  <a:pt x="5055" y="9062"/>
                </a:cubicBezTo>
                <a:lnTo>
                  <a:pt x="5041" y="8865"/>
                </a:lnTo>
                <a:lnTo>
                  <a:pt x="5232" y="8760"/>
                </a:lnTo>
                <a:cubicBezTo>
                  <a:pt x="5244" y="8753"/>
                  <a:pt x="5250" y="8741"/>
                  <a:pt x="5249" y="8729"/>
                </a:cubicBezTo>
                <a:lnTo>
                  <a:pt x="5244" y="8653"/>
                </a:lnTo>
                <a:lnTo>
                  <a:pt x="5428" y="8640"/>
                </a:lnTo>
                <a:cubicBezTo>
                  <a:pt x="5438" y="8640"/>
                  <a:pt x="5447" y="8635"/>
                  <a:pt x="5452" y="8628"/>
                </a:cubicBezTo>
                <a:lnTo>
                  <a:pt x="5535" y="8523"/>
                </a:lnTo>
                <a:lnTo>
                  <a:pt x="5832" y="8502"/>
                </a:lnTo>
                <a:lnTo>
                  <a:pt x="6050" y="8594"/>
                </a:lnTo>
                <a:cubicBezTo>
                  <a:pt x="6054" y="8595"/>
                  <a:pt x="6058" y="8596"/>
                  <a:pt x="6062" y="8596"/>
                </a:cubicBezTo>
                <a:cubicBezTo>
                  <a:pt x="6071" y="8596"/>
                  <a:pt x="6080" y="8592"/>
                  <a:pt x="6086" y="8585"/>
                </a:cubicBezTo>
                <a:lnTo>
                  <a:pt x="6191" y="8471"/>
                </a:lnTo>
                <a:lnTo>
                  <a:pt x="6389" y="8350"/>
                </a:lnTo>
                <a:cubicBezTo>
                  <a:pt x="6400" y="8344"/>
                  <a:pt x="6406" y="8331"/>
                  <a:pt x="6405" y="8320"/>
                </a:cubicBezTo>
                <a:lnTo>
                  <a:pt x="6390" y="8117"/>
                </a:lnTo>
                <a:lnTo>
                  <a:pt x="6467" y="8029"/>
                </a:lnTo>
                <a:lnTo>
                  <a:pt x="6568" y="8023"/>
                </a:lnTo>
                <a:cubicBezTo>
                  <a:pt x="6578" y="8023"/>
                  <a:pt x="6587" y="8018"/>
                  <a:pt x="6592" y="8011"/>
                </a:cubicBezTo>
                <a:lnTo>
                  <a:pt x="6686" y="7896"/>
                </a:lnTo>
                <a:cubicBezTo>
                  <a:pt x="6691" y="7889"/>
                  <a:pt x="6693" y="7880"/>
                  <a:pt x="6693" y="7872"/>
                </a:cubicBezTo>
                <a:lnTo>
                  <a:pt x="6687" y="7783"/>
                </a:lnTo>
                <a:lnTo>
                  <a:pt x="6872" y="7679"/>
                </a:lnTo>
                <a:lnTo>
                  <a:pt x="7182" y="7657"/>
                </a:lnTo>
                <a:cubicBezTo>
                  <a:pt x="7190" y="7656"/>
                  <a:pt x="7198" y="7652"/>
                  <a:pt x="7203" y="7646"/>
                </a:cubicBezTo>
                <a:lnTo>
                  <a:pt x="7405" y="7414"/>
                </a:lnTo>
                <a:cubicBezTo>
                  <a:pt x="7417" y="7401"/>
                  <a:pt x="7416" y="7381"/>
                  <a:pt x="7403" y="7368"/>
                </a:cubicBezTo>
                <a:lnTo>
                  <a:pt x="7304" y="7276"/>
                </a:lnTo>
                <a:lnTo>
                  <a:pt x="7297" y="7180"/>
                </a:lnTo>
                <a:cubicBezTo>
                  <a:pt x="7296" y="7170"/>
                  <a:pt x="7292" y="7162"/>
                  <a:pt x="7285" y="7157"/>
                </a:cubicBezTo>
                <a:lnTo>
                  <a:pt x="7172" y="7073"/>
                </a:lnTo>
                <a:lnTo>
                  <a:pt x="7130" y="6457"/>
                </a:lnTo>
                <a:lnTo>
                  <a:pt x="7230" y="6350"/>
                </a:lnTo>
                <a:lnTo>
                  <a:pt x="7318" y="6238"/>
                </a:lnTo>
                <a:lnTo>
                  <a:pt x="7523" y="6118"/>
                </a:lnTo>
                <a:cubicBezTo>
                  <a:pt x="7525" y="6116"/>
                  <a:pt x="7528" y="6113"/>
                  <a:pt x="7530" y="6111"/>
                </a:cubicBezTo>
                <a:lnTo>
                  <a:pt x="7717" y="5897"/>
                </a:lnTo>
                <a:lnTo>
                  <a:pt x="7812" y="5890"/>
                </a:lnTo>
                <a:cubicBezTo>
                  <a:pt x="7820" y="5888"/>
                  <a:pt x="7827" y="5886"/>
                  <a:pt x="7832" y="5879"/>
                </a:cubicBezTo>
                <a:lnTo>
                  <a:pt x="7942" y="5762"/>
                </a:lnTo>
                <a:lnTo>
                  <a:pt x="8233" y="5426"/>
                </a:lnTo>
                <a:lnTo>
                  <a:pt x="8437" y="5298"/>
                </a:lnTo>
                <a:cubicBezTo>
                  <a:pt x="8448" y="5291"/>
                  <a:pt x="8455" y="5279"/>
                  <a:pt x="8453" y="5268"/>
                </a:cubicBezTo>
                <a:lnTo>
                  <a:pt x="8448" y="5200"/>
                </a:lnTo>
                <a:lnTo>
                  <a:pt x="8524" y="5195"/>
                </a:lnTo>
                <a:cubicBezTo>
                  <a:pt x="8531" y="5194"/>
                  <a:pt x="8540" y="5190"/>
                  <a:pt x="8546" y="5184"/>
                </a:cubicBezTo>
                <a:cubicBezTo>
                  <a:pt x="8551" y="5176"/>
                  <a:pt x="8554" y="5169"/>
                  <a:pt x="8554" y="5160"/>
                </a:cubicBezTo>
                <a:lnTo>
                  <a:pt x="8547" y="5071"/>
                </a:lnTo>
                <a:lnTo>
                  <a:pt x="8630" y="4970"/>
                </a:lnTo>
                <a:lnTo>
                  <a:pt x="9687" y="4895"/>
                </a:lnTo>
                <a:cubicBezTo>
                  <a:pt x="9692" y="4894"/>
                  <a:pt x="9697" y="4893"/>
                  <a:pt x="9701" y="4890"/>
                </a:cubicBezTo>
                <a:lnTo>
                  <a:pt x="9898" y="4770"/>
                </a:lnTo>
                <a:lnTo>
                  <a:pt x="10006" y="4763"/>
                </a:lnTo>
                <a:cubicBezTo>
                  <a:pt x="10014" y="4762"/>
                  <a:pt x="10023" y="4758"/>
                  <a:pt x="10028" y="4751"/>
                </a:cubicBezTo>
                <a:lnTo>
                  <a:pt x="10113" y="4653"/>
                </a:lnTo>
                <a:lnTo>
                  <a:pt x="10424" y="4630"/>
                </a:lnTo>
                <a:cubicBezTo>
                  <a:pt x="10431" y="4629"/>
                  <a:pt x="10441" y="4624"/>
                  <a:pt x="10446" y="4618"/>
                </a:cubicBezTo>
                <a:lnTo>
                  <a:pt x="10538" y="4513"/>
                </a:lnTo>
                <a:lnTo>
                  <a:pt x="10633" y="4507"/>
                </a:lnTo>
                <a:cubicBezTo>
                  <a:pt x="10642" y="4505"/>
                  <a:pt x="10650" y="4502"/>
                  <a:pt x="10655" y="4494"/>
                </a:cubicBezTo>
                <a:lnTo>
                  <a:pt x="10857" y="4263"/>
                </a:lnTo>
                <a:cubicBezTo>
                  <a:pt x="10862" y="4257"/>
                  <a:pt x="10865" y="4249"/>
                  <a:pt x="10865" y="4239"/>
                </a:cubicBezTo>
                <a:lnTo>
                  <a:pt x="10858" y="4153"/>
                </a:lnTo>
                <a:lnTo>
                  <a:pt x="10945" y="4047"/>
                </a:lnTo>
                <a:cubicBezTo>
                  <a:pt x="10950" y="4040"/>
                  <a:pt x="10952" y="4031"/>
                  <a:pt x="10952" y="4024"/>
                </a:cubicBezTo>
                <a:lnTo>
                  <a:pt x="10929" y="3697"/>
                </a:lnTo>
                <a:cubicBezTo>
                  <a:pt x="10928" y="3690"/>
                  <a:pt x="10925" y="3684"/>
                  <a:pt x="10921" y="3679"/>
                </a:cubicBezTo>
                <a:lnTo>
                  <a:pt x="10903" y="3656"/>
                </a:lnTo>
                <a:cubicBezTo>
                  <a:pt x="10897" y="3650"/>
                  <a:pt x="10888" y="3645"/>
                  <a:pt x="10879" y="3645"/>
                </a:cubicBezTo>
                <a:cubicBezTo>
                  <a:pt x="10869" y="3645"/>
                  <a:pt x="10861" y="3648"/>
                  <a:pt x="10855" y="3654"/>
                </a:cubicBezTo>
                <a:lnTo>
                  <a:pt x="10779" y="3727"/>
                </a:lnTo>
                <a:lnTo>
                  <a:pt x="10716" y="3693"/>
                </a:lnTo>
                <a:cubicBezTo>
                  <a:pt x="10712" y="3691"/>
                  <a:pt x="10708" y="3689"/>
                  <a:pt x="10703" y="3689"/>
                </a:cubicBezTo>
                <a:cubicBezTo>
                  <a:pt x="10702" y="3689"/>
                  <a:pt x="10700" y="3689"/>
                  <a:pt x="10699" y="3689"/>
                </a:cubicBezTo>
                <a:lnTo>
                  <a:pt x="10582" y="3698"/>
                </a:lnTo>
                <a:lnTo>
                  <a:pt x="10497" y="3726"/>
                </a:lnTo>
                <a:lnTo>
                  <a:pt x="10389" y="3713"/>
                </a:lnTo>
                <a:lnTo>
                  <a:pt x="10281" y="3633"/>
                </a:lnTo>
                <a:cubicBezTo>
                  <a:pt x="10276" y="3629"/>
                  <a:pt x="10270" y="3626"/>
                  <a:pt x="10264" y="3626"/>
                </a:cubicBezTo>
                <a:cubicBezTo>
                  <a:pt x="10262" y="3626"/>
                  <a:pt x="10260" y="3627"/>
                  <a:pt x="10258" y="3627"/>
                </a:cubicBezTo>
                <a:lnTo>
                  <a:pt x="9963" y="3648"/>
                </a:lnTo>
                <a:cubicBezTo>
                  <a:pt x="9955" y="3649"/>
                  <a:pt x="9946" y="3653"/>
                  <a:pt x="9941" y="3659"/>
                </a:cubicBezTo>
                <a:lnTo>
                  <a:pt x="9915" y="3689"/>
                </a:lnTo>
                <a:lnTo>
                  <a:pt x="9863" y="3693"/>
                </a:lnTo>
                <a:lnTo>
                  <a:pt x="9765" y="3679"/>
                </a:lnTo>
                <a:lnTo>
                  <a:pt x="9656" y="3649"/>
                </a:lnTo>
                <a:lnTo>
                  <a:pt x="9603" y="3508"/>
                </a:lnTo>
                <a:lnTo>
                  <a:pt x="9606" y="3507"/>
                </a:lnTo>
                <a:cubicBezTo>
                  <a:pt x="9611" y="3497"/>
                  <a:pt x="9611" y="3484"/>
                  <a:pt x="9603" y="3474"/>
                </a:cubicBezTo>
                <a:cubicBezTo>
                  <a:pt x="9598" y="3467"/>
                  <a:pt x="9589" y="3460"/>
                  <a:pt x="9579" y="3460"/>
                </a:cubicBezTo>
                <a:cubicBezTo>
                  <a:pt x="9578" y="3460"/>
                  <a:pt x="9576" y="3460"/>
                  <a:pt x="9574" y="3460"/>
                </a:cubicBezTo>
                <a:lnTo>
                  <a:pt x="9398" y="3472"/>
                </a:lnTo>
                <a:lnTo>
                  <a:pt x="9312" y="3391"/>
                </a:lnTo>
                <a:lnTo>
                  <a:pt x="9322" y="3245"/>
                </a:lnTo>
                <a:cubicBezTo>
                  <a:pt x="9322" y="3242"/>
                  <a:pt x="9322" y="3237"/>
                  <a:pt x="9320" y="3231"/>
                </a:cubicBezTo>
                <a:lnTo>
                  <a:pt x="9267" y="3104"/>
                </a:lnTo>
                <a:cubicBezTo>
                  <a:pt x="9264" y="3098"/>
                  <a:pt x="9260" y="3093"/>
                  <a:pt x="9254" y="3089"/>
                </a:cubicBezTo>
                <a:lnTo>
                  <a:pt x="9118" y="3011"/>
                </a:lnTo>
                <a:cubicBezTo>
                  <a:pt x="9114" y="3008"/>
                  <a:pt x="9109" y="3006"/>
                  <a:pt x="9103" y="3006"/>
                </a:cubicBezTo>
                <a:cubicBezTo>
                  <a:pt x="9099" y="3006"/>
                  <a:pt x="9095" y="3007"/>
                  <a:pt x="9091" y="3008"/>
                </a:cubicBezTo>
                <a:lnTo>
                  <a:pt x="8856" y="3096"/>
                </a:lnTo>
                <a:lnTo>
                  <a:pt x="8637" y="3098"/>
                </a:lnTo>
                <a:lnTo>
                  <a:pt x="8632" y="3020"/>
                </a:lnTo>
                <a:cubicBezTo>
                  <a:pt x="8630" y="3011"/>
                  <a:pt x="8627" y="3003"/>
                  <a:pt x="8620" y="2998"/>
                </a:cubicBezTo>
                <a:cubicBezTo>
                  <a:pt x="8614" y="2993"/>
                  <a:pt x="8606" y="2990"/>
                  <a:pt x="8599" y="2990"/>
                </a:cubicBezTo>
                <a:cubicBezTo>
                  <a:pt x="8598" y="2990"/>
                  <a:pt x="8597" y="2990"/>
                  <a:pt x="8597" y="2990"/>
                </a:cubicBezTo>
                <a:lnTo>
                  <a:pt x="8502" y="2997"/>
                </a:lnTo>
                <a:lnTo>
                  <a:pt x="8284" y="2906"/>
                </a:lnTo>
                <a:cubicBezTo>
                  <a:pt x="8281" y="2905"/>
                  <a:pt x="8278" y="2904"/>
                  <a:pt x="8274" y="2904"/>
                </a:cubicBezTo>
                <a:cubicBezTo>
                  <a:pt x="8272" y="2904"/>
                  <a:pt x="8271" y="2904"/>
                  <a:pt x="8270" y="2904"/>
                </a:cubicBezTo>
                <a:lnTo>
                  <a:pt x="8175" y="2911"/>
                </a:lnTo>
                <a:lnTo>
                  <a:pt x="8062" y="2817"/>
                </a:lnTo>
                <a:cubicBezTo>
                  <a:pt x="8061" y="2816"/>
                  <a:pt x="8059" y="2815"/>
                  <a:pt x="8057" y="2813"/>
                </a:cubicBezTo>
                <a:lnTo>
                  <a:pt x="8054" y="2810"/>
                </a:lnTo>
                <a:lnTo>
                  <a:pt x="7947" y="2719"/>
                </a:lnTo>
                <a:lnTo>
                  <a:pt x="7846" y="2625"/>
                </a:lnTo>
                <a:cubicBezTo>
                  <a:pt x="7841" y="2620"/>
                  <a:pt x="7834" y="2616"/>
                  <a:pt x="7826" y="2616"/>
                </a:cubicBezTo>
                <a:cubicBezTo>
                  <a:pt x="7824" y="2616"/>
                  <a:pt x="7823" y="2617"/>
                  <a:pt x="7821" y="2617"/>
                </a:cubicBezTo>
                <a:lnTo>
                  <a:pt x="7623" y="2631"/>
                </a:lnTo>
                <a:lnTo>
                  <a:pt x="7502" y="2438"/>
                </a:lnTo>
                <a:cubicBezTo>
                  <a:pt x="7497" y="2429"/>
                  <a:pt x="7486" y="2422"/>
                  <a:pt x="7476" y="2422"/>
                </a:cubicBezTo>
                <a:cubicBezTo>
                  <a:pt x="7475" y="2422"/>
                  <a:pt x="7473" y="2422"/>
                  <a:pt x="7472" y="2422"/>
                </a:cubicBezTo>
                <a:lnTo>
                  <a:pt x="7385" y="2430"/>
                </a:lnTo>
                <a:lnTo>
                  <a:pt x="7379" y="2424"/>
                </a:lnTo>
                <a:cubicBezTo>
                  <a:pt x="7378" y="2422"/>
                  <a:pt x="7376" y="2421"/>
                  <a:pt x="7373" y="2420"/>
                </a:cubicBezTo>
                <a:lnTo>
                  <a:pt x="7264" y="2332"/>
                </a:lnTo>
                <a:lnTo>
                  <a:pt x="7178" y="2251"/>
                </a:lnTo>
                <a:lnTo>
                  <a:pt x="7161" y="2237"/>
                </a:lnTo>
                <a:cubicBezTo>
                  <a:pt x="7155" y="2232"/>
                  <a:pt x="7149" y="2228"/>
                  <a:pt x="7141" y="2228"/>
                </a:cubicBezTo>
                <a:cubicBezTo>
                  <a:pt x="7140" y="2228"/>
                  <a:pt x="7139" y="2229"/>
                  <a:pt x="7138" y="2229"/>
                </a:cubicBezTo>
                <a:lnTo>
                  <a:pt x="6953" y="2242"/>
                </a:lnTo>
                <a:lnTo>
                  <a:pt x="6940" y="2063"/>
                </a:lnTo>
                <a:cubicBezTo>
                  <a:pt x="6939" y="2055"/>
                  <a:pt x="6936" y="2046"/>
                  <a:pt x="6930" y="2041"/>
                </a:cubicBezTo>
                <a:lnTo>
                  <a:pt x="6819" y="1937"/>
                </a:lnTo>
                <a:lnTo>
                  <a:pt x="6721" y="1864"/>
                </a:lnTo>
                <a:cubicBezTo>
                  <a:pt x="6722" y="1858"/>
                  <a:pt x="6722" y="1849"/>
                  <a:pt x="6718" y="1842"/>
                </a:cubicBezTo>
                <a:cubicBezTo>
                  <a:pt x="6714" y="1832"/>
                  <a:pt x="6704" y="1823"/>
                  <a:pt x="6691" y="1823"/>
                </a:cubicBezTo>
                <a:cubicBezTo>
                  <a:pt x="6690" y="1823"/>
                  <a:pt x="6688" y="1823"/>
                  <a:pt x="6687" y="1824"/>
                </a:cubicBezTo>
                <a:lnTo>
                  <a:pt x="6680" y="1824"/>
                </a:lnTo>
                <a:lnTo>
                  <a:pt x="6565" y="1730"/>
                </a:lnTo>
                <a:cubicBezTo>
                  <a:pt x="6560" y="1725"/>
                  <a:pt x="6553" y="1722"/>
                  <a:pt x="6545" y="1722"/>
                </a:cubicBezTo>
                <a:cubicBezTo>
                  <a:pt x="6544" y="1722"/>
                  <a:pt x="6543" y="1722"/>
                  <a:pt x="6541" y="1723"/>
                </a:cubicBezTo>
                <a:lnTo>
                  <a:pt x="6347" y="1735"/>
                </a:lnTo>
                <a:lnTo>
                  <a:pt x="6133" y="1647"/>
                </a:lnTo>
                <a:lnTo>
                  <a:pt x="6014" y="1550"/>
                </a:lnTo>
                <a:cubicBezTo>
                  <a:pt x="6009" y="1544"/>
                  <a:pt x="6002" y="1541"/>
                  <a:pt x="5995" y="1541"/>
                </a:cubicBezTo>
                <a:cubicBezTo>
                  <a:pt x="5994" y="1541"/>
                  <a:pt x="5993" y="1541"/>
                  <a:pt x="5992" y="1541"/>
                </a:cubicBezTo>
                <a:lnTo>
                  <a:pt x="5577" y="1571"/>
                </a:lnTo>
                <a:lnTo>
                  <a:pt x="5474" y="1482"/>
                </a:lnTo>
                <a:lnTo>
                  <a:pt x="5353" y="1285"/>
                </a:lnTo>
                <a:cubicBezTo>
                  <a:pt x="5347" y="1276"/>
                  <a:pt x="5337" y="1270"/>
                  <a:pt x="5326" y="1270"/>
                </a:cubicBezTo>
                <a:cubicBezTo>
                  <a:pt x="5325" y="1270"/>
                  <a:pt x="5324" y="1270"/>
                  <a:pt x="5323" y="1270"/>
                </a:cubicBezTo>
                <a:lnTo>
                  <a:pt x="5127" y="1284"/>
                </a:lnTo>
                <a:lnTo>
                  <a:pt x="5021" y="1192"/>
                </a:lnTo>
                <a:cubicBezTo>
                  <a:pt x="5016" y="1187"/>
                  <a:pt x="5009" y="1183"/>
                  <a:pt x="5001" y="1183"/>
                </a:cubicBezTo>
                <a:cubicBezTo>
                  <a:pt x="5000" y="1183"/>
                  <a:pt x="4999" y="1183"/>
                  <a:pt x="4998" y="1183"/>
                </a:cubicBezTo>
                <a:lnTo>
                  <a:pt x="4578" y="1213"/>
                </a:lnTo>
                <a:lnTo>
                  <a:pt x="4480" y="1128"/>
                </a:lnTo>
                <a:cubicBezTo>
                  <a:pt x="4474" y="1123"/>
                  <a:pt x="4468" y="1120"/>
                  <a:pt x="4460" y="1120"/>
                </a:cubicBezTo>
                <a:cubicBezTo>
                  <a:pt x="4459" y="1120"/>
                  <a:pt x="4458" y="1120"/>
                  <a:pt x="4457" y="1120"/>
                </a:cubicBezTo>
                <a:lnTo>
                  <a:pt x="4255" y="1134"/>
                </a:lnTo>
                <a:lnTo>
                  <a:pt x="4154" y="1035"/>
                </a:lnTo>
                <a:lnTo>
                  <a:pt x="4031" y="935"/>
                </a:lnTo>
                <a:cubicBezTo>
                  <a:pt x="4026" y="929"/>
                  <a:pt x="4018" y="927"/>
                  <a:pt x="4012" y="927"/>
                </a:cubicBezTo>
                <a:cubicBezTo>
                  <a:pt x="4010" y="927"/>
                  <a:pt x="4009" y="927"/>
                  <a:pt x="4008" y="927"/>
                </a:cubicBezTo>
                <a:lnTo>
                  <a:pt x="3912" y="933"/>
                </a:lnTo>
                <a:lnTo>
                  <a:pt x="3696" y="849"/>
                </a:lnTo>
                <a:cubicBezTo>
                  <a:pt x="3690" y="847"/>
                  <a:pt x="3686" y="847"/>
                  <a:pt x="3681" y="847"/>
                </a:cubicBezTo>
                <a:lnTo>
                  <a:pt x="3574" y="854"/>
                </a:lnTo>
                <a:lnTo>
                  <a:pt x="3380" y="766"/>
                </a:lnTo>
                <a:lnTo>
                  <a:pt x="3375" y="692"/>
                </a:lnTo>
                <a:cubicBezTo>
                  <a:pt x="3374" y="674"/>
                  <a:pt x="3358" y="661"/>
                  <a:pt x="3343" y="661"/>
                </a:cubicBezTo>
                <a:cubicBezTo>
                  <a:pt x="3342" y="661"/>
                  <a:pt x="3341" y="661"/>
                  <a:pt x="3340" y="662"/>
                </a:cubicBezTo>
                <a:lnTo>
                  <a:pt x="3137" y="676"/>
                </a:lnTo>
                <a:lnTo>
                  <a:pt x="3030" y="577"/>
                </a:lnTo>
                <a:cubicBezTo>
                  <a:pt x="3025" y="572"/>
                  <a:pt x="3017" y="568"/>
                  <a:pt x="3008" y="568"/>
                </a:cubicBezTo>
                <a:cubicBezTo>
                  <a:pt x="3007" y="568"/>
                  <a:pt x="3006" y="568"/>
                  <a:pt x="3005" y="568"/>
                </a:cubicBezTo>
                <a:lnTo>
                  <a:pt x="2707" y="589"/>
                </a:lnTo>
                <a:lnTo>
                  <a:pt x="2594" y="505"/>
                </a:lnTo>
                <a:lnTo>
                  <a:pt x="2479" y="405"/>
                </a:lnTo>
                <a:cubicBezTo>
                  <a:pt x="2473" y="400"/>
                  <a:pt x="2465" y="398"/>
                  <a:pt x="2458" y="398"/>
                </a:cubicBezTo>
                <a:cubicBezTo>
                  <a:pt x="2452" y="398"/>
                  <a:pt x="2446" y="399"/>
                  <a:pt x="2441" y="402"/>
                </a:cubicBezTo>
                <a:lnTo>
                  <a:pt x="2266" y="510"/>
                </a:lnTo>
                <a:lnTo>
                  <a:pt x="2152" y="327"/>
                </a:lnTo>
                <a:cubicBezTo>
                  <a:pt x="2151" y="324"/>
                  <a:pt x="2149" y="322"/>
                  <a:pt x="2146" y="321"/>
                </a:cubicBezTo>
                <a:lnTo>
                  <a:pt x="2047" y="228"/>
                </a:lnTo>
                <a:lnTo>
                  <a:pt x="2033" y="31"/>
                </a:lnTo>
                <a:cubicBezTo>
                  <a:pt x="2032" y="20"/>
                  <a:pt x="2027" y="10"/>
                  <a:pt x="2016" y="5"/>
                </a:cubicBezTo>
                <a:cubicBezTo>
                  <a:pt x="2012" y="2"/>
                  <a:pt x="2006" y="1"/>
                  <a:pt x="2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928;p51">
            <a:extLst>
              <a:ext uri="{FF2B5EF4-FFF2-40B4-BE49-F238E27FC236}">
                <a16:creationId xmlns:a16="http://schemas.microsoft.com/office/drawing/2014/main" id="{7D23E3D0-C3F0-72E8-B723-34D1426D8644}"/>
              </a:ext>
            </a:extLst>
          </p:cNvPr>
          <p:cNvSpPr/>
          <p:nvPr/>
        </p:nvSpPr>
        <p:spPr>
          <a:xfrm>
            <a:off x="804500" y="3726904"/>
            <a:ext cx="290196" cy="443557"/>
          </a:xfrm>
          <a:custGeom>
            <a:avLst/>
            <a:gdLst/>
            <a:ahLst/>
            <a:cxnLst/>
            <a:rect l="l" t="t" r="r" b="b"/>
            <a:pathLst>
              <a:path w="3917" h="5987" extrusionOk="0">
                <a:moveTo>
                  <a:pt x="2104" y="1"/>
                </a:moveTo>
                <a:lnTo>
                  <a:pt x="2105" y="26"/>
                </a:lnTo>
                <a:lnTo>
                  <a:pt x="2111" y="109"/>
                </a:lnTo>
                <a:lnTo>
                  <a:pt x="2090" y="110"/>
                </a:lnTo>
                <a:lnTo>
                  <a:pt x="2003" y="117"/>
                </a:lnTo>
                <a:lnTo>
                  <a:pt x="1778" y="133"/>
                </a:lnTo>
                <a:lnTo>
                  <a:pt x="1778" y="139"/>
                </a:lnTo>
                <a:lnTo>
                  <a:pt x="1784" y="233"/>
                </a:lnTo>
                <a:lnTo>
                  <a:pt x="1794" y="349"/>
                </a:lnTo>
                <a:lnTo>
                  <a:pt x="1800" y="450"/>
                </a:lnTo>
                <a:lnTo>
                  <a:pt x="1708" y="566"/>
                </a:lnTo>
                <a:lnTo>
                  <a:pt x="1716" y="674"/>
                </a:lnTo>
                <a:lnTo>
                  <a:pt x="1731" y="893"/>
                </a:lnTo>
                <a:lnTo>
                  <a:pt x="1630" y="1000"/>
                </a:lnTo>
                <a:lnTo>
                  <a:pt x="1535" y="1117"/>
                </a:lnTo>
                <a:lnTo>
                  <a:pt x="1550" y="1332"/>
                </a:lnTo>
                <a:lnTo>
                  <a:pt x="1443" y="1443"/>
                </a:lnTo>
                <a:lnTo>
                  <a:pt x="1349" y="1559"/>
                </a:lnTo>
                <a:lnTo>
                  <a:pt x="1363" y="1776"/>
                </a:lnTo>
                <a:lnTo>
                  <a:pt x="1263" y="1892"/>
                </a:lnTo>
                <a:lnTo>
                  <a:pt x="1170" y="2116"/>
                </a:lnTo>
                <a:lnTo>
                  <a:pt x="1068" y="2217"/>
                </a:lnTo>
                <a:lnTo>
                  <a:pt x="967" y="2341"/>
                </a:lnTo>
                <a:lnTo>
                  <a:pt x="975" y="2442"/>
                </a:lnTo>
                <a:lnTo>
                  <a:pt x="882" y="2559"/>
                </a:lnTo>
                <a:lnTo>
                  <a:pt x="782" y="2784"/>
                </a:lnTo>
                <a:lnTo>
                  <a:pt x="681" y="2790"/>
                </a:lnTo>
                <a:lnTo>
                  <a:pt x="462" y="2806"/>
                </a:lnTo>
                <a:lnTo>
                  <a:pt x="361" y="2914"/>
                </a:lnTo>
                <a:lnTo>
                  <a:pt x="368" y="3022"/>
                </a:lnTo>
                <a:lnTo>
                  <a:pt x="377" y="3131"/>
                </a:lnTo>
                <a:lnTo>
                  <a:pt x="384" y="3241"/>
                </a:lnTo>
                <a:lnTo>
                  <a:pt x="290" y="3356"/>
                </a:lnTo>
                <a:lnTo>
                  <a:pt x="190" y="3472"/>
                </a:lnTo>
                <a:lnTo>
                  <a:pt x="197" y="3572"/>
                </a:lnTo>
                <a:lnTo>
                  <a:pt x="205" y="3681"/>
                </a:lnTo>
                <a:lnTo>
                  <a:pt x="414" y="3666"/>
                </a:lnTo>
                <a:lnTo>
                  <a:pt x="530" y="3768"/>
                </a:lnTo>
                <a:lnTo>
                  <a:pt x="632" y="3759"/>
                </a:lnTo>
                <a:lnTo>
                  <a:pt x="647" y="3977"/>
                </a:lnTo>
                <a:lnTo>
                  <a:pt x="655" y="4085"/>
                </a:lnTo>
                <a:lnTo>
                  <a:pt x="560" y="4201"/>
                </a:lnTo>
                <a:lnTo>
                  <a:pt x="459" y="4303"/>
                </a:lnTo>
                <a:lnTo>
                  <a:pt x="467" y="4419"/>
                </a:lnTo>
                <a:lnTo>
                  <a:pt x="374" y="4527"/>
                </a:lnTo>
                <a:lnTo>
                  <a:pt x="483" y="4636"/>
                </a:lnTo>
                <a:lnTo>
                  <a:pt x="398" y="4852"/>
                </a:lnTo>
                <a:lnTo>
                  <a:pt x="404" y="4961"/>
                </a:lnTo>
                <a:lnTo>
                  <a:pt x="296" y="4969"/>
                </a:lnTo>
                <a:lnTo>
                  <a:pt x="186" y="5079"/>
                </a:lnTo>
                <a:lnTo>
                  <a:pt x="195" y="5193"/>
                </a:lnTo>
                <a:lnTo>
                  <a:pt x="110" y="5412"/>
                </a:lnTo>
                <a:lnTo>
                  <a:pt x="1" y="5527"/>
                </a:lnTo>
                <a:lnTo>
                  <a:pt x="8" y="5637"/>
                </a:lnTo>
                <a:lnTo>
                  <a:pt x="126" y="5627"/>
                </a:lnTo>
                <a:lnTo>
                  <a:pt x="226" y="5621"/>
                </a:lnTo>
                <a:lnTo>
                  <a:pt x="334" y="5503"/>
                </a:lnTo>
                <a:lnTo>
                  <a:pt x="450" y="5605"/>
                </a:lnTo>
                <a:lnTo>
                  <a:pt x="457" y="5706"/>
                </a:lnTo>
                <a:lnTo>
                  <a:pt x="558" y="5700"/>
                </a:lnTo>
                <a:lnTo>
                  <a:pt x="665" y="5693"/>
                </a:lnTo>
                <a:lnTo>
                  <a:pt x="777" y="5794"/>
                </a:lnTo>
                <a:lnTo>
                  <a:pt x="1000" y="5887"/>
                </a:lnTo>
                <a:lnTo>
                  <a:pt x="1125" y="5986"/>
                </a:lnTo>
                <a:lnTo>
                  <a:pt x="1217" y="5871"/>
                </a:lnTo>
                <a:lnTo>
                  <a:pt x="1225" y="5980"/>
                </a:lnTo>
                <a:lnTo>
                  <a:pt x="1334" y="5972"/>
                </a:lnTo>
                <a:lnTo>
                  <a:pt x="1632" y="5849"/>
                </a:lnTo>
                <a:lnTo>
                  <a:pt x="1651" y="5841"/>
                </a:lnTo>
                <a:lnTo>
                  <a:pt x="1543" y="5849"/>
                </a:lnTo>
                <a:lnTo>
                  <a:pt x="1527" y="5631"/>
                </a:lnTo>
                <a:lnTo>
                  <a:pt x="1513" y="5420"/>
                </a:lnTo>
                <a:lnTo>
                  <a:pt x="1613" y="5304"/>
                </a:lnTo>
                <a:lnTo>
                  <a:pt x="1606" y="5211"/>
                </a:lnTo>
                <a:lnTo>
                  <a:pt x="1605" y="5196"/>
                </a:lnTo>
                <a:lnTo>
                  <a:pt x="1694" y="5190"/>
                </a:lnTo>
                <a:lnTo>
                  <a:pt x="1708" y="5189"/>
                </a:lnTo>
                <a:lnTo>
                  <a:pt x="1700" y="5095"/>
                </a:lnTo>
                <a:lnTo>
                  <a:pt x="1700" y="5087"/>
                </a:lnTo>
                <a:lnTo>
                  <a:pt x="1815" y="5079"/>
                </a:lnTo>
                <a:lnTo>
                  <a:pt x="1909" y="5071"/>
                </a:lnTo>
                <a:lnTo>
                  <a:pt x="1918" y="5071"/>
                </a:lnTo>
                <a:lnTo>
                  <a:pt x="2005" y="4965"/>
                </a:lnTo>
                <a:lnTo>
                  <a:pt x="2018" y="4949"/>
                </a:lnTo>
                <a:lnTo>
                  <a:pt x="2104" y="4943"/>
                </a:lnTo>
                <a:lnTo>
                  <a:pt x="2118" y="4941"/>
                </a:lnTo>
                <a:lnTo>
                  <a:pt x="2111" y="4840"/>
                </a:lnTo>
                <a:lnTo>
                  <a:pt x="2104" y="4732"/>
                </a:lnTo>
                <a:lnTo>
                  <a:pt x="2002" y="4738"/>
                </a:lnTo>
                <a:lnTo>
                  <a:pt x="1887" y="4638"/>
                </a:lnTo>
                <a:lnTo>
                  <a:pt x="1888" y="4637"/>
                </a:lnTo>
                <a:lnTo>
                  <a:pt x="1988" y="4530"/>
                </a:lnTo>
                <a:lnTo>
                  <a:pt x="1980" y="4413"/>
                </a:lnTo>
                <a:lnTo>
                  <a:pt x="2059" y="4321"/>
                </a:lnTo>
                <a:lnTo>
                  <a:pt x="2074" y="4306"/>
                </a:lnTo>
                <a:lnTo>
                  <a:pt x="2168" y="4300"/>
                </a:lnTo>
                <a:lnTo>
                  <a:pt x="2190" y="4298"/>
                </a:lnTo>
                <a:lnTo>
                  <a:pt x="2182" y="4181"/>
                </a:lnTo>
                <a:lnTo>
                  <a:pt x="2283" y="4080"/>
                </a:lnTo>
                <a:lnTo>
                  <a:pt x="2383" y="3962"/>
                </a:lnTo>
                <a:lnTo>
                  <a:pt x="2376" y="3855"/>
                </a:lnTo>
                <a:lnTo>
                  <a:pt x="2370" y="3747"/>
                </a:lnTo>
                <a:lnTo>
                  <a:pt x="2252" y="3645"/>
                </a:lnTo>
                <a:lnTo>
                  <a:pt x="2245" y="3538"/>
                </a:lnTo>
                <a:lnTo>
                  <a:pt x="2236" y="3429"/>
                </a:lnTo>
                <a:lnTo>
                  <a:pt x="2224" y="3244"/>
                </a:lnTo>
                <a:lnTo>
                  <a:pt x="2222" y="3220"/>
                </a:lnTo>
                <a:lnTo>
                  <a:pt x="2448" y="3314"/>
                </a:lnTo>
                <a:lnTo>
                  <a:pt x="2533" y="3306"/>
                </a:lnTo>
                <a:lnTo>
                  <a:pt x="2548" y="3305"/>
                </a:lnTo>
                <a:lnTo>
                  <a:pt x="2539" y="3197"/>
                </a:lnTo>
                <a:lnTo>
                  <a:pt x="2640" y="3082"/>
                </a:lnTo>
                <a:lnTo>
                  <a:pt x="2632" y="2971"/>
                </a:lnTo>
                <a:lnTo>
                  <a:pt x="2836" y="2739"/>
                </a:lnTo>
                <a:lnTo>
                  <a:pt x="2830" y="2654"/>
                </a:lnTo>
                <a:lnTo>
                  <a:pt x="2829" y="2638"/>
                </a:lnTo>
                <a:lnTo>
                  <a:pt x="2929" y="2632"/>
                </a:lnTo>
                <a:lnTo>
                  <a:pt x="3022" y="2624"/>
                </a:lnTo>
                <a:lnTo>
                  <a:pt x="3046" y="2623"/>
                </a:lnTo>
                <a:lnTo>
                  <a:pt x="3038" y="2520"/>
                </a:lnTo>
                <a:lnTo>
                  <a:pt x="3031" y="2406"/>
                </a:lnTo>
                <a:lnTo>
                  <a:pt x="3022" y="2299"/>
                </a:lnTo>
                <a:lnTo>
                  <a:pt x="3015" y="2195"/>
                </a:lnTo>
                <a:lnTo>
                  <a:pt x="3115" y="2073"/>
                </a:lnTo>
                <a:lnTo>
                  <a:pt x="3109" y="1979"/>
                </a:lnTo>
                <a:lnTo>
                  <a:pt x="3201" y="1856"/>
                </a:lnTo>
                <a:lnTo>
                  <a:pt x="3194" y="1755"/>
                </a:lnTo>
                <a:lnTo>
                  <a:pt x="3282" y="1654"/>
                </a:lnTo>
                <a:lnTo>
                  <a:pt x="3294" y="1639"/>
                </a:lnTo>
                <a:lnTo>
                  <a:pt x="3383" y="1633"/>
                </a:lnTo>
                <a:lnTo>
                  <a:pt x="3404" y="1632"/>
                </a:lnTo>
                <a:lnTo>
                  <a:pt x="3396" y="1529"/>
                </a:lnTo>
                <a:lnTo>
                  <a:pt x="3396" y="1523"/>
                </a:lnTo>
                <a:lnTo>
                  <a:pt x="3505" y="1516"/>
                </a:lnTo>
                <a:lnTo>
                  <a:pt x="3591" y="1509"/>
                </a:lnTo>
                <a:lnTo>
                  <a:pt x="3607" y="1508"/>
                </a:lnTo>
                <a:lnTo>
                  <a:pt x="3599" y="1415"/>
                </a:lnTo>
                <a:lnTo>
                  <a:pt x="3599" y="1400"/>
                </a:lnTo>
                <a:lnTo>
                  <a:pt x="3714" y="1391"/>
                </a:lnTo>
                <a:lnTo>
                  <a:pt x="3793" y="1385"/>
                </a:lnTo>
                <a:lnTo>
                  <a:pt x="3808" y="1384"/>
                </a:lnTo>
                <a:lnTo>
                  <a:pt x="3801" y="1291"/>
                </a:lnTo>
                <a:lnTo>
                  <a:pt x="3799" y="1276"/>
                </a:lnTo>
                <a:lnTo>
                  <a:pt x="3902" y="1269"/>
                </a:lnTo>
                <a:lnTo>
                  <a:pt x="3917" y="1269"/>
                </a:lnTo>
                <a:lnTo>
                  <a:pt x="3909" y="1166"/>
                </a:lnTo>
                <a:lnTo>
                  <a:pt x="3786" y="1066"/>
                </a:lnTo>
                <a:lnTo>
                  <a:pt x="3690" y="1072"/>
                </a:lnTo>
                <a:lnTo>
                  <a:pt x="3684" y="964"/>
                </a:lnTo>
                <a:lnTo>
                  <a:pt x="3676" y="856"/>
                </a:lnTo>
                <a:lnTo>
                  <a:pt x="3762" y="749"/>
                </a:lnTo>
                <a:lnTo>
                  <a:pt x="3661" y="639"/>
                </a:lnTo>
                <a:lnTo>
                  <a:pt x="3546" y="646"/>
                </a:lnTo>
                <a:lnTo>
                  <a:pt x="3443" y="654"/>
                </a:lnTo>
                <a:lnTo>
                  <a:pt x="3437" y="552"/>
                </a:lnTo>
                <a:lnTo>
                  <a:pt x="3328" y="560"/>
                </a:lnTo>
                <a:lnTo>
                  <a:pt x="3219" y="567"/>
                </a:lnTo>
                <a:lnTo>
                  <a:pt x="3220" y="584"/>
                </a:lnTo>
                <a:lnTo>
                  <a:pt x="3227" y="670"/>
                </a:lnTo>
                <a:lnTo>
                  <a:pt x="3205" y="651"/>
                </a:lnTo>
                <a:lnTo>
                  <a:pt x="3111" y="575"/>
                </a:lnTo>
                <a:lnTo>
                  <a:pt x="3003" y="473"/>
                </a:lnTo>
                <a:lnTo>
                  <a:pt x="2893" y="482"/>
                </a:lnTo>
                <a:lnTo>
                  <a:pt x="2770" y="381"/>
                </a:lnTo>
                <a:lnTo>
                  <a:pt x="2669" y="389"/>
                </a:lnTo>
                <a:lnTo>
                  <a:pt x="2553" y="396"/>
                </a:lnTo>
                <a:lnTo>
                  <a:pt x="2451" y="405"/>
                </a:lnTo>
                <a:lnTo>
                  <a:pt x="2445" y="303"/>
                </a:lnTo>
                <a:lnTo>
                  <a:pt x="2435" y="187"/>
                </a:lnTo>
                <a:lnTo>
                  <a:pt x="2429" y="87"/>
                </a:lnTo>
                <a:lnTo>
                  <a:pt x="2320" y="94"/>
                </a:lnTo>
                <a:lnTo>
                  <a:pt x="210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929;p51">
            <a:extLst>
              <a:ext uri="{FF2B5EF4-FFF2-40B4-BE49-F238E27FC236}">
                <a16:creationId xmlns:a16="http://schemas.microsoft.com/office/drawing/2014/main" id="{A2055A31-8188-62BA-ADC4-8666C136B281}"/>
              </a:ext>
            </a:extLst>
          </p:cNvPr>
          <p:cNvSpPr/>
          <p:nvPr/>
        </p:nvSpPr>
        <p:spPr>
          <a:xfrm>
            <a:off x="802056" y="3725126"/>
            <a:ext cx="295382" cy="448373"/>
          </a:xfrm>
          <a:custGeom>
            <a:avLst/>
            <a:gdLst/>
            <a:ahLst/>
            <a:cxnLst/>
            <a:rect l="l" t="t" r="r" b="b"/>
            <a:pathLst>
              <a:path w="3987" h="6052" extrusionOk="0">
                <a:moveTo>
                  <a:pt x="2169" y="72"/>
                </a:moveTo>
                <a:lnTo>
                  <a:pt x="2337" y="146"/>
                </a:lnTo>
                <a:cubicBezTo>
                  <a:pt x="2342" y="148"/>
                  <a:pt x="2347" y="148"/>
                  <a:pt x="2353" y="148"/>
                </a:cubicBezTo>
                <a:lnTo>
                  <a:pt x="2429" y="143"/>
                </a:lnTo>
                <a:lnTo>
                  <a:pt x="2447" y="429"/>
                </a:lnTo>
                <a:cubicBezTo>
                  <a:pt x="2449" y="437"/>
                  <a:pt x="2453" y="445"/>
                  <a:pt x="2460" y="450"/>
                </a:cubicBezTo>
                <a:cubicBezTo>
                  <a:pt x="2465" y="455"/>
                  <a:pt x="2472" y="459"/>
                  <a:pt x="2480" y="459"/>
                </a:cubicBezTo>
                <a:cubicBezTo>
                  <a:pt x="2481" y="459"/>
                  <a:pt x="2482" y="459"/>
                  <a:pt x="2483" y="459"/>
                </a:cubicBezTo>
                <a:lnTo>
                  <a:pt x="2789" y="436"/>
                </a:lnTo>
                <a:lnTo>
                  <a:pt x="2903" y="529"/>
                </a:lnTo>
                <a:cubicBezTo>
                  <a:pt x="2909" y="532"/>
                  <a:pt x="2915" y="535"/>
                  <a:pt x="2922" y="535"/>
                </a:cubicBezTo>
                <a:cubicBezTo>
                  <a:pt x="2923" y="535"/>
                  <a:pt x="2925" y="535"/>
                  <a:pt x="2926" y="535"/>
                </a:cubicBezTo>
                <a:lnTo>
                  <a:pt x="3020" y="529"/>
                </a:lnTo>
                <a:lnTo>
                  <a:pt x="3119" y="622"/>
                </a:lnTo>
                <a:lnTo>
                  <a:pt x="3236" y="717"/>
                </a:lnTo>
                <a:cubicBezTo>
                  <a:pt x="3241" y="722"/>
                  <a:pt x="3248" y="725"/>
                  <a:pt x="3256" y="725"/>
                </a:cubicBezTo>
                <a:cubicBezTo>
                  <a:pt x="3260" y="725"/>
                  <a:pt x="3265" y="724"/>
                  <a:pt x="3270" y="721"/>
                </a:cubicBezTo>
                <a:cubicBezTo>
                  <a:pt x="3282" y="715"/>
                  <a:pt x="3290" y="703"/>
                  <a:pt x="3289" y="690"/>
                </a:cubicBezTo>
                <a:lnTo>
                  <a:pt x="3283" y="620"/>
                </a:lnTo>
                <a:lnTo>
                  <a:pt x="3436" y="610"/>
                </a:lnTo>
                <a:lnTo>
                  <a:pt x="3441" y="678"/>
                </a:lnTo>
                <a:cubicBezTo>
                  <a:pt x="3442" y="695"/>
                  <a:pt x="3455" y="709"/>
                  <a:pt x="3473" y="709"/>
                </a:cubicBezTo>
                <a:cubicBezTo>
                  <a:pt x="3474" y="709"/>
                  <a:pt x="3475" y="709"/>
                  <a:pt x="3476" y="709"/>
                </a:cubicBezTo>
                <a:lnTo>
                  <a:pt x="3678" y="694"/>
                </a:lnTo>
                <a:lnTo>
                  <a:pt x="3751" y="772"/>
                </a:lnTo>
                <a:lnTo>
                  <a:pt x="3681" y="856"/>
                </a:lnTo>
                <a:cubicBezTo>
                  <a:pt x="3676" y="863"/>
                  <a:pt x="3674" y="872"/>
                  <a:pt x="3674" y="880"/>
                </a:cubicBezTo>
                <a:lnTo>
                  <a:pt x="3690" y="1097"/>
                </a:lnTo>
                <a:cubicBezTo>
                  <a:pt x="3691" y="1106"/>
                  <a:pt x="3695" y="1115"/>
                  <a:pt x="3701" y="1120"/>
                </a:cubicBezTo>
                <a:cubicBezTo>
                  <a:pt x="3706" y="1124"/>
                  <a:pt x="3713" y="1127"/>
                  <a:pt x="3721" y="1127"/>
                </a:cubicBezTo>
                <a:cubicBezTo>
                  <a:pt x="3723" y="1127"/>
                  <a:pt x="3724" y="1127"/>
                  <a:pt x="3725" y="1127"/>
                </a:cubicBezTo>
                <a:lnTo>
                  <a:pt x="3805" y="1122"/>
                </a:lnTo>
                <a:lnTo>
                  <a:pt x="3908" y="1205"/>
                </a:lnTo>
                <a:lnTo>
                  <a:pt x="3912" y="1260"/>
                </a:lnTo>
                <a:lnTo>
                  <a:pt x="3827" y="1267"/>
                </a:lnTo>
                <a:cubicBezTo>
                  <a:pt x="3809" y="1268"/>
                  <a:pt x="3796" y="1283"/>
                  <a:pt x="3798" y="1302"/>
                </a:cubicBezTo>
                <a:lnTo>
                  <a:pt x="3803" y="1377"/>
                </a:lnTo>
                <a:lnTo>
                  <a:pt x="3627" y="1389"/>
                </a:lnTo>
                <a:cubicBezTo>
                  <a:pt x="3619" y="1391"/>
                  <a:pt x="3610" y="1394"/>
                  <a:pt x="3605" y="1401"/>
                </a:cubicBezTo>
                <a:cubicBezTo>
                  <a:pt x="3600" y="1407"/>
                  <a:pt x="3597" y="1415"/>
                  <a:pt x="3597" y="1424"/>
                </a:cubicBezTo>
                <a:lnTo>
                  <a:pt x="3602" y="1501"/>
                </a:lnTo>
                <a:lnTo>
                  <a:pt x="3424" y="1513"/>
                </a:lnTo>
                <a:cubicBezTo>
                  <a:pt x="3415" y="1513"/>
                  <a:pt x="3407" y="1522"/>
                  <a:pt x="3402" y="1528"/>
                </a:cubicBezTo>
                <a:cubicBezTo>
                  <a:pt x="3397" y="1534"/>
                  <a:pt x="3394" y="1547"/>
                  <a:pt x="3394" y="1555"/>
                </a:cubicBezTo>
                <a:lnTo>
                  <a:pt x="3399" y="1625"/>
                </a:lnTo>
                <a:lnTo>
                  <a:pt x="3324" y="1630"/>
                </a:lnTo>
                <a:cubicBezTo>
                  <a:pt x="3316" y="1631"/>
                  <a:pt x="3306" y="1635"/>
                  <a:pt x="3301" y="1642"/>
                </a:cubicBezTo>
                <a:lnTo>
                  <a:pt x="3201" y="1757"/>
                </a:lnTo>
                <a:cubicBezTo>
                  <a:pt x="3196" y="1763"/>
                  <a:pt x="3194" y="1772"/>
                  <a:pt x="3194" y="1781"/>
                </a:cubicBezTo>
                <a:lnTo>
                  <a:pt x="3200" y="1870"/>
                </a:lnTo>
                <a:lnTo>
                  <a:pt x="3116" y="1982"/>
                </a:lnTo>
                <a:cubicBezTo>
                  <a:pt x="3111" y="1989"/>
                  <a:pt x="3109" y="1997"/>
                  <a:pt x="3109" y="2005"/>
                </a:cubicBezTo>
                <a:lnTo>
                  <a:pt x="3114" y="2085"/>
                </a:lnTo>
                <a:lnTo>
                  <a:pt x="3022" y="2198"/>
                </a:lnTo>
                <a:cubicBezTo>
                  <a:pt x="3017" y="2204"/>
                  <a:pt x="3014" y="2213"/>
                  <a:pt x="3014" y="2220"/>
                </a:cubicBezTo>
                <a:lnTo>
                  <a:pt x="3041" y="2615"/>
                </a:lnTo>
                <a:lnTo>
                  <a:pt x="2857" y="2628"/>
                </a:lnTo>
                <a:cubicBezTo>
                  <a:pt x="2838" y="2630"/>
                  <a:pt x="2825" y="2645"/>
                  <a:pt x="2826" y="2663"/>
                </a:cubicBezTo>
                <a:lnTo>
                  <a:pt x="2833" y="2750"/>
                </a:lnTo>
                <a:lnTo>
                  <a:pt x="2639" y="2973"/>
                </a:lnTo>
                <a:cubicBezTo>
                  <a:pt x="2634" y="2980"/>
                  <a:pt x="2632" y="2987"/>
                  <a:pt x="2632" y="2996"/>
                </a:cubicBezTo>
                <a:lnTo>
                  <a:pt x="2638" y="3093"/>
                </a:lnTo>
                <a:lnTo>
                  <a:pt x="2545" y="3198"/>
                </a:lnTo>
                <a:cubicBezTo>
                  <a:pt x="2540" y="3204"/>
                  <a:pt x="2538" y="3213"/>
                  <a:pt x="2538" y="3221"/>
                </a:cubicBezTo>
                <a:lnTo>
                  <a:pt x="2543" y="3297"/>
                </a:lnTo>
                <a:lnTo>
                  <a:pt x="2483" y="3301"/>
                </a:lnTo>
                <a:lnTo>
                  <a:pt x="2265" y="3211"/>
                </a:lnTo>
                <a:cubicBezTo>
                  <a:pt x="2261" y="3210"/>
                  <a:pt x="2258" y="3209"/>
                  <a:pt x="2254" y="3209"/>
                </a:cubicBezTo>
                <a:cubicBezTo>
                  <a:pt x="2247" y="3209"/>
                  <a:pt x="2240" y="3211"/>
                  <a:pt x="2234" y="3215"/>
                </a:cubicBezTo>
                <a:cubicBezTo>
                  <a:pt x="2226" y="3221"/>
                  <a:pt x="2220" y="3231"/>
                  <a:pt x="2221" y="3244"/>
                </a:cubicBezTo>
                <a:lnTo>
                  <a:pt x="2252" y="3669"/>
                </a:lnTo>
                <a:cubicBezTo>
                  <a:pt x="2253" y="3678"/>
                  <a:pt x="2257" y="3686"/>
                  <a:pt x="2263" y="3692"/>
                </a:cubicBezTo>
                <a:lnTo>
                  <a:pt x="2368" y="3783"/>
                </a:lnTo>
                <a:lnTo>
                  <a:pt x="2382" y="3974"/>
                </a:lnTo>
                <a:lnTo>
                  <a:pt x="2291" y="4078"/>
                </a:lnTo>
                <a:lnTo>
                  <a:pt x="2190" y="4179"/>
                </a:lnTo>
                <a:cubicBezTo>
                  <a:pt x="2184" y="4186"/>
                  <a:pt x="2181" y="4195"/>
                  <a:pt x="2181" y="4204"/>
                </a:cubicBezTo>
                <a:lnTo>
                  <a:pt x="2187" y="4288"/>
                </a:lnTo>
                <a:lnTo>
                  <a:pt x="2104" y="4296"/>
                </a:lnTo>
                <a:cubicBezTo>
                  <a:pt x="2097" y="4297"/>
                  <a:pt x="2087" y="4301"/>
                  <a:pt x="2082" y="4307"/>
                </a:cubicBezTo>
                <a:lnTo>
                  <a:pt x="1988" y="4415"/>
                </a:lnTo>
                <a:cubicBezTo>
                  <a:pt x="1983" y="4422"/>
                  <a:pt x="1981" y="4429"/>
                  <a:pt x="1981" y="4438"/>
                </a:cubicBezTo>
                <a:lnTo>
                  <a:pt x="1988" y="4541"/>
                </a:lnTo>
                <a:lnTo>
                  <a:pt x="1895" y="4641"/>
                </a:lnTo>
                <a:cubicBezTo>
                  <a:pt x="1885" y="4656"/>
                  <a:pt x="1887" y="4674"/>
                  <a:pt x="1900" y="4686"/>
                </a:cubicBezTo>
                <a:lnTo>
                  <a:pt x="2015" y="4786"/>
                </a:lnTo>
                <a:cubicBezTo>
                  <a:pt x="2021" y="4790"/>
                  <a:pt x="2028" y="4794"/>
                  <a:pt x="2035" y="4794"/>
                </a:cubicBezTo>
                <a:cubicBezTo>
                  <a:pt x="2036" y="4794"/>
                  <a:pt x="2038" y="4794"/>
                  <a:pt x="2039" y="4793"/>
                </a:cubicBezTo>
                <a:lnTo>
                  <a:pt x="2107" y="4788"/>
                </a:lnTo>
                <a:lnTo>
                  <a:pt x="2117" y="4934"/>
                </a:lnTo>
                <a:lnTo>
                  <a:pt x="2050" y="4939"/>
                </a:lnTo>
                <a:cubicBezTo>
                  <a:pt x="2040" y="4939"/>
                  <a:pt x="2031" y="4944"/>
                  <a:pt x="2026" y="4952"/>
                </a:cubicBezTo>
                <a:lnTo>
                  <a:pt x="1935" y="5063"/>
                </a:lnTo>
                <a:lnTo>
                  <a:pt x="1732" y="5078"/>
                </a:lnTo>
                <a:cubicBezTo>
                  <a:pt x="1713" y="5079"/>
                  <a:pt x="1701" y="5103"/>
                  <a:pt x="1702" y="5120"/>
                </a:cubicBezTo>
                <a:lnTo>
                  <a:pt x="1706" y="5182"/>
                </a:lnTo>
                <a:lnTo>
                  <a:pt x="1637" y="5187"/>
                </a:lnTo>
                <a:cubicBezTo>
                  <a:pt x="1629" y="5188"/>
                  <a:pt x="1620" y="5192"/>
                  <a:pt x="1614" y="5198"/>
                </a:cubicBezTo>
                <a:cubicBezTo>
                  <a:pt x="1609" y="5205"/>
                  <a:pt x="1607" y="5213"/>
                  <a:pt x="1607" y="5222"/>
                </a:cubicBezTo>
                <a:lnTo>
                  <a:pt x="1613" y="5317"/>
                </a:lnTo>
                <a:lnTo>
                  <a:pt x="1521" y="5422"/>
                </a:lnTo>
                <a:cubicBezTo>
                  <a:pt x="1516" y="5428"/>
                  <a:pt x="1513" y="5437"/>
                  <a:pt x="1513" y="5446"/>
                </a:cubicBezTo>
                <a:lnTo>
                  <a:pt x="1544" y="5873"/>
                </a:lnTo>
                <a:cubicBezTo>
                  <a:pt x="1544" y="5876"/>
                  <a:pt x="1545" y="5880"/>
                  <a:pt x="1546" y="5884"/>
                </a:cubicBezTo>
                <a:lnTo>
                  <a:pt x="1358" y="5963"/>
                </a:lnTo>
                <a:lnTo>
                  <a:pt x="1289" y="5968"/>
                </a:lnTo>
                <a:lnTo>
                  <a:pt x="1283" y="5892"/>
                </a:lnTo>
                <a:cubicBezTo>
                  <a:pt x="1281" y="5879"/>
                  <a:pt x="1273" y="5868"/>
                  <a:pt x="1259" y="5864"/>
                </a:cubicBezTo>
                <a:cubicBezTo>
                  <a:pt x="1257" y="5863"/>
                  <a:pt x="1253" y="5863"/>
                  <a:pt x="1250" y="5863"/>
                </a:cubicBezTo>
                <a:cubicBezTo>
                  <a:pt x="1240" y="5863"/>
                  <a:pt x="1231" y="5868"/>
                  <a:pt x="1224" y="5875"/>
                </a:cubicBezTo>
                <a:lnTo>
                  <a:pt x="1151" y="5965"/>
                </a:lnTo>
                <a:lnTo>
                  <a:pt x="1052" y="5886"/>
                </a:lnTo>
                <a:cubicBezTo>
                  <a:pt x="1050" y="5882"/>
                  <a:pt x="1047" y="5881"/>
                  <a:pt x="1045" y="5880"/>
                </a:cubicBezTo>
                <a:lnTo>
                  <a:pt x="826" y="5789"/>
                </a:lnTo>
                <a:lnTo>
                  <a:pt x="721" y="5692"/>
                </a:lnTo>
                <a:cubicBezTo>
                  <a:pt x="715" y="5685"/>
                  <a:pt x="708" y="5682"/>
                  <a:pt x="700" y="5682"/>
                </a:cubicBezTo>
                <a:cubicBezTo>
                  <a:pt x="698" y="5682"/>
                  <a:pt x="697" y="5682"/>
                  <a:pt x="696" y="5682"/>
                </a:cubicBezTo>
                <a:lnTo>
                  <a:pt x="519" y="5695"/>
                </a:lnTo>
                <a:lnTo>
                  <a:pt x="514" y="5625"/>
                </a:lnTo>
                <a:cubicBezTo>
                  <a:pt x="513" y="5616"/>
                  <a:pt x="509" y="5609"/>
                  <a:pt x="502" y="5603"/>
                </a:cubicBezTo>
                <a:lnTo>
                  <a:pt x="386" y="5503"/>
                </a:lnTo>
                <a:cubicBezTo>
                  <a:pt x="380" y="5498"/>
                  <a:pt x="373" y="5495"/>
                  <a:pt x="365" y="5495"/>
                </a:cubicBezTo>
                <a:cubicBezTo>
                  <a:pt x="356" y="5495"/>
                  <a:pt x="347" y="5499"/>
                  <a:pt x="341" y="5505"/>
                </a:cubicBezTo>
                <a:lnTo>
                  <a:pt x="240" y="5613"/>
                </a:lnTo>
                <a:lnTo>
                  <a:pt x="68" y="5624"/>
                </a:lnTo>
                <a:lnTo>
                  <a:pt x="65" y="5563"/>
                </a:lnTo>
                <a:lnTo>
                  <a:pt x="164" y="5457"/>
                </a:lnTo>
                <a:cubicBezTo>
                  <a:pt x="166" y="5453"/>
                  <a:pt x="169" y="5449"/>
                  <a:pt x="170" y="5446"/>
                </a:cubicBezTo>
                <a:lnTo>
                  <a:pt x="256" y="5229"/>
                </a:lnTo>
                <a:cubicBezTo>
                  <a:pt x="259" y="5223"/>
                  <a:pt x="259" y="5219"/>
                  <a:pt x="259" y="5214"/>
                </a:cubicBezTo>
                <a:lnTo>
                  <a:pt x="253" y="5114"/>
                </a:lnTo>
                <a:lnTo>
                  <a:pt x="342" y="5022"/>
                </a:lnTo>
                <a:lnTo>
                  <a:pt x="438" y="5016"/>
                </a:lnTo>
                <a:cubicBezTo>
                  <a:pt x="446" y="5015"/>
                  <a:pt x="456" y="5011"/>
                  <a:pt x="461" y="5005"/>
                </a:cubicBezTo>
                <a:cubicBezTo>
                  <a:pt x="466" y="4998"/>
                  <a:pt x="468" y="4990"/>
                  <a:pt x="468" y="4981"/>
                </a:cubicBezTo>
                <a:lnTo>
                  <a:pt x="461" y="4880"/>
                </a:lnTo>
                <a:lnTo>
                  <a:pt x="544" y="4669"/>
                </a:lnTo>
                <a:cubicBezTo>
                  <a:pt x="547" y="4658"/>
                  <a:pt x="545" y="4643"/>
                  <a:pt x="536" y="4635"/>
                </a:cubicBezTo>
                <a:lnTo>
                  <a:pt x="448" y="4548"/>
                </a:lnTo>
                <a:lnTo>
                  <a:pt x="523" y="4463"/>
                </a:lnTo>
                <a:cubicBezTo>
                  <a:pt x="528" y="4457"/>
                  <a:pt x="531" y="4449"/>
                  <a:pt x="531" y="4439"/>
                </a:cubicBezTo>
                <a:lnTo>
                  <a:pt x="523" y="4338"/>
                </a:lnTo>
                <a:lnTo>
                  <a:pt x="617" y="4245"/>
                </a:lnTo>
                <a:lnTo>
                  <a:pt x="712" y="4129"/>
                </a:lnTo>
                <a:cubicBezTo>
                  <a:pt x="717" y="4122"/>
                  <a:pt x="719" y="4113"/>
                  <a:pt x="719" y="4105"/>
                </a:cubicBezTo>
                <a:lnTo>
                  <a:pt x="696" y="3780"/>
                </a:lnTo>
                <a:cubicBezTo>
                  <a:pt x="695" y="3771"/>
                  <a:pt x="691" y="3763"/>
                  <a:pt x="685" y="3757"/>
                </a:cubicBezTo>
                <a:cubicBezTo>
                  <a:pt x="679" y="3753"/>
                  <a:pt x="672" y="3749"/>
                  <a:pt x="665" y="3749"/>
                </a:cubicBezTo>
                <a:cubicBezTo>
                  <a:pt x="664" y="3749"/>
                  <a:pt x="662" y="3750"/>
                  <a:pt x="661" y="3750"/>
                </a:cubicBezTo>
                <a:lnTo>
                  <a:pt x="572" y="3756"/>
                </a:lnTo>
                <a:lnTo>
                  <a:pt x="467" y="3664"/>
                </a:lnTo>
                <a:cubicBezTo>
                  <a:pt x="462" y="3659"/>
                  <a:pt x="455" y="3656"/>
                  <a:pt x="448" y="3656"/>
                </a:cubicBezTo>
                <a:cubicBezTo>
                  <a:pt x="446" y="3656"/>
                  <a:pt x="445" y="3656"/>
                  <a:pt x="443" y="3656"/>
                </a:cubicBezTo>
                <a:lnTo>
                  <a:pt x="266" y="3669"/>
                </a:lnTo>
                <a:lnTo>
                  <a:pt x="255" y="3506"/>
                </a:lnTo>
                <a:lnTo>
                  <a:pt x="347" y="3399"/>
                </a:lnTo>
                <a:lnTo>
                  <a:pt x="441" y="3284"/>
                </a:lnTo>
                <a:cubicBezTo>
                  <a:pt x="445" y="3277"/>
                  <a:pt x="447" y="3268"/>
                  <a:pt x="447" y="3261"/>
                </a:cubicBezTo>
                <a:lnTo>
                  <a:pt x="425" y="2948"/>
                </a:lnTo>
                <a:lnTo>
                  <a:pt x="509" y="2860"/>
                </a:lnTo>
                <a:lnTo>
                  <a:pt x="815" y="2837"/>
                </a:lnTo>
                <a:cubicBezTo>
                  <a:pt x="826" y="2836"/>
                  <a:pt x="837" y="2829"/>
                  <a:pt x="842" y="2818"/>
                </a:cubicBezTo>
                <a:lnTo>
                  <a:pt x="941" y="2596"/>
                </a:lnTo>
                <a:lnTo>
                  <a:pt x="1030" y="2485"/>
                </a:lnTo>
                <a:cubicBezTo>
                  <a:pt x="1034" y="2480"/>
                  <a:pt x="1037" y="2470"/>
                  <a:pt x="1037" y="2462"/>
                </a:cubicBezTo>
                <a:lnTo>
                  <a:pt x="1030" y="2372"/>
                </a:lnTo>
                <a:lnTo>
                  <a:pt x="1120" y="2262"/>
                </a:lnTo>
                <a:lnTo>
                  <a:pt x="1222" y="2160"/>
                </a:lnTo>
                <a:cubicBezTo>
                  <a:pt x="1224" y="2158"/>
                  <a:pt x="1227" y="2154"/>
                  <a:pt x="1228" y="2150"/>
                </a:cubicBezTo>
                <a:lnTo>
                  <a:pt x="1320" y="1930"/>
                </a:lnTo>
                <a:lnTo>
                  <a:pt x="1417" y="1819"/>
                </a:lnTo>
                <a:cubicBezTo>
                  <a:pt x="1422" y="1811"/>
                  <a:pt x="1425" y="1804"/>
                  <a:pt x="1425" y="1795"/>
                </a:cubicBezTo>
                <a:lnTo>
                  <a:pt x="1410" y="1591"/>
                </a:lnTo>
                <a:lnTo>
                  <a:pt x="1495" y="1486"/>
                </a:lnTo>
                <a:lnTo>
                  <a:pt x="1603" y="1376"/>
                </a:lnTo>
                <a:cubicBezTo>
                  <a:pt x="1609" y="1369"/>
                  <a:pt x="1612" y="1360"/>
                  <a:pt x="1612" y="1351"/>
                </a:cubicBezTo>
                <a:lnTo>
                  <a:pt x="1598" y="1147"/>
                </a:lnTo>
                <a:lnTo>
                  <a:pt x="1682" y="1043"/>
                </a:lnTo>
                <a:lnTo>
                  <a:pt x="1784" y="935"/>
                </a:lnTo>
                <a:cubicBezTo>
                  <a:pt x="1790" y="928"/>
                  <a:pt x="1794" y="919"/>
                  <a:pt x="1794" y="910"/>
                </a:cubicBezTo>
                <a:lnTo>
                  <a:pt x="1771" y="596"/>
                </a:lnTo>
                <a:lnTo>
                  <a:pt x="1856" y="491"/>
                </a:lnTo>
                <a:cubicBezTo>
                  <a:pt x="1859" y="486"/>
                  <a:pt x="1862" y="476"/>
                  <a:pt x="1862" y="468"/>
                </a:cubicBezTo>
                <a:lnTo>
                  <a:pt x="1842" y="184"/>
                </a:lnTo>
                <a:lnTo>
                  <a:pt x="2143" y="163"/>
                </a:lnTo>
                <a:cubicBezTo>
                  <a:pt x="2161" y="162"/>
                  <a:pt x="2175" y="145"/>
                  <a:pt x="2174" y="128"/>
                </a:cubicBezTo>
                <a:lnTo>
                  <a:pt x="2169" y="72"/>
                </a:lnTo>
                <a:close/>
                <a:moveTo>
                  <a:pt x="2137" y="0"/>
                </a:moveTo>
                <a:cubicBezTo>
                  <a:pt x="2131" y="0"/>
                  <a:pt x="2124" y="2"/>
                  <a:pt x="2118" y="7"/>
                </a:cubicBezTo>
                <a:cubicBezTo>
                  <a:pt x="2109" y="13"/>
                  <a:pt x="2104" y="24"/>
                  <a:pt x="2106" y="35"/>
                </a:cubicBezTo>
                <a:lnTo>
                  <a:pt x="2111" y="111"/>
                </a:lnTo>
                <a:lnTo>
                  <a:pt x="1810" y="132"/>
                </a:lnTo>
                <a:cubicBezTo>
                  <a:pt x="1791" y="132"/>
                  <a:pt x="1779" y="154"/>
                  <a:pt x="1780" y="171"/>
                </a:cubicBezTo>
                <a:lnTo>
                  <a:pt x="1801" y="470"/>
                </a:lnTo>
                <a:lnTo>
                  <a:pt x="1716" y="575"/>
                </a:lnTo>
                <a:cubicBezTo>
                  <a:pt x="1712" y="581"/>
                  <a:pt x="1710" y="590"/>
                  <a:pt x="1710" y="597"/>
                </a:cubicBezTo>
                <a:lnTo>
                  <a:pt x="1732" y="910"/>
                </a:lnTo>
                <a:lnTo>
                  <a:pt x="1638" y="1009"/>
                </a:lnTo>
                <a:lnTo>
                  <a:pt x="1544" y="1124"/>
                </a:lnTo>
                <a:cubicBezTo>
                  <a:pt x="1538" y="1131"/>
                  <a:pt x="1535" y="1140"/>
                  <a:pt x="1535" y="1148"/>
                </a:cubicBezTo>
                <a:lnTo>
                  <a:pt x="1550" y="1350"/>
                </a:lnTo>
                <a:lnTo>
                  <a:pt x="1451" y="1451"/>
                </a:lnTo>
                <a:lnTo>
                  <a:pt x="1357" y="1567"/>
                </a:lnTo>
                <a:cubicBezTo>
                  <a:pt x="1352" y="1574"/>
                  <a:pt x="1349" y="1582"/>
                  <a:pt x="1349" y="1591"/>
                </a:cubicBezTo>
                <a:lnTo>
                  <a:pt x="1364" y="1794"/>
                </a:lnTo>
                <a:lnTo>
                  <a:pt x="1273" y="1899"/>
                </a:lnTo>
                <a:cubicBezTo>
                  <a:pt x="1270" y="1902"/>
                  <a:pt x="1269" y="1905"/>
                  <a:pt x="1268" y="1908"/>
                </a:cubicBezTo>
                <a:lnTo>
                  <a:pt x="1176" y="2127"/>
                </a:lnTo>
                <a:lnTo>
                  <a:pt x="1077" y="2226"/>
                </a:lnTo>
                <a:lnTo>
                  <a:pt x="977" y="2348"/>
                </a:lnTo>
                <a:cubicBezTo>
                  <a:pt x="972" y="2355"/>
                  <a:pt x="969" y="2363"/>
                  <a:pt x="969" y="2371"/>
                </a:cubicBezTo>
                <a:lnTo>
                  <a:pt x="976" y="2461"/>
                </a:lnTo>
                <a:lnTo>
                  <a:pt x="891" y="2566"/>
                </a:lnTo>
                <a:cubicBezTo>
                  <a:pt x="890" y="2568"/>
                  <a:pt x="889" y="2570"/>
                  <a:pt x="888" y="2573"/>
                </a:cubicBezTo>
                <a:lnTo>
                  <a:pt x="795" y="2780"/>
                </a:lnTo>
                <a:lnTo>
                  <a:pt x="495" y="2800"/>
                </a:lnTo>
                <a:cubicBezTo>
                  <a:pt x="487" y="2803"/>
                  <a:pt x="478" y="2805"/>
                  <a:pt x="473" y="2811"/>
                </a:cubicBezTo>
                <a:lnTo>
                  <a:pt x="372" y="2919"/>
                </a:lnTo>
                <a:cubicBezTo>
                  <a:pt x="365" y="2925"/>
                  <a:pt x="363" y="2935"/>
                  <a:pt x="363" y="2944"/>
                </a:cubicBezTo>
                <a:lnTo>
                  <a:pt x="385" y="3258"/>
                </a:lnTo>
                <a:lnTo>
                  <a:pt x="300" y="3362"/>
                </a:lnTo>
                <a:lnTo>
                  <a:pt x="200" y="3477"/>
                </a:lnTo>
                <a:cubicBezTo>
                  <a:pt x="195" y="3484"/>
                  <a:pt x="192" y="3492"/>
                  <a:pt x="192" y="3501"/>
                </a:cubicBezTo>
                <a:lnTo>
                  <a:pt x="207" y="3710"/>
                </a:lnTo>
                <a:cubicBezTo>
                  <a:pt x="208" y="3720"/>
                  <a:pt x="212" y="3728"/>
                  <a:pt x="218" y="3732"/>
                </a:cubicBezTo>
                <a:cubicBezTo>
                  <a:pt x="224" y="3738"/>
                  <a:pt x="231" y="3741"/>
                  <a:pt x="239" y="3741"/>
                </a:cubicBezTo>
                <a:cubicBezTo>
                  <a:pt x="240" y="3741"/>
                  <a:pt x="241" y="3741"/>
                  <a:pt x="242" y="3741"/>
                </a:cubicBezTo>
                <a:lnTo>
                  <a:pt x="437" y="3726"/>
                </a:lnTo>
                <a:lnTo>
                  <a:pt x="542" y="3819"/>
                </a:lnTo>
                <a:cubicBezTo>
                  <a:pt x="549" y="3823"/>
                  <a:pt x="555" y="3827"/>
                  <a:pt x="563" y="3827"/>
                </a:cubicBezTo>
                <a:cubicBezTo>
                  <a:pt x="564" y="3827"/>
                  <a:pt x="565" y="3827"/>
                  <a:pt x="566" y="3827"/>
                </a:cubicBezTo>
                <a:lnTo>
                  <a:pt x="635" y="3822"/>
                </a:lnTo>
                <a:lnTo>
                  <a:pt x="654" y="4101"/>
                </a:lnTo>
                <a:lnTo>
                  <a:pt x="570" y="4204"/>
                </a:lnTo>
                <a:lnTo>
                  <a:pt x="468" y="4306"/>
                </a:lnTo>
                <a:cubicBezTo>
                  <a:pt x="462" y="4312"/>
                  <a:pt x="459" y="4322"/>
                  <a:pt x="459" y="4330"/>
                </a:cubicBezTo>
                <a:lnTo>
                  <a:pt x="467" y="4433"/>
                </a:lnTo>
                <a:lnTo>
                  <a:pt x="383" y="4531"/>
                </a:lnTo>
                <a:cubicBezTo>
                  <a:pt x="370" y="4543"/>
                  <a:pt x="372" y="4563"/>
                  <a:pt x="384" y="4575"/>
                </a:cubicBezTo>
                <a:lnTo>
                  <a:pt x="477" y="4668"/>
                </a:lnTo>
                <a:lnTo>
                  <a:pt x="399" y="4865"/>
                </a:lnTo>
                <a:cubicBezTo>
                  <a:pt x="396" y="4869"/>
                  <a:pt x="396" y="4875"/>
                  <a:pt x="396" y="4880"/>
                </a:cubicBezTo>
                <a:lnTo>
                  <a:pt x="401" y="4955"/>
                </a:lnTo>
                <a:lnTo>
                  <a:pt x="326" y="4960"/>
                </a:lnTo>
                <a:cubicBezTo>
                  <a:pt x="318" y="4960"/>
                  <a:pt x="311" y="4964"/>
                  <a:pt x="306" y="4969"/>
                </a:cubicBezTo>
                <a:lnTo>
                  <a:pt x="196" y="5080"/>
                </a:lnTo>
                <a:cubicBezTo>
                  <a:pt x="190" y="5086"/>
                  <a:pt x="187" y="5095"/>
                  <a:pt x="187" y="5105"/>
                </a:cubicBezTo>
                <a:lnTo>
                  <a:pt x="195" y="5211"/>
                </a:lnTo>
                <a:lnTo>
                  <a:pt x="114" y="5417"/>
                </a:lnTo>
                <a:lnTo>
                  <a:pt x="10" y="5528"/>
                </a:lnTo>
                <a:cubicBezTo>
                  <a:pt x="4" y="5536"/>
                  <a:pt x="1" y="5544"/>
                  <a:pt x="1" y="5553"/>
                </a:cubicBezTo>
                <a:lnTo>
                  <a:pt x="9" y="5662"/>
                </a:lnTo>
                <a:cubicBezTo>
                  <a:pt x="10" y="5671"/>
                  <a:pt x="14" y="5678"/>
                  <a:pt x="20" y="5684"/>
                </a:cubicBezTo>
                <a:cubicBezTo>
                  <a:pt x="26" y="5688"/>
                  <a:pt x="33" y="5692"/>
                  <a:pt x="41" y="5692"/>
                </a:cubicBezTo>
                <a:cubicBezTo>
                  <a:pt x="42" y="5692"/>
                  <a:pt x="42" y="5692"/>
                  <a:pt x="43" y="5692"/>
                </a:cubicBezTo>
                <a:lnTo>
                  <a:pt x="261" y="5676"/>
                </a:lnTo>
                <a:cubicBezTo>
                  <a:pt x="270" y="5674"/>
                  <a:pt x="279" y="5672"/>
                  <a:pt x="284" y="5666"/>
                </a:cubicBezTo>
                <a:lnTo>
                  <a:pt x="370" y="5572"/>
                </a:lnTo>
                <a:lnTo>
                  <a:pt x="452" y="5643"/>
                </a:lnTo>
                <a:lnTo>
                  <a:pt x="459" y="5732"/>
                </a:lnTo>
                <a:cubicBezTo>
                  <a:pt x="461" y="5741"/>
                  <a:pt x="464" y="5749"/>
                  <a:pt x="471" y="5754"/>
                </a:cubicBezTo>
                <a:cubicBezTo>
                  <a:pt x="476" y="5759"/>
                  <a:pt x="483" y="5762"/>
                  <a:pt x="490" y="5762"/>
                </a:cubicBezTo>
                <a:cubicBezTo>
                  <a:pt x="491" y="5762"/>
                  <a:pt x="493" y="5762"/>
                  <a:pt x="494" y="5762"/>
                </a:cubicBezTo>
                <a:lnTo>
                  <a:pt x="689" y="5747"/>
                </a:lnTo>
                <a:lnTo>
                  <a:pt x="789" y="5840"/>
                </a:lnTo>
                <a:cubicBezTo>
                  <a:pt x="791" y="5843"/>
                  <a:pt x="794" y="5845"/>
                  <a:pt x="797" y="5847"/>
                </a:cubicBezTo>
                <a:lnTo>
                  <a:pt x="1018" y="5938"/>
                </a:lnTo>
                <a:lnTo>
                  <a:pt x="1138" y="6035"/>
                </a:lnTo>
                <a:cubicBezTo>
                  <a:pt x="1144" y="6041"/>
                  <a:pt x="1150" y="6043"/>
                  <a:pt x="1158" y="6043"/>
                </a:cubicBezTo>
                <a:cubicBezTo>
                  <a:pt x="1159" y="6043"/>
                  <a:pt x="1159" y="6043"/>
                  <a:pt x="1170" y="6051"/>
                </a:cubicBezTo>
                <a:cubicBezTo>
                  <a:pt x="1179" y="6051"/>
                  <a:pt x="1187" y="6046"/>
                  <a:pt x="1192" y="6039"/>
                </a:cubicBezTo>
                <a:lnTo>
                  <a:pt x="1232" y="5989"/>
                </a:lnTo>
                <a:lnTo>
                  <a:pt x="1233" y="6015"/>
                </a:lnTo>
                <a:cubicBezTo>
                  <a:pt x="1234" y="6031"/>
                  <a:pt x="1249" y="6044"/>
                  <a:pt x="1264" y="6044"/>
                </a:cubicBezTo>
                <a:cubicBezTo>
                  <a:pt x="1266" y="6044"/>
                  <a:pt x="1267" y="6044"/>
                  <a:pt x="1269" y="6044"/>
                </a:cubicBezTo>
                <a:lnTo>
                  <a:pt x="1377" y="6036"/>
                </a:lnTo>
                <a:cubicBezTo>
                  <a:pt x="1380" y="6036"/>
                  <a:pt x="1384" y="6035"/>
                  <a:pt x="1387" y="6033"/>
                </a:cubicBezTo>
                <a:lnTo>
                  <a:pt x="1705" y="5902"/>
                </a:lnTo>
                <a:cubicBezTo>
                  <a:pt x="1719" y="5896"/>
                  <a:pt x="1728" y="5880"/>
                  <a:pt x="1724" y="5865"/>
                </a:cubicBezTo>
                <a:cubicBezTo>
                  <a:pt x="1721" y="5850"/>
                  <a:pt x="1708" y="5839"/>
                  <a:pt x="1694" y="5839"/>
                </a:cubicBezTo>
                <a:cubicBezTo>
                  <a:pt x="1693" y="5839"/>
                  <a:pt x="1692" y="5840"/>
                  <a:pt x="1690" y="5840"/>
                </a:cubicBezTo>
                <a:lnTo>
                  <a:pt x="1614" y="5845"/>
                </a:lnTo>
                <a:lnTo>
                  <a:pt x="1587" y="5464"/>
                </a:lnTo>
                <a:lnTo>
                  <a:pt x="1680" y="5359"/>
                </a:lnTo>
                <a:cubicBezTo>
                  <a:pt x="1685" y="5351"/>
                  <a:pt x="1687" y="5344"/>
                  <a:pt x="1687" y="5335"/>
                </a:cubicBezTo>
                <a:lnTo>
                  <a:pt x="1682" y="5260"/>
                </a:lnTo>
                <a:lnTo>
                  <a:pt x="1752" y="5255"/>
                </a:lnTo>
                <a:cubicBezTo>
                  <a:pt x="1770" y="5252"/>
                  <a:pt x="1783" y="5237"/>
                  <a:pt x="1781" y="5219"/>
                </a:cubicBezTo>
                <a:lnTo>
                  <a:pt x="1776" y="5148"/>
                </a:lnTo>
                <a:lnTo>
                  <a:pt x="1961" y="5136"/>
                </a:lnTo>
                <a:cubicBezTo>
                  <a:pt x="1971" y="5136"/>
                  <a:pt x="1979" y="5131"/>
                  <a:pt x="1984" y="5124"/>
                </a:cubicBezTo>
                <a:lnTo>
                  <a:pt x="2073" y="5017"/>
                </a:lnTo>
                <a:lnTo>
                  <a:pt x="2163" y="5007"/>
                </a:lnTo>
                <a:cubicBezTo>
                  <a:pt x="2181" y="5006"/>
                  <a:pt x="2194" y="4990"/>
                  <a:pt x="2192" y="4971"/>
                </a:cubicBezTo>
                <a:lnTo>
                  <a:pt x="2179" y="4761"/>
                </a:lnTo>
                <a:cubicBezTo>
                  <a:pt x="2177" y="4752"/>
                  <a:pt x="2174" y="4744"/>
                  <a:pt x="2166" y="4739"/>
                </a:cubicBezTo>
                <a:cubicBezTo>
                  <a:pt x="2161" y="4734"/>
                  <a:pt x="2154" y="4731"/>
                  <a:pt x="2146" y="4731"/>
                </a:cubicBezTo>
                <a:cubicBezTo>
                  <a:pt x="2145" y="4731"/>
                  <a:pt x="2144" y="4731"/>
                  <a:pt x="2143" y="4731"/>
                </a:cubicBezTo>
                <a:lnTo>
                  <a:pt x="2056" y="4737"/>
                </a:lnTo>
                <a:lnTo>
                  <a:pt x="1976" y="4667"/>
                </a:lnTo>
                <a:lnTo>
                  <a:pt x="2054" y="4584"/>
                </a:lnTo>
                <a:cubicBezTo>
                  <a:pt x="2060" y="4578"/>
                  <a:pt x="2062" y="4568"/>
                  <a:pt x="2062" y="4559"/>
                </a:cubicBezTo>
                <a:lnTo>
                  <a:pt x="2055" y="4456"/>
                </a:lnTo>
                <a:lnTo>
                  <a:pt x="2130" y="4370"/>
                </a:lnTo>
                <a:lnTo>
                  <a:pt x="2233" y="4361"/>
                </a:lnTo>
                <a:cubicBezTo>
                  <a:pt x="2252" y="4360"/>
                  <a:pt x="2264" y="4345"/>
                  <a:pt x="2263" y="4326"/>
                </a:cubicBezTo>
                <a:lnTo>
                  <a:pt x="2255" y="4225"/>
                </a:lnTo>
                <a:lnTo>
                  <a:pt x="2347" y="4132"/>
                </a:lnTo>
                <a:lnTo>
                  <a:pt x="2447" y="4017"/>
                </a:lnTo>
                <a:cubicBezTo>
                  <a:pt x="2453" y="4010"/>
                  <a:pt x="2456" y="4002"/>
                  <a:pt x="2456" y="3993"/>
                </a:cubicBezTo>
                <a:lnTo>
                  <a:pt x="2440" y="3777"/>
                </a:lnTo>
                <a:cubicBezTo>
                  <a:pt x="2439" y="3768"/>
                  <a:pt x="2435" y="3760"/>
                  <a:pt x="2429" y="3755"/>
                </a:cubicBezTo>
                <a:lnTo>
                  <a:pt x="2322" y="3663"/>
                </a:lnTo>
                <a:lnTo>
                  <a:pt x="2296" y="3303"/>
                </a:lnTo>
                <a:lnTo>
                  <a:pt x="2472" y="3376"/>
                </a:lnTo>
                <a:cubicBezTo>
                  <a:pt x="2477" y="3378"/>
                  <a:pt x="2482" y="3378"/>
                  <a:pt x="2487" y="3378"/>
                </a:cubicBezTo>
                <a:lnTo>
                  <a:pt x="2587" y="3372"/>
                </a:lnTo>
                <a:cubicBezTo>
                  <a:pt x="2606" y="3371"/>
                  <a:pt x="2618" y="3355"/>
                  <a:pt x="2617" y="3337"/>
                </a:cubicBezTo>
                <a:lnTo>
                  <a:pt x="2611" y="3242"/>
                </a:lnTo>
                <a:lnTo>
                  <a:pt x="2702" y="3137"/>
                </a:lnTo>
                <a:cubicBezTo>
                  <a:pt x="2708" y="3130"/>
                  <a:pt x="2711" y="3122"/>
                  <a:pt x="2711" y="3113"/>
                </a:cubicBezTo>
                <a:lnTo>
                  <a:pt x="2705" y="3017"/>
                </a:lnTo>
                <a:lnTo>
                  <a:pt x="2898" y="2794"/>
                </a:lnTo>
                <a:cubicBezTo>
                  <a:pt x="2903" y="2788"/>
                  <a:pt x="2906" y="2780"/>
                  <a:pt x="2906" y="2771"/>
                </a:cubicBezTo>
                <a:lnTo>
                  <a:pt x="2900" y="2704"/>
                </a:lnTo>
                <a:lnTo>
                  <a:pt x="3085" y="2690"/>
                </a:lnTo>
                <a:cubicBezTo>
                  <a:pt x="3092" y="2689"/>
                  <a:pt x="3101" y="2685"/>
                  <a:pt x="3106" y="2679"/>
                </a:cubicBezTo>
                <a:cubicBezTo>
                  <a:pt x="3112" y="2672"/>
                  <a:pt x="3114" y="2664"/>
                  <a:pt x="3114" y="2655"/>
                </a:cubicBezTo>
                <a:lnTo>
                  <a:pt x="3086" y="2241"/>
                </a:lnTo>
                <a:lnTo>
                  <a:pt x="3178" y="2129"/>
                </a:lnTo>
                <a:cubicBezTo>
                  <a:pt x="3184" y="2123"/>
                  <a:pt x="3186" y="2113"/>
                  <a:pt x="3186" y="2106"/>
                </a:cubicBezTo>
                <a:lnTo>
                  <a:pt x="3179" y="2024"/>
                </a:lnTo>
                <a:lnTo>
                  <a:pt x="3264" y="1910"/>
                </a:lnTo>
                <a:cubicBezTo>
                  <a:pt x="3269" y="1904"/>
                  <a:pt x="3270" y="1897"/>
                  <a:pt x="3270" y="1888"/>
                </a:cubicBezTo>
                <a:lnTo>
                  <a:pt x="3264" y="1801"/>
                </a:lnTo>
                <a:lnTo>
                  <a:pt x="3347" y="1705"/>
                </a:lnTo>
                <a:lnTo>
                  <a:pt x="3442" y="1699"/>
                </a:lnTo>
                <a:cubicBezTo>
                  <a:pt x="3450" y="1697"/>
                  <a:pt x="3459" y="1694"/>
                  <a:pt x="3465" y="1686"/>
                </a:cubicBezTo>
                <a:cubicBezTo>
                  <a:pt x="3470" y="1680"/>
                  <a:pt x="3472" y="1673"/>
                  <a:pt x="3472" y="1663"/>
                </a:cubicBezTo>
                <a:lnTo>
                  <a:pt x="3467" y="1586"/>
                </a:lnTo>
                <a:lnTo>
                  <a:pt x="3645" y="1574"/>
                </a:lnTo>
                <a:cubicBezTo>
                  <a:pt x="3664" y="1572"/>
                  <a:pt x="3676" y="1556"/>
                  <a:pt x="3675" y="1538"/>
                </a:cubicBezTo>
                <a:lnTo>
                  <a:pt x="3670" y="1462"/>
                </a:lnTo>
                <a:lnTo>
                  <a:pt x="3846" y="1450"/>
                </a:lnTo>
                <a:cubicBezTo>
                  <a:pt x="3863" y="1449"/>
                  <a:pt x="3877" y="1433"/>
                  <a:pt x="3876" y="1415"/>
                </a:cubicBezTo>
                <a:lnTo>
                  <a:pt x="3871" y="1340"/>
                </a:lnTo>
                <a:lnTo>
                  <a:pt x="3955" y="1332"/>
                </a:lnTo>
                <a:cubicBezTo>
                  <a:pt x="3973" y="1331"/>
                  <a:pt x="3986" y="1316"/>
                  <a:pt x="3985" y="1298"/>
                </a:cubicBezTo>
                <a:lnTo>
                  <a:pt x="3977" y="1196"/>
                </a:lnTo>
                <a:cubicBezTo>
                  <a:pt x="3977" y="1187"/>
                  <a:pt x="3972" y="1178"/>
                  <a:pt x="3965" y="1173"/>
                </a:cubicBezTo>
                <a:lnTo>
                  <a:pt x="3842" y="1072"/>
                </a:lnTo>
                <a:cubicBezTo>
                  <a:pt x="3836" y="1068"/>
                  <a:pt x="3830" y="1066"/>
                  <a:pt x="3823" y="1066"/>
                </a:cubicBezTo>
                <a:cubicBezTo>
                  <a:pt x="3821" y="1066"/>
                  <a:pt x="3820" y="1066"/>
                  <a:pt x="3819" y="1066"/>
                </a:cubicBezTo>
                <a:lnTo>
                  <a:pt x="3757" y="1070"/>
                </a:lnTo>
                <a:lnTo>
                  <a:pt x="3746" y="898"/>
                </a:lnTo>
                <a:lnTo>
                  <a:pt x="3825" y="800"/>
                </a:lnTo>
                <a:cubicBezTo>
                  <a:pt x="3835" y="788"/>
                  <a:pt x="3835" y="769"/>
                  <a:pt x="3824" y="758"/>
                </a:cubicBezTo>
                <a:lnTo>
                  <a:pt x="3721" y="648"/>
                </a:lnTo>
                <a:cubicBezTo>
                  <a:pt x="3715" y="641"/>
                  <a:pt x="3707" y="638"/>
                  <a:pt x="3698" y="638"/>
                </a:cubicBezTo>
                <a:cubicBezTo>
                  <a:pt x="3697" y="638"/>
                  <a:pt x="3696" y="638"/>
                  <a:pt x="3695" y="638"/>
                </a:cubicBezTo>
                <a:lnTo>
                  <a:pt x="3509" y="650"/>
                </a:lnTo>
                <a:lnTo>
                  <a:pt x="3504" y="582"/>
                </a:lnTo>
                <a:cubicBezTo>
                  <a:pt x="3503" y="565"/>
                  <a:pt x="3488" y="551"/>
                  <a:pt x="3473" y="551"/>
                </a:cubicBezTo>
                <a:cubicBezTo>
                  <a:pt x="3472" y="551"/>
                  <a:pt x="3471" y="551"/>
                  <a:pt x="3470" y="551"/>
                </a:cubicBezTo>
                <a:lnTo>
                  <a:pt x="3252" y="567"/>
                </a:lnTo>
                <a:cubicBezTo>
                  <a:pt x="3244" y="569"/>
                  <a:pt x="3236" y="572"/>
                  <a:pt x="3230" y="580"/>
                </a:cubicBezTo>
                <a:cubicBezTo>
                  <a:pt x="3225" y="586"/>
                  <a:pt x="3222" y="593"/>
                  <a:pt x="3222" y="602"/>
                </a:cubicBezTo>
                <a:lnTo>
                  <a:pt x="3223" y="630"/>
                </a:lnTo>
                <a:lnTo>
                  <a:pt x="3168" y="585"/>
                </a:lnTo>
                <a:lnTo>
                  <a:pt x="3060" y="483"/>
                </a:lnTo>
                <a:cubicBezTo>
                  <a:pt x="3054" y="477"/>
                  <a:pt x="3046" y="473"/>
                  <a:pt x="3038" y="473"/>
                </a:cubicBezTo>
                <a:cubicBezTo>
                  <a:pt x="3037" y="473"/>
                  <a:pt x="3036" y="473"/>
                  <a:pt x="3035" y="473"/>
                </a:cubicBezTo>
                <a:lnTo>
                  <a:pt x="2939" y="481"/>
                </a:lnTo>
                <a:lnTo>
                  <a:pt x="2824" y="388"/>
                </a:lnTo>
                <a:cubicBezTo>
                  <a:pt x="2819" y="384"/>
                  <a:pt x="2812" y="381"/>
                  <a:pt x="2806" y="381"/>
                </a:cubicBezTo>
                <a:cubicBezTo>
                  <a:pt x="2804" y="381"/>
                  <a:pt x="2802" y="381"/>
                  <a:pt x="2800" y="382"/>
                </a:cubicBezTo>
                <a:lnTo>
                  <a:pt x="2514" y="400"/>
                </a:lnTo>
                <a:lnTo>
                  <a:pt x="2494" y="116"/>
                </a:lnTo>
                <a:cubicBezTo>
                  <a:pt x="2493" y="98"/>
                  <a:pt x="2478" y="86"/>
                  <a:pt x="2462" y="86"/>
                </a:cubicBezTo>
                <a:cubicBezTo>
                  <a:pt x="2461" y="86"/>
                  <a:pt x="2461" y="86"/>
                  <a:pt x="2460" y="86"/>
                </a:cubicBezTo>
                <a:lnTo>
                  <a:pt x="2359" y="92"/>
                </a:lnTo>
                <a:lnTo>
                  <a:pt x="2150" y="3"/>
                </a:lnTo>
                <a:cubicBezTo>
                  <a:pt x="2146" y="1"/>
                  <a:pt x="2141" y="0"/>
                  <a:pt x="2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930;p51">
            <a:extLst>
              <a:ext uri="{FF2B5EF4-FFF2-40B4-BE49-F238E27FC236}">
                <a16:creationId xmlns:a16="http://schemas.microsoft.com/office/drawing/2014/main" id="{0FBDA25F-1D2B-DAA4-AE56-1293A89B1A6A}"/>
              </a:ext>
            </a:extLst>
          </p:cNvPr>
          <p:cNvSpPr/>
          <p:nvPr/>
        </p:nvSpPr>
        <p:spPr>
          <a:xfrm>
            <a:off x="1635384" y="4093266"/>
            <a:ext cx="72531" cy="47786"/>
          </a:xfrm>
          <a:custGeom>
            <a:avLst/>
            <a:gdLst/>
            <a:ahLst/>
            <a:cxnLst/>
            <a:rect l="l" t="t" r="r" b="b"/>
            <a:pathLst>
              <a:path w="979" h="645" extrusionOk="0">
                <a:moveTo>
                  <a:pt x="521" y="0"/>
                </a:moveTo>
                <a:lnTo>
                  <a:pt x="419" y="116"/>
                </a:lnTo>
                <a:lnTo>
                  <a:pt x="428" y="224"/>
                </a:lnTo>
                <a:lnTo>
                  <a:pt x="210" y="240"/>
                </a:lnTo>
                <a:lnTo>
                  <a:pt x="109" y="248"/>
                </a:lnTo>
                <a:lnTo>
                  <a:pt x="1" y="254"/>
                </a:lnTo>
                <a:lnTo>
                  <a:pt x="8" y="364"/>
                </a:lnTo>
                <a:lnTo>
                  <a:pt x="218" y="348"/>
                </a:lnTo>
                <a:lnTo>
                  <a:pt x="334" y="340"/>
                </a:lnTo>
                <a:lnTo>
                  <a:pt x="450" y="550"/>
                </a:lnTo>
                <a:lnTo>
                  <a:pt x="559" y="542"/>
                </a:lnTo>
                <a:lnTo>
                  <a:pt x="567" y="645"/>
                </a:lnTo>
                <a:lnTo>
                  <a:pt x="674" y="636"/>
                </a:lnTo>
                <a:lnTo>
                  <a:pt x="776" y="526"/>
                </a:lnTo>
                <a:lnTo>
                  <a:pt x="768" y="418"/>
                </a:lnTo>
                <a:lnTo>
                  <a:pt x="876" y="410"/>
                </a:lnTo>
                <a:lnTo>
                  <a:pt x="978" y="295"/>
                </a:lnTo>
                <a:lnTo>
                  <a:pt x="869" y="302"/>
                </a:lnTo>
                <a:lnTo>
                  <a:pt x="761" y="311"/>
                </a:lnTo>
                <a:lnTo>
                  <a:pt x="645" y="209"/>
                </a:lnTo>
                <a:lnTo>
                  <a:pt x="637" y="100"/>
                </a:lnTo>
                <a:lnTo>
                  <a:pt x="5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931;p51">
            <a:extLst>
              <a:ext uri="{FF2B5EF4-FFF2-40B4-BE49-F238E27FC236}">
                <a16:creationId xmlns:a16="http://schemas.microsoft.com/office/drawing/2014/main" id="{D93F497F-EC4E-33DD-884B-0C8488F6F36A}"/>
              </a:ext>
            </a:extLst>
          </p:cNvPr>
          <p:cNvSpPr/>
          <p:nvPr/>
        </p:nvSpPr>
        <p:spPr>
          <a:xfrm>
            <a:off x="1633013" y="4090895"/>
            <a:ext cx="77346" cy="52676"/>
          </a:xfrm>
          <a:custGeom>
            <a:avLst/>
            <a:gdLst/>
            <a:ahLst/>
            <a:cxnLst/>
            <a:rect l="l" t="t" r="r" b="b"/>
            <a:pathLst>
              <a:path w="1044" h="711" extrusionOk="0">
                <a:moveTo>
                  <a:pt x="556" y="77"/>
                </a:moveTo>
                <a:lnTo>
                  <a:pt x="638" y="147"/>
                </a:lnTo>
                <a:lnTo>
                  <a:pt x="644" y="242"/>
                </a:lnTo>
                <a:cubicBezTo>
                  <a:pt x="645" y="251"/>
                  <a:pt x="649" y="259"/>
                  <a:pt x="655" y="264"/>
                </a:cubicBezTo>
                <a:lnTo>
                  <a:pt x="772" y="364"/>
                </a:lnTo>
                <a:cubicBezTo>
                  <a:pt x="777" y="369"/>
                  <a:pt x="783" y="372"/>
                  <a:pt x="790" y="372"/>
                </a:cubicBezTo>
                <a:cubicBezTo>
                  <a:pt x="792" y="372"/>
                  <a:pt x="793" y="372"/>
                  <a:pt x="795" y="372"/>
                </a:cubicBezTo>
                <a:lnTo>
                  <a:pt x="933" y="363"/>
                </a:lnTo>
                <a:lnTo>
                  <a:pt x="893" y="410"/>
                </a:lnTo>
                <a:lnTo>
                  <a:pt x="798" y="416"/>
                </a:lnTo>
                <a:cubicBezTo>
                  <a:pt x="779" y="418"/>
                  <a:pt x="767" y="433"/>
                  <a:pt x="768" y="452"/>
                </a:cubicBezTo>
                <a:lnTo>
                  <a:pt x="774" y="547"/>
                </a:lnTo>
                <a:lnTo>
                  <a:pt x="691" y="636"/>
                </a:lnTo>
                <a:lnTo>
                  <a:pt x="628" y="640"/>
                </a:lnTo>
                <a:lnTo>
                  <a:pt x="623" y="572"/>
                </a:lnTo>
                <a:cubicBezTo>
                  <a:pt x="622" y="554"/>
                  <a:pt x="607" y="541"/>
                  <a:pt x="591" y="541"/>
                </a:cubicBezTo>
                <a:cubicBezTo>
                  <a:pt x="590" y="541"/>
                  <a:pt x="590" y="541"/>
                  <a:pt x="590" y="540"/>
                </a:cubicBezTo>
                <a:lnTo>
                  <a:pt x="502" y="547"/>
                </a:lnTo>
                <a:lnTo>
                  <a:pt x="396" y="355"/>
                </a:lnTo>
                <a:cubicBezTo>
                  <a:pt x="390" y="345"/>
                  <a:pt x="380" y="338"/>
                  <a:pt x="370" y="338"/>
                </a:cubicBezTo>
                <a:cubicBezTo>
                  <a:pt x="368" y="338"/>
                  <a:pt x="366" y="338"/>
                  <a:pt x="365" y="338"/>
                </a:cubicBezTo>
                <a:lnTo>
                  <a:pt x="71" y="359"/>
                </a:lnTo>
                <a:lnTo>
                  <a:pt x="69" y="317"/>
                </a:lnTo>
                <a:lnTo>
                  <a:pt x="463" y="288"/>
                </a:lnTo>
                <a:cubicBezTo>
                  <a:pt x="481" y="287"/>
                  <a:pt x="494" y="272"/>
                  <a:pt x="493" y="254"/>
                </a:cubicBezTo>
                <a:lnTo>
                  <a:pt x="487" y="158"/>
                </a:lnTo>
                <a:lnTo>
                  <a:pt x="556" y="77"/>
                </a:lnTo>
                <a:close/>
                <a:moveTo>
                  <a:pt x="553" y="1"/>
                </a:moveTo>
                <a:cubicBezTo>
                  <a:pt x="551" y="1"/>
                  <a:pt x="550" y="1"/>
                  <a:pt x="549" y="1"/>
                </a:cubicBezTo>
                <a:cubicBezTo>
                  <a:pt x="542" y="2"/>
                  <a:pt x="532" y="6"/>
                  <a:pt x="527" y="12"/>
                </a:cubicBezTo>
                <a:lnTo>
                  <a:pt x="427" y="128"/>
                </a:lnTo>
                <a:cubicBezTo>
                  <a:pt x="422" y="135"/>
                  <a:pt x="419" y="143"/>
                  <a:pt x="419" y="152"/>
                </a:cubicBezTo>
                <a:lnTo>
                  <a:pt x="424" y="227"/>
                </a:lnTo>
                <a:lnTo>
                  <a:pt x="30" y="255"/>
                </a:lnTo>
                <a:cubicBezTo>
                  <a:pt x="22" y="256"/>
                  <a:pt x="13" y="260"/>
                  <a:pt x="8" y="267"/>
                </a:cubicBezTo>
                <a:cubicBezTo>
                  <a:pt x="2" y="273"/>
                  <a:pt x="0" y="281"/>
                  <a:pt x="0" y="289"/>
                </a:cubicBezTo>
                <a:lnTo>
                  <a:pt x="8" y="398"/>
                </a:lnTo>
                <a:cubicBezTo>
                  <a:pt x="9" y="415"/>
                  <a:pt x="23" y="428"/>
                  <a:pt x="39" y="428"/>
                </a:cubicBezTo>
                <a:cubicBezTo>
                  <a:pt x="40" y="428"/>
                  <a:pt x="42" y="428"/>
                  <a:pt x="43" y="428"/>
                </a:cubicBezTo>
                <a:lnTo>
                  <a:pt x="347" y="407"/>
                </a:lnTo>
                <a:lnTo>
                  <a:pt x="454" y="599"/>
                </a:lnTo>
                <a:cubicBezTo>
                  <a:pt x="460" y="609"/>
                  <a:pt x="470" y="615"/>
                  <a:pt x="483" y="615"/>
                </a:cubicBezTo>
                <a:cubicBezTo>
                  <a:pt x="484" y="615"/>
                  <a:pt x="485" y="615"/>
                  <a:pt x="486" y="615"/>
                </a:cubicBezTo>
                <a:lnTo>
                  <a:pt x="561" y="610"/>
                </a:lnTo>
                <a:lnTo>
                  <a:pt x="566" y="679"/>
                </a:lnTo>
                <a:cubicBezTo>
                  <a:pt x="568" y="697"/>
                  <a:pt x="581" y="709"/>
                  <a:pt x="599" y="709"/>
                </a:cubicBezTo>
                <a:cubicBezTo>
                  <a:pt x="599" y="709"/>
                  <a:pt x="600" y="709"/>
                  <a:pt x="600" y="710"/>
                </a:cubicBezTo>
                <a:lnTo>
                  <a:pt x="708" y="703"/>
                </a:lnTo>
                <a:cubicBezTo>
                  <a:pt x="717" y="703"/>
                  <a:pt x="725" y="699"/>
                  <a:pt x="730" y="692"/>
                </a:cubicBezTo>
                <a:lnTo>
                  <a:pt x="831" y="583"/>
                </a:lnTo>
                <a:cubicBezTo>
                  <a:pt x="839" y="576"/>
                  <a:pt x="841" y="567"/>
                  <a:pt x="841" y="558"/>
                </a:cubicBezTo>
                <a:lnTo>
                  <a:pt x="835" y="482"/>
                </a:lnTo>
                <a:lnTo>
                  <a:pt x="911" y="477"/>
                </a:lnTo>
                <a:cubicBezTo>
                  <a:pt x="919" y="476"/>
                  <a:pt x="928" y="472"/>
                  <a:pt x="933" y="465"/>
                </a:cubicBezTo>
                <a:lnTo>
                  <a:pt x="1033" y="350"/>
                </a:lnTo>
                <a:cubicBezTo>
                  <a:pt x="1042" y="339"/>
                  <a:pt x="1044" y="325"/>
                  <a:pt x="1037" y="313"/>
                </a:cubicBezTo>
                <a:cubicBezTo>
                  <a:pt x="1033" y="303"/>
                  <a:pt x="1020" y="295"/>
                  <a:pt x="1008" y="295"/>
                </a:cubicBezTo>
                <a:cubicBezTo>
                  <a:pt x="1008" y="295"/>
                  <a:pt x="1007" y="295"/>
                  <a:pt x="1006" y="295"/>
                </a:cubicBezTo>
                <a:lnTo>
                  <a:pt x="803" y="309"/>
                </a:lnTo>
                <a:lnTo>
                  <a:pt x="706" y="226"/>
                </a:lnTo>
                <a:lnTo>
                  <a:pt x="700" y="131"/>
                </a:lnTo>
                <a:cubicBezTo>
                  <a:pt x="699" y="122"/>
                  <a:pt x="695" y="115"/>
                  <a:pt x="689" y="109"/>
                </a:cubicBezTo>
                <a:lnTo>
                  <a:pt x="573" y="9"/>
                </a:lnTo>
                <a:cubicBezTo>
                  <a:pt x="567" y="4"/>
                  <a:pt x="560" y="1"/>
                  <a:pt x="5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932;p51">
            <a:extLst>
              <a:ext uri="{FF2B5EF4-FFF2-40B4-BE49-F238E27FC236}">
                <a16:creationId xmlns:a16="http://schemas.microsoft.com/office/drawing/2014/main" id="{A5E70F34-1947-157B-FC3D-C7467E2CCE51}"/>
              </a:ext>
            </a:extLst>
          </p:cNvPr>
          <p:cNvSpPr/>
          <p:nvPr/>
        </p:nvSpPr>
        <p:spPr>
          <a:xfrm>
            <a:off x="1737624" y="4088154"/>
            <a:ext cx="34006" cy="22967"/>
          </a:xfrm>
          <a:custGeom>
            <a:avLst/>
            <a:gdLst/>
            <a:ahLst/>
            <a:cxnLst/>
            <a:rect l="l" t="t" r="r" b="b"/>
            <a:pathLst>
              <a:path w="459" h="310" extrusionOk="0">
                <a:moveTo>
                  <a:pt x="109" y="1"/>
                </a:moveTo>
                <a:lnTo>
                  <a:pt x="0" y="8"/>
                </a:lnTo>
                <a:lnTo>
                  <a:pt x="8" y="116"/>
                </a:lnTo>
                <a:lnTo>
                  <a:pt x="124" y="218"/>
                </a:lnTo>
                <a:lnTo>
                  <a:pt x="231" y="210"/>
                </a:lnTo>
                <a:lnTo>
                  <a:pt x="349" y="310"/>
                </a:lnTo>
                <a:lnTo>
                  <a:pt x="458" y="302"/>
                </a:lnTo>
                <a:lnTo>
                  <a:pt x="450" y="194"/>
                </a:lnTo>
                <a:lnTo>
                  <a:pt x="443" y="86"/>
                </a:lnTo>
                <a:lnTo>
                  <a:pt x="333" y="94"/>
                </a:lnTo>
                <a:lnTo>
                  <a:pt x="225" y="102"/>
                </a:lnTo>
                <a:lnTo>
                  <a:pt x="1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933;p51">
            <a:extLst>
              <a:ext uri="{FF2B5EF4-FFF2-40B4-BE49-F238E27FC236}">
                <a16:creationId xmlns:a16="http://schemas.microsoft.com/office/drawing/2014/main" id="{5760A505-346F-4209-6876-3911C31C7637}"/>
              </a:ext>
            </a:extLst>
          </p:cNvPr>
          <p:cNvSpPr/>
          <p:nvPr/>
        </p:nvSpPr>
        <p:spPr>
          <a:xfrm>
            <a:off x="1735178" y="4085783"/>
            <a:ext cx="39043" cy="28005"/>
          </a:xfrm>
          <a:custGeom>
            <a:avLst/>
            <a:gdLst/>
            <a:ahLst/>
            <a:cxnLst/>
            <a:rect l="l" t="t" r="r" b="b"/>
            <a:pathLst>
              <a:path w="527" h="378" extrusionOk="0">
                <a:moveTo>
                  <a:pt x="129" y="65"/>
                </a:moveTo>
                <a:lnTo>
                  <a:pt x="235" y="157"/>
                </a:lnTo>
                <a:cubicBezTo>
                  <a:pt x="240" y="162"/>
                  <a:pt x="248" y="165"/>
                  <a:pt x="254" y="165"/>
                </a:cubicBezTo>
                <a:cubicBezTo>
                  <a:pt x="255" y="165"/>
                  <a:pt x="257" y="165"/>
                  <a:pt x="258" y="165"/>
                </a:cubicBezTo>
                <a:lnTo>
                  <a:pt x="445" y="152"/>
                </a:lnTo>
                <a:lnTo>
                  <a:pt x="455" y="304"/>
                </a:lnTo>
                <a:lnTo>
                  <a:pt x="391" y="308"/>
                </a:lnTo>
                <a:lnTo>
                  <a:pt x="285" y="217"/>
                </a:lnTo>
                <a:cubicBezTo>
                  <a:pt x="280" y="212"/>
                  <a:pt x="273" y="210"/>
                  <a:pt x="264" y="210"/>
                </a:cubicBezTo>
                <a:cubicBezTo>
                  <a:pt x="264" y="210"/>
                  <a:pt x="263" y="210"/>
                  <a:pt x="262" y="209"/>
                </a:cubicBezTo>
                <a:lnTo>
                  <a:pt x="168" y="215"/>
                </a:lnTo>
                <a:lnTo>
                  <a:pt x="71" y="131"/>
                </a:lnTo>
                <a:lnTo>
                  <a:pt x="67" y="69"/>
                </a:lnTo>
                <a:lnTo>
                  <a:pt x="129" y="65"/>
                </a:lnTo>
                <a:close/>
                <a:moveTo>
                  <a:pt x="144" y="1"/>
                </a:moveTo>
                <a:cubicBezTo>
                  <a:pt x="143" y="1"/>
                  <a:pt x="141" y="1"/>
                  <a:pt x="139" y="1"/>
                </a:cubicBezTo>
                <a:lnTo>
                  <a:pt x="32" y="9"/>
                </a:lnTo>
                <a:cubicBezTo>
                  <a:pt x="13" y="10"/>
                  <a:pt x="1" y="26"/>
                  <a:pt x="2" y="44"/>
                </a:cubicBezTo>
                <a:lnTo>
                  <a:pt x="9" y="152"/>
                </a:lnTo>
                <a:cubicBezTo>
                  <a:pt x="11" y="162"/>
                  <a:pt x="15" y="169"/>
                  <a:pt x="22" y="174"/>
                </a:cubicBezTo>
                <a:lnTo>
                  <a:pt x="137" y="274"/>
                </a:lnTo>
                <a:cubicBezTo>
                  <a:pt x="143" y="279"/>
                  <a:pt x="150" y="283"/>
                  <a:pt x="158" y="283"/>
                </a:cubicBezTo>
                <a:cubicBezTo>
                  <a:pt x="159" y="283"/>
                  <a:pt x="159" y="283"/>
                  <a:pt x="160" y="282"/>
                </a:cubicBezTo>
                <a:lnTo>
                  <a:pt x="256" y="276"/>
                </a:lnTo>
                <a:lnTo>
                  <a:pt x="361" y="367"/>
                </a:lnTo>
                <a:cubicBezTo>
                  <a:pt x="366" y="372"/>
                  <a:pt x="374" y="375"/>
                  <a:pt x="382" y="375"/>
                </a:cubicBezTo>
                <a:cubicBezTo>
                  <a:pt x="382" y="375"/>
                  <a:pt x="383" y="375"/>
                  <a:pt x="386" y="377"/>
                </a:cubicBezTo>
                <a:lnTo>
                  <a:pt x="496" y="370"/>
                </a:lnTo>
                <a:cubicBezTo>
                  <a:pt x="513" y="368"/>
                  <a:pt x="527" y="352"/>
                  <a:pt x="525" y="334"/>
                </a:cubicBezTo>
                <a:lnTo>
                  <a:pt x="509" y="117"/>
                </a:lnTo>
                <a:cubicBezTo>
                  <a:pt x="508" y="99"/>
                  <a:pt x="493" y="86"/>
                  <a:pt x="478" y="86"/>
                </a:cubicBezTo>
                <a:cubicBezTo>
                  <a:pt x="477" y="86"/>
                  <a:pt x="476" y="87"/>
                  <a:pt x="475" y="87"/>
                </a:cubicBezTo>
                <a:lnTo>
                  <a:pt x="269" y="101"/>
                </a:lnTo>
                <a:lnTo>
                  <a:pt x="163" y="9"/>
                </a:lnTo>
                <a:cubicBezTo>
                  <a:pt x="158" y="4"/>
                  <a:pt x="151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934;p51">
            <a:extLst>
              <a:ext uri="{FF2B5EF4-FFF2-40B4-BE49-F238E27FC236}">
                <a16:creationId xmlns:a16="http://schemas.microsoft.com/office/drawing/2014/main" id="{98DFA471-EAF7-DF10-C0AB-692B8AC4F8CA}"/>
              </a:ext>
            </a:extLst>
          </p:cNvPr>
          <p:cNvSpPr/>
          <p:nvPr/>
        </p:nvSpPr>
        <p:spPr>
          <a:xfrm>
            <a:off x="1534774" y="4148757"/>
            <a:ext cx="31635" cy="26375"/>
          </a:xfrm>
          <a:custGeom>
            <a:avLst/>
            <a:gdLst/>
            <a:ahLst/>
            <a:cxnLst/>
            <a:rect l="l" t="t" r="r" b="b"/>
            <a:pathLst>
              <a:path w="427" h="356" extrusionOk="0">
                <a:moveTo>
                  <a:pt x="427" y="1"/>
                </a:moveTo>
                <a:lnTo>
                  <a:pt x="311" y="9"/>
                </a:lnTo>
                <a:lnTo>
                  <a:pt x="209" y="17"/>
                </a:lnTo>
                <a:lnTo>
                  <a:pt x="218" y="125"/>
                </a:lnTo>
                <a:lnTo>
                  <a:pt x="1" y="140"/>
                </a:lnTo>
                <a:lnTo>
                  <a:pt x="9" y="249"/>
                </a:lnTo>
                <a:lnTo>
                  <a:pt x="16" y="356"/>
                </a:lnTo>
                <a:lnTo>
                  <a:pt x="225" y="233"/>
                </a:lnTo>
                <a:lnTo>
                  <a:pt x="325" y="226"/>
                </a:lnTo>
                <a:lnTo>
                  <a:pt x="319" y="119"/>
                </a:lnTo>
                <a:lnTo>
                  <a:pt x="4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935;p51">
            <a:extLst>
              <a:ext uri="{FF2B5EF4-FFF2-40B4-BE49-F238E27FC236}">
                <a16:creationId xmlns:a16="http://schemas.microsoft.com/office/drawing/2014/main" id="{68FBD1BB-FFDF-BFCB-BACD-A25F91AB4C93}"/>
              </a:ext>
            </a:extLst>
          </p:cNvPr>
          <p:cNvSpPr/>
          <p:nvPr/>
        </p:nvSpPr>
        <p:spPr>
          <a:xfrm>
            <a:off x="1532181" y="4146386"/>
            <a:ext cx="36747" cy="31264"/>
          </a:xfrm>
          <a:custGeom>
            <a:avLst/>
            <a:gdLst/>
            <a:ahLst/>
            <a:cxnLst/>
            <a:rect l="l" t="t" r="r" b="b"/>
            <a:pathLst>
              <a:path w="496" h="422" extrusionOk="0">
                <a:moveTo>
                  <a:pt x="381" y="72"/>
                </a:moveTo>
                <a:lnTo>
                  <a:pt x="329" y="128"/>
                </a:lnTo>
                <a:cubicBezTo>
                  <a:pt x="322" y="135"/>
                  <a:pt x="320" y="143"/>
                  <a:pt x="320" y="153"/>
                </a:cubicBezTo>
                <a:lnTo>
                  <a:pt x="325" y="229"/>
                </a:lnTo>
                <a:lnTo>
                  <a:pt x="258" y="234"/>
                </a:lnTo>
                <a:cubicBezTo>
                  <a:pt x="253" y="234"/>
                  <a:pt x="247" y="235"/>
                  <a:pt x="243" y="237"/>
                </a:cubicBezTo>
                <a:lnTo>
                  <a:pt x="79" y="334"/>
                </a:lnTo>
                <a:lnTo>
                  <a:pt x="70" y="203"/>
                </a:lnTo>
                <a:lnTo>
                  <a:pt x="255" y="190"/>
                </a:lnTo>
                <a:cubicBezTo>
                  <a:pt x="273" y="189"/>
                  <a:pt x="286" y="173"/>
                  <a:pt x="285" y="156"/>
                </a:cubicBezTo>
                <a:lnTo>
                  <a:pt x="280" y="80"/>
                </a:lnTo>
                <a:lnTo>
                  <a:pt x="347" y="75"/>
                </a:lnTo>
                <a:lnTo>
                  <a:pt x="381" y="72"/>
                </a:lnTo>
                <a:close/>
                <a:moveTo>
                  <a:pt x="464" y="0"/>
                </a:moveTo>
                <a:cubicBezTo>
                  <a:pt x="462" y="0"/>
                  <a:pt x="460" y="0"/>
                  <a:pt x="459" y="1"/>
                </a:cubicBezTo>
                <a:lnTo>
                  <a:pt x="242" y="16"/>
                </a:lnTo>
                <a:cubicBezTo>
                  <a:pt x="223" y="17"/>
                  <a:pt x="211" y="33"/>
                  <a:pt x="212" y="51"/>
                </a:cubicBezTo>
                <a:lnTo>
                  <a:pt x="217" y="127"/>
                </a:lnTo>
                <a:lnTo>
                  <a:pt x="32" y="139"/>
                </a:lnTo>
                <a:cubicBezTo>
                  <a:pt x="14" y="141"/>
                  <a:pt x="1" y="157"/>
                  <a:pt x="3" y="175"/>
                </a:cubicBezTo>
                <a:lnTo>
                  <a:pt x="18" y="391"/>
                </a:lnTo>
                <a:cubicBezTo>
                  <a:pt x="18" y="402"/>
                  <a:pt x="24" y="412"/>
                  <a:pt x="35" y="417"/>
                </a:cubicBezTo>
                <a:cubicBezTo>
                  <a:pt x="40" y="419"/>
                  <a:pt x="45" y="421"/>
                  <a:pt x="51" y="421"/>
                </a:cubicBezTo>
                <a:cubicBezTo>
                  <a:pt x="57" y="421"/>
                  <a:pt x="62" y="419"/>
                  <a:pt x="67" y="417"/>
                </a:cubicBezTo>
                <a:lnTo>
                  <a:pt x="270" y="297"/>
                </a:lnTo>
                <a:lnTo>
                  <a:pt x="363" y="290"/>
                </a:lnTo>
                <a:cubicBezTo>
                  <a:pt x="381" y="289"/>
                  <a:pt x="394" y="273"/>
                  <a:pt x="393" y="256"/>
                </a:cubicBezTo>
                <a:lnTo>
                  <a:pt x="386" y="162"/>
                </a:lnTo>
                <a:lnTo>
                  <a:pt x="485" y="55"/>
                </a:lnTo>
                <a:cubicBezTo>
                  <a:pt x="494" y="44"/>
                  <a:pt x="495" y="30"/>
                  <a:pt x="490" y="18"/>
                </a:cubicBezTo>
                <a:cubicBezTo>
                  <a:pt x="485" y="8"/>
                  <a:pt x="475" y="0"/>
                  <a:pt x="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936;p51">
            <a:extLst>
              <a:ext uri="{FF2B5EF4-FFF2-40B4-BE49-F238E27FC236}">
                <a16:creationId xmlns:a16="http://schemas.microsoft.com/office/drawing/2014/main" id="{61A8F492-BD1B-42D7-7091-B471363EE3C8}"/>
              </a:ext>
            </a:extLst>
          </p:cNvPr>
          <p:cNvSpPr/>
          <p:nvPr/>
        </p:nvSpPr>
        <p:spPr>
          <a:xfrm>
            <a:off x="1436535" y="3253413"/>
            <a:ext cx="12299" cy="14003"/>
          </a:xfrm>
          <a:custGeom>
            <a:avLst/>
            <a:gdLst/>
            <a:ahLst/>
            <a:cxnLst/>
            <a:rect l="l" t="t" r="r" b="b"/>
            <a:pathLst>
              <a:path w="166" h="189" extrusionOk="0">
                <a:moveTo>
                  <a:pt x="129" y="0"/>
                </a:moveTo>
                <a:cubicBezTo>
                  <a:pt x="119" y="0"/>
                  <a:pt x="110" y="5"/>
                  <a:pt x="104" y="13"/>
                </a:cubicBezTo>
                <a:lnTo>
                  <a:pt x="11" y="136"/>
                </a:lnTo>
                <a:cubicBezTo>
                  <a:pt x="0" y="150"/>
                  <a:pt x="4" y="170"/>
                  <a:pt x="18" y="181"/>
                </a:cubicBezTo>
                <a:cubicBezTo>
                  <a:pt x="23" y="185"/>
                  <a:pt x="31" y="188"/>
                  <a:pt x="37" y="188"/>
                </a:cubicBezTo>
                <a:cubicBezTo>
                  <a:pt x="47" y="188"/>
                  <a:pt x="57" y="184"/>
                  <a:pt x="63" y="175"/>
                </a:cubicBezTo>
                <a:lnTo>
                  <a:pt x="156" y="53"/>
                </a:lnTo>
                <a:cubicBezTo>
                  <a:pt x="166" y="38"/>
                  <a:pt x="164" y="17"/>
                  <a:pt x="149" y="7"/>
                </a:cubicBezTo>
                <a:cubicBezTo>
                  <a:pt x="143" y="3"/>
                  <a:pt x="136" y="0"/>
                  <a:pt x="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937;p51">
            <a:extLst>
              <a:ext uri="{FF2B5EF4-FFF2-40B4-BE49-F238E27FC236}">
                <a16:creationId xmlns:a16="http://schemas.microsoft.com/office/drawing/2014/main" id="{B10008E4-5B37-4AC0-BFFB-35121679F30F}"/>
              </a:ext>
            </a:extLst>
          </p:cNvPr>
          <p:cNvSpPr/>
          <p:nvPr/>
        </p:nvSpPr>
        <p:spPr>
          <a:xfrm>
            <a:off x="2003669" y="3805214"/>
            <a:ext cx="10891" cy="11262"/>
          </a:xfrm>
          <a:custGeom>
            <a:avLst/>
            <a:gdLst/>
            <a:ahLst/>
            <a:cxnLst/>
            <a:rect l="l" t="t" r="r" b="b"/>
            <a:pathLst>
              <a:path w="147" h="152" extrusionOk="0">
                <a:moveTo>
                  <a:pt x="109" y="0"/>
                </a:moveTo>
                <a:cubicBezTo>
                  <a:pt x="100" y="0"/>
                  <a:pt x="91" y="4"/>
                  <a:pt x="85" y="12"/>
                </a:cubicBezTo>
                <a:lnTo>
                  <a:pt x="12" y="98"/>
                </a:lnTo>
                <a:cubicBezTo>
                  <a:pt x="0" y="111"/>
                  <a:pt x="1" y="133"/>
                  <a:pt x="16" y="144"/>
                </a:cubicBezTo>
                <a:cubicBezTo>
                  <a:pt x="21" y="149"/>
                  <a:pt x="28" y="151"/>
                  <a:pt x="37" y="151"/>
                </a:cubicBezTo>
                <a:cubicBezTo>
                  <a:pt x="45" y="151"/>
                  <a:pt x="55" y="148"/>
                  <a:pt x="61" y="140"/>
                </a:cubicBezTo>
                <a:lnTo>
                  <a:pt x="134" y="53"/>
                </a:lnTo>
                <a:cubicBezTo>
                  <a:pt x="146" y="41"/>
                  <a:pt x="144" y="20"/>
                  <a:pt x="131" y="9"/>
                </a:cubicBezTo>
                <a:cubicBezTo>
                  <a:pt x="124" y="3"/>
                  <a:pt x="117" y="0"/>
                  <a:pt x="1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938;p51">
            <a:extLst>
              <a:ext uri="{FF2B5EF4-FFF2-40B4-BE49-F238E27FC236}">
                <a16:creationId xmlns:a16="http://schemas.microsoft.com/office/drawing/2014/main" id="{621AD376-069B-88E1-64B2-66ED310DFDE0}"/>
              </a:ext>
            </a:extLst>
          </p:cNvPr>
          <p:cNvSpPr/>
          <p:nvPr/>
        </p:nvSpPr>
        <p:spPr>
          <a:xfrm>
            <a:off x="1330591" y="3143097"/>
            <a:ext cx="763163" cy="742793"/>
          </a:xfrm>
          <a:custGeom>
            <a:avLst/>
            <a:gdLst/>
            <a:ahLst/>
            <a:cxnLst/>
            <a:rect l="l" t="t" r="r" b="b"/>
            <a:pathLst>
              <a:path w="10301" h="10026" extrusionOk="0">
                <a:moveTo>
                  <a:pt x="6423" y="1"/>
                </a:moveTo>
                <a:lnTo>
                  <a:pt x="6207" y="16"/>
                </a:lnTo>
                <a:lnTo>
                  <a:pt x="6098" y="24"/>
                </a:lnTo>
                <a:lnTo>
                  <a:pt x="5990" y="32"/>
                </a:lnTo>
                <a:lnTo>
                  <a:pt x="5882" y="39"/>
                </a:lnTo>
                <a:lnTo>
                  <a:pt x="5782" y="45"/>
                </a:lnTo>
                <a:lnTo>
                  <a:pt x="5681" y="163"/>
                </a:lnTo>
                <a:lnTo>
                  <a:pt x="5688" y="271"/>
                </a:lnTo>
                <a:lnTo>
                  <a:pt x="5694" y="371"/>
                </a:lnTo>
                <a:lnTo>
                  <a:pt x="5600" y="487"/>
                </a:lnTo>
                <a:lnTo>
                  <a:pt x="5609" y="595"/>
                </a:lnTo>
                <a:lnTo>
                  <a:pt x="5624" y="814"/>
                </a:lnTo>
                <a:lnTo>
                  <a:pt x="5631" y="922"/>
                </a:lnTo>
                <a:lnTo>
                  <a:pt x="5516" y="931"/>
                </a:lnTo>
                <a:lnTo>
                  <a:pt x="5408" y="938"/>
                </a:lnTo>
                <a:lnTo>
                  <a:pt x="5307" y="1047"/>
                </a:lnTo>
                <a:lnTo>
                  <a:pt x="5198" y="1053"/>
                </a:lnTo>
                <a:lnTo>
                  <a:pt x="4996" y="1177"/>
                </a:lnTo>
                <a:lnTo>
                  <a:pt x="4786" y="1294"/>
                </a:lnTo>
                <a:lnTo>
                  <a:pt x="4569" y="1310"/>
                </a:lnTo>
                <a:lnTo>
                  <a:pt x="4359" y="1325"/>
                </a:lnTo>
                <a:lnTo>
                  <a:pt x="4367" y="1440"/>
                </a:lnTo>
                <a:lnTo>
                  <a:pt x="4475" y="1432"/>
                </a:lnTo>
                <a:lnTo>
                  <a:pt x="4693" y="1519"/>
                </a:lnTo>
                <a:lnTo>
                  <a:pt x="4809" y="1620"/>
                </a:lnTo>
                <a:lnTo>
                  <a:pt x="4700" y="1627"/>
                </a:lnTo>
                <a:lnTo>
                  <a:pt x="4709" y="1742"/>
                </a:lnTo>
                <a:lnTo>
                  <a:pt x="4491" y="1643"/>
                </a:lnTo>
                <a:lnTo>
                  <a:pt x="4273" y="1657"/>
                </a:lnTo>
                <a:lnTo>
                  <a:pt x="4056" y="1673"/>
                </a:lnTo>
                <a:lnTo>
                  <a:pt x="4048" y="1565"/>
                </a:lnTo>
                <a:lnTo>
                  <a:pt x="3833" y="1580"/>
                </a:lnTo>
                <a:lnTo>
                  <a:pt x="3616" y="1493"/>
                </a:lnTo>
                <a:lnTo>
                  <a:pt x="3391" y="1393"/>
                </a:lnTo>
                <a:lnTo>
                  <a:pt x="3398" y="1507"/>
                </a:lnTo>
                <a:lnTo>
                  <a:pt x="3172" y="1408"/>
                </a:lnTo>
                <a:lnTo>
                  <a:pt x="3275" y="1299"/>
                </a:lnTo>
                <a:lnTo>
                  <a:pt x="3157" y="1198"/>
                </a:lnTo>
                <a:lnTo>
                  <a:pt x="3151" y="1097"/>
                </a:lnTo>
                <a:lnTo>
                  <a:pt x="3253" y="982"/>
                </a:lnTo>
                <a:lnTo>
                  <a:pt x="3253" y="982"/>
                </a:lnTo>
                <a:lnTo>
                  <a:pt x="3142" y="990"/>
                </a:lnTo>
                <a:lnTo>
                  <a:pt x="3042" y="996"/>
                </a:lnTo>
                <a:lnTo>
                  <a:pt x="2927" y="894"/>
                </a:lnTo>
                <a:lnTo>
                  <a:pt x="2817" y="902"/>
                </a:lnTo>
                <a:lnTo>
                  <a:pt x="2825" y="1012"/>
                </a:lnTo>
                <a:lnTo>
                  <a:pt x="2716" y="1128"/>
                </a:lnTo>
                <a:lnTo>
                  <a:pt x="2731" y="1337"/>
                </a:lnTo>
                <a:lnTo>
                  <a:pt x="2739" y="1440"/>
                </a:lnTo>
                <a:lnTo>
                  <a:pt x="2870" y="1648"/>
                </a:lnTo>
                <a:lnTo>
                  <a:pt x="2761" y="1763"/>
                </a:lnTo>
                <a:lnTo>
                  <a:pt x="2770" y="1880"/>
                </a:lnTo>
                <a:lnTo>
                  <a:pt x="2777" y="1974"/>
                </a:lnTo>
                <a:lnTo>
                  <a:pt x="2902" y="2081"/>
                </a:lnTo>
                <a:lnTo>
                  <a:pt x="2908" y="2182"/>
                </a:lnTo>
                <a:lnTo>
                  <a:pt x="2690" y="2198"/>
                </a:lnTo>
                <a:lnTo>
                  <a:pt x="2567" y="2105"/>
                </a:lnTo>
                <a:lnTo>
                  <a:pt x="2466" y="2112"/>
                </a:lnTo>
                <a:lnTo>
                  <a:pt x="2365" y="2120"/>
                </a:lnTo>
                <a:lnTo>
                  <a:pt x="2459" y="1996"/>
                </a:lnTo>
                <a:lnTo>
                  <a:pt x="2248" y="2011"/>
                </a:lnTo>
                <a:lnTo>
                  <a:pt x="2031" y="2026"/>
                </a:lnTo>
                <a:lnTo>
                  <a:pt x="1917" y="1939"/>
                </a:lnTo>
                <a:lnTo>
                  <a:pt x="1923" y="2033"/>
                </a:lnTo>
                <a:lnTo>
                  <a:pt x="1715" y="2049"/>
                </a:lnTo>
                <a:lnTo>
                  <a:pt x="1708" y="1954"/>
                </a:lnTo>
                <a:lnTo>
                  <a:pt x="1693" y="1731"/>
                </a:lnTo>
                <a:lnTo>
                  <a:pt x="1575" y="1740"/>
                </a:lnTo>
                <a:lnTo>
                  <a:pt x="1475" y="1747"/>
                </a:lnTo>
                <a:lnTo>
                  <a:pt x="1467" y="1644"/>
                </a:lnTo>
                <a:lnTo>
                  <a:pt x="1242" y="1545"/>
                </a:lnTo>
                <a:lnTo>
                  <a:pt x="1142" y="1668"/>
                </a:lnTo>
                <a:lnTo>
                  <a:pt x="1149" y="1769"/>
                </a:lnTo>
                <a:lnTo>
                  <a:pt x="939" y="1784"/>
                </a:lnTo>
                <a:lnTo>
                  <a:pt x="933" y="1682"/>
                </a:lnTo>
                <a:lnTo>
                  <a:pt x="715" y="1698"/>
                </a:lnTo>
                <a:lnTo>
                  <a:pt x="600" y="1706"/>
                </a:lnTo>
                <a:lnTo>
                  <a:pt x="490" y="1599"/>
                </a:lnTo>
                <a:lnTo>
                  <a:pt x="382" y="1721"/>
                </a:lnTo>
                <a:lnTo>
                  <a:pt x="288" y="1727"/>
                </a:lnTo>
                <a:lnTo>
                  <a:pt x="179" y="1735"/>
                </a:lnTo>
                <a:lnTo>
                  <a:pt x="71" y="1743"/>
                </a:lnTo>
                <a:lnTo>
                  <a:pt x="79" y="1845"/>
                </a:lnTo>
                <a:lnTo>
                  <a:pt x="186" y="1838"/>
                </a:lnTo>
                <a:lnTo>
                  <a:pt x="295" y="1830"/>
                </a:lnTo>
                <a:lnTo>
                  <a:pt x="388" y="1824"/>
                </a:lnTo>
                <a:lnTo>
                  <a:pt x="397" y="1932"/>
                </a:lnTo>
                <a:lnTo>
                  <a:pt x="405" y="2047"/>
                </a:lnTo>
                <a:lnTo>
                  <a:pt x="310" y="2053"/>
                </a:lnTo>
                <a:lnTo>
                  <a:pt x="316" y="2148"/>
                </a:lnTo>
                <a:lnTo>
                  <a:pt x="209" y="2154"/>
                </a:lnTo>
                <a:lnTo>
                  <a:pt x="101" y="2162"/>
                </a:lnTo>
                <a:lnTo>
                  <a:pt x="1" y="2287"/>
                </a:lnTo>
                <a:lnTo>
                  <a:pt x="108" y="2279"/>
                </a:lnTo>
                <a:lnTo>
                  <a:pt x="225" y="2372"/>
                </a:lnTo>
                <a:lnTo>
                  <a:pt x="348" y="2581"/>
                </a:lnTo>
                <a:lnTo>
                  <a:pt x="340" y="2474"/>
                </a:lnTo>
                <a:lnTo>
                  <a:pt x="559" y="2565"/>
                </a:lnTo>
                <a:lnTo>
                  <a:pt x="551" y="2458"/>
                </a:lnTo>
                <a:lnTo>
                  <a:pt x="652" y="2451"/>
                </a:lnTo>
                <a:lnTo>
                  <a:pt x="659" y="2559"/>
                </a:lnTo>
                <a:lnTo>
                  <a:pt x="891" y="2755"/>
                </a:lnTo>
                <a:lnTo>
                  <a:pt x="1007" y="2746"/>
                </a:lnTo>
                <a:lnTo>
                  <a:pt x="1014" y="2855"/>
                </a:lnTo>
                <a:lnTo>
                  <a:pt x="1115" y="2846"/>
                </a:lnTo>
                <a:lnTo>
                  <a:pt x="1122" y="2956"/>
                </a:lnTo>
                <a:lnTo>
                  <a:pt x="1131" y="3064"/>
                </a:lnTo>
                <a:lnTo>
                  <a:pt x="1349" y="3048"/>
                </a:lnTo>
                <a:lnTo>
                  <a:pt x="1566" y="3033"/>
                </a:lnTo>
                <a:lnTo>
                  <a:pt x="1456" y="3150"/>
                </a:lnTo>
                <a:lnTo>
                  <a:pt x="1574" y="3142"/>
                </a:lnTo>
                <a:lnTo>
                  <a:pt x="1680" y="3235"/>
                </a:lnTo>
                <a:lnTo>
                  <a:pt x="1596" y="3461"/>
                </a:lnTo>
                <a:lnTo>
                  <a:pt x="1596" y="3461"/>
                </a:lnTo>
                <a:lnTo>
                  <a:pt x="1696" y="3453"/>
                </a:lnTo>
                <a:lnTo>
                  <a:pt x="1821" y="3553"/>
                </a:lnTo>
                <a:lnTo>
                  <a:pt x="1828" y="3663"/>
                </a:lnTo>
                <a:lnTo>
                  <a:pt x="1923" y="3656"/>
                </a:lnTo>
                <a:lnTo>
                  <a:pt x="1929" y="3756"/>
                </a:lnTo>
                <a:lnTo>
                  <a:pt x="1734" y="3989"/>
                </a:lnTo>
                <a:lnTo>
                  <a:pt x="1742" y="4096"/>
                </a:lnTo>
                <a:lnTo>
                  <a:pt x="1873" y="4299"/>
                </a:lnTo>
                <a:lnTo>
                  <a:pt x="1967" y="4292"/>
                </a:lnTo>
                <a:lnTo>
                  <a:pt x="1982" y="4509"/>
                </a:lnTo>
                <a:lnTo>
                  <a:pt x="2105" y="4609"/>
                </a:lnTo>
                <a:lnTo>
                  <a:pt x="2112" y="4709"/>
                </a:lnTo>
                <a:lnTo>
                  <a:pt x="2336" y="4803"/>
                </a:lnTo>
                <a:lnTo>
                  <a:pt x="2438" y="4687"/>
                </a:lnTo>
                <a:lnTo>
                  <a:pt x="2445" y="4795"/>
                </a:lnTo>
                <a:lnTo>
                  <a:pt x="2453" y="4903"/>
                </a:lnTo>
                <a:lnTo>
                  <a:pt x="2352" y="5019"/>
                </a:lnTo>
                <a:lnTo>
                  <a:pt x="2352" y="5019"/>
                </a:lnTo>
                <a:lnTo>
                  <a:pt x="2460" y="5012"/>
                </a:lnTo>
                <a:lnTo>
                  <a:pt x="2360" y="5129"/>
                </a:lnTo>
                <a:lnTo>
                  <a:pt x="2375" y="5344"/>
                </a:lnTo>
                <a:lnTo>
                  <a:pt x="2382" y="5447"/>
                </a:lnTo>
                <a:lnTo>
                  <a:pt x="2282" y="5563"/>
                </a:lnTo>
                <a:lnTo>
                  <a:pt x="2288" y="5671"/>
                </a:lnTo>
                <a:lnTo>
                  <a:pt x="2398" y="5665"/>
                </a:lnTo>
                <a:lnTo>
                  <a:pt x="2406" y="5772"/>
                </a:lnTo>
                <a:lnTo>
                  <a:pt x="2412" y="5874"/>
                </a:lnTo>
                <a:lnTo>
                  <a:pt x="2528" y="5975"/>
                </a:lnTo>
                <a:lnTo>
                  <a:pt x="2536" y="6083"/>
                </a:lnTo>
                <a:lnTo>
                  <a:pt x="2552" y="6301"/>
                </a:lnTo>
                <a:lnTo>
                  <a:pt x="2559" y="6401"/>
                </a:lnTo>
                <a:lnTo>
                  <a:pt x="2444" y="6307"/>
                </a:lnTo>
                <a:lnTo>
                  <a:pt x="2434" y="6192"/>
                </a:lnTo>
                <a:lnTo>
                  <a:pt x="2428" y="6092"/>
                </a:lnTo>
                <a:lnTo>
                  <a:pt x="2312" y="5990"/>
                </a:lnTo>
                <a:lnTo>
                  <a:pt x="2304" y="5881"/>
                </a:lnTo>
                <a:lnTo>
                  <a:pt x="2188" y="5788"/>
                </a:lnTo>
                <a:lnTo>
                  <a:pt x="2180" y="5678"/>
                </a:lnTo>
                <a:lnTo>
                  <a:pt x="2074" y="5796"/>
                </a:lnTo>
                <a:lnTo>
                  <a:pt x="2096" y="6115"/>
                </a:lnTo>
                <a:lnTo>
                  <a:pt x="2104" y="6215"/>
                </a:lnTo>
                <a:lnTo>
                  <a:pt x="2018" y="6339"/>
                </a:lnTo>
                <a:lnTo>
                  <a:pt x="2032" y="6547"/>
                </a:lnTo>
                <a:lnTo>
                  <a:pt x="1915" y="6555"/>
                </a:lnTo>
                <a:lnTo>
                  <a:pt x="2133" y="6649"/>
                </a:lnTo>
                <a:lnTo>
                  <a:pt x="2048" y="6758"/>
                </a:lnTo>
                <a:lnTo>
                  <a:pt x="1830" y="6774"/>
                </a:lnTo>
                <a:lnTo>
                  <a:pt x="1839" y="6888"/>
                </a:lnTo>
                <a:lnTo>
                  <a:pt x="1846" y="6989"/>
                </a:lnTo>
                <a:lnTo>
                  <a:pt x="1737" y="7107"/>
                </a:lnTo>
                <a:lnTo>
                  <a:pt x="1745" y="7214"/>
                </a:lnTo>
                <a:lnTo>
                  <a:pt x="1644" y="7223"/>
                </a:lnTo>
                <a:lnTo>
                  <a:pt x="1658" y="7431"/>
                </a:lnTo>
                <a:lnTo>
                  <a:pt x="1550" y="7438"/>
                </a:lnTo>
                <a:lnTo>
                  <a:pt x="1448" y="7555"/>
                </a:lnTo>
                <a:lnTo>
                  <a:pt x="1455" y="7664"/>
                </a:lnTo>
                <a:lnTo>
                  <a:pt x="1253" y="7896"/>
                </a:lnTo>
                <a:lnTo>
                  <a:pt x="1066" y="8114"/>
                </a:lnTo>
                <a:lnTo>
                  <a:pt x="1053" y="8129"/>
                </a:lnTo>
                <a:lnTo>
                  <a:pt x="1175" y="8222"/>
                </a:lnTo>
                <a:lnTo>
                  <a:pt x="1284" y="8322"/>
                </a:lnTo>
                <a:lnTo>
                  <a:pt x="1292" y="8425"/>
                </a:lnTo>
                <a:lnTo>
                  <a:pt x="1299" y="8533"/>
                </a:lnTo>
                <a:lnTo>
                  <a:pt x="1415" y="8525"/>
                </a:lnTo>
                <a:lnTo>
                  <a:pt x="1516" y="8518"/>
                </a:lnTo>
                <a:lnTo>
                  <a:pt x="1532" y="8531"/>
                </a:lnTo>
                <a:lnTo>
                  <a:pt x="1734" y="8706"/>
                </a:lnTo>
                <a:lnTo>
                  <a:pt x="1750" y="8719"/>
                </a:lnTo>
                <a:lnTo>
                  <a:pt x="1850" y="8712"/>
                </a:lnTo>
                <a:lnTo>
                  <a:pt x="1981" y="8921"/>
                </a:lnTo>
                <a:lnTo>
                  <a:pt x="2083" y="8914"/>
                </a:lnTo>
                <a:lnTo>
                  <a:pt x="2199" y="8905"/>
                </a:lnTo>
                <a:lnTo>
                  <a:pt x="2300" y="8999"/>
                </a:lnTo>
                <a:lnTo>
                  <a:pt x="2407" y="9090"/>
                </a:lnTo>
                <a:lnTo>
                  <a:pt x="2418" y="9098"/>
                </a:lnTo>
                <a:lnTo>
                  <a:pt x="2538" y="9201"/>
                </a:lnTo>
                <a:lnTo>
                  <a:pt x="2647" y="9192"/>
                </a:lnTo>
                <a:lnTo>
                  <a:pt x="2871" y="9286"/>
                </a:lnTo>
                <a:lnTo>
                  <a:pt x="2975" y="9279"/>
                </a:lnTo>
                <a:lnTo>
                  <a:pt x="2981" y="9387"/>
                </a:lnTo>
                <a:lnTo>
                  <a:pt x="3236" y="9384"/>
                </a:lnTo>
                <a:lnTo>
                  <a:pt x="3476" y="9295"/>
                </a:lnTo>
                <a:lnTo>
                  <a:pt x="3612" y="9373"/>
                </a:lnTo>
                <a:lnTo>
                  <a:pt x="3666" y="9499"/>
                </a:lnTo>
                <a:lnTo>
                  <a:pt x="3656" y="9660"/>
                </a:lnTo>
                <a:lnTo>
                  <a:pt x="3763" y="9762"/>
                </a:lnTo>
                <a:lnTo>
                  <a:pt x="3872" y="9754"/>
                </a:lnTo>
                <a:lnTo>
                  <a:pt x="3953" y="9748"/>
                </a:lnTo>
                <a:lnTo>
                  <a:pt x="3996" y="9665"/>
                </a:lnTo>
                <a:lnTo>
                  <a:pt x="4074" y="9630"/>
                </a:lnTo>
                <a:lnTo>
                  <a:pt x="4203" y="9592"/>
                </a:lnTo>
                <a:lnTo>
                  <a:pt x="4282" y="9587"/>
                </a:lnTo>
                <a:lnTo>
                  <a:pt x="4393" y="9717"/>
                </a:lnTo>
                <a:lnTo>
                  <a:pt x="4397" y="9877"/>
                </a:lnTo>
                <a:lnTo>
                  <a:pt x="4344" y="9939"/>
                </a:lnTo>
                <a:lnTo>
                  <a:pt x="4422" y="9932"/>
                </a:lnTo>
                <a:lnTo>
                  <a:pt x="4639" y="9918"/>
                </a:lnTo>
                <a:lnTo>
                  <a:pt x="4755" y="10004"/>
                </a:lnTo>
                <a:lnTo>
                  <a:pt x="4879" y="10018"/>
                </a:lnTo>
                <a:lnTo>
                  <a:pt x="4971" y="9988"/>
                </a:lnTo>
                <a:lnTo>
                  <a:pt x="5079" y="9982"/>
                </a:lnTo>
                <a:lnTo>
                  <a:pt x="5162" y="10025"/>
                </a:lnTo>
                <a:lnTo>
                  <a:pt x="5256" y="9937"/>
                </a:lnTo>
                <a:lnTo>
                  <a:pt x="5278" y="9915"/>
                </a:lnTo>
                <a:lnTo>
                  <a:pt x="5226" y="9884"/>
                </a:lnTo>
                <a:lnTo>
                  <a:pt x="5192" y="9827"/>
                </a:lnTo>
                <a:lnTo>
                  <a:pt x="5167" y="9770"/>
                </a:lnTo>
                <a:lnTo>
                  <a:pt x="5267" y="9655"/>
                </a:lnTo>
                <a:lnTo>
                  <a:pt x="5152" y="9555"/>
                </a:lnTo>
                <a:lnTo>
                  <a:pt x="5245" y="9330"/>
                </a:lnTo>
                <a:lnTo>
                  <a:pt x="5238" y="9228"/>
                </a:lnTo>
                <a:lnTo>
                  <a:pt x="5338" y="9112"/>
                </a:lnTo>
                <a:lnTo>
                  <a:pt x="5447" y="9104"/>
                </a:lnTo>
                <a:lnTo>
                  <a:pt x="5547" y="8987"/>
                </a:lnTo>
                <a:lnTo>
                  <a:pt x="5657" y="8981"/>
                </a:lnTo>
                <a:lnTo>
                  <a:pt x="5757" y="8973"/>
                </a:lnTo>
                <a:lnTo>
                  <a:pt x="5866" y="8966"/>
                </a:lnTo>
                <a:lnTo>
                  <a:pt x="5968" y="8849"/>
                </a:lnTo>
                <a:lnTo>
                  <a:pt x="6068" y="8733"/>
                </a:lnTo>
                <a:lnTo>
                  <a:pt x="6183" y="8724"/>
                </a:lnTo>
                <a:lnTo>
                  <a:pt x="6293" y="8826"/>
                </a:lnTo>
                <a:lnTo>
                  <a:pt x="6409" y="8927"/>
                </a:lnTo>
                <a:lnTo>
                  <a:pt x="6509" y="8920"/>
                </a:lnTo>
                <a:lnTo>
                  <a:pt x="6727" y="8904"/>
                </a:lnTo>
                <a:lnTo>
                  <a:pt x="6741" y="9122"/>
                </a:lnTo>
                <a:lnTo>
                  <a:pt x="6843" y="9005"/>
                </a:lnTo>
                <a:lnTo>
                  <a:pt x="6951" y="8998"/>
                </a:lnTo>
                <a:lnTo>
                  <a:pt x="7052" y="8882"/>
                </a:lnTo>
                <a:lnTo>
                  <a:pt x="7160" y="8874"/>
                </a:lnTo>
                <a:lnTo>
                  <a:pt x="7167" y="8982"/>
                </a:lnTo>
                <a:lnTo>
                  <a:pt x="7176" y="9090"/>
                </a:lnTo>
                <a:lnTo>
                  <a:pt x="7277" y="9083"/>
                </a:lnTo>
                <a:lnTo>
                  <a:pt x="7385" y="9076"/>
                </a:lnTo>
                <a:lnTo>
                  <a:pt x="7393" y="9177"/>
                </a:lnTo>
                <a:lnTo>
                  <a:pt x="7401" y="9286"/>
                </a:lnTo>
                <a:lnTo>
                  <a:pt x="7501" y="9171"/>
                </a:lnTo>
                <a:lnTo>
                  <a:pt x="7617" y="9271"/>
                </a:lnTo>
                <a:lnTo>
                  <a:pt x="7734" y="9372"/>
                </a:lnTo>
                <a:lnTo>
                  <a:pt x="7742" y="9481"/>
                </a:lnTo>
                <a:lnTo>
                  <a:pt x="7858" y="9581"/>
                </a:lnTo>
                <a:lnTo>
                  <a:pt x="7959" y="9575"/>
                </a:lnTo>
                <a:lnTo>
                  <a:pt x="8067" y="9566"/>
                </a:lnTo>
                <a:lnTo>
                  <a:pt x="8183" y="9557"/>
                </a:lnTo>
                <a:lnTo>
                  <a:pt x="8285" y="9551"/>
                </a:lnTo>
                <a:lnTo>
                  <a:pt x="8399" y="9543"/>
                </a:lnTo>
                <a:lnTo>
                  <a:pt x="8494" y="9427"/>
                </a:lnTo>
                <a:lnTo>
                  <a:pt x="8487" y="9320"/>
                </a:lnTo>
                <a:lnTo>
                  <a:pt x="8478" y="9210"/>
                </a:lnTo>
                <a:lnTo>
                  <a:pt x="8587" y="9202"/>
                </a:lnTo>
                <a:lnTo>
                  <a:pt x="8688" y="9196"/>
                </a:lnTo>
                <a:lnTo>
                  <a:pt x="8796" y="9187"/>
                </a:lnTo>
                <a:lnTo>
                  <a:pt x="8789" y="9080"/>
                </a:lnTo>
                <a:lnTo>
                  <a:pt x="8904" y="9071"/>
                </a:lnTo>
                <a:lnTo>
                  <a:pt x="9005" y="9064"/>
                </a:lnTo>
                <a:lnTo>
                  <a:pt x="9014" y="9172"/>
                </a:lnTo>
                <a:lnTo>
                  <a:pt x="9193" y="8971"/>
                </a:lnTo>
                <a:lnTo>
                  <a:pt x="9193" y="8971"/>
                </a:lnTo>
                <a:lnTo>
                  <a:pt x="9082" y="9030"/>
                </a:lnTo>
                <a:lnTo>
                  <a:pt x="9185" y="8927"/>
                </a:lnTo>
                <a:lnTo>
                  <a:pt x="9279" y="8804"/>
                </a:lnTo>
                <a:lnTo>
                  <a:pt x="9271" y="8703"/>
                </a:lnTo>
                <a:lnTo>
                  <a:pt x="9373" y="8588"/>
                </a:lnTo>
                <a:lnTo>
                  <a:pt x="9278" y="8505"/>
                </a:lnTo>
                <a:lnTo>
                  <a:pt x="9083" y="8520"/>
                </a:lnTo>
                <a:lnTo>
                  <a:pt x="8968" y="8528"/>
                </a:lnTo>
                <a:lnTo>
                  <a:pt x="8956" y="8508"/>
                </a:lnTo>
                <a:lnTo>
                  <a:pt x="8936" y="8509"/>
                </a:lnTo>
                <a:lnTo>
                  <a:pt x="8813" y="8300"/>
                </a:lnTo>
                <a:lnTo>
                  <a:pt x="8806" y="8198"/>
                </a:lnTo>
                <a:lnTo>
                  <a:pt x="8791" y="7982"/>
                </a:lnTo>
                <a:lnTo>
                  <a:pt x="8783" y="7873"/>
                </a:lnTo>
                <a:lnTo>
                  <a:pt x="8884" y="7765"/>
                </a:lnTo>
                <a:lnTo>
                  <a:pt x="8877" y="7648"/>
                </a:lnTo>
                <a:lnTo>
                  <a:pt x="8869" y="7546"/>
                </a:lnTo>
                <a:lnTo>
                  <a:pt x="8776" y="7466"/>
                </a:lnTo>
                <a:lnTo>
                  <a:pt x="8675" y="7473"/>
                </a:lnTo>
                <a:lnTo>
                  <a:pt x="8649" y="7453"/>
                </a:lnTo>
                <a:lnTo>
                  <a:pt x="8645" y="7453"/>
                </a:lnTo>
                <a:lnTo>
                  <a:pt x="8582" y="7400"/>
                </a:lnTo>
                <a:lnTo>
                  <a:pt x="8560" y="7381"/>
                </a:lnTo>
                <a:lnTo>
                  <a:pt x="8560" y="7379"/>
                </a:lnTo>
                <a:lnTo>
                  <a:pt x="8528" y="7353"/>
                </a:lnTo>
                <a:lnTo>
                  <a:pt x="8521" y="7253"/>
                </a:lnTo>
                <a:lnTo>
                  <a:pt x="8629" y="7244"/>
                </a:lnTo>
                <a:lnTo>
                  <a:pt x="8739" y="7237"/>
                </a:lnTo>
                <a:lnTo>
                  <a:pt x="8847" y="7229"/>
                </a:lnTo>
                <a:lnTo>
                  <a:pt x="8947" y="7105"/>
                </a:lnTo>
                <a:lnTo>
                  <a:pt x="9049" y="6998"/>
                </a:lnTo>
                <a:lnTo>
                  <a:pt x="9143" y="6881"/>
                </a:lnTo>
                <a:lnTo>
                  <a:pt x="9033" y="6780"/>
                </a:lnTo>
                <a:lnTo>
                  <a:pt x="9025" y="6678"/>
                </a:lnTo>
                <a:lnTo>
                  <a:pt x="8909" y="6571"/>
                </a:lnTo>
                <a:lnTo>
                  <a:pt x="8901" y="6469"/>
                </a:lnTo>
                <a:lnTo>
                  <a:pt x="9010" y="6461"/>
                </a:lnTo>
                <a:lnTo>
                  <a:pt x="9003" y="6353"/>
                </a:lnTo>
                <a:lnTo>
                  <a:pt x="9031" y="6350"/>
                </a:lnTo>
                <a:lnTo>
                  <a:pt x="9026" y="6279"/>
                </a:lnTo>
                <a:lnTo>
                  <a:pt x="9010" y="6266"/>
                </a:lnTo>
                <a:lnTo>
                  <a:pt x="8903" y="6171"/>
                </a:lnTo>
                <a:lnTo>
                  <a:pt x="8895" y="6062"/>
                </a:lnTo>
                <a:lnTo>
                  <a:pt x="8997" y="6055"/>
                </a:lnTo>
                <a:lnTo>
                  <a:pt x="8888" y="5953"/>
                </a:lnTo>
                <a:lnTo>
                  <a:pt x="8880" y="5853"/>
                </a:lnTo>
                <a:lnTo>
                  <a:pt x="8895" y="5852"/>
                </a:lnTo>
                <a:lnTo>
                  <a:pt x="8934" y="5849"/>
                </a:lnTo>
                <a:lnTo>
                  <a:pt x="8981" y="5845"/>
                </a:lnTo>
                <a:lnTo>
                  <a:pt x="8995" y="5845"/>
                </a:lnTo>
                <a:lnTo>
                  <a:pt x="9091" y="5838"/>
                </a:lnTo>
                <a:lnTo>
                  <a:pt x="9081" y="5722"/>
                </a:lnTo>
                <a:lnTo>
                  <a:pt x="8958" y="5520"/>
                </a:lnTo>
                <a:lnTo>
                  <a:pt x="8911" y="5524"/>
                </a:lnTo>
                <a:lnTo>
                  <a:pt x="8872" y="5526"/>
                </a:lnTo>
                <a:lnTo>
                  <a:pt x="8879" y="5636"/>
                </a:lnTo>
                <a:lnTo>
                  <a:pt x="8865" y="5636"/>
                </a:lnTo>
                <a:lnTo>
                  <a:pt x="8769" y="5644"/>
                </a:lnTo>
                <a:lnTo>
                  <a:pt x="8764" y="5644"/>
                </a:lnTo>
                <a:lnTo>
                  <a:pt x="8677" y="5868"/>
                </a:lnTo>
                <a:lnTo>
                  <a:pt x="8461" y="5983"/>
                </a:lnTo>
                <a:lnTo>
                  <a:pt x="8459" y="5982"/>
                </a:lnTo>
                <a:lnTo>
                  <a:pt x="8453" y="5985"/>
                </a:lnTo>
                <a:lnTo>
                  <a:pt x="8331" y="5775"/>
                </a:lnTo>
                <a:lnTo>
                  <a:pt x="8424" y="5558"/>
                </a:lnTo>
                <a:lnTo>
                  <a:pt x="8625" y="5333"/>
                </a:lnTo>
                <a:lnTo>
                  <a:pt x="8619" y="5224"/>
                </a:lnTo>
                <a:lnTo>
                  <a:pt x="8712" y="5109"/>
                </a:lnTo>
                <a:lnTo>
                  <a:pt x="8929" y="5093"/>
                </a:lnTo>
                <a:lnTo>
                  <a:pt x="9137" y="4969"/>
                </a:lnTo>
                <a:lnTo>
                  <a:pt x="9224" y="4752"/>
                </a:lnTo>
                <a:lnTo>
                  <a:pt x="9217" y="4642"/>
                </a:lnTo>
                <a:lnTo>
                  <a:pt x="9325" y="4527"/>
                </a:lnTo>
                <a:lnTo>
                  <a:pt x="9328" y="4531"/>
                </a:lnTo>
                <a:lnTo>
                  <a:pt x="9332" y="4526"/>
                </a:lnTo>
                <a:lnTo>
                  <a:pt x="9448" y="4627"/>
                </a:lnTo>
                <a:lnTo>
                  <a:pt x="9560" y="4718"/>
                </a:lnTo>
                <a:lnTo>
                  <a:pt x="9643" y="4505"/>
                </a:lnTo>
                <a:lnTo>
                  <a:pt x="9654" y="4514"/>
                </a:lnTo>
                <a:lnTo>
                  <a:pt x="9658" y="4504"/>
                </a:lnTo>
                <a:lnTo>
                  <a:pt x="9758" y="4590"/>
                </a:lnTo>
                <a:lnTo>
                  <a:pt x="9752" y="4497"/>
                </a:lnTo>
                <a:lnTo>
                  <a:pt x="9767" y="4511"/>
                </a:lnTo>
                <a:lnTo>
                  <a:pt x="9767" y="4511"/>
                </a:lnTo>
                <a:lnTo>
                  <a:pt x="9759" y="4400"/>
                </a:lnTo>
                <a:lnTo>
                  <a:pt x="9752" y="4293"/>
                </a:lnTo>
                <a:lnTo>
                  <a:pt x="9750" y="4278"/>
                </a:lnTo>
                <a:lnTo>
                  <a:pt x="9845" y="4162"/>
                </a:lnTo>
                <a:lnTo>
                  <a:pt x="9837" y="4062"/>
                </a:lnTo>
                <a:lnTo>
                  <a:pt x="9823" y="3853"/>
                </a:lnTo>
                <a:lnTo>
                  <a:pt x="9815" y="3737"/>
                </a:lnTo>
                <a:lnTo>
                  <a:pt x="9921" y="3621"/>
                </a:lnTo>
                <a:lnTo>
                  <a:pt x="9914" y="3518"/>
                </a:lnTo>
                <a:lnTo>
                  <a:pt x="10002" y="3302"/>
                </a:lnTo>
                <a:lnTo>
                  <a:pt x="10108" y="3178"/>
                </a:lnTo>
                <a:lnTo>
                  <a:pt x="10300" y="2959"/>
                </a:lnTo>
                <a:lnTo>
                  <a:pt x="10195" y="2860"/>
                </a:lnTo>
                <a:lnTo>
                  <a:pt x="10095" y="2866"/>
                </a:lnTo>
                <a:lnTo>
                  <a:pt x="9978" y="2874"/>
                </a:lnTo>
                <a:lnTo>
                  <a:pt x="9869" y="2782"/>
                </a:lnTo>
                <a:lnTo>
                  <a:pt x="9646" y="2797"/>
                </a:lnTo>
                <a:lnTo>
                  <a:pt x="9429" y="2704"/>
                </a:lnTo>
                <a:lnTo>
                  <a:pt x="9312" y="2604"/>
                </a:lnTo>
                <a:lnTo>
                  <a:pt x="9311" y="2601"/>
                </a:lnTo>
                <a:lnTo>
                  <a:pt x="9305" y="2595"/>
                </a:lnTo>
                <a:lnTo>
                  <a:pt x="9180" y="2386"/>
                </a:lnTo>
                <a:lnTo>
                  <a:pt x="9087" y="2230"/>
                </a:lnTo>
                <a:lnTo>
                  <a:pt x="9073" y="2205"/>
                </a:lnTo>
                <a:lnTo>
                  <a:pt x="9066" y="2205"/>
                </a:lnTo>
                <a:lnTo>
                  <a:pt x="8967" y="2183"/>
                </a:lnTo>
                <a:lnTo>
                  <a:pt x="8847" y="2192"/>
                </a:lnTo>
                <a:lnTo>
                  <a:pt x="8787" y="2142"/>
                </a:lnTo>
                <a:lnTo>
                  <a:pt x="8654" y="2114"/>
                </a:lnTo>
                <a:lnTo>
                  <a:pt x="8632" y="2127"/>
                </a:lnTo>
                <a:lnTo>
                  <a:pt x="8524" y="2135"/>
                </a:lnTo>
                <a:lnTo>
                  <a:pt x="8422" y="2251"/>
                </a:lnTo>
                <a:lnTo>
                  <a:pt x="8415" y="2142"/>
                </a:lnTo>
                <a:lnTo>
                  <a:pt x="8299" y="2048"/>
                </a:lnTo>
                <a:lnTo>
                  <a:pt x="8183" y="1940"/>
                </a:lnTo>
                <a:lnTo>
                  <a:pt x="8081" y="1948"/>
                </a:lnTo>
                <a:lnTo>
                  <a:pt x="8079" y="1925"/>
                </a:lnTo>
                <a:lnTo>
                  <a:pt x="8072" y="1927"/>
                </a:lnTo>
                <a:lnTo>
                  <a:pt x="8067" y="1839"/>
                </a:lnTo>
                <a:lnTo>
                  <a:pt x="7958" y="1746"/>
                </a:lnTo>
                <a:lnTo>
                  <a:pt x="7957" y="1730"/>
                </a:lnTo>
                <a:lnTo>
                  <a:pt x="7950" y="1725"/>
                </a:lnTo>
                <a:lnTo>
                  <a:pt x="7942" y="1631"/>
                </a:lnTo>
                <a:lnTo>
                  <a:pt x="7834" y="1544"/>
                </a:lnTo>
                <a:lnTo>
                  <a:pt x="7827" y="1428"/>
                </a:lnTo>
                <a:lnTo>
                  <a:pt x="7717" y="1434"/>
                </a:lnTo>
                <a:lnTo>
                  <a:pt x="7727" y="1552"/>
                </a:lnTo>
                <a:lnTo>
                  <a:pt x="7617" y="1559"/>
                </a:lnTo>
                <a:lnTo>
                  <a:pt x="7509" y="1568"/>
                </a:lnTo>
                <a:lnTo>
                  <a:pt x="7391" y="1458"/>
                </a:lnTo>
                <a:lnTo>
                  <a:pt x="7399" y="1451"/>
                </a:lnTo>
                <a:lnTo>
                  <a:pt x="7384" y="1438"/>
                </a:lnTo>
                <a:lnTo>
                  <a:pt x="7485" y="1321"/>
                </a:lnTo>
                <a:lnTo>
                  <a:pt x="7478" y="1220"/>
                </a:lnTo>
                <a:lnTo>
                  <a:pt x="7464" y="1024"/>
                </a:lnTo>
                <a:lnTo>
                  <a:pt x="7362" y="1033"/>
                </a:lnTo>
                <a:lnTo>
                  <a:pt x="7261" y="1039"/>
                </a:lnTo>
                <a:lnTo>
                  <a:pt x="7154" y="1047"/>
                </a:lnTo>
                <a:lnTo>
                  <a:pt x="7029" y="845"/>
                </a:lnTo>
                <a:lnTo>
                  <a:pt x="7027" y="836"/>
                </a:lnTo>
                <a:lnTo>
                  <a:pt x="7021" y="824"/>
                </a:lnTo>
                <a:lnTo>
                  <a:pt x="7014" y="737"/>
                </a:lnTo>
                <a:lnTo>
                  <a:pt x="6912" y="743"/>
                </a:lnTo>
                <a:lnTo>
                  <a:pt x="6803" y="751"/>
                </a:lnTo>
                <a:lnTo>
                  <a:pt x="6802" y="731"/>
                </a:lnTo>
                <a:lnTo>
                  <a:pt x="6796" y="731"/>
                </a:lnTo>
                <a:lnTo>
                  <a:pt x="6787" y="621"/>
                </a:lnTo>
                <a:lnTo>
                  <a:pt x="6782" y="535"/>
                </a:lnTo>
                <a:lnTo>
                  <a:pt x="6680" y="542"/>
                </a:lnTo>
                <a:lnTo>
                  <a:pt x="6579" y="549"/>
                </a:lnTo>
                <a:lnTo>
                  <a:pt x="6578" y="528"/>
                </a:lnTo>
                <a:lnTo>
                  <a:pt x="6571" y="528"/>
                </a:lnTo>
                <a:lnTo>
                  <a:pt x="6564" y="440"/>
                </a:lnTo>
                <a:lnTo>
                  <a:pt x="6456" y="340"/>
                </a:lnTo>
                <a:lnTo>
                  <a:pt x="6454" y="326"/>
                </a:lnTo>
                <a:lnTo>
                  <a:pt x="6447" y="318"/>
                </a:lnTo>
                <a:lnTo>
                  <a:pt x="6439" y="217"/>
                </a:lnTo>
                <a:lnTo>
                  <a:pt x="6431" y="110"/>
                </a:lnTo>
                <a:lnTo>
                  <a:pt x="64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939;p51">
            <a:extLst>
              <a:ext uri="{FF2B5EF4-FFF2-40B4-BE49-F238E27FC236}">
                <a16:creationId xmlns:a16="http://schemas.microsoft.com/office/drawing/2014/main" id="{CA9DFA41-4940-CEFC-70EF-7EC4B8AF1B9F}"/>
              </a:ext>
            </a:extLst>
          </p:cNvPr>
          <p:cNvSpPr/>
          <p:nvPr/>
        </p:nvSpPr>
        <p:spPr>
          <a:xfrm>
            <a:off x="1328146" y="3140059"/>
            <a:ext cx="768572" cy="748276"/>
          </a:xfrm>
          <a:custGeom>
            <a:avLst/>
            <a:gdLst/>
            <a:ahLst/>
            <a:cxnLst/>
            <a:rect l="l" t="t" r="r" b="b"/>
            <a:pathLst>
              <a:path w="10374" h="10100" extrusionOk="0">
                <a:moveTo>
                  <a:pt x="6423" y="65"/>
                </a:moveTo>
                <a:lnTo>
                  <a:pt x="6442" y="350"/>
                </a:lnTo>
                <a:cubicBezTo>
                  <a:pt x="6442" y="357"/>
                  <a:pt x="6446" y="366"/>
                  <a:pt x="6451" y="371"/>
                </a:cubicBezTo>
                <a:lnTo>
                  <a:pt x="6451" y="372"/>
                </a:lnTo>
                <a:cubicBezTo>
                  <a:pt x="6453" y="381"/>
                  <a:pt x="6455" y="388"/>
                  <a:pt x="6461" y="394"/>
                </a:cubicBezTo>
                <a:lnTo>
                  <a:pt x="6560" y="486"/>
                </a:lnTo>
                <a:lnTo>
                  <a:pt x="6565" y="560"/>
                </a:lnTo>
                <a:cubicBezTo>
                  <a:pt x="6565" y="568"/>
                  <a:pt x="6570" y="573"/>
                  <a:pt x="6575" y="578"/>
                </a:cubicBezTo>
                <a:lnTo>
                  <a:pt x="6575" y="581"/>
                </a:lnTo>
                <a:cubicBezTo>
                  <a:pt x="6576" y="589"/>
                  <a:pt x="6580" y="599"/>
                  <a:pt x="6586" y="604"/>
                </a:cubicBezTo>
                <a:cubicBezTo>
                  <a:pt x="6593" y="609"/>
                  <a:pt x="6600" y="611"/>
                  <a:pt x="6607" y="611"/>
                </a:cubicBezTo>
                <a:cubicBezTo>
                  <a:pt x="6608" y="611"/>
                  <a:pt x="6609" y="611"/>
                  <a:pt x="6610" y="611"/>
                </a:cubicBezTo>
                <a:lnTo>
                  <a:pt x="6781" y="600"/>
                </a:lnTo>
                <a:lnTo>
                  <a:pt x="6792" y="763"/>
                </a:lnTo>
                <a:cubicBezTo>
                  <a:pt x="6793" y="771"/>
                  <a:pt x="6796" y="774"/>
                  <a:pt x="6800" y="779"/>
                </a:cubicBezTo>
                <a:lnTo>
                  <a:pt x="6800" y="784"/>
                </a:lnTo>
                <a:cubicBezTo>
                  <a:pt x="6802" y="793"/>
                  <a:pt x="6805" y="802"/>
                  <a:pt x="6812" y="807"/>
                </a:cubicBezTo>
                <a:cubicBezTo>
                  <a:pt x="6818" y="812"/>
                  <a:pt x="6824" y="814"/>
                  <a:pt x="6831" y="814"/>
                </a:cubicBezTo>
                <a:cubicBezTo>
                  <a:pt x="6833" y="814"/>
                  <a:pt x="6834" y="814"/>
                  <a:pt x="6835" y="814"/>
                </a:cubicBezTo>
                <a:lnTo>
                  <a:pt x="7013" y="802"/>
                </a:lnTo>
                <a:lnTo>
                  <a:pt x="7017" y="856"/>
                </a:lnTo>
                <a:cubicBezTo>
                  <a:pt x="7018" y="861"/>
                  <a:pt x="7020" y="865"/>
                  <a:pt x="7022" y="871"/>
                </a:cubicBezTo>
                <a:lnTo>
                  <a:pt x="7026" y="876"/>
                </a:lnTo>
                <a:cubicBezTo>
                  <a:pt x="7027" y="881"/>
                  <a:pt x="7028" y="886"/>
                  <a:pt x="7031" y="890"/>
                </a:cubicBezTo>
                <a:lnTo>
                  <a:pt x="7156" y="1093"/>
                </a:lnTo>
                <a:cubicBezTo>
                  <a:pt x="7162" y="1103"/>
                  <a:pt x="7171" y="1109"/>
                  <a:pt x="7182" y="1109"/>
                </a:cubicBezTo>
                <a:cubicBezTo>
                  <a:pt x="7183" y="1109"/>
                  <a:pt x="7184" y="1109"/>
                  <a:pt x="7185" y="1109"/>
                </a:cubicBezTo>
                <a:lnTo>
                  <a:pt x="7464" y="1089"/>
                </a:lnTo>
                <a:lnTo>
                  <a:pt x="7482" y="1339"/>
                </a:lnTo>
                <a:lnTo>
                  <a:pt x="7390" y="1444"/>
                </a:lnTo>
                <a:cubicBezTo>
                  <a:pt x="7380" y="1458"/>
                  <a:pt x="7380" y="1475"/>
                  <a:pt x="7390" y="1487"/>
                </a:cubicBezTo>
                <a:cubicBezTo>
                  <a:pt x="7390" y="1496"/>
                  <a:pt x="7393" y="1505"/>
                  <a:pt x="7400" y="1511"/>
                </a:cubicBezTo>
                <a:lnTo>
                  <a:pt x="7517" y="1620"/>
                </a:lnTo>
                <a:cubicBezTo>
                  <a:pt x="7523" y="1626"/>
                  <a:pt x="7531" y="1630"/>
                  <a:pt x="7539" y="1630"/>
                </a:cubicBezTo>
                <a:cubicBezTo>
                  <a:pt x="7540" y="1630"/>
                  <a:pt x="7541" y="1630"/>
                  <a:pt x="7542" y="1630"/>
                </a:cubicBezTo>
                <a:lnTo>
                  <a:pt x="7760" y="1614"/>
                </a:lnTo>
                <a:cubicBezTo>
                  <a:pt x="7777" y="1612"/>
                  <a:pt x="7791" y="1596"/>
                  <a:pt x="7789" y="1579"/>
                </a:cubicBezTo>
                <a:lnTo>
                  <a:pt x="7783" y="1495"/>
                </a:lnTo>
                <a:lnTo>
                  <a:pt x="7825" y="1492"/>
                </a:lnTo>
                <a:lnTo>
                  <a:pt x="7832" y="1575"/>
                </a:lnTo>
                <a:cubicBezTo>
                  <a:pt x="7832" y="1585"/>
                  <a:pt x="7838" y="1594"/>
                  <a:pt x="7844" y="1599"/>
                </a:cubicBezTo>
                <a:lnTo>
                  <a:pt x="7942" y="1677"/>
                </a:lnTo>
                <a:lnTo>
                  <a:pt x="7947" y="1757"/>
                </a:lnTo>
                <a:cubicBezTo>
                  <a:pt x="7947" y="1765"/>
                  <a:pt x="7950" y="1771"/>
                  <a:pt x="7954" y="1776"/>
                </a:cubicBezTo>
                <a:lnTo>
                  <a:pt x="7954" y="1777"/>
                </a:lnTo>
                <a:cubicBezTo>
                  <a:pt x="7955" y="1787"/>
                  <a:pt x="7960" y="1794"/>
                  <a:pt x="7966" y="1799"/>
                </a:cubicBezTo>
                <a:lnTo>
                  <a:pt x="8065" y="1886"/>
                </a:lnTo>
                <a:lnTo>
                  <a:pt x="8070" y="1959"/>
                </a:lnTo>
                <a:cubicBezTo>
                  <a:pt x="8072" y="1964"/>
                  <a:pt x="8074" y="1969"/>
                  <a:pt x="8078" y="1974"/>
                </a:cubicBezTo>
                <a:lnTo>
                  <a:pt x="8078" y="1980"/>
                </a:lnTo>
                <a:cubicBezTo>
                  <a:pt x="8079" y="1997"/>
                  <a:pt x="8094" y="2011"/>
                  <a:pt x="8108" y="2011"/>
                </a:cubicBezTo>
                <a:cubicBezTo>
                  <a:pt x="8110" y="2011"/>
                  <a:pt x="8112" y="2011"/>
                  <a:pt x="8114" y="2011"/>
                </a:cubicBezTo>
                <a:lnTo>
                  <a:pt x="8202" y="2004"/>
                </a:lnTo>
                <a:lnTo>
                  <a:pt x="8309" y="2103"/>
                </a:lnTo>
                <a:lnTo>
                  <a:pt x="8416" y="2189"/>
                </a:lnTo>
                <a:lnTo>
                  <a:pt x="8422" y="2283"/>
                </a:lnTo>
                <a:cubicBezTo>
                  <a:pt x="8423" y="2297"/>
                  <a:pt x="8431" y="2308"/>
                  <a:pt x="8444" y="2313"/>
                </a:cubicBezTo>
                <a:cubicBezTo>
                  <a:pt x="8448" y="2314"/>
                  <a:pt x="8451" y="2315"/>
                  <a:pt x="8455" y="2315"/>
                </a:cubicBezTo>
                <a:cubicBezTo>
                  <a:pt x="8464" y="2315"/>
                  <a:pt x="8472" y="2311"/>
                  <a:pt x="8479" y="2303"/>
                </a:cubicBezTo>
                <a:lnTo>
                  <a:pt x="8572" y="2198"/>
                </a:lnTo>
                <a:lnTo>
                  <a:pt x="8666" y="2192"/>
                </a:lnTo>
                <a:cubicBezTo>
                  <a:pt x="8672" y="2192"/>
                  <a:pt x="8677" y="2190"/>
                  <a:pt x="8681" y="2188"/>
                </a:cubicBezTo>
                <a:lnTo>
                  <a:pt x="8693" y="2181"/>
                </a:lnTo>
                <a:lnTo>
                  <a:pt x="8804" y="2205"/>
                </a:lnTo>
                <a:lnTo>
                  <a:pt x="8858" y="2250"/>
                </a:lnTo>
                <a:cubicBezTo>
                  <a:pt x="8863" y="2255"/>
                  <a:pt x="8870" y="2258"/>
                  <a:pt x="8876" y="2258"/>
                </a:cubicBezTo>
                <a:cubicBezTo>
                  <a:pt x="8878" y="2258"/>
                  <a:pt x="8879" y="2258"/>
                  <a:pt x="8881" y="2257"/>
                </a:cubicBezTo>
                <a:lnTo>
                  <a:pt x="8997" y="2250"/>
                </a:lnTo>
                <a:lnTo>
                  <a:pt x="9087" y="2270"/>
                </a:lnTo>
                <a:lnTo>
                  <a:pt x="9309" y="2646"/>
                </a:lnTo>
                <a:cubicBezTo>
                  <a:pt x="9312" y="2650"/>
                  <a:pt x="9314" y="2652"/>
                  <a:pt x="9318" y="2655"/>
                </a:cubicBezTo>
                <a:lnTo>
                  <a:pt x="9321" y="2657"/>
                </a:lnTo>
                <a:lnTo>
                  <a:pt x="9325" y="2661"/>
                </a:lnTo>
                <a:lnTo>
                  <a:pt x="9441" y="2761"/>
                </a:lnTo>
                <a:cubicBezTo>
                  <a:pt x="9443" y="2764"/>
                  <a:pt x="9447" y="2766"/>
                  <a:pt x="9449" y="2767"/>
                </a:cubicBezTo>
                <a:lnTo>
                  <a:pt x="9666" y="2860"/>
                </a:lnTo>
                <a:cubicBezTo>
                  <a:pt x="9671" y="2863"/>
                  <a:pt x="9676" y="2863"/>
                  <a:pt x="9682" y="2863"/>
                </a:cubicBezTo>
                <a:lnTo>
                  <a:pt x="9892" y="2849"/>
                </a:lnTo>
                <a:lnTo>
                  <a:pt x="9990" y="2933"/>
                </a:lnTo>
                <a:cubicBezTo>
                  <a:pt x="9995" y="2938"/>
                  <a:pt x="10003" y="2942"/>
                  <a:pt x="10011" y="2942"/>
                </a:cubicBezTo>
                <a:cubicBezTo>
                  <a:pt x="10012" y="2942"/>
                  <a:pt x="10013" y="2942"/>
                  <a:pt x="10014" y="2941"/>
                </a:cubicBezTo>
                <a:lnTo>
                  <a:pt x="10217" y="2927"/>
                </a:lnTo>
                <a:lnTo>
                  <a:pt x="10290" y="2995"/>
                </a:lnTo>
                <a:lnTo>
                  <a:pt x="10011" y="3316"/>
                </a:lnTo>
                <a:cubicBezTo>
                  <a:pt x="10009" y="3318"/>
                  <a:pt x="10007" y="3322"/>
                  <a:pt x="10005" y="3325"/>
                </a:cubicBezTo>
                <a:lnTo>
                  <a:pt x="9918" y="3541"/>
                </a:lnTo>
                <a:cubicBezTo>
                  <a:pt x="9916" y="3545"/>
                  <a:pt x="9916" y="3551"/>
                  <a:pt x="9916" y="3556"/>
                </a:cubicBezTo>
                <a:lnTo>
                  <a:pt x="9922" y="3644"/>
                </a:lnTo>
                <a:lnTo>
                  <a:pt x="9824" y="3751"/>
                </a:lnTo>
                <a:cubicBezTo>
                  <a:pt x="9818" y="3757"/>
                  <a:pt x="9816" y="3766"/>
                  <a:pt x="9816" y="3775"/>
                </a:cubicBezTo>
                <a:lnTo>
                  <a:pt x="9844" y="4188"/>
                </a:lnTo>
                <a:lnTo>
                  <a:pt x="9759" y="4293"/>
                </a:lnTo>
                <a:cubicBezTo>
                  <a:pt x="9754" y="4300"/>
                  <a:pt x="9750" y="4309"/>
                  <a:pt x="9750" y="4317"/>
                </a:cubicBezTo>
                <a:lnTo>
                  <a:pt x="9764" y="4506"/>
                </a:lnTo>
                <a:cubicBezTo>
                  <a:pt x="9756" y="4514"/>
                  <a:pt x="9750" y="4524"/>
                  <a:pt x="9751" y="4535"/>
                </a:cubicBezTo>
                <a:lnTo>
                  <a:pt x="9754" y="4550"/>
                </a:lnTo>
                <a:lnTo>
                  <a:pt x="9712" y="4515"/>
                </a:lnTo>
                <a:cubicBezTo>
                  <a:pt x="9706" y="4510"/>
                  <a:pt x="9699" y="4507"/>
                  <a:pt x="9691" y="4507"/>
                </a:cubicBezTo>
                <a:cubicBezTo>
                  <a:pt x="9688" y="4507"/>
                  <a:pt x="9685" y="4508"/>
                  <a:pt x="9683" y="4508"/>
                </a:cubicBezTo>
                <a:lnTo>
                  <a:pt x="9682" y="4508"/>
                </a:lnTo>
                <a:cubicBezTo>
                  <a:pt x="9680" y="4507"/>
                  <a:pt x="9677" y="4507"/>
                  <a:pt x="9675" y="4507"/>
                </a:cubicBezTo>
                <a:cubicBezTo>
                  <a:pt x="9673" y="4507"/>
                  <a:pt x="9670" y="4507"/>
                  <a:pt x="9668" y="4508"/>
                </a:cubicBezTo>
                <a:cubicBezTo>
                  <a:pt x="9658" y="4511"/>
                  <a:pt x="9650" y="4517"/>
                  <a:pt x="9646" y="4527"/>
                </a:cubicBezTo>
                <a:lnTo>
                  <a:pt x="9580" y="4699"/>
                </a:lnTo>
                <a:lnTo>
                  <a:pt x="9387" y="4537"/>
                </a:lnTo>
                <a:cubicBezTo>
                  <a:pt x="9382" y="4531"/>
                  <a:pt x="9375" y="4530"/>
                  <a:pt x="9368" y="4530"/>
                </a:cubicBezTo>
                <a:cubicBezTo>
                  <a:pt x="9364" y="4529"/>
                  <a:pt x="9360" y="4529"/>
                  <a:pt x="9356" y="4529"/>
                </a:cubicBezTo>
                <a:cubicBezTo>
                  <a:pt x="9348" y="4529"/>
                  <a:pt x="9340" y="4532"/>
                  <a:pt x="9334" y="4540"/>
                </a:cubicBezTo>
                <a:lnTo>
                  <a:pt x="9228" y="4656"/>
                </a:lnTo>
                <a:cubicBezTo>
                  <a:pt x="9220" y="4663"/>
                  <a:pt x="9218" y="4672"/>
                  <a:pt x="9218" y="4681"/>
                </a:cubicBezTo>
                <a:lnTo>
                  <a:pt x="9225" y="4781"/>
                </a:lnTo>
                <a:lnTo>
                  <a:pt x="9144" y="4982"/>
                </a:lnTo>
                <a:lnTo>
                  <a:pt x="8952" y="5097"/>
                </a:lnTo>
                <a:lnTo>
                  <a:pt x="8741" y="5110"/>
                </a:lnTo>
                <a:cubicBezTo>
                  <a:pt x="8733" y="5110"/>
                  <a:pt x="8724" y="5116"/>
                  <a:pt x="8719" y="5123"/>
                </a:cubicBezTo>
                <a:lnTo>
                  <a:pt x="8626" y="5238"/>
                </a:lnTo>
                <a:cubicBezTo>
                  <a:pt x="8622" y="5244"/>
                  <a:pt x="8620" y="5253"/>
                  <a:pt x="8620" y="5260"/>
                </a:cubicBezTo>
                <a:lnTo>
                  <a:pt x="8626" y="5355"/>
                </a:lnTo>
                <a:lnTo>
                  <a:pt x="8433" y="5572"/>
                </a:lnTo>
                <a:cubicBezTo>
                  <a:pt x="8432" y="5574"/>
                  <a:pt x="8429" y="5578"/>
                  <a:pt x="8428" y="5581"/>
                </a:cubicBezTo>
                <a:lnTo>
                  <a:pt x="8334" y="5796"/>
                </a:lnTo>
                <a:cubicBezTo>
                  <a:pt x="8329" y="5807"/>
                  <a:pt x="8330" y="5817"/>
                  <a:pt x="8335" y="5827"/>
                </a:cubicBezTo>
                <a:lnTo>
                  <a:pt x="8459" y="6036"/>
                </a:lnTo>
                <a:cubicBezTo>
                  <a:pt x="8465" y="6044"/>
                  <a:pt x="8474" y="6047"/>
                  <a:pt x="8483" y="6049"/>
                </a:cubicBezTo>
                <a:cubicBezTo>
                  <a:pt x="8486" y="6051"/>
                  <a:pt x="8490" y="6052"/>
                  <a:pt x="8494" y="6052"/>
                </a:cubicBezTo>
                <a:cubicBezTo>
                  <a:pt x="8499" y="6052"/>
                  <a:pt x="8504" y="6050"/>
                  <a:pt x="8509" y="6047"/>
                </a:cubicBezTo>
                <a:lnTo>
                  <a:pt x="8726" y="5931"/>
                </a:lnTo>
                <a:cubicBezTo>
                  <a:pt x="8734" y="5927"/>
                  <a:pt x="8739" y="5921"/>
                  <a:pt x="8741" y="5914"/>
                </a:cubicBezTo>
                <a:lnTo>
                  <a:pt x="8820" y="5709"/>
                </a:lnTo>
                <a:lnTo>
                  <a:pt x="8915" y="5703"/>
                </a:lnTo>
                <a:cubicBezTo>
                  <a:pt x="8933" y="5702"/>
                  <a:pt x="8947" y="5686"/>
                  <a:pt x="8944" y="5667"/>
                </a:cubicBezTo>
                <a:lnTo>
                  <a:pt x="8939" y="5592"/>
                </a:lnTo>
                <a:lnTo>
                  <a:pt x="8974" y="5589"/>
                </a:lnTo>
                <a:lnTo>
                  <a:pt x="9082" y="5766"/>
                </a:lnTo>
                <a:lnTo>
                  <a:pt x="9087" y="5842"/>
                </a:lnTo>
                <a:lnTo>
                  <a:pt x="8911" y="5855"/>
                </a:lnTo>
                <a:cubicBezTo>
                  <a:pt x="8892" y="5857"/>
                  <a:pt x="8880" y="5872"/>
                  <a:pt x="8881" y="5890"/>
                </a:cubicBezTo>
                <a:lnTo>
                  <a:pt x="8887" y="5990"/>
                </a:lnTo>
                <a:cubicBezTo>
                  <a:pt x="8889" y="6000"/>
                  <a:pt x="8891" y="6008"/>
                  <a:pt x="8898" y="6013"/>
                </a:cubicBezTo>
                <a:lnTo>
                  <a:pt x="8952" y="6063"/>
                </a:lnTo>
                <a:lnTo>
                  <a:pt x="8926" y="6065"/>
                </a:lnTo>
                <a:cubicBezTo>
                  <a:pt x="8917" y="6066"/>
                  <a:pt x="8908" y="6070"/>
                  <a:pt x="8903" y="6077"/>
                </a:cubicBezTo>
                <a:cubicBezTo>
                  <a:pt x="8898" y="6083"/>
                  <a:pt x="8896" y="6091"/>
                  <a:pt x="8896" y="6099"/>
                </a:cubicBezTo>
                <a:lnTo>
                  <a:pt x="8903" y="6208"/>
                </a:lnTo>
                <a:cubicBezTo>
                  <a:pt x="8903" y="6217"/>
                  <a:pt x="8907" y="6224"/>
                  <a:pt x="8913" y="6230"/>
                </a:cubicBezTo>
                <a:lnTo>
                  <a:pt x="9027" y="6331"/>
                </a:lnTo>
                <a:lnTo>
                  <a:pt x="9028" y="6357"/>
                </a:lnTo>
                <a:cubicBezTo>
                  <a:pt x="9012" y="6359"/>
                  <a:pt x="9001" y="6373"/>
                  <a:pt x="9002" y="6390"/>
                </a:cubicBezTo>
                <a:lnTo>
                  <a:pt x="9007" y="6466"/>
                </a:lnTo>
                <a:lnTo>
                  <a:pt x="8932" y="6471"/>
                </a:lnTo>
                <a:cubicBezTo>
                  <a:pt x="8924" y="6472"/>
                  <a:pt x="8915" y="6476"/>
                  <a:pt x="8910" y="6483"/>
                </a:cubicBezTo>
                <a:cubicBezTo>
                  <a:pt x="8905" y="6489"/>
                  <a:pt x="8902" y="6497"/>
                  <a:pt x="8902" y="6506"/>
                </a:cubicBezTo>
                <a:lnTo>
                  <a:pt x="8910" y="6608"/>
                </a:lnTo>
                <a:cubicBezTo>
                  <a:pt x="8910" y="6617"/>
                  <a:pt x="8913" y="6624"/>
                  <a:pt x="8921" y="6629"/>
                </a:cubicBezTo>
                <a:lnTo>
                  <a:pt x="9027" y="6728"/>
                </a:lnTo>
                <a:lnTo>
                  <a:pt x="9033" y="6817"/>
                </a:lnTo>
                <a:cubicBezTo>
                  <a:pt x="9033" y="6826"/>
                  <a:pt x="9037" y="6834"/>
                  <a:pt x="9043" y="6839"/>
                </a:cubicBezTo>
                <a:lnTo>
                  <a:pt x="9131" y="6920"/>
                </a:lnTo>
                <a:lnTo>
                  <a:pt x="9057" y="7009"/>
                </a:lnTo>
                <a:lnTo>
                  <a:pt x="8954" y="7120"/>
                </a:lnTo>
                <a:lnTo>
                  <a:pt x="8863" y="7233"/>
                </a:lnTo>
                <a:lnTo>
                  <a:pt x="8552" y="7255"/>
                </a:lnTo>
                <a:cubicBezTo>
                  <a:pt x="8533" y="7257"/>
                  <a:pt x="8521" y="7273"/>
                  <a:pt x="8522" y="7291"/>
                </a:cubicBezTo>
                <a:lnTo>
                  <a:pt x="8528" y="7391"/>
                </a:lnTo>
                <a:cubicBezTo>
                  <a:pt x="8530" y="7400"/>
                  <a:pt x="8533" y="7408"/>
                  <a:pt x="8541" y="7413"/>
                </a:cubicBezTo>
                <a:lnTo>
                  <a:pt x="8567" y="7435"/>
                </a:lnTo>
                <a:cubicBezTo>
                  <a:pt x="8568" y="7437"/>
                  <a:pt x="8570" y="7439"/>
                  <a:pt x="8573" y="7442"/>
                </a:cubicBezTo>
                <a:lnTo>
                  <a:pt x="8657" y="7513"/>
                </a:lnTo>
                <a:cubicBezTo>
                  <a:pt x="8661" y="7516"/>
                  <a:pt x="8665" y="7519"/>
                  <a:pt x="8671" y="7520"/>
                </a:cubicBezTo>
                <a:lnTo>
                  <a:pt x="8688" y="7535"/>
                </a:lnTo>
                <a:cubicBezTo>
                  <a:pt x="8692" y="7539"/>
                  <a:pt x="8699" y="7542"/>
                  <a:pt x="8705" y="7542"/>
                </a:cubicBezTo>
                <a:cubicBezTo>
                  <a:pt x="8707" y="7542"/>
                  <a:pt x="8709" y="7542"/>
                  <a:pt x="8710" y="7542"/>
                </a:cubicBezTo>
                <a:lnTo>
                  <a:pt x="8799" y="7535"/>
                </a:lnTo>
                <a:lnTo>
                  <a:pt x="8871" y="7598"/>
                </a:lnTo>
                <a:lnTo>
                  <a:pt x="8884" y="7789"/>
                </a:lnTo>
                <a:lnTo>
                  <a:pt x="8792" y="7887"/>
                </a:lnTo>
                <a:cubicBezTo>
                  <a:pt x="8786" y="7893"/>
                  <a:pt x="8783" y="7903"/>
                  <a:pt x="8783" y="7911"/>
                </a:cubicBezTo>
                <a:lnTo>
                  <a:pt x="8813" y="8338"/>
                </a:lnTo>
                <a:cubicBezTo>
                  <a:pt x="8813" y="8343"/>
                  <a:pt x="8814" y="8348"/>
                  <a:pt x="8817" y="8353"/>
                </a:cubicBezTo>
                <a:lnTo>
                  <a:pt x="8941" y="8562"/>
                </a:lnTo>
                <a:cubicBezTo>
                  <a:pt x="8946" y="8571"/>
                  <a:pt x="8955" y="8578"/>
                  <a:pt x="8965" y="8578"/>
                </a:cubicBezTo>
                <a:cubicBezTo>
                  <a:pt x="8967" y="8578"/>
                  <a:pt x="8968" y="8578"/>
                  <a:pt x="8969" y="8578"/>
                </a:cubicBezTo>
                <a:lnTo>
                  <a:pt x="8971" y="8581"/>
                </a:lnTo>
                <a:cubicBezTo>
                  <a:pt x="8977" y="8591"/>
                  <a:pt x="8988" y="8597"/>
                  <a:pt x="8999" y="8597"/>
                </a:cubicBezTo>
                <a:cubicBezTo>
                  <a:pt x="9000" y="8597"/>
                  <a:pt x="9001" y="8597"/>
                  <a:pt x="9002" y="8597"/>
                </a:cubicBezTo>
                <a:lnTo>
                  <a:pt x="9301" y="8576"/>
                </a:lnTo>
                <a:lnTo>
                  <a:pt x="9359" y="8628"/>
                </a:lnTo>
                <a:lnTo>
                  <a:pt x="9280" y="8718"/>
                </a:lnTo>
                <a:cubicBezTo>
                  <a:pt x="9275" y="8725"/>
                  <a:pt x="9271" y="8733"/>
                  <a:pt x="9271" y="8742"/>
                </a:cubicBezTo>
                <a:lnTo>
                  <a:pt x="9278" y="8831"/>
                </a:lnTo>
                <a:lnTo>
                  <a:pt x="9193" y="8942"/>
                </a:lnTo>
                <a:lnTo>
                  <a:pt x="9093" y="9043"/>
                </a:lnTo>
                <a:cubicBezTo>
                  <a:pt x="9083" y="9054"/>
                  <a:pt x="9082" y="9072"/>
                  <a:pt x="9090" y="9086"/>
                </a:cubicBezTo>
                <a:cubicBezTo>
                  <a:pt x="9093" y="9091"/>
                  <a:pt x="9099" y="9093"/>
                  <a:pt x="9104" y="9096"/>
                </a:cubicBezTo>
                <a:lnTo>
                  <a:pt x="9074" y="9129"/>
                </a:lnTo>
                <a:lnTo>
                  <a:pt x="9072" y="9098"/>
                </a:lnTo>
                <a:cubicBezTo>
                  <a:pt x="9070" y="9082"/>
                  <a:pt x="9056" y="9069"/>
                  <a:pt x="9041" y="9069"/>
                </a:cubicBezTo>
                <a:cubicBezTo>
                  <a:pt x="9039" y="9069"/>
                  <a:pt x="9038" y="9069"/>
                  <a:pt x="9036" y="9069"/>
                </a:cubicBezTo>
                <a:lnTo>
                  <a:pt x="8819" y="9085"/>
                </a:lnTo>
                <a:cubicBezTo>
                  <a:pt x="8801" y="9086"/>
                  <a:pt x="8787" y="9101"/>
                  <a:pt x="8788" y="9119"/>
                </a:cubicBezTo>
                <a:lnTo>
                  <a:pt x="8794" y="9195"/>
                </a:lnTo>
                <a:lnTo>
                  <a:pt x="8509" y="9216"/>
                </a:lnTo>
                <a:cubicBezTo>
                  <a:pt x="8491" y="9217"/>
                  <a:pt x="8478" y="9232"/>
                  <a:pt x="8479" y="9251"/>
                </a:cubicBezTo>
                <a:lnTo>
                  <a:pt x="8494" y="9455"/>
                </a:lnTo>
                <a:lnTo>
                  <a:pt x="8417" y="9550"/>
                </a:lnTo>
                <a:lnTo>
                  <a:pt x="7901" y="9586"/>
                </a:lnTo>
                <a:lnTo>
                  <a:pt x="7806" y="9503"/>
                </a:lnTo>
                <a:lnTo>
                  <a:pt x="7799" y="9408"/>
                </a:lnTo>
                <a:cubicBezTo>
                  <a:pt x="7798" y="9399"/>
                  <a:pt x="7794" y="9392"/>
                  <a:pt x="7788" y="9387"/>
                </a:cubicBezTo>
                <a:lnTo>
                  <a:pt x="7557" y="9185"/>
                </a:lnTo>
                <a:cubicBezTo>
                  <a:pt x="7550" y="9180"/>
                  <a:pt x="7543" y="9176"/>
                  <a:pt x="7535" y="9176"/>
                </a:cubicBezTo>
                <a:cubicBezTo>
                  <a:pt x="7534" y="9176"/>
                  <a:pt x="7533" y="9176"/>
                  <a:pt x="7533" y="9176"/>
                </a:cubicBezTo>
                <a:cubicBezTo>
                  <a:pt x="7525" y="9178"/>
                  <a:pt x="7516" y="9181"/>
                  <a:pt x="7511" y="9189"/>
                </a:cubicBezTo>
                <a:lnTo>
                  <a:pt x="7461" y="9246"/>
                </a:lnTo>
                <a:lnTo>
                  <a:pt x="7452" y="9114"/>
                </a:lnTo>
                <a:cubicBezTo>
                  <a:pt x="7451" y="9097"/>
                  <a:pt x="7436" y="9084"/>
                  <a:pt x="7420" y="9084"/>
                </a:cubicBezTo>
                <a:cubicBezTo>
                  <a:pt x="7419" y="9084"/>
                  <a:pt x="7418" y="9084"/>
                  <a:pt x="7417" y="9085"/>
                </a:cubicBezTo>
                <a:lnTo>
                  <a:pt x="7239" y="9097"/>
                </a:lnTo>
                <a:lnTo>
                  <a:pt x="7225" y="8913"/>
                </a:lnTo>
                <a:cubicBezTo>
                  <a:pt x="7225" y="8896"/>
                  <a:pt x="7212" y="8882"/>
                  <a:pt x="7195" y="8882"/>
                </a:cubicBezTo>
                <a:cubicBezTo>
                  <a:pt x="7193" y="8882"/>
                  <a:pt x="7192" y="8882"/>
                  <a:pt x="7190" y="8883"/>
                </a:cubicBezTo>
                <a:lnTo>
                  <a:pt x="7083" y="8890"/>
                </a:lnTo>
                <a:cubicBezTo>
                  <a:pt x="7074" y="8892"/>
                  <a:pt x="7065" y="8895"/>
                  <a:pt x="7060" y="8902"/>
                </a:cubicBezTo>
                <a:lnTo>
                  <a:pt x="6968" y="9008"/>
                </a:lnTo>
                <a:lnTo>
                  <a:pt x="6873" y="9014"/>
                </a:lnTo>
                <a:cubicBezTo>
                  <a:pt x="6865" y="9015"/>
                  <a:pt x="6856" y="9019"/>
                  <a:pt x="6851" y="9025"/>
                </a:cubicBezTo>
                <a:lnTo>
                  <a:pt x="6802" y="9081"/>
                </a:lnTo>
                <a:lnTo>
                  <a:pt x="6792" y="8944"/>
                </a:lnTo>
                <a:cubicBezTo>
                  <a:pt x="6791" y="8927"/>
                  <a:pt x="6777" y="8913"/>
                  <a:pt x="6762" y="8913"/>
                </a:cubicBezTo>
                <a:cubicBezTo>
                  <a:pt x="6760" y="8913"/>
                  <a:pt x="6758" y="8914"/>
                  <a:pt x="6757" y="8914"/>
                </a:cubicBezTo>
                <a:lnTo>
                  <a:pt x="6453" y="8935"/>
                </a:lnTo>
                <a:lnTo>
                  <a:pt x="6347" y="8843"/>
                </a:lnTo>
                <a:lnTo>
                  <a:pt x="6237" y="8742"/>
                </a:lnTo>
                <a:cubicBezTo>
                  <a:pt x="6232" y="8736"/>
                  <a:pt x="6224" y="8733"/>
                  <a:pt x="6216" y="8733"/>
                </a:cubicBezTo>
                <a:cubicBezTo>
                  <a:pt x="6215" y="8733"/>
                  <a:pt x="6214" y="8733"/>
                  <a:pt x="6213" y="8733"/>
                </a:cubicBezTo>
                <a:lnTo>
                  <a:pt x="6099" y="8741"/>
                </a:lnTo>
                <a:cubicBezTo>
                  <a:pt x="6091" y="8742"/>
                  <a:pt x="6081" y="8746"/>
                  <a:pt x="6076" y="8752"/>
                </a:cubicBezTo>
                <a:lnTo>
                  <a:pt x="5883" y="8975"/>
                </a:lnTo>
                <a:lnTo>
                  <a:pt x="5578" y="8997"/>
                </a:lnTo>
                <a:cubicBezTo>
                  <a:pt x="5570" y="8998"/>
                  <a:pt x="5561" y="9002"/>
                  <a:pt x="5555" y="9009"/>
                </a:cubicBezTo>
                <a:lnTo>
                  <a:pt x="5464" y="9114"/>
                </a:lnTo>
                <a:lnTo>
                  <a:pt x="5368" y="9121"/>
                </a:lnTo>
                <a:cubicBezTo>
                  <a:pt x="5361" y="9122"/>
                  <a:pt x="5351" y="9126"/>
                  <a:pt x="5346" y="9132"/>
                </a:cubicBezTo>
                <a:lnTo>
                  <a:pt x="5246" y="9248"/>
                </a:lnTo>
                <a:cubicBezTo>
                  <a:pt x="5241" y="9254"/>
                  <a:pt x="5238" y="9263"/>
                  <a:pt x="5238" y="9272"/>
                </a:cubicBezTo>
                <a:lnTo>
                  <a:pt x="5245" y="9367"/>
                </a:lnTo>
                <a:lnTo>
                  <a:pt x="5155" y="9584"/>
                </a:lnTo>
                <a:cubicBezTo>
                  <a:pt x="5149" y="9597"/>
                  <a:pt x="5153" y="9611"/>
                  <a:pt x="5164" y="9621"/>
                </a:cubicBezTo>
                <a:lnTo>
                  <a:pt x="5256" y="9700"/>
                </a:lnTo>
                <a:lnTo>
                  <a:pt x="5175" y="9791"/>
                </a:lnTo>
                <a:cubicBezTo>
                  <a:pt x="5168" y="9801"/>
                  <a:pt x="5165" y="9814"/>
                  <a:pt x="5170" y="9826"/>
                </a:cubicBezTo>
                <a:lnTo>
                  <a:pt x="5196" y="9886"/>
                </a:lnTo>
                <a:lnTo>
                  <a:pt x="5232" y="9944"/>
                </a:lnTo>
                <a:cubicBezTo>
                  <a:pt x="5235" y="9947"/>
                  <a:pt x="5238" y="9951"/>
                  <a:pt x="5242" y="9954"/>
                </a:cubicBezTo>
                <a:lnTo>
                  <a:pt x="5258" y="9962"/>
                </a:lnTo>
                <a:lnTo>
                  <a:pt x="5190" y="10028"/>
                </a:lnTo>
                <a:lnTo>
                  <a:pt x="5127" y="9994"/>
                </a:lnTo>
                <a:cubicBezTo>
                  <a:pt x="5122" y="9991"/>
                  <a:pt x="5117" y="9990"/>
                  <a:pt x="5112" y="9990"/>
                </a:cubicBezTo>
                <a:cubicBezTo>
                  <a:pt x="5112" y="9990"/>
                  <a:pt x="5111" y="9990"/>
                  <a:pt x="5105" y="9978"/>
                </a:cubicBezTo>
                <a:lnTo>
                  <a:pt x="4988" y="9987"/>
                </a:lnTo>
                <a:lnTo>
                  <a:pt x="4903" y="10014"/>
                </a:lnTo>
                <a:lnTo>
                  <a:pt x="4794" y="10003"/>
                </a:lnTo>
                <a:lnTo>
                  <a:pt x="4686" y="9922"/>
                </a:lnTo>
                <a:cubicBezTo>
                  <a:pt x="4681" y="9918"/>
                  <a:pt x="4674" y="9915"/>
                  <a:pt x="4667" y="9915"/>
                </a:cubicBezTo>
                <a:cubicBezTo>
                  <a:pt x="4666" y="9915"/>
                  <a:pt x="4665" y="9915"/>
                  <a:pt x="4664" y="9915"/>
                </a:cubicBezTo>
                <a:lnTo>
                  <a:pt x="4449" y="9931"/>
                </a:lnTo>
                <a:lnTo>
                  <a:pt x="4449" y="9931"/>
                </a:lnTo>
                <a:lnTo>
                  <a:pt x="4450" y="9929"/>
                </a:lnTo>
                <a:cubicBezTo>
                  <a:pt x="4455" y="9922"/>
                  <a:pt x="4457" y="9914"/>
                  <a:pt x="4457" y="9907"/>
                </a:cubicBezTo>
                <a:lnTo>
                  <a:pt x="4452" y="9747"/>
                </a:lnTo>
                <a:cubicBezTo>
                  <a:pt x="4452" y="9740"/>
                  <a:pt x="4450" y="9732"/>
                  <a:pt x="4444" y="9727"/>
                </a:cubicBezTo>
                <a:lnTo>
                  <a:pt x="4334" y="9597"/>
                </a:lnTo>
                <a:cubicBezTo>
                  <a:pt x="4328" y="9591"/>
                  <a:pt x="4319" y="9585"/>
                  <a:pt x="4310" y="9585"/>
                </a:cubicBezTo>
                <a:cubicBezTo>
                  <a:pt x="4309" y="9585"/>
                  <a:pt x="4307" y="9585"/>
                  <a:pt x="4306" y="9585"/>
                </a:cubicBezTo>
                <a:lnTo>
                  <a:pt x="4221" y="9592"/>
                </a:lnTo>
                <a:lnTo>
                  <a:pt x="4087" y="9631"/>
                </a:lnTo>
                <a:lnTo>
                  <a:pt x="4009" y="9665"/>
                </a:lnTo>
                <a:cubicBezTo>
                  <a:pt x="4003" y="9668"/>
                  <a:pt x="3998" y="9673"/>
                  <a:pt x="3994" y="9679"/>
                </a:cubicBezTo>
                <a:lnTo>
                  <a:pt x="3958" y="9747"/>
                </a:lnTo>
                <a:lnTo>
                  <a:pt x="3801" y="9758"/>
                </a:lnTo>
                <a:lnTo>
                  <a:pt x="3716" y="9678"/>
                </a:lnTo>
                <a:lnTo>
                  <a:pt x="3726" y="9532"/>
                </a:lnTo>
                <a:cubicBezTo>
                  <a:pt x="3726" y="9528"/>
                  <a:pt x="3726" y="9523"/>
                  <a:pt x="3723" y="9518"/>
                </a:cubicBezTo>
                <a:lnTo>
                  <a:pt x="3670" y="9392"/>
                </a:lnTo>
                <a:cubicBezTo>
                  <a:pt x="3667" y="9384"/>
                  <a:pt x="3664" y="9379"/>
                  <a:pt x="3656" y="9376"/>
                </a:cubicBezTo>
                <a:lnTo>
                  <a:pt x="3521" y="9298"/>
                </a:lnTo>
                <a:cubicBezTo>
                  <a:pt x="3516" y="9295"/>
                  <a:pt x="3510" y="9293"/>
                  <a:pt x="3504" y="9293"/>
                </a:cubicBezTo>
                <a:cubicBezTo>
                  <a:pt x="3501" y="9293"/>
                  <a:pt x="3497" y="9293"/>
                  <a:pt x="3494" y="9295"/>
                </a:cubicBezTo>
                <a:lnTo>
                  <a:pt x="3258" y="9382"/>
                </a:lnTo>
                <a:lnTo>
                  <a:pt x="3040" y="9384"/>
                </a:lnTo>
                <a:lnTo>
                  <a:pt x="3035" y="9306"/>
                </a:lnTo>
                <a:cubicBezTo>
                  <a:pt x="3034" y="9298"/>
                  <a:pt x="3029" y="9290"/>
                  <a:pt x="3023" y="9285"/>
                </a:cubicBezTo>
                <a:cubicBezTo>
                  <a:pt x="3017" y="9280"/>
                  <a:pt x="3011" y="9277"/>
                  <a:pt x="3004" y="9277"/>
                </a:cubicBezTo>
                <a:cubicBezTo>
                  <a:pt x="3002" y="9277"/>
                  <a:pt x="3001" y="9277"/>
                  <a:pt x="2999" y="9277"/>
                </a:cubicBezTo>
                <a:lnTo>
                  <a:pt x="2904" y="9283"/>
                </a:lnTo>
                <a:lnTo>
                  <a:pt x="2687" y="9194"/>
                </a:lnTo>
                <a:cubicBezTo>
                  <a:pt x="2684" y="9192"/>
                  <a:pt x="2680" y="9190"/>
                  <a:pt x="2676" y="9190"/>
                </a:cubicBezTo>
                <a:cubicBezTo>
                  <a:pt x="2675" y="9190"/>
                  <a:pt x="2674" y="9191"/>
                  <a:pt x="2672" y="9191"/>
                </a:cubicBezTo>
                <a:lnTo>
                  <a:pt x="2578" y="9197"/>
                </a:lnTo>
                <a:lnTo>
                  <a:pt x="2350" y="9007"/>
                </a:lnTo>
                <a:lnTo>
                  <a:pt x="2249" y="8913"/>
                </a:lnTo>
                <a:cubicBezTo>
                  <a:pt x="2243" y="8906"/>
                  <a:pt x="2235" y="8903"/>
                  <a:pt x="2227" y="8903"/>
                </a:cubicBezTo>
                <a:cubicBezTo>
                  <a:pt x="2226" y="8903"/>
                  <a:pt x="2225" y="8903"/>
                  <a:pt x="2224" y="8903"/>
                </a:cubicBezTo>
                <a:lnTo>
                  <a:pt x="2026" y="8918"/>
                </a:lnTo>
                <a:lnTo>
                  <a:pt x="1905" y="8725"/>
                </a:lnTo>
                <a:cubicBezTo>
                  <a:pt x="1900" y="8716"/>
                  <a:pt x="1890" y="8709"/>
                  <a:pt x="1880" y="8709"/>
                </a:cubicBezTo>
                <a:cubicBezTo>
                  <a:pt x="1878" y="8709"/>
                  <a:pt x="1877" y="8709"/>
                  <a:pt x="1875" y="8710"/>
                </a:cubicBezTo>
                <a:lnTo>
                  <a:pt x="1787" y="8716"/>
                </a:lnTo>
                <a:lnTo>
                  <a:pt x="1563" y="8523"/>
                </a:lnTo>
                <a:cubicBezTo>
                  <a:pt x="1558" y="8519"/>
                  <a:pt x="1551" y="8515"/>
                  <a:pt x="1543" y="8515"/>
                </a:cubicBezTo>
                <a:cubicBezTo>
                  <a:pt x="1542" y="8515"/>
                  <a:pt x="1541" y="8515"/>
                  <a:pt x="1541" y="8515"/>
                </a:cubicBezTo>
                <a:lnTo>
                  <a:pt x="1355" y="8529"/>
                </a:lnTo>
                <a:lnTo>
                  <a:pt x="1343" y="8351"/>
                </a:lnTo>
                <a:cubicBezTo>
                  <a:pt x="1342" y="8341"/>
                  <a:pt x="1339" y="8333"/>
                  <a:pt x="1332" y="8328"/>
                </a:cubicBezTo>
                <a:lnTo>
                  <a:pt x="1222" y="8224"/>
                </a:lnTo>
                <a:lnTo>
                  <a:pt x="1127" y="8153"/>
                </a:lnTo>
                <a:lnTo>
                  <a:pt x="1507" y="7712"/>
                </a:lnTo>
                <a:cubicBezTo>
                  <a:pt x="1512" y="7706"/>
                  <a:pt x="1514" y="7698"/>
                  <a:pt x="1514" y="7689"/>
                </a:cubicBezTo>
                <a:lnTo>
                  <a:pt x="1508" y="7594"/>
                </a:lnTo>
                <a:lnTo>
                  <a:pt x="1593" y="7498"/>
                </a:lnTo>
                <a:lnTo>
                  <a:pt x="1687" y="7492"/>
                </a:lnTo>
                <a:cubicBezTo>
                  <a:pt x="1706" y="7489"/>
                  <a:pt x="1719" y="7474"/>
                  <a:pt x="1718" y="7456"/>
                </a:cubicBezTo>
                <a:lnTo>
                  <a:pt x="1705" y="7280"/>
                </a:lnTo>
                <a:lnTo>
                  <a:pt x="1773" y="7275"/>
                </a:lnTo>
                <a:cubicBezTo>
                  <a:pt x="1780" y="7274"/>
                  <a:pt x="1789" y="7270"/>
                  <a:pt x="1795" y="7264"/>
                </a:cubicBezTo>
                <a:cubicBezTo>
                  <a:pt x="1800" y="7257"/>
                  <a:pt x="1802" y="7249"/>
                  <a:pt x="1802" y="7240"/>
                </a:cubicBezTo>
                <a:lnTo>
                  <a:pt x="1796" y="7146"/>
                </a:lnTo>
                <a:lnTo>
                  <a:pt x="1895" y="7040"/>
                </a:lnTo>
                <a:cubicBezTo>
                  <a:pt x="1901" y="7033"/>
                  <a:pt x="1904" y="7024"/>
                  <a:pt x="1904" y="7015"/>
                </a:cubicBezTo>
                <a:lnTo>
                  <a:pt x="1890" y="6830"/>
                </a:lnTo>
                <a:lnTo>
                  <a:pt x="2076" y="6817"/>
                </a:lnTo>
                <a:cubicBezTo>
                  <a:pt x="2085" y="6817"/>
                  <a:pt x="2093" y="6812"/>
                  <a:pt x="2099" y="6805"/>
                </a:cubicBezTo>
                <a:lnTo>
                  <a:pt x="2186" y="6696"/>
                </a:lnTo>
                <a:cubicBezTo>
                  <a:pt x="2192" y="6688"/>
                  <a:pt x="2195" y="6677"/>
                  <a:pt x="2192" y="6667"/>
                </a:cubicBezTo>
                <a:cubicBezTo>
                  <a:pt x="2191" y="6657"/>
                  <a:pt x="2184" y="6649"/>
                  <a:pt x="2175" y="6645"/>
                </a:cubicBezTo>
                <a:lnTo>
                  <a:pt x="2075" y="6602"/>
                </a:lnTo>
                <a:cubicBezTo>
                  <a:pt x="2078" y="6599"/>
                  <a:pt x="2082" y="6597"/>
                  <a:pt x="2085" y="6594"/>
                </a:cubicBezTo>
                <a:cubicBezTo>
                  <a:pt x="2090" y="6588"/>
                  <a:pt x="2092" y="6580"/>
                  <a:pt x="2092" y="6571"/>
                </a:cubicBezTo>
                <a:lnTo>
                  <a:pt x="2078" y="6373"/>
                </a:lnTo>
                <a:lnTo>
                  <a:pt x="2158" y="6260"/>
                </a:lnTo>
                <a:cubicBezTo>
                  <a:pt x="2161" y="6254"/>
                  <a:pt x="2163" y="6247"/>
                  <a:pt x="2163" y="6239"/>
                </a:cubicBezTo>
                <a:lnTo>
                  <a:pt x="2134" y="5834"/>
                </a:lnTo>
                <a:lnTo>
                  <a:pt x="2181" y="5784"/>
                </a:lnTo>
                <a:lnTo>
                  <a:pt x="2184" y="5816"/>
                </a:lnTo>
                <a:cubicBezTo>
                  <a:pt x="2184" y="5826"/>
                  <a:pt x="2189" y="5834"/>
                  <a:pt x="2195" y="5839"/>
                </a:cubicBezTo>
                <a:lnTo>
                  <a:pt x="2300" y="5926"/>
                </a:lnTo>
                <a:lnTo>
                  <a:pt x="2306" y="6019"/>
                </a:lnTo>
                <a:cubicBezTo>
                  <a:pt x="2307" y="6029"/>
                  <a:pt x="2311" y="6036"/>
                  <a:pt x="2317" y="6041"/>
                </a:cubicBezTo>
                <a:lnTo>
                  <a:pt x="2423" y="6134"/>
                </a:lnTo>
                <a:lnTo>
                  <a:pt x="2437" y="6337"/>
                </a:lnTo>
                <a:cubicBezTo>
                  <a:pt x="2437" y="6346"/>
                  <a:pt x="2442" y="6355"/>
                  <a:pt x="2449" y="6360"/>
                </a:cubicBezTo>
                <a:lnTo>
                  <a:pt x="2565" y="6452"/>
                </a:lnTo>
                <a:cubicBezTo>
                  <a:pt x="2570" y="6458"/>
                  <a:pt x="2577" y="6460"/>
                  <a:pt x="2584" y="6460"/>
                </a:cubicBezTo>
                <a:cubicBezTo>
                  <a:pt x="2590" y="6460"/>
                  <a:pt x="2595" y="6459"/>
                  <a:pt x="2600" y="6457"/>
                </a:cubicBezTo>
                <a:cubicBezTo>
                  <a:pt x="2611" y="6450"/>
                  <a:pt x="2618" y="6438"/>
                  <a:pt x="2617" y="6425"/>
                </a:cubicBezTo>
                <a:lnTo>
                  <a:pt x="2587" y="6000"/>
                </a:lnTo>
                <a:cubicBezTo>
                  <a:pt x="2586" y="5990"/>
                  <a:pt x="2582" y="5983"/>
                  <a:pt x="2575" y="5978"/>
                </a:cubicBezTo>
                <a:lnTo>
                  <a:pt x="2470" y="5885"/>
                </a:lnTo>
                <a:lnTo>
                  <a:pt x="2456" y="5688"/>
                </a:lnTo>
                <a:cubicBezTo>
                  <a:pt x="2455" y="5672"/>
                  <a:pt x="2439" y="5659"/>
                  <a:pt x="2425" y="5659"/>
                </a:cubicBezTo>
                <a:cubicBezTo>
                  <a:pt x="2423" y="5659"/>
                  <a:pt x="2422" y="5659"/>
                  <a:pt x="2420" y="5659"/>
                </a:cubicBezTo>
                <a:lnTo>
                  <a:pt x="2345" y="5664"/>
                </a:lnTo>
                <a:lnTo>
                  <a:pt x="2341" y="5602"/>
                </a:lnTo>
                <a:lnTo>
                  <a:pt x="2434" y="5496"/>
                </a:lnTo>
                <a:cubicBezTo>
                  <a:pt x="2439" y="5489"/>
                  <a:pt x="2441" y="5482"/>
                  <a:pt x="2441" y="5473"/>
                </a:cubicBezTo>
                <a:lnTo>
                  <a:pt x="2419" y="5167"/>
                </a:lnTo>
                <a:lnTo>
                  <a:pt x="2512" y="5061"/>
                </a:lnTo>
                <a:cubicBezTo>
                  <a:pt x="2519" y="5051"/>
                  <a:pt x="2522" y="5036"/>
                  <a:pt x="2515" y="5025"/>
                </a:cubicBezTo>
                <a:cubicBezTo>
                  <a:pt x="2510" y="5015"/>
                  <a:pt x="2501" y="5006"/>
                  <a:pt x="2488" y="5006"/>
                </a:cubicBezTo>
                <a:cubicBezTo>
                  <a:pt x="2487" y="5006"/>
                  <a:pt x="2485" y="5006"/>
                  <a:pt x="2484" y="5006"/>
                </a:cubicBezTo>
                <a:lnTo>
                  <a:pt x="2455" y="5009"/>
                </a:lnTo>
                <a:lnTo>
                  <a:pt x="2504" y="4952"/>
                </a:lnTo>
                <a:cubicBezTo>
                  <a:pt x="2509" y="4946"/>
                  <a:pt x="2512" y="4937"/>
                  <a:pt x="2512" y="4928"/>
                </a:cubicBezTo>
                <a:lnTo>
                  <a:pt x="2496" y="4713"/>
                </a:lnTo>
                <a:cubicBezTo>
                  <a:pt x="2494" y="4699"/>
                  <a:pt x="2487" y="4688"/>
                  <a:pt x="2473" y="4683"/>
                </a:cubicBezTo>
                <a:cubicBezTo>
                  <a:pt x="2470" y="4683"/>
                  <a:pt x="2466" y="4682"/>
                  <a:pt x="2463" y="4682"/>
                </a:cubicBezTo>
                <a:cubicBezTo>
                  <a:pt x="2454" y="4682"/>
                  <a:pt x="2445" y="4685"/>
                  <a:pt x="2439" y="4693"/>
                </a:cubicBezTo>
                <a:lnTo>
                  <a:pt x="2353" y="4791"/>
                </a:lnTo>
                <a:lnTo>
                  <a:pt x="2168" y="4715"/>
                </a:lnTo>
                <a:lnTo>
                  <a:pt x="2163" y="4634"/>
                </a:lnTo>
                <a:cubicBezTo>
                  <a:pt x="2163" y="4625"/>
                  <a:pt x="2158" y="4616"/>
                  <a:pt x="2151" y="4611"/>
                </a:cubicBezTo>
                <a:lnTo>
                  <a:pt x="2039" y="4520"/>
                </a:lnTo>
                <a:lnTo>
                  <a:pt x="2025" y="4317"/>
                </a:lnTo>
                <a:cubicBezTo>
                  <a:pt x="2024" y="4299"/>
                  <a:pt x="2008" y="4287"/>
                  <a:pt x="1993" y="4287"/>
                </a:cubicBezTo>
                <a:cubicBezTo>
                  <a:pt x="1992" y="4287"/>
                  <a:pt x="1990" y="4287"/>
                  <a:pt x="1989" y="4287"/>
                </a:cubicBezTo>
                <a:lnTo>
                  <a:pt x="1914" y="4292"/>
                </a:lnTo>
                <a:lnTo>
                  <a:pt x="1799" y="4114"/>
                </a:lnTo>
                <a:lnTo>
                  <a:pt x="1791" y="4026"/>
                </a:lnTo>
                <a:lnTo>
                  <a:pt x="1979" y="3806"/>
                </a:lnTo>
                <a:cubicBezTo>
                  <a:pt x="1984" y="3798"/>
                  <a:pt x="1987" y="3790"/>
                  <a:pt x="1987" y="3782"/>
                </a:cubicBezTo>
                <a:lnTo>
                  <a:pt x="1981" y="3682"/>
                </a:lnTo>
                <a:cubicBezTo>
                  <a:pt x="1979" y="3664"/>
                  <a:pt x="1964" y="3651"/>
                  <a:pt x="1949" y="3651"/>
                </a:cubicBezTo>
                <a:cubicBezTo>
                  <a:pt x="1948" y="3651"/>
                  <a:pt x="1947" y="3651"/>
                  <a:pt x="1946" y="3652"/>
                </a:cubicBezTo>
                <a:lnTo>
                  <a:pt x="1884" y="3656"/>
                </a:lnTo>
                <a:lnTo>
                  <a:pt x="1879" y="3580"/>
                </a:lnTo>
                <a:cubicBezTo>
                  <a:pt x="1879" y="3571"/>
                  <a:pt x="1874" y="3562"/>
                  <a:pt x="1867" y="3557"/>
                </a:cubicBezTo>
                <a:lnTo>
                  <a:pt x="1744" y="3457"/>
                </a:lnTo>
                <a:cubicBezTo>
                  <a:pt x="1738" y="3452"/>
                  <a:pt x="1730" y="3449"/>
                  <a:pt x="1724" y="3449"/>
                </a:cubicBezTo>
                <a:cubicBezTo>
                  <a:pt x="1723" y="3449"/>
                  <a:pt x="1722" y="3449"/>
                  <a:pt x="1721" y="3450"/>
                </a:cubicBezTo>
                <a:lnTo>
                  <a:pt x="1671" y="3454"/>
                </a:lnTo>
                <a:lnTo>
                  <a:pt x="1738" y="3276"/>
                </a:lnTo>
                <a:cubicBezTo>
                  <a:pt x="1744" y="3262"/>
                  <a:pt x="1739" y="3249"/>
                  <a:pt x="1729" y="3239"/>
                </a:cubicBezTo>
                <a:lnTo>
                  <a:pt x="1622" y="3146"/>
                </a:lnTo>
                <a:cubicBezTo>
                  <a:pt x="1615" y="3141"/>
                  <a:pt x="1609" y="3137"/>
                  <a:pt x="1601" y="3137"/>
                </a:cubicBezTo>
                <a:cubicBezTo>
                  <a:pt x="1600" y="3137"/>
                  <a:pt x="1599" y="3137"/>
                  <a:pt x="1598" y="3137"/>
                </a:cubicBezTo>
                <a:lnTo>
                  <a:pt x="1564" y="3140"/>
                </a:lnTo>
                <a:lnTo>
                  <a:pt x="1617" y="3084"/>
                </a:lnTo>
                <a:cubicBezTo>
                  <a:pt x="1625" y="3074"/>
                  <a:pt x="1627" y="3059"/>
                  <a:pt x="1622" y="3048"/>
                </a:cubicBezTo>
                <a:cubicBezTo>
                  <a:pt x="1617" y="3038"/>
                  <a:pt x="1606" y="3029"/>
                  <a:pt x="1595" y="3029"/>
                </a:cubicBezTo>
                <a:cubicBezTo>
                  <a:pt x="1594" y="3029"/>
                  <a:pt x="1592" y="3030"/>
                  <a:pt x="1590" y="3030"/>
                </a:cubicBezTo>
                <a:lnTo>
                  <a:pt x="1187" y="3058"/>
                </a:lnTo>
                <a:lnTo>
                  <a:pt x="1174" y="2874"/>
                </a:lnTo>
                <a:cubicBezTo>
                  <a:pt x="1172" y="2864"/>
                  <a:pt x="1169" y="2856"/>
                  <a:pt x="1162" y="2851"/>
                </a:cubicBezTo>
                <a:cubicBezTo>
                  <a:pt x="1156" y="2846"/>
                  <a:pt x="1150" y="2843"/>
                  <a:pt x="1142" y="2843"/>
                </a:cubicBezTo>
                <a:cubicBezTo>
                  <a:pt x="1141" y="2843"/>
                  <a:pt x="1140" y="2843"/>
                  <a:pt x="1139" y="2844"/>
                </a:cubicBezTo>
                <a:lnTo>
                  <a:pt x="1071" y="2849"/>
                </a:lnTo>
                <a:lnTo>
                  <a:pt x="1066" y="2773"/>
                </a:lnTo>
                <a:cubicBezTo>
                  <a:pt x="1065" y="2764"/>
                  <a:pt x="1061" y="2756"/>
                  <a:pt x="1054" y="2751"/>
                </a:cubicBezTo>
                <a:cubicBezTo>
                  <a:pt x="1048" y="2747"/>
                  <a:pt x="1042" y="2743"/>
                  <a:pt x="1035" y="2743"/>
                </a:cubicBezTo>
                <a:cubicBezTo>
                  <a:pt x="1033" y="2743"/>
                  <a:pt x="1032" y="2743"/>
                  <a:pt x="1030" y="2744"/>
                </a:cubicBezTo>
                <a:lnTo>
                  <a:pt x="927" y="2751"/>
                </a:lnTo>
                <a:lnTo>
                  <a:pt x="717" y="2573"/>
                </a:lnTo>
                <a:lnTo>
                  <a:pt x="711" y="2478"/>
                </a:lnTo>
                <a:cubicBezTo>
                  <a:pt x="709" y="2461"/>
                  <a:pt x="698" y="2447"/>
                  <a:pt x="682" y="2447"/>
                </a:cubicBezTo>
                <a:cubicBezTo>
                  <a:pt x="680" y="2447"/>
                  <a:pt x="677" y="2447"/>
                  <a:pt x="675" y="2448"/>
                </a:cubicBezTo>
                <a:lnTo>
                  <a:pt x="575" y="2454"/>
                </a:lnTo>
                <a:cubicBezTo>
                  <a:pt x="567" y="2455"/>
                  <a:pt x="558" y="2459"/>
                  <a:pt x="552" y="2466"/>
                </a:cubicBezTo>
                <a:cubicBezTo>
                  <a:pt x="547" y="2473"/>
                  <a:pt x="545" y="2480"/>
                  <a:pt x="545" y="2490"/>
                </a:cubicBezTo>
                <a:lnTo>
                  <a:pt x="549" y="2544"/>
                </a:lnTo>
                <a:lnTo>
                  <a:pt x="549" y="2544"/>
                </a:lnTo>
                <a:lnTo>
                  <a:pt x="380" y="2471"/>
                </a:lnTo>
                <a:cubicBezTo>
                  <a:pt x="376" y="2470"/>
                  <a:pt x="372" y="2469"/>
                  <a:pt x="368" y="2469"/>
                </a:cubicBezTo>
                <a:cubicBezTo>
                  <a:pt x="361" y="2469"/>
                  <a:pt x="354" y="2471"/>
                  <a:pt x="348" y="2475"/>
                </a:cubicBezTo>
                <a:cubicBezTo>
                  <a:pt x="344" y="2478"/>
                  <a:pt x="342" y="2481"/>
                  <a:pt x="339" y="2485"/>
                </a:cubicBezTo>
                <a:lnTo>
                  <a:pt x="280" y="2384"/>
                </a:lnTo>
                <a:cubicBezTo>
                  <a:pt x="276" y="2380"/>
                  <a:pt x="274" y="2377"/>
                  <a:pt x="271" y="2375"/>
                </a:cubicBezTo>
                <a:lnTo>
                  <a:pt x="156" y="2282"/>
                </a:lnTo>
                <a:cubicBezTo>
                  <a:pt x="151" y="2278"/>
                  <a:pt x="144" y="2276"/>
                  <a:pt x="138" y="2276"/>
                </a:cubicBezTo>
                <a:cubicBezTo>
                  <a:pt x="136" y="2276"/>
                  <a:pt x="135" y="2276"/>
                  <a:pt x="134" y="2276"/>
                </a:cubicBezTo>
                <a:lnTo>
                  <a:pt x="99" y="2278"/>
                </a:lnTo>
                <a:lnTo>
                  <a:pt x="144" y="2224"/>
                </a:lnTo>
                <a:lnTo>
                  <a:pt x="347" y="2210"/>
                </a:lnTo>
                <a:cubicBezTo>
                  <a:pt x="355" y="2208"/>
                  <a:pt x="364" y="2204"/>
                  <a:pt x="369" y="2198"/>
                </a:cubicBezTo>
                <a:cubicBezTo>
                  <a:pt x="374" y="2192"/>
                  <a:pt x="377" y="2183"/>
                  <a:pt x="377" y="2174"/>
                </a:cubicBezTo>
                <a:lnTo>
                  <a:pt x="373" y="2114"/>
                </a:lnTo>
                <a:lnTo>
                  <a:pt x="435" y="2110"/>
                </a:lnTo>
                <a:cubicBezTo>
                  <a:pt x="442" y="2109"/>
                  <a:pt x="451" y="2104"/>
                  <a:pt x="457" y="2098"/>
                </a:cubicBezTo>
                <a:cubicBezTo>
                  <a:pt x="462" y="2091"/>
                  <a:pt x="464" y="2084"/>
                  <a:pt x="464" y="2074"/>
                </a:cubicBezTo>
                <a:lnTo>
                  <a:pt x="448" y="1850"/>
                </a:lnTo>
                <a:cubicBezTo>
                  <a:pt x="447" y="1834"/>
                  <a:pt x="432" y="1820"/>
                  <a:pt x="418" y="1820"/>
                </a:cubicBezTo>
                <a:cubicBezTo>
                  <a:pt x="417" y="1820"/>
                  <a:pt x="415" y="1820"/>
                  <a:pt x="414" y="1820"/>
                </a:cubicBezTo>
                <a:lnTo>
                  <a:pt x="135" y="1840"/>
                </a:lnTo>
                <a:lnTo>
                  <a:pt x="133" y="1803"/>
                </a:lnTo>
                <a:lnTo>
                  <a:pt x="411" y="1784"/>
                </a:lnTo>
                <a:cubicBezTo>
                  <a:pt x="420" y="1784"/>
                  <a:pt x="427" y="1781"/>
                  <a:pt x="433" y="1773"/>
                </a:cubicBezTo>
                <a:lnTo>
                  <a:pt x="519" y="1676"/>
                </a:lnTo>
                <a:lnTo>
                  <a:pt x="603" y="1760"/>
                </a:lnTo>
                <a:cubicBezTo>
                  <a:pt x="609" y="1765"/>
                  <a:pt x="616" y="1769"/>
                  <a:pt x="623" y="1769"/>
                </a:cubicBezTo>
                <a:cubicBezTo>
                  <a:pt x="625" y="1769"/>
                  <a:pt x="627" y="1768"/>
                  <a:pt x="628" y="1768"/>
                </a:cubicBezTo>
                <a:lnTo>
                  <a:pt x="929" y="1747"/>
                </a:lnTo>
                <a:lnTo>
                  <a:pt x="935" y="1816"/>
                </a:lnTo>
                <a:cubicBezTo>
                  <a:pt x="935" y="1833"/>
                  <a:pt x="949" y="1847"/>
                  <a:pt x="963" y="1847"/>
                </a:cubicBezTo>
                <a:cubicBezTo>
                  <a:pt x="965" y="1847"/>
                  <a:pt x="967" y="1847"/>
                  <a:pt x="969" y="1846"/>
                </a:cubicBezTo>
                <a:lnTo>
                  <a:pt x="1180" y="1832"/>
                </a:lnTo>
                <a:cubicBezTo>
                  <a:pt x="1188" y="1831"/>
                  <a:pt x="1197" y="1826"/>
                  <a:pt x="1202" y="1820"/>
                </a:cubicBezTo>
                <a:cubicBezTo>
                  <a:pt x="1207" y="1814"/>
                  <a:pt x="1210" y="1806"/>
                  <a:pt x="1210" y="1797"/>
                </a:cubicBezTo>
                <a:lnTo>
                  <a:pt x="1203" y="1709"/>
                </a:lnTo>
                <a:lnTo>
                  <a:pt x="1280" y="1615"/>
                </a:lnTo>
                <a:lnTo>
                  <a:pt x="1466" y="1696"/>
                </a:lnTo>
                <a:lnTo>
                  <a:pt x="1471" y="1778"/>
                </a:lnTo>
                <a:cubicBezTo>
                  <a:pt x="1472" y="1788"/>
                  <a:pt x="1476" y="1796"/>
                  <a:pt x="1482" y="1800"/>
                </a:cubicBezTo>
                <a:cubicBezTo>
                  <a:pt x="1488" y="1806"/>
                  <a:pt x="1495" y="1809"/>
                  <a:pt x="1502" y="1809"/>
                </a:cubicBezTo>
                <a:cubicBezTo>
                  <a:pt x="1503" y="1809"/>
                  <a:pt x="1504" y="1809"/>
                  <a:pt x="1505" y="1809"/>
                </a:cubicBezTo>
                <a:lnTo>
                  <a:pt x="1690" y="1796"/>
                </a:lnTo>
                <a:lnTo>
                  <a:pt x="1711" y="2080"/>
                </a:lnTo>
                <a:cubicBezTo>
                  <a:pt x="1712" y="2097"/>
                  <a:pt x="1727" y="2111"/>
                  <a:pt x="1741" y="2111"/>
                </a:cubicBezTo>
                <a:cubicBezTo>
                  <a:pt x="1743" y="2111"/>
                  <a:pt x="1745" y="2111"/>
                  <a:pt x="1747" y="2111"/>
                </a:cubicBezTo>
                <a:lnTo>
                  <a:pt x="1955" y="2096"/>
                </a:lnTo>
                <a:cubicBezTo>
                  <a:pt x="1962" y="2095"/>
                  <a:pt x="1972" y="2091"/>
                  <a:pt x="1977" y="2085"/>
                </a:cubicBezTo>
                <a:cubicBezTo>
                  <a:pt x="1982" y="2078"/>
                  <a:pt x="1984" y="2070"/>
                  <a:pt x="1984" y="2061"/>
                </a:cubicBezTo>
                <a:lnTo>
                  <a:pt x="1983" y="2038"/>
                </a:lnTo>
                <a:lnTo>
                  <a:pt x="2040" y="2080"/>
                </a:lnTo>
                <a:cubicBezTo>
                  <a:pt x="2045" y="2084"/>
                  <a:pt x="2051" y="2087"/>
                  <a:pt x="2057" y="2087"/>
                </a:cubicBezTo>
                <a:cubicBezTo>
                  <a:pt x="2059" y="2087"/>
                  <a:pt x="2061" y="2087"/>
                  <a:pt x="2062" y="2087"/>
                </a:cubicBezTo>
                <a:lnTo>
                  <a:pt x="2418" y="2063"/>
                </a:lnTo>
                <a:lnTo>
                  <a:pt x="2367" y="2129"/>
                </a:lnTo>
                <a:cubicBezTo>
                  <a:pt x="2359" y="2140"/>
                  <a:pt x="2358" y="2152"/>
                  <a:pt x="2364" y="2164"/>
                </a:cubicBezTo>
                <a:cubicBezTo>
                  <a:pt x="2371" y="2175"/>
                  <a:pt x="2381" y="2182"/>
                  <a:pt x="2393" y="2182"/>
                </a:cubicBezTo>
                <a:cubicBezTo>
                  <a:pt x="2394" y="2182"/>
                  <a:pt x="2394" y="2181"/>
                  <a:pt x="2395" y="2181"/>
                </a:cubicBezTo>
                <a:lnTo>
                  <a:pt x="2586" y="2168"/>
                </a:lnTo>
                <a:lnTo>
                  <a:pt x="2699" y="2252"/>
                </a:lnTo>
                <a:cubicBezTo>
                  <a:pt x="2705" y="2257"/>
                  <a:pt x="2711" y="2260"/>
                  <a:pt x="2718" y="2260"/>
                </a:cubicBezTo>
                <a:cubicBezTo>
                  <a:pt x="2719" y="2260"/>
                  <a:pt x="2720" y="2260"/>
                  <a:pt x="2721" y="2259"/>
                </a:cubicBezTo>
                <a:lnTo>
                  <a:pt x="2939" y="2244"/>
                </a:lnTo>
                <a:cubicBezTo>
                  <a:pt x="2946" y="2242"/>
                  <a:pt x="2956" y="2239"/>
                  <a:pt x="2961" y="2231"/>
                </a:cubicBezTo>
                <a:cubicBezTo>
                  <a:pt x="2966" y="2225"/>
                  <a:pt x="2968" y="2218"/>
                  <a:pt x="2968" y="2208"/>
                </a:cubicBezTo>
                <a:lnTo>
                  <a:pt x="2962" y="2109"/>
                </a:lnTo>
                <a:cubicBezTo>
                  <a:pt x="2961" y="2099"/>
                  <a:pt x="2957" y="2091"/>
                  <a:pt x="2950" y="2086"/>
                </a:cubicBezTo>
                <a:lnTo>
                  <a:pt x="2836" y="1987"/>
                </a:lnTo>
                <a:lnTo>
                  <a:pt x="2822" y="1807"/>
                </a:lnTo>
                <a:lnTo>
                  <a:pt x="2921" y="1699"/>
                </a:lnTo>
                <a:cubicBezTo>
                  <a:pt x="2932" y="1688"/>
                  <a:pt x="2934" y="1672"/>
                  <a:pt x="2925" y="1659"/>
                </a:cubicBezTo>
                <a:lnTo>
                  <a:pt x="2798" y="1458"/>
                </a:lnTo>
                <a:lnTo>
                  <a:pt x="2777" y="1168"/>
                </a:lnTo>
                <a:lnTo>
                  <a:pt x="2876" y="1062"/>
                </a:lnTo>
                <a:cubicBezTo>
                  <a:pt x="2883" y="1055"/>
                  <a:pt x="2885" y="1046"/>
                  <a:pt x="2885" y="1037"/>
                </a:cubicBezTo>
                <a:lnTo>
                  <a:pt x="2879" y="960"/>
                </a:lnTo>
                <a:lnTo>
                  <a:pt x="2942" y="956"/>
                </a:lnTo>
                <a:lnTo>
                  <a:pt x="3048" y="1050"/>
                </a:lnTo>
                <a:cubicBezTo>
                  <a:pt x="3054" y="1054"/>
                  <a:pt x="3060" y="1058"/>
                  <a:pt x="3068" y="1058"/>
                </a:cubicBezTo>
                <a:cubicBezTo>
                  <a:pt x="3069" y="1058"/>
                  <a:pt x="3070" y="1058"/>
                  <a:pt x="3071" y="1058"/>
                </a:cubicBezTo>
                <a:lnTo>
                  <a:pt x="3202" y="1049"/>
                </a:lnTo>
                <a:lnTo>
                  <a:pt x="3202" y="1049"/>
                </a:lnTo>
                <a:lnTo>
                  <a:pt x="3153" y="1106"/>
                </a:lnTo>
                <a:cubicBezTo>
                  <a:pt x="3148" y="1112"/>
                  <a:pt x="3145" y="1120"/>
                  <a:pt x="3145" y="1130"/>
                </a:cubicBezTo>
                <a:lnTo>
                  <a:pt x="3152" y="1230"/>
                </a:lnTo>
                <a:cubicBezTo>
                  <a:pt x="3153" y="1237"/>
                  <a:pt x="3157" y="1246"/>
                  <a:pt x="3164" y="1252"/>
                </a:cubicBezTo>
                <a:lnTo>
                  <a:pt x="3256" y="1330"/>
                </a:lnTo>
                <a:lnTo>
                  <a:pt x="3176" y="1414"/>
                </a:lnTo>
                <a:cubicBezTo>
                  <a:pt x="3170" y="1422"/>
                  <a:pt x="3166" y="1433"/>
                  <a:pt x="3169" y="1443"/>
                </a:cubicBezTo>
                <a:cubicBezTo>
                  <a:pt x="3170" y="1454"/>
                  <a:pt x="3178" y="1463"/>
                  <a:pt x="3187" y="1466"/>
                </a:cubicBezTo>
                <a:lnTo>
                  <a:pt x="3414" y="1565"/>
                </a:lnTo>
                <a:cubicBezTo>
                  <a:pt x="3419" y="1567"/>
                  <a:pt x="3424" y="1568"/>
                  <a:pt x="3428" y="1568"/>
                </a:cubicBezTo>
                <a:cubicBezTo>
                  <a:pt x="3435" y="1568"/>
                  <a:pt x="3441" y="1566"/>
                  <a:pt x="3446" y="1563"/>
                </a:cubicBezTo>
                <a:cubicBezTo>
                  <a:pt x="3456" y="1557"/>
                  <a:pt x="3462" y="1546"/>
                  <a:pt x="3460" y="1534"/>
                </a:cubicBezTo>
                <a:lnTo>
                  <a:pt x="3456" y="1473"/>
                </a:lnTo>
                <a:lnTo>
                  <a:pt x="3456" y="1473"/>
                </a:lnTo>
                <a:lnTo>
                  <a:pt x="3633" y="1551"/>
                </a:lnTo>
                <a:lnTo>
                  <a:pt x="3850" y="1638"/>
                </a:lnTo>
                <a:cubicBezTo>
                  <a:pt x="3852" y="1640"/>
                  <a:pt x="3856" y="1641"/>
                  <a:pt x="3860" y="1641"/>
                </a:cubicBezTo>
                <a:cubicBezTo>
                  <a:pt x="3861" y="1641"/>
                  <a:pt x="3862" y="1641"/>
                  <a:pt x="3863" y="1641"/>
                </a:cubicBezTo>
                <a:lnTo>
                  <a:pt x="4049" y="1627"/>
                </a:lnTo>
                <a:lnTo>
                  <a:pt x="4054" y="1703"/>
                </a:lnTo>
                <a:cubicBezTo>
                  <a:pt x="4055" y="1713"/>
                  <a:pt x="4059" y="1720"/>
                  <a:pt x="4065" y="1725"/>
                </a:cubicBezTo>
                <a:cubicBezTo>
                  <a:pt x="4071" y="1730"/>
                  <a:pt x="4078" y="1734"/>
                  <a:pt x="4086" y="1734"/>
                </a:cubicBezTo>
                <a:cubicBezTo>
                  <a:pt x="4087" y="1734"/>
                  <a:pt x="4088" y="1734"/>
                  <a:pt x="4089" y="1734"/>
                </a:cubicBezTo>
                <a:lnTo>
                  <a:pt x="4514" y="1703"/>
                </a:lnTo>
                <a:lnTo>
                  <a:pt x="4726" y="1799"/>
                </a:lnTo>
                <a:cubicBezTo>
                  <a:pt x="4730" y="1802"/>
                  <a:pt x="4735" y="1803"/>
                  <a:pt x="4740" y="1803"/>
                </a:cubicBezTo>
                <a:cubicBezTo>
                  <a:pt x="4746" y="1803"/>
                  <a:pt x="4753" y="1801"/>
                  <a:pt x="4758" y="1797"/>
                </a:cubicBezTo>
                <a:cubicBezTo>
                  <a:pt x="4768" y="1791"/>
                  <a:pt x="4773" y="1781"/>
                  <a:pt x="4772" y="1768"/>
                </a:cubicBezTo>
                <a:lnTo>
                  <a:pt x="4766" y="1687"/>
                </a:lnTo>
                <a:lnTo>
                  <a:pt x="4841" y="1682"/>
                </a:lnTo>
                <a:cubicBezTo>
                  <a:pt x="4855" y="1680"/>
                  <a:pt x="4866" y="1672"/>
                  <a:pt x="4870" y="1659"/>
                </a:cubicBezTo>
                <a:cubicBezTo>
                  <a:pt x="4875" y="1646"/>
                  <a:pt x="4871" y="1633"/>
                  <a:pt x="4861" y="1624"/>
                </a:cubicBezTo>
                <a:lnTo>
                  <a:pt x="4745" y="1523"/>
                </a:lnTo>
                <a:cubicBezTo>
                  <a:pt x="4742" y="1522"/>
                  <a:pt x="4740" y="1520"/>
                  <a:pt x="4736" y="1518"/>
                </a:cubicBezTo>
                <a:lnTo>
                  <a:pt x="4518" y="1432"/>
                </a:lnTo>
                <a:cubicBezTo>
                  <a:pt x="4515" y="1429"/>
                  <a:pt x="4512" y="1428"/>
                  <a:pt x="4508" y="1428"/>
                </a:cubicBezTo>
                <a:cubicBezTo>
                  <a:pt x="4506" y="1428"/>
                  <a:pt x="4505" y="1428"/>
                  <a:pt x="4504" y="1429"/>
                </a:cubicBezTo>
                <a:lnTo>
                  <a:pt x="4429" y="1434"/>
                </a:lnTo>
                <a:lnTo>
                  <a:pt x="4425" y="1385"/>
                </a:lnTo>
                <a:lnTo>
                  <a:pt x="4819" y="1357"/>
                </a:lnTo>
                <a:cubicBezTo>
                  <a:pt x="4823" y="1357"/>
                  <a:pt x="4829" y="1356"/>
                  <a:pt x="4832" y="1354"/>
                </a:cubicBezTo>
                <a:lnTo>
                  <a:pt x="5043" y="1235"/>
                </a:lnTo>
                <a:lnTo>
                  <a:pt x="5237" y="1116"/>
                </a:lnTo>
                <a:lnTo>
                  <a:pt x="5339" y="1109"/>
                </a:lnTo>
                <a:cubicBezTo>
                  <a:pt x="5347" y="1107"/>
                  <a:pt x="5355" y="1105"/>
                  <a:pt x="5361" y="1099"/>
                </a:cubicBezTo>
                <a:lnTo>
                  <a:pt x="5453" y="1000"/>
                </a:lnTo>
                <a:lnTo>
                  <a:pt x="5664" y="985"/>
                </a:lnTo>
                <a:cubicBezTo>
                  <a:pt x="5672" y="984"/>
                  <a:pt x="5680" y="980"/>
                  <a:pt x="5686" y="974"/>
                </a:cubicBezTo>
                <a:cubicBezTo>
                  <a:pt x="5691" y="966"/>
                  <a:pt x="5694" y="959"/>
                  <a:pt x="5694" y="950"/>
                </a:cubicBezTo>
                <a:lnTo>
                  <a:pt x="5664" y="527"/>
                </a:lnTo>
                <a:lnTo>
                  <a:pt x="5750" y="422"/>
                </a:lnTo>
                <a:cubicBezTo>
                  <a:pt x="5755" y="414"/>
                  <a:pt x="5757" y="406"/>
                  <a:pt x="5757" y="398"/>
                </a:cubicBezTo>
                <a:lnTo>
                  <a:pt x="5743" y="203"/>
                </a:lnTo>
                <a:lnTo>
                  <a:pt x="5826" y="106"/>
                </a:lnTo>
                <a:lnTo>
                  <a:pt x="6423" y="65"/>
                </a:lnTo>
                <a:close/>
                <a:moveTo>
                  <a:pt x="6460" y="0"/>
                </a:moveTo>
                <a:cubicBezTo>
                  <a:pt x="6458" y="0"/>
                  <a:pt x="6457" y="1"/>
                  <a:pt x="6455" y="1"/>
                </a:cubicBezTo>
                <a:lnTo>
                  <a:pt x="5813" y="47"/>
                </a:lnTo>
                <a:cubicBezTo>
                  <a:pt x="5804" y="48"/>
                  <a:pt x="5795" y="52"/>
                  <a:pt x="5790" y="58"/>
                </a:cubicBezTo>
                <a:lnTo>
                  <a:pt x="5690" y="174"/>
                </a:lnTo>
                <a:cubicBezTo>
                  <a:pt x="5684" y="180"/>
                  <a:pt x="5682" y="189"/>
                  <a:pt x="5682" y="198"/>
                </a:cubicBezTo>
                <a:lnTo>
                  <a:pt x="5696" y="394"/>
                </a:lnTo>
                <a:lnTo>
                  <a:pt x="5611" y="500"/>
                </a:lnTo>
                <a:cubicBezTo>
                  <a:pt x="5605" y="506"/>
                  <a:pt x="5602" y="515"/>
                  <a:pt x="5602" y="523"/>
                </a:cubicBezTo>
                <a:lnTo>
                  <a:pt x="5631" y="927"/>
                </a:lnTo>
                <a:lnTo>
                  <a:pt x="5440" y="939"/>
                </a:lnTo>
                <a:cubicBezTo>
                  <a:pt x="5433" y="940"/>
                  <a:pt x="5424" y="943"/>
                  <a:pt x="5419" y="950"/>
                </a:cubicBezTo>
                <a:lnTo>
                  <a:pt x="5326" y="1049"/>
                </a:lnTo>
                <a:lnTo>
                  <a:pt x="5229" y="1055"/>
                </a:lnTo>
                <a:cubicBezTo>
                  <a:pt x="5224" y="1057"/>
                  <a:pt x="5219" y="1058"/>
                  <a:pt x="5215" y="1060"/>
                </a:cubicBezTo>
                <a:lnTo>
                  <a:pt x="5014" y="1183"/>
                </a:lnTo>
                <a:lnTo>
                  <a:pt x="4811" y="1296"/>
                </a:lnTo>
                <a:lnTo>
                  <a:pt x="4391" y="1326"/>
                </a:lnTo>
                <a:cubicBezTo>
                  <a:pt x="4383" y="1328"/>
                  <a:pt x="4374" y="1331"/>
                  <a:pt x="4368" y="1338"/>
                </a:cubicBezTo>
                <a:cubicBezTo>
                  <a:pt x="4363" y="1344"/>
                  <a:pt x="4361" y="1352"/>
                  <a:pt x="4361" y="1361"/>
                </a:cubicBezTo>
                <a:lnTo>
                  <a:pt x="4368" y="1475"/>
                </a:lnTo>
                <a:cubicBezTo>
                  <a:pt x="4370" y="1493"/>
                  <a:pt x="4385" y="1506"/>
                  <a:pt x="4400" y="1506"/>
                </a:cubicBezTo>
                <a:cubicBezTo>
                  <a:pt x="4402" y="1506"/>
                  <a:pt x="4403" y="1506"/>
                  <a:pt x="4404" y="1506"/>
                </a:cubicBezTo>
                <a:lnTo>
                  <a:pt x="4506" y="1499"/>
                </a:lnTo>
                <a:lnTo>
                  <a:pt x="4711" y="1581"/>
                </a:lnTo>
                <a:lnTo>
                  <a:pt x="4763" y="1626"/>
                </a:lnTo>
                <a:lnTo>
                  <a:pt x="4733" y="1630"/>
                </a:lnTo>
                <a:cubicBezTo>
                  <a:pt x="4715" y="1631"/>
                  <a:pt x="4702" y="1646"/>
                  <a:pt x="4704" y="1664"/>
                </a:cubicBezTo>
                <a:lnTo>
                  <a:pt x="4707" y="1724"/>
                </a:lnTo>
                <a:lnTo>
                  <a:pt x="4538" y="1647"/>
                </a:lnTo>
                <a:cubicBezTo>
                  <a:pt x="4534" y="1646"/>
                  <a:pt x="4531" y="1644"/>
                  <a:pt x="4527" y="1644"/>
                </a:cubicBezTo>
                <a:cubicBezTo>
                  <a:pt x="4526" y="1644"/>
                  <a:pt x="4524" y="1645"/>
                  <a:pt x="4523" y="1645"/>
                </a:cubicBezTo>
                <a:lnTo>
                  <a:pt x="4122" y="1673"/>
                </a:lnTo>
                <a:lnTo>
                  <a:pt x="4116" y="1598"/>
                </a:lnTo>
                <a:cubicBezTo>
                  <a:pt x="4115" y="1589"/>
                  <a:pt x="4111" y="1581"/>
                  <a:pt x="4105" y="1575"/>
                </a:cubicBezTo>
                <a:cubicBezTo>
                  <a:pt x="4099" y="1571"/>
                  <a:pt x="4092" y="1568"/>
                  <a:pt x="4084" y="1568"/>
                </a:cubicBezTo>
                <a:cubicBezTo>
                  <a:pt x="4083" y="1568"/>
                  <a:pt x="4082" y="1568"/>
                  <a:pt x="4081" y="1568"/>
                </a:cubicBezTo>
                <a:lnTo>
                  <a:pt x="3872" y="1583"/>
                </a:lnTo>
                <a:lnTo>
                  <a:pt x="3664" y="1499"/>
                </a:lnTo>
                <a:lnTo>
                  <a:pt x="3439" y="1400"/>
                </a:lnTo>
                <a:cubicBezTo>
                  <a:pt x="3434" y="1398"/>
                  <a:pt x="3429" y="1397"/>
                  <a:pt x="3424" y="1397"/>
                </a:cubicBezTo>
                <a:cubicBezTo>
                  <a:pt x="3417" y="1397"/>
                  <a:pt x="3411" y="1399"/>
                  <a:pt x="3405" y="1403"/>
                </a:cubicBezTo>
                <a:cubicBezTo>
                  <a:pt x="3395" y="1409"/>
                  <a:pt x="3390" y="1419"/>
                  <a:pt x="3392" y="1432"/>
                </a:cubicBezTo>
                <a:lnTo>
                  <a:pt x="3395" y="1492"/>
                </a:lnTo>
                <a:lnTo>
                  <a:pt x="3260" y="1434"/>
                </a:lnTo>
                <a:lnTo>
                  <a:pt x="3331" y="1357"/>
                </a:lnTo>
                <a:cubicBezTo>
                  <a:pt x="3338" y="1352"/>
                  <a:pt x="3341" y="1343"/>
                  <a:pt x="3341" y="1334"/>
                </a:cubicBezTo>
                <a:cubicBezTo>
                  <a:pt x="3340" y="1324"/>
                  <a:pt x="3336" y="1317"/>
                  <a:pt x="3329" y="1310"/>
                </a:cubicBezTo>
                <a:lnTo>
                  <a:pt x="3221" y="1218"/>
                </a:lnTo>
                <a:lnTo>
                  <a:pt x="3216" y="1145"/>
                </a:lnTo>
                <a:lnTo>
                  <a:pt x="3310" y="1039"/>
                </a:lnTo>
                <a:cubicBezTo>
                  <a:pt x="3319" y="1029"/>
                  <a:pt x="3321" y="1015"/>
                  <a:pt x="3315" y="1003"/>
                </a:cubicBezTo>
                <a:cubicBezTo>
                  <a:pt x="3310" y="992"/>
                  <a:pt x="3299" y="985"/>
                  <a:pt x="3286" y="985"/>
                </a:cubicBezTo>
                <a:cubicBezTo>
                  <a:pt x="3285" y="985"/>
                  <a:pt x="3284" y="985"/>
                  <a:pt x="3283" y="985"/>
                </a:cubicBezTo>
                <a:lnTo>
                  <a:pt x="3087" y="1000"/>
                </a:lnTo>
                <a:lnTo>
                  <a:pt x="2982" y="906"/>
                </a:lnTo>
                <a:cubicBezTo>
                  <a:pt x="2976" y="901"/>
                  <a:pt x="2969" y="897"/>
                  <a:pt x="2960" y="897"/>
                </a:cubicBezTo>
                <a:cubicBezTo>
                  <a:pt x="2960" y="897"/>
                  <a:pt x="2959" y="897"/>
                  <a:pt x="2958" y="898"/>
                </a:cubicBezTo>
                <a:lnTo>
                  <a:pt x="2850" y="906"/>
                </a:lnTo>
                <a:cubicBezTo>
                  <a:pt x="2842" y="907"/>
                  <a:pt x="2833" y="911"/>
                  <a:pt x="2827" y="917"/>
                </a:cubicBezTo>
                <a:cubicBezTo>
                  <a:pt x="2822" y="924"/>
                  <a:pt x="2820" y="932"/>
                  <a:pt x="2820" y="940"/>
                </a:cubicBezTo>
                <a:lnTo>
                  <a:pt x="2826" y="1037"/>
                </a:lnTo>
                <a:lnTo>
                  <a:pt x="2727" y="1143"/>
                </a:lnTo>
                <a:cubicBezTo>
                  <a:pt x="2721" y="1151"/>
                  <a:pt x="2718" y="1159"/>
                  <a:pt x="2718" y="1168"/>
                </a:cubicBezTo>
                <a:lnTo>
                  <a:pt x="2741" y="1480"/>
                </a:lnTo>
                <a:cubicBezTo>
                  <a:pt x="2741" y="1485"/>
                  <a:pt x="2743" y="1490"/>
                  <a:pt x="2746" y="1495"/>
                </a:cubicBezTo>
                <a:lnTo>
                  <a:pt x="2864" y="1683"/>
                </a:lnTo>
                <a:lnTo>
                  <a:pt x="2773" y="1782"/>
                </a:lnTo>
                <a:cubicBezTo>
                  <a:pt x="2767" y="1788"/>
                  <a:pt x="2764" y="1797"/>
                  <a:pt x="2764" y="1807"/>
                </a:cubicBezTo>
                <a:lnTo>
                  <a:pt x="2778" y="2016"/>
                </a:lnTo>
                <a:cubicBezTo>
                  <a:pt x="2780" y="2025"/>
                  <a:pt x="2784" y="2033"/>
                  <a:pt x="2790" y="2038"/>
                </a:cubicBezTo>
                <a:lnTo>
                  <a:pt x="2904" y="2137"/>
                </a:lnTo>
                <a:lnTo>
                  <a:pt x="2909" y="2192"/>
                </a:lnTo>
                <a:lnTo>
                  <a:pt x="2737" y="2203"/>
                </a:lnTo>
                <a:lnTo>
                  <a:pt x="2623" y="2119"/>
                </a:lnTo>
                <a:cubicBezTo>
                  <a:pt x="2618" y="2114"/>
                  <a:pt x="2611" y="2111"/>
                  <a:pt x="2604" y="2111"/>
                </a:cubicBezTo>
                <a:cubicBezTo>
                  <a:pt x="2603" y="2111"/>
                  <a:pt x="2602" y="2112"/>
                  <a:pt x="2601" y="2112"/>
                </a:cubicBezTo>
                <a:lnTo>
                  <a:pt x="2471" y="2121"/>
                </a:lnTo>
                <a:lnTo>
                  <a:pt x="2522" y="2054"/>
                </a:lnTo>
                <a:cubicBezTo>
                  <a:pt x="2530" y="2044"/>
                  <a:pt x="2531" y="2031"/>
                  <a:pt x="2524" y="2020"/>
                </a:cubicBezTo>
                <a:cubicBezTo>
                  <a:pt x="2519" y="2009"/>
                  <a:pt x="2508" y="2002"/>
                  <a:pt x="2497" y="2002"/>
                </a:cubicBezTo>
                <a:cubicBezTo>
                  <a:pt x="2496" y="2002"/>
                  <a:pt x="2495" y="2002"/>
                  <a:pt x="2493" y="2002"/>
                </a:cubicBezTo>
                <a:lnTo>
                  <a:pt x="2078" y="2033"/>
                </a:lnTo>
                <a:lnTo>
                  <a:pt x="1973" y="1953"/>
                </a:lnTo>
                <a:cubicBezTo>
                  <a:pt x="1967" y="1949"/>
                  <a:pt x="1960" y="1946"/>
                  <a:pt x="1953" y="1946"/>
                </a:cubicBezTo>
                <a:cubicBezTo>
                  <a:pt x="1948" y="1946"/>
                  <a:pt x="1943" y="1948"/>
                  <a:pt x="1937" y="1950"/>
                </a:cubicBezTo>
                <a:cubicBezTo>
                  <a:pt x="1926" y="1958"/>
                  <a:pt x="1920" y="1969"/>
                  <a:pt x="1921" y="1981"/>
                </a:cubicBezTo>
                <a:lnTo>
                  <a:pt x="1925" y="2043"/>
                </a:lnTo>
                <a:lnTo>
                  <a:pt x="1780" y="2053"/>
                </a:lnTo>
                <a:lnTo>
                  <a:pt x="1760" y="1768"/>
                </a:lnTo>
                <a:cubicBezTo>
                  <a:pt x="1759" y="1752"/>
                  <a:pt x="1746" y="1738"/>
                  <a:pt x="1731" y="1738"/>
                </a:cubicBezTo>
                <a:cubicBezTo>
                  <a:pt x="1730" y="1738"/>
                  <a:pt x="1728" y="1738"/>
                  <a:pt x="1726" y="1739"/>
                </a:cubicBezTo>
                <a:lnTo>
                  <a:pt x="1541" y="1751"/>
                </a:lnTo>
                <a:lnTo>
                  <a:pt x="1535" y="1683"/>
                </a:lnTo>
                <a:cubicBezTo>
                  <a:pt x="1534" y="1670"/>
                  <a:pt x="1528" y="1660"/>
                  <a:pt x="1516" y="1656"/>
                </a:cubicBezTo>
                <a:lnTo>
                  <a:pt x="1291" y="1556"/>
                </a:lnTo>
                <a:cubicBezTo>
                  <a:pt x="1287" y="1554"/>
                  <a:pt x="1282" y="1553"/>
                  <a:pt x="1278" y="1553"/>
                </a:cubicBezTo>
                <a:cubicBezTo>
                  <a:pt x="1269" y="1553"/>
                  <a:pt x="1260" y="1557"/>
                  <a:pt x="1253" y="1565"/>
                </a:cubicBezTo>
                <a:lnTo>
                  <a:pt x="1153" y="1688"/>
                </a:lnTo>
                <a:cubicBezTo>
                  <a:pt x="1148" y="1694"/>
                  <a:pt x="1145" y="1703"/>
                  <a:pt x="1145" y="1711"/>
                </a:cubicBezTo>
                <a:lnTo>
                  <a:pt x="1150" y="1779"/>
                </a:lnTo>
                <a:lnTo>
                  <a:pt x="1004" y="1790"/>
                </a:lnTo>
                <a:lnTo>
                  <a:pt x="999" y="1721"/>
                </a:lnTo>
                <a:cubicBezTo>
                  <a:pt x="998" y="1712"/>
                  <a:pt x="994" y="1705"/>
                  <a:pt x="988" y="1699"/>
                </a:cubicBezTo>
                <a:cubicBezTo>
                  <a:pt x="982" y="1695"/>
                  <a:pt x="974" y="1691"/>
                  <a:pt x="966" y="1691"/>
                </a:cubicBezTo>
                <a:cubicBezTo>
                  <a:pt x="965" y="1691"/>
                  <a:pt x="965" y="1691"/>
                  <a:pt x="964" y="1691"/>
                </a:cubicBezTo>
                <a:lnTo>
                  <a:pt x="645" y="1714"/>
                </a:lnTo>
                <a:lnTo>
                  <a:pt x="547" y="1616"/>
                </a:lnTo>
                <a:cubicBezTo>
                  <a:pt x="543" y="1610"/>
                  <a:pt x="534" y="1606"/>
                  <a:pt x="527" y="1606"/>
                </a:cubicBezTo>
                <a:cubicBezTo>
                  <a:pt x="526" y="1606"/>
                  <a:pt x="525" y="1607"/>
                  <a:pt x="524" y="1607"/>
                </a:cubicBezTo>
                <a:cubicBezTo>
                  <a:pt x="515" y="1608"/>
                  <a:pt x="508" y="1612"/>
                  <a:pt x="500" y="1618"/>
                </a:cubicBezTo>
                <a:lnTo>
                  <a:pt x="401" y="1732"/>
                </a:lnTo>
                <a:lnTo>
                  <a:pt x="104" y="1752"/>
                </a:lnTo>
                <a:cubicBezTo>
                  <a:pt x="96" y="1753"/>
                  <a:pt x="87" y="1758"/>
                  <a:pt x="82" y="1764"/>
                </a:cubicBezTo>
                <a:cubicBezTo>
                  <a:pt x="77" y="1771"/>
                  <a:pt x="73" y="1778"/>
                  <a:pt x="73" y="1788"/>
                </a:cubicBezTo>
                <a:lnTo>
                  <a:pt x="82" y="1889"/>
                </a:lnTo>
                <a:cubicBezTo>
                  <a:pt x="83" y="1906"/>
                  <a:pt x="97" y="1919"/>
                  <a:pt x="112" y="1919"/>
                </a:cubicBezTo>
                <a:cubicBezTo>
                  <a:pt x="114" y="1919"/>
                  <a:pt x="116" y="1919"/>
                  <a:pt x="117" y="1919"/>
                </a:cubicBezTo>
                <a:lnTo>
                  <a:pt x="395" y="1899"/>
                </a:lnTo>
                <a:lnTo>
                  <a:pt x="407" y="2059"/>
                </a:lnTo>
                <a:lnTo>
                  <a:pt x="346" y="2063"/>
                </a:lnTo>
                <a:cubicBezTo>
                  <a:pt x="338" y="2064"/>
                  <a:pt x="329" y="2068"/>
                  <a:pt x="323" y="2074"/>
                </a:cubicBezTo>
                <a:cubicBezTo>
                  <a:pt x="318" y="2080"/>
                  <a:pt x="316" y="2089"/>
                  <a:pt x="316" y="2097"/>
                </a:cubicBezTo>
                <a:lnTo>
                  <a:pt x="320" y="2158"/>
                </a:lnTo>
                <a:lnTo>
                  <a:pt x="135" y="2172"/>
                </a:lnTo>
                <a:cubicBezTo>
                  <a:pt x="126" y="2172"/>
                  <a:pt x="117" y="2177"/>
                  <a:pt x="112" y="2183"/>
                </a:cubicBezTo>
                <a:lnTo>
                  <a:pt x="11" y="2307"/>
                </a:lnTo>
                <a:cubicBezTo>
                  <a:pt x="3" y="2316"/>
                  <a:pt x="1" y="2330"/>
                  <a:pt x="8" y="2342"/>
                </a:cubicBezTo>
                <a:cubicBezTo>
                  <a:pt x="14" y="2352"/>
                  <a:pt x="24" y="2360"/>
                  <a:pt x="37" y="2360"/>
                </a:cubicBezTo>
                <a:cubicBezTo>
                  <a:pt x="38" y="2360"/>
                  <a:pt x="38" y="2360"/>
                  <a:pt x="39" y="2359"/>
                </a:cubicBezTo>
                <a:lnTo>
                  <a:pt x="135" y="2352"/>
                </a:lnTo>
                <a:lnTo>
                  <a:pt x="237" y="2433"/>
                </a:lnTo>
                <a:lnTo>
                  <a:pt x="358" y="2637"/>
                </a:lnTo>
                <a:cubicBezTo>
                  <a:pt x="363" y="2648"/>
                  <a:pt x="374" y="2653"/>
                  <a:pt x="385" y="2653"/>
                </a:cubicBezTo>
                <a:cubicBezTo>
                  <a:pt x="389" y="2653"/>
                  <a:pt x="392" y="2653"/>
                  <a:pt x="395" y="2652"/>
                </a:cubicBezTo>
                <a:cubicBezTo>
                  <a:pt x="411" y="2647"/>
                  <a:pt x="420" y="2633"/>
                  <a:pt x="419" y="2618"/>
                </a:cubicBezTo>
                <a:lnTo>
                  <a:pt x="415" y="2564"/>
                </a:lnTo>
                <a:lnTo>
                  <a:pt x="584" y="2636"/>
                </a:lnTo>
                <a:cubicBezTo>
                  <a:pt x="587" y="2638"/>
                  <a:pt x="591" y="2639"/>
                  <a:pt x="595" y="2639"/>
                </a:cubicBezTo>
                <a:cubicBezTo>
                  <a:pt x="602" y="2639"/>
                  <a:pt x="610" y="2636"/>
                  <a:pt x="615" y="2632"/>
                </a:cubicBezTo>
                <a:cubicBezTo>
                  <a:pt x="624" y="2626"/>
                  <a:pt x="629" y="2616"/>
                  <a:pt x="628" y="2604"/>
                </a:cubicBezTo>
                <a:lnTo>
                  <a:pt x="623" y="2528"/>
                </a:lnTo>
                <a:lnTo>
                  <a:pt x="659" y="2526"/>
                </a:lnTo>
                <a:lnTo>
                  <a:pt x="664" y="2601"/>
                </a:lnTo>
                <a:cubicBezTo>
                  <a:pt x="665" y="2609"/>
                  <a:pt x="669" y="2618"/>
                  <a:pt x="675" y="2623"/>
                </a:cubicBezTo>
                <a:lnTo>
                  <a:pt x="906" y="2819"/>
                </a:lnTo>
                <a:cubicBezTo>
                  <a:pt x="912" y="2823"/>
                  <a:pt x="918" y="2826"/>
                  <a:pt x="925" y="2826"/>
                </a:cubicBezTo>
                <a:cubicBezTo>
                  <a:pt x="927" y="2826"/>
                  <a:pt x="929" y="2826"/>
                  <a:pt x="930" y="2826"/>
                </a:cubicBezTo>
                <a:lnTo>
                  <a:pt x="1014" y="2820"/>
                </a:lnTo>
                <a:lnTo>
                  <a:pt x="1019" y="2896"/>
                </a:lnTo>
                <a:cubicBezTo>
                  <a:pt x="1020" y="2904"/>
                  <a:pt x="1024" y="2912"/>
                  <a:pt x="1030" y="2918"/>
                </a:cubicBezTo>
                <a:cubicBezTo>
                  <a:pt x="1035" y="2922"/>
                  <a:pt x="1042" y="2925"/>
                  <a:pt x="1049" y="2925"/>
                </a:cubicBezTo>
                <a:cubicBezTo>
                  <a:pt x="1051" y="2925"/>
                  <a:pt x="1053" y="2925"/>
                  <a:pt x="1054" y="2925"/>
                </a:cubicBezTo>
                <a:lnTo>
                  <a:pt x="1122" y="2920"/>
                </a:lnTo>
                <a:lnTo>
                  <a:pt x="1134" y="3105"/>
                </a:lnTo>
                <a:cubicBezTo>
                  <a:pt x="1135" y="3122"/>
                  <a:pt x="1151" y="3135"/>
                  <a:pt x="1166" y="3135"/>
                </a:cubicBezTo>
                <a:cubicBezTo>
                  <a:pt x="1168" y="3135"/>
                  <a:pt x="1169" y="3135"/>
                  <a:pt x="1170" y="3135"/>
                </a:cubicBezTo>
                <a:lnTo>
                  <a:pt x="1523" y="3110"/>
                </a:lnTo>
                <a:lnTo>
                  <a:pt x="1471" y="3166"/>
                </a:lnTo>
                <a:cubicBezTo>
                  <a:pt x="1461" y="3177"/>
                  <a:pt x="1460" y="3191"/>
                  <a:pt x="1466" y="3203"/>
                </a:cubicBezTo>
                <a:cubicBezTo>
                  <a:pt x="1470" y="3213"/>
                  <a:pt x="1480" y="3221"/>
                  <a:pt x="1491" y="3221"/>
                </a:cubicBezTo>
                <a:cubicBezTo>
                  <a:pt x="1493" y="3221"/>
                  <a:pt x="1495" y="3221"/>
                  <a:pt x="1497" y="3221"/>
                </a:cubicBezTo>
                <a:lnTo>
                  <a:pt x="1599" y="3214"/>
                </a:lnTo>
                <a:lnTo>
                  <a:pt x="1680" y="3284"/>
                </a:lnTo>
                <a:lnTo>
                  <a:pt x="1603" y="3489"/>
                </a:lnTo>
                <a:cubicBezTo>
                  <a:pt x="1599" y="3500"/>
                  <a:pt x="1601" y="3511"/>
                  <a:pt x="1607" y="3520"/>
                </a:cubicBezTo>
                <a:cubicBezTo>
                  <a:pt x="1612" y="3527"/>
                  <a:pt x="1621" y="3534"/>
                  <a:pt x="1630" y="3534"/>
                </a:cubicBezTo>
                <a:cubicBezTo>
                  <a:pt x="1632" y="3534"/>
                  <a:pt x="1634" y="3533"/>
                  <a:pt x="1635" y="3533"/>
                </a:cubicBezTo>
                <a:lnTo>
                  <a:pt x="1723" y="3527"/>
                </a:lnTo>
                <a:lnTo>
                  <a:pt x="1826" y="3610"/>
                </a:lnTo>
                <a:lnTo>
                  <a:pt x="1832" y="3704"/>
                </a:lnTo>
                <a:cubicBezTo>
                  <a:pt x="1833" y="3720"/>
                  <a:pt x="1849" y="3734"/>
                  <a:pt x="1864" y="3734"/>
                </a:cubicBezTo>
                <a:cubicBezTo>
                  <a:pt x="1865" y="3734"/>
                  <a:pt x="1866" y="3734"/>
                  <a:pt x="1867" y="3734"/>
                </a:cubicBezTo>
                <a:lnTo>
                  <a:pt x="1929" y="3730"/>
                </a:lnTo>
                <a:lnTo>
                  <a:pt x="1932" y="3784"/>
                </a:lnTo>
                <a:lnTo>
                  <a:pt x="1745" y="4006"/>
                </a:lnTo>
                <a:cubicBezTo>
                  <a:pt x="1739" y="4012"/>
                  <a:pt x="1737" y="4021"/>
                  <a:pt x="1737" y="4029"/>
                </a:cubicBezTo>
                <a:lnTo>
                  <a:pt x="1745" y="4137"/>
                </a:lnTo>
                <a:cubicBezTo>
                  <a:pt x="1745" y="4142"/>
                  <a:pt x="1748" y="4147"/>
                  <a:pt x="1750" y="4152"/>
                </a:cubicBezTo>
                <a:lnTo>
                  <a:pt x="1882" y="4354"/>
                </a:lnTo>
                <a:cubicBezTo>
                  <a:pt x="1888" y="4363"/>
                  <a:pt x="1898" y="4369"/>
                  <a:pt x="1909" y="4369"/>
                </a:cubicBezTo>
                <a:cubicBezTo>
                  <a:pt x="1910" y="4369"/>
                  <a:pt x="1910" y="4369"/>
                  <a:pt x="1911" y="4369"/>
                </a:cubicBezTo>
                <a:lnTo>
                  <a:pt x="1973" y="4365"/>
                </a:lnTo>
                <a:lnTo>
                  <a:pt x="1986" y="4549"/>
                </a:lnTo>
                <a:cubicBezTo>
                  <a:pt x="1986" y="4558"/>
                  <a:pt x="1991" y="4568"/>
                  <a:pt x="1998" y="4573"/>
                </a:cubicBezTo>
                <a:lnTo>
                  <a:pt x="2109" y="4664"/>
                </a:lnTo>
                <a:lnTo>
                  <a:pt x="2116" y="4750"/>
                </a:lnTo>
                <a:cubicBezTo>
                  <a:pt x="2116" y="4762"/>
                  <a:pt x="2124" y="4772"/>
                  <a:pt x="2135" y="4777"/>
                </a:cubicBezTo>
                <a:lnTo>
                  <a:pt x="2359" y="4870"/>
                </a:lnTo>
                <a:cubicBezTo>
                  <a:pt x="2363" y="4871"/>
                  <a:pt x="2366" y="4872"/>
                  <a:pt x="2370" y="4872"/>
                </a:cubicBezTo>
                <a:cubicBezTo>
                  <a:pt x="2380" y="4872"/>
                  <a:pt x="2389" y="4868"/>
                  <a:pt x="2395" y="4860"/>
                </a:cubicBezTo>
                <a:lnTo>
                  <a:pt x="2445" y="4803"/>
                </a:lnTo>
                <a:lnTo>
                  <a:pt x="2455" y="4928"/>
                </a:lnTo>
                <a:lnTo>
                  <a:pt x="2362" y="5034"/>
                </a:lnTo>
                <a:cubicBezTo>
                  <a:pt x="2354" y="5045"/>
                  <a:pt x="2353" y="5058"/>
                  <a:pt x="2358" y="5071"/>
                </a:cubicBezTo>
                <a:cubicBezTo>
                  <a:pt x="2362" y="5081"/>
                  <a:pt x="2372" y="5089"/>
                  <a:pt x="2383" y="5089"/>
                </a:cubicBezTo>
                <a:cubicBezTo>
                  <a:pt x="2385" y="5089"/>
                  <a:pt x="2387" y="5089"/>
                  <a:pt x="2389" y="5088"/>
                </a:cubicBezTo>
                <a:lnTo>
                  <a:pt x="2419" y="5086"/>
                </a:lnTo>
                <a:lnTo>
                  <a:pt x="2419" y="5086"/>
                </a:lnTo>
                <a:lnTo>
                  <a:pt x="2369" y="5144"/>
                </a:lnTo>
                <a:cubicBezTo>
                  <a:pt x="2364" y="5150"/>
                  <a:pt x="2362" y="5157"/>
                  <a:pt x="2362" y="5167"/>
                </a:cubicBezTo>
                <a:lnTo>
                  <a:pt x="2384" y="5473"/>
                </a:lnTo>
                <a:lnTo>
                  <a:pt x="2291" y="5578"/>
                </a:lnTo>
                <a:cubicBezTo>
                  <a:pt x="2286" y="5584"/>
                  <a:pt x="2284" y="5592"/>
                  <a:pt x="2284" y="5602"/>
                </a:cubicBezTo>
                <a:lnTo>
                  <a:pt x="2291" y="5709"/>
                </a:lnTo>
                <a:cubicBezTo>
                  <a:pt x="2293" y="5727"/>
                  <a:pt x="2309" y="5739"/>
                  <a:pt x="2325" y="5739"/>
                </a:cubicBezTo>
                <a:cubicBezTo>
                  <a:pt x="2325" y="5739"/>
                  <a:pt x="2326" y="5739"/>
                  <a:pt x="2327" y="5739"/>
                </a:cubicBezTo>
                <a:lnTo>
                  <a:pt x="2403" y="5734"/>
                </a:lnTo>
                <a:lnTo>
                  <a:pt x="2415" y="5912"/>
                </a:lnTo>
                <a:cubicBezTo>
                  <a:pt x="2416" y="5921"/>
                  <a:pt x="2420" y="5930"/>
                  <a:pt x="2427" y="5935"/>
                </a:cubicBezTo>
                <a:lnTo>
                  <a:pt x="2533" y="6027"/>
                </a:lnTo>
                <a:lnTo>
                  <a:pt x="2556" y="6365"/>
                </a:lnTo>
                <a:lnTo>
                  <a:pt x="2509" y="6327"/>
                </a:lnTo>
                <a:lnTo>
                  <a:pt x="2494" y="6124"/>
                </a:lnTo>
                <a:cubicBezTo>
                  <a:pt x="2493" y="6115"/>
                  <a:pt x="2489" y="6108"/>
                  <a:pt x="2483" y="6103"/>
                </a:cubicBezTo>
                <a:lnTo>
                  <a:pt x="2378" y="6010"/>
                </a:lnTo>
                <a:lnTo>
                  <a:pt x="2371" y="5915"/>
                </a:lnTo>
                <a:cubicBezTo>
                  <a:pt x="2371" y="5906"/>
                  <a:pt x="2366" y="5896"/>
                  <a:pt x="2359" y="5891"/>
                </a:cubicBezTo>
                <a:lnTo>
                  <a:pt x="2255" y="5806"/>
                </a:lnTo>
                <a:lnTo>
                  <a:pt x="2249" y="5712"/>
                </a:lnTo>
                <a:cubicBezTo>
                  <a:pt x="2247" y="5699"/>
                  <a:pt x="2238" y="5687"/>
                  <a:pt x="2227" y="5683"/>
                </a:cubicBezTo>
                <a:cubicBezTo>
                  <a:pt x="2223" y="5682"/>
                  <a:pt x="2220" y="5682"/>
                  <a:pt x="2217" y="5682"/>
                </a:cubicBezTo>
                <a:cubicBezTo>
                  <a:pt x="2207" y="5682"/>
                  <a:pt x="2198" y="5685"/>
                  <a:pt x="2191" y="5692"/>
                </a:cubicBezTo>
                <a:lnTo>
                  <a:pt x="2085" y="5810"/>
                </a:lnTo>
                <a:cubicBezTo>
                  <a:pt x="2078" y="5816"/>
                  <a:pt x="2076" y="5826"/>
                  <a:pt x="2076" y="5834"/>
                </a:cubicBezTo>
                <a:lnTo>
                  <a:pt x="2104" y="6242"/>
                </a:lnTo>
                <a:lnTo>
                  <a:pt x="2025" y="6355"/>
                </a:lnTo>
                <a:cubicBezTo>
                  <a:pt x="2021" y="6362"/>
                  <a:pt x="2019" y="6368"/>
                  <a:pt x="2019" y="6375"/>
                </a:cubicBezTo>
                <a:lnTo>
                  <a:pt x="2033" y="6552"/>
                </a:lnTo>
                <a:lnTo>
                  <a:pt x="1948" y="6560"/>
                </a:lnTo>
                <a:cubicBezTo>
                  <a:pt x="1932" y="6561"/>
                  <a:pt x="1921" y="6572"/>
                  <a:pt x="1918" y="6587"/>
                </a:cubicBezTo>
                <a:cubicBezTo>
                  <a:pt x="1915" y="6601"/>
                  <a:pt x="1924" y="6617"/>
                  <a:pt x="1937" y="6622"/>
                </a:cubicBezTo>
                <a:lnTo>
                  <a:pt x="2116" y="6698"/>
                </a:lnTo>
                <a:lnTo>
                  <a:pt x="2065" y="6763"/>
                </a:lnTo>
                <a:lnTo>
                  <a:pt x="1862" y="6776"/>
                </a:lnTo>
                <a:cubicBezTo>
                  <a:pt x="1854" y="6778"/>
                  <a:pt x="1846" y="6781"/>
                  <a:pt x="1840" y="6789"/>
                </a:cubicBezTo>
                <a:cubicBezTo>
                  <a:pt x="1835" y="6795"/>
                  <a:pt x="1832" y="6802"/>
                  <a:pt x="1832" y="6812"/>
                </a:cubicBezTo>
                <a:lnTo>
                  <a:pt x="1847" y="7015"/>
                </a:lnTo>
                <a:lnTo>
                  <a:pt x="1748" y="7122"/>
                </a:lnTo>
                <a:cubicBezTo>
                  <a:pt x="1741" y="7128"/>
                  <a:pt x="1738" y="7138"/>
                  <a:pt x="1738" y="7146"/>
                </a:cubicBezTo>
                <a:lnTo>
                  <a:pt x="1744" y="7222"/>
                </a:lnTo>
                <a:lnTo>
                  <a:pt x="1676" y="7227"/>
                </a:lnTo>
                <a:cubicBezTo>
                  <a:pt x="1669" y="7228"/>
                  <a:pt x="1659" y="7232"/>
                  <a:pt x="1654" y="7239"/>
                </a:cubicBezTo>
                <a:cubicBezTo>
                  <a:pt x="1649" y="7245"/>
                  <a:pt x="1646" y="7253"/>
                  <a:pt x="1646" y="7262"/>
                </a:cubicBezTo>
                <a:lnTo>
                  <a:pt x="1659" y="7439"/>
                </a:lnTo>
                <a:lnTo>
                  <a:pt x="1583" y="7445"/>
                </a:lnTo>
                <a:cubicBezTo>
                  <a:pt x="1575" y="7445"/>
                  <a:pt x="1567" y="7448"/>
                  <a:pt x="1561" y="7455"/>
                </a:cubicBezTo>
                <a:lnTo>
                  <a:pt x="1458" y="7571"/>
                </a:lnTo>
                <a:cubicBezTo>
                  <a:pt x="1453" y="7577"/>
                  <a:pt x="1451" y="7585"/>
                  <a:pt x="1451" y="7594"/>
                </a:cubicBezTo>
                <a:lnTo>
                  <a:pt x="1457" y="7689"/>
                </a:lnTo>
                <a:lnTo>
                  <a:pt x="1063" y="8144"/>
                </a:lnTo>
                <a:cubicBezTo>
                  <a:pt x="1056" y="8151"/>
                  <a:pt x="1054" y="8160"/>
                  <a:pt x="1055" y="8169"/>
                </a:cubicBezTo>
                <a:cubicBezTo>
                  <a:pt x="1056" y="8179"/>
                  <a:pt x="1061" y="8186"/>
                  <a:pt x="1068" y="8191"/>
                </a:cubicBezTo>
                <a:lnTo>
                  <a:pt x="1190" y="8281"/>
                </a:lnTo>
                <a:lnTo>
                  <a:pt x="1289" y="8373"/>
                </a:lnTo>
                <a:lnTo>
                  <a:pt x="1302" y="8571"/>
                </a:lnTo>
                <a:cubicBezTo>
                  <a:pt x="1304" y="8581"/>
                  <a:pt x="1307" y="8588"/>
                  <a:pt x="1315" y="8593"/>
                </a:cubicBezTo>
                <a:cubicBezTo>
                  <a:pt x="1320" y="8598"/>
                  <a:pt x="1328" y="8602"/>
                  <a:pt x="1335" y="8602"/>
                </a:cubicBezTo>
                <a:cubicBezTo>
                  <a:pt x="1336" y="8602"/>
                  <a:pt x="1337" y="8602"/>
                  <a:pt x="1337" y="8601"/>
                </a:cubicBezTo>
                <a:lnTo>
                  <a:pt x="1541" y="8587"/>
                </a:lnTo>
                <a:lnTo>
                  <a:pt x="1764" y="8780"/>
                </a:lnTo>
                <a:cubicBezTo>
                  <a:pt x="1770" y="8784"/>
                  <a:pt x="1777" y="8788"/>
                  <a:pt x="1785" y="8788"/>
                </a:cubicBezTo>
                <a:cubicBezTo>
                  <a:pt x="1786" y="8788"/>
                  <a:pt x="1787" y="8788"/>
                  <a:pt x="1788" y="8788"/>
                </a:cubicBezTo>
                <a:lnTo>
                  <a:pt x="1868" y="8783"/>
                </a:lnTo>
                <a:lnTo>
                  <a:pt x="1989" y="8975"/>
                </a:lnTo>
                <a:cubicBezTo>
                  <a:pt x="1996" y="8984"/>
                  <a:pt x="2005" y="8991"/>
                  <a:pt x="2015" y="8991"/>
                </a:cubicBezTo>
                <a:cubicBezTo>
                  <a:pt x="2017" y="8991"/>
                  <a:pt x="2018" y="8991"/>
                  <a:pt x="2019" y="8991"/>
                </a:cubicBezTo>
                <a:lnTo>
                  <a:pt x="2222" y="8976"/>
                </a:lnTo>
                <a:lnTo>
                  <a:pt x="2315" y="9061"/>
                </a:lnTo>
                <a:lnTo>
                  <a:pt x="2554" y="9263"/>
                </a:lnTo>
                <a:cubicBezTo>
                  <a:pt x="2559" y="9267"/>
                  <a:pt x="2565" y="9270"/>
                  <a:pt x="2572" y="9270"/>
                </a:cubicBezTo>
                <a:cubicBezTo>
                  <a:pt x="2573" y="9270"/>
                  <a:pt x="2575" y="9270"/>
                  <a:pt x="2577" y="9270"/>
                </a:cubicBezTo>
                <a:lnTo>
                  <a:pt x="2676" y="9264"/>
                </a:lnTo>
                <a:lnTo>
                  <a:pt x="2894" y="9353"/>
                </a:lnTo>
                <a:cubicBezTo>
                  <a:pt x="2898" y="9356"/>
                  <a:pt x="2903" y="9356"/>
                  <a:pt x="2909" y="9356"/>
                </a:cubicBezTo>
                <a:lnTo>
                  <a:pt x="2977" y="9351"/>
                </a:lnTo>
                <a:lnTo>
                  <a:pt x="2983" y="9426"/>
                </a:lnTo>
                <a:cubicBezTo>
                  <a:pt x="2984" y="9444"/>
                  <a:pt x="2998" y="9456"/>
                  <a:pt x="3015" y="9456"/>
                </a:cubicBezTo>
                <a:lnTo>
                  <a:pt x="3270" y="9452"/>
                </a:lnTo>
                <a:cubicBezTo>
                  <a:pt x="3273" y="9452"/>
                  <a:pt x="3277" y="9451"/>
                  <a:pt x="3280" y="9450"/>
                </a:cubicBezTo>
                <a:lnTo>
                  <a:pt x="3507" y="9367"/>
                </a:lnTo>
                <a:lnTo>
                  <a:pt x="3621" y="9431"/>
                </a:lnTo>
                <a:lnTo>
                  <a:pt x="3668" y="9541"/>
                </a:lnTo>
                <a:lnTo>
                  <a:pt x="3657" y="9695"/>
                </a:lnTo>
                <a:cubicBezTo>
                  <a:pt x="3657" y="9704"/>
                  <a:pt x="3660" y="9715"/>
                  <a:pt x="3668" y="9721"/>
                </a:cubicBezTo>
                <a:lnTo>
                  <a:pt x="3775" y="9822"/>
                </a:lnTo>
                <a:cubicBezTo>
                  <a:pt x="3781" y="9828"/>
                  <a:pt x="3788" y="9831"/>
                  <a:pt x="3796" y="9831"/>
                </a:cubicBezTo>
                <a:cubicBezTo>
                  <a:pt x="3798" y="9831"/>
                  <a:pt x="3799" y="9831"/>
                  <a:pt x="3800" y="9831"/>
                </a:cubicBezTo>
                <a:lnTo>
                  <a:pt x="3990" y="9819"/>
                </a:lnTo>
                <a:cubicBezTo>
                  <a:pt x="4000" y="9819"/>
                  <a:pt x="4011" y="9811"/>
                  <a:pt x="4016" y="9801"/>
                </a:cubicBezTo>
                <a:lnTo>
                  <a:pt x="4054" y="9728"/>
                </a:lnTo>
                <a:lnTo>
                  <a:pt x="4117" y="9700"/>
                </a:lnTo>
                <a:lnTo>
                  <a:pt x="4239" y="9664"/>
                </a:lnTo>
                <a:lnTo>
                  <a:pt x="4302" y="9659"/>
                </a:lnTo>
                <a:lnTo>
                  <a:pt x="4394" y="9769"/>
                </a:lnTo>
                <a:lnTo>
                  <a:pt x="4399" y="9904"/>
                </a:lnTo>
                <a:lnTo>
                  <a:pt x="4353" y="9956"/>
                </a:lnTo>
                <a:cubicBezTo>
                  <a:pt x="4346" y="9967"/>
                  <a:pt x="4342" y="9981"/>
                  <a:pt x="4349" y="9993"/>
                </a:cubicBezTo>
                <a:cubicBezTo>
                  <a:pt x="4353" y="10003"/>
                  <a:pt x="4365" y="10012"/>
                  <a:pt x="4376" y="10012"/>
                </a:cubicBezTo>
                <a:cubicBezTo>
                  <a:pt x="4377" y="10012"/>
                  <a:pt x="4379" y="10011"/>
                  <a:pt x="4380" y="10011"/>
                </a:cubicBezTo>
                <a:lnTo>
                  <a:pt x="4663" y="9991"/>
                </a:lnTo>
                <a:lnTo>
                  <a:pt x="4768" y="10071"/>
                </a:lnTo>
                <a:cubicBezTo>
                  <a:pt x="4772" y="10075"/>
                  <a:pt x="4778" y="10077"/>
                  <a:pt x="4784" y="10077"/>
                </a:cubicBezTo>
                <a:lnTo>
                  <a:pt x="4909" y="10090"/>
                </a:lnTo>
                <a:cubicBezTo>
                  <a:pt x="4913" y="10090"/>
                  <a:pt x="4918" y="10090"/>
                  <a:pt x="4922" y="10089"/>
                </a:cubicBezTo>
                <a:lnTo>
                  <a:pt x="5007" y="10061"/>
                </a:lnTo>
                <a:lnTo>
                  <a:pt x="5106" y="10055"/>
                </a:lnTo>
                <a:lnTo>
                  <a:pt x="5181" y="10096"/>
                </a:lnTo>
                <a:cubicBezTo>
                  <a:pt x="5186" y="10098"/>
                  <a:pt x="5191" y="10100"/>
                  <a:pt x="5196" y="10100"/>
                </a:cubicBezTo>
                <a:cubicBezTo>
                  <a:pt x="5204" y="10100"/>
                  <a:pt x="5212" y="10097"/>
                  <a:pt x="5216" y="10076"/>
                </a:cubicBezTo>
                <a:lnTo>
                  <a:pt x="5332" y="9965"/>
                </a:lnTo>
                <a:cubicBezTo>
                  <a:pt x="5340" y="9957"/>
                  <a:pt x="5344" y="9949"/>
                  <a:pt x="5342" y="9938"/>
                </a:cubicBezTo>
                <a:cubicBezTo>
                  <a:pt x="5341" y="9928"/>
                  <a:pt x="5336" y="9919"/>
                  <a:pt x="5326" y="9913"/>
                </a:cubicBezTo>
                <a:lnTo>
                  <a:pt x="5282" y="9886"/>
                </a:lnTo>
                <a:lnTo>
                  <a:pt x="5252" y="9839"/>
                </a:lnTo>
                <a:lnTo>
                  <a:pt x="5236" y="9801"/>
                </a:lnTo>
                <a:lnTo>
                  <a:pt x="5323" y="9701"/>
                </a:lnTo>
                <a:cubicBezTo>
                  <a:pt x="5328" y="9695"/>
                  <a:pt x="5330" y="9686"/>
                  <a:pt x="5330" y="9678"/>
                </a:cubicBezTo>
                <a:cubicBezTo>
                  <a:pt x="5329" y="9669"/>
                  <a:pt x="5325" y="9660"/>
                  <a:pt x="5319" y="9655"/>
                </a:cubicBezTo>
                <a:lnTo>
                  <a:pt x="5220" y="9570"/>
                </a:lnTo>
                <a:lnTo>
                  <a:pt x="5304" y="9367"/>
                </a:lnTo>
                <a:cubicBezTo>
                  <a:pt x="5308" y="9363"/>
                  <a:pt x="5308" y="9357"/>
                  <a:pt x="5308" y="9352"/>
                </a:cubicBezTo>
                <a:lnTo>
                  <a:pt x="5300" y="9264"/>
                </a:lnTo>
                <a:lnTo>
                  <a:pt x="5384" y="9169"/>
                </a:lnTo>
                <a:lnTo>
                  <a:pt x="5479" y="9163"/>
                </a:lnTo>
                <a:cubicBezTo>
                  <a:pt x="5487" y="9161"/>
                  <a:pt x="5496" y="9157"/>
                  <a:pt x="5501" y="9150"/>
                </a:cubicBezTo>
                <a:lnTo>
                  <a:pt x="5594" y="9045"/>
                </a:lnTo>
                <a:lnTo>
                  <a:pt x="5899" y="9023"/>
                </a:lnTo>
                <a:cubicBezTo>
                  <a:pt x="5907" y="9022"/>
                  <a:pt x="5917" y="9018"/>
                  <a:pt x="5922" y="9012"/>
                </a:cubicBezTo>
                <a:lnTo>
                  <a:pt x="6115" y="8789"/>
                </a:lnTo>
                <a:lnTo>
                  <a:pt x="6201" y="8783"/>
                </a:lnTo>
                <a:lnTo>
                  <a:pt x="6302" y="8874"/>
                </a:lnTo>
                <a:lnTo>
                  <a:pt x="6417" y="8975"/>
                </a:lnTo>
                <a:cubicBezTo>
                  <a:pt x="6423" y="8980"/>
                  <a:pt x="6430" y="8983"/>
                  <a:pt x="6437" y="8983"/>
                </a:cubicBezTo>
                <a:cubicBezTo>
                  <a:pt x="6438" y="8983"/>
                  <a:pt x="6439" y="8983"/>
                  <a:pt x="6440" y="8983"/>
                </a:cubicBezTo>
                <a:lnTo>
                  <a:pt x="6726" y="8963"/>
                </a:lnTo>
                <a:lnTo>
                  <a:pt x="6739" y="9148"/>
                </a:lnTo>
                <a:cubicBezTo>
                  <a:pt x="6740" y="9161"/>
                  <a:pt x="6748" y="9173"/>
                  <a:pt x="6761" y="9176"/>
                </a:cubicBezTo>
                <a:cubicBezTo>
                  <a:pt x="6765" y="9178"/>
                  <a:pt x="6769" y="9179"/>
                  <a:pt x="6773" y="9179"/>
                </a:cubicBezTo>
                <a:cubicBezTo>
                  <a:pt x="6782" y="9179"/>
                  <a:pt x="6790" y="9175"/>
                  <a:pt x="6796" y="9168"/>
                </a:cubicBezTo>
                <a:lnTo>
                  <a:pt x="6887" y="9062"/>
                </a:lnTo>
                <a:lnTo>
                  <a:pt x="6982" y="9055"/>
                </a:lnTo>
                <a:cubicBezTo>
                  <a:pt x="6990" y="9054"/>
                  <a:pt x="7000" y="9050"/>
                  <a:pt x="7005" y="9044"/>
                </a:cubicBezTo>
                <a:lnTo>
                  <a:pt x="7096" y="8939"/>
                </a:lnTo>
                <a:lnTo>
                  <a:pt x="7159" y="8935"/>
                </a:lnTo>
                <a:lnTo>
                  <a:pt x="7172" y="9119"/>
                </a:lnTo>
                <a:cubicBezTo>
                  <a:pt x="7173" y="9128"/>
                  <a:pt x="7178" y="9137"/>
                  <a:pt x="7184" y="9142"/>
                </a:cubicBezTo>
                <a:cubicBezTo>
                  <a:pt x="7189" y="9146"/>
                  <a:pt x="7197" y="9149"/>
                  <a:pt x="7205" y="9149"/>
                </a:cubicBezTo>
                <a:cubicBezTo>
                  <a:pt x="7206" y="9149"/>
                  <a:pt x="7207" y="9149"/>
                  <a:pt x="7208" y="9149"/>
                </a:cubicBezTo>
                <a:lnTo>
                  <a:pt x="7386" y="9137"/>
                </a:lnTo>
                <a:lnTo>
                  <a:pt x="7398" y="9315"/>
                </a:lnTo>
                <a:cubicBezTo>
                  <a:pt x="7400" y="9327"/>
                  <a:pt x="7408" y="9340"/>
                  <a:pt x="7421" y="9343"/>
                </a:cubicBezTo>
                <a:cubicBezTo>
                  <a:pt x="7425" y="9344"/>
                  <a:pt x="7429" y="9345"/>
                  <a:pt x="7433" y="9345"/>
                </a:cubicBezTo>
                <a:cubicBezTo>
                  <a:pt x="7442" y="9345"/>
                  <a:pt x="7450" y="9342"/>
                  <a:pt x="7456" y="9334"/>
                </a:cubicBezTo>
                <a:lnTo>
                  <a:pt x="7536" y="9243"/>
                </a:lnTo>
                <a:lnTo>
                  <a:pt x="7734" y="9415"/>
                </a:lnTo>
                <a:lnTo>
                  <a:pt x="7740" y="9509"/>
                </a:lnTo>
                <a:cubicBezTo>
                  <a:pt x="7741" y="9519"/>
                  <a:pt x="7745" y="9527"/>
                  <a:pt x="7751" y="9532"/>
                </a:cubicBezTo>
                <a:lnTo>
                  <a:pt x="7867" y="9632"/>
                </a:lnTo>
                <a:cubicBezTo>
                  <a:pt x="7873" y="9637"/>
                  <a:pt x="7879" y="9640"/>
                  <a:pt x="7886" y="9640"/>
                </a:cubicBezTo>
                <a:cubicBezTo>
                  <a:pt x="7887" y="9640"/>
                  <a:pt x="7889" y="9640"/>
                  <a:pt x="7891" y="9640"/>
                </a:cubicBezTo>
                <a:lnTo>
                  <a:pt x="8433" y="9602"/>
                </a:lnTo>
                <a:cubicBezTo>
                  <a:pt x="8443" y="9602"/>
                  <a:pt x="8452" y="9597"/>
                  <a:pt x="8457" y="9591"/>
                </a:cubicBezTo>
                <a:lnTo>
                  <a:pt x="8552" y="9475"/>
                </a:lnTo>
                <a:cubicBezTo>
                  <a:pt x="8557" y="9468"/>
                  <a:pt x="8559" y="9459"/>
                  <a:pt x="8559" y="9451"/>
                </a:cubicBezTo>
                <a:lnTo>
                  <a:pt x="8547" y="9267"/>
                </a:lnTo>
                <a:lnTo>
                  <a:pt x="8832" y="9246"/>
                </a:lnTo>
                <a:cubicBezTo>
                  <a:pt x="8850" y="9244"/>
                  <a:pt x="8863" y="9228"/>
                  <a:pt x="8861" y="9211"/>
                </a:cubicBezTo>
                <a:lnTo>
                  <a:pt x="8856" y="9135"/>
                </a:lnTo>
                <a:lnTo>
                  <a:pt x="9009" y="9124"/>
                </a:lnTo>
                <a:lnTo>
                  <a:pt x="9014" y="9200"/>
                </a:lnTo>
                <a:cubicBezTo>
                  <a:pt x="9015" y="9213"/>
                  <a:pt x="9025" y="9225"/>
                  <a:pt x="9036" y="9228"/>
                </a:cubicBezTo>
                <a:cubicBezTo>
                  <a:pt x="9040" y="9230"/>
                  <a:pt x="9044" y="9231"/>
                  <a:pt x="9048" y="9231"/>
                </a:cubicBezTo>
                <a:cubicBezTo>
                  <a:pt x="9057" y="9231"/>
                  <a:pt x="9065" y="9227"/>
                  <a:pt x="9072" y="9220"/>
                </a:cubicBezTo>
                <a:lnTo>
                  <a:pt x="9252" y="9018"/>
                </a:lnTo>
                <a:cubicBezTo>
                  <a:pt x="9262" y="9007"/>
                  <a:pt x="9262" y="8988"/>
                  <a:pt x="9254" y="8976"/>
                </a:cubicBezTo>
                <a:cubicBezTo>
                  <a:pt x="9251" y="8973"/>
                  <a:pt x="9250" y="8971"/>
                  <a:pt x="9246" y="8970"/>
                </a:cubicBezTo>
                <a:lnTo>
                  <a:pt x="9338" y="8850"/>
                </a:lnTo>
                <a:cubicBezTo>
                  <a:pt x="9343" y="8843"/>
                  <a:pt x="9344" y="8836"/>
                  <a:pt x="9344" y="8827"/>
                </a:cubicBezTo>
                <a:lnTo>
                  <a:pt x="9338" y="8741"/>
                </a:lnTo>
                <a:lnTo>
                  <a:pt x="9431" y="8635"/>
                </a:lnTo>
                <a:cubicBezTo>
                  <a:pt x="9436" y="8629"/>
                  <a:pt x="9438" y="8621"/>
                  <a:pt x="9438" y="8612"/>
                </a:cubicBezTo>
                <a:cubicBezTo>
                  <a:pt x="9437" y="8603"/>
                  <a:pt x="9433" y="8595"/>
                  <a:pt x="9427" y="8590"/>
                </a:cubicBezTo>
                <a:lnTo>
                  <a:pt x="9333" y="8508"/>
                </a:lnTo>
                <a:cubicBezTo>
                  <a:pt x="9327" y="8503"/>
                  <a:pt x="9319" y="8499"/>
                  <a:pt x="9312" y="8499"/>
                </a:cubicBezTo>
                <a:cubicBezTo>
                  <a:pt x="9311" y="8499"/>
                  <a:pt x="9310" y="8499"/>
                  <a:pt x="9309" y="8499"/>
                </a:cubicBezTo>
                <a:lnTo>
                  <a:pt x="9019" y="8520"/>
                </a:lnTo>
                <a:lnTo>
                  <a:pt x="9017" y="8518"/>
                </a:lnTo>
                <a:cubicBezTo>
                  <a:pt x="9012" y="8508"/>
                  <a:pt x="9004" y="8501"/>
                  <a:pt x="8993" y="8501"/>
                </a:cubicBezTo>
                <a:cubicBezTo>
                  <a:pt x="8991" y="8501"/>
                  <a:pt x="8990" y="8501"/>
                  <a:pt x="8988" y="8502"/>
                </a:cubicBezTo>
                <a:lnTo>
                  <a:pt x="8879" y="8316"/>
                </a:lnTo>
                <a:lnTo>
                  <a:pt x="8850" y="7910"/>
                </a:lnTo>
                <a:lnTo>
                  <a:pt x="8941" y="7812"/>
                </a:lnTo>
                <a:cubicBezTo>
                  <a:pt x="8948" y="7806"/>
                  <a:pt x="8950" y="7797"/>
                  <a:pt x="8950" y="7788"/>
                </a:cubicBezTo>
                <a:lnTo>
                  <a:pt x="8934" y="7570"/>
                </a:lnTo>
                <a:cubicBezTo>
                  <a:pt x="8933" y="7560"/>
                  <a:pt x="8929" y="7552"/>
                  <a:pt x="8923" y="7547"/>
                </a:cubicBezTo>
                <a:lnTo>
                  <a:pt x="8830" y="7467"/>
                </a:lnTo>
                <a:cubicBezTo>
                  <a:pt x="8824" y="7462"/>
                  <a:pt x="8816" y="7458"/>
                  <a:pt x="8809" y="7458"/>
                </a:cubicBezTo>
                <a:cubicBezTo>
                  <a:pt x="8809" y="7458"/>
                  <a:pt x="8808" y="7458"/>
                  <a:pt x="8807" y="7458"/>
                </a:cubicBezTo>
                <a:lnTo>
                  <a:pt x="8718" y="7466"/>
                </a:lnTo>
                <a:lnTo>
                  <a:pt x="8702" y="7452"/>
                </a:lnTo>
                <a:cubicBezTo>
                  <a:pt x="8699" y="7450"/>
                  <a:pt x="8695" y="7448"/>
                  <a:pt x="8691" y="7447"/>
                </a:cubicBezTo>
                <a:lnTo>
                  <a:pt x="8619" y="7384"/>
                </a:lnTo>
                <a:lnTo>
                  <a:pt x="8613" y="7379"/>
                </a:lnTo>
                <a:lnTo>
                  <a:pt x="8593" y="7361"/>
                </a:lnTo>
                <a:lnTo>
                  <a:pt x="8588" y="7306"/>
                </a:lnTo>
                <a:lnTo>
                  <a:pt x="8881" y="7285"/>
                </a:lnTo>
                <a:cubicBezTo>
                  <a:pt x="8890" y="7285"/>
                  <a:pt x="8900" y="7280"/>
                  <a:pt x="8905" y="7274"/>
                </a:cubicBezTo>
                <a:lnTo>
                  <a:pt x="9004" y="7151"/>
                </a:lnTo>
                <a:lnTo>
                  <a:pt x="9106" y="7042"/>
                </a:lnTo>
                <a:lnTo>
                  <a:pt x="9202" y="6926"/>
                </a:lnTo>
                <a:cubicBezTo>
                  <a:pt x="9213" y="6914"/>
                  <a:pt x="9212" y="6894"/>
                  <a:pt x="9199" y="6882"/>
                </a:cubicBezTo>
                <a:lnTo>
                  <a:pt x="9099" y="6790"/>
                </a:lnTo>
                <a:lnTo>
                  <a:pt x="9092" y="6701"/>
                </a:lnTo>
                <a:cubicBezTo>
                  <a:pt x="9092" y="6692"/>
                  <a:pt x="9088" y="6685"/>
                  <a:pt x="9082" y="6679"/>
                </a:cubicBezTo>
                <a:lnTo>
                  <a:pt x="8975" y="6580"/>
                </a:lnTo>
                <a:lnTo>
                  <a:pt x="8971" y="6524"/>
                </a:lnTo>
                <a:lnTo>
                  <a:pt x="9047" y="6519"/>
                </a:lnTo>
                <a:cubicBezTo>
                  <a:pt x="9064" y="6518"/>
                  <a:pt x="9078" y="6502"/>
                  <a:pt x="9077" y="6484"/>
                </a:cubicBezTo>
                <a:lnTo>
                  <a:pt x="9072" y="6409"/>
                </a:lnTo>
                <a:cubicBezTo>
                  <a:pt x="9087" y="6406"/>
                  <a:pt x="9099" y="6391"/>
                  <a:pt x="9098" y="6374"/>
                </a:cubicBezTo>
                <a:lnTo>
                  <a:pt x="9092" y="6302"/>
                </a:lnTo>
                <a:cubicBezTo>
                  <a:pt x="9092" y="6294"/>
                  <a:pt x="9088" y="6286"/>
                  <a:pt x="9082" y="6281"/>
                </a:cubicBezTo>
                <a:lnTo>
                  <a:pt x="8968" y="6181"/>
                </a:lnTo>
                <a:lnTo>
                  <a:pt x="8964" y="6118"/>
                </a:lnTo>
                <a:lnTo>
                  <a:pt x="9032" y="6113"/>
                </a:lnTo>
                <a:cubicBezTo>
                  <a:pt x="9045" y="6112"/>
                  <a:pt x="9057" y="6103"/>
                  <a:pt x="9061" y="6091"/>
                </a:cubicBezTo>
                <a:cubicBezTo>
                  <a:pt x="9064" y="6078"/>
                  <a:pt x="9061" y="6065"/>
                  <a:pt x="9052" y="6056"/>
                </a:cubicBezTo>
                <a:lnTo>
                  <a:pt x="8953" y="5963"/>
                </a:lnTo>
                <a:lnTo>
                  <a:pt x="8949" y="5907"/>
                </a:lnTo>
                <a:lnTo>
                  <a:pt x="9125" y="5894"/>
                </a:lnTo>
                <a:cubicBezTo>
                  <a:pt x="9132" y="5893"/>
                  <a:pt x="9141" y="5889"/>
                  <a:pt x="9146" y="5883"/>
                </a:cubicBezTo>
                <a:cubicBezTo>
                  <a:pt x="9152" y="5876"/>
                  <a:pt x="9155" y="5868"/>
                  <a:pt x="9155" y="5859"/>
                </a:cubicBezTo>
                <a:lnTo>
                  <a:pt x="9146" y="5743"/>
                </a:lnTo>
                <a:cubicBezTo>
                  <a:pt x="9145" y="5738"/>
                  <a:pt x="9144" y="5733"/>
                  <a:pt x="9141" y="5729"/>
                </a:cubicBezTo>
                <a:lnTo>
                  <a:pt x="9019" y="5527"/>
                </a:lnTo>
                <a:cubicBezTo>
                  <a:pt x="9013" y="5517"/>
                  <a:pt x="9003" y="5511"/>
                  <a:pt x="8992" y="5511"/>
                </a:cubicBezTo>
                <a:cubicBezTo>
                  <a:pt x="8991" y="5511"/>
                  <a:pt x="8990" y="5511"/>
                  <a:pt x="8989" y="5511"/>
                </a:cubicBezTo>
                <a:lnTo>
                  <a:pt x="8903" y="5518"/>
                </a:lnTo>
                <a:cubicBezTo>
                  <a:pt x="8885" y="5520"/>
                  <a:pt x="8872" y="5535"/>
                  <a:pt x="8874" y="5553"/>
                </a:cubicBezTo>
                <a:lnTo>
                  <a:pt x="8879" y="5630"/>
                </a:lnTo>
                <a:lnTo>
                  <a:pt x="8796" y="5636"/>
                </a:lnTo>
                <a:cubicBezTo>
                  <a:pt x="8782" y="5638"/>
                  <a:pt x="8771" y="5645"/>
                  <a:pt x="8766" y="5657"/>
                </a:cubicBezTo>
                <a:lnTo>
                  <a:pt x="8686" y="5869"/>
                </a:lnTo>
                <a:lnTo>
                  <a:pt x="8501" y="5968"/>
                </a:lnTo>
                <a:lnTo>
                  <a:pt x="8401" y="5798"/>
                </a:lnTo>
                <a:lnTo>
                  <a:pt x="8485" y="5602"/>
                </a:lnTo>
                <a:lnTo>
                  <a:pt x="8684" y="5379"/>
                </a:lnTo>
                <a:cubicBezTo>
                  <a:pt x="8689" y="5373"/>
                  <a:pt x="8693" y="5364"/>
                  <a:pt x="8693" y="5355"/>
                </a:cubicBezTo>
                <a:lnTo>
                  <a:pt x="8686" y="5260"/>
                </a:lnTo>
                <a:lnTo>
                  <a:pt x="8761" y="5165"/>
                </a:lnTo>
                <a:lnTo>
                  <a:pt x="8964" y="5151"/>
                </a:lnTo>
                <a:cubicBezTo>
                  <a:pt x="8969" y="5151"/>
                  <a:pt x="8975" y="5150"/>
                  <a:pt x="8979" y="5147"/>
                </a:cubicBezTo>
                <a:lnTo>
                  <a:pt x="9188" y="5024"/>
                </a:lnTo>
                <a:cubicBezTo>
                  <a:pt x="9193" y="5020"/>
                  <a:pt x="9199" y="5015"/>
                  <a:pt x="9202" y="5008"/>
                </a:cubicBezTo>
                <a:lnTo>
                  <a:pt x="9288" y="4791"/>
                </a:lnTo>
                <a:cubicBezTo>
                  <a:pt x="9291" y="4787"/>
                  <a:pt x="9291" y="4781"/>
                  <a:pt x="9291" y="4776"/>
                </a:cubicBezTo>
                <a:lnTo>
                  <a:pt x="9285" y="4682"/>
                </a:lnTo>
                <a:lnTo>
                  <a:pt x="9364" y="4595"/>
                </a:lnTo>
                <a:lnTo>
                  <a:pt x="9462" y="4680"/>
                </a:lnTo>
                <a:lnTo>
                  <a:pt x="9573" y="4771"/>
                </a:lnTo>
                <a:cubicBezTo>
                  <a:pt x="9579" y="4775"/>
                  <a:pt x="9587" y="4778"/>
                  <a:pt x="9594" y="4778"/>
                </a:cubicBezTo>
                <a:cubicBezTo>
                  <a:pt x="9597" y="4778"/>
                  <a:pt x="9600" y="4778"/>
                  <a:pt x="9603" y="4777"/>
                </a:cubicBezTo>
                <a:cubicBezTo>
                  <a:pt x="9613" y="4775"/>
                  <a:pt x="9620" y="4769"/>
                  <a:pt x="9624" y="4758"/>
                </a:cubicBezTo>
                <a:lnTo>
                  <a:pt x="9694" y="4578"/>
                </a:lnTo>
                <a:lnTo>
                  <a:pt x="9771" y="4645"/>
                </a:lnTo>
                <a:cubicBezTo>
                  <a:pt x="9778" y="4651"/>
                  <a:pt x="9786" y="4654"/>
                  <a:pt x="9793" y="4654"/>
                </a:cubicBezTo>
                <a:cubicBezTo>
                  <a:pt x="9798" y="4654"/>
                  <a:pt x="9803" y="4653"/>
                  <a:pt x="9808" y="4650"/>
                </a:cubicBezTo>
                <a:cubicBezTo>
                  <a:pt x="9819" y="4645"/>
                  <a:pt x="9827" y="4631"/>
                  <a:pt x="9826" y="4619"/>
                </a:cubicBezTo>
                <a:lnTo>
                  <a:pt x="9822" y="4567"/>
                </a:lnTo>
                <a:cubicBezTo>
                  <a:pt x="9830" y="4561"/>
                  <a:pt x="9835" y="4550"/>
                  <a:pt x="9834" y="4540"/>
                </a:cubicBezTo>
                <a:lnTo>
                  <a:pt x="9818" y="4319"/>
                </a:lnTo>
                <a:lnTo>
                  <a:pt x="9904" y="4214"/>
                </a:lnTo>
                <a:cubicBezTo>
                  <a:pt x="9910" y="4208"/>
                  <a:pt x="9912" y="4198"/>
                  <a:pt x="9912" y="4191"/>
                </a:cubicBezTo>
                <a:lnTo>
                  <a:pt x="9884" y="3780"/>
                </a:lnTo>
                <a:lnTo>
                  <a:pt x="9980" y="3672"/>
                </a:lnTo>
                <a:cubicBezTo>
                  <a:pt x="9988" y="3666"/>
                  <a:pt x="9990" y="3657"/>
                  <a:pt x="9990" y="3647"/>
                </a:cubicBezTo>
                <a:lnTo>
                  <a:pt x="9984" y="3553"/>
                </a:lnTo>
                <a:lnTo>
                  <a:pt x="10066" y="3349"/>
                </a:lnTo>
                <a:lnTo>
                  <a:pt x="10361" y="3009"/>
                </a:lnTo>
                <a:cubicBezTo>
                  <a:pt x="10373" y="2996"/>
                  <a:pt x="10371" y="2975"/>
                  <a:pt x="10358" y="2963"/>
                </a:cubicBezTo>
                <a:lnTo>
                  <a:pt x="10253" y="2865"/>
                </a:lnTo>
                <a:cubicBezTo>
                  <a:pt x="10247" y="2860"/>
                  <a:pt x="10239" y="2856"/>
                  <a:pt x="10231" y="2856"/>
                </a:cubicBezTo>
                <a:cubicBezTo>
                  <a:pt x="10230" y="2856"/>
                  <a:pt x="10229" y="2856"/>
                  <a:pt x="10228" y="2856"/>
                </a:cubicBezTo>
                <a:lnTo>
                  <a:pt x="10025" y="2871"/>
                </a:lnTo>
                <a:lnTo>
                  <a:pt x="9927" y="2786"/>
                </a:lnTo>
                <a:cubicBezTo>
                  <a:pt x="9922" y="2782"/>
                  <a:pt x="9914" y="2778"/>
                  <a:pt x="9907" y="2778"/>
                </a:cubicBezTo>
                <a:cubicBezTo>
                  <a:pt x="9906" y="2778"/>
                  <a:pt x="9905" y="2778"/>
                  <a:pt x="9904" y="2778"/>
                </a:cubicBezTo>
                <a:lnTo>
                  <a:pt x="9687" y="2794"/>
                </a:lnTo>
                <a:lnTo>
                  <a:pt x="9483" y="2705"/>
                </a:lnTo>
                <a:lnTo>
                  <a:pt x="9376" y="2615"/>
                </a:lnTo>
                <a:cubicBezTo>
                  <a:pt x="9375" y="2610"/>
                  <a:pt x="9371" y="2608"/>
                  <a:pt x="9368" y="2605"/>
                </a:cubicBezTo>
                <a:lnTo>
                  <a:pt x="9137" y="2219"/>
                </a:lnTo>
                <a:cubicBezTo>
                  <a:pt x="9132" y="2211"/>
                  <a:pt x="9118" y="2205"/>
                  <a:pt x="9106" y="2204"/>
                </a:cubicBezTo>
                <a:lnTo>
                  <a:pt x="9010" y="2183"/>
                </a:lnTo>
                <a:lnTo>
                  <a:pt x="9001" y="2183"/>
                </a:lnTo>
                <a:lnTo>
                  <a:pt x="8892" y="2192"/>
                </a:lnTo>
                <a:lnTo>
                  <a:pt x="8844" y="2151"/>
                </a:lnTo>
                <a:cubicBezTo>
                  <a:pt x="8839" y="2148"/>
                  <a:pt x="8835" y="2146"/>
                  <a:pt x="8830" y="2145"/>
                </a:cubicBezTo>
                <a:lnTo>
                  <a:pt x="8698" y="2115"/>
                </a:lnTo>
                <a:cubicBezTo>
                  <a:pt x="8696" y="2115"/>
                  <a:pt x="8694" y="2114"/>
                  <a:pt x="8692" y="2114"/>
                </a:cubicBezTo>
                <a:cubicBezTo>
                  <a:pt x="8686" y="2114"/>
                  <a:pt x="8679" y="2116"/>
                  <a:pt x="8674" y="2119"/>
                </a:cubicBezTo>
                <a:lnTo>
                  <a:pt x="8658" y="2127"/>
                </a:lnTo>
                <a:lnTo>
                  <a:pt x="8558" y="2135"/>
                </a:lnTo>
                <a:cubicBezTo>
                  <a:pt x="8551" y="2136"/>
                  <a:pt x="8542" y="2140"/>
                  <a:pt x="8536" y="2146"/>
                </a:cubicBezTo>
                <a:lnTo>
                  <a:pt x="8486" y="2203"/>
                </a:lnTo>
                <a:lnTo>
                  <a:pt x="8484" y="2173"/>
                </a:lnTo>
                <a:cubicBezTo>
                  <a:pt x="8484" y="2164"/>
                  <a:pt x="8479" y="2155"/>
                  <a:pt x="8473" y="2150"/>
                </a:cubicBezTo>
                <a:lnTo>
                  <a:pt x="8358" y="2056"/>
                </a:lnTo>
                <a:lnTo>
                  <a:pt x="8242" y="1949"/>
                </a:lnTo>
                <a:cubicBezTo>
                  <a:pt x="8236" y="1944"/>
                  <a:pt x="8228" y="1940"/>
                  <a:pt x="8220" y="1940"/>
                </a:cubicBezTo>
                <a:cubicBezTo>
                  <a:pt x="8219" y="1940"/>
                  <a:pt x="8219" y="1940"/>
                  <a:pt x="8218" y="1940"/>
                </a:cubicBezTo>
                <a:lnTo>
                  <a:pt x="8145" y="1945"/>
                </a:lnTo>
                <a:cubicBezTo>
                  <a:pt x="8143" y="1944"/>
                  <a:pt x="8142" y="1942"/>
                  <a:pt x="8141" y="1940"/>
                </a:cubicBezTo>
                <a:lnTo>
                  <a:pt x="8135" y="1870"/>
                </a:lnTo>
                <a:cubicBezTo>
                  <a:pt x="8134" y="1861"/>
                  <a:pt x="8130" y="1853"/>
                  <a:pt x="8124" y="1848"/>
                </a:cubicBezTo>
                <a:lnTo>
                  <a:pt x="8025" y="1762"/>
                </a:lnTo>
                <a:lnTo>
                  <a:pt x="8025" y="1761"/>
                </a:lnTo>
                <a:cubicBezTo>
                  <a:pt x="8025" y="1755"/>
                  <a:pt x="8021" y="1747"/>
                  <a:pt x="8017" y="1742"/>
                </a:cubicBezTo>
                <a:lnTo>
                  <a:pt x="8012" y="1662"/>
                </a:lnTo>
                <a:cubicBezTo>
                  <a:pt x="8012" y="1652"/>
                  <a:pt x="8006" y="1643"/>
                  <a:pt x="8000" y="1638"/>
                </a:cubicBezTo>
                <a:lnTo>
                  <a:pt x="7902" y="1560"/>
                </a:lnTo>
                <a:lnTo>
                  <a:pt x="7895" y="1459"/>
                </a:lnTo>
                <a:cubicBezTo>
                  <a:pt x="7893" y="1442"/>
                  <a:pt x="7880" y="1428"/>
                  <a:pt x="7865" y="1428"/>
                </a:cubicBezTo>
                <a:cubicBezTo>
                  <a:pt x="7863" y="1428"/>
                  <a:pt x="7861" y="1428"/>
                  <a:pt x="7860" y="1429"/>
                </a:cubicBezTo>
                <a:lnTo>
                  <a:pt x="7751" y="1437"/>
                </a:lnTo>
                <a:cubicBezTo>
                  <a:pt x="7744" y="1438"/>
                  <a:pt x="7735" y="1442"/>
                  <a:pt x="7729" y="1448"/>
                </a:cubicBezTo>
                <a:cubicBezTo>
                  <a:pt x="7724" y="1455"/>
                  <a:pt x="7721" y="1463"/>
                  <a:pt x="7721" y="1471"/>
                </a:cubicBezTo>
                <a:lnTo>
                  <a:pt x="7728" y="1555"/>
                </a:lnTo>
                <a:lnTo>
                  <a:pt x="7558" y="1567"/>
                </a:lnTo>
                <a:lnTo>
                  <a:pt x="7468" y="1484"/>
                </a:lnTo>
                <a:cubicBezTo>
                  <a:pt x="7468" y="1479"/>
                  <a:pt x="7466" y="1474"/>
                  <a:pt x="7465" y="1470"/>
                </a:cubicBezTo>
                <a:lnTo>
                  <a:pt x="7547" y="1377"/>
                </a:lnTo>
                <a:cubicBezTo>
                  <a:pt x="7552" y="1370"/>
                  <a:pt x="7554" y="1362"/>
                  <a:pt x="7554" y="1354"/>
                </a:cubicBezTo>
                <a:lnTo>
                  <a:pt x="7534" y="1057"/>
                </a:lnTo>
                <a:cubicBezTo>
                  <a:pt x="7533" y="1048"/>
                  <a:pt x="7528" y="1039"/>
                  <a:pt x="7522" y="1034"/>
                </a:cubicBezTo>
                <a:cubicBezTo>
                  <a:pt x="7517" y="1029"/>
                  <a:pt x="7509" y="1027"/>
                  <a:pt x="7502" y="1027"/>
                </a:cubicBezTo>
                <a:cubicBezTo>
                  <a:pt x="7501" y="1027"/>
                  <a:pt x="7500" y="1027"/>
                  <a:pt x="7499" y="1027"/>
                </a:cubicBezTo>
                <a:lnTo>
                  <a:pt x="7208" y="1048"/>
                </a:lnTo>
                <a:lnTo>
                  <a:pt x="7096" y="869"/>
                </a:lnTo>
                <a:cubicBezTo>
                  <a:pt x="7095" y="862"/>
                  <a:pt x="7094" y="859"/>
                  <a:pt x="7091" y="854"/>
                </a:cubicBezTo>
                <a:lnTo>
                  <a:pt x="7083" y="768"/>
                </a:lnTo>
                <a:cubicBezTo>
                  <a:pt x="7081" y="752"/>
                  <a:pt x="7066" y="739"/>
                  <a:pt x="7051" y="739"/>
                </a:cubicBezTo>
                <a:cubicBezTo>
                  <a:pt x="7050" y="739"/>
                  <a:pt x="7049" y="739"/>
                  <a:pt x="7047" y="739"/>
                </a:cubicBezTo>
                <a:lnTo>
                  <a:pt x="6865" y="752"/>
                </a:lnTo>
                <a:cubicBezTo>
                  <a:pt x="6865" y="751"/>
                  <a:pt x="6864" y="750"/>
                  <a:pt x="6862" y="748"/>
                </a:cubicBezTo>
                <a:lnTo>
                  <a:pt x="6850" y="568"/>
                </a:lnTo>
                <a:cubicBezTo>
                  <a:pt x="6849" y="558"/>
                  <a:pt x="6844" y="550"/>
                  <a:pt x="6838" y="545"/>
                </a:cubicBezTo>
                <a:cubicBezTo>
                  <a:pt x="6832" y="540"/>
                  <a:pt x="6825" y="537"/>
                  <a:pt x="6817" y="537"/>
                </a:cubicBezTo>
                <a:cubicBezTo>
                  <a:pt x="6816" y="537"/>
                  <a:pt x="6815" y="537"/>
                  <a:pt x="6814" y="537"/>
                </a:cubicBezTo>
                <a:lnTo>
                  <a:pt x="6641" y="549"/>
                </a:lnTo>
                <a:cubicBezTo>
                  <a:pt x="6638" y="547"/>
                  <a:pt x="6637" y="544"/>
                  <a:pt x="6635" y="542"/>
                </a:cubicBezTo>
                <a:lnTo>
                  <a:pt x="6630" y="472"/>
                </a:lnTo>
                <a:cubicBezTo>
                  <a:pt x="6628" y="463"/>
                  <a:pt x="6626" y="455"/>
                  <a:pt x="6619" y="450"/>
                </a:cubicBezTo>
                <a:lnTo>
                  <a:pt x="6521" y="357"/>
                </a:lnTo>
                <a:lnTo>
                  <a:pt x="6521" y="356"/>
                </a:lnTo>
                <a:cubicBezTo>
                  <a:pt x="6521" y="349"/>
                  <a:pt x="6516" y="341"/>
                  <a:pt x="6511" y="335"/>
                </a:cubicBezTo>
                <a:lnTo>
                  <a:pt x="6490" y="31"/>
                </a:lnTo>
                <a:cubicBezTo>
                  <a:pt x="6489" y="15"/>
                  <a:pt x="6475" y="0"/>
                  <a:pt x="6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940;p51">
            <a:extLst>
              <a:ext uri="{FF2B5EF4-FFF2-40B4-BE49-F238E27FC236}">
                <a16:creationId xmlns:a16="http://schemas.microsoft.com/office/drawing/2014/main" id="{D8B53EE7-BD9C-F7B2-35A0-7E3C273B4BA7}"/>
              </a:ext>
            </a:extLst>
          </p:cNvPr>
          <p:cNvSpPr/>
          <p:nvPr/>
        </p:nvSpPr>
        <p:spPr>
          <a:xfrm>
            <a:off x="1442239" y="1641720"/>
            <a:ext cx="5704" cy="12891"/>
          </a:xfrm>
          <a:custGeom>
            <a:avLst/>
            <a:gdLst/>
            <a:ahLst/>
            <a:cxnLst/>
            <a:rect l="l" t="t" r="r" b="b"/>
            <a:pathLst>
              <a:path w="77" h="174" extrusionOk="0">
                <a:moveTo>
                  <a:pt x="35" y="1"/>
                </a:moveTo>
                <a:cubicBezTo>
                  <a:pt x="34" y="1"/>
                  <a:pt x="33" y="1"/>
                  <a:pt x="32" y="1"/>
                </a:cubicBezTo>
                <a:cubicBezTo>
                  <a:pt x="13" y="2"/>
                  <a:pt x="1" y="17"/>
                  <a:pt x="2" y="36"/>
                </a:cubicBezTo>
                <a:lnTo>
                  <a:pt x="10" y="144"/>
                </a:lnTo>
                <a:cubicBezTo>
                  <a:pt x="11" y="161"/>
                  <a:pt x="25" y="174"/>
                  <a:pt x="42" y="174"/>
                </a:cubicBezTo>
                <a:lnTo>
                  <a:pt x="45" y="174"/>
                </a:lnTo>
                <a:cubicBezTo>
                  <a:pt x="63" y="173"/>
                  <a:pt x="77" y="157"/>
                  <a:pt x="74" y="139"/>
                </a:cubicBezTo>
                <a:lnTo>
                  <a:pt x="67" y="31"/>
                </a:lnTo>
                <a:cubicBezTo>
                  <a:pt x="65" y="13"/>
                  <a:pt x="51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941;p51">
            <a:extLst>
              <a:ext uri="{FF2B5EF4-FFF2-40B4-BE49-F238E27FC236}">
                <a16:creationId xmlns:a16="http://schemas.microsoft.com/office/drawing/2014/main" id="{43DFB008-DDBD-E704-D0EA-D65807B6A390}"/>
              </a:ext>
            </a:extLst>
          </p:cNvPr>
          <p:cNvSpPr/>
          <p:nvPr/>
        </p:nvSpPr>
        <p:spPr>
          <a:xfrm>
            <a:off x="1099440" y="1539850"/>
            <a:ext cx="369395" cy="310942"/>
          </a:xfrm>
          <a:custGeom>
            <a:avLst/>
            <a:gdLst/>
            <a:ahLst/>
            <a:cxnLst/>
            <a:rect l="l" t="t" r="r" b="b"/>
            <a:pathLst>
              <a:path w="4986" h="4197" extrusionOk="0">
                <a:moveTo>
                  <a:pt x="1323" y="140"/>
                </a:moveTo>
                <a:lnTo>
                  <a:pt x="1330" y="241"/>
                </a:lnTo>
                <a:lnTo>
                  <a:pt x="1330" y="241"/>
                </a:lnTo>
                <a:lnTo>
                  <a:pt x="1331" y="241"/>
                </a:lnTo>
                <a:lnTo>
                  <a:pt x="1323" y="140"/>
                </a:lnTo>
                <a:close/>
                <a:moveTo>
                  <a:pt x="1755" y="0"/>
                </a:moveTo>
                <a:lnTo>
                  <a:pt x="1539" y="15"/>
                </a:lnTo>
                <a:lnTo>
                  <a:pt x="1655" y="116"/>
                </a:lnTo>
                <a:lnTo>
                  <a:pt x="1779" y="325"/>
                </a:lnTo>
                <a:lnTo>
                  <a:pt x="1670" y="332"/>
                </a:lnTo>
                <a:lnTo>
                  <a:pt x="1679" y="442"/>
                </a:lnTo>
                <a:lnTo>
                  <a:pt x="1685" y="543"/>
                </a:lnTo>
                <a:lnTo>
                  <a:pt x="1692" y="652"/>
                </a:lnTo>
                <a:lnTo>
                  <a:pt x="1591" y="760"/>
                </a:lnTo>
                <a:lnTo>
                  <a:pt x="1477" y="667"/>
                </a:lnTo>
                <a:lnTo>
                  <a:pt x="1461" y="457"/>
                </a:lnTo>
                <a:lnTo>
                  <a:pt x="1353" y="567"/>
                </a:lnTo>
                <a:lnTo>
                  <a:pt x="1338" y="355"/>
                </a:lnTo>
                <a:lnTo>
                  <a:pt x="1330" y="241"/>
                </a:lnTo>
                <a:lnTo>
                  <a:pt x="1330" y="241"/>
                </a:lnTo>
                <a:lnTo>
                  <a:pt x="1228" y="249"/>
                </a:lnTo>
                <a:lnTo>
                  <a:pt x="1113" y="153"/>
                </a:lnTo>
                <a:lnTo>
                  <a:pt x="1135" y="479"/>
                </a:lnTo>
                <a:lnTo>
                  <a:pt x="911" y="387"/>
                </a:lnTo>
                <a:lnTo>
                  <a:pt x="1035" y="487"/>
                </a:lnTo>
                <a:lnTo>
                  <a:pt x="1144" y="582"/>
                </a:lnTo>
                <a:lnTo>
                  <a:pt x="934" y="705"/>
                </a:lnTo>
                <a:lnTo>
                  <a:pt x="833" y="712"/>
                </a:lnTo>
                <a:lnTo>
                  <a:pt x="826" y="604"/>
                </a:lnTo>
                <a:lnTo>
                  <a:pt x="818" y="501"/>
                </a:lnTo>
                <a:lnTo>
                  <a:pt x="695" y="401"/>
                </a:lnTo>
                <a:lnTo>
                  <a:pt x="702" y="510"/>
                </a:lnTo>
                <a:lnTo>
                  <a:pt x="711" y="611"/>
                </a:lnTo>
                <a:lnTo>
                  <a:pt x="608" y="620"/>
                </a:lnTo>
                <a:lnTo>
                  <a:pt x="602" y="517"/>
                </a:lnTo>
                <a:lnTo>
                  <a:pt x="499" y="627"/>
                </a:lnTo>
                <a:lnTo>
                  <a:pt x="507" y="735"/>
                </a:lnTo>
                <a:lnTo>
                  <a:pt x="617" y="728"/>
                </a:lnTo>
                <a:lnTo>
                  <a:pt x="717" y="721"/>
                </a:lnTo>
                <a:lnTo>
                  <a:pt x="841" y="812"/>
                </a:lnTo>
                <a:lnTo>
                  <a:pt x="1057" y="798"/>
                </a:lnTo>
                <a:lnTo>
                  <a:pt x="1166" y="907"/>
                </a:lnTo>
                <a:lnTo>
                  <a:pt x="1281" y="1000"/>
                </a:lnTo>
                <a:lnTo>
                  <a:pt x="1289" y="1115"/>
                </a:lnTo>
                <a:lnTo>
                  <a:pt x="1392" y="1109"/>
                </a:lnTo>
                <a:lnTo>
                  <a:pt x="1507" y="1101"/>
                </a:lnTo>
                <a:lnTo>
                  <a:pt x="1521" y="1303"/>
                </a:lnTo>
                <a:lnTo>
                  <a:pt x="1406" y="1311"/>
                </a:lnTo>
                <a:lnTo>
                  <a:pt x="1189" y="1224"/>
                </a:lnTo>
                <a:lnTo>
                  <a:pt x="972" y="1239"/>
                </a:lnTo>
                <a:lnTo>
                  <a:pt x="1096" y="1333"/>
                </a:lnTo>
                <a:lnTo>
                  <a:pt x="1203" y="1441"/>
                </a:lnTo>
                <a:lnTo>
                  <a:pt x="1320" y="1536"/>
                </a:lnTo>
                <a:lnTo>
                  <a:pt x="1219" y="1652"/>
                </a:lnTo>
                <a:lnTo>
                  <a:pt x="1119" y="1658"/>
                </a:lnTo>
                <a:lnTo>
                  <a:pt x="994" y="1558"/>
                </a:lnTo>
                <a:lnTo>
                  <a:pt x="888" y="1463"/>
                </a:lnTo>
                <a:lnTo>
                  <a:pt x="770" y="1473"/>
                </a:lnTo>
                <a:lnTo>
                  <a:pt x="551" y="1372"/>
                </a:lnTo>
                <a:lnTo>
                  <a:pt x="336" y="1285"/>
                </a:lnTo>
                <a:lnTo>
                  <a:pt x="125" y="1402"/>
                </a:lnTo>
                <a:lnTo>
                  <a:pt x="134" y="1516"/>
                </a:lnTo>
                <a:lnTo>
                  <a:pt x="351" y="1501"/>
                </a:lnTo>
                <a:lnTo>
                  <a:pt x="560" y="1486"/>
                </a:lnTo>
                <a:lnTo>
                  <a:pt x="676" y="1580"/>
                </a:lnTo>
                <a:lnTo>
                  <a:pt x="684" y="1689"/>
                </a:lnTo>
                <a:lnTo>
                  <a:pt x="785" y="1682"/>
                </a:lnTo>
                <a:lnTo>
                  <a:pt x="794" y="1791"/>
                </a:lnTo>
                <a:lnTo>
                  <a:pt x="800" y="1899"/>
                </a:lnTo>
                <a:lnTo>
                  <a:pt x="707" y="2015"/>
                </a:lnTo>
                <a:lnTo>
                  <a:pt x="722" y="2224"/>
                </a:lnTo>
                <a:lnTo>
                  <a:pt x="816" y="2110"/>
                </a:lnTo>
                <a:lnTo>
                  <a:pt x="823" y="2218"/>
                </a:lnTo>
                <a:lnTo>
                  <a:pt x="729" y="2334"/>
                </a:lnTo>
                <a:lnTo>
                  <a:pt x="628" y="2449"/>
                </a:lnTo>
                <a:lnTo>
                  <a:pt x="519" y="2458"/>
                </a:lnTo>
                <a:lnTo>
                  <a:pt x="419" y="2464"/>
                </a:lnTo>
                <a:lnTo>
                  <a:pt x="302" y="2473"/>
                </a:lnTo>
                <a:lnTo>
                  <a:pt x="211" y="2588"/>
                </a:lnTo>
                <a:lnTo>
                  <a:pt x="86" y="2489"/>
                </a:lnTo>
                <a:lnTo>
                  <a:pt x="0" y="2713"/>
                </a:lnTo>
                <a:lnTo>
                  <a:pt x="108" y="2800"/>
                </a:lnTo>
                <a:lnTo>
                  <a:pt x="224" y="2791"/>
                </a:lnTo>
                <a:lnTo>
                  <a:pt x="333" y="2899"/>
                </a:lnTo>
                <a:lnTo>
                  <a:pt x="456" y="2999"/>
                </a:lnTo>
                <a:lnTo>
                  <a:pt x="565" y="3094"/>
                </a:lnTo>
                <a:lnTo>
                  <a:pt x="672" y="3086"/>
                </a:lnTo>
                <a:lnTo>
                  <a:pt x="783" y="3078"/>
                </a:lnTo>
                <a:lnTo>
                  <a:pt x="791" y="3193"/>
                </a:lnTo>
                <a:lnTo>
                  <a:pt x="799" y="3296"/>
                </a:lnTo>
                <a:lnTo>
                  <a:pt x="805" y="3403"/>
                </a:lnTo>
                <a:lnTo>
                  <a:pt x="813" y="3504"/>
                </a:lnTo>
                <a:lnTo>
                  <a:pt x="921" y="3605"/>
                </a:lnTo>
                <a:lnTo>
                  <a:pt x="1153" y="3808"/>
                </a:lnTo>
                <a:lnTo>
                  <a:pt x="1270" y="3801"/>
                </a:lnTo>
                <a:lnTo>
                  <a:pt x="1370" y="3792"/>
                </a:lnTo>
                <a:lnTo>
                  <a:pt x="1378" y="3907"/>
                </a:lnTo>
                <a:lnTo>
                  <a:pt x="1385" y="4002"/>
                </a:lnTo>
                <a:lnTo>
                  <a:pt x="1603" y="4096"/>
                </a:lnTo>
                <a:lnTo>
                  <a:pt x="1726" y="4196"/>
                </a:lnTo>
                <a:lnTo>
                  <a:pt x="1717" y="4087"/>
                </a:lnTo>
                <a:lnTo>
                  <a:pt x="1819" y="3971"/>
                </a:lnTo>
                <a:lnTo>
                  <a:pt x="1827" y="4080"/>
                </a:lnTo>
                <a:lnTo>
                  <a:pt x="1935" y="4072"/>
                </a:lnTo>
                <a:lnTo>
                  <a:pt x="2130" y="3949"/>
                </a:lnTo>
                <a:lnTo>
                  <a:pt x="2246" y="3941"/>
                </a:lnTo>
                <a:lnTo>
                  <a:pt x="2471" y="4035"/>
                </a:lnTo>
                <a:lnTo>
                  <a:pt x="2564" y="3919"/>
                </a:lnTo>
                <a:lnTo>
                  <a:pt x="2687" y="4019"/>
                </a:lnTo>
                <a:lnTo>
                  <a:pt x="2898" y="4004"/>
                </a:lnTo>
                <a:lnTo>
                  <a:pt x="2905" y="4113"/>
                </a:lnTo>
                <a:lnTo>
                  <a:pt x="3107" y="3989"/>
                </a:lnTo>
                <a:lnTo>
                  <a:pt x="3216" y="3872"/>
                </a:lnTo>
                <a:lnTo>
                  <a:pt x="3441" y="3966"/>
                </a:lnTo>
                <a:lnTo>
                  <a:pt x="3534" y="3959"/>
                </a:lnTo>
                <a:lnTo>
                  <a:pt x="3641" y="3842"/>
                </a:lnTo>
                <a:lnTo>
                  <a:pt x="3757" y="3943"/>
                </a:lnTo>
                <a:lnTo>
                  <a:pt x="3764" y="4052"/>
                </a:lnTo>
                <a:lnTo>
                  <a:pt x="3866" y="3936"/>
                </a:lnTo>
                <a:lnTo>
                  <a:pt x="3975" y="3928"/>
                </a:lnTo>
                <a:lnTo>
                  <a:pt x="4178" y="3805"/>
                </a:lnTo>
                <a:lnTo>
                  <a:pt x="4263" y="3588"/>
                </a:lnTo>
                <a:lnTo>
                  <a:pt x="4387" y="3696"/>
                </a:lnTo>
                <a:lnTo>
                  <a:pt x="4488" y="3688"/>
                </a:lnTo>
                <a:lnTo>
                  <a:pt x="4712" y="3672"/>
                </a:lnTo>
                <a:lnTo>
                  <a:pt x="4698" y="3455"/>
                </a:lnTo>
                <a:lnTo>
                  <a:pt x="4798" y="3331"/>
                </a:lnTo>
                <a:lnTo>
                  <a:pt x="4898" y="3324"/>
                </a:lnTo>
                <a:lnTo>
                  <a:pt x="4891" y="3217"/>
                </a:lnTo>
                <a:lnTo>
                  <a:pt x="4883" y="3115"/>
                </a:lnTo>
                <a:lnTo>
                  <a:pt x="4986" y="2999"/>
                </a:lnTo>
                <a:lnTo>
                  <a:pt x="4979" y="2897"/>
                </a:lnTo>
                <a:lnTo>
                  <a:pt x="4861" y="2791"/>
                </a:lnTo>
                <a:lnTo>
                  <a:pt x="4852" y="2688"/>
                </a:lnTo>
                <a:lnTo>
                  <a:pt x="4845" y="2579"/>
                </a:lnTo>
                <a:lnTo>
                  <a:pt x="4637" y="2594"/>
                </a:lnTo>
                <a:lnTo>
                  <a:pt x="4629" y="2479"/>
                </a:lnTo>
                <a:lnTo>
                  <a:pt x="4731" y="2378"/>
                </a:lnTo>
                <a:lnTo>
                  <a:pt x="4837" y="2465"/>
                </a:lnTo>
                <a:lnTo>
                  <a:pt x="4831" y="2370"/>
                </a:lnTo>
                <a:lnTo>
                  <a:pt x="4722" y="2269"/>
                </a:lnTo>
                <a:lnTo>
                  <a:pt x="4715" y="2161"/>
                </a:lnTo>
                <a:lnTo>
                  <a:pt x="4707" y="2053"/>
                </a:lnTo>
                <a:lnTo>
                  <a:pt x="4910" y="1929"/>
                </a:lnTo>
                <a:lnTo>
                  <a:pt x="4902" y="1821"/>
                </a:lnTo>
                <a:lnTo>
                  <a:pt x="4799" y="1937"/>
                </a:lnTo>
                <a:lnTo>
                  <a:pt x="4591" y="1952"/>
                </a:lnTo>
                <a:lnTo>
                  <a:pt x="4584" y="1843"/>
                </a:lnTo>
                <a:lnTo>
                  <a:pt x="4575" y="1741"/>
                </a:lnTo>
                <a:lnTo>
                  <a:pt x="4677" y="1625"/>
                </a:lnTo>
                <a:lnTo>
                  <a:pt x="4669" y="1516"/>
                </a:lnTo>
                <a:lnTo>
                  <a:pt x="4445" y="1424"/>
                </a:lnTo>
                <a:lnTo>
                  <a:pt x="4445" y="1424"/>
                </a:lnTo>
                <a:lnTo>
                  <a:pt x="4452" y="1532"/>
                </a:lnTo>
                <a:lnTo>
                  <a:pt x="4344" y="1650"/>
                </a:lnTo>
                <a:lnTo>
                  <a:pt x="4252" y="1764"/>
                </a:lnTo>
                <a:lnTo>
                  <a:pt x="4134" y="1772"/>
                </a:lnTo>
                <a:lnTo>
                  <a:pt x="4027" y="1671"/>
                </a:lnTo>
                <a:lnTo>
                  <a:pt x="4018" y="1562"/>
                </a:lnTo>
                <a:lnTo>
                  <a:pt x="3815" y="1686"/>
                </a:lnTo>
                <a:lnTo>
                  <a:pt x="3607" y="1809"/>
                </a:lnTo>
                <a:lnTo>
                  <a:pt x="3498" y="1817"/>
                </a:lnTo>
                <a:lnTo>
                  <a:pt x="3498" y="1817"/>
                </a:lnTo>
                <a:lnTo>
                  <a:pt x="3584" y="1484"/>
                </a:lnTo>
                <a:lnTo>
                  <a:pt x="3468" y="1384"/>
                </a:lnTo>
                <a:lnTo>
                  <a:pt x="3476" y="1491"/>
                </a:lnTo>
                <a:lnTo>
                  <a:pt x="3376" y="1717"/>
                </a:lnTo>
                <a:lnTo>
                  <a:pt x="3383" y="1824"/>
                </a:lnTo>
                <a:lnTo>
                  <a:pt x="3296" y="1934"/>
                </a:lnTo>
                <a:lnTo>
                  <a:pt x="3173" y="1840"/>
                </a:lnTo>
                <a:lnTo>
                  <a:pt x="3157" y="1624"/>
                </a:lnTo>
                <a:lnTo>
                  <a:pt x="3267" y="1507"/>
                </a:lnTo>
                <a:lnTo>
                  <a:pt x="3252" y="1297"/>
                </a:lnTo>
                <a:lnTo>
                  <a:pt x="3127" y="1189"/>
                </a:lnTo>
                <a:lnTo>
                  <a:pt x="3034" y="1312"/>
                </a:lnTo>
                <a:lnTo>
                  <a:pt x="2910" y="1205"/>
                </a:lnTo>
                <a:lnTo>
                  <a:pt x="2919" y="1320"/>
                </a:lnTo>
                <a:lnTo>
                  <a:pt x="2825" y="1429"/>
                </a:lnTo>
                <a:lnTo>
                  <a:pt x="2725" y="1545"/>
                </a:lnTo>
                <a:lnTo>
                  <a:pt x="2614" y="1553"/>
                </a:lnTo>
                <a:lnTo>
                  <a:pt x="2607" y="1444"/>
                </a:lnTo>
                <a:lnTo>
                  <a:pt x="2598" y="1342"/>
                </a:lnTo>
                <a:lnTo>
                  <a:pt x="2585" y="1126"/>
                </a:lnTo>
                <a:lnTo>
                  <a:pt x="2476" y="1032"/>
                </a:lnTo>
                <a:lnTo>
                  <a:pt x="2374" y="1243"/>
                </a:lnTo>
                <a:lnTo>
                  <a:pt x="2289" y="1467"/>
                </a:lnTo>
                <a:lnTo>
                  <a:pt x="2173" y="1475"/>
                </a:lnTo>
                <a:lnTo>
                  <a:pt x="2165" y="1374"/>
                </a:lnTo>
                <a:lnTo>
                  <a:pt x="2065" y="1380"/>
                </a:lnTo>
                <a:lnTo>
                  <a:pt x="1950" y="1389"/>
                </a:lnTo>
                <a:lnTo>
                  <a:pt x="1768" y="1722"/>
                </a:lnTo>
                <a:lnTo>
                  <a:pt x="1762" y="1613"/>
                </a:lnTo>
                <a:lnTo>
                  <a:pt x="1653" y="1620"/>
                </a:lnTo>
                <a:lnTo>
                  <a:pt x="1644" y="1512"/>
                </a:lnTo>
                <a:lnTo>
                  <a:pt x="1747" y="1403"/>
                </a:lnTo>
                <a:lnTo>
                  <a:pt x="1738" y="1287"/>
                </a:lnTo>
                <a:lnTo>
                  <a:pt x="1731" y="1186"/>
                </a:lnTo>
                <a:lnTo>
                  <a:pt x="1716" y="969"/>
                </a:lnTo>
                <a:lnTo>
                  <a:pt x="1825" y="960"/>
                </a:lnTo>
                <a:lnTo>
                  <a:pt x="1918" y="954"/>
                </a:lnTo>
                <a:lnTo>
                  <a:pt x="2019" y="729"/>
                </a:lnTo>
                <a:lnTo>
                  <a:pt x="1903" y="739"/>
                </a:lnTo>
                <a:lnTo>
                  <a:pt x="1895" y="638"/>
                </a:lnTo>
                <a:lnTo>
                  <a:pt x="2004" y="521"/>
                </a:lnTo>
                <a:lnTo>
                  <a:pt x="1997" y="418"/>
                </a:lnTo>
                <a:lnTo>
                  <a:pt x="1982" y="195"/>
                </a:lnTo>
                <a:lnTo>
                  <a:pt x="17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942;p51">
            <a:extLst>
              <a:ext uri="{FF2B5EF4-FFF2-40B4-BE49-F238E27FC236}">
                <a16:creationId xmlns:a16="http://schemas.microsoft.com/office/drawing/2014/main" id="{DE132BBF-EF41-8223-7556-BAE236846366}"/>
              </a:ext>
            </a:extLst>
          </p:cNvPr>
          <p:cNvSpPr/>
          <p:nvPr/>
        </p:nvSpPr>
        <p:spPr>
          <a:xfrm>
            <a:off x="1096995" y="1537480"/>
            <a:ext cx="374581" cy="315683"/>
          </a:xfrm>
          <a:custGeom>
            <a:avLst/>
            <a:gdLst/>
            <a:ahLst/>
            <a:cxnLst/>
            <a:rect l="l" t="t" r="r" b="b"/>
            <a:pathLst>
              <a:path w="5056" h="4261" extrusionOk="0">
                <a:moveTo>
                  <a:pt x="4908" y="1932"/>
                </a:moveTo>
                <a:lnTo>
                  <a:pt x="4908" y="1943"/>
                </a:lnTo>
                <a:lnTo>
                  <a:pt x="4885" y="1957"/>
                </a:lnTo>
                <a:lnTo>
                  <a:pt x="4908" y="1932"/>
                </a:lnTo>
                <a:close/>
                <a:moveTo>
                  <a:pt x="1774" y="62"/>
                </a:moveTo>
                <a:lnTo>
                  <a:pt x="1979" y="241"/>
                </a:lnTo>
                <a:lnTo>
                  <a:pt x="2000" y="538"/>
                </a:lnTo>
                <a:lnTo>
                  <a:pt x="1901" y="646"/>
                </a:lnTo>
                <a:cubicBezTo>
                  <a:pt x="1895" y="652"/>
                  <a:pt x="1892" y="661"/>
                  <a:pt x="1892" y="670"/>
                </a:cubicBezTo>
                <a:lnTo>
                  <a:pt x="1899" y="771"/>
                </a:lnTo>
                <a:cubicBezTo>
                  <a:pt x="1900" y="779"/>
                  <a:pt x="1904" y="787"/>
                  <a:pt x="1911" y="792"/>
                </a:cubicBezTo>
                <a:cubicBezTo>
                  <a:pt x="1916" y="797"/>
                  <a:pt x="1922" y="800"/>
                  <a:pt x="1929" y="800"/>
                </a:cubicBezTo>
                <a:cubicBezTo>
                  <a:pt x="1931" y="800"/>
                  <a:pt x="1932" y="800"/>
                  <a:pt x="1934" y="800"/>
                </a:cubicBezTo>
                <a:lnTo>
                  <a:pt x="1996" y="797"/>
                </a:lnTo>
                <a:lnTo>
                  <a:pt x="1926" y="954"/>
                </a:lnTo>
                <a:lnTo>
                  <a:pt x="1743" y="966"/>
                </a:lnTo>
                <a:cubicBezTo>
                  <a:pt x="1735" y="968"/>
                  <a:pt x="1725" y="971"/>
                  <a:pt x="1720" y="979"/>
                </a:cubicBezTo>
                <a:cubicBezTo>
                  <a:pt x="1715" y="985"/>
                  <a:pt x="1713" y="992"/>
                  <a:pt x="1713" y="1002"/>
                </a:cubicBezTo>
                <a:lnTo>
                  <a:pt x="1743" y="1422"/>
                </a:lnTo>
                <a:lnTo>
                  <a:pt x="1651" y="1521"/>
                </a:lnTo>
                <a:cubicBezTo>
                  <a:pt x="1645" y="1527"/>
                  <a:pt x="1642" y="1537"/>
                  <a:pt x="1642" y="1546"/>
                </a:cubicBezTo>
                <a:lnTo>
                  <a:pt x="1650" y="1653"/>
                </a:lnTo>
                <a:cubicBezTo>
                  <a:pt x="1651" y="1670"/>
                  <a:pt x="1665" y="1684"/>
                  <a:pt x="1681" y="1684"/>
                </a:cubicBezTo>
                <a:cubicBezTo>
                  <a:pt x="1683" y="1684"/>
                  <a:pt x="1684" y="1684"/>
                  <a:pt x="1686" y="1684"/>
                </a:cubicBezTo>
                <a:lnTo>
                  <a:pt x="1761" y="1678"/>
                </a:lnTo>
                <a:lnTo>
                  <a:pt x="1766" y="1754"/>
                </a:lnTo>
                <a:cubicBezTo>
                  <a:pt x="1767" y="1768"/>
                  <a:pt x="1777" y="1782"/>
                  <a:pt x="1792" y="1784"/>
                </a:cubicBezTo>
                <a:cubicBezTo>
                  <a:pt x="1794" y="1784"/>
                  <a:pt x="1797" y="1784"/>
                  <a:pt x="1799" y="1784"/>
                </a:cubicBezTo>
                <a:cubicBezTo>
                  <a:pt x="1811" y="1784"/>
                  <a:pt x="1822" y="1778"/>
                  <a:pt x="1827" y="1767"/>
                </a:cubicBezTo>
                <a:lnTo>
                  <a:pt x="1999" y="1449"/>
                </a:lnTo>
                <a:lnTo>
                  <a:pt x="2166" y="1438"/>
                </a:lnTo>
                <a:lnTo>
                  <a:pt x="2171" y="1508"/>
                </a:lnTo>
                <a:cubicBezTo>
                  <a:pt x="2172" y="1517"/>
                  <a:pt x="2176" y="1525"/>
                  <a:pt x="2182" y="1531"/>
                </a:cubicBezTo>
                <a:cubicBezTo>
                  <a:pt x="2188" y="1535"/>
                  <a:pt x="2196" y="1538"/>
                  <a:pt x="2203" y="1538"/>
                </a:cubicBezTo>
                <a:cubicBezTo>
                  <a:pt x="2204" y="1538"/>
                  <a:pt x="2205" y="1538"/>
                  <a:pt x="2206" y="1538"/>
                </a:cubicBezTo>
                <a:lnTo>
                  <a:pt x="2322" y="1531"/>
                </a:lnTo>
                <a:cubicBezTo>
                  <a:pt x="2334" y="1529"/>
                  <a:pt x="2347" y="1521"/>
                  <a:pt x="2350" y="1510"/>
                </a:cubicBezTo>
                <a:lnTo>
                  <a:pt x="2435" y="1288"/>
                </a:lnTo>
                <a:lnTo>
                  <a:pt x="2519" y="1116"/>
                </a:lnTo>
                <a:lnTo>
                  <a:pt x="2583" y="1172"/>
                </a:lnTo>
                <a:lnTo>
                  <a:pt x="2612" y="1586"/>
                </a:lnTo>
                <a:cubicBezTo>
                  <a:pt x="2613" y="1603"/>
                  <a:pt x="2628" y="1616"/>
                  <a:pt x="2643" y="1616"/>
                </a:cubicBezTo>
                <a:cubicBezTo>
                  <a:pt x="2644" y="1616"/>
                  <a:pt x="2645" y="1616"/>
                  <a:pt x="2647" y="1616"/>
                </a:cubicBezTo>
                <a:lnTo>
                  <a:pt x="2758" y="1609"/>
                </a:lnTo>
                <a:cubicBezTo>
                  <a:pt x="2766" y="1607"/>
                  <a:pt x="2775" y="1603"/>
                  <a:pt x="2780" y="1596"/>
                </a:cubicBezTo>
                <a:lnTo>
                  <a:pt x="2974" y="1371"/>
                </a:lnTo>
                <a:cubicBezTo>
                  <a:pt x="2979" y="1365"/>
                  <a:pt x="2982" y="1357"/>
                  <a:pt x="2982" y="1348"/>
                </a:cubicBezTo>
                <a:lnTo>
                  <a:pt x="2979" y="1312"/>
                </a:lnTo>
                <a:lnTo>
                  <a:pt x="3045" y="1367"/>
                </a:lnTo>
                <a:cubicBezTo>
                  <a:pt x="3050" y="1373"/>
                  <a:pt x="3057" y="1376"/>
                  <a:pt x="3064" y="1376"/>
                </a:cubicBezTo>
                <a:cubicBezTo>
                  <a:pt x="3066" y="1376"/>
                  <a:pt x="3067" y="1376"/>
                  <a:pt x="3069" y="1375"/>
                </a:cubicBezTo>
                <a:cubicBezTo>
                  <a:pt x="3078" y="1374"/>
                  <a:pt x="3086" y="1369"/>
                  <a:pt x="3091" y="1362"/>
                </a:cubicBezTo>
                <a:lnTo>
                  <a:pt x="3162" y="1268"/>
                </a:lnTo>
                <a:lnTo>
                  <a:pt x="3251" y="1344"/>
                </a:lnTo>
                <a:lnTo>
                  <a:pt x="3264" y="1526"/>
                </a:lnTo>
                <a:lnTo>
                  <a:pt x="3165" y="1633"/>
                </a:lnTo>
                <a:cubicBezTo>
                  <a:pt x="3159" y="1640"/>
                  <a:pt x="3156" y="1648"/>
                  <a:pt x="3156" y="1658"/>
                </a:cubicBezTo>
                <a:lnTo>
                  <a:pt x="3172" y="1874"/>
                </a:lnTo>
                <a:cubicBezTo>
                  <a:pt x="3173" y="1883"/>
                  <a:pt x="3177" y="1892"/>
                  <a:pt x="3185" y="1897"/>
                </a:cubicBezTo>
                <a:lnTo>
                  <a:pt x="3308" y="1991"/>
                </a:lnTo>
                <a:cubicBezTo>
                  <a:pt x="3314" y="1995"/>
                  <a:pt x="3321" y="1997"/>
                  <a:pt x="3328" y="1997"/>
                </a:cubicBezTo>
                <a:cubicBezTo>
                  <a:pt x="3338" y="1997"/>
                  <a:pt x="3347" y="1993"/>
                  <a:pt x="3354" y="1986"/>
                </a:cubicBezTo>
                <a:lnTo>
                  <a:pt x="3441" y="1876"/>
                </a:lnTo>
                <a:cubicBezTo>
                  <a:pt x="3445" y="1870"/>
                  <a:pt x="3448" y="1862"/>
                  <a:pt x="3448" y="1854"/>
                </a:cubicBezTo>
                <a:lnTo>
                  <a:pt x="3441" y="1754"/>
                </a:lnTo>
                <a:lnTo>
                  <a:pt x="3537" y="1537"/>
                </a:lnTo>
                <a:cubicBezTo>
                  <a:pt x="3540" y="1532"/>
                  <a:pt x="3540" y="1526"/>
                  <a:pt x="3540" y="1521"/>
                </a:cubicBezTo>
                <a:lnTo>
                  <a:pt x="3537" y="1491"/>
                </a:lnTo>
                <a:lnTo>
                  <a:pt x="3579" y="1527"/>
                </a:lnTo>
                <a:lnTo>
                  <a:pt x="3499" y="1841"/>
                </a:lnTo>
                <a:cubicBezTo>
                  <a:pt x="3495" y="1851"/>
                  <a:pt x="3499" y="1862"/>
                  <a:pt x="3505" y="1870"/>
                </a:cubicBezTo>
                <a:cubicBezTo>
                  <a:pt x="3510" y="1877"/>
                  <a:pt x="3520" y="1882"/>
                  <a:pt x="3529" y="1882"/>
                </a:cubicBezTo>
                <a:cubicBezTo>
                  <a:pt x="3530" y="1882"/>
                  <a:pt x="3531" y="1882"/>
                  <a:pt x="3532" y="1881"/>
                </a:cubicBezTo>
                <a:lnTo>
                  <a:pt x="3640" y="1874"/>
                </a:lnTo>
                <a:cubicBezTo>
                  <a:pt x="3645" y="1874"/>
                  <a:pt x="3651" y="1872"/>
                  <a:pt x="3655" y="1870"/>
                </a:cubicBezTo>
                <a:lnTo>
                  <a:pt x="4021" y="1650"/>
                </a:lnTo>
                <a:lnTo>
                  <a:pt x="4025" y="1704"/>
                </a:lnTo>
                <a:cubicBezTo>
                  <a:pt x="4026" y="1714"/>
                  <a:pt x="4030" y="1721"/>
                  <a:pt x="4036" y="1726"/>
                </a:cubicBezTo>
                <a:lnTo>
                  <a:pt x="4144" y="1828"/>
                </a:lnTo>
                <a:cubicBezTo>
                  <a:pt x="4150" y="1834"/>
                  <a:pt x="4158" y="1838"/>
                  <a:pt x="4166" y="1838"/>
                </a:cubicBezTo>
                <a:cubicBezTo>
                  <a:pt x="4167" y="1838"/>
                  <a:pt x="4168" y="1838"/>
                  <a:pt x="4169" y="1838"/>
                </a:cubicBezTo>
                <a:lnTo>
                  <a:pt x="4285" y="1829"/>
                </a:lnTo>
                <a:cubicBezTo>
                  <a:pt x="4294" y="1829"/>
                  <a:pt x="4302" y="1824"/>
                  <a:pt x="4308" y="1818"/>
                </a:cubicBezTo>
                <a:lnTo>
                  <a:pt x="4399" y="1704"/>
                </a:lnTo>
                <a:lnTo>
                  <a:pt x="4508" y="1588"/>
                </a:lnTo>
                <a:cubicBezTo>
                  <a:pt x="4515" y="1581"/>
                  <a:pt x="4518" y="1572"/>
                  <a:pt x="4518" y="1563"/>
                </a:cubicBezTo>
                <a:lnTo>
                  <a:pt x="4514" y="1507"/>
                </a:lnTo>
                <a:lnTo>
                  <a:pt x="4514" y="1507"/>
                </a:lnTo>
                <a:lnTo>
                  <a:pt x="4671" y="1572"/>
                </a:lnTo>
                <a:lnTo>
                  <a:pt x="4676" y="1646"/>
                </a:lnTo>
                <a:lnTo>
                  <a:pt x="4583" y="1751"/>
                </a:lnTo>
                <a:cubicBezTo>
                  <a:pt x="4578" y="1758"/>
                  <a:pt x="4576" y="1766"/>
                  <a:pt x="4576" y="1775"/>
                </a:cubicBezTo>
                <a:lnTo>
                  <a:pt x="4591" y="1986"/>
                </a:lnTo>
                <a:cubicBezTo>
                  <a:pt x="4592" y="2003"/>
                  <a:pt x="4607" y="2016"/>
                  <a:pt x="4622" y="2016"/>
                </a:cubicBezTo>
                <a:cubicBezTo>
                  <a:pt x="4623" y="2016"/>
                  <a:pt x="4624" y="2016"/>
                  <a:pt x="4625" y="2016"/>
                </a:cubicBezTo>
                <a:lnTo>
                  <a:pt x="4810" y="2002"/>
                </a:lnTo>
                <a:lnTo>
                  <a:pt x="4722" y="2056"/>
                </a:lnTo>
                <a:cubicBezTo>
                  <a:pt x="4712" y="2063"/>
                  <a:pt x="4705" y="2074"/>
                  <a:pt x="4706" y="2086"/>
                </a:cubicBezTo>
                <a:lnTo>
                  <a:pt x="4722" y="2303"/>
                </a:lnTo>
                <a:cubicBezTo>
                  <a:pt x="4723" y="2313"/>
                  <a:pt x="4726" y="2320"/>
                  <a:pt x="4732" y="2325"/>
                </a:cubicBezTo>
                <a:lnTo>
                  <a:pt x="4831" y="2418"/>
                </a:lnTo>
                <a:lnTo>
                  <a:pt x="4831" y="2424"/>
                </a:lnTo>
                <a:lnTo>
                  <a:pt x="4783" y="2385"/>
                </a:lnTo>
                <a:cubicBezTo>
                  <a:pt x="4777" y="2381"/>
                  <a:pt x="4769" y="2378"/>
                  <a:pt x="4762" y="2378"/>
                </a:cubicBezTo>
                <a:cubicBezTo>
                  <a:pt x="4753" y="2378"/>
                  <a:pt x="4745" y="2381"/>
                  <a:pt x="4739" y="2388"/>
                </a:cubicBezTo>
                <a:lnTo>
                  <a:pt x="4638" y="2490"/>
                </a:lnTo>
                <a:cubicBezTo>
                  <a:pt x="4630" y="2496"/>
                  <a:pt x="4628" y="2505"/>
                  <a:pt x="4628" y="2515"/>
                </a:cubicBezTo>
                <a:lnTo>
                  <a:pt x="4636" y="2629"/>
                </a:lnTo>
                <a:cubicBezTo>
                  <a:pt x="4638" y="2637"/>
                  <a:pt x="4641" y="2646"/>
                  <a:pt x="4648" y="2651"/>
                </a:cubicBezTo>
                <a:cubicBezTo>
                  <a:pt x="4653" y="2655"/>
                  <a:pt x="4659" y="2659"/>
                  <a:pt x="4666" y="2659"/>
                </a:cubicBezTo>
                <a:cubicBezTo>
                  <a:pt x="4668" y="2659"/>
                  <a:pt x="4669" y="2659"/>
                  <a:pt x="4671" y="2658"/>
                </a:cubicBezTo>
                <a:lnTo>
                  <a:pt x="4848" y="2646"/>
                </a:lnTo>
                <a:lnTo>
                  <a:pt x="4861" y="2824"/>
                </a:lnTo>
                <a:cubicBezTo>
                  <a:pt x="4861" y="2833"/>
                  <a:pt x="4865" y="2840"/>
                  <a:pt x="4872" y="2846"/>
                </a:cubicBezTo>
                <a:lnTo>
                  <a:pt x="4979" y="2944"/>
                </a:lnTo>
                <a:lnTo>
                  <a:pt x="4984" y="3020"/>
                </a:lnTo>
                <a:lnTo>
                  <a:pt x="4891" y="3125"/>
                </a:lnTo>
                <a:cubicBezTo>
                  <a:pt x="4885" y="3131"/>
                  <a:pt x="4883" y="3139"/>
                  <a:pt x="4883" y="3148"/>
                </a:cubicBezTo>
                <a:lnTo>
                  <a:pt x="4896" y="3325"/>
                </a:lnTo>
                <a:lnTo>
                  <a:pt x="4828" y="3330"/>
                </a:lnTo>
                <a:cubicBezTo>
                  <a:pt x="4820" y="3330"/>
                  <a:pt x="4810" y="3335"/>
                  <a:pt x="4805" y="3342"/>
                </a:cubicBezTo>
                <a:lnTo>
                  <a:pt x="4705" y="3465"/>
                </a:lnTo>
                <a:cubicBezTo>
                  <a:pt x="4700" y="3472"/>
                  <a:pt x="4697" y="3481"/>
                  <a:pt x="4697" y="3489"/>
                </a:cubicBezTo>
                <a:lnTo>
                  <a:pt x="4710" y="3673"/>
                </a:lnTo>
                <a:lnTo>
                  <a:pt x="4430" y="3693"/>
                </a:lnTo>
                <a:lnTo>
                  <a:pt x="4316" y="3595"/>
                </a:lnTo>
                <a:cubicBezTo>
                  <a:pt x="4310" y="3591"/>
                  <a:pt x="4302" y="3588"/>
                  <a:pt x="4294" y="3588"/>
                </a:cubicBezTo>
                <a:cubicBezTo>
                  <a:pt x="4292" y="3588"/>
                  <a:pt x="4289" y="3589"/>
                  <a:pt x="4287" y="3589"/>
                </a:cubicBezTo>
                <a:cubicBezTo>
                  <a:pt x="4276" y="3592"/>
                  <a:pt x="4269" y="3598"/>
                  <a:pt x="4265" y="3609"/>
                </a:cubicBezTo>
                <a:lnTo>
                  <a:pt x="4183" y="3814"/>
                </a:lnTo>
                <a:lnTo>
                  <a:pt x="3995" y="3927"/>
                </a:lnTo>
                <a:lnTo>
                  <a:pt x="3895" y="3934"/>
                </a:lnTo>
                <a:cubicBezTo>
                  <a:pt x="3888" y="3936"/>
                  <a:pt x="3879" y="3939"/>
                  <a:pt x="3873" y="3946"/>
                </a:cubicBezTo>
                <a:lnTo>
                  <a:pt x="3823" y="4003"/>
                </a:lnTo>
                <a:lnTo>
                  <a:pt x="3821" y="3973"/>
                </a:lnTo>
                <a:cubicBezTo>
                  <a:pt x="3820" y="3964"/>
                  <a:pt x="3816" y="3956"/>
                  <a:pt x="3810" y="3951"/>
                </a:cubicBezTo>
                <a:lnTo>
                  <a:pt x="3693" y="3850"/>
                </a:lnTo>
                <a:cubicBezTo>
                  <a:pt x="3688" y="3845"/>
                  <a:pt x="3680" y="3843"/>
                  <a:pt x="3673" y="3843"/>
                </a:cubicBezTo>
                <a:cubicBezTo>
                  <a:pt x="3664" y="3843"/>
                  <a:pt x="3655" y="3846"/>
                  <a:pt x="3648" y="3854"/>
                </a:cubicBezTo>
                <a:lnTo>
                  <a:pt x="3550" y="3960"/>
                </a:lnTo>
                <a:lnTo>
                  <a:pt x="3477" y="3965"/>
                </a:lnTo>
                <a:lnTo>
                  <a:pt x="3259" y="3875"/>
                </a:lnTo>
                <a:cubicBezTo>
                  <a:pt x="3255" y="3874"/>
                  <a:pt x="3250" y="3873"/>
                  <a:pt x="3246" y="3873"/>
                </a:cubicBezTo>
                <a:cubicBezTo>
                  <a:pt x="3237" y="3873"/>
                  <a:pt x="3229" y="3877"/>
                  <a:pt x="3223" y="3884"/>
                </a:cubicBezTo>
                <a:lnTo>
                  <a:pt x="3117" y="3996"/>
                </a:lnTo>
                <a:lnTo>
                  <a:pt x="2964" y="4089"/>
                </a:lnTo>
                <a:lnTo>
                  <a:pt x="2961" y="4035"/>
                </a:lnTo>
                <a:cubicBezTo>
                  <a:pt x="2959" y="4018"/>
                  <a:pt x="2945" y="4004"/>
                  <a:pt x="2930" y="4004"/>
                </a:cubicBezTo>
                <a:cubicBezTo>
                  <a:pt x="2929" y="4004"/>
                  <a:pt x="2927" y="4004"/>
                  <a:pt x="2926" y="4004"/>
                </a:cubicBezTo>
                <a:lnTo>
                  <a:pt x="2728" y="4019"/>
                </a:lnTo>
                <a:lnTo>
                  <a:pt x="2614" y="3926"/>
                </a:lnTo>
                <a:cubicBezTo>
                  <a:pt x="2609" y="3922"/>
                  <a:pt x="2602" y="3920"/>
                  <a:pt x="2595" y="3920"/>
                </a:cubicBezTo>
                <a:cubicBezTo>
                  <a:pt x="2594" y="3920"/>
                  <a:pt x="2592" y="3920"/>
                  <a:pt x="2590" y="3920"/>
                </a:cubicBezTo>
                <a:cubicBezTo>
                  <a:pt x="2581" y="3920"/>
                  <a:pt x="2573" y="3925"/>
                  <a:pt x="2568" y="3932"/>
                </a:cubicBezTo>
                <a:lnTo>
                  <a:pt x="2490" y="4027"/>
                </a:lnTo>
                <a:lnTo>
                  <a:pt x="2288" y="3944"/>
                </a:lnTo>
                <a:cubicBezTo>
                  <a:pt x="2285" y="3943"/>
                  <a:pt x="2282" y="3942"/>
                  <a:pt x="2278" y="3942"/>
                </a:cubicBezTo>
                <a:cubicBezTo>
                  <a:pt x="2277" y="3942"/>
                  <a:pt x="2275" y="3942"/>
                  <a:pt x="2274" y="3942"/>
                </a:cubicBezTo>
                <a:lnTo>
                  <a:pt x="2157" y="3949"/>
                </a:lnTo>
                <a:cubicBezTo>
                  <a:pt x="2151" y="3951"/>
                  <a:pt x="2146" y="3952"/>
                  <a:pt x="2142" y="3955"/>
                </a:cubicBezTo>
                <a:lnTo>
                  <a:pt x="1954" y="4073"/>
                </a:lnTo>
                <a:lnTo>
                  <a:pt x="1887" y="4078"/>
                </a:lnTo>
                <a:lnTo>
                  <a:pt x="1882" y="4003"/>
                </a:lnTo>
                <a:cubicBezTo>
                  <a:pt x="1881" y="3990"/>
                  <a:pt x="1873" y="3978"/>
                  <a:pt x="1860" y="3974"/>
                </a:cubicBezTo>
                <a:cubicBezTo>
                  <a:pt x="1856" y="3973"/>
                  <a:pt x="1852" y="3973"/>
                  <a:pt x="1849" y="3973"/>
                </a:cubicBezTo>
                <a:cubicBezTo>
                  <a:pt x="1840" y="3973"/>
                  <a:pt x="1831" y="3976"/>
                  <a:pt x="1824" y="3984"/>
                </a:cubicBezTo>
                <a:lnTo>
                  <a:pt x="1724" y="4099"/>
                </a:lnTo>
                <a:cubicBezTo>
                  <a:pt x="1719" y="4105"/>
                  <a:pt x="1716" y="4114"/>
                  <a:pt x="1716" y="4123"/>
                </a:cubicBezTo>
                <a:lnTo>
                  <a:pt x="1719" y="4155"/>
                </a:lnTo>
                <a:lnTo>
                  <a:pt x="1656" y="4103"/>
                </a:lnTo>
                <a:cubicBezTo>
                  <a:pt x="1652" y="4100"/>
                  <a:pt x="1650" y="4099"/>
                  <a:pt x="1647" y="4098"/>
                </a:cubicBezTo>
                <a:lnTo>
                  <a:pt x="1448" y="4012"/>
                </a:lnTo>
                <a:lnTo>
                  <a:pt x="1436" y="3815"/>
                </a:lnTo>
                <a:cubicBezTo>
                  <a:pt x="1434" y="3799"/>
                  <a:pt x="1423" y="3785"/>
                  <a:pt x="1407" y="3785"/>
                </a:cubicBezTo>
                <a:cubicBezTo>
                  <a:pt x="1405" y="3785"/>
                  <a:pt x="1403" y="3785"/>
                  <a:pt x="1401" y="3786"/>
                </a:cubicBezTo>
                <a:lnTo>
                  <a:pt x="1197" y="3799"/>
                </a:lnTo>
                <a:lnTo>
                  <a:pt x="976" y="3606"/>
                </a:lnTo>
                <a:lnTo>
                  <a:pt x="877" y="3513"/>
                </a:lnTo>
                <a:lnTo>
                  <a:pt x="849" y="3101"/>
                </a:lnTo>
                <a:cubicBezTo>
                  <a:pt x="848" y="3092"/>
                  <a:pt x="843" y="3084"/>
                  <a:pt x="837" y="3079"/>
                </a:cubicBezTo>
                <a:cubicBezTo>
                  <a:pt x="831" y="3074"/>
                  <a:pt x="824" y="3070"/>
                  <a:pt x="816" y="3070"/>
                </a:cubicBezTo>
                <a:cubicBezTo>
                  <a:pt x="815" y="3070"/>
                  <a:pt x="814" y="3070"/>
                  <a:pt x="813" y="3071"/>
                </a:cubicBezTo>
                <a:lnTo>
                  <a:pt x="609" y="3085"/>
                </a:lnTo>
                <a:lnTo>
                  <a:pt x="510" y="2999"/>
                </a:lnTo>
                <a:lnTo>
                  <a:pt x="390" y="2901"/>
                </a:lnTo>
                <a:lnTo>
                  <a:pt x="281" y="2793"/>
                </a:lnTo>
                <a:cubicBezTo>
                  <a:pt x="276" y="2787"/>
                  <a:pt x="268" y="2783"/>
                  <a:pt x="259" y="2783"/>
                </a:cubicBezTo>
                <a:cubicBezTo>
                  <a:pt x="258" y="2783"/>
                  <a:pt x="257" y="2783"/>
                  <a:pt x="256" y="2783"/>
                </a:cubicBezTo>
                <a:lnTo>
                  <a:pt x="152" y="2791"/>
                </a:lnTo>
                <a:lnTo>
                  <a:pt x="73" y="2728"/>
                </a:lnTo>
                <a:lnTo>
                  <a:pt x="134" y="2568"/>
                </a:lnTo>
                <a:lnTo>
                  <a:pt x="224" y="2639"/>
                </a:lnTo>
                <a:cubicBezTo>
                  <a:pt x="229" y="2644"/>
                  <a:pt x="236" y="2646"/>
                  <a:pt x="243" y="2646"/>
                </a:cubicBezTo>
                <a:cubicBezTo>
                  <a:pt x="244" y="2646"/>
                  <a:pt x="245" y="2646"/>
                  <a:pt x="247" y="2646"/>
                </a:cubicBezTo>
                <a:cubicBezTo>
                  <a:pt x="256" y="2646"/>
                  <a:pt x="265" y="2641"/>
                  <a:pt x="270" y="2634"/>
                </a:cubicBezTo>
                <a:lnTo>
                  <a:pt x="353" y="2530"/>
                </a:lnTo>
                <a:lnTo>
                  <a:pt x="663" y="2507"/>
                </a:lnTo>
                <a:cubicBezTo>
                  <a:pt x="673" y="2507"/>
                  <a:pt x="681" y="2504"/>
                  <a:pt x="686" y="2497"/>
                </a:cubicBezTo>
                <a:lnTo>
                  <a:pt x="788" y="2380"/>
                </a:lnTo>
                <a:lnTo>
                  <a:pt x="881" y="2265"/>
                </a:lnTo>
                <a:cubicBezTo>
                  <a:pt x="885" y="2259"/>
                  <a:pt x="887" y="2250"/>
                  <a:pt x="887" y="2242"/>
                </a:cubicBezTo>
                <a:lnTo>
                  <a:pt x="880" y="2134"/>
                </a:lnTo>
                <a:cubicBezTo>
                  <a:pt x="879" y="2121"/>
                  <a:pt x="869" y="2110"/>
                  <a:pt x="856" y="2105"/>
                </a:cubicBezTo>
                <a:cubicBezTo>
                  <a:pt x="853" y="2104"/>
                  <a:pt x="849" y="2104"/>
                  <a:pt x="846" y="2104"/>
                </a:cubicBezTo>
                <a:cubicBezTo>
                  <a:pt x="837" y="2104"/>
                  <a:pt x="828" y="2108"/>
                  <a:pt x="822" y="2116"/>
                </a:cubicBezTo>
                <a:lnTo>
                  <a:pt x="781" y="2167"/>
                </a:lnTo>
                <a:lnTo>
                  <a:pt x="773" y="2052"/>
                </a:lnTo>
                <a:lnTo>
                  <a:pt x="858" y="1947"/>
                </a:lnTo>
                <a:cubicBezTo>
                  <a:pt x="861" y="1940"/>
                  <a:pt x="864" y="1931"/>
                  <a:pt x="864" y="1923"/>
                </a:cubicBezTo>
                <a:lnTo>
                  <a:pt x="849" y="1706"/>
                </a:lnTo>
                <a:cubicBezTo>
                  <a:pt x="848" y="1697"/>
                  <a:pt x="843" y="1689"/>
                  <a:pt x="837" y="1684"/>
                </a:cubicBezTo>
                <a:cubicBezTo>
                  <a:pt x="831" y="1679"/>
                  <a:pt x="825" y="1676"/>
                  <a:pt x="818" y="1676"/>
                </a:cubicBezTo>
                <a:cubicBezTo>
                  <a:pt x="817" y="1676"/>
                  <a:pt x="815" y="1676"/>
                  <a:pt x="813" y="1676"/>
                </a:cubicBezTo>
                <a:lnTo>
                  <a:pt x="746" y="1682"/>
                </a:lnTo>
                <a:lnTo>
                  <a:pt x="740" y="1606"/>
                </a:lnTo>
                <a:cubicBezTo>
                  <a:pt x="740" y="1596"/>
                  <a:pt x="735" y="1588"/>
                  <a:pt x="729" y="1583"/>
                </a:cubicBezTo>
                <a:lnTo>
                  <a:pt x="611" y="1489"/>
                </a:lnTo>
                <a:cubicBezTo>
                  <a:pt x="607" y="1484"/>
                  <a:pt x="600" y="1481"/>
                  <a:pt x="593" y="1481"/>
                </a:cubicBezTo>
                <a:cubicBezTo>
                  <a:pt x="592" y="1481"/>
                  <a:pt x="590" y="1482"/>
                  <a:pt x="589" y="1482"/>
                </a:cubicBezTo>
                <a:lnTo>
                  <a:pt x="197" y="1510"/>
                </a:lnTo>
                <a:lnTo>
                  <a:pt x="193" y="1448"/>
                </a:lnTo>
                <a:lnTo>
                  <a:pt x="371" y="1348"/>
                </a:lnTo>
                <a:lnTo>
                  <a:pt x="572" y="1429"/>
                </a:lnTo>
                <a:lnTo>
                  <a:pt x="790" y="1529"/>
                </a:lnTo>
                <a:cubicBezTo>
                  <a:pt x="794" y="1531"/>
                  <a:pt x="798" y="1532"/>
                  <a:pt x="802" y="1532"/>
                </a:cubicBezTo>
                <a:cubicBezTo>
                  <a:pt x="803" y="1532"/>
                  <a:pt x="805" y="1532"/>
                  <a:pt x="806" y="1532"/>
                </a:cubicBezTo>
                <a:lnTo>
                  <a:pt x="908" y="1523"/>
                </a:lnTo>
                <a:lnTo>
                  <a:pt x="1007" y="1611"/>
                </a:lnTo>
                <a:lnTo>
                  <a:pt x="1131" y="1711"/>
                </a:lnTo>
                <a:cubicBezTo>
                  <a:pt x="1136" y="1715"/>
                  <a:pt x="1144" y="1718"/>
                  <a:pt x="1152" y="1718"/>
                </a:cubicBezTo>
                <a:cubicBezTo>
                  <a:pt x="1153" y="1718"/>
                  <a:pt x="1154" y="1718"/>
                  <a:pt x="1155" y="1718"/>
                </a:cubicBezTo>
                <a:lnTo>
                  <a:pt x="1255" y="1711"/>
                </a:lnTo>
                <a:cubicBezTo>
                  <a:pt x="1262" y="1710"/>
                  <a:pt x="1271" y="1706"/>
                  <a:pt x="1277" y="1699"/>
                </a:cubicBezTo>
                <a:lnTo>
                  <a:pt x="1377" y="1584"/>
                </a:lnTo>
                <a:cubicBezTo>
                  <a:pt x="1382" y="1575"/>
                  <a:pt x="1385" y="1568"/>
                  <a:pt x="1385" y="1559"/>
                </a:cubicBezTo>
                <a:cubicBezTo>
                  <a:pt x="1385" y="1549"/>
                  <a:pt x="1380" y="1542"/>
                  <a:pt x="1373" y="1537"/>
                </a:cubicBezTo>
                <a:lnTo>
                  <a:pt x="1260" y="1444"/>
                </a:lnTo>
                <a:lnTo>
                  <a:pt x="1147" y="1334"/>
                </a:lnTo>
                <a:lnTo>
                  <a:pt x="1093" y="1292"/>
                </a:lnTo>
                <a:lnTo>
                  <a:pt x="1217" y="1283"/>
                </a:lnTo>
                <a:lnTo>
                  <a:pt x="1428" y="1367"/>
                </a:lnTo>
                <a:cubicBezTo>
                  <a:pt x="1431" y="1369"/>
                  <a:pt x="1434" y="1371"/>
                  <a:pt x="1438" y="1371"/>
                </a:cubicBezTo>
                <a:cubicBezTo>
                  <a:pt x="1440" y="1371"/>
                  <a:pt x="1441" y="1371"/>
                  <a:pt x="1442" y="1370"/>
                </a:cubicBezTo>
                <a:lnTo>
                  <a:pt x="1557" y="1362"/>
                </a:lnTo>
                <a:cubicBezTo>
                  <a:pt x="1564" y="1361"/>
                  <a:pt x="1573" y="1357"/>
                  <a:pt x="1579" y="1350"/>
                </a:cubicBezTo>
                <a:cubicBezTo>
                  <a:pt x="1584" y="1344"/>
                  <a:pt x="1587" y="1336"/>
                  <a:pt x="1587" y="1328"/>
                </a:cubicBezTo>
                <a:lnTo>
                  <a:pt x="1572" y="1125"/>
                </a:lnTo>
                <a:cubicBezTo>
                  <a:pt x="1571" y="1115"/>
                  <a:pt x="1567" y="1107"/>
                  <a:pt x="1561" y="1102"/>
                </a:cubicBezTo>
                <a:cubicBezTo>
                  <a:pt x="1555" y="1097"/>
                  <a:pt x="1548" y="1094"/>
                  <a:pt x="1540" y="1094"/>
                </a:cubicBezTo>
                <a:cubicBezTo>
                  <a:pt x="1539" y="1094"/>
                  <a:pt x="1538" y="1094"/>
                  <a:pt x="1537" y="1094"/>
                </a:cubicBezTo>
                <a:lnTo>
                  <a:pt x="1353" y="1107"/>
                </a:lnTo>
                <a:lnTo>
                  <a:pt x="1345" y="1022"/>
                </a:lnTo>
                <a:cubicBezTo>
                  <a:pt x="1345" y="1013"/>
                  <a:pt x="1340" y="1005"/>
                  <a:pt x="1334" y="1000"/>
                </a:cubicBezTo>
                <a:lnTo>
                  <a:pt x="1220" y="908"/>
                </a:lnTo>
                <a:lnTo>
                  <a:pt x="1113" y="799"/>
                </a:lnTo>
                <a:cubicBezTo>
                  <a:pt x="1106" y="793"/>
                  <a:pt x="1099" y="789"/>
                  <a:pt x="1090" y="789"/>
                </a:cubicBezTo>
                <a:cubicBezTo>
                  <a:pt x="1089" y="789"/>
                  <a:pt x="1088" y="789"/>
                  <a:pt x="1087" y="789"/>
                </a:cubicBezTo>
                <a:lnTo>
                  <a:pt x="882" y="804"/>
                </a:lnTo>
                <a:lnTo>
                  <a:pt x="770" y="719"/>
                </a:lnTo>
                <a:cubicBezTo>
                  <a:pt x="764" y="715"/>
                  <a:pt x="758" y="713"/>
                  <a:pt x="752" y="713"/>
                </a:cubicBezTo>
                <a:cubicBezTo>
                  <a:pt x="750" y="713"/>
                  <a:pt x="748" y="713"/>
                  <a:pt x="747" y="713"/>
                </a:cubicBezTo>
                <a:lnTo>
                  <a:pt x="569" y="726"/>
                </a:lnTo>
                <a:lnTo>
                  <a:pt x="564" y="663"/>
                </a:lnTo>
                <a:lnTo>
                  <a:pt x="606" y="620"/>
                </a:lnTo>
                <a:lnTo>
                  <a:pt x="608" y="647"/>
                </a:lnTo>
                <a:cubicBezTo>
                  <a:pt x="609" y="663"/>
                  <a:pt x="623" y="677"/>
                  <a:pt x="638" y="677"/>
                </a:cubicBezTo>
                <a:cubicBezTo>
                  <a:pt x="640" y="677"/>
                  <a:pt x="641" y="677"/>
                  <a:pt x="643" y="677"/>
                </a:cubicBezTo>
                <a:lnTo>
                  <a:pt x="744" y="670"/>
                </a:lnTo>
                <a:cubicBezTo>
                  <a:pt x="761" y="668"/>
                  <a:pt x="775" y="653"/>
                  <a:pt x="773" y="635"/>
                </a:cubicBezTo>
                <a:lnTo>
                  <a:pt x="764" y="500"/>
                </a:lnTo>
                <a:lnTo>
                  <a:pt x="818" y="544"/>
                </a:lnTo>
                <a:lnTo>
                  <a:pt x="833" y="740"/>
                </a:lnTo>
                <a:cubicBezTo>
                  <a:pt x="834" y="750"/>
                  <a:pt x="838" y="757"/>
                  <a:pt x="845" y="762"/>
                </a:cubicBezTo>
                <a:cubicBezTo>
                  <a:pt x="850" y="767"/>
                  <a:pt x="857" y="771"/>
                  <a:pt x="866" y="771"/>
                </a:cubicBezTo>
                <a:cubicBezTo>
                  <a:pt x="867" y="771"/>
                  <a:pt x="867" y="771"/>
                  <a:pt x="868" y="771"/>
                </a:cubicBezTo>
                <a:lnTo>
                  <a:pt x="968" y="763"/>
                </a:lnTo>
                <a:cubicBezTo>
                  <a:pt x="974" y="763"/>
                  <a:pt x="979" y="762"/>
                  <a:pt x="983" y="760"/>
                </a:cubicBezTo>
                <a:lnTo>
                  <a:pt x="1192" y="636"/>
                </a:lnTo>
                <a:cubicBezTo>
                  <a:pt x="1202" y="631"/>
                  <a:pt x="1207" y="622"/>
                  <a:pt x="1208" y="611"/>
                </a:cubicBezTo>
                <a:cubicBezTo>
                  <a:pt x="1209" y="601"/>
                  <a:pt x="1205" y="590"/>
                  <a:pt x="1197" y="584"/>
                </a:cubicBezTo>
                <a:lnTo>
                  <a:pt x="1132" y="527"/>
                </a:lnTo>
                <a:lnTo>
                  <a:pt x="1132" y="527"/>
                </a:lnTo>
                <a:lnTo>
                  <a:pt x="1156" y="537"/>
                </a:lnTo>
                <a:cubicBezTo>
                  <a:pt x="1160" y="539"/>
                  <a:pt x="1163" y="539"/>
                  <a:pt x="1167" y="539"/>
                </a:cubicBezTo>
                <a:cubicBezTo>
                  <a:pt x="1174" y="539"/>
                  <a:pt x="1181" y="537"/>
                  <a:pt x="1187" y="533"/>
                </a:cubicBezTo>
                <a:cubicBezTo>
                  <a:pt x="1196" y="527"/>
                  <a:pt x="1202" y="516"/>
                  <a:pt x="1200" y="505"/>
                </a:cubicBezTo>
                <a:lnTo>
                  <a:pt x="1182" y="255"/>
                </a:lnTo>
                <a:lnTo>
                  <a:pt x="1239" y="302"/>
                </a:lnTo>
                <a:cubicBezTo>
                  <a:pt x="1244" y="307"/>
                  <a:pt x="1251" y="310"/>
                  <a:pt x="1258" y="310"/>
                </a:cubicBezTo>
                <a:cubicBezTo>
                  <a:pt x="1259" y="310"/>
                  <a:pt x="1261" y="309"/>
                  <a:pt x="1262" y="309"/>
                </a:cubicBezTo>
                <a:lnTo>
                  <a:pt x="1332" y="304"/>
                </a:lnTo>
                <a:lnTo>
                  <a:pt x="1353" y="597"/>
                </a:lnTo>
                <a:cubicBezTo>
                  <a:pt x="1353" y="610"/>
                  <a:pt x="1361" y="622"/>
                  <a:pt x="1373" y="626"/>
                </a:cubicBezTo>
                <a:cubicBezTo>
                  <a:pt x="1377" y="627"/>
                  <a:pt x="1381" y="628"/>
                  <a:pt x="1384" y="628"/>
                </a:cubicBezTo>
                <a:cubicBezTo>
                  <a:pt x="1393" y="628"/>
                  <a:pt x="1402" y="624"/>
                  <a:pt x="1408" y="617"/>
                </a:cubicBezTo>
                <a:lnTo>
                  <a:pt x="1465" y="559"/>
                </a:lnTo>
                <a:lnTo>
                  <a:pt x="1474" y="698"/>
                </a:lnTo>
                <a:cubicBezTo>
                  <a:pt x="1474" y="706"/>
                  <a:pt x="1480" y="715"/>
                  <a:pt x="1486" y="721"/>
                </a:cubicBezTo>
                <a:lnTo>
                  <a:pt x="1603" y="813"/>
                </a:lnTo>
                <a:cubicBezTo>
                  <a:pt x="1608" y="818"/>
                  <a:pt x="1615" y="821"/>
                  <a:pt x="1623" y="821"/>
                </a:cubicBezTo>
                <a:cubicBezTo>
                  <a:pt x="1631" y="821"/>
                  <a:pt x="1640" y="817"/>
                  <a:pt x="1646" y="810"/>
                </a:cubicBezTo>
                <a:lnTo>
                  <a:pt x="1748" y="703"/>
                </a:lnTo>
                <a:cubicBezTo>
                  <a:pt x="1755" y="696"/>
                  <a:pt x="1757" y="687"/>
                  <a:pt x="1757" y="678"/>
                </a:cubicBezTo>
                <a:lnTo>
                  <a:pt x="1736" y="392"/>
                </a:lnTo>
                <a:lnTo>
                  <a:pt x="1812" y="386"/>
                </a:lnTo>
                <a:cubicBezTo>
                  <a:pt x="1822" y="386"/>
                  <a:pt x="1833" y="380"/>
                  <a:pt x="1838" y="370"/>
                </a:cubicBezTo>
                <a:cubicBezTo>
                  <a:pt x="1843" y="360"/>
                  <a:pt x="1842" y="347"/>
                  <a:pt x="1837" y="338"/>
                </a:cubicBezTo>
                <a:lnTo>
                  <a:pt x="1713" y="128"/>
                </a:lnTo>
                <a:cubicBezTo>
                  <a:pt x="1712" y="126"/>
                  <a:pt x="1709" y="123"/>
                  <a:pt x="1707" y="121"/>
                </a:cubicBezTo>
                <a:lnTo>
                  <a:pt x="1649" y="71"/>
                </a:lnTo>
                <a:lnTo>
                  <a:pt x="1774" y="62"/>
                </a:lnTo>
                <a:close/>
                <a:moveTo>
                  <a:pt x="1794" y="1"/>
                </a:moveTo>
                <a:cubicBezTo>
                  <a:pt x="1793" y="1"/>
                  <a:pt x="1791" y="1"/>
                  <a:pt x="1790" y="1"/>
                </a:cubicBezTo>
                <a:lnTo>
                  <a:pt x="1573" y="17"/>
                </a:lnTo>
                <a:cubicBezTo>
                  <a:pt x="1561" y="18"/>
                  <a:pt x="1548" y="25"/>
                  <a:pt x="1545" y="39"/>
                </a:cubicBezTo>
                <a:cubicBezTo>
                  <a:pt x="1540" y="51"/>
                  <a:pt x="1543" y="65"/>
                  <a:pt x="1554" y="74"/>
                </a:cubicBezTo>
                <a:lnTo>
                  <a:pt x="1666" y="171"/>
                </a:lnTo>
                <a:lnTo>
                  <a:pt x="1760" y="330"/>
                </a:lnTo>
                <a:lnTo>
                  <a:pt x="1703" y="334"/>
                </a:lnTo>
                <a:cubicBezTo>
                  <a:pt x="1686" y="335"/>
                  <a:pt x="1672" y="351"/>
                  <a:pt x="1673" y="369"/>
                </a:cubicBezTo>
                <a:lnTo>
                  <a:pt x="1696" y="674"/>
                </a:lnTo>
                <a:lnTo>
                  <a:pt x="1624" y="749"/>
                </a:lnTo>
                <a:lnTo>
                  <a:pt x="1543" y="684"/>
                </a:lnTo>
                <a:lnTo>
                  <a:pt x="1530" y="487"/>
                </a:lnTo>
                <a:cubicBezTo>
                  <a:pt x="1530" y="475"/>
                  <a:pt x="1520" y="462"/>
                  <a:pt x="1509" y="459"/>
                </a:cubicBezTo>
                <a:cubicBezTo>
                  <a:pt x="1504" y="458"/>
                  <a:pt x="1500" y="457"/>
                  <a:pt x="1496" y="457"/>
                </a:cubicBezTo>
                <a:cubicBezTo>
                  <a:pt x="1487" y="457"/>
                  <a:pt x="1480" y="460"/>
                  <a:pt x="1473" y="466"/>
                </a:cubicBezTo>
                <a:lnTo>
                  <a:pt x="1416" y="525"/>
                </a:lnTo>
                <a:lnTo>
                  <a:pt x="1397" y="273"/>
                </a:lnTo>
                <a:lnTo>
                  <a:pt x="1390" y="171"/>
                </a:lnTo>
                <a:cubicBezTo>
                  <a:pt x="1389" y="155"/>
                  <a:pt x="1374" y="141"/>
                  <a:pt x="1359" y="141"/>
                </a:cubicBezTo>
                <a:cubicBezTo>
                  <a:pt x="1358" y="141"/>
                  <a:pt x="1356" y="141"/>
                  <a:pt x="1355" y="142"/>
                </a:cubicBezTo>
                <a:cubicBezTo>
                  <a:pt x="1337" y="143"/>
                  <a:pt x="1323" y="158"/>
                  <a:pt x="1324" y="176"/>
                </a:cubicBezTo>
                <a:lnTo>
                  <a:pt x="1330" y="246"/>
                </a:lnTo>
                <a:lnTo>
                  <a:pt x="1272" y="249"/>
                </a:lnTo>
                <a:lnTo>
                  <a:pt x="1167" y="163"/>
                </a:lnTo>
                <a:cubicBezTo>
                  <a:pt x="1162" y="158"/>
                  <a:pt x="1154" y="156"/>
                  <a:pt x="1147" y="156"/>
                </a:cubicBezTo>
                <a:cubicBezTo>
                  <a:pt x="1142" y="156"/>
                  <a:pt x="1137" y="157"/>
                  <a:pt x="1132" y="159"/>
                </a:cubicBezTo>
                <a:cubicBezTo>
                  <a:pt x="1121" y="166"/>
                  <a:pt x="1114" y="178"/>
                  <a:pt x="1115" y="191"/>
                </a:cubicBezTo>
                <a:lnTo>
                  <a:pt x="1135" y="462"/>
                </a:lnTo>
                <a:lnTo>
                  <a:pt x="1135" y="462"/>
                </a:lnTo>
                <a:lnTo>
                  <a:pt x="959" y="389"/>
                </a:lnTo>
                <a:cubicBezTo>
                  <a:pt x="955" y="388"/>
                  <a:pt x="951" y="387"/>
                  <a:pt x="946" y="387"/>
                </a:cubicBezTo>
                <a:cubicBezTo>
                  <a:pt x="935" y="387"/>
                  <a:pt x="924" y="392"/>
                  <a:pt x="918" y="403"/>
                </a:cubicBezTo>
                <a:cubicBezTo>
                  <a:pt x="911" y="415"/>
                  <a:pt x="913" y="434"/>
                  <a:pt x="927" y="445"/>
                </a:cubicBezTo>
                <a:lnTo>
                  <a:pt x="1051" y="544"/>
                </a:lnTo>
                <a:lnTo>
                  <a:pt x="1125" y="608"/>
                </a:lnTo>
                <a:lnTo>
                  <a:pt x="960" y="706"/>
                </a:lnTo>
                <a:lnTo>
                  <a:pt x="901" y="710"/>
                </a:lnTo>
                <a:lnTo>
                  <a:pt x="887" y="532"/>
                </a:lnTo>
                <a:cubicBezTo>
                  <a:pt x="887" y="523"/>
                  <a:pt x="882" y="513"/>
                  <a:pt x="876" y="508"/>
                </a:cubicBezTo>
                <a:lnTo>
                  <a:pt x="752" y="408"/>
                </a:lnTo>
                <a:cubicBezTo>
                  <a:pt x="747" y="403"/>
                  <a:pt x="740" y="400"/>
                  <a:pt x="733" y="400"/>
                </a:cubicBezTo>
                <a:cubicBezTo>
                  <a:pt x="728" y="400"/>
                  <a:pt x="722" y="401"/>
                  <a:pt x="717" y="404"/>
                </a:cubicBezTo>
                <a:cubicBezTo>
                  <a:pt x="707" y="410"/>
                  <a:pt x="699" y="423"/>
                  <a:pt x="700" y="435"/>
                </a:cubicBezTo>
                <a:lnTo>
                  <a:pt x="713" y="613"/>
                </a:lnTo>
                <a:lnTo>
                  <a:pt x="678" y="616"/>
                </a:lnTo>
                <a:lnTo>
                  <a:pt x="673" y="548"/>
                </a:lnTo>
                <a:cubicBezTo>
                  <a:pt x="672" y="534"/>
                  <a:pt x="662" y="523"/>
                  <a:pt x="651" y="519"/>
                </a:cubicBezTo>
                <a:cubicBezTo>
                  <a:pt x="647" y="517"/>
                  <a:pt x="643" y="516"/>
                  <a:pt x="639" y="516"/>
                </a:cubicBezTo>
                <a:cubicBezTo>
                  <a:pt x="630" y="516"/>
                  <a:pt x="622" y="520"/>
                  <a:pt x="615" y="527"/>
                </a:cubicBezTo>
                <a:lnTo>
                  <a:pt x="512" y="636"/>
                </a:lnTo>
                <a:cubicBezTo>
                  <a:pt x="506" y="642"/>
                  <a:pt x="504" y="652"/>
                  <a:pt x="504" y="660"/>
                </a:cubicBezTo>
                <a:lnTo>
                  <a:pt x="511" y="768"/>
                </a:lnTo>
                <a:cubicBezTo>
                  <a:pt x="512" y="786"/>
                  <a:pt x="528" y="799"/>
                  <a:pt x="543" y="799"/>
                </a:cubicBezTo>
                <a:cubicBezTo>
                  <a:pt x="544" y="799"/>
                  <a:pt x="546" y="799"/>
                  <a:pt x="547" y="799"/>
                </a:cubicBezTo>
                <a:lnTo>
                  <a:pt x="745" y="784"/>
                </a:lnTo>
                <a:lnTo>
                  <a:pt x="858" y="868"/>
                </a:lnTo>
                <a:cubicBezTo>
                  <a:pt x="863" y="873"/>
                  <a:pt x="870" y="876"/>
                  <a:pt x="877" y="876"/>
                </a:cubicBezTo>
                <a:cubicBezTo>
                  <a:pt x="878" y="876"/>
                  <a:pt x="879" y="876"/>
                  <a:pt x="880" y="876"/>
                </a:cubicBezTo>
                <a:lnTo>
                  <a:pt x="1082" y="861"/>
                </a:lnTo>
                <a:lnTo>
                  <a:pt x="1182" y="962"/>
                </a:lnTo>
                <a:lnTo>
                  <a:pt x="1286" y="1047"/>
                </a:lnTo>
                <a:lnTo>
                  <a:pt x="1293" y="1150"/>
                </a:lnTo>
                <a:cubicBezTo>
                  <a:pt x="1295" y="1159"/>
                  <a:pt x="1298" y="1167"/>
                  <a:pt x="1306" y="1172"/>
                </a:cubicBezTo>
                <a:cubicBezTo>
                  <a:pt x="1311" y="1177"/>
                  <a:pt x="1317" y="1180"/>
                  <a:pt x="1325" y="1180"/>
                </a:cubicBezTo>
                <a:cubicBezTo>
                  <a:pt x="1326" y="1180"/>
                  <a:pt x="1327" y="1180"/>
                  <a:pt x="1329" y="1180"/>
                </a:cubicBezTo>
                <a:lnTo>
                  <a:pt x="1514" y="1167"/>
                </a:lnTo>
                <a:lnTo>
                  <a:pt x="1522" y="1305"/>
                </a:lnTo>
                <a:lnTo>
                  <a:pt x="1447" y="1310"/>
                </a:lnTo>
                <a:lnTo>
                  <a:pt x="1236" y="1226"/>
                </a:lnTo>
                <a:cubicBezTo>
                  <a:pt x="1234" y="1223"/>
                  <a:pt x="1230" y="1222"/>
                  <a:pt x="1226" y="1222"/>
                </a:cubicBezTo>
                <a:cubicBezTo>
                  <a:pt x="1225" y="1222"/>
                  <a:pt x="1224" y="1222"/>
                  <a:pt x="1222" y="1222"/>
                </a:cubicBezTo>
                <a:lnTo>
                  <a:pt x="1005" y="1238"/>
                </a:lnTo>
                <a:cubicBezTo>
                  <a:pt x="991" y="1240"/>
                  <a:pt x="980" y="1248"/>
                  <a:pt x="976" y="1262"/>
                </a:cubicBezTo>
                <a:cubicBezTo>
                  <a:pt x="973" y="1274"/>
                  <a:pt x="978" y="1289"/>
                  <a:pt x="988" y="1297"/>
                </a:cubicBezTo>
                <a:lnTo>
                  <a:pt x="1109" y="1388"/>
                </a:lnTo>
                <a:lnTo>
                  <a:pt x="1219" y="1497"/>
                </a:lnTo>
                <a:lnTo>
                  <a:pt x="1309" y="1570"/>
                </a:lnTo>
                <a:lnTo>
                  <a:pt x="1239" y="1651"/>
                </a:lnTo>
                <a:lnTo>
                  <a:pt x="1165" y="1657"/>
                </a:lnTo>
                <a:lnTo>
                  <a:pt x="1052" y="1565"/>
                </a:lnTo>
                <a:lnTo>
                  <a:pt x="943" y="1470"/>
                </a:lnTo>
                <a:cubicBezTo>
                  <a:pt x="938" y="1466"/>
                  <a:pt x="931" y="1462"/>
                  <a:pt x="923" y="1462"/>
                </a:cubicBezTo>
                <a:cubicBezTo>
                  <a:pt x="922" y="1462"/>
                  <a:pt x="921" y="1462"/>
                  <a:pt x="921" y="1462"/>
                </a:cubicBezTo>
                <a:lnTo>
                  <a:pt x="812" y="1470"/>
                </a:lnTo>
                <a:lnTo>
                  <a:pt x="600" y="1373"/>
                </a:lnTo>
                <a:lnTo>
                  <a:pt x="384" y="1287"/>
                </a:lnTo>
                <a:cubicBezTo>
                  <a:pt x="380" y="1285"/>
                  <a:pt x="375" y="1284"/>
                  <a:pt x="371" y="1284"/>
                </a:cubicBezTo>
                <a:cubicBezTo>
                  <a:pt x="365" y="1284"/>
                  <a:pt x="360" y="1285"/>
                  <a:pt x="355" y="1288"/>
                </a:cubicBezTo>
                <a:lnTo>
                  <a:pt x="146" y="1405"/>
                </a:lnTo>
                <a:cubicBezTo>
                  <a:pt x="134" y="1412"/>
                  <a:pt x="127" y="1423"/>
                  <a:pt x="129" y="1436"/>
                </a:cubicBezTo>
                <a:lnTo>
                  <a:pt x="136" y="1550"/>
                </a:lnTo>
                <a:cubicBezTo>
                  <a:pt x="137" y="1567"/>
                  <a:pt x="152" y="1581"/>
                  <a:pt x="167" y="1581"/>
                </a:cubicBezTo>
                <a:cubicBezTo>
                  <a:pt x="169" y="1581"/>
                  <a:pt x="170" y="1581"/>
                  <a:pt x="172" y="1581"/>
                </a:cubicBezTo>
                <a:lnTo>
                  <a:pt x="584" y="1552"/>
                </a:lnTo>
                <a:lnTo>
                  <a:pt x="681" y="1628"/>
                </a:lnTo>
                <a:lnTo>
                  <a:pt x="687" y="1724"/>
                </a:lnTo>
                <a:cubicBezTo>
                  <a:pt x="688" y="1740"/>
                  <a:pt x="702" y="1754"/>
                  <a:pt x="718" y="1754"/>
                </a:cubicBezTo>
                <a:cubicBezTo>
                  <a:pt x="719" y="1754"/>
                  <a:pt x="721" y="1754"/>
                  <a:pt x="723" y="1753"/>
                </a:cubicBezTo>
                <a:lnTo>
                  <a:pt x="790" y="1748"/>
                </a:lnTo>
                <a:lnTo>
                  <a:pt x="802" y="1920"/>
                </a:lnTo>
                <a:lnTo>
                  <a:pt x="717" y="2026"/>
                </a:lnTo>
                <a:cubicBezTo>
                  <a:pt x="713" y="2032"/>
                  <a:pt x="710" y="2042"/>
                  <a:pt x="710" y="2049"/>
                </a:cubicBezTo>
                <a:lnTo>
                  <a:pt x="725" y="2260"/>
                </a:lnTo>
                <a:cubicBezTo>
                  <a:pt x="726" y="2273"/>
                  <a:pt x="735" y="2284"/>
                  <a:pt x="749" y="2289"/>
                </a:cubicBezTo>
                <a:cubicBezTo>
                  <a:pt x="752" y="2290"/>
                  <a:pt x="755" y="2290"/>
                  <a:pt x="759" y="2290"/>
                </a:cubicBezTo>
                <a:cubicBezTo>
                  <a:pt x="768" y="2290"/>
                  <a:pt x="778" y="2286"/>
                  <a:pt x="783" y="2278"/>
                </a:cubicBezTo>
                <a:lnTo>
                  <a:pt x="824" y="2227"/>
                </a:lnTo>
                <a:lnTo>
                  <a:pt x="825" y="2241"/>
                </a:lnTo>
                <a:lnTo>
                  <a:pt x="740" y="2345"/>
                </a:lnTo>
                <a:lnTo>
                  <a:pt x="647" y="2451"/>
                </a:lnTo>
                <a:lnTo>
                  <a:pt x="334" y="2474"/>
                </a:lnTo>
                <a:cubicBezTo>
                  <a:pt x="325" y="2474"/>
                  <a:pt x="317" y="2479"/>
                  <a:pt x="311" y="2485"/>
                </a:cubicBezTo>
                <a:lnTo>
                  <a:pt x="239" y="2575"/>
                </a:lnTo>
                <a:lnTo>
                  <a:pt x="140" y="2496"/>
                </a:lnTo>
                <a:cubicBezTo>
                  <a:pt x="134" y="2491"/>
                  <a:pt x="126" y="2488"/>
                  <a:pt x="119" y="2488"/>
                </a:cubicBezTo>
                <a:cubicBezTo>
                  <a:pt x="116" y="2488"/>
                  <a:pt x="113" y="2489"/>
                  <a:pt x="110" y="2490"/>
                </a:cubicBezTo>
                <a:cubicBezTo>
                  <a:pt x="100" y="2492"/>
                  <a:pt x="93" y="2498"/>
                  <a:pt x="89" y="2508"/>
                </a:cubicBezTo>
                <a:lnTo>
                  <a:pt x="4" y="2732"/>
                </a:lnTo>
                <a:cubicBezTo>
                  <a:pt x="0" y="2746"/>
                  <a:pt x="4" y="2760"/>
                  <a:pt x="15" y="2769"/>
                </a:cubicBezTo>
                <a:lnTo>
                  <a:pt x="121" y="2856"/>
                </a:lnTo>
                <a:cubicBezTo>
                  <a:pt x="126" y="2862"/>
                  <a:pt x="134" y="2865"/>
                  <a:pt x="142" y="2865"/>
                </a:cubicBezTo>
                <a:cubicBezTo>
                  <a:pt x="143" y="2865"/>
                  <a:pt x="144" y="2865"/>
                  <a:pt x="145" y="2864"/>
                </a:cubicBezTo>
                <a:lnTo>
                  <a:pt x="246" y="2857"/>
                </a:lnTo>
                <a:lnTo>
                  <a:pt x="346" y="2956"/>
                </a:lnTo>
                <a:lnTo>
                  <a:pt x="469" y="3055"/>
                </a:lnTo>
                <a:lnTo>
                  <a:pt x="577" y="3151"/>
                </a:lnTo>
                <a:cubicBezTo>
                  <a:pt x="582" y="3155"/>
                  <a:pt x="589" y="3158"/>
                  <a:pt x="596" y="3158"/>
                </a:cubicBezTo>
                <a:cubicBezTo>
                  <a:pt x="597" y="3158"/>
                  <a:pt x="599" y="3158"/>
                  <a:pt x="600" y="3158"/>
                </a:cubicBezTo>
                <a:lnTo>
                  <a:pt x="786" y="3146"/>
                </a:lnTo>
                <a:lnTo>
                  <a:pt x="813" y="3538"/>
                </a:lnTo>
                <a:cubicBezTo>
                  <a:pt x="814" y="3547"/>
                  <a:pt x="817" y="3555"/>
                  <a:pt x="824" y="3560"/>
                </a:cubicBezTo>
                <a:lnTo>
                  <a:pt x="933" y="3662"/>
                </a:lnTo>
                <a:lnTo>
                  <a:pt x="1165" y="3865"/>
                </a:lnTo>
                <a:cubicBezTo>
                  <a:pt x="1170" y="3869"/>
                  <a:pt x="1177" y="3873"/>
                  <a:pt x="1183" y="3873"/>
                </a:cubicBezTo>
                <a:cubicBezTo>
                  <a:pt x="1185" y="3873"/>
                  <a:pt x="1187" y="3873"/>
                  <a:pt x="1188" y="3872"/>
                </a:cubicBezTo>
                <a:lnTo>
                  <a:pt x="1373" y="3860"/>
                </a:lnTo>
                <a:lnTo>
                  <a:pt x="1386" y="4036"/>
                </a:lnTo>
                <a:cubicBezTo>
                  <a:pt x="1387" y="4047"/>
                  <a:pt x="1394" y="4058"/>
                  <a:pt x="1406" y="4063"/>
                </a:cubicBezTo>
                <a:lnTo>
                  <a:pt x="1619" y="4155"/>
                </a:lnTo>
                <a:lnTo>
                  <a:pt x="1738" y="4253"/>
                </a:lnTo>
                <a:cubicBezTo>
                  <a:pt x="1744" y="4259"/>
                  <a:pt x="1750" y="4261"/>
                  <a:pt x="1759" y="4261"/>
                </a:cubicBezTo>
                <a:cubicBezTo>
                  <a:pt x="1764" y="4261"/>
                  <a:pt x="1769" y="4260"/>
                  <a:pt x="1773" y="4260"/>
                </a:cubicBezTo>
                <a:cubicBezTo>
                  <a:pt x="1786" y="4252"/>
                  <a:pt x="1793" y="4241"/>
                  <a:pt x="1792" y="4228"/>
                </a:cubicBezTo>
                <a:lnTo>
                  <a:pt x="1786" y="4133"/>
                </a:lnTo>
                <a:lnTo>
                  <a:pt x="1825" y="4086"/>
                </a:lnTo>
                <a:lnTo>
                  <a:pt x="1828" y="4116"/>
                </a:lnTo>
                <a:cubicBezTo>
                  <a:pt x="1829" y="4125"/>
                  <a:pt x="1834" y="4133"/>
                  <a:pt x="1840" y="4138"/>
                </a:cubicBezTo>
                <a:cubicBezTo>
                  <a:pt x="1845" y="4142"/>
                  <a:pt x="1853" y="4146"/>
                  <a:pt x="1861" y="4146"/>
                </a:cubicBezTo>
                <a:cubicBezTo>
                  <a:pt x="1862" y="4146"/>
                  <a:pt x="1863" y="4146"/>
                  <a:pt x="1864" y="4146"/>
                </a:cubicBezTo>
                <a:lnTo>
                  <a:pt x="1971" y="4138"/>
                </a:lnTo>
                <a:cubicBezTo>
                  <a:pt x="1978" y="4137"/>
                  <a:pt x="1984" y="4136"/>
                  <a:pt x="1987" y="4133"/>
                </a:cubicBezTo>
                <a:lnTo>
                  <a:pt x="2174" y="4015"/>
                </a:lnTo>
                <a:lnTo>
                  <a:pt x="2275" y="4008"/>
                </a:lnTo>
                <a:lnTo>
                  <a:pt x="2492" y="4098"/>
                </a:lnTo>
                <a:cubicBezTo>
                  <a:pt x="2496" y="4100"/>
                  <a:pt x="2500" y="4101"/>
                  <a:pt x="2505" y="4101"/>
                </a:cubicBezTo>
                <a:cubicBezTo>
                  <a:pt x="2514" y="4101"/>
                  <a:pt x="2524" y="4097"/>
                  <a:pt x="2530" y="4089"/>
                </a:cubicBezTo>
                <a:lnTo>
                  <a:pt x="2603" y="3999"/>
                </a:lnTo>
                <a:lnTo>
                  <a:pt x="2702" y="4078"/>
                </a:lnTo>
                <a:cubicBezTo>
                  <a:pt x="2707" y="4083"/>
                  <a:pt x="2715" y="4085"/>
                  <a:pt x="2721" y="4085"/>
                </a:cubicBezTo>
                <a:cubicBezTo>
                  <a:pt x="2722" y="4085"/>
                  <a:pt x="2724" y="4085"/>
                  <a:pt x="2725" y="4085"/>
                </a:cubicBezTo>
                <a:lnTo>
                  <a:pt x="2903" y="4072"/>
                </a:lnTo>
                <a:lnTo>
                  <a:pt x="2908" y="4147"/>
                </a:lnTo>
                <a:cubicBezTo>
                  <a:pt x="2910" y="4159"/>
                  <a:pt x="2916" y="4169"/>
                  <a:pt x="2927" y="4174"/>
                </a:cubicBezTo>
                <a:cubicBezTo>
                  <a:pt x="2932" y="4177"/>
                  <a:pt x="2937" y="4178"/>
                  <a:pt x="2943" y="4178"/>
                </a:cubicBezTo>
                <a:cubicBezTo>
                  <a:pt x="2949" y="4178"/>
                  <a:pt x="2954" y="4176"/>
                  <a:pt x="2959" y="4173"/>
                </a:cubicBezTo>
                <a:lnTo>
                  <a:pt x="3161" y="4049"/>
                </a:lnTo>
                <a:cubicBezTo>
                  <a:pt x="3163" y="4048"/>
                  <a:pt x="3165" y="4047"/>
                  <a:pt x="3167" y="4044"/>
                </a:cubicBezTo>
                <a:lnTo>
                  <a:pt x="3261" y="3944"/>
                </a:lnTo>
                <a:lnTo>
                  <a:pt x="3465" y="4028"/>
                </a:lnTo>
                <a:cubicBezTo>
                  <a:pt x="3468" y="4031"/>
                  <a:pt x="3472" y="4032"/>
                  <a:pt x="3476" y="4032"/>
                </a:cubicBezTo>
                <a:cubicBezTo>
                  <a:pt x="3477" y="4032"/>
                  <a:pt x="3478" y="4032"/>
                  <a:pt x="3480" y="4032"/>
                </a:cubicBezTo>
                <a:lnTo>
                  <a:pt x="3573" y="4025"/>
                </a:lnTo>
                <a:cubicBezTo>
                  <a:pt x="3583" y="4025"/>
                  <a:pt x="3590" y="4021"/>
                  <a:pt x="3595" y="4015"/>
                </a:cubicBezTo>
                <a:lnTo>
                  <a:pt x="3682" y="3921"/>
                </a:lnTo>
                <a:lnTo>
                  <a:pt x="3764" y="3992"/>
                </a:lnTo>
                <a:lnTo>
                  <a:pt x="3770" y="4088"/>
                </a:lnTo>
                <a:cubicBezTo>
                  <a:pt x="3771" y="4100"/>
                  <a:pt x="3780" y="4112"/>
                  <a:pt x="3792" y="4116"/>
                </a:cubicBezTo>
                <a:cubicBezTo>
                  <a:pt x="3796" y="4117"/>
                  <a:pt x="3800" y="4118"/>
                  <a:pt x="3804" y="4118"/>
                </a:cubicBezTo>
                <a:cubicBezTo>
                  <a:pt x="3813" y="4118"/>
                  <a:pt x="3821" y="4114"/>
                  <a:pt x="3828" y="4107"/>
                </a:cubicBezTo>
                <a:lnTo>
                  <a:pt x="3920" y="4001"/>
                </a:lnTo>
                <a:lnTo>
                  <a:pt x="4015" y="3995"/>
                </a:lnTo>
                <a:cubicBezTo>
                  <a:pt x="4020" y="3994"/>
                  <a:pt x="4025" y="3992"/>
                  <a:pt x="4030" y="3990"/>
                </a:cubicBezTo>
                <a:lnTo>
                  <a:pt x="4233" y="3866"/>
                </a:lnTo>
                <a:cubicBezTo>
                  <a:pt x="4238" y="3862"/>
                  <a:pt x="4243" y="3857"/>
                  <a:pt x="4245" y="3850"/>
                </a:cubicBezTo>
                <a:lnTo>
                  <a:pt x="4314" y="3678"/>
                </a:lnTo>
                <a:lnTo>
                  <a:pt x="4404" y="3755"/>
                </a:lnTo>
                <a:cubicBezTo>
                  <a:pt x="4410" y="3759"/>
                  <a:pt x="4416" y="3762"/>
                  <a:pt x="4424" y="3762"/>
                </a:cubicBezTo>
                <a:cubicBezTo>
                  <a:pt x="4425" y="3762"/>
                  <a:pt x="4426" y="3762"/>
                  <a:pt x="4427" y="3762"/>
                </a:cubicBezTo>
                <a:lnTo>
                  <a:pt x="4753" y="3739"/>
                </a:lnTo>
                <a:cubicBezTo>
                  <a:pt x="4760" y="3737"/>
                  <a:pt x="4770" y="3734"/>
                  <a:pt x="4775" y="3726"/>
                </a:cubicBezTo>
                <a:cubicBezTo>
                  <a:pt x="4780" y="3720"/>
                  <a:pt x="4782" y="3713"/>
                  <a:pt x="4782" y="3704"/>
                </a:cubicBezTo>
                <a:lnTo>
                  <a:pt x="4769" y="3500"/>
                </a:lnTo>
                <a:lnTo>
                  <a:pt x="4852" y="3396"/>
                </a:lnTo>
                <a:lnTo>
                  <a:pt x="4937" y="3390"/>
                </a:lnTo>
                <a:cubicBezTo>
                  <a:pt x="4956" y="3388"/>
                  <a:pt x="4969" y="3372"/>
                  <a:pt x="4968" y="3355"/>
                </a:cubicBezTo>
                <a:lnTo>
                  <a:pt x="4953" y="3159"/>
                </a:lnTo>
                <a:lnTo>
                  <a:pt x="5047" y="3054"/>
                </a:lnTo>
                <a:cubicBezTo>
                  <a:pt x="5052" y="3048"/>
                  <a:pt x="5055" y="3039"/>
                  <a:pt x="5055" y="3031"/>
                </a:cubicBezTo>
                <a:lnTo>
                  <a:pt x="5047" y="2929"/>
                </a:lnTo>
                <a:cubicBezTo>
                  <a:pt x="5047" y="2920"/>
                  <a:pt x="5043" y="2912"/>
                  <a:pt x="5036" y="2907"/>
                </a:cubicBezTo>
                <a:lnTo>
                  <a:pt x="4928" y="2809"/>
                </a:lnTo>
                <a:lnTo>
                  <a:pt x="4915" y="2611"/>
                </a:lnTo>
                <a:cubicBezTo>
                  <a:pt x="4913" y="2595"/>
                  <a:pt x="4897" y="2581"/>
                  <a:pt x="4882" y="2581"/>
                </a:cubicBezTo>
                <a:cubicBezTo>
                  <a:pt x="4881" y="2581"/>
                  <a:pt x="4880" y="2581"/>
                  <a:pt x="4879" y="2581"/>
                </a:cubicBezTo>
                <a:lnTo>
                  <a:pt x="4702" y="2595"/>
                </a:lnTo>
                <a:lnTo>
                  <a:pt x="4697" y="2527"/>
                </a:lnTo>
                <a:lnTo>
                  <a:pt x="4767" y="2456"/>
                </a:lnTo>
                <a:lnTo>
                  <a:pt x="4852" y="2526"/>
                </a:lnTo>
                <a:cubicBezTo>
                  <a:pt x="4857" y="2531"/>
                  <a:pt x="4864" y="2534"/>
                  <a:pt x="4871" y="2534"/>
                </a:cubicBezTo>
                <a:cubicBezTo>
                  <a:pt x="4876" y="2534"/>
                  <a:pt x="4882" y="2532"/>
                  <a:pt x="4886" y="2529"/>
                </a:cubicBezTo>
                <a:cubicBezTo>
                  <a:pt x="4897" y="2523"/>
                  <a:pt x="4905" y="2511"/>
                  <a:pt x="4904" y="2498"/>
                </a:cubicBezTo>
                <a:lnTo>
                  <a:pt x="4897" y="2404"/>
                </a:lnTo>
                <a:cubicBezTo>
                  <a:pt x="4896" y="2396"/>
                  <a:pt x="4894" y="2388"/>
                  <a:pt x="4886" y="2382"/>
                </a:cubicBezTo>
                <a:lnTo>
                  <a:pt x="4788" y="2290"/>
                </a:lnTo>
                <a:lnTo>
                  <a:pt x="4775" y="2105"/>
                </a:lnTo>
                <a:lnTo>
                  <a:pt x="4961" y="1992"/>
                </a:lnTo>
                <a:cubicBezTo>
                  <a:pt x="4972" y="1986"/>
                  <a:pt x="4978" y="1974"/>
                  <a:pt x="4977" y="1962"/>
                </a:cubicBezTo>
                <a:lnTo>
                  <a:pt x="4969" y="1854"/>
                </a:lnTo>
                <a:cubicBezTo>
                  <a:pt x="4968" y="1841"/>
                  <a:pt x="4959" y="1829"/>
                  <a:pt x="4947" y="1825"/>
                </a:cubicBezTo>
                <a:cubicBezTo>
                  <a:pt x="4943" y="1824"/>
                  <a:pt x="4939" y="1823"/>
                  <a:pt x="4936" y="1823"/>
                </a:cubicBezTo>
                <a:cubicBezTo>
                  <a:pt x="4926" y="1823"/>
                  <a:pt x="4918" y="1827"/>
                  <a:pt x="4911" y="1835"/>
                </a:cubicBezTo>
                <a:lnTo>
                  <a:pt x="4818" y="1941"/>
                </a:lnTo>
                <a:lnTo>
                  <a:pt x="4655" y="1953"/>
                </a:lnTo>
                <a:lnTo>
                  <a:pt x="4644" y="1789"/>
                </a:lnTo>
                <a:lnTo>
                  <a:pt x="4735" y="1684"/>
                </a:lnTo>
                <a:cubicBezTo>
                  <a:pt x="4741" y="1677"/>
                  <a:pt x="4744" y="1669"/>
                  <a:pt x="4744" y="1660"/>
                </a:cubicBezTo>
                <a:lnTo>
                  <a:pt x="4735" y="1552"/>
                </a:lnTo>
                <a:cubicBezTo>
                  <a:pt x="4735" y="1540"/>
                  <a:pt x="4728" y="1530"/>
                  <a:pt x="4717" y="1524"/>
                </a:cubicBezTo>
                <a:lnTo>
                  <a:pt x="4491" y="1431"/>
                </a:lnTo>
                <a:cubicBezTo>
                  <a:pt x="4487" y="1430"/>
                  <a:pt x="4483" y="1429"/>
                  <a:pt x="4479" y="1429"/>
                </a:cubicBezTo>
                <a:cubicBezTo>
                  <a:pt x="4472" y="1429"/>
                  <a:pt x="4466" y="1431"/>
                  <a:pt x="4460" y="1435"/>
                </a:cubicBezTo>
                <a:cubicBezTo>
                  <a:pt x="4451" y="1441"/>
                  <a:pt x="4446" y="1451"/>
                  <a:pt x="4447" y="1464"/>
                </a:cubicBezTo>
                <a:lnTo>
                  <a:pt x="4453" y="1558"/>
                </a:lnTo>
                <a:lnTo>
                  <a:pt x="4353" y="1665"/>
                </a:lnTo>
                <a:lnTo>
                  <a:pt x="4270" y="1769"/>
                </a:lnTo>
                <a:lnTo>
                  <a:pt x="4182" y="1776"/>
                </a:lnTo>
                <a:lnTo>
                  <a:pt x="4093" y="1693"/>
                </a:lnTo>
                <a:lnTo>
                  <a:pt x="4087" y="1596"/>
                </a:lnTo>
                <a:cubicBezTo>
                  <a:pt x="4085" y="1586"/>
                  <a:pt x="4078" y="1575"/>
                  <a:pt x="4068" y="1570"/>
                </a:cubicBezTo>
                <a:cubicBezTo>
                  <a:pt x="4063" y="1568"/>
                  <a:pt x="4058" y="1566"/>
                  <a:pt x="4053" y="1566"/>
                </a:cubicBezTo>
                <a:cubicBezTo>
                  <a:pt x="4047" y="1566"/>
                  <a:pt x="4041" y="1568"/>
                  <a:pt x="4036" y="1571"/>
                </a:cubicBezTo>
                <a:lnTo>
                  <a:pt x="3631" y="1815"/>
                </a:lnTo>
                <a:lnTo>
                  <a:pt x="3575" y="1819"/>
                </a:lnTo>
                <a:lnTo>
                  <a:pt x="3575" y="1819"/>
                </a:lnTo>
                <a:lnTo>
                  <a:pt x="3650" y="1530"/>
                </a:lnTo>
                <a:cubicBezTo>
                  <a:pt x="3652" y="1518"/>
                  <a:pt x="3647" y="1506"/>
                  <a:pt x="3639" y="1497"/>
                </a:cubicBezTo>
                <a:lnTo>
                  <a:pt x="3522" y="1397"/>
                </a:lnTo>
                <a:cubicBezTo>
                  <a:pt x="3516" y="1392"/>
                  <a:pt x="3509" y="1389"/>
                  <a:pt x="3501" y="1389"/>
                </a:cubicBezTo>
                <a:cubicBezTo>
                  <a:pt x="3496" y="1389"/>
                  <a:pt x="3491" y="1390"/>
                  <a:pt x="3486" y="1392"/>
                </a:cubicBezTo>
                <a:cubicBezTo>
                  <a:pt x="3475" y="1397"/>
                  <a:pt x="3467" y="1410"/>
                  <a:pt x="3468" y="1423"/>
                </a:cubicBezTo>
                <a:lnTo>
                  <a:pt x="3475" y="1523"/>
                </a:lnTo>
                <a:lnTo>
                  <a:pt x="3379" y="1741"/>
                </a:lnTo>
                <a:cubicBezTo>
                  <a:pt x="3376" y="1746"/>
                  <a:pt x="3376" y="1751"/>
                  <a:pt x="3376" y="1757"/>
                </a:cubicBezTo>
                <a:lnTo>
                  <a:pt x="3382" y="1851"/>
                </a:lnTo>
                <a:lnTo>
                  <a:pt x="3324" y="1925"/>
                </a:lnTo>
                <a:lnTo>
                  <a:pt x="3236" y="1860"/>
                </a:lnTo>
                <a:lnTo>
                  <a:pt x="3224" y="1672"/>
                </a:lnTo>
                <a:lnTo>
                  <a:pt x="3323" y="1565"/>
                </a:lnTo>
                <a:cubicBezTo>
                  <a:pt x="3329" y="1559"/>
                  <a:pt x="3332" y="1549"/>
                  <a:pt x="3332" y="1540"/>
                </a:cubicBezTo>
                <a:lnTo>
                  <a:pt x="3317" y="1330"/>
                </a:lnTo>
                <a:cubicBezTo>
                  <a:pt x="3316" y="1321"/>
                  <a:pt x="3312" y="1313"/>
                  <a:pt x="3306" y="1308"/>
                </a:cubicBezTo>
                <a:lnTo>
                  <a:pt x="3181" y="1201"/>
                </a:lnTo>
                <a:cubicBezTo>
                  <a:pt x="3175" y="1196"/>
                  <a:pt x="3169" y="1193"/>
                  <a:pt x="3162" y="1193"/>
                </a:cubicBezTo>
                <a:cubicBezTo>
                  <a:pt x="3160" y="1193"/>
                  <a:pt x="3158" y="1193"/>
                  <a:pt x="3156" y="1193"/>
                </a:cubicBezTo>
                <a:cubicBezTo>
                  <a:pt x="3147" y="1194"/>
                  <a:pt x="3139" y="1199"/>
                  <a:pt x="3134" y="1206"/>
                </a:cubicBezTo>
                <a:lnTo>
                  <a:pt x="3062" y="1299"/>
                </a:lnTo>
                <a:lnTo>
                  <a:pt x="2964" y="1215"/>
                </a:lnTo>
                <a:cubicBezTo>
                  <a:pt x="2958" y="1210"/>
                  <a:pt x="2950" y="1208"/>
                  <a:pt x="2943" y="1208"/>
                </a:cubicBezTo>
                <a:cubicBezTo>
                  <a:pt x="2938" y="1208"/>
                  <a:pt x="2933" y="1209"/>
                  <a:pt x="2928" y="1211"/>
                </a:cubicBezTo>
                <a:cubicBezTo>
                  <a:pt x="2916" y="1216"/>
                  <a:pt x="2908" y="1230"/>
                  <a:pt x="2910" y="1242"/>
                </a:cubicBezTo>
                <a:lnTo>
                  <a:pt x="2918" y="1344"/>
                </a:lnTo>
                <a:lnTo>
                  <a:pt x="2741" y="1548"/>
                </a:lnTo>
                <a:lnTo>
                  <a:pt x="2677" y="1553"/>
                </a:lnTo>
                <a:lnTo>
                  <a:pt x="2650" y="1159"/>
                </a:lnTo>
                <a:cubicBezTo>
                  <a:pt x="2648" y="1150"/>
                  <a:pt x="2645" y="1142"/>
                  <a:pt x="2637" y="1137"/>
                </a:cubicBezTo>
                <a:lnTo>
                  <a:pt x="2530" y="1043"/>
                </a:lnTo>
                <a:cubicBezTo>
                  <a:pt x="2524" y="1038"/>
                  <a:pt x="2515" y="1035"/>
                  <a:pt x="2506" y="1035"/>
                </a:cubicBezTo>
                <a:cubicBezTo>
                  <a:pt x="2505" y="1035"/>
                  <a:pt x="2503" y="1035"/>
                  <a:pt x="2502" y="1035"/>
                </a:cubicBezTo>
                <a:cubicBezTo>
                  <a:pt x="2492" y="1038"/>
                  <a:pt x="2483" y="1044"/>
                  <a:pt x="2479" y="1054"/>
                </a:cubicBezTo>
                <a:lnTo>
                  <a:pt x="2376" y="1267"/>
                </a:lnTo>
                <a:lnTo>
                  <a:pt x="2298" y="1471"/>
                </a:lnTo>
                <a:lnTo>
                  <a:pt x="2236" y="1475"/>
                </a:lnTo>
                <a:lnTo>
                  <a:pt x="2230" y="1407"/>
                </a:lnTo>
                <a:cubicBezTo>
                  <a:pt x="2229" y="1397"/>
                  <a:pt x="2225" y="1389"/>
                  <a:pt x="2219" y="1384"/>
                </a:cubicBezTo>
                <a:cubicBezTo>
                  <a:pt x="2213" y="1379"/>
                  <a:pt x="2206" y="1376"/>
                  <a:pt x="2199" y="1376"/>
                </a:cubicBezTo>
                <a:cubicBezTo>
                  <a:pt x="2198" y="1376"/>
                  <a:pt x="2197" y="1376"/>
                  <a:pt x="2196" y="1376"/>
                </a:cubicBezTo>
                <a:lnTo>
                  <a:pt x="1978" y="1392"/>
                </a:lnTo>
                <a:cubicBezTo>
                  <a:pt x="1968" y="1393"/>
                  <a:pt x="1958" y="1398"/>
                  <a:pt x="1952" y="1409"/>
                </a:cubicBezTo>
                <a:lnTo>
                  <a:pt x="1825" y="1643"/>
                </a:lnTo>
                <a:cubicBezTo>
                  <a:pt x="1823" y="1628"/>
                  <a:pt x="1811" y="1616"/>
                  <a:pt x="1797" y="1616"/>
                </a:cubicBezTo>
                <a:cubicBezTo>
                  <a:pt x="1795" y="1616"/>
                  <a:pt x="1794" y="1616"/>
                  <a:pt x="1792" y="1616"/>
                </a:cubicBezTo>
                <a:lnTo>
                  <a:pt x="1716" y="1621"/>
                </a:lnTo>
                <a:lnTo>
                  <a:pt x="1713" y="1559"/>
                </a:lnTo>
                <a:lnTo>
                  <a:pt x="1803" y="1460"/>
                </a:lnTo>
                <a:cubicBezTo>
                  <a:pt x="1810" y="1454"/>
                  <a:pt x="1813" y="1444"/>
                  <a:pt x="1813" y="1435"/>
                </a:cubicBezTo>
                <a:lnTo>
                  <a:pt x="1784" y="1034"/>
                </a:lnTo>
                <a:lnTo>
                  <a:pt x="1954" y="1022"/>
                </a:lnTo>
                <a:cubicBezTo>
                  <a:pt x="1966" y="1021"/>
                  <a:pt x="1977" y="1013"/>
                  <a:pt x="1983" y="1003"/>
                </a:cubicBezTo>
                <a:lnTo>
                  <a:pt x="2084" y="778"/>
                </a:lnTo>
                <a:cubicBezTo>
                  <a:pt x="2089" y="767"/>
                  <a:pt x="2088" y="754"/>
                  <a:pt x="2080" y="746"/>
                </a:cubicBezTo>
                <a:cubicBezTo>
                  <a:pt x="2075" y="736"/>
                  <a:pt x="2065" y="731"/>
                  <a:pt x="2055" y="731"/>
                </a:cubicBezTo>
                <a:cubicBezTo>
                  <a:pt x="2054" y="731"/>
                  <a:pt x="2053" y="731"/>
                  <a:pt x="2052" y="731"/>
                </a:cubicBezTo>
                <a:lnTo>
                  <a:pt x="1969" y="736"/>
                </a:lnTo>
                <a:lnTo>
                  <a:pt x="1965" y="683"/>
                </a:lnTo>
                <a:lnTo>
                  <a:pt x="2064" y="576"/>
                </a:lnTo>
                <a:cubicBezTo>
                  <a:pt x="2070" y="570"/>
                  <a:pt x="2073" y="560"/>
                  <a:pt x="2073" y="551"/>
                </a:cubicBezTo>
                <a:lnTo>
                  <a:pt x="2050" y="226"/>
                </a:lnTo>
                <a:cubicBezTo>
                  <a:pt x="2048" y="217"/>
                  <a:pt x="2045" y="209"/>
                  <a:pt x="2038" y="204"/>
                </a:cubicBezTo>
                <a:lnTo>
                  <a:pt x="1813" y="8"/>
                </a:lnTo>
                <a:cubicBezTo>
                  <a:pt x="1808" y="4"/>
                  <a:pt x="1800" y="1"/>
                  <a:pt x="17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943;p51">
            <a:extLst>
              <a:ext uri="{FF2B5EF4-FFF2-40B4-BE49-F238E27FC236}">
                <a16:creationId xmlns:a16="http://schemas.microsoft.com/office/drawing/2014/main" id="{AB81D331-91AF-BA13-0C7A-FDE9967C96EF}"/>
              </a:ext>
            </a:extLst>
          </p:cNvPr>
          <p:cNvSpPr/>
          <p:nvPr/>
        </p:nvSpPr>
        <p:spPr>
          <a:xfrm>
            <a:off x="1126556" y="2665458"/>
            <a:ext cx="287529" cy="294643"/>
          </a:xfrm>
          <a:custGeom>
            <a:avLst/>
            <a:gdLst/>
            <a:ahLst/>
            <a:cxnLst/>
            <a:rect l="l" t="t" r="r" b="b"/>
            <a:pathLst>
              <a:path w="3881" h="3977" extrusionOk="0">
                <a:moveTo>
                  <a:pt x="913" y="2554"/>
                </a:moveTo>
                <a:lnTo>
                  <a:pt x="1020" y="2647"/>
                </a:lnTo>
                <a:lnTo>
                  <a:pt x="1137" y="2639"/>
                </a:lnTo>
                <a:lnTo>
                  <a:pt x="1237" y="2633"/>
                </a:lnTo>
                <a:lnTo>
                  <a:pt x="1354" y="2742"/>
                </a:lnTo>
                <a:lnTo>
                  <a:pt x="1247" y="2748"/>
                </a:lnTo>
                <a:lnTo>
                  <a:pt x="1030" y="2764"/>
                </a:lnTo>
                <a:lnTo>
                  <a:pt x="920" y="2655"/>
                </a:lnTo>
                <a:lnTo>
                  <a:pt x="804" y="2663"/>
                </a:lnTo>
                <a:lnTo>
                  <a:pt x="704" y="2669"/>
                </a:lnTo>
                <a:lnTo>
                  <a:pt x="704" y="2669"/>
                </a:lnTo>
                <a:lnTo>
                  <a:pt x="913" y="2554"/>
                </a:lnTo>
                <a:close/>
                <a:moveTo>
                  <a:pt x="3533" y="1"/>
                </a:moveTo>
                <a:lnTo>
                  <a:pt x="3541" y="118"/>
                </a:lnTo>
                <a:lnTo>
                  <a:pt x="3440" y="124"/>
                </a:lnTo>
                <a:lnTo>
                  <a:pt x="3333" y="133"/>
                </a:lnTo>
                <a:lnTo>
                  <a:pt x="3221" y="140"/>
                </a:lnTo>
                <a:lnTo>
                  <a:pt x="2996" y="39"/>
                </a:lnTo>
                <a:lnTo>
                  <a:pt x="2904" y="162"/>
                </a:lnTo>
                <a:lnTo>
                  <a:pt x="2687" y="178"/>
                </a:lnTo>
                <a:lnTo>
                  <a:pt x="2578" y="289"/>
                </a:lnTo>
                <a:lnTo>
                  <a:pt x="2490" y="404"/>
                </a:lnTo>
                <a:lnTo>
                  <a:pt x="2173" y="526"/>
                </a:lnTo>
                <a:lnTo>
                  <a:pt x="2288" y="628"/>
                </a:lnTo>
                <a:lnTo>
                  <a:pt x="2513" y="729"/>
                </a:lnTo>
                <a:lnTo>
                  <a:pt x="2607" y="723"/>
                </a:lnTo>
                <a:lnTo>
                  <a:pt x="2521" y="830"/>
                </a:lnTo>
                <a:lnTo>
                  <a:pt x="2303" y="846"/>
                </a:lnTo>
                <a:lnTo>
                  <a:pt x="2310" y="953"/>
                </a:lnTo>
                <a:lnTo>
                  <a:pt x="2319" y="1062"/>
                </a:lnTo>
                <a:lnTo>
                  <a:pt x="2102" y="1180"/>
                </a:lnTo>
                <a:lnTo>
                  <a:pt x="1993" y="1086"/>
                </a:lnTo>
                <a:lnTo>
                  <a:pt x="1777" y="992"/>
                </a:lnTo>
                <a:lnTo>
                  <a:pt x="1769" y="884"/>
                </a:lnTo>
                <a:lnTo>
                  <a:pt x="1646" y="791"/>
                </a:lnTo>
                <a:lnTo>
                  <a:pt x="1538" y="682"/>
                </a:lnTo>
                <a:lnTo>
                  <a:pt x="1320" y="697"/>
                </a:lnTo>
                <a:lnTo>
                  <a:pt x="1225" y="922"/>
                </a:lnTo>
                <a:lnTo>
                  <a:pt x="1117" y="930"/>
                </a:lnTo>
                <a:lnTo>
                  <a:pt x="1233" y="1030"/>
                </a:lnTo>
                <a:lnTo>
                  <a:pt x="1241" y="1139"/>
                </a:lnTo>
                <a:lnTo>
                  <a:pt x="1248" y="1240"/>
                </a:lnTo>
                <a:lnTo>
                  <a:pt x="1148" y="1356"/>
                </a:lnTo>
                <a:lnTo>
                  <a:pt x="1056" y="1472"/>
                </a:lnTo>
                <a:lnTo>
                  <a:pt x="940" y="1479"/>
                </a:lnTo>
                <a:lnTo>
                  <a:pt x="847" y="1596"/>
                </a:lnTo>
                <a:lnTo>
                  <a:pt x="964" y="1805"/>
                </a:lnTo>
                <a:lnTo>
                  <a:pt x="970" y="1905"/>
                </a:lnTo>
                <a:lnTo>
                  <a:pt x="1086" y="1898"/>
                </a:lnTo>
                <a:lnTo>
                  <a:pt x="1100" y="2108"/>
                </a:lnTo>
                <a:lnTo>
                  <a:pt x="1194" y="1999"/>
                </a:lnTo>
                <a:lnTo>
                  <a:pt x="1413" y="1983"/>
                </a:lnTo>
                <a:lnTo>
                  <a:pt x="1513" y="1977"/>
                </a:lnTo>
                <a:lnTo>
                  <a:pt x="1521" y="2078"/>
                </a:lnTo>
                <a:lnTo>
                  <a:pt x="1428" y="2201"/>
                </a:lnTo>
                <a:lnTo>
                  <a:pt x="1319" y="2208"/>
                </a:lnTo>
                <a:lnTo>
                  <a:pt x="1002" y="2333"/>
                </a:lnTo>
                <a:lnTo>
                  <a:pt x="800" y="2565"/>
                </a:lnTo>
                <a:lnTo>
                  <a:pt x="582" y="2581"/>
                </a:lnTo>
                <a:lnTo>
                  <a:pt x="706" y="2673"/>
                </a:lnTo>
                <a:lnTo>
                  <a:pt x="590" y="2681"/>
                </a:lnTo>
                <a:lnTo>
                  <a:pt x="598" y="2798"/>
                </a:lnTo>
                <a:lnTo>
                  <a:pt x="280" y="2820"/>
                </a:lnTo>
                <a:lnTo>
                  <a:pt x="179" y="2827"/>
                </a:lnTo>
                <a:lnTo>
                  <a:pt x="71" y="2939"/>
                </a:lnTo>
                <a:lnTo>
                  <a:pt x="79" y="3046"/>
                </a:lnTo>
                <a:lnTo>
                  <a:pt x="194" y="3039"/>
                </a:lnTo>
                <a:lnTo>
                  <a:pt x="410" y="3023"/>
                </a:lnTo>
                <a:lnTo>
                  <a:pt x="527" y="3123"/>
                </a:lnTo>
                <a:lnTo>
                  <a:pt x="418" y="3131"/>
                </a:lnTo>
                <a:lnTo>
                  <a:pt x="304" y="3139"/>
                </a:lnTo>
                <a:lnTo>
                  <a:pt x="202" y="3147"/>
                </a:lnTo>
                <a:lnTo>
                  <a:pt x="96" y="3264"/>
                </a:lnTo>
                <a:lnTo>
                  <a:pt x="1" y="3379"/>
                </a:lnTo>
                <a:lnTo>
                  <a:pt x="110" y="3473"/>
                </a:lnTo>
                <a:lnTo>
                  <a:pt x="217" y="3366"/>
                </a:lnTo>
                <a:lnTo>
                  <a:pt x="327" y="3459"/>
                </a:lnTo>
                <a:lnTo>
                  <a:pt x="232" y="3575"/>
                </a:lnTo>
                <a:lnTo>
                  <a:pt x="240" y="3683"/>
                </a:lnTo>
                <a:lnTo>
                  <a:pt x="341" y="3675"/>
                </a:lnTo>
                <a:lnTo>
                  <a:pt x="456" y="3668"/>
                </a:lnTo>
                <a:lnTo>
                  <a:pt x="247" y="3791"/>
                </a:lnTo>
                <a:lnTo>
                  <a:pt x="571" y="3768"/>
                </a:lnTo>
                <a:lnTo>
                  <a:pt x="580" y="3869"/>
                </a:lnTo>
                <a:lnTo>
                  <a:pt x="587" y="3977"/>
                </a:lnTo>
                <a:lnTo>
                  <a:pt x="790" y="3853"/>
                </a:lnTo>
                <a:lnTo>
                  <a:pt x="891" y="3847"/>
                </a:lnTo>
                <a:lnTo>
                  <a:pt x="1014" y="3947"/>
                </a:lnTo>
                <a:lnTo>
                  <a:pt x="1232" y="3931"/>
                </a:lnTo>
                <a:lnTo>
                  <a:pt x="1324" y="3816"/>
                </a:lnTo>
                <a:lnTo>
                  <a:pt x="1440" y="3916"/>
                </a:lnTo>
                <a:lnTo>
                  <a:pt x="1651" y="3902"/>
                </a:lnTo>
                <a:lnTo>
                  <a:pt x="1643" y="3794"/>
                </a:lnTo>
                <a:lnTo>
                  <a:pt x="1758" y="3785"/>
                </a:lnTo>
                <a:lnTo>
                  <a:pt x="1852" y="3676"/>
                </a:lnTo>
                <a:lnTo>
                  <a:pt x="1860" y="3778"/>
                </a:lnTo>
                <a:lnTo>
                  <a:pt x="1977" y="3770"/>
                </a:lnTo>
                <a:lnTo>
                  <a:pt x="2071" y="3660"/>
                </a:lnTo>
                <a:lnTo>
                  <a:pt x="2179" y="3653"/>
                </a:lnTo>
                <a:lnTo>
                  <a:pt x="2397" y="3638"/>
                </a:lnTo>
                <a:lnTo>
                  <a:pt x="2614" y="3622"/>
                </a:lnTo>
                <a:lnTo>
                  <a:pt x="2817" y="3607"/>
                </a:lnTo>
                <a:lnTo>
                  <a:pt x="2940" y="3701"/>
                </a:lnTo>
                <a:lnTo>
                  <a:pt x="3151" y="3584"/>
                </a:lnTo>
                <a:lnTo>
                  <a:pt x="3242" y="3468"/>
                </a:lnTo>
                <a:lnTo>
                  <a:pt x="3235" y="3361"/>
                </a:lnTo>
                <a:lnTo>
                  <a:pt x="3350" y="3352"/>
                </a:lnTo>
                <a:lnTo>
                  <a:pt x="3443" y="3237"/>
                </a:lnTo>
                <a:lnTo>
                  <a:pt x="3437" y="3137"/>
                </a:lnTo>
                <a:lnTo>
                  <a:pt x="3547" y="3128"/>
                </a:lnTo>
                <a:lnTo>
                  <a:pt x="3539" y="3020"/>
                </a:lnTo>
                <a:lnTo>
                  <a:pt x="3532" y="2913"/>
                </a:lnTo>
                <a:lnTo>
                  <a:pt x="3523" y="2805"/>
                </a:lnTo>
                <a:lnTo>
                  <a:pt x="3624" y="2689"/>
                </a:lnTo>
                <a:lnTo>
                  <a:pt x="3616" y="2587"/>
                </a:lnTo>
                <a:lnTo>
                  <a:pt x="3609" y="2470"/>
                </a:lnTo>
                <a:lnTo>
                  <a:pt x="3702" y="2362"/>
                </a:lnTo>
                <a:lnTo>
                  <a:pt x="3687" y="2144"/>
                </a:lnTo>
                <a:lnTo>
                  <a:pt x="3678" y="2043"/>
                </a:lnTo>
                <a:lnTo>
                  <a:pt x="3787" y="1920"/>
                </a:lnTo>
                <a:lnTo>
                  <a:pt x="3663" y="1826"/>
                </a:lnTo>
                <a:lnTo>
                  <a:pt x="3778" y="1817"/>
                </a:lnTo>
                <a:lnTo>
                  <a:pt x="3787" y="1920"/>
                </a:lnTo>
                <a:lnTo>
                  <a:pt x="3880" y="1810"/>
                </a:lnTo>
                <a:lnTo>
                  <a:pt x="3875" y="1801"/>
                </a:lnTo>
                <a:lnTo>
                  <a:pt x="3859" y="1820"/>
                </a:lnTo>
                <a:lnTo>
                  <a:pt x="3734" y="1607"/>
                </a:lnTo>
                <a:lnTo>
                  <a:pt x="3617" y="1511"/>
                </a:lnTo>
                <a:lnTo>
                  <a:pt x="3610" y="1404"/>
                </a:lnTo>
                <a:lnTo>
                  <a:pt x="3393" y="1310"/>
                </a:lnTo>
                <a:lnTo>
                  <a:pt x="3278" y="1318"/>
                </a:lnTo>
                <a:lnTo>
                  <a:pt x="3198" y="1323"/>
                </a:lnTo>
                <a:lnTo>
                  <a:pt x="3095" y="1432"/>
                </a:lnTo>
                <a:lnTo>
                  <a:pt x="3089" y="1426"/>
                </a:lnTo>
                <a:lnTo>
                  <a:pt x="3076" y="1441"/>
                </a:lnTo>
                <a:lnTo>
                  <a:pt x="2960" y="1341"/>
                </a:lnTo>
                <a:lnTo>
                  <a:pt x="2844" y="1240"/>
                </a:lnTo>
                <a:lnTo>
                  <a:pt x="2729" y="1140"/>
                </a:lnTo>
                <a:lnTo>
                  <a:pt x="2612" y="1047"/>
                </a:lnTo>
                <a:lnTo>
                  <a:pt x="2713" y="924"/>
                </a:lnTo>
                <a:lnTo>
                  <a:pt x="2706" y="823"/>
                </a:lnTo>
                <a:lnTo>
                  <a:pt x="2735" y="821"/>
                </a:lnTo>
                <a:lnTo>
                  <a:pt x="2735" y="813"/>
                </a:lnTo>
                <a:lnTo>
                  <a:pt x="2835" y="806"/>
                </a:lnTo>
                <a:lnTo>
                  <a:pt x="2944" y="895"/>
                </a:lnTo>
                <a:lnTo>
                  <a:pt x="3033" y="801"/>
                </a:lnTo>
                <a:lnTo>
                  <a:pt x="3026" y="693"/>
                </a:lnTo>
                <a:lnTo>
                  <a:pt x="3132" y="576"/>
                </a:lnTo>
                <a:lnTo>
                  <a:pt x="3219" y="461"/>
                </a:lnTo>
                <a:lnTo>
                  <a:pt x="3240" y="459"/>
                </a:lnTo>
                <a:lnTo>
                  <a:pt x="3246" y="450"/>
                </a:lnTo>
                <a:lnTo>
                  <a:pt x="3465" y="435"/>
                </a:lnTo>
                <a:lnTo>
                  <a:pt x="3565" y="427"/>
                </a:lnTo>
                <a:lnTo>
                  <a:pt x="3458" y="334"/>
                </a:lnTo>
                <a:lnTo>
                  <a:pt x="3558" y="328"/>
                </a:lnTo>
                <a:lnTo>
                  <a:pt x="3673" y="320"/>
                </a:lnTo>
                <a:lnTo>
                  <a:pt x="3766" y="204"/>
                </a:lnTo>
                <a:lnTo>
                  <a:pt x="3658" y="109"/>
                </a:lnTo>
                <a:lnTo>
                  <a:pt x="35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944;p51">
            <a:extLst>
              <a:ext uri="{FF2B5EF4-FFF2-40B4-BE49-F238E27FC236}">
                <a16:creationId xmlns:a16="http://schemas.microsoft.com/office/drawing/2014/main" id="{06A297B5-FDA7-D6FF-ED69-FDF08F114D1D}"/>
              </a:ext>
            </a:extLst>
          </p:cNvPr>
          <p:cNvSpPr/>
          <p:nvPr/>
        </p:nvSpPr>
        <p:spPr>
          <a:xfrm>
            <a:off x="1123666" y="2662346"/>
            <a:ext cx="292493" cy="299977"/>
          </a:xfrm>
          <a:custGeom>
            <a:avLst/>
            <a:gdLst/>
            <a:ahLst/>
            <a:cxnLst/>
            <a:rect l="l" t="t" r="r" b="b"/>
            <a:pathLst>
              <a:path w="3948" h="4049" extrusionOk="0">
                <a:moveTo>
                  <a:pt x="808" y="2639"/>
                </a:moveTo>
                <a:lnTo>
                  <a:pt x="747" y="2674"/>
                </a:lnTo>
                <a:lnTo>
                  <a:pt x="711" y="2646"/>
                </a:lnTo>
                <a:lnTo>
                  <a:pt x="808" y="2639"/>
                </a:lnTo>
                <a:close/>
                <a:moveTo>
                  <a:pt x="949" y="2635"/>
                </a:moveTo>
                <a:lnTo>
                  <a:pt x="1039" y="2713"/>
                </a:lnTo>
                <a:cubicBezTo>
                  <a:pt x="1045" y="2718"/>
                  <a:pt x="1051" y="2722"/>
                  <a:pt x="1060" y="2722"/>
                </a:cubicBezTo>
                <a:cubicBezTo>
                  <a:pt x="1060" y="2722"/>
                  <a:pt x="1061" y="2722"/>
                  <a:pt x="1062" y="2722"/>
                </a:cubicBezTo>
                <a:lnTo>
                  <a:pt x="1265" y="2707"/>
                </a:lnTo>
                <a:lnTo>
                  <a:pt x="1317" y="2755"/>
                </a:lnTo>
                <a:lnTo>
                  <a:pt x="1082" y="2773"/>
                </a:lnTo>
                <a:lnTo>
                  <a:pt x="984" y="2674"/>
                </a:lnTo>
                <a:cubicBezTo>
                  <a:pt x="978" y="2668"/>
                  <a:pt x="970" y="2664"/>
                  <a:pt x="961" y="2664"/>
                </a:cubicBezTo>
                <a:lnTo>
                  <a:pt x="958" y="2664"/>
                </a:lnTo>
                <a:lnTo>
                  <a:pt x="890" y="2670"/>
                </a:lnTo>
                <a:lnTo>
                  <a:pt x="949" y="2635"/>
                </a:lnTo>
                <a:close/>
                <a:moveTo>
                  <a:pt x="3604" y="115"/>
                </a:moveTo>
                <a:lnTo>
                  <a:pt x="3754" y="248"/>
                </a:lnTo>
                <a:lnTo>
                  <a:pt x="3690" y="328"/>
                </a:lnTo>
                <a:lnTo>
                  <a:pt x="3487" y="342"/>
                </a:lnTo>
                <a:cubicBezTo>
                  <a:pt x="3474" y="343"/>
                  <a:pt x="3462" y="352"/>
                  <a:pt x="3458" y="364"/>
                </a:cubicBezTo>
                <a:cubicBezTo>
                  <a:pt x="3453" y="378"/>
                  <a:pt x="3457" y="390"/>
                  <a:pt x="3468" y="400"/>
                </a:cubicBezTo>
                <a:lnTo>
                  <a:pt x="3515" y="441"/>
                </a:lnTo>
                <a:lnTo>
                  <a:pt x="3275" y="458"/>
                </a:lnTo>
                <a:cubicBezTo>
                  <a:pt x="3268" y="458"/>
                  <a:pt x="3259" y="462"/>
                  <a:pt x="3254" y="467"/>
                </a:cubicBezTo>
                <a:lnTo>
                  <a:pt x="3247" y="467"/>
                </a:lnTo>
                <a:cubicBezTo>
                  <a:pt x="3237" y="468"/>
                  <a:pt x="3228" y="473"/>
                  <a:pt x="3223" y="480"/>
                </a:cubicBezTo>
                <a:lnTo>
                  <a:pt x="3139" y="593"/>
                </a:lnTo>
                <a:lnTo>
                  <a:pt x="3031" y="711"/>
                </a:lnTo>
                <a:cubicBezTo>
                  <a:pt x="3025" y="717"/>
                  <a:pt x="3023" y="727"/>
                  <a:pt x="3023" y="735"/>
                </a:cubicBezTo>
                <a:lnTo>
                  <a:pt x="3029" y="829"/>
                </a:lnTo>
                <a:lnTo>
                  <a:pt x="2972" y="890"/>
                </a:lnTo>
                <a:lnTo>
                  <a:pt x="2888" y="821"/>
                </a:lnTo>
                <a:cubicBezTo>
                  <a:pt x="2882" y="817"/>
                  <a:pt x="2875" y="814"/>
                  <a:pt x="2869" y="814"/>
                </a:cubicBezTo>
                <a:cubicBezTo>
                  <a:pt x="2867" y="814"/>
                  <a:pt x="2865" y="815"/>
                  <a:pt x="2864" y="815"/>
                </a:cubicBezTo>
                <a:lnTo>
                  <a:pt x="2764" y="821"/>
                </a:lnTo>
                <a:cubicBezTo>
                  <a:pt x="2757" y="821"/>
                  <a:pt x="2752" y="826"/>
                  <a:pt x="2747" y="831"/>
                </a:cubicBezTo>
                <a:lnTo>
                  <a:pt x="2735" y="832"/>
                </a:lnTo>
                <a:cubicBezTo>
                  <a:pt x="2717" y="833"/>
                  <a:pt x="2703" y="848"/>
                  <a:pt x="2705" y="867"/>
                </a:cubicBezTo>
                <a:lnTo>
                  <a:pt x="2712" y="954"/>
                </a:lnTo>
                <a:lnTo>
                  <a:pt x="2619" y="1068"/>
                </a:lnTo>
                <a:cubicBezTo>
                  <a:pt x="2614" y="1075"/>
                  <a:pt x="2612" y="1083"/>
                  <a:pt x="2613" y="1092"/>
                </a:cubicBezTo>
                <a:cubicBezTo>
                  <a:pt x="2613" y="1101"/>
                  <a:pt x="2618" y="1109"/>
                  <a:pt x="2624" y="1114"/>
                </a:cubicBezTo>
                <a:lnTo>
                  <a:pt x="2739" y="1207"/>
                </a:lnTo>
                <a:lnTo>
                  <a:pt x="3088" y="1509"/>
                </a:lnTo>
                <a:cubicBezTo>
                  <a:pt x="3094" y="1514"/>
                  <a:pt x="3102" y="1516"/>
                  <a:pt x="3110" y="1516"/>
                </a:cubicBezTo>
                <a:cubicBezTo>
                  <a:pt x="3117" y="1516"/>
                  <a:pt x="3124" y="1514"/>
                  <a:pt x="3130" y="1509"/>
                </a:cubicBezTo>
                <a:cubicBezTo>
                  <a:pt x="3140" y="1509"/>
                  <a:pt x="3148" y="1504"/>
                  <a:pt x="3154" y="1498"/>
                </a:cubicBezTo>
                <a:lnTo>
                  <a:pt x="3248" y="1398"/>
                </a:lnTo>
                <a:lnTo>
                  <a:pt x="3422" y="1386"/>
                </a:lnTo>
                <a:lnTo>
                  <a:pt x="3613" y="1468"/>
                </a:lnTo>
                <a:lnTo>
                  <a:pt x="3620" y="1556"/>
                </a:lnTo>
                <a:cubicBezTo>
                  <a:pt x="3620" y="1566"/>
                  <a:pt x="3625" y="1575"/>
                  <a:pt x="3632" y="1580"/>
                </a:cubicBezTo>
                <a:lnTo>
                  <a:pt x="3742" y="1671"/>
                </a:lnTo>
                <a:lnTo>
                  <a:pt x="3857" y="1865"/>
                </a:lnTo>
                <a:lnTo>
                  <a:pt x="3847" y="1877"/>
                </a:lnTo>
                <a:lnTo>
                  <a:pt x="3846" y="1853"/>
                </a:lnTo>
                <a:cubicBezTo>
                  <a:pt x="3843" y="1844"/>
                  <a:pt x="3840" y="1837"/>
                  <a:pt x="3833" y="1831"/>
                </a:cubicBezTo>
                <a:cubicBezTo>
                  <a:pt x="3827" y="1827"/>
                  <a:pt x="3821" y="1823"/>
                  <a:pt x="3813" y="1823"/>
                </a:cubicBezTo>
                <a:cubicBezTo>
                  <a:pt x="3812" y="1823"/>
                  <a:pt x="3811" y="1823"/>
                  <a:pt x="3810" y="1823"/>
                </a:cubicBezTo>
                <a:lnTo>
                  <a:pt x="3695" y="1831"/>
                </a:lnTo>
                <a:cubicBezTo>
                  <a:pt x="3681" y="1832"/>
                  <a:pt x="3670" y="1842"/>
                  <a:pt x="3665" y="1854"/>
                </a:cubicBezTo>
                <a:cubicBezTo>
                  <a:pt x="3661" y="1868"/>
                  <a:pt x="3666" y="1882"/>
                  <a:pt x="3677" y="1890"/>
                </a:cubicBezTo>
                <a:lnTo>
                  <a:pt x="3774" y="1963"/>
                </a:lnTo>
                <a:lnTo>
                  <a:pt x="3689" y="2059"/>
                </a:lnTo>
                <a:cubicBezTo>
                  <a:pt x="3684" y="2066"/>
                  <a:pt x="3681" y="2073"/>
                  <a:pt x="3681" y="2082"/>
                </a:cubicBezTo>
                <a:lnTo>
                  <a:pt x="3703" y="2388"/>
                </a:lnTo>
                <a:lnTo>
                  <a:pt x="3619" y="2486"/>
                </a:lnTo>
                <a:cubicBezTo>
                  <a:pt x="3613" y="2493"/>
                  <a:pt x="3611" y="2500"/>
                  <a:pt x="3611" y="2509"/>
                </a:cubicBezTo>
                <a:lnTo>
                  <a:pt x="3625" y="2715"/>
                </a:lnTo>
                <a:lnTo>
                  <a:pt x="3533" y="2821"/>
                </a:lnTo>
                <a:cubicBezTo>
                  <a:pt x="3528" y="2827"/>
                  <a:pt x="3525" y="2835"/>
                  <a:pt x="3525" y="2843"/>
                </a:cubicBezTo>
                <a:lnTo>
                  <a:pt x="3546" y="3137"/>
                </a:lnTo>
                <a:lnTo>
                  <a:pt x="3468" y="3142"/>
                </a:lnTo>
                <a:cubicBezTo>
                  <a:pt x="3450" y="3143"/>
                  <a:pt x="3436" y="3159"/>
                  <a:pt x="3437" y="3177"/>
                </a:cubicBezTo>
                <a:lnTo>
                  <a:pt x="3445" y="3264"/>
                </a:lnTo>
                <a:lnTo>
                  <a:pt x="3369" y="3358"/>
                </a:lnTo>
                <a:lnTo>
                  <a:pt x="3268" y="3366"/>
                </a:lnTo>
                <a:cubicBezTo>
                  <a:pt x="3249" y="3367"/>
                  <a:pt x="3236" y="3383"/>
                  <a:pt x="3237" y="3400"/>
                </a:cubicBezTo>
                <a:lnTo>
                  <a:pt x="3244" y="3496"/>
                </a:lnTo>
                <a:lnTo>
                  <a:pt x="3164" y="3596"/>
                </a:lnTo>
                <a:lnTo>
                  <a:pt x="2978" y="3700"/>
                </a:lnTo>
                <a:lnTo>
                  <a:pt x="2872" y="3619"/>
                </a:lnTo>
                <a:cubicBezTo>
                  <a:pt x="2866" y="3615"/>
                  <a:pt x="2860" y="3613"/>
                  <a:pt x="2853" y="3613"/>
                </a:cubicBezTo>
                <a:cubicBezTo>
                  <a:pt x="2852" y="3613"/>
                  <a:pt x="2850" y="3613"/>
                  <a:pt x="2849" y="3613"/>
                </a:cubicBezTo>
                <a:lnTo>
                  <a:pt x="2105" y="3665"/>
                </a:lnTo>
                <a:cubicBezTo>
                  <a:pt x="2097" y="3666"/>
                  <a:pt x="2088" y="3670"/>
                  <a:pt x="2083" y="3676"/>
                </a:cubicBezTo>
                <a:lnTo>
                  <a:pt x="1998" y="3775"/>
                </a:lnTo>
                <a:lnTo>
                  <a:pt x="1928" y="3781"/>
                </a:lnTo>
                <a:lnTo>
                  <a:pt x="1922" y="3712"/>
                </a:lnTo>
                <a:cubicBezTo>
                  <a:pt x="1921" y="3699"/>
                  <a:pt x="1914" y="3687"/>
                  <a:pt x="1901" y="3684"/>
                </a:cubicBezTo>
                <a:cubicBezTo>
                  <a:pt x="1897" y="3683"/>
                  <a:pt x="1894" y="3682"/>
                  <a:pt x="1891" y="3682"/>
                </a:cubicBezTo>
                <a:cubicBezTo>
                  <a:pt x="1881" y="3682"/>
                  <a:pt x="1872" y="3686"/>
                  <a:pt x="1865" y="3694"/>
                </a:cubicBezTo>
                <a:lnTo>
                  <a:pt x="1781" y="3793"/>
                </a:lnTo>
                <a:lnTo>
                  <a:pt x="1678" y="3800"/>
                </a:lnTo>
                <a:cubicBezTo>
                  <a:pt x="1670" y="3801"/>
                  <a:pt x="1661" y="3805"/>
                  <a:pt x="1656" y="3812"/>
                </a:cubicBezTo>
                <a:cubicBezTo>
                  <a:pt x="1651" y="3819"/>
                  <a:pt x="1649" y="3826"/>
                  <a:pt x="1649" y="3836"/>
                </a:cubicBezTo>
                <a:lnTo>
                  <a:pt x="1654" y="3911"/>
                </a:lnTo>
                <a:lnTo>
                  <a:pt x="1489" y="3923"/>
                </a:lnTo>
                <a:lnTo>
                  <a:pt x="1384" y="3830"/>
                </a:lnTo>
                <a:cubicBezTo>
                  <a:pt x="1377" y="3826"/>
                  <a:pt x="1370" y="3822"/>
                  <a:pt x="1362" y="3822"/>
                </a:cubicBezTo>
                <a:cubicBezTo>
                  <a:pt x="1361" y="3822"/>
                  <a:pt x="1360" y="3822"/>
                  <a:pt x="1359" y="3822"/>
                </a:cubicBezTo>
                <a:cubicBezTo>
                  <a:pt x="1350" y="3822"/>
                  <a:pt x="1342" y="3827"/>
                  <a:pt x="1337" y="3835"/>
                </a:cubicBezTo>
                <a:lnTo>
                  <a:pt x="1254" y="3939"/>
                </a:lnTo>
                <a:lnTo>
                  <a:pt x="1063" y="3951"/>
                </a:lnTo>
                <a:lnTo>
                  <a:pt x="949" y="3859"/>
                </a:lnTo>
                <a:cubicBezTo>
                  <a:pt x="944" y="3854"/>
                  <a:pt x="936" y="3852"/>
                  <a:pt x="930" y="3852"/>
                </a:cubicBezTo>
                <a:cubicBezTo>
                  <a:pt x="928" y="3852"/>
                  <a:pt x="927" y="3852"/>
                  <a:pt x="926" y="3852"/>
                </a:cubicBezTo>
                <a:lnTo>
                  <a:pt x="826" y="3859"/>
                </a:lnTo>
                <a:cubicBezTo>
                  <a:pt x="821" y="3861"/>
                  <a:pt x="816" y="3862"/>
                  <a:pt x="811" y="3864"/>
                </a:cubicBezTo>
                <a:lnTo>
                  <a:pt x="654" y="3960"/>
                </a:lnTo>
                <a:lnTo>
                  <a:pt x="642" y="3801"/>
                </a:lnTo>
                <a:cubicBezTo>
                  <a:pt x="641" y="3785"/>
                  <a:pt x="626" y="3772"/>
                  <a:pt x="609" y="3772"/>
                </a:cubicBezTo>
                <a:cubicBezTo>
                  <a:pt x="609" y="3772"/>
                  <a:pt x="608" y="3772"/>
                  <a:pt x="605" y="3778"/>
                </a:cubicBezTo>
                <a:lnTo>
                  <a:pt x="418" y="3791"/>
                </a:lnTo>
                <a:lnTo>
                  <a:pt x="509" y="3738"/>
                </a:lnTo>
                <a:cubicBezTo>
                  <a:pt x="522" y="3731"/>
                  <a:pt x="527" y="3715"/>
                  <a:pt x="524" y="3700"/>
                </a:cubicBezTo>
                <a:cubicBezTo>
                  <a:pt x="519" y="3686"/>
                  <a:pt x="508" y="3676"/>
                  <a:pt x="494" y="3676"/>
                </a:cubicBezTo>
                <a:cubicBezTo>
                  <a:pt x="492" y="3676"/>
                  <a:pt x="491" y="3676"/>
                  <a:pt x="490" y="3676"/>
                </a:cubicBezTo>
                <a:lnTo>
                  <a:pt x="304" y="3690"/>
                </a:lnTo>
                <a:lnTo>
                  <a:pt x="301" y="3627"/>
                </a:lnTo>
                <a:lnTo>
                  <a:pt x="387" y="3522"/>
                </a:lnTo>
                <a:cubicBezTo>
                  <a:pt x="399" y="3508"/>
                  <a:pt x="396" y="3488"/>
                  <a:pt x="384" y="3476"/>
                </a:cubicBezTo>
                <a:lnTo>
                  <a:pt x="274" y="3383"/>
                </a:lnTo>
                <a:cubicBezTo>
                  <a:pt x="268" y="3377"/>
                  <a:pt x="260" y="3375"/>
                  <a:pt x="252" y="3375"/>
                </a:cubicBezTo>
                <a:cubicBezTo>
                  <a:pt x="244" y="3375"/>
                  <a:pt x="235" y="3378"/>
                  <a:pt x="229" y="3384"/>
                </a:cubicBezTo>
                <a:lnTo>
                  <a:pt x="144" y="3471"/>
                </a:lnTo>
                <a:lnTo>
                  <a:pt x="82" y="3418"/>
                </a:lnTo>
                <a:lnTo>
                  <a:pt x="154" y="3328"/>
                </a:lnTo>
                <a:lnTo>
                  <a:pt x="251" y="3221"/>
                </a:lnTo>
                <a:lnTo>
                  <a:pt x="564" y="3200"/>
                </a:lnTo>
                <a:cubicBezTo>
                  <a:pt x="577" y="3197"/>
                  <a:pt x="589" y="3190"/>
                  <a:pt x="593" y="3177"/>
                </a:cubicBezTo>
                <a:cubicBezTo>
                  <a:pt x="598" y="3164"/>
                  <a:pt x="594" y="3151"/>
                  <a:pt x="583" y="3142"/>
                </a:cubicBezTo>
                <a:lnTo>
                  <a:pt x="468" y="3041"/>
                </a:lnTo>
                <a:cubicBezTo>
                  <a:pt x="462" y="3037"/>
                  <a:pt x="455" y="3034"/>
                  <a:pt x="447" y="3034"/>
                </a:cubicBezTo>
                <a:cubicBezTo>
                  <a:pt x="446" y="3034"/>
                  <a:pt x="445" y="3034"/>
                  <a:pt x="444" y="3034"/>
                </a:cubicBezTo>
                <a:lnTo>
                  <a:pt x="145" y="3055"/>
                </a:lnTo>
                <a:lnTo>
                  <a:pt x="141" y="2993"/>
                </a:lnTo>
                <a:lnTo>
                  <a:pt x="229" y="2903"/>
                </a:lnTo>
                <a:lnTo>
                  <a:pt x="637" y="2874"/>
                </a:lnTo>
                <a:cubicBezTo>
                  <a:pt x="645" y="2873"/>
                  <a:pt x="654" y="2868"/>
                  <a:pt x="659" y="2862"/>
                </a:cubicBezTo>
                <a:cubicBezTo>
                  <a:pt x="665" y="2856"/>
                  <a:pt x="667" y="2848"/>
                  <a:pt x="667" y="2838"/>
                </a:cubicBezTo>
                <a:lnTo>
                  <a:pt x="660" y="2754"/>
                </a:lnTo>
                <a:lnTo>
                  <a:pt x="744" y="2748"/>
                </a:lnTo>
                <a:lnTo>
                  <a:pt x="946" y="2733"/>
                </a:lnTo>
                <a:lnTo>
                  <a:pt x="1043" y="2832"/>
                </a:lnTo>
                <a:cubicBezTo>
                  <a:pt x="1050" y="2838"/>
                  <a:pt x="1058" y="2841"/>
                  <a:pt x="1066" y="2841"/>
                </a:cubicBezTo>
                <a:cubicBezTo>
                  <a:pt x="1067" y="2841"/>
                  <a:pt x="1068" y="2841"/>
                  <a:pt x="1069" y="2841"/>
                </a:cubicBezTo>
                <a:lnTo>
                  <a:pt x="1395" y="2817"/>
                </a:lnTo>
                <a:cubicBezTo>
                  <a:pt x="1407" y="2816"/>
                  <a:pt x="1420" y="2807"/>
                  <a:pt x="1423" y="2796"/>
                </a:cubicBezTo>
                <a:cubicBezTo>
                  <a:pt x="1427" y="2783"/>
                  <a:pt x="1423" y="2769"/>
                  <a:pt x="1414" y="2760"/>
                </a:cubicBezTo>
                <a:lnTo>
                  <a:pt x="1297" y="2651"/>
                </a:lnTo>
                <a:cubicBezTo>
                  <a:pt x="1292" y="2646"/>
                  <a:pt x="1284" y="2642"/>
                  <a:pt x="1277" y="2642"/>
                </a:cubicBezTo>
                <a:cubicBezTo>
                  <a:pt x="1275" y="2642"/>
                  <a:pt x="1273" y="2642"/>
                  <a:pt x="1272" y="2642"/>
                </a:cubicBezTo>
                <a:lnTo>
                  <a:pt x="1069" y="2656"/>
                </a:lnTo>
                <a:lnTo>
                  <a:pt x="972" y="2572"/>
                </a:lnTo>
                <a:cubicBezTo>
                  <a:pt x="966" y="2566"/>
                  <a:pt x="958" y="2564"/>
                  <a:pt x="950" y="2564"/>
                </a:cubicBezTo>
                <a:cubicBezTo>
                  <a:pt x="944" y="2564"/>
                  <a:pt x="938" y="2565"/>
                  <a:pt x="933" y="2568"/>
                </a:cubicBezTo>
                <a:lnTo>
                  <a:pt x="884" y="2596"/>
                </a:lnTo>
                <a:lnTo>
                  <a:pt x="1053" y="2400"/>
                </a:lnTo>
                <a:lnTo>
                  <a:pt x="1359" y="2280"/>
                </a:lnTo>
                <a:lnTo>
                  <a:pt x="1464" y="2273"/>
                </a:lnTo>
                <a:cubicBezTo>
                  <a:pt x="1474" y="2271"/>
                  <a:pt x="1483" y="2268"/>
                  <a:pt x="1488" y="2259"/>
                </a:cubicBezTo>
                <a:lnTo>
                  <a:pt x="1581" y="2137"/>
                </a:lnTo>
                <a:cubicBezTo>
                  <a:pt x="1586" y="2130"/>
                  <a:pt x="1587" y="2123"/>
                  <a:pt x="1587" y="2115"/>
                </a:cubicBezTo>
                <a:lnTo>
                  <a:pt x="1579" y="2014"/>
                </a:lnTo>
                <a:cubicBezTo>
                  <a:pt x="1578" y="2004"/>
                  <a:pt x="1574" y="1997"/>
                  <a:pt x="1567" y="1992"/>
                </a:cubicBezTo>
                <a:cubicBezTo>
                  <a:pt x="1562" y="1987"/>
                  <a:pt x="1554" y="1983"/>
                  <a:pt x="1547" y="1983"/>
                </a:cubicBezTo>
                <a:cubicBezTo>
                  <a:pt x="1546" y="1983"/>
                  <a:pt x="1545" y="1983"/>
                  <a:pt x="1544" y="1983"/>
                </a:cubicBezTo>
                <a:lnTo>
                  <a:pt x="1225" y="2005"/>
                </a:lnTo>
                <a:cubicBezTo>
                  <a:pt x="1218" y="2007"/>
                  <a:pt x="1208" y="2010"/>
                  <a:pt x="1203" y="2018"/>
                </a:cubicBezTo>
                <a:lnTo>
                  <a:pt x="1161" y="2066"/>
                </a:lnTo>
                <a:lnTo>
                  <a:pt x="1152" y="1934"/>
                </a:lnTo>
                <a:cubicBezTo>
                  <a:pt x="1151" y="1925"/>
                  <a:pt x="1147" y="1917"/>
                  <a:pt x="1140" y="1912"/>
                </a:cubicBezTo>
                <a:cubicBezTo>
                  <a:pt x="1135" y="1907"/>
                  <a:pt x="1128" y="1904"/>
                  <a:pt x="1121" y="1904"/>
                </a:cubicBezTo>
                <a:cubicBezTo>
                  <a:pt x="1120" y="1904"/>
                  <a:pt x="1119" y="1904"/>
                  <a:pt x="1118" y="1904"/>
                </a:cubicBezTo>
                <a:lnTo>
                  <a:pt x="1034" y="1911"/>
                </a:lnTo>
                <a:lnTo>
                  <a:pt x="1029" y="1843"/>
                </a:lnTo>
                <a:cubicBezTo>
                  <a:pt x="1029" y="1839"/>
                  <a:pt x="1027" y="1833"/>
                  <a:pt x="1025" y="1830"/>
                </a:cubicBezTo>
                <a:lnTo>
                  <a:pt x="920" y="1640"/>
                </a:lnTo>
                <a:lnTo>
                  <a:pt x="989" y="1552"/>
                </a:lnTo>
                <a:lnTo>
                  <a:pt x="1092" y="1545"/>
                </a:lnTo>
                <a:cubicBezTo>
                  <a:pt x="1100" y="1545"/>
                  <a:pt x="1109" y="1540"/>
                  <a:pt x="1114" y="1534"/>
                </a:cubicBezTo>
                <a:lnTo>
                  <a:pt x="1207" y="1419"/>
                </a:lnTo>
                <a:lnTo>
                  <a:pt x="1307" y="1302"/>
                </a:lnTo>
                <a:cubicBezTo>
                  <a:pt x="1312" y="1296"/>
                  <a:pt x="1315" y="1289"/>
                  <a:pt x="1315" y="1280"/>
                </a:cubicBezTo>
                <a:lnTo>
                  <a:pt x="1301" y="1068"/>
                </a:lnTo>
                <a:cubicBezTo>
                  <a:pt x="1300" y="1060"/>
                  <a:pt x="1296" y="1052"/>
                  <a:pt x="1289" y="1046"/>
                </a:cubicBezTo>
                <a:lnTo>
                  <a:pt x="1233" y="997"/>
                </a:lnTo>
                <a:lnTo>
                  <a:pt x="1263" y="994"/>
                </a:lnTo>
                <a:cubicBezTo>
                  <a:pt x="1275" y="994"/>
                  <a:pt x="1285" y="987"/>
                  <a:pt x="1290" y="974"/>
                </a:cubicBezTo>
                <a:lnTo>
                  <a:pt x="1378" y="768"/>
                </a:lnTo>
                <a:lnTo>
                  <a:pt x="1560" y="755"/>
                </a:lnTo>
                <a:lnTo>
                  <a:pt x="1661" y="857"/>
                </a:lnTo>
                <a:lnTo>
                  <a:pt x="1774" y="940"/>
                </a:lnTo>
                <a:lnTo>
                  <a:pt x="1780" y="1034"/>
                </a:lnTo>
                <a:cubicBezTo>
                  <a:pt x="1781" y="1045"/>
                  <a:pt x="1787" y="1056"/>
                  <a:pt x="1800" y="1061"/>
                </a:cubicBezTo>
                <a:lnTo>
                  <a:pt x="2011" y="1151"/>
                </a:lnTo>
                <a:lnTo>
                  <a:pt x="2117" y="1243"/>
                </a:lnTo>
                <a:cubicBezTo>
                  <a:pt x="2123" y="1249"/>
                  <a:pt x="2130" y="1251"/>
                  <a:pt x="2138" y="1251"/>
                </a:cubicBezTo>
                <a:cubicBezTo>
                  <a:pt x="2143" y="1251"/>
                  <a:pt x="2148" y="1250"/>
                  <a:pt x="2154" y="1247"/>
                </a:cubicBezTo>
                <a:lnTo>
                  <a:pt x="2369" y="1129"/>
                </a:lnTo>
                <a:cubicBezTo>
                  <a:pt x="2381" y="1122"/>
                  <a:pt x="2388" y="1110"/>
                  <a:pt x="2386" y="1097"/>
                </a:cubicBezTo>
                <a:lnTo>
                  <a:pt x="2373" y="912"/>
                </a:lnTo>
                <a:lnTo>
                  <a:pt x="2558" y="899"/>
                </a:lnTo>
                <a:cubicBezTo>
                  <a:pt x="2567" y="899"/>
                  <a:pt x="2576" y="894"/>
                  <a:pt x="2581" y="888"/>
                </a:cubicBezTo>
                <a:lnTo>
                  <a:pt x="2669" y="781"/>
                </a:lnTo>
                <a:cubicBezTo>
                  <a:pt x="2677" y="771"/>
                  <a:pt x="2679" y="758"/>
                  <a:pt x="2672" y="745"/>
                </a:cubicBezTo>
                <a:cubicBezTo>
                  <a:pt x="2667" y="735"/>
                  <a:pt x="2657" y="728"/>
                  <a:pt x="2645" y="728"/>
                </a:cubicBezTo>
                <a:cubicBezTo>
                  <a:pt x="2644" y="728"/>
                  <a:pt x="2642" y="728"/>
                  <a:pt x="2641" y="729"/>
                </a:cubicBezTo>
                <a:lnTo>
                  <a:pt x="2555" y="735"/>
                </a:lnTo>
                <a:lnTo>
                  <a:pt x="2342" y="639"/>
                </a:lnTo>
                <a:lnTo>
                  <a:pt x="2270" y="577"/>
                </a:lnTo>
                <a:lnTo>
                  <a:pt x="2539" y="473"/>
                </a:lnTo>
                <a:cubicBezTo>
                  <a:pt x="2544" y="472"/>
                  <a:pt x="2549" y="467"/>
                  <a:pt x="2552" y="462"/>
                </a:cubicBezTo>
                <a:lnTo>
                  <a:pt x="2636" y="350"/>
                </a:lnTo>
                <a:lnTo>
                  <a:pt x="2737" y="249"/>
                </a:lnTo>
                <a:lnTo>
                  <a:pt x="2941" y="234"/>
                </a:lnTo>
                <a:cubicBezTo>
                  <a:pt x="2950" y="233"/>
                  <a:pt x="2958" y="229"/>
                  <a:pt x="2964" y="222"/>
                </a:cubicBezTo>
                <a:lnTo>
                  <a:pt x="3041" y="119"/>
                </a:lnTo>
                <a:lnTo>
                  <a:pt x="3243" y="208"/>
                </a:lnTo>
                <a:cubicBezTo>
                  <a:pt x="3247" y="210"/>
                  <a:pt x="3250" y="212"/>
                  <a:pt x="3254" y="212"/>
                </a:cubicBezTo>
                <a:cubicBezTo>
                  <a:pt x="3256" y="212"/>
                  <a:pt x="3257" y="212"/>
                  <a:pt x="3258" y="211"/>
                </a:cubicBezTo>
                <a:lnTo>
                  <a:pt x="3577" y="188"/>
                </a:lnTo>
                <a:cubicBezTo>
                  <a:pt x="3585" y="187"/>
                  <a:pt x="3594" y="183"/>
                  <a:pt x="3599" y="177"/>
                </a:cubicBezTo>
                <a:cubicBezTo>
                  <a:pt x="3604" y="171"/>
                  <a:pt x="3607" y="162"/>
                  <a:pt x="3607" y="154"/>
                </a:cubicBezTo>
                <a:lnTo>
                  <a:pt x="3604" y="115"/>
                </a:lnTo>
                <a:close/>
                <a:moveTo>
                  <a:pt x="3569" y="1"/>
                </a:moveTo>
                <a:cubicBezTo>
                  <a:pt x="3564" y="1"/>
                  <a:pt x="3559" y="2"/>
                  <a:pt x="3555" y="4"/>
                </a:cubicBezTo>
                <a:cubicBezTo>
                  <a:pt x="3544" y="9"/>
                  <a:pt x="3535" y="22"/>
                  <a:pt x="3536" y="35"/>
                </a:cubicBezTo>
                <a:lnTo>
                  <a:pt x="3544" y="120"/>
                </a:lnTo>
                <a:lnTo>
                  <a:pt x="3265" y="139"/>
                </a:lnTo>
                <a:lnTo>
                  <a:pt x="3047" y="42"/>
                </a:lnTo>
                <a:cubicBezTo>
                  <a:pt x="3043" y="40"/>
                  <a:pt x="3039" y="39"/>
                  <a:pt x="3035" y="39"/>
                </a:cubicBezTo>
                <a:cubicBezTo>
                  <a:pt x="3025" y="39"/>
                  <a:pt x="3015" y="44"/>
                  <a:pt x="3008" y="52"/>
                </a:cubicBezTo>
                <a:lnTo>
                  <a:pt x="2925" y="164"/>
                </a:lnTo>
                <a:lnTo>
                  <a:pt x="2723" y="178"/>
                </a:lnTo>
                <a:cubicBezTo>
                  <a:pt x="2716" y="178"/>
                  <a:pt x="2707" y="182"/>
                  <a:pt x="2702" y="187"/>
                </a:cubicBezTo>
                <a:lnTo>
                  <a:pt x="2591" y="301"/>
                </a:lnTo>
                <a:lnTo>
                  <a:pt x="2510" y="409"/>
                </a:lnTo>
                <a:lnTo>
                  <a:pt x="2200" y="529"/>
                </a:lnTo>
                <a:cubicBezTo>
                  <a:pt x="2188" y="532"/>
                  <a:pt x="2181" y="541"/>
                  <a:pt x="2180" y="553"/>
                </a:cubicBezTo>
                <a:cubicBezTo>
                  <a:pt x="2176" y="563"/>
                  <a:pt x="2181" y="576"/>
                  <a:pt x="2190" y="583"/>
                </a:cubicBezTo>
                <a:lnTo>
                  <a:pt x="2306" y="683"/>
                </a:lnTo>
                <a:cubicBezTo>
                  <a:pt x="2308" y="686"/>
                  <a:pt x="2311" y="687"/>
                  <a:pt x="2313" y="688"/>
                </a:cubicBezTo>
                <a:lnTo>
                  <a:pt x="2539" y="790"/>
                </a:lnTo>
                <a:cubicBezTo>
                  <a:pt x="2542" y="792"/>
                  <a:pt x="2546" y="793"/>
                  <a:pt x="2550" y="793"/>
                </a:cubicBezTo>
                <a:cubicBezTo>
                  <a:pt x="2551" y="793"/>
                  <a:pt x="2553" y="793"/>
                  <a:pt x="2554" y="792"/>
                </a:cubicBezTo>
                <a:lnTo>
                  <a:pt x="2573" y="791"/>
                </a:lnTo>
                <a:lnTo>
                  <a:pt x="2542" y="829"/>
                </a:lnTo>
                <a:lnTo>
                  <a:pt x="2339" y="843"/>
                </a:lnTo>
                <a:cubicBezTo>
                  <a:pt x="2321" y="844"/>
                  <a:pt x="2308" y="860"/>
                  <a:pt x="2310" y="879"/>
                </a:cubicBezTo>
                <a:lnTo>
                  <a:pt x="2323" y="1073"/>
                </a:lnTo>
                <a:lnTo>
                  <a:pt x="2145" y="1171"/>
                </a:lnTo>
                <a:lnTo>
                  <a:pt x="2053" y="1092"/>
                </a:lnTo>
                <a:cubicBezTo>
                  <a:pt x="2050" y="1089"/>
                  <a:pt x="2046" y="1088"/>
                  <a:pt x="2044" y="1087"/>
                </a:cubicBezTo>
                <a:lnTo>
                  <a:pt x="1846" y="1000"/>
                </a:lnTo>
                <a:lnTo>
                  <a:pt x="1839" y="912"/>
                </a:lnTo>
                <a:cubicBezTo>
                  <a:pt x="1838" y="903"/>
                  <a:pt x="1834" y="894"/>
                  <a:pt x="1827" y="889"/>
                </a:cubicBezTo>
                <a:lnTo>
                  <a:pt x="1707" y="801"/>
                </a:lnTo>
                <a:lnTo>
                  <a:pt x="1599" y="691"/>
                </a:lnTo>
                <a:cubicBezTo>
                  <a:pt x="1592" y="685"/>
                  <a:pt x="1584" y="682"/>
                  <a:pt x="1576" y="682"/>
                </a:cubicBezTo>
                <a:cubicBezTo>
                  <a:pt x="1575" y="682"/>
                  <a:pt x="1574" y="682"/>
                  <a:pt x="1573" y="682"/>
                </a:cubicBezTo>
                <a:lnTo>
                  <a:pt x="1355" y="697"/>
                </a:lnTo>
                <a:cubicBezTo>
                  <a:pt x="1343" y="697"/>
                  <a:pt x="1333" y="705"/>
                  <a:pt x="1328" y="717"/>
                </a:cubicBezTo>
                <a:lnTo>
                  <a:pt x="1240" y="923"/>
                </a:lnTo>
                <a:lnTo>
                  <a:pt x="1152" y="931"/>
                </a:lnTo>
                <a:cubicBezTo>
                  <a:pt x="1139" y="932"/>
                  <a:pt x="1128" y="939"/>
                  <a:pt x="1124" y="953"/>
                </a:cubicBezTo>
                <a:cubicBezTo>
                  <a:pt x="1119" y="965"/>
                  <a:pt x="1123" y="979"/>
                  <a:pt x="1133" y="988"/>
                </a:cubicBezTo>
                <a:lnTo>
                  <a:pt x="1238" y="1080"/>
                </a:lnTo>
                <a:lnTo>
                  <a:pt x="1251" y="1264"/>
                </a:lnTo>
                <a:lnTo>
                  <a:pt x="1159" y="1370"/>
                </a:lnTo>
                <a:lnTo>
                  <a:pt x="1076" y="1474"/>
                </a:lnTo>
                <a:lnTo>
                  <a:pt x="974" y="1483"/>
                </a:lnTo>
                <a:cubicBezTo>
                  <a:pt x="964" y="1483"/>
                  <a:pt x="956" y="1488"/>
                  <a:pt x="951" y="1494"/>
                </a:cubicBezTo>
                <a:lnTo>
                  <a:pt x="858" y="1610"/>
                </a:lnTo>
                <a:cubicBezTo>
                  <a:pt x="850" y="1620"/>
                  <a:pt x="849" y="1635"/>
                  <a:pt x="855" y="1646"/>
                </a:cubicBezTo>
                <a:lnTo>
                  <a:pt x="968" y="1849"/>
                </a:lnTo>
                <a:lnTo>
                  <a:pt x="974" y="1943"/>
                </a:lnTo>
                <a:cubicBezTo>
                  <a:pt x="975" y="1952"/>
                  <a:pt x="979" y="1959"/>
                  <a:pt x="985" y="1965"/>
                </a:cubicBezTo>
                <a:cubicBezTo>
                  <a:pt x="992" y="1969"/>
                  <a:pt x="999" y="1973"/>
                  <a:pt x="1007" y="1973"/>
                </a:cubicBezTo>
                <a:cubicBezTo>
                  <a:pt x="1008" y="1973"/>
                  <a:pt x="1008" y="1973"/>
                  <a:pt x="1009" y="1973"/>
                </a:cubicBezTo>
                <a:lnTo>
                  <a:pt x="1093" y="1968"/>
                </a:lnTo>
                <a:lnTo>
                  <a:pt x="1105" y="2146"/>
                </a:lnTo>
                <a:cubicBezTo>
                  <a:pt x="1107" y="2159"/>
                  <a:pt x="1114" y="2171"/>
                  <a:pt x="1128" y="2175"/>
                </a:cubicBezTo>
                <a:cubicBezTo>
                  <a:pt x="1131" y="2176"/>
                  <a:pt x="1134" y="2176"/>
                  <a:pt x="1137" y="2176"/>
                </a:cubicBezTo>
                <a:cubicBezTo>
                  <a:pt x="1147" y="2176"/>
                  <a:pt x="1156" y="2172"/>
                  <a:pt x="1162" y="2165"/>
                </a:cubicBezTo>
                <a:lnTo>
                  <a:pt x="1248" y="2066"/>
                </a:lnTo>
                <a:lnTo>
                  <a:pt x="1521" y="2046"/>
                </a:lnTo>
                <a:lnTo>
                  <a:pt x="1525" y="2103"/>
                </a:lnTo>
                <a:lnTo>
                  <a:pt x="1448" y="2203"/>
                </a:lnTo>
                <a:lnTo>
                  <a:pt x="1353" y="2209"/>
                </a:lnTo>
                <a:cubicBezTo>
                  <a:pt x="1350" y="2209"/>
                  <a:pt x="1347" y="2211"/>
                  <a:pt x="1343" y="2212"/>
                </a:cubicBezTo>
                <a:lnTo>
                  <a:pt x="1026" y="2337"/>
                </a:lnTo>
                <a:cubicBezTo>
                  <a:pt x="1021" y="2339"/>
                  <a:pt x="1017" y="2343"/>
                  <a:pt x="1013" y="2347"/>
                </a:cubicBezTo>
                <a:lnTo>
                  <a:pt x="821" y="2569"/>
                </a:lnTo>
                <a:lnTo>
                  <a:pt x="618" y="2583"/>
                </a:lnTo>
                <a:cubicBezTo>
                  <a:pt x="604" y="2584"/>
                  <a:pt x="593" y="2594"/>
                  <a:pt x="589" y="2607"/>
                </a:cubicBezTo>
                <a:cubicBezTo>
                  <a:pt x="584" y="2620"/>
                  <a:pt x="590" y="2634"/>
                  <a:pt x="600" y="2641"/>
                </a:cubicBezTo>
                <a:lnTo>
                  <a:pt x="654" y="2682"/>
                </a:lnTo>
                <a:lnTo>
                  <a:pt x="625" y="2685"/>
                </a:lnTo>
                <a:cubicBezTo>
                  <a:pt x="607" y="2686"/>
                  <a:pt x="594" y="2702"/>
                  <a:pt x="595" y="2720"/>
                </a:cubicBezTo>
                <a:lnTo>
                  <a:pt x="602" y="2805"/>
                </a:lnTo>
                <a:lnTo>
                  <a:pt x="215" y="2832"/>
                </a:lnTo>
                <a:cubicBezTo>
                  <a:pt x="208" y="2832"/>
                  <a:pt x="199" y="2836"/>
                  <a:pt x="194" y="2841"/>
                </a:cubicBezTo>
                <a:lnTo>
                  <a:pt x="87" y="2952"/>
                </a:lnTo>
                <a:cubicBezTo>
                  <a:pt x="79" y="2958"/>
                  <a:pt x="77" y="2967"/>
                  <a:pt x="77" y="2977"/>
                </a:cubicBezTo>
                <a:lnTo>
                  <a:pt x="85" y="3084"/>
                </a:lnTo>
                <a:cubicBezTo>
                  <a:pt x="87" y="3101"/>
                  <a:pt x="101" y="3115"/>
                  <a:pt x="116" y="3115"/>
                </a:cubicBezTo>
                <a:cubicBezTo>
                  <a:pt x="117" y="3115"/>
                  <a:pt x="119" y="3114"/>
                  <a:pt x="120" y="3114"/>
                </a:cubicBezTo>
                <a:lnTo>
                  <a:pt x="438" y="3092"/>
                </a:lnTo>
                <a:lnTo>
                  <a:pt x="485" y="3133"/>
                </a:lnTo>
                <a:lnTo>
                  <a:pt x="238" y="3150"/>
                </a:lnTo>
                <a:cubicBezTo>
                  <a:pt x="228" y="3150"/>
                  <a:pt x="220" y="3154"/>
                  <a:pt x="215" y="3160"/>
                </a:cubicBezTo>
                <a:lnTo>
                  <a:pt x="108" y="3279"/>
                </a:lnTo>
                <a:lnTo>
                  <a:pt x="12" y="3394"/>
                </a:lnTo>
                <a:cubicBezTo>
                  <a:pt x="0" y="3409"/>
                  <a:pt x="3" y="3429"/>
                  <a:pt x="16" y="3440"/>
                </a:cubicBezTo>
                <a:lnTo>
                  <a:pt x="125" y="3534"/>
                </a:lnTo>
                <a:cubicBezTo>
                  <a:pt x="132" y="3539"/>
                  <a:pt x="139" y="3542"/>
                  <a:pt x="147" y="3542"/>
                </a:cubicBezTo>
                <a:cubicBezTo>
                  <a:pt x="155" y="3542"/>
                  <a:pt x="163" y="3538"/>
                  <a:pt x="170" y="3532"/>
                </a:cubicBezTo>
                <a:lnTo>
                  <a:pt x="255" y="3445"/>
                </a:lnTo>
                <a:lnTo>
                  <a:pt x="318" y="3498"/>
                </a:lnTo>
                <a:lnTo>
                  <a:pt x="244" y="3589"/>
                </a:lnTo>
                <a:cubicBezTo>
                  <a:pt x="239" y="3596"/>
                  <a:pt x="236" y="3605"/>
                  <a:pt x="236" y="3613"/>
                </a:cubicBezTo>
                <a:lnTo>
                  <a:pt x="244" y="3721"/>
                </a:lnTo>
                <a:cubicBezTo>
                  <a:pt x="245" y="3731"/>
                  <a:pt x="249" y="3738"/>
                  <a:pt x="255" y="3743"/>
                </a:cubicBezTo>
                <a:cubicBezTo>
                  <a:pt x="261" y="3748"/>
                  <a:pt x="268" y="3752"/>
                  <a:pt x="276" y="3752"/>
                </a:cubicBezTo>
                <a:cubicBezTo>
                  <a:pt x="277" y="3752"/>
                  <a:pt x="278" y="3751"/>
                  <a:pt x="279" y="3751"/>
                </a:cubicBezTo>
                <a:lnTo>
                  <a:pt x="359" y="3746"/>
                </a:lnTo>
                <a:lnTo>
                  <a:pt x="269" y="3799"/>
                </a:lnTo>
                <a:cubicBezTo>
                  <a:pt x="255" y="3807"/>
                  <a:pt x="250" y="3822"/>
                  <a:pt x="254" y="3837"/>
                </a:cubicBezTo>
                <a:cubicBezTo>
                  <a:pt x="259" y="3851"/>
                  <a:pt x="270" y="3861"/>
                  <a:pt x="284" y="3861"/>
                </a:cubicBezTo>
                <a:cubicBezTo>
                  <a:pt x="285" y="3861"/>
                  <a:pt x="286" y="3861"/>
                  <a:pt x="288" y="3861"/>
                </a:cubicBezTo>
                <a:lnTo>
                  <a:pt x="581" y="3840"/>
                </a:lnTo>
                <a:lnTo>
                  <a:pt x="594" y="4018"/>
                </a:lnTo>
                <a:cubicBezTo>
                  <a:pt x="594" y="4028"/>
                  <a:pt x="600" y="4039"/>
                  <a:pt x="610" y="4044"/>
                </a:cubicBezTo>
                <a:cubicBezTo>
                  <a:pt x="615" y="4046"/>
                  <a:pt x="620" y="4048"/>
                  <a:pt x="625" y="4048"/>
                </a:cubicBezTo>
                <a:cubicBezTo>
                  <a:pt x="630" y="4048"/>
                  <a:pt x="637" y="4046"/>
                  <a:pt x="640" y="4036"/>
                </a:cubicBezTo>
                <a:lnTo>
                  <a:pt x="836" y="3916"/>
                </a:lnTo>
                <a:lnTo>
                  <a:pt x="916" y="3911"/>
                </a:lnTo>
                <a:lnTo>
                  <a:pt x="1030" y="4003"/>
                </a:lnTo>
                <a:cubicBezTo>
                  <a:pt x="1035" y="4008"/>
                  <a:pt x="1041" y="4010"/>
                  <a:pt x="1048" y="4010"/>
                </a:cubicBezTo>
                <a:cubicBezTo>
                  <a:pt x="1050" y="4010"/>
                  <a:pt x="1051" y="4010"/>
                  <a:pt x="1053" y="4010"/>
                </a:cubicBezTo>
                <a:lnTo>
                  <a:pt x="1271" y="3994"/>
                </a:lnTo>
                <a:cubicBezTo>
                  <a:pt x="1280" y="3994"/>
                  <a:pt x="1289" y="3989"/>
                  <a:pt x="1294" y="3983"/>
                </a:cubicBezTo>
                <a:lnTo>
                  <a:pt x="1365" y="3894"/>
                </a:lnTo>
                <a:lnTo>
                  <a:pt x="1457" y="3972"/>
                </a:lnTo>
                <a:cubicBezTo>
                  <a:pt x="1462" y="3976"/>
                  <a:pt x="1468" y="3980"/>
                  <a:pt x="1475" y="3980"/>
                </a:cubicBezTo>
                <a:cubicBezTo>
                  <a:pt x="1477" y="3980"/>
                  <a:pt x="1478" y="3980"/>
                  <a:pt x="1480" y="3979"/>
                </a:cubicBezTo>
                <a:lnTo>
                  <a:pt x="1691" y="3966"/>
                </a:lnTo>
                <a:cubicBezTo>
                  <a:pt x="1699" y="3964"/>
                  <a:pt x="1708" y="3961"/>
                  <a:pt x="1713" y="3953"/>
                </a:cubicBezTo>
                <a:cubicBezTo>
                  <a:pt x="1718" y="3947"/>
                  <a:pt x="1721" y="3940"/>
                  <a:pt x="1721" y="3930"/>
                </a:cubicBezTo>
                <a:lnTo>
                  <a:pt x="1716" y="3853"/>
                </a:lnTo>
                <a:lnTo>
                  <a:pt x="1800" y="3848"/>
                </a:lnTo>
                <a:cubicBezTo>
                  <a:pt x="1807" y="3847"/>
                  <a:pt x="1816" y="3843"/>
                  <a:pt x="1821" y="3837"/>
                </a:cubicBezTo>
                <a:lnTo>
                  <a:pt x="1863" y="3789"/>
                </a:lnTo>
                <a:lnTo>
                  <a:pt x="1864" y="3811"/>
                </a:lnTo>
                <a:cubicBezTo>
                  <a:pt x="1865" y="3827"/>
                  <a:pt x="1882" y="3841"/>
                  <a:pt x="1896" y="3841"/>
                </a:cubicBezTo>
                <a:cubicBezTo>
                  <a:pt x="1897" y="3841"/>
                  <a:pt x="1898" y="3841"/>
                  <a:pt x="1899" y="3841"/>
                </a:cubicBezTo>
                <a:lnTo>
                  <a:pt x="2016" y="3833"/>
                </a:lnTo>
                <a:cubicBezTo>
                  <a:pt x="2024" y="3832"/>
                  <a:pt x="2034" y="3827"/>
                  <a:pt x="2039" y="3821"/>
                </a:cubicBezTo>
                <a:lnTo>
                  <a:pt x="2123" y="3722"/>
                </a:lnTo>
                <a:lnTo>
                  <a:pt x="2842" y="3671"/>
                </a:lnTo>
                <a:lnTo>
                  <a:pt x="2955" y="3758"/>
                </a:lnTo>
                <a:cubicBezTo>
                  <a:pt x="2961" y="3762"/>
                  <a:pt x="2968" y="3764"/>
                  <a:pt x="2974" y="3764"/>
                </a:cubicBezTo>
                <a:cubicBezTo>
                  <a:pt x="2979" y="3764"/>
                  <a:pt x="2985" y="3762"/>
                  <a:pt x="2990" y="3760"/>
                </a:cubicBezTo>
                <a:lnTo>
                  <a:pt x="3200" y="3643"/>
                </a:lnTo>
                <a:cubicBezTo>
                  <a:pt x="3203" y="3641"/>
                  <a:pt x="3206" y="3639"/>
                  <a:pt x="3208" y="3635"/>
                </a:cubicBezTo>
                <a:lnTo>
                  <a:pt x="3301" y="3519"/>
                </a:lnTo>
                <a:cubicBezTo>
                  <a:pt x="3305" y="3514"/>
                  <a:pt x="3307" y="3505"/>
                  <a:pt x="3307" y="3497"/>
                </a:cubicBezTo>
                <a:lnTo>
                  <a:pt x="3302" y="3421"/>
                </a:lnTo>
                <a:lnTo>
                  <a:pt x="3385" y="3415"/>
                </a:lnTo>
                <a:cubicBezTo>
                  <a:pt x="3395" y="3415"/>
                  <a:pt x="3404" y="3410"/>
                  <a:pt x="3409" y="3404"/>
                </a:cubicBezTo>
                <a:lnTo>
                  <a:pt x="3502" y="3287"/>
                </a:lnTo>
                <a:cubicBezTo>
                  <a:pt x="3505" y="3282"/>
                  <a:pt x="3508" y="3273"/>
                  <a:pt x="3508" y="3265"/>
                </a:cubicBezTo>
                <a:lnTo>
                  <a:pt x="3503" y="3197"/>
                </a:lnTo>
                <a:lnTo>
                  <a:pt x="3581" y="3192"/>
                </a:lnTo>
                <a:cubicBezTo>
                  <a:pt x="3599" y="3191"/>
                  <a:pt x="3612" y="3176"/>
                  <a:pt x="3611" y="3157"/>
                </a:cubicBezTo>
                <a:lnTo>
                  <a:pt x="3588" y="2844"/>
                </a:lnTo>
                <a:lnTo>
                  <a:pt x="3681" y="2739"/>
                </a:lnTo>
                <a:cubicBezTo>
                  <a:pt x="3686" y="2733"/>
                  <a:pt x="3689" y="2725"/>
                  <a:pt x="3689" y="2716"/>
                </a:cubicBezTo>
                <a:lnTo>
                  <a:pt x="3675" y="2510"/>
                </a:lnTo>
                <a:lnTo>
                  <a:pt x="3759" y="2412"/>
                </a:lnTo>
                <a:cubicBezTo>
                  <a:pt x="3764" y="2406"/>
                  <a:pt x="3767" y="2399"/>
                  <a:pt x="3767" y="2389"/>
                </a:cubicBezTo>
                <a:lnTo>
                  <a:pt x="3745" y="2084"/>
                </a:lnTo>
                <a:lnTo>
                  <a:pt x="3843" y="1972"/>
                </a:lnTo>
                <a:lnTo>
                  <a:pt x="3937" y="1863"/>
                </a:lnTo>
                <a:cubicBezTo>
                  <a:pt x="3947" y="1852"/>
                  <a:pt x="3948" y="1837"/>
                  <a:pt x="3941" y="1824"/>
                </a:cubicBezTo>
                <a:lnTo>
                  <a:pt x="3936" y="1816"/>
                </a:lnTo>
                <a:cubicBezTo>
                  <a:pt x="3931" y="1806"/>
                  <a:pt x="3922" y="1800"/>
                  <a:pt x="3911" y="1798"/>
                </a:cubicBezTo>
                <a:cubicBezTo>
                  <a:pt x="3908" y="1798"/>
                  <a:pt x="3904" y="1798"/>
                  <a:pt x="3900" y="1800"/>
                </a:cubicBezTo>
                <a:lnTo>
                  <a:pt x="3796" y="1624"/>
                </a:lnTo>
                <a:cubicBezTo>
                  <a:pt x="3793" y="1620"/>
                  <a:pt x="3790" y="1618"/>
                  <a:pt x="3788" y="1615"/>
                </a:cubicBezTo>
                <a:lnTo>
                  <a:pt x="3684" y="1529"/>
                </a:lnTo>
                <a:lnTo>
                  <a:pt x="3677" y="1434"/>
                </a:lnTo>
                <a:cubicBezTo>
                  <a:pt x="3676" y="1422"/>
                  <a:pt x="3670" y="1412"/>
                  <a:pt x="3658" y="1407"/>
                </a:cubicBezTo>
                <a:lnTo>
                  <a:pt x="3442" y="1313"/>
                </a:lnTo>
                <a:cubicBezTo>
                  <a:pt x="3438" y="1311"/>
                  <a:pt x="3434" y="1310"/>
                  <a:pt x="3430" y="1310"/>
                </a:cubicBezTo>
                <a:cubicBezTo>
                  <a:pt x="3429" y="1310"/>
                  <a:pt x="3427" y="1310"/>
                  <a:pt x="3426" y="1311"/>
                </a:cubicBezTo>
                <a:lnTo>
                  <a:pt x="3231" y="1324"/>
                </a:lnTo>
                <a:cubicBezTo>
                  <a:pt x="3222" y="1326"/>
                  <a:pt x="3213" y="1328"/>
                  <a:pt x="3208" y="1335"/>
                </a:cubicBezTo>
                <a:lnTo>
                  <a:pt x="3123" y="1427"/>
                </a:lnTo>
                <a:cubicBezTo>
                  <a:pt x="3118" y="1427"/>
                  <a:pt x="3114" y="1428"/>
                  <a:pt x="3109" y="1431"/>
                </a:cubicBezTo>
                <a:lnTo>
                  <a:pt x="2783" y="1146"/>
                </a:lnTo>
                <a:lnTo>
                  <a:pt x="2693" y="1074"/>
                </a:lnTo>
                <a:lnTo>
                  <a:pt x="2773" y="975"/>
                </a:lnTo>
                <a:cubicBezTo>
                  <a:pt x="2778" y="969"/>
                  <a:pt x="2780" y="960"/>
                  <a:pt x="2780" y="953"/>
                </a:cubicBezTo>
                <a:lnTo>
                  <a:pt x="2775" y="884"/>
                </a:lnTo>
                <a:cubicBezTo>
                  <a:pt x="2780" y="882"/>
                  <a:pt x="2785" y="880"/>
                  <a:pt x="2789" y="876"/>
                </a:cubicBezTo>
                <a:lnTo>
                  <a:pt x="2858" y="870"/>
                </a:lnTo>
                <a:lnTo>
                  <a:pt x="2957" y="949"/>
                </a:lnTo>
                <a:cubicBezTo>
                  <a:pt x="2964" y="955"/>
                  <a:pt x="2971" y="958"/>
                  <a:pt x="2978" y="958"/>
                </a:cubicBezTo>
                <a:cubicBezTo>
                  <a:pt x="2987" y="958"/>
                  <a:pt x="2995" y="954"/>
                  <a:pt x="3002" y="947"/>
                </a:cubicBezTo>
                <a:lnTo>
                  <a:pt x="3091" y="854"/>
                </a:lnTo>
                <a:cubicBezTo>
                  <a:pt x="3097" y="847"/>
                  <a:pt x="3099" y="838"/>
                  <a:pt x="3099" y="829"/>
                </a:cubicBezTo>
                <a:lnTo>
                  <a:pt x="3093" y="735"/>
                </a:lnTo>
                <a:lnTo>
                  <a:pt x="3193" y="627"/>
                </a:lnTo>
                <a:lnTo>
                  <a:pt x="3271" y="525"/>
                </a:lnTo>
                <a:lnTo>
                  <a:pt x="3278" y="525"/>
                </a:lnTo>
                <a:cubicBezTo>
                  <a:pt x="3285" y="525"/>
                  <a:pt x="3294" y="520"/>
                  <a:pt x="3299" y="515"/>
                </a:cubicBezTo>
                <a:lnTo>
                  <a:pt x="3603" y="493"/>
                </a:lnTo>
                <a:cubicBezTo>
                  <a:pt x="3616" y="491"/>
                  <a:pt x="3628" y="484"/>
                  <a:pt x="3632" y="471"/>
                </a:cubicBezTo>
                <a:cubicBezTo>
                  <a:pt x="3637" y="458"/>
                  <a:pt x="3633" y="444"/>
                  <a:pt x="3623" y="436"/>
                </a:cubicBezTo>
                <a:lnTo>
                  <a:pt x="3575" y="395"/>
                </a:lnTo>
                <a:lnTo>
                  <a:pt x="3712" y="384"/>
                </a:lnTo>
                <a:cubicBezTo>
                  <a:pt x="3722" y="384"/>
                  <a:pt x="3731" y="379"/>
                  <a:pt x="3736" y="372"/>
                </a:cubicBezTo>
                <a:lnTo>
                  <a:pt x="3828" y="256"/>
                </a:lnTo>
                <a:cubicBezTo>
                  <a:pt x="3838" y="244"/>
                  <a:pt x="3837" y="224"/>
                  <a:pt x="3825" y="212"/>
                </a:cubicBezTo>
                <a:lnTo>
                  <a:pt x="3591" y="9"/>
                </a:lnTo>
                <a:cubicBezTo>
                  <a:pt x="3585" y="4"/>
                  <a:pt x="3577" y="1"/>
                  <a:pt x="3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945;p51">
            <a:extLst>
              <a:ext uri="{FF2B5EF4-FFF2-40B4-BE49-F238E27FC236}">
                <a16:creationId xmlns:a16="http://schemas.microsoft.com/office/drawing/2014/main" id="{A2E49224-48A2-B0F3-B91A-0116DCA5C84D}"/>
              </a:ext>
            </a:extLst>
          </p:cNvPr>
          <p:cNvSpPr/>
          <p:nvPr/>
        </p:nvSpPr>
        <p:spPr>
          <a:xfrm>
            <a:off x="1145225" y="2944173"/>
            <a:ext cx="23633" cy="9335"/>
          </a:xfrm>
          <a:custGeom>
            <a:avLst/>
            <a:gdLst/>
            <a:ahLst/>
            <a:cxnLst/>
            <a:rect l="l" t="t" r="r" b="b"/>
            <a:pathLst>
              <a:path w="319" h="126" extrusionOk="0">
                <a:moveTo>
                  <a:pt x="318" y="0"/>
                </a:moveTo>
                <a:lnTo>
                  <a:pt x="1" y="125"/>
                </a:lnTo>
                <a:lnTo>
                  <a:pt x="1" y="125"/>
                </a:lnTo>
                <a:lnTo>
                  <a:pt x="103" y="119"/>
                </a:lnTo>
                <a:lnTo>
                  <a:pt x="318" y="0"/>
                </a:lnTo>
                <a:close/>
              </a:path>
            </a:pathLst>
          </a:custGeom>
          <a:solidFill>
            <a:srgbClr val="697C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946;p51">
            <a:extLst>
              <a:ext uri="{FF2B5EF4-FFF2-40B4-BE49-F238E27FC236}">
                <a16:creationId xmlns:a16="http://schemas.microsoft.com/office/drawing/2014/main" id="{41E2D910-AC93-FABF-3516-71470F3D7FE2}"/>
              </a:ext>
            </a:extLst>
          </p:cNvPr>
          <p:cNvSpPr/>
          <p:nvPr/>
        </p:nvSpPr>
        <p:spPr>
          <a:xfrm>
            <a:off x="1142633" y="2941877"/>
            <a:ext cx="28968" cy="14225"/>
          </a:xfrm>
          <a:custGeom>
            <a:avLst/>
            <a:gdLst/>
            <a:ahLst/>
            <a:cxnLst/>
            <a:rect l="l" t="t" r="r" b="b"/>
            <a:pathLst>
              <a:path w="391" h="192" extrusionOk="0">
                <a:moveTo>
                  <a:pt x="353" y="0"/>
                </a:moveTo>
                <a:cubicBezTo>
                  <a:pt x="349" y="0"/>
                  <a:pt x="346" y="1"/>
                  <a:pt x="342" y="2"/>
                </a:cubicBezTo>
                <a:lnTo>
                  <a:pt x="24" y="127"/>
                </a:lnTo>
                <a:cubicBezTo>
                  <a:pt x="10" y="135"/>
                  <a:pt x="0" y="150"/>
                  <a:pt x="5" y="166"/>
                </a:cubicBezTo>
                <a:cubicBezTo>
                  <a:pt x="8" y="179"/>
                  <a:pt x="20" y="190"/>
                  <a:pt x="36" y="190"/>
                </a:cubicBezTo>
                <a:cubicBezTo>
                  <a:pt x="37" y="190"/>
                  <a:pt x="37" y="190"/>
                  <a:pt x="39" y="192"/>
                </a:cubicBezTo>
                <a:lnTo>
                  <a:pt x="140" y="183"/>
                </a:lnTo>
                <a:cubicBezTo>
                  <a:pt x="144" y="183"/>
                  <a:pt x="149" y="182"/>
                  <a:pt x="154" y="179"/>
                </a:cubicBezTo>
                <a:lnTo>
                  <a:pt x="369" y="63"/>
                </a:lnTo>
                <a:cubicBezTo>
                  <a:pt x="385" y="53"/>
                  <a:pt x="391" y="36"/>
                  <a:pt x="384" y="20"/>
                </a:cubicBezTo>
                <a:cubicBezTo>
                  <a:pt x="377" y="8"/>
                  <a:pt x="365" y="0"/>
                  <a:pt x="3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947;p51">
            <a:extLst>
              <a:ext uri="{FF2B5EF4-FFF2-40B4-BE49-F238E27FC236}">
                <a16:creationId xmlns:a16="http://schemas.microsoft.com/office/drawing/2014/main" id="{47DB2D8A-EFC6-EDF2-8CFC-8E81B5D0E10E}"/>
              </a:ext>
            </a:extLst>
          </p:cNvPr>
          <p:cNvSpPr/>
          <p:nvPr/>
        </p:nvSpPr>
        <p:spPr>
          <a:xfrm>
            <a:off x="1319996" y="2688424"/>
            <a:ext cx="138393" cy="111575"/>
          </a:xfrm>
          <a:custGeom>
            <a:avLst/>
            <a:gdLst/>
            <a:ahLst/>
            <a:cxnLst/>
            <a:rect l="l" t="t" r="r" b="b"/>
            <a:pathLst>
              <a:path w="1868" h="1506" extrusionOk="0">
                <a:moveTo>
                  <a:pt x="1250" y="1"/>
                </a:moveTo>
                <a:lnTo>
                  <a:pt x="1139" y="8"/>
                </a:lnTo>
                <a:lnTo>
                  <a:pt x="1039" y="117"/>
                </a:lnTo>
                <a:lnTo>
                  <a:pt x="930" y="126"/>
                </a:lnTo>
                <a:lnTo>
                  <a:pt x="822" y="133"/>
                </a:lnTo>
                <a:lnTo>
                  <a:pt x="626" y="148"/>
                </a:lnTo>
                <a:lnTo>
                  <a:pt x="605" y="149"/>
                </a:lnTo>
                <a:lnTo>
                  <a:pt x="519" y="263"/>
                </a:lnTo>
                <a:lnTo>
                  <a:pt x="411" y="381"/>
                </a:lnTo>
                <a:lnTo>
                  <a:pt x="420" y="489"/>
                </a:lnTo>
                <a:lnTo>
                  <a:pt x="331" y="583"/>
                </a:lnTo>
                <a:lnTo>
                  <a:pt x="318" y="596"/>
                </a:lnTo>
                <a:lnTo>
                  <a:pt x="202" y="505"/>
                </a:lnTo>
                <a:lnTo>
                  <a:pt x="123" y="510"/>
                </a:lnTo>
                <a:lnTo>
                  <a:pt x="94" y="512"/>
                </a:lnTo>
                <a:lnTo>
                  <a:pt x="100" y="612"/>
                </a:lnTo>
                <a:lnTo>
                  <a:pt x="0" y="736"/>
                </a:lnTo>
                <a:lnTo>
                  <a:pt x="116" y="829"/>
                </a:lnTo>
                <a:lnTo>
                  <a:pt x="232" y="930"/>
                </a:lnTo>
                <a:lnTo>
                  <a:pt x="348" y="1031"/>
                </a:lnTo>
                <a:lnTo>
                  <a:pt x="464" y="1132"/>
                </a:lnTo>
                <a:lnTo>
                  <a:pt x="478" y="1117"/>
                </a:lnTo>
                <a:lnTo>
                  <a:pt x="572" y="1015"/>
                </a:lnTo>
                <a:lnTo>
                  <a:pt x="587" y="1013"/>
                </a:lnTo>
                <a:lnTo>
                  <a:pt x="666" y="1008"/>
                </a:lnTo>
                <a:lnTo>
                  <a:pt x="782" y="1000"/>
                </a:lnTo>
                <a:lnTo>
                  <a:pt x="999" y="1094"/>
                </a:lnTo>
                <a:lnTo>
                  <a:pt x="1006" y="1201"/>
                </a:lnTo>
                <a:lnTo>
                  <a:pt x="1123" y="1297"/>
                </a:lnTo>
                <a:lnTo>
                  <a:pt x="1245" y="1505"/>
                </a:lnTo>
                <a:lnTo>
                  <a:pt x="1261" y="1487"/>
                </a:lnTo>
                <a:lnTo>
                  <a:pt x="1349" y="1390"/>
                </a:lnTo>
                <a:lnTo>
                  <a:pt x="1441" y="1273"/>
                </a:lnTo>
                <a:lnTo>
                  <a:pt x="1557" y="1266"/>
                </a:lnTo>
                <a:lnTo>
                  <a:pt x="1657" y="1260"/>
                </a:lnTo>
                <a:lnTo>
                  <a:pt x="1643" y="1048"/>
                </a:lnTo>
                <a:lnTo>
                  <a:pt x="1753" y="932"/>
                </a:lnTo>
                <a:lnTo>
                  <a:pt x="1759" y="1039"/>
                </a:lnTo>
                <a:lnTo>
                  <a:pt x="1766" y="1148"/>
                </a:lnTo>
                <a:lnTo>
                  <a:pt x="1867" y="1141"/>
                </a:lnTo>
                <a:lnTo>
                  <a:pt x="1860" y="1033"/>
                </a:lnTo>
                <a:lnTo>
                  <a:pt x="1853" y="924"/>
                </a:lnTo>
                <a:lnTo>
                  <a:pt x="1744" y="823"/>
                </a:lnTo>
                <a:lnTo>
                  <a:pt x="1635" y="940"/>
                </a:lnTo>
                <a:lnTo>
                  <a:pt x="1527" y="839"/>
                </a:lnTo>
                <a:lnTo>
                  <a:pt x="1619" y="723"/>
                </a:lnTo>
                <a:lnTo>
                  <a:pt x="1737" y="714"/>
                </a:lnTo>
                <a:lnTo>
                  <a:pt x="1729" y="614"/>
                </a:lnTo>
                <a:lnTo>
                  <a:pt x="1721" y="498"/>
                </a:lnTo>
                <a:lnTo>
                  <a:pt x="1589" y="298"/>
                </a:lnTo>
                <a:lnTo>
                  <a:pt x="1582" y="188"/>
                </a:lnTo>
                <a:lnTo>
                  <a:pt x="1573" y="80"/>
                </a:lnTo>
                <a:lnTo>
                  <a:pt x="1474" y="86"/>
                </a:lnTo>
                <a:lnTo>
                  <a:pt x="1358" y="96"/>
                </a:lnTo>
                <a:lnTo>
                  <a:pt x="1258" y="102"/>
                </a:lnTo>
                <a:lnTo>
                  <a:pt x="12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948;p51">
            <a:extLst>
              <a:ext uri="{FF2B5EF4-FFF2-40B4-BE49-F238E27FC236}">
                <a16:creationId xmlns:a16="http://schemas.microsoft.com/office/drawing/2014/main" id="{D53E7334-7766-B7FC-9976-F4FFA0905000}"/>
              </a:ext>
            </a:extLst>
          </p:cNvPr>
          <p:cNvSpPr/>
          <p:nvPr/>
        </p:nvSpPr>
        <p:spPr>
          <a:xfrm>
            <a:off x="1317478" y="2685831"/>
            <a:ext cx="143357" cy="116538"/>
          </a:xfrm>
          <a:custGeom>
            <a:avLst/>
            <a:gdLst/>
            <a:ahLst/>
            <a:cxnLst/>
            <a:rect l="l" t="t" r="r" b="b"/>
            <a:pathLst>
              <a:path w="1935" h="1573" extrusionOk="0">
                <a:moveTo>
                  <a:pt x="1257" y="69"/>
                </a:moveTo>
                <a:lnTo>
                  <a:pt x="1262" y="140"/>
                </a:lnTo>
                <a:cubicBezTo>
                  <a:pt x="1263" y="149"/>
                  <a:pt x="1267" y="157"/>
                  <a:pt x="1273" y="162"/>
                </a:cubicBezTo>
                <a:cubicBezTo>
                  <a:pt x="1279" y="167"/>
                  <a:pt x="1286" y="170"/>
                  <a:pt x="1294" y="170"/>
                </a:cubicBezTo>
                <a:cubicBezTo>
                  <a:pt x="1295" y="170"/>
                  <a:pt x="1296" y="170"/>
                  <a:pt x="1297" y="170"/>
                </a:cubicBezTo>
                <a:lnTo>
                  <a:pt x="1581" y="150"/>
                </a:lnTo>
                <a:lnTo>
                  <a:pt x="1595" y="335"/>
                </a:lnTo>
                <a:cubicBezTo>
                  <a:pt x="1595" y="340"/>
                  <a:pt x="1597" y="345"/>
                  <a:pt x="1600" y="350"/>
                </a:cubicBezTo>
                <a:lnTo>
                  <a:pt x="1726" y="545"/>
                </a:lnTo>
                <a:lnTo>
                  <a:pt x="1740" y="720"/>
                </a:lnTo>
                <a:lnTo>
                  <a:pt x="1654" y="727"/>
                </a:lnTo>
                <a:cubicBezTo>
                  <a:pt x="1646" y="727"/>
                  <a:pt x="1637" y="732"/>
                  <a:pt x="1631" y="739"/>
                </a:cubicBezTo>
                <a:lnTo>
                  <a:pt x="1539" y="854"/>
                </a:lnTo>
                <a:cubicBezTo>
                  <a:pt x="1527" y="868"/>
                  <a:pt x="1528" y="887"/>
                  <a:pt x="1542" y="899"/>
                </a:cubicBezTo>
                <a:lnTo>
                  <a:pt x="1649" y="1000"/>
                </a:lnTo>
                <a:cubicBezTo>
                  <a:pt x="1656" y="1006"/>
                  <a:pt x="1664" y="1009"/>
                  <a:pt x="1673" y="1009"/>
                </a:cubicBezTo>
                <a:cubicBezTo>
                  <a:pt x="1680" y="1009"/>
                  <a:pt x="1690" y="1005"/>
                  <a:pt x="1695" y="999"/>
                </a:cubicBezTo>
                <a:lnTo>
                  <a:pt x="1782" y="906"/>
                </a:lnTo>
                <a:lnTo>
                  <a:pt x="1857" y="977"/>
                </a:lnTo>
                <a:lnTo>
                  <a:pt x="1870" y="1149"/>
                </a:lnTo>
                <a:lnTo>
                  <a:pt x="1834" y="1151"/>
                </a:lnTo>
                <a:lnTo>
                  <a:pt x="1821" y="967"/>
                </a:lnTo>
                <a:cubicBezTo>
                  <a:pt x="1820" y="953"/>
                  <a:pt x="1810" y="942"/>
                  <a:pt x="1799" y="938"/>
                </a:cubicBezTo>
                <a:cubicBezTo>
                  <a:pt x="1795" y="936"/>
                  <a:pt x="1792" y="935"/>
                  <a:pt x="1788" y="935"/>
                </a:cubicBezTo>
                <a:cubicBezTo>
                  <a:pt x="1779" y="935"/>
                  <a:pt x="1770" y="939"/>
                  <a:pt x="1764" y="946"/>
                </a:cubicBezTo>
                <a:lnTo>
                  <a:pt x="1654" y="1062"/>
                </a:lnTo>
                <a:cubicBezTo>
                  <a:pt x="1648" y="1069"/>
                  <a:pt x="1646" y="1078"/>
                  <a:pt x="1646" y="1087"/>
                </a:cubicBezTo>
                <a:lnTo>
                  <a:pt x="1658" y="1266"/>
                </a:lnTo>
                <a:lnTo>
                  <a:pt x="1474" y="1279"/>
                </a:lnTo>
                <a:cubicBezTo>
                  <a:pt x="1465" y="1279"/>
                  <a:pt x="1455" y="1284"/>
                  <a:pt x="1450" y="1291"/>
                </a:cubicBezTo>
                <a:lnTo>
                  <a:pt x="1358" y="1405"/>
                </a:lnTo>
                <a:lnTo>
                  <a:pt x="1285" y="1487"/>
                </a:lnTo>
                <a:lnTo>
                  <a:pt x="1184" y="1317"/>
                </a:lnTo>
                <a:cubicBezTo>
                  <a:pt x="1181" y="1312"/>
                  <a:pt x="1178" y="1310"/>
                  <a:pt x="1175" y="1307"/>
                </a:cubicBezTo>
                <a:lnTo>
                  <a:pt x="1071" y="1222"/>
                </a:lnTo>
                <a:lnTo>
                  <a:pt x="1065" y="1124"/>
                </a:lnTo>
                <a:cubicBezTo>
                  <a:pt x="1064" y="1112"/>
                  <a:pt x="1058" y="1102"/>
                  <a:pt x="1045" y="1097"/>
                </a:cubicBezTo>
                <a:lnTo>
                  <a:pt x="830" y="1003"/>
                </a:lnTo>
                <a:cubicBezTo>
                  <a:pt x="826" y="1001"/>
                  <a:pt x="822" y="1000"/>
                  <a:pt x="818" y="1000"/>
                </a:cubicBezTo>
                <a:cubicBezTo>
                  <a:pt x="817" y="1000"/>
                  <a:pt x="815" y="1000"/>
                  <a:pt x="814" y="1000"/>
                </a:cubicBezTo>
                <a:lnTo>
                  <a:pt x="603" y="1015"/>
                </a:lnTo>
                <a:cubicBezTo>
                  <a:pt x="594" y="1015"/>
                  <a:pt x="586" y="1019"/>
                  <a:pt x="581" y="1025"/>
                </a:cubicBezTo>
                <a:lnTo>
                  <a:pt x="495" y="1119"/>
                </a:lnTo>
                <a:lnTo>
                  <a:pt x="170" y="837"/>
                </a:lnTo>
                <a:lnTo>
                  <a:pt x="80" y="765"/>
                </a:lnTo>
                <a:lnTo>
                  <a:pt x="159" y="666"/>
                </a:lnTo>
                <a:cubicBezTo>
                  <a:pt x="164" y="660"/>
                  <a:pt x="167" y="650"/>
                  <a:pt x="167" y="642"/>
                </a:cubicBezTo>
                <a:lnTo>
                  <a:pt x="162" y="574"/>
                </a:lnTo>
                <a:lnTo>
                  <a:pt x="226" y="571"/>
                </a:lnTo>
                <a:lnTo>
                  <a:pt x="331" y="655"/>
                </a:lnTo>
                <a:cubicBezTo>
                  <a:pt x="337" y="660"/>
                  <a:pt x="344" y="662"/>
                  <a:pt x="352" y="662"/>
                </a:cubicBezTo>
                <a:cubicBezTo>
                  <a:pt x="360" y="662"/>
                  <a:pt x="369" y="659"/>
                  <a:pt x="376" y="652"/>
                </a:cubicBezTo>
                <a:lnTo>
                  <a:pt x="477" y="545"/>
                </a:lnTo>
                <a:cubicBezTo>
                  <a:pt x="483" y="538"/>
                  <a:pt x="486" y="529"/>
                  <a:pt x="486" y="520"/>
                </a:cubicBezTo>
                <a:lnTo>
                  <a:pt x="480" y="426"/>
                </a:lnTo>
                <a:lnTo>
                  <a:pt x="580" y="318"/>
                </a:lnTo>
                <a:lnTo>
                  <a:pt x="658" y="215"/>
                </a:lnTo>
                <a:lnTo>
                  <a:pt x="1076" y="186"/>
                </a:lnTo>
                <a:cubicBezTo>
                  <a:pt x="1086" y="186"/>
                  <a:pt x="1094" y="182"/>
                  <a:pt x="1099" y="175"/>
                </a:cubicBezTo>
                <a:lnTo>
                  <a:pt x="1191" y="74"/>
                </a:lnTo>
                <a:lnTo>
                  <a:pt x="1257" y="69"/>
                </a:lnTo>
                <a:close/>
                <a:moveTo>
                  <a:pt x="1283" y="0"/>
                </a:moveTo>
                <a:cubicBezTo>
                  <a:pt x="1282" y="0"/>
                  <a:pt x="1281" y="0"/>
                  <a:pt x="1279" y="0"/>
                </a:cubicBezTo>
                <a:lnTo>
                  <a:pt x="1169" y="8"/>
                </a:lnTo>
                <a:cubicBezTo>
                  <a:pt x="1160" y="8"/>
                  <a:pt x="1152" y="12"/>
                  <a:pt x="1147" y="18"/>
                </a:cubicBezTo>
                <a:lnTo>
                  <a:pt x="1055" y="119"/>
                </a:lnTo>
                <a:lnTo>
                  <a:pt x="634" y="148"/>
                </a:lnTo>
                <a:cubicBezTo>
                  <a:pt x="626" y="150"/>
                  <a:pt x="616" y="154"/>
                  <a:pt x="611" y="162"/>
                </a:cubicBezTo>
                <a:lnTo>
                  <a:pt x="527" y="275"/>
                </a:lnTo>
                <a:lnTo>
                  <a:pt x="419" y="392"/>
                </a:lnTo>
                <a:cubicBezTo>
                  <a:pt x="413" y="398"/>
                  <a:pt x="410" y="408"/>
                  <a:pt x="410" y="417"/>
                </a:cubicBezTo>
                <a:lnTo>
                  <a:pt x="417" y="511"/>
                </a:lnTo>
                <a:lnTo>
                  <a:pt x="347" y="586"/>
                </a:lnTo>
                <a:lnTo>
                  <a:pt x="254" y="512"/>
                </a:lnTo>
                <a:cubicBezTo>
                  <a:pt x="250" y="507"/>
                  <a:pt x="243" y="505"/>
                  <a:pt x="236" y="505"/>
                </a:cubicBezTo>
                <a:cubicBezTo>
                  <a:pt x="235" y="505"/>
                  <a:pt x="233" y="505"/>
                  <a:pt x="232" y="505"/>
                </a:cubicBezTo>
                <a:lnTo>
                  <a:pt x="124" y="513"/>
                </a:lnTo>
                <a:cubicBezTo>
                  <a:pt x="106" y="515"/>
                  <a:pt x="93" y="530"/>
                  <a:pt x="95" y="548"/>
                </a:cubicBezTo>
                <a:lnTo>
                  <a:pt x="101" y="636"/>
                </a:lnTo>
                <a:lnTo>
                  <a:pt x="8" y="750"/>
                </a:lnTo>
                <a:cubicBezTo>
                  <a:pt x="3" y="756"/>
                  <a:pt x="1" y="765"/>
                  <a:pt x="2" y="773"/>
                </a:cubicBezTo>
                <a:cubicBezTo>
                  <a:pt x="2" y="782"/>
                  <a:pt x="7" y="791"/>
                  <a:pt x="13" y="796"/>
                </a:cubicBezTo>
                <a:lnTo>
                  <a:pt x="128" y="888"/>
                </a:lnTo>
                <a:lnTo>
                  <a:pt x="477" y="1190"/>
                </a:lnTo>
                <a:cubicBezTo>
                  <a:pt x="483" y="1195"/>
                  <a:pt x="491" y="1198"/>
                  <a:pt x="498" y="1198"/>
                </a:cubicBezTo>
                <a:cubicBezTo>
                  <a:pt x="507" y="1198"/>
                  <a:pt x="516" y="1194"/>
                  <a:pt x="523" y="1187"/>
                </a:cubicBezTo>
                <a:lnTo>
                  <a:pt x="621" y="1080"/>
                </a:lnTo>
                <a:lnTo>
                  <a:pt x="811" y="1068"/>
                </a:lnTo>
                <a:lnTo>
                  <a:pt x="1003" y="1150"/>
                </a:lnTo>
                <a:lnTo>
                  <a:pt x="1009" y="1238"/>
                </a:lnTo>
                <a:cubicBezTo>
                  <a:pt x="1009" y="1248"/>
                  <a:pt x="1014" y="1256"/>
                  <a:pt x="1021" y="1261"/>
                </a:cubicBezTo>
                <a:lnTo>
                  <a:pt x="1132" y="1353"/>
                </a:lnTo>
                <a:lnTo>
                  <a:pt x="1252" y="1557"/>
                </a:lnTo>
                <a:cubicBezTo>
                  <a:pt x="1258" y="1566"/>
                  <a:pt x="1267" y="1572"/>
                  <a:pt x="1277" y="1573"/>
                </a:cubicBezTo>
                <a:lnTo>
                  <a:pt x="1279" y="1573"/>
                </a:lnTo>
                <a:cubicBezTo>
                  <a:pt x="1289" y="1573"/>
                  <a:pt x="1298" y="1569"/>
                  <a:pt x="1304" y="1564"/>
                </a:cubicBezTo>
                <a:lnTo>
                  <a:pt x="1408" y="1448"/>
                </a:lnTo>
                <a:lnTo>
                  <a:pt x="1491" y="1344"/>
                </a:lnTo>
                <a:lnTo>
                  <a:pt x="1694" y="1329"/>
                </a:lnTo>
                <a:cubicBezTo>
                  <a:pt x="1712" y="1328"/>
                  <a:pt x="1725" y="1312"/>
                  <a:pt x="1724" y="1294"/>
                </a:cubicBezTo>
                <a:lnTo>
                  <a:pt x="1709" y="1098"/>
                </a:lnTo>
                <a:lnTo>
                  <a:pt x="1757" y="1046"/>
                </a:lnTo>
                <a:lnTo>
                  <a:pt x="1768" y="1187"/>
                </a:lnTo>
                <a:cubicBezTo>
                  <a:pt x="1769" y="1197"/>
                  <a:pt x="1773" y="1204"/>
                  <a:pt x="1779" y="1209"/>
                </a:cubicBezTo>
                <a:cubicBezTo>
                  <a:pt x="1786" y="1214"/>
                  <a:pt x="1792" y="1218"/>
                  <a:pt x="1800" y="1218"/>
                </a:cubicBezTo>
                <a:cubicBezTo>
                  <a:pt x="1801" y="1218"/>
                  <a:pt x="1802" y="1218"/>
                  <a:pt x="1803" y="1218"/>
                </a:cubicBezTo>
                <a:lnTo>
                  <a:pt x="1903" y="1210"/>
                </a:lnTo>
                <a:cubicBezTo>
                  <a:pt x="1922" y="1209"/>
                  <a:pt x="1934" y="1194"/>
                  <a:pt x="1933" y="1176"/>
                </a:cubicBezTo>
                <a:lnTo>
                  <a:pt x="1918" y="958"/>
                </a:lnTo>
                <a:cubicBezTo>
                  <a:pt x="1917" y="949"/>
                  <a:pt x="1914" y="942"/>
                  <a:pt x="1907" y="936"/>
                </a:cubicBezTo>
                <a:lnTo>
                  <a:pt x="1799" y="834"/>
                </a:lnTo>
                <a:cubicBezTo>
                  <a:pt x="1793" y="828"/>
                  <a:pt x="1783" y="825"/>
                  <a:pt x="1776" y="825"/>
                </a:cubicBezTo>
                <a:cubicBezTo>
                  <a:pt x="1768" y="825"/>
                  <a:pt x="1758" y="829"/>
                  <a:pt x="1753" y="836"/>
                </a:cubicBezTo>
                <a:lnTo>
                  <a:pt x="1667" y="928"/>
                </a:lnTo>
                <a:lnTo>
                  <a:pt x="1604" y="870"/>
                </a:lnTo>
                <a:lnTo>
                  <a:pt x="1669" y="789"/>
                </a:lnTo>
                <a:lnTo>
                  <a:pt x="1772" y="781"/>
                </a:lnTo>
                <a:cubicBezTo>
                  <a:pt x="1779" y="780"/>
                  <a:pt x="1789" y="776"/>
                  <a:pt x="1794" y="770"/>
                </a:cubicBezTo>
                <a:cubicBezTo>
                  <a:pt x="1799" y="763"/>
                  <a:pt x="1802" y="755"/>
                  <a:pt x="1802" y="746"/>
                </a:cubicBezTo>
                <a:lnTo>
                  <a:pt x="1787" y="528"/>
                </a:lnTo>
                <a:cubicBezTo>
                  <a:pt x="1787" y="523"/>
                  <a:pt x="1783" y="518"/>
                  <a:pt x="1781" y="513"/>
                </a:cubicBezTo>
                <a:lnTo>
                  <a:pt x="1654" y="319"/>
                </a:lnTo>
                <a:lnTo>
                  <a:pt x="1641" y="111"/>
                </a:lnTo>
                <a:cubicBezTo>
                  <a:pt x="1639" y="94"/>
                  <a:pt x="1626" y="81"/>
                  <a:pt x="1608" y="81"/>
                </a:cubicBezTo>
                <a:cubicBezTo>
                  <a:pt x="1607" y="81"/>
                  <a:pt x="1606" y="81"/>
                  <a:pt x="1605" y="81"/>
                </a:cubicBezTo>
                <a:lnTo>
                  <a:pt x="1320" y="100"/>
                </a:lnTo>
                <a:lnTo>
                  <a:pt x="1315" y="31"/>
                </a:lnTo>
                <a:cubicBezTo>
                  <a:pt x="1314" y="21"/>
                  <a:pt x="1310" y="13"/>
                  <a:pt x="1303" y="8"/>
                </a:cubicBezTo>
                <a:cubicBezTo>
                  <a:pt x="1298" y="3"/>
                  <a:pt x="1291" y="0"/>
                  <a:pt x="12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949;p51">
            <a:extLst>
              <a:ext uri="{FF2B5EF4-FFF2-40B4-BE49-F238E27FC236}">
                <a16:creationId xmlns:a16="http://schemas.microsoft.com/office/drawing/2014/main" id="{83BE924E-F4C5-5591-22DC-C0B2CF9B6E11}"/>
              </a:ext>
            </a:extLst>
          </p:cNvPr>
          <p:cNvSpPr/>
          <p:nvPr/>
        </p:nvSpPr>
        <p:spPr>
          <a:xfrm>
            <a:off x="2080941" y="3893823"/>
            <a:ext cx="61788" cy="116538"/>
          </a:xfrm>
          <a:custGeom>
            <a:avLst/>
            <a:gdLst/>
            <a:ahLst/>
            <a:cxnLst/>
            <a:rect l="l" t="t" r="r" b="b"/>
            <a:pathLst>
              <a:path w="834" h="1573" extrusionOk="0">
                <a:moveTo>
                  <a:pt x="698" y="1"/>
                </a:moveTo>
                <a:lnTo>
                  <a:pt x="677" y="26"/>
                </a:lnTo>
                <a:lnTo>
                  <a:pt x="582" y="9"/>
                </a:lnTo>
                <a:lnTo>
                  <a:pt x="478" y="68"/>
                </a:lnTo>
                <a:lnTo>
                  <a:pt x="363" y="77"/>
                </a:lnTo>
                <a:lnTo>
                  <a:pt x="313" y="103"/>
                </a:lnTo>
                <a:lnTo>
                  <a:pt x="266" y="178"/>
                </a:lnTo>
                <a:lnTo>
                  <a:pt x="155" y="229"/>
                </a:lnTo>
                <a:lnTo>
                  <a:pt x="68" y="353"/>
                </a:lnTo>
                <a:lnTo>
                  <a:pt x="1" y="429"/>
                </a:lnTo>
                <a:lnTo>
                  <a:pt x="30" y="521"/>
                </a:lnTo>
                <a:lnTo>
                  <a:pt x="15" y="639"/>
                </a:lnTo>
                <a:lnTo>
                  <a:pt x="46" y="751"/>
                </a:lnTo>
                <a:lnTo>
                  <a:pt x="95" y="843"/>
                </a:lnTo>
                <a:lnTo>
                  <a:pt x="104" y="952"/>
                </a:lnTo>
                <a:lnTo>
                  <a:pt x="114" y="988"/>
                </a:lnTo>
                <a:lnTo>
                  <a:pt x="45" y="1059"/>
                </a:lnTo>
                <a:lnTo>
                  <a:pt x="119" y="1168"/>
                </a:lnTo>
                <a:lnTo>
                  <a:pt x="205" y="1256"/>
                </a:lnTo>
                <a:lnTo>
                  <a:pt x="213" y="1365"/>
                </a:lnTo>
                <a:lnTo>
                  <a:pt x="286" y="1463"/>
                </a:lnTo>
                <a:lnTo>
                  <a:pt x="359" y="1472"/>
                </a:lnTo>
                <a:lnTo>
                  <a:pt x="468" y="1573"/>
                </a:lnTo>
                <a:lnTo>
                  <a:pt x="460" y="1465"/>
                </a:lnTo>
                <a:lnTo>
                  <a:pt x="567" y="1348"/>
                </a:lnTo>
                <a:lnTo>
                  <a:pt x="561" y="1246"/>
                </a:lnTo>
                <a:lnTo>
                  <a:pt x="646" y="1022"/>
                </a:lnTo>
                <a:lnTo>
                  <a:pt x="639" y="913"/>
                </a:lnTo>
                <a:lnTo>
                  <a:pt x="632" y="806"/>
                </a:lnTo>
                <a:lnTo>
                  <a:pt x="733" y="697"/>
                </a:lnTo>
                <a:lnTo>
                  <a:pt x="834" y="582"/>
                </a:lnTo>
                <a:lnTo>
                  <a:pt x="818" y="364"/>
                </a:lnTo>
                <a:lnTo>
                  <a:pt x="812" y="262"/>
                </a:lnTo>
                <a:lnTo>
                  <a:pt x="802" y="145"/>
                </a:lnTo>
                <a:lnTo>
                  <a:pt x="753" y="49"/>
                </a:lnTo>
                <a:lnTo>
                  <a:pt x="6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950;p51">
            <a:extLst>
              <a:ext uri="{FF2B5EF4-FFF2-40B4-BE49-F238E27FC236}">
                <a16:creationId xmlns:a16="http://schemas.microsoft.com/office/drawing/2014/main" id="{C6BF8B50-709D-7AFA-0109-B8EC1F574886}"/>
              </a:ext>
            </a:extLst>
          </p:cNvPr>
          <p:cNvSpPr/>
          <p:nvPr/>
        </p:nvSpPr>
        <p:spPr>
          <a:xfrm>
            <a:off x="2078349" y="3891748"/>
            <a:ext cx="66826" cy="121057"/>
          </a:xfrm>
          <a:custGeom>
            <a:avLst/>
            <a:gdLst/>
            <a:ahLst/>
            <a:cxnLst/>
            <a:rect l="l" t="t" r="r" b="b"/>
            <a:pathLst>
              <a:path w="902" h="1634" extrusionOk="0">
                <a:moveTo>
                  <a:pt x="625" y="70"/>
                </a:moveTo>
                <a:lnTo>
                  <a:pt x="710" y="85"/>
                </a:lnTo>
                <a:cubicBezTo>
                  <a:pt x="712" y="85"/>
                  <a:pt x="713" y="85"/>
                  <a:pt x="714" y="85"/>
                </a:cubicBezTo>
                <a:cubicBezTo>
                  <a:pt x="724" y="85"/>
                  <a:pt x="733" y="81"/>
                  <a:pt x="740" y="75"/>
                </a:cubicBezTo>
                <a:lnTo>
                  <a:pt x="765" y="96"/>
                </a:lnTo>
                <a:lnTo>
                  <a:pt x="809" y="183"/>
                </a:lnTo>
                <a:lnTo>
                  <a:pt x="837" y="597"/>
                </a:lnTo>
                <a:lnTo>
                  <a:pt x="747" y="703"/>
                </a:lnTo>
                <a:lnTo>
                  <a:pt x="645" y="811"/>
                </a:lnTo>
                <a:cubicBezTo>
                  <a:pt x="639" y="818"/>
                  <a:pt x="635" y="826"/>
                  <a:pt x="635" y="836"/>
                </a:cubicBezTo>
                <a:lnTo>
                  <a:pt x="650" y="1045"/>
                </a:lnTo>
                <a:lnTo>
                  <a:pt x="566" y="1263"/>
                </a:lnTo>
                <a:cubicBezTo>
                  <a:pt x="563" y="1268"/>
                  <a:pt x="563" y="1272"/>
                  <a:pt x="563" y="1277"/>
                </a:cubicBezTo>
                <a:lnTo>
                  <a:pt x="570" y="1366"/>
                </a:lnTo>
                <a:lnTo>
                  <a:pt x="472" y="1471"/>
                </a:lnTo>
                <a:cubicBezTo>
                  <a:pt x="466" y="1477"/>
                  <a:pt x="463" y="1486"/>
                  <a:pt x="463" y="1496"/>
                </a:cubicBezTo>
                <a:lnTo>
                  <a:pt x="464" y="1522"/>
                </a:lnTo>
                <a:lnTo>
                  <a:pt x="415" y="1476"/>
                </a:lnTo>
                <a:cubicBezTo>
                  <a:pt x="409" y="1472"/>
                  <a:pt x="403" y="1470"/>
                  <a:pt x="396" y="1469"/>
                </a:cubicBezTo>
                <a:lnTo>
                  <a:pt x="338" y="1460"/>
                </a:lnTo>
                <a:lnTo>
                  <a:pt x="280" y="1381"/>
                </a:lnTo>
                <a:lnTo>
                  <a:pt x="274" y="1282"/>
                </a:lnTo>
                <a:cubicBezTo>
                  <a:pt x="274" y="1274"/>
                  <a:pt x="270" y="1267"/>
                  <a:pt x="265" y="1262"/>
                </a:cubicBezTo>
                <a:lnTo>
                  <a:pt x="182" y="1178"/>
                </a:lnTo>
                <a:lnTo>
                  <a:pt x="124" y="1090"/>
                </a:lnTo>
                <a:lnTo>
                  <a:pt x="175" y="1038"/>
                </a:lnTo>
                <a:cubicBezTo>
                  <a:pt x="182" y="1028"/>
                  <a:pt x="187" y="1017"/>
                  <a:pt x="182" y="1005"/>
                </a:cubicBezTo>
                <a:lnTo>
                  <a:pt x="174" y="976"/>
                </a:lnTo>
                <a:lnTo>
                  <a:pt x="166" y="868"/>
                </a:lnTo>
                <a:cubicBezTo>
                  <a:pt x="166" y="865"/>
                  <a:pt x="165" y="860"/>
                  <a:pt x="162" y="855"/>
                </a:cubicBezTo>
                <a:lnTo>
                  <a:pt x="115" y="771"/>
                </a:lnTo>
                <a:lnTo>
                  <a:pt x="87" y="664"/>
                </a:lnTo>
                <a:lnTo>
                  <a:pt x="99" y="552"/>
                </a:lnTo>
                <a:cubicBezTo>
                  <a:pt x="99" y="548"/>
                  <a:pt x="99" y="543"/>
                  <a:pt x="98" y="539"/>
                </a:cubicBezTo>
                <a:lnTo>
                  <a:pt x="75" y="464"/>
                </a:lnTo>
                <a:lnTo>
                  <a:pt x="134" y="397"/>
                </a:lnTo>
                <a:lnTo>
                  <a:pt x="214" y="282"/>
                </a:lnTo>
                <a:lnTo>
                  <a:pt x="318" y="235"/>
                </a:lnTo>
                <a:cubicBezTo>
                  <a:pt x="325" y="232"/>
                  <a:pt x="328" y="227"/>
                  <a:pt x="332" y="221"/>
                </a:cubicBezTo>
                <a:lnTo>
                  <a:pt x="374" y="154"/>
                </a:lnTo>
                <a:lnTo>
                  <a:pt x="409" y="136"/>
                </a:lnTo>
                <a:lnTo>
                  <a:pt x="518" y="128"/>
                </a:lnTo>
                <a:cubicBezTo>
                  <a:pt x="521" y="128"/>
                  <a:pt x="526" y="127"/>
                  <a:pt x="530" y="123"/>
                </a:cubicBezTo>
                <a:lnTo>
                  <a:pt x="625" y="70"/>
                </a:lnTo>
                <a:close/>
                <a:moveTo>
                  <a:pt x="732" y="0"/>
                </a:moveTo>
                <a:cubicBezTo>
                  <a:pt x="723" y="0"/>
                  <a:pt x="714" y="4"/>
                  <a:pt x="708" y="11"/>
                </a:cubicBezTo>
                <a:lnTo>
                  <a:pt x="699" y="21"/>
                </a:lnTo>
                <a:lnTo>
                  <a:pt x="621" y="8"/>
                </a:lnTo>
                <a:cubicBezTo>
                  <a:pt x="619" y="8"/>
                  <a:pt x="618" y="8"/>
                  <a:pt x="616" y="8"/>
                </a:cubicBezTo>
                <a:cubicBezTo>
                  <a:pt x="611" y="8"/>
                  <a:pt x="606" y="9"/>
                  <a:pt x="600" y="12"/>
                </a:cubicBezTo>
                <a:lnTo>
                  <a:pt x="501" y="66"/>
                </a:lnTo>
                <a:lnTo>
                  <a:pt x="394" y="75"/>
                </a:lnTo>
                <a:cubicBezTo>
                  <a:pt x="389" y="75"/>
                  <a:pt x="384" y="76"/>
                  <a:pt x="380" y="79"/>
                </a:cubicBezTo>
                <a:lnTo>
                  <a:pt x="331" y="105"/>
                </a:lnTo>
                <a:cubicBezTo>
                  <a:pt x="326" y="107"/>
                  <a:pt x="321" y="111"/>
                  <a:pt x="318" y="116"/>
                </a:cubicBezTo>
                <a:lnTo>
                  <a:pt x="277" y="183"/>
                </a:lnTo>
                <a:lnTo>
                  <a:pt x="175" y="230"/>
                </a:lnTo>
                <a:cubicBezTo>
                  <a:pt x="170" y="232"/>
                  <a:pt x="166" y="236"/>
                  <a:pt x="162" y="241"/>
                </a:cubicBezTo>
                <a:lnTo>
                  <a:pt x="78" y="361"/>
                </a:lnTo>
                <a:lnTo>
                  <a:pt x="11" y="438"/>
                </a:lnTo>
                <a:cubicBezTo>
                  <a:pt x="3" y="445"/>
                  <a:pt x="0" y="459"/>
                  <a:pt x="4" y="469"/>
                </a:cubicBezTo>
                <a:lnTo>
                  <a:pt x="31" y="555"/>
                </a:lnTo>
                <a:lnTo>
                  <a:pt x="19" y="665"/>
                </a:lnTo>
                <a:cubicBezTo>
                  <a:pt x="19" y="669"/>
                  <a:pt x="19" y="673"/>
                  <a:pt x="20" y="677"/>
                </a:cubicBezTo>
                <a:lnTo>
                  <a:pt x="53" y="797"/>
                </a:lnTo>
                <a:lnTo>
                  <a:pt x="100" y="881"/>
                </a:lnTo>
                <a:lnTo>
                  <a:pt x="109" y="990"/>
                </a:lnTo>
                <a:lnTo>
                  <a:pt x="114" y="1007"/>
                </a:lnTo>
                <a:lnTo>
                  <a:pt x="58" y="1065"/>
                </a:lnTo>
                <a:cubicBezTo>
                  <a:pt x="47" y="1075"/>
                  <a:pt x="45" y="1092"/>
                  <a:pt x="54" y="1105"/>
                </a:cubicBezTo>
                <a:lnTo>
                  <a:pt x="130" y="1220"/>
                </a:lnTo>
                <a:lnTo>
                  <a:pt x="209" y="1299"/>
                </a:lnTo>
                <a:lnTo>
                  <a:pt x="216" y="1396"/>
                </a:lnTo>
                <a:cubicBezTo>
                  <a:pt x="216" y="1402"/>
                  <a:pt x="218" y="1407"/>
                  <a:pt x="222" y="1413"/>
                </a:cubicBezTo>
                <a:lnTo>
                  <a:pt x="295" y="1510"/>
                </a:lnTo>
                <a:cubicBezTo>
                  <a:pt x="300" y="1518"/>
                  <a:pt x="307" y="1522"/>
                  <a:pt x="317" y="1523"/>
                </a:cubicBezTo>
                <a:lnTo>
                  <a:pt x="379" y="1531"/>
                </a:lnTo>
                <a:lnTo>
                  <a:pt x="481" y="1625"/>
                </a:lnTo>
                <a:cubicBezTo>
                  <a:pt x="488" y="1631"/>
                  <a:pt x="495" y="1633"/>
                  <a:pt x="503" y="1633"/>
                </a:cubicBezTo>
                <a:lnTo>
                  <a:pt x="517" y="1633"/>
                </a:lnTo>
                <a:cubicBezTo>
                  <a:pt x="529" y="1628"/>
                  <a:pt x="536" y="1616"/>
                  <a:pt x="535" y="1602"/>
                </a:cubicBezTo>
                <a:lnTo>
                  <a:pt x="529" y="1507"/>
                </a:lnTo>
                <a:lnTo>
                  <a:pt x="626" y="1402"/>
                </a:lnTo>
                <a:cubicBezTo>
                  <a:pt x="633" y="1396"/>
                  <a:pt x="635" y="1386"/>
                  <a:pt x="635" y="1377"/>
                </a:cubicBezTo>
                <a:lnTo>
                  <a:pt x="629" y="1282"/>
                </a:lnTo>
                <a:lnTo>
                  <a:pt x="713" y="1065"/>
                </a:lnTo>
                <a:cubicBezTo>
                  <a:pt x="717" y="1060"/>
                  <a:pt x="717" y="1055"/>
                  <a:pt x="717" y="1050"/>
                </a:cubicBezTo>
                <a:lnTo>
                  <a:pt x="702" y="847"/>
                </a:lnTo>
                <a:lnTo>
                  <a:pt x="795" y="748"/>
                </a:lnTo>
                <a:lnTo>
                  <a:pt x="895" y="633"/>
                </a:lnTo>
                <a:cubicBezTo>
                  <a:pt x="900" y="626"/>
                  <a:pt x="902" y="618"/>
                  <a:pt x="902" y="610"/>
                </a:cubicBezTo>
                <a:lnTo>
                  <a:pt x="871" y="175"/>
                </a:lnTo>
                <a:cubicBezTo>
                  <a:pt x="870" y="169"/>
                  <a:pt x="870" y="165"/>
                  <a:pt x="868" y="162"/>
                </a:cubicBezTo>
                <a:lnTo>
                  <a:pt x="817" y="64"/>
                </a:lnTo>
                <a:cubicBezTo>
                  <a:pt x="813" y="61"/>
                  <a:pt x="811" y="58"/>
                  <a:pt x="808" y="55"/>
                </a:cubicBezTo>
                <a:lnTo>
                  <a:pt x="754" y="8"/>
                </a:lnTo>
                <a:cubicBezTo>
                  <a:pt x="748" y="3"/>
                  <a:pt x="740" y="0"/>
                  <a:pt x="7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951;p51">
            <a:extLst>
              <a:ext uri="{FF2B5EF4-FFF2-40B4-BE49-F238E27FC236}">
                <a16:creationId xmlns:a16="http://schemas.microsoft.com/office/drawing/2014/main" id="{F7CEF505-D2E7-922A-D2F3-CDEF085B8390}"/>
              </a:ext>
            </a:extLst>
          </p:cNvPr>
          <p:cNvSpPr/>
          <p:nvPr/>
        </p:nvSpPr>
        <p:spPr>
          <a:xfrm>
            <a:off x="2031526" y="4018438"/>
            <a:ext cx="113871" cy="194774"/>
          </a:xfrm>
          <a:custGeom>
            <a:avLst/>
            <a:gdLst/>
            <a:ahLst/>
            <a:cxnLst/>
            <a:rect l="l" t="t" r="r" b="b"/>
            <a:pathLst>
              <a:path w="1537" h="2629" extrusionOk="0">
                <a:moveTo>
                  <a:pt x="1142" y="0"/>
                </a:moveTo>
                <a:lnTo>
                  <a:pt x="1048" y="116"/>
                </a:lnTo>
                <a:lnTo>
                  <a:pt x="933" y="124"/>
                </a:lnTo>
                <a:lnTo>
                  <a:pt x="939" y="224"/>
                </a:lnTo>
                <a:lnTo>
                  <a:pt x="838" y="230"/>
                </a:lnTo>
                <a:lnTo>
                  <a:pt x="730" y="239"/>
                </a:lnTo>
                <a:lnTo>
                  <a:pt x="637" y="363"/>
                </a:lnTo>
                <a:lnTo>
                  <a:pt x="521" y="370"/>
                </a:lnTo>
                <a:lnTo>
                  <a:pt x="304" y="386"/>
                </a:lnTo>
                <a:lnTo>
                  <a:pt x="203" y="494"/>
                </a:lnTo>
                <a:lnTo>
                  <a:pt x="94" y="401"/>
                </a:lnTo>
                <a:lnTo>
                  <a:pt x="101" y="501"/>
                </a:lnTo>
                <a:lnTo>
                  <a:pt x="0" y="610"/>
                </a:lnTo>
                <a:lnTo>
                  <a:pt x="8" y="728"/>
                </a:lnTo>
                <a:lnTo>
                  <a:pt x="16" y="828"/>
                </a:lnTo>
                <a:lnTo>
                  <a:pt x="140" y="1037"/>
                </a:lnTo>
                <a:lnTo>
                  <a:pt x="147" y="1146"/>
                </a:lnTo>
                <a:lnTo>
                  <a:pt x="162" y="1357"/>
                </a:lnTo>
                <a:lnTo>
                  <a:pt x="263" y="1349"/>
                </a:lnTo>
                <a:lnTo>
                  <a:pt x="480" y="1333"/>
                </a:lnTo>
                <a:lnTo>
                  <a:pt x="379" y="1449"/>
                </a:lnTo>
                <a:lnTo>
                  <a:pt x="278" y="1566"/>
                </a:lnTo>
                <a:lnTo>
                  <a:pt x="287" y="1675"/>
                </a:lnTo>
                <a:lnTo>
                  <a:pt x="294" y="1782"/>
                </a:lnTo>
                <a:lnTo>
                  <a:pt x="199" y="1890"/>
                </a:lnTo>
                <a:lnTo>
                  <a:pt x="91" y="1898"/>
                </a:lnTo>
                <a:lnTo>
                  <a:pt x="207" y="1998"/>
                </a:lnTo>
                <a:lnTo>
                  <a:pt x="114" y="2223"/>
                </a:lnTo>
                <a:lnTo>
                  <a:pt x="230" y="2323"/>
                </a:lnTo>
                <a:lnTo>
                  <a:pt x="237" y="2433"/>
                </a:lnTo>
                <a:lnTo>
                  <a:pt x="245" y="2535"/>
                </a:lnTo>
                <a:lnTo>
                  <a:pt x="463" y="2628"/>
                </a:lnTo>
                <a:lnTo>
                  <a:pt x="572" y="2620"/>
                </a:lnTo>
                <a:lnTo>
                  <a:pt x="679" y="2613"/>
                </a:lnTo>
                <a:lnTo>
                  <a:pt x="672" y="2504"/>
                </a:lnTo>
                <a:lnTo>
                  <a:pt x="666" y="2403"/>
                </a:lnTo>
                <a:lnTo>
                  <a:pt x="773" y="2286"/>
                </a:lnTo>
                <a:lnTo>
                  <a:pt x="990" y="2379"/>
                </a:lnTo>
                <a:lnTo>
                  <a:pt x="1092" y="2372"/>
                </a:lnTo>
                <a:lnTo>
                  <a:pt x="1214" y="2467"/>
                </a:lnTo>
                <a:lnTo>
                  <a:pt x="1309" y="2358"/>
                </a:lnTo>
                <a:lnTo>
                  <a:pt x="1302" y="2248"/>
                </a:lnTo>
                <a:lnTo>
                  <a:pt x="1286" y="2032"/>
                </a:lnTo>
                <a:lnTo>
                  <a:pt x="1271" y="1815"/>
                </a:lnTo>
                <a:lnTo>
                  <a:pt x="1370" y="1597"/>
                </a:lnTo>
                <a:lnTo>
                  <a:pt x="1363" y="1489"/>
                </a:lnTo>
                <a:lnTo>
                  <a:pt x="1355" y="1380"/>
                </a:lnTo>
                <a:lnTo>
                  <a:pt x="1348" y="1272"/>
                </a:lnTo>
                <a:lnTo>
                  <a:pt x="1340" y="1164"/>
                </a:lnTo>
                <a:lnTo>
                  <a:pt x="1333" y="1061"/>
                </a:lnTo>
                <a:lnTo>
                  <a:pt x="1434" y="1055"/>
                </a:lnTo>
                <a:lnTo>
                  <a:pt x="1536" y="938"/>
                </a:lnTo>
                <a:lnTo>
                  <a:pt x="1528" y="838"/>
                </a:lnTo>
                <a:lnTo>
                  <a:pt x="1420" y="845"/>
                </a:lnTo>
                <a:lnTo>
                  <a:pt x="1514" y="621"/>
                </a:lnTo>
                <a:lnTo>
                  <a:pt x="1505" y="504"/>
                </a:lnTo>
                <a:lnTo>
                  <a:pt x="1397" y="512"/>
                </a:lnTo>
                <a:lnTo>
                  <a:pt x="1389" y="411"/>
                </a:lnTo>
                <a:lnTo>
                  <a:pt x="1281" y="317"/>
                </a:lnTo>
                <a:lnTo>
                  <a:pt x="1382" y="311"/>
                </a:lnTo>
                <a:lnTo>
                  <a:pt x="1272" y="201"/>
                </a:lnTo>
                <a:lnTo>
                  <a:pt x="1151" y="109"/>
                </a:lnTo>
                <a:lnTo>
                  <a:pt x="114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952;p51">
            <a:extLst>
              <a:ext uri="{FF2B5EF4-FFF2-40B4-BE49-F238E27FC236}">
                <a16:creationId xmlns:a16="http://schemas.microsoft.com/office/drawing/2014/main" id="{4037AA3C-1E64-18FF-9172-6FC94A6A0F43}"/>
              </a:ext>
            </a:extLst>
          </p:cNvPr>
          <p:cNvSpPr/>
          <p:nvPr/>
        </p:nvSpPr>
        <p:spPr>
          <a:xfrm>
            <a:off x="2028859" y="4015697"/>
            <a:ext cx="118687" cy="199886"/>
          </a:xfrm>
          <a:custGeom>
            <a:avLst/>
            <a:gdLst/>
            <a:ahLst/>
            <a:cxnLst/>
            <a:rect l="l" t="t" r="r" b="b"/>
            <a:pathLst>
              <a:path w="1602" h="2698" extrusionOk="0">
                <a:moveTo>
                  <a:pt x="1151" y="120"/>
                </a:moveTo>
                <a:lnTo>
                  <a:pt x="1152" y="146"/>
                </a:lnTo>
                <a:cubicBezTo>
                  <a:pt x="1155" y="155"/>
                  <a:pt x="1158" y="163"/>
                  <a:pt x="1166" y="168"/>
                </a:cubicBezTo>
                <a:lnTo>
                  <a:pt x="1285" y="259"/>
                </a:lnTo>
                <a:lnTo>
                  <a:pt x="1343" y="317"/>
                </a:lnTo>
                <a:lnTo>
                  <a:pt x="1313" y="319"/>
                </a:lnTo>
                <a:cubicBezTo>
                  <a:pt x="1300" y="322"/>
                  <a:pt x="1288" y="329"/>
                  <a:pt x="1285" y="342"/>
                </a:cubicBezTo>
                <a:cubicBezTo>
                  <a:pt x="1279" y="355"/>
                  <a:pt x="1283" y="368"/>
                  <a:pt x="1293" y="377"/>
                </a:cubicBezTo>
                <a:lnTo>
                  <a:pt x="1392" y="462"/>
                </a:lnTo>
                <a:lnTo>
                  <a:pt x="1399" y="551"/>
                </a:lnTo>
                <a:cubicBezTo>
                  <a:pt x="1400" y="559"/>
                  <a:pt x="1404" y="567"/>
                  <a:pt x="1411" y="572"/>
                </a:cubicBezTo>
                <a:cubicBezTo>
                  <a:pt x="1416" y="577"/>
                  <a:pt x="1422" y="580"/>
                  <a:pt x="1429" y="580"/>
                </a:cubicBezTo>
                <a:cubicBezTo>
                  <a:pt x="1431" y="580"/>
                  <a:pt x="1432" y="580"/>
                  <a:pt x="1434" y="580"/>
                </a:cubicBezTo>
                <a:lnTo>
                  <a:pt x="1510" y="575"/>
                </a:lnTo>
                <a:lnTo>
                  <a:pt x="1515" y="652"/>
                </a:lnTo>
                <a:lnTo>
                  <a:pt x="1425" y="869"/>
                </a:lnTo>
                <a:cubicBezTo>
                  <a:pt x="1421" y="880"/>
                  <a:pt x="1422" y="891"/>
                  <a:pt x="1428" y="900"/>
                </a:cubicBezTo>
                <a:cubicBezTo>
                  <a:pt x="1434" y="908"/>
                  <a:pt x="1442" y="914"/>
                  <a:pt x="1452" y="914"/>
                </a:cubicBezTo>
                <a:cubicBezTo>
                  <a:pt x="1453" y="914"/>
                  <a:pt x="1455" y="913"/>
                  <a:pt x="1457" y="913"/>
                </a:cubicBezTo>
                <a:lnTo>
                  <a:pt x="1532" y="908"/>
                </a:lnTo>
                <a:lnTo>
                  <a:pt x="1537" y="963"/>
                </a:lnTo>
                <a:lnTo>
                  <a:pt x="1453" y="1059"/>
                </a:lnTo>
                <a:lnTo>
                  <a:pt x="1365" y="1066"/>
                </a:lnTo>
                <a:cubicBezTo>
                  <a:pt x="1358" y="1067"/>
                  <a:pt x="1348" y="1070"/>
                  <a:pt x="1343" y="1077"/>
                </a:cubicBezTo>
                <a:cubicBezTo>
                  <a:pt x="1338" y="1084"/>
                  <a:pt x="1335" y="1092"/>
                  <a:pt x="1335" y="1100"/>
                </a:cubicBezTo>
                <a:lnTo>
                  <a:pt x="1373" y="1628"/>
                </a:lnTo>
                <a:lnTo>
                  <a:pt x="1276" y="1838"/>
                </a:lnTo>
                <a:cubicBezTo>
                  <a:pt x="1274" y="1843"/>
                  <a:pt x="1274" y="1848"/>
                  <a:pt x="1274" y="1853"/>
                </a:cubicBezTo>
                <a:lnTo>
                  <a:pt x="1312" y="2381"/>
                </a:lnTo>
                <a:lnTo>
                  <a:pt x="1245" y="2457"/>
                </a:lnTo>
                <a:lnTo>
                  <a:pt x="1147" y="2381"/>
                </a:lnTo>
                <a:cubicBezTo>
                  <a:pt x="1142" y="2377"/>
                  <a:pt x="1136" y="2375"/>
                  <a:pt x="1129" y="2375"/>
                </a:cubicBezTo>
                <a:cubicBezTo>
                  <a:pt x="1128" y="2375"/>
                  <a:pt x="1127" y="2375"/>
                  <a:pt x="1125" y="2375"/>
                </a:cubicBezTo>
                <a:lnTo>
                  <a:pt x="1032" y="2381"/>
                </a:lnTo>
                <a:lnTo>
                  <a:pt x="822" y="2290"/>
                </a:lnTo>
                <a:cubicBezTo>
                  <a:pt x="818" y="2289"/>
                  <a:pt x="814" y="2288"/>
                  <a:pt x="809" y="2288"/>
                </a:cubicBezTo>
                <a:cubicBezTo>
                  <a:pt x="801" y="2288"/>
                  <a:pt x="792" y="2291"/>
                  <a:pt x="786" y="2298"/>
                </a:cubicBezTo>
                <a:lnTo>
                  <a:pt x="678" y="2415"/>
                </a:lnTo>
                <a:cubicBezTo>
                  <a:pt x="671" y="2422"/>
                  <a:pt x="668" y="2431"/>
                  <a:pt x="668" y="2440"/>
                </a:cubicBezTo>
                <a:lnTo>
                  <a:pt x="682" y="2618"/>
                </a:lnTo>
                <a:lnTo>
                  <a:pt x="505" y="2631"/>
                </a:lnTo>
                <a:lnTo>
                  <a:pt x="312" y="2550"/>
                </a:lnTo>
                <a:lnTo>
                  <a:pt x="301" y="2359"/>
                </a:lnTo>
                <a:cubicBezTo>
                  <a:pt x="299" y="2350"/>
                  <a:pt x="296" y="2343"/>
                  <a:pt x="288" y="2337"/>
                </a:cubicBezTo>
                <a:lnTo>
                  <a:pt x="189" y="2251"/>
                </a:lnTo>
                <a:lnTo>
                  <a:pt x="275" y="2048"/>
                </a:lnTo>
                <a:cubicBezTo>
                  <a:pt x="280" y="2035"/>
                  <a:pt x="276" y="2021"/>
                  <a:pt x="265" y="2011"/>
                </a:cubicBezTo>
                <a:lnTo>
                  <a:pt x="208" y="1962"/>
                </a:lnTo>
                <a:lnTo>
                  <a:pt x="238" y="1959"/>
                </a:lnTo>
                <a:cubicBezTo>
                  <a:pt x="247" y="1959"/>
                  <a:pt x="255" y="1956"/>
                  <a:pt x="260" y="1949"/>
                </a:cubicBezTo>
                <a:lnTo>
                  <a:pt x="355" y="1842"/>
                </a:lnTo>
                <a:cubicBezTo>
                  <a:pt x="360" y="1834"/>
                  <a:pt x="363" y="1827"/>
                  <a:pt x="363" y="1818"/>
                </a:cubicBezTo>
                <a:lnTo>
                  <a:pt x="349" y="1615"/>
                </a:lnTo>
                <a:lnTo>
                  <a:pt x="541" y="1392"/>
                </a:lnTo>
                <a:cubicBezTo>
                  <a:pt x="551" y="1381"/>
                  <a:pt x="553" y="1368"/>
                  <a:pt x="546" y="1355"/>
                </a:cubicBezTo>
                <a:cubicBezTo>
                  <a:pt x="542" y="1345"/>
                  <a:pt x="529" y="1338"/>
                  <a:pt x="518" y="1338"/>
                </a:cubicBezTo>
                <a:cubicBezTo>
                  <a:pt x="517" y="1338"/>
                  <a:pt x="516" y="1338"/>
                  <a:pt x="515" y="1338"/>
                </a:cubicBezTo>
                <a:lnTo>
                  <a:pt x="229" y="1359"/>
                </a:lnTo>
                <a:lnTo>
                  <a:pt x="208" y="1072"/>
                </a:lnTo>
                <a:cubicBezTo>
                  <a:pt x="208" y="1067"/>
                  <a:pt x="207" y="1062"/>
                  <a:pt x="204" y="1058"/>
                </a:cubicBezTo>
                <a:lnTo>
                  <a:pt x="84" y="855"/>
                </a:lnTo>
                <a:lnTo>
                  <a:pt x="70" y="660"/>
                </a:lnTo>
                <a:lnTo>
                  <a:pt x="161" y="561"/>
                </a:lnTo>
                <a:cubicBezTo>
                  <a:pt x="167" y="554"/>
                  <a:pt x="171" y="545"/>
                  <a:pt x="171" y="536"/>
                </a:cubicBezTo>
                <a:lnTo>
                  <a:pt x="168" y="512"/>
                </a:lnTo>
                <a:lnTo>
                  <a:pt x="218" y="556"/>
                </a:lnTo>
                <a:cubicBezTo>
                  <a:pt x="225" y="561"/>
                  <a:pt x="233" y="564"/>
                  <a:pt x="240" y="564"/>
                </a:cubicBezTo>
                <a:cubicBezTo>
                  <a:pt x="249" y="564"/>
                  <a:pt x="258" y="560"/>
                  <a:pt x="264" y="553"/>
                </a:cubicBezTo>
                <a:lnTo>
                  <a:pt x="356" y="454"/>
                </a:lnTo>
                <a:lnTo>
                  <a:pt x="677" y="432"/>
                </a:lnTo>
                <a:cubicBezTo>
                  <a:pt x="686" y="431"/>
                  <a:pt x="694" y="427"/>
                  <a:pt x="699" y="418"/>
                </a:cubicBezTo>
                <a:lnTo>
                  <a:pt x="783" y="307"/>
                </a:lnTo>
                <a:lnTo>
                  <a:pt x="979" y="292"/>
                </a:lnTo>
                <a:cubicBezTo>
                  <a:pt x="996" y="291"/>
                  <a:pt x="1010" y="276"/>
                  <a:pt x="1009" y="257"/>
                </a:cubicBezTo>
                <a:lnTo>
                  <a:pt x="1004" y="189"/>
                </a:lnTo>
                <a:lnTo>
                  <a:pt x="1085" y="183"/>
                </a:lnTo>
                <a:cubicBezTo>
                  <a:pt x="1094" y="183"/>
                  <a:pt x="1103" y="178"/>
                  <a:pt x="1109" y="172"/>
                </a:cubicBezTo>
                <a:lnTo>
                  <a:pt x="1151" y="120"/>
                </a:lnTo>
                <a:close/>
                <a:moveTo>
                  <a:pt x="1176" y="0"/>
                </a:moveTo>
                <a:cubicBezTo>
                  <a:pt x="1166" y="0"/>
                  <a:pt x="1157" y="5"/>
                  <a:pt x="1151" y="12"/>
                </a:cubicBezTo>
                <a:lnTo>
                  <a:pt x="1065" y="117"/>
                </a:lnTo>
                <a:lnTo>
                  <a:pt x="965" y="126"/>
                </a:lnTo>
                <a:cubicBezTo>
                  <a:pt x="947" y="127"/>
                  <a:pt x="934" y="142"/>
                  <a:pt x="935" y="161"/>
                </a:cubicBezTo>
                <a:lnTo>
                  <a:pt x="940" y="229"/>
                </a:lnTo>
                <a:lnTo>
                  <a:pt x="762" y="241"/>
                </a:lnTo>
                <a:cubicBezTo>
                  <a:pt x="753" y="242"/>
                  <a:pt x="744" y="247"/>
                  <a:pt x="739" y="255"/>
                </a:cubicBezTo>
                <a:lnTo>
                  <a:pt x="656" y="366"/>
                </a:lnTo>
                <a:lnTo>
                  <a:pt x="336" y="388"/>
                </a:lnTo>
                <a:cubicBezTo>
                  <a:pt x="328" y="390"/>
                  <a:pt x="319" y="392"/>
                  <a:pt x="314" y="399"/>
                </a:cubicBezTo>
                <a:lnTo>
                  <a:pt x="235" y="485"/>
                </a:lnTo>
                <a:lnTo>
                  <a:pt x="149" y="412"/>
                </a:lnTo>
                <a:cubicBezTo>
                  <a:pt x="142" y="407"/>
                  <a:pt x="135" y="405"/>
                  <a:pt x="128" y="405"/>
                </a:cubicBezTo>
                <a:cubicBezTo>
                  <a:pt x="123" y="405"/>
                  <a:pt x="117" y="406"/>
                  <a:pt x="112" y="408"/>
                </a:cubicBezTo>
                <a:cubicBezTo>
                  <a:pt x="101" y="413"/>
                  <a:pt x="94" y="427"/>
                  <a:pt x="95" y="439"/>
                </a:cubicBezTo>
                <a:lnTo>
                  <a:pt x="101" y="527"/>
                </a:lnTo>
                <a:lnTo>
                  <a:pt x="10" y="626"/>
                </a:lnTo>
                <a:cubicBezTo>
                  <a:pt x="3" y="632"/>
                  <a:pt x="1" y="641"/>
                  <a:pt x="1" y="651"/>
                </a:cubicBezTo>
                <a:lnTo>
                  <a:pt x="16" y="867"/>
                </a:lnTo>
                <a:cubicBezTo>
                  <a:pt x="16" y="872"/>
                  <a:pt x="18" y="878"/>
                  <a:pt x="21" y="882"/>
                </a:cubicBezTo>
                <a:lnTo>
                  <a:pt x="140" y="1085"/>
                </a:lnTo>
                <a:lnTo>
                  <a:pt x="162" y="1396"/>
                </a:lnTo>
                <a:cubicBezTo>
                  <a:pt x="163" y="1413"/>
                  <a:pt x="177" y="1426"/>
                  <a:pt x="194" y="1426"/>
                </a:cubicBezTo>
                <a:cubicBezTo>
                  <a:pt x="195" y="1426"/>
                  <a:pt x="196" y="1426"/>
                  <a:pt x="198" y="1426"/>
                </a:cubicBezTo>
                <a:lnTo>
                  <a:pt x="438" y="1409"/>
                </a:lnTo>
                <a:lnTo>
                  <a:pt x="438" y="1409"/>
                </a:lnTo>
                <a:lnTo>
                  <a:pt x="288" y="1582"/>
                </a:lnTo>
                <a:cubicBezTo>
                  <a:pt x="283" y="1589"/>
                  <a:pt x="281" y="1596"/>
                  <a:pt x="281" y="1605"/>
                </a:cubicBezTo>
                <a:lnTo>
                  <a:pt x="294" y="1808"/>
                </a:lnTo>
                <a:lnTo>
                  <a:pt x="218" y="1896"/>
                </a:lnTo>
                <a:lnTo>
                  <a:pt x="124" y="1902"/>
                </a:lnTo>
                <a:cubicBezTo>
                  <a:pt x="110" y="1903"/>
                  <a:pt x="99" y="1911"/>
                  <a:pt x="95" y="1924"/>
                </a:cubicBezTo>
                <a:cubicBezTo>
                  <a:pt x="89" y="1937"/>
                  <a:pt x="94" y="1950"/>
                  <a:pt x="104" y="1959"/>
                </a:cubicBezTo>
                <a:lnTo>
                  <a:pt x="203" y="2046"/>
                </a:lnTo>
                <a:lnTo>
                  <a:pt x="119" y="2249"/>
                </a:lnTo>
                <a:cubicBezTo>
                  <a:pt x="113" y="2261"/>
                  <a:pt x="116" y="2276"/>
                  <a:pt x="127" y="2285"/>
                </a:cubicBezTo>
                <a:lnTo>
                  <a:pt x="233" y="2378"/>
                </a:lnTo>
                <a:lnTo>
                  <a:pt x="247" y="2574"/>
                </a:lnTo>
                <a:cubicBezTo>
                  <a:pt x="249" y="2586"/>
                  <a:pt x="255" y="2597"/>
                  <a:pt x="266" y="2602"/>
                </a:cubicBezTo>
                <a:lnTo>
                  <a:pt x="485" y="2695"/>
                </a:lnTo>
                <a:cubicBezTo>
                  <a:pt x="489" y="2697"/>
                  <a:pt x="494" y="2698"/>
                  <a:pt x="499" y="2698"/>
                </a:cubicBezTo>
                <a:cubicBezTo>
                  <a:pt x="500" y="2698"/>
                  <a:pt x="501" y="2698"/>
                  <a:pt x="501" y="2693"/>
                </a:cubicBezTo>
                <a:lnTo>
                  <a:pt x="718" y="2678"/>
                </a:lnTo>
                <a:cubicBezTo>
                  <a:pt x="736" y="2677"/>
                  <a:pt x="749" y="2661"/>
                  <a:pt x="747" y="2642"/>
                </a:cubicBezTo>
                <a:lnTo>
                  <a:pt x="734" y="2447"/>
                </a:lnTo>
                <a:lnTo>
                  <a:pt x="817" y="2356"/>
                </a:lnTo>
                <a:lnTo>
                  <a:pt x="1012" y="2441"/>
                </a:lnTo>
                <a:cubicBezTo>
                  <a:pt x="1017" y="2444"/>
                  <a:pt x="1022" y="2444"/>
                  <a:pt x="1027" y="2444"/>
                </a:cubicBezTo>
                <a:lnTo>
                  <a:pt x="1117" y="2437"/>
                </a:lnTo>
                <a:lnTo>
                  <a:pt x="1229" y="2523"/>
                </a:lnTo>
                <a:cubicBezTo>
                  <a:pt x="1235" y="2528"/>
                  <a:pt x="1242" y="2531"/>
                  <a:pt x="1249" y="2531"/>
                </a:cubicBezTo>
                <a:cubicBezTo>
                  <a:pt x="1258" y="2531"/>
                  <a:pt x="1267" y="2527"/>
                  <a:pt x="1273" y="2520"/>
                </a:cubicBezTo>
                <a:lnTo>
                  <a:pt x="1369" y="2410"/>
                </a:lnTo>
                <a:cubicBezTo>
                  <a:pt x="1374" y="2403"/>
                  <a:pt x="1376" y="2396"/>
                  <a:pt x="1376" y="2386"/>
                </a:cubicBezTo>
                <a:lnTo>
                  <a:pt x="1339" y="1853"/>
                </a:lnTo>
                <a:lnTo>
                  <a:pt x="1435" y="1643"/>
                </a:lnTo>
                <a:cubicBezTo>
                  <a:pt x="1438" y="1638"/>
                  <a:pt x="1438" y="1632"/>
                  <a:pt x="1438" y="1627"/>
                </a:cubicBezTo>
                <a:lnTo>
                  <a:pt x="1402" y="1124"/>
                </a:lnTo>
                <a:lnTo>
                  <a:pt x="1471" y="1119"/>
                </a:lnTo>
                <a:cubicBezTo>
                  <a:pt x="1479" y="1117"/>
                  <a:pt x="1489" y="1114"/>
                  <a:pt x="1494" y="1107"/>
                </a:cubicBezTo>
                <a:lnTo>
                  <a:pt x="1594" y="991"/>
                </a:lnTo>
                <a:cubicBezTo>
                  <a:pt x="1599" y="985"/>
                  <a:pt x="1601" y="976"/>
                  <a:pt x="1601" y="968"/>
                </a:cubicBezTo>
                <a:lnTo>
                  <a:pt x="1595" y="867"/>
                </a:lnTo>
                <a:cubicBezTo>
                  <a:pt x="1594" y="851"/>
                  <a:pt x="1578" y="838"/>
                  <a:pt x="1563" y="838"/>
                </a:cubicBezTo>
                <a:cubicBezTo>
                  <a:pt x="1562" y="838"/>
                  <a:pt x="1561" y="838"/>
                  <a:pt x="1560" y="838"/>
                </a:cubicBezTo>
                <a:lnTo>
                  <a:pt x="1504" y="841"/>
                </a:lnTo>
                <a:lnTo>
                  <a:pt x="1577" y="666"/>
                </a:lnTo>
                <a:cubicBezTo>
                  <a:pt x="1579" y="662"/>
                  <a:pt x="1579" y="657"/>
                  <a:pt x="1579" y="652"/>
                </a:cubicBezTo>
                <a:lnTo>
                  <a:pt x="1572" y="534"/>
                </a:lnTo>
                <a:cubicBezTo>
                  <a:pt x="1570" y="526"/>
                  <a:pt x="1567" y="517"/>
                  <a:pt x="1560" y="512"/>
                </a:cubicBezTo>
                <a:cubicBezTo>
                  <a:pt x="1554" y="508"/>
                  <a:pt x="1549" y="504"/>
                  <a:pt x="1541" y="504"/>
                </a:cubicBezTo>
                <a:cubicBezTo>
                  <a:pt x="1540" y="504"/>
                  <a:pt x="1538" y="504"/>
                  <a:pt x="1537" y="505"/>
                </a:cubicBezTo>
                <a:lnTo>
                  <a:pt x="1462" y="510"/>
                </a:lnTo>
                <a:lnTo>
                  <a:pt x="1456" y="440"/>
                </a:lnTo>
                <a:cubicBezTo>
                  <a:pt x="1454" y="433"/>
                  <a:pt x="1451" y="424"/>
                  <a:pt x="1444" y="418"/>
                </a:cubicBezTo>
                <a:lnTo>
                  <a:pt x="1395" y="377"/>
                </a:lnTo>
                <a:lnTo>
                  <a:pt x="1418" y="376"/>
                </a:lnTo>
                <a:cubicBezTo>
                  <a:pt x="1431" y="376"/>
                  <a:pt x="1443" y="367"/>
                  <a:pt x="1447" y="355"/>
                </a:cubicBezTo>
                <a:cubicBezTo>
                  <a:pt x="1451" y="341"/>
                  <a:pt x="1448" y="329"/>
                  <a:pt x="1439" y="319"/>
                </a:cubicBezTo>
                <a:lnTo>
                  <a:pt x="1326" y="208"/>
                </a:lnTo>
                <a:lnTo>
                  <a:pt x="1215" y="125"/>
                </a:lnTo>
                <a:lnTo>
                  <a:pt x="1209" y="31"/>
                </a:lnTo>
                <a:cubicBezTo>
                  <a:pt x="1209" y="18"/>
                  <a:pt x="1199" y="6"/>
                  <a:pt x="1187" y="2"/>
                </a:cubicBezTo>
                <a:cubicBezTo>
                  <a:pt x="1183" y="1"/>
                  <a:pt x="1180" y="0"/>
                  <a:pt x="11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953;p51">
            <a:extLst>
              <a:ext uri="{FF2B5EF4-FFF2-40B4-BE49-F238E27FC236}">
                <a16:creationId xmlns:a16="http://schemas.microsoft.com/office/drawing/2014/main" id="{46C97CF9-17CA-0639-AD3D-47DE9774BA3F}"/>
              </a:ext>
            </a:extLst>
          </p:cNvPr>
          <p:cNvSpPr/>
          <p:nvPr/>
        </p:nvSpPr>
        <p:spPr>
          <a:xfrm>
            <a:off x="2320686" y="4274779"/>
            <a:ext cx="222851" cy="139654"/>
          </a:xfrm>
          <a:custGeom>
            <a:avLst/>
            <a:gdLst/>
            <a:ahLst/>
            <a:cxnLst/>
            <a:rect l="l" t="t" r="r" b="b"/>
            <a:pathLst>
              <a:path w="3008" h="1885" extrusionOk="0">
                <a:moveTo>
                  <a:pt x="2992" y="0"/>
                </a:moveTo>
                <a:lnTo>
                  <a:pt x="2791" y="123"/>
                </a:lnTo>
                <a:lnTo>
                  <a:pt x="2575" y="139"/>
                </a:lnTo>
                <a:lnTo>
                  <a:pt x="2474" y="255"/>
                </a:lnTo>
                <a:lnTo>
                  <a:pt x="2350" y="154"/>
                </a:lnTo>
                <a:lnTo>
                  <a:pt x="2250" y="163"/>
                </a:lnTo>
                <a:lnTo>
                  <a:pt x="2140" y="278"/>
                </a:lnTo>
                <a:lnTo>
                  <a:pt x="2047" y="284"/>
                </a:lnTo>
                <a:lnTo>
                  <a:pt x="1938" y="293"/>
                </a:lnTo>
                <a:lnTo>
                  <a:pt x="1829" y="300"/>
                </a:lnTo>
                <a:lnTo>
                  <a:pt x="1620" y="424"/>
                </a:lnTo>
                <a:lnTo>
                  <a:pt x="1403" y="440"/>
                </a:lnTo>
                <a:lnTo>
                  <a:pt x="1178" y="346"/>
                </a:lnTo>
                <a:lnTo>
                  <a:pt x="961" y="253"/>
                </a:lnTo>
                <a:lnTo>
                  <a:pt x="845" y="152"/>
                </a:lnTo>
                <a:lnTo>
                  <a:pt x="628" y="168"/>
                </a:lnTo>
                <a:lnTo>
                  <a:pt x="418" y="292"/>
                </a:lnTo>
                <a:lnTo>
                  <a:pt x="410" y="183"/>
                </a:lnTo>
                <a:lnTo>
                  <a:pt x="304" y="89"/>
                </a:lnTo>
                <a:lnTo>
                  <a:pt x="194" y="198"/>
                </a:lnTo>
                <a:lnTo>
                  <a:pt x="92" y="205"/>
                </a:lnTo>
                <a:lnTo>
                  <a:pt x="108" y="422"/>
                </a:lnTo>
                <a:lnTo>
                  <a:pt x="1" y="539"/>
                </a:lnTo>
                <a:lnTo>
                  <a:pt x="8" y="648"/>
                </a:lnTo>
                <a:lnTo>
                  <a:pt x="131" y="739"/>
                </a:lnTo>
                <a:lnTo>
                  <a:pt x="356" y="840"/>
                </a:lnTo>
                <a:lnTo>
                  <a:pt x="457" y="834"/>
                </a:lnTo>
                <a:lnTo>
                  <a:pt x="580" y="925"/>
                </a:lnTo>
                <a:lnTo>
                  <a:pt x="904" y="1011"/>
                </a:lnTo>
                <a:lnTo>
                  <a:pt x="1021" y="1112"/>
                </a:lnTo>
                <a:lnTo>
                  <a:pt x="1147" y="1324"/>
                </a:lnTo>
                <a:lnTo>
                  <a:pt x="1363" y="1308"/>
                </a:lnTo>
                <a:lnTo>
                  <a:pt x="1471" y="1402"/>
                </a:lnTo>
                <a:lnTo>
                  <a:pt x="1689" y="1386"/>
                </a:lnTo>
                <a:lnTo>
                  <a:pt x="1912" y="1474"/>
                </a:lnTo>
                <a:lnTo>
                  <a:pt x="1920" y="1588"/>
                </a:lnTo>
                <a:lnTo>
                  <a:pt x="2044" y="1797"/>
                </a:lnTo>
                <a:lnTo>
                  <a:pt x="2253" y="1885"/>
                </a:lnTo>
                <a:lnTo>
                  <a:pt x="2362" y="1773"/>
                </a:lnTo>
                <a:lnTo>
                  <a:pt x="2586" y="1861"/>
                </a:lnTo>
                <a:lnTo>
                  <a:pt x="2572" y="1643"/>
                </a:lnTo>
                <a:lnTo>
                  <a:pt x="2782" y="1527"/>
                </a:lnTo>
                <a:lnTo>
                  <a:pt x="2766" y="1309"/>
                </a:lnTo>
                <a:lnTo>
                  <a:pt x="2658" y="1317"/>
                </a:lnTo>
                <a:lnTo>
                  <a:pt x="2758" y="1209"/>
                </a:lnTo>
                <a:lnTo>
                  <a:pt x="2651" y="1216"/>
                </a:lnTo>
                <a:lnTo>
                  <a:pt x="2642" y="1101"/>
                </a:lnTo>
                <a:lnTo>
                  <a:pt x="2635" y="998"/>
                </a:lnTo>
                <a:lnTo>
                  <a:pt x="2736" y="882"/>
                </a:lnTo>
                <a:lnTo>
                  <a:pt x="2729" y="774"/>
                </a:lnTo>
                <a:lnTo>
                  <a:pt x="2720" y="674"/>
                </a:lnTo>
                <a:lnTo>
                  <a:pt x="2713" y="557"/>
                </a:lnTo>
                <a:lnTo>
                  <a:pt x="2814" y="449"/>
                </a:lnTo>
                <a:lnTo>
                  <a:pt x="2914" y="443"/>
                </a:lnTo>
                <a:lnTo>
                  <a:pt x="3008" y="217"/>
                </a:lnTo>
                <a:lnTo>
                  <a:pt x="3000" y="110"/>
                </a:lnTo>
                <a:lnTo>
                  <a:pt x="29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954;p51">
            <a:extLst>
              <a:ext uri="{FF2B5EF4-FFF2-40B4-BE49-F238E27FC236}">
                <a16:creationId xmlns:a16="http://schemas.microsoft.com/office/drawing/2014/main" id="{A1E4EA3A-3BF8-807F-FFBA-6100A31FCABE}"/>
              </a:ext>
            </a:extLst>
          </p:cNvPr>
          <p:cNvSpPr/>
          <p:nvPr/>
        </p:nvSpPr>
        <p:spPr>
          <a:xfrm>
            <a:off x="2318242" y="4272483"/>
            <a:ext cx="227889" cy="144395"/>
          </a:xfrm>
          <a:custGeom>
            <a:avLst/>
            <a:gdLst/>
            <a:ahLst/>
            <a:cxnLst/>
            <a:rect l="l" t="t" r="r" b="b"/>
            <a:pathLst>
              <a:path w="3076" h="1949" extrusionOk="0">
                <a:moveTo>
                  <a:pt x="2998" y="86"/>
                </a:moveTo>
                <a:lnTo>
                  <a:pt x="3008" y="243"/>
                </a:lnTo>
                <a:lnTo>
                  <a:pt x="2926" y="441"/>
                </a:lnTo>
                <a:lnTo>
                  <a:pt x="2846" y="447"/>
                </a:lnTo>
                <a:cubicBezTo>
                  <a:pt x="2837" y="449"/>
                  <a:pt x="2829" y="451"/>
                  <a:pt x="2824" y="457"/>
                </a:cubicBezTo>
                <a:lnTo>
                  <a:pt x="2722" y="565"/>
                </a:lnTo>
                <a:cubicBezTo>
                  <a:pt x="2716" y="572"/>
                  <a:pt x="2713" y="581"/>
                  <a:pt x="2713" y="590"/>
                </a:cubicBezTo>
                <a:lnTo>
                  <a:pt x="2736" y="902"/>
                </a:lnTo>
                <a:lnTo>
                  <a:pt x="2643" y="1007"/>
                </a:lnTo>
                <a:cubicBezTo>
                  <a:pt x="2638" y="1013"/>
                  <a:pt x="2635" y="1021"/>
                  <a:pt x="2635" y="1030"/>
                </a:cubicBezTo>
                <a:lnTo>
                  <a:pt x="2650" y="1248"/>
                </a:lnTo>
                <a:cubicBezTo>
                  <a:pt x="2652" y="1266"/>
                  <a:pt x="2668" y="1279"/>
                  <a:pt x="2682" y="1279"/>
                </a:cubicBezTo>
                <a:cubicBezTo>
                  <a:pt x="2684" y="1279"/>
                  <a:pt x="2685" y="1279"/>
                  <a:pt x="2686" y="1279"/>
                </a:cubicBezTo>
                <a:lnTo>
                  <a:pt x="2712" y="1278"/>
                </a:lnTo>
                <a:lnTo>
                  <a:pt x="2712" y="1278"/>
                </a:lnTo>
                <a:lnTo>
                  <a:pt x="2668" y="1324"/>
                </a:lnTo>
                <a:cubicBezTo>
                  <a:pt x="2659" y="1335"/>
                  <a:pt x="2658" y="1349"/>
                  <a:pt x="2663" y="1361"/>
                </a:cubicBezTo>
                <a:cubicBezTo>
                  <a:pt x="2667" y="1371"/>
                  <a:pt x="2676" y="1379"/>
                  <a:pt x="2688" y="1379"/>
                </a:cubicBezTo>
                <a:cubicBezTo>
                  <a:pt x="2690" y="1379"/>
                  <a:pt x="2692" y="1379"/>
                  <a:pt x="2694" y="1379"/>
                </a:cubicBezTo>
                <a:lnTo>
                  <a:pt x="2769" y="1374"/>
                </a:lnTo>
                <a:lnTo>
                  <a:pt x="2780" y="1538"/>
                </a:lnTo>
                <a:lnTo>
                  <a:pt x="2590" y="1646"/>
                </a:lnTo>
                <a:cubicBezTo>
                  <a:pt x="2577" y="1652"/>
                  <a:pt x="2571" y="1664"/>
                  <a:pt x="2572" y="1677"/>
                </a:cubicBezTo>
                <a:lnTo>
                  <a:pt x="2585" y="1843"/>
                </a:lnTo>
                <a:lnTo>
                  <a:pt x="2409" y="1775"/>
                </a:lnTo>
                <a:cubicBezTo>
                  <a:pt x="2405" y="1774"/>
                  <a:pt x="2401" y="1773"/>
                  <a:pt x="2397" y="1773"/>
                </a:cubicBezTo>
                <a:cubicBezTo>
                  <a:pt x="2388" y="1773"/>
                  <a:pt x="2380" y="1776"/>
                  <a:pt x="2373" y="1783"/>
                </a:cubicBezTo>
                <a:lnTo>
                  <a:pt x="2280" y="1877"/>
                </a:lnTo>
                <a:lnTo>
                  <a:pt x="2101" y="1802"/>
                </a:lnTo>
                <a:lnTo>
                  <a:pt x="1987" y="1608"/>
                </a:lnTo>
                <a:lnTo>
                  <a:pt x="1979" y="1501"/>
                </a:lnTo>
                <a:cubicBezTo>
                  <a:pt x="1978" y="1488"/>
                  <a:pt x="1969" y="1477"/>
                  <a:pt x="1958" y="1472"/>
                </a:cubicBezTo>
                <a:lnTo>
                  <a:pt x="1734" y="1386"/>
                </a:lnTo>
                <a:cubicBezTo>
                  <a:pt x="1729" y="1383"/>
                  <a:pt x="1725" y="1383"/>
                  <a:pt x="1719" y="1383"/>
                </a:cubicBezTo>
                <a:lnTo>
                  <a:pt x="1516" y="1397"/>
                </a:lnTo>
                <a:lnTo>
                  <a:pt x="1420" y="1313"/>
                </a:lnTo>
                <a:cubicBezTo>
                  <a:pt x="1413" y="1308"/>
                  <a:pt x="1406" y="1304"/>
                  <a:pt x="1398" y="1304"/>
                </a:cubicBezTo>
                <a:cubicBezTo>
                  <a:pt x="1397" y="1304"/>
                  <a:pt x="1396" y="1305"/>
                  <a:pt x="1396" y="1305"/>
                </a:cubicBezTo>
                <a:lnTo>
                  <a:pt x="1199" y="1319"/>
                </a:lnTo>
                <a:lnTo>
                  <a:pt x="1084" y="1126"/>
                </a:lnTo>
                <a:cubicBezTo>
                  <a:pt x="1083" y="1122"/>
                  <a:pt x="1081" y="1120"/>
                  <a:pt x="1078" y="1117"/>
                </a:cubicBezTo>
                <a:lnTo>
                  <a:pt x="962" y="1017"/>
                </a:lnTo>
                <a:cubicBezTo>
                  <a:pt x="958" y="1014"/>
                  <a:pt x="954" y="1012"/>
                  <a:pt x="949" y="1011"/>
                </a:cubicBezTo>
                <a:lnTo>
                  <a:pt x="630" y="926"/>
                </a:lnTo>
                <a:lnTo>
                  <a:pt x="512" y="837"/>
                </a:lnTo>
                <a:cubicBezTo>
                  <a:pt x="506" y="833"/>
                  <a:pt x="500" y="831"/>
                  <a:pt x="494" y="831"/>
                </a:cubicBezTo>
                <a:cubicBezTo>
                  <a:pt x="493" y="831"/>
                  <a:pt x="491" y="831"/>
                  <a:pt x="490" y="831"/>
                </a:cubicBezTo>
                <a:lnTo>
                  <a:pt x="397" y="837"/>
                </a:lnTo>
                <a:lnTo>
                  <a:pt x="187" y="743"/>
                </a:lnTo>
                <a:lnTo>
                  <a:pt x="74" y="661"/>
                </a:lnTo>
                <a:lnTo>
                  <a:pt x="69" y="581"/>
                </a:lnTo>
                <a:lnTo>
                  <a:pt x="168" y="475"/>
                </a:lnTo>
                <a:cubicBezTo>
                  <a:pt x="175" y="467"/>
                  <a:pt x="177" y="459"/>
                  <a:pt x="177" y="450"/>
                </a:cubicBezTo>
                <a:lnTo>
                  <a:pt x="165" y="265"/>
                </a:lnTo>
                <a:lnTo>
                  <a:pt x="233" y="260"/>
                </a:lnTo>
                <a:cubicBezTo>
                  <a:pt x="240" y="260"/>
                  <a:pt x="248" y="256"/>
                  <a:pt x="253" y="251"/>
                </a:cubicBezTo>
                <a:lnTo>
                  <a:pt x="341" y="162"/>
                </a:lnTo>
                <a:lnTo>
                  <a:pt x="415" y="227"/>
                </a:lnTo>
                <a:lnTo>
                  <a:pt x="421" y="323"/>
                </a:lnTo>
                <a:cubicBezTo>
                  <a:pt x="421" y="333"/>
                  <a:pt x="427" y="344"/>
                  <a:pt x="438" y="349"/>
                </a:cubicBezTo>
                <a:cubicBezTo>
                  <a:pt x="441" y="351"/>
                  <a:pt x="446" y="352"/>
                  <a:pt x="450" y="352"/>
                </a:cubicBezTo>
                <a:cubicBezTo>
                  <a:pt x="457" y="352"/>
                  <a:pt x="463" y="350"/>
                  <a:pt x="469" y="347"/>
                </a:cubicBezTo>
                <a:lnTo>
                  <a:pt x="672" y="227"/>
                </a:lnTo>
                <a:lnTo>
                  <a:pt x="868" y="213"/>
                </a:lnTo>
                <a:lnTo>
                  <a:pt x="973" y="305"/>
                </a:lnTo>
                <a:cubicBezTo>
                  <a:pt x="976" y="308"/>
                  <a:pt x="979" y="309"/>
                  <a:pt x="982" y="310"/>
                </a:cubicBezTo>
                <a:lnTo>
                  <a:pt x="1425" y="498"/>
                </a:lnTo>
                <a:cubicBezTo>
                  <a:pt x="1428" y="500"/>
                  <a:pt x="1432" y="501"/>
                  <a:pt x="1435" y="501"/>
                </a:cubicBezTo>
                <a:cubicBezTo>
                  <a:pt x="1437" y="501"/>
                  <a:pt x="1438" y="501"/>
                  <a:pt x="1439" y="501"/>
                </a:cubicBezTo>
                <a:lnTo>
                  <a:pt x="1656" y="485"/>
                </a:lnTo>
                <a:cubicBezTo>
                  <a:pt x="1661" y="485"/>
                  <a:pt x="1666" y="483"/>
                  <a:pt x="1670" y="481"/>
                </a:cubicBezTo>
                <a:lnTo>
                  <a:pt x="1874" y="361"/>
                </a:lnTo>
                <a:lnTo>
                  <a:pt x="2177" y="340"/>
                </a:lnTo>
                <a:cubicBezTo>
                  <a:pt x="2186" y="340"/>
                  <a:pt x="2194" y="336"/>
                  <a:pt x="2199" y="330"/>
                </a:cubicBezTo>
                <a:lnTo>
                  <a:pt x="2299" y="223"/>
                </a:lnTo>
                <a:lnTo>
                  <a:pt x="2374" y="219"/>
                </a:lnTo>
                <a:lnTo>
                  <a:pt x="2489" y="310"/>
                </a:lnTo>
                <a:cubicBezTo>
                  <a:pt x="2495" y="316"/>
                  <a:pt x="2503" y="318"/>
                  <a:pt x="2510" y="318"/>
                </a:cubicBezTo>
                <a:cubicBezTo>
                  <a:pt x="2519" y="318"/>
                  <a:pt x="2528" y="314"/>
                  <a:pt x="2535" y="307"/>
                </a:cubicBezTo>
                <a:lnTo>
                  <a:pt x="2626" y="201"/>
                </a:lnTo>
                <a:lnTo>
                  <a:pt x="2829" y="186"/>
                </a:lnTo>
                <a:cubicBezTo>
                  <a:pt x="2835" y="185"/>
                  <a:pt x="2840" y="184"/>
                  <a:pt x="2843" y="181"/>
                </a:cubicBezTo>
                <a:lnTo>
                  <a:pt x="2998" y="86"/>
                </a:lnTo>
                <a:close/>
                <a:moveTo>
                  <a:pt x="3026" y="0"/>
                </a:moveTo>
                <a:cubicBezTo>
                  <a:pt x="3020" y="0"/>
                  <a:pt x="3014" y="2"/>
                  <a:pt x="3008" y="6"/>
                </a:cubicBezTo>
                <a:lnTo>
                  <a:pt x="2815" y="125"/>
                </a:lnTo>
                <a:lnTo>
                  <a:pt x="2605" y="138"/>
                </a:lnTo>
                <a:cubicBezTo>
                  <a:pt x="2597" y="141"/>
                  <a:pt x="2588" y="144"/>
                  <a:pt x="2583" y="151"/>
                </a:cubicBezTo>
                <a:lnTo>
                  <a:pt x="2503" y="243"/>
                </a:lnTo>
                <a:lnTo>
                  <a:pt x="2403" y="162"/>
                </a:lnTo>
                <a:cubicBezTo>
                  <a:pt x="2399" y="158"/>
                  <a:pt x="2393" y="156"/>
                  <a:pt x="2387" y="156"/>
                </a:cubicBezTo>
                <a:cubicBezTo>
                  <a:pt x="2385" y="156"/>
                  <a:pt x="2383" y="156"/>
                  <a:pt x="2382" y="156"/>
                </a:cubicBezTo>
                <a:lnTo>
                  <a:pt x="2281" y="162"/>
                </a:lnTo>
                <a:cubicBezTo>
                  <a:pt x="2272" y="162"/>
                  <a:pt x="2264" y="167"/>
                  <a:pt x="2259" y="173"/>
                </a:cubicBezTo>
                <a:lnTo>
                  <a:pt x="2159" y="279"/>
                </a:lnTo>
                <a:lnTo>
                  <a:pt x="1861" y="300"/>
                </a:lnTo>
                <a:cubicBezTo>
                  <a:pt x="1856" y="300"/>
                  <a:pt x="1851" y="302"/>
                  <a:pt x="1846" y="304"/>
                </a:cubicBezTo>
                <a:lnTo>
                  <a:pt x="1643" y="424"/>
                </a:lnTo>
                <a:lnTo>
                  <a:pt x="1441" y="438"/>
                </a:lnTo>
                <a:lnTo>
                  <a:pt x="1010" y="257"/>
                </a:lnTo>
                <a:lnTo>
                  <a:pt x="899" y="159"/>
                </a:lnTo>
                <a:cubicBezTo>
                  <a:pt x="894" y="155"/>
                  <a:pt x="886" y="152"/>
                  <a:pt x="879" y="152"/>
                </a:cubicBezTo>
                <a:cubicBezTo>
                  <a:pt x="877" y="152"/>
                  <a:pt x="876" y="152"/>
                  <a:pt x="875" y="152"/>
                </a:cubicBezTo>
                <a:lnTo>
                  <a:pt x="658" y="168"/>
                </a:lnTo>
                <a:cubicBezTo>
                  <a:pt x="653" y="168"/>
                  <a:pt x="648" y="169"/>
                  <a:pt x="644" y="172"/>
                </a:cubicBezTo>
                <a:lnTo>
                  <a:pt x="479" y="268"/>
                </a:lnTo>
                <a:lnTo>
                  <a:pt x="476" y="211"/>
                </a:lnTo>
                <a:cubicBezTo>
                  <a:pt x="476" y="203"/>
                  <a:pt x="472" y="195"/>
                  <a:pt x="466" y="189"/>
                </a:cubicBezTo>
                <a:lnTo>
                  <a:pt x="358" y="95"/>
                </a:lnTo>
                <a:cubicBezTo>
                  <a:pt x="351" y="89"/>
                  <a:pt x="343" y="86"/>
                  <a:pt x="335" y="86"/>
                </a:cubicBezTo>
                <a:cubicBezTo>
                  <a:pt x="327" y="86"/>
                  <a:pt x="319" y="89"/>
                  <a:pt x="313" y="96"/>
                </a:cubicBezTo>
                <a:lnTo>
                  <a:pt x="213" y="198"/>
                </a:lnTo>
                <a:lnTo>
                  <a:pt x="124" y="204"/>
                </a:lnTo>
                <a:cubicBezTo>
                  <a:pt x="117" y="205"/>
                  <a:pt x="108" y="209"/>
                  <a:pt x="102" y="216"/>
                </a:cubicBezTo>
                <a:cubicBezTo>
                  <a:pt x="97" y="222"/>
                  <a:pt x="94" y="230"/>
                  <a:pt x="94" y="239"/>
                </a:cubicBezTo>
                <a:lnTo>
                  <a:pt x="109" y="442"/>
                </a:lnTo>
                <a:lnTo>
                  <a:pt x="10" y="549"/>
                </a:lnTo>
                <a:cubicBezTo>
                  <a:pt x="4" y="555"/>
                  <a:pt x="0" y="564"/>
                  <a:pt x="0" y="574"/>
                </a:cubicBezTo>
                <a:lnTo>
                  <a:pt x="9" y="682"/>
                </a:lnTo>
                <a:cubicBezTo>
                  <a:pt x="10" y="690"/>
                  <a:pt x="14" y="700"/>
                  <a:pt x="21" y="705"/>
                </a:cubicBezTo>
                <a:lnTo>
                  <a:pt x="151" y="802"/>
                </a:lnTo>
                <a:lnTo>
                  <a:pt x="377" y="903"/>
                </a:lnTo>
                <a:cubicBezTo>
                  <a:pt x="381" y="905"/>
                  <a:pt x="385" y="906"/>
                  <a:pt x="389" y="906"/>
                </a:cubicBezTo>
                <a:cubicBezTo>
                  <a:pt x="390" y="906"/>
                  <a:pt x="392" y="906"/>
                  <a:pt x="393" y="906"/>
                </a:cubicBezTo>
                <a:lnTo>
                  <a:pt x="481" y="899"/>
                </a:lnTo>
                <a:lnTo>
                  <a:pt x="594" y="984"/>
                </a:lnTo>
                <a:cubicBezTo>
                  <a:pt x="598" y="986"/>
                  <a:pt x="602" y="987"/>
                  <a:pt x="606" y="989"/>
                </a:cubicBezTo>
                <a:lnTo>
                  <a:pt x="924" y="1073"/>
                </a:lnTo>
                <a:lnTo>
                  <a:pt x="1030" y="1166"/>
                </a:lnTo>
                <a:lnTo>
                  <a:pt x="1153" y="1371"/>
                </a:lnTo>
                <a:cubicBezTo>
                  <a:pt x="1158" y="1380"/>
                  <a:pt x="1167" y="1388"/>
                  <a:pt x="1177" y="1388"/>
                </a:cubicBezTo>
                <a:cubicBezTo>
                  <a:pt x="1179" y="1388"/>
                  <a:pt x="1181" y="1387"/>
                  <a:pt x="1182" y="1387"/>
                </a:cubicBezTo>
                <a:lnTo>
                  <a:pt x="1385" y="1372"/>
                </a:lnTo>
                <a:lnTo>
                  <a:pt x="1483" y="1458"/>
                </a:lnTo>
                <a:cubicBezTo>
                  <a:pt x="1489" y="1462"/>
                  <a:pt x="1496" y="1465"/>
                  <a:pt x="1503" y="1465"/>
                </a:cubicBezTo>
                <a:cubicBezTo>
                  <a:pt x="1505" y="1465"/>
                  <a:pt x="1506" y="1465"/>
                  <a:pt x="1507" y="1465"/>
                </a:cubicBezTo>
                <a:lnTo>
                  <a:pt x="1716" y="1450"/>
                </a:lnTo>
                <a:lnTo>
                  <a:pt x="1914" y="1527"/>
                </a:lnTo>
                <a:lnTo>
                  <a:pt x="1920" y="1621"/>
                </a:lnTo>
                <a:cubicBezTo>
                  <a:pt x="1920" y="1626"/>
                  <a:pt x="1921" y="1632"/>
                  <a:pt x="1925" y="1636"/>
                </a:cubicBezTo>
                <a:lnTo>
                  <a:pt x="2048" y="1845"/>
                </a:lnTo>
                <a:cubicBezTo>
                  <a:pt x="2052" y="1850"/>
                  <a:pt x="2057" y="1855"/>
                  <a:pt x="2064" y="1859"/>
                </a:cubicBezTo>
                <a:lnTo>
                  <a:pt x="2273" y="1945"/>
                </a:lnTo>
                <a:cubicBezTo>
                  <a:pt x="2278" y="1947"/>
                  <a:pt x="2283" y="1948"/>
                  <a:pt x="2286" y="1948"/>
                </a:cubicBezTo>
                <a:cubicBezTo>
                  <a:pt x="2295" y="1948"/>
                  <a:pt x="2304" y="1944"/>
                  <a:pt x="2311" y="1943"/>
                </a:cubicBezTo>
                <a:lnTo>
                  <a:pt x="2405" y="1848"/>
                </a:lnTo>
                <a:lnTo>
                  <a:pt x="2609" y="1927"/>
                </a:lnTo>
                <a:cubicBezTo>
                  <a:pt x="2612" y="1929"/>
                  <a:pt x="2616" y="1929"/>
                  <a:pt x="2620" y="1929"/>
                </a:cubicBezTo>
                <a:cubicBezTo>
                  <a:pt x="2627" y="1929"/>
                  <a:pt x="2634" y="1927"/>
                  <a:pt x="2640" y="1923"/>
                </a:cubicBezTo>
                <a:cubicBezTo>
                  <a:pt x="2649" y="1917"/>
                  <a:pt x="2654" y="1906"/>
                  <a:pt x="2653" y="1895"/>
                </a:cubicBezTo>
                <a:lnTo>
                  <a:pt x="2639" y="1698"/>
                </a:lnTo>
                <a:lnTo>
                  <a:pt x="2830" y="1590"/>
                </a:lnTo>
                <a:cubicBezTo>
                  <a:pt x="2842" y="1584"/>
                  <a:pt x="2848" y="1572"/>
                  <a:pt x="2847" y="1559"/>
                </a:cubicBezTo>
                <a:lnTo>
                  <a:pt x="2831" y="1341"/>
                </a:lnTo>
                <a:cubicBezTo>
                  <a:pt x="2830" y="1333"/>
                  <a:pt x="2826" y="1324"/>
                  <a:pt x="2820" y="1319"/>
                </a:cubicBezTo>
                <a:cubicBezTo>
                  <a:pt x="2815" y="1315"/>
                  <a:pt x="2808" y="1311"/>
                  <a:pt x="2801" y="1311"/>
                </a:cubicBezTo>
                <a:cubicBezTo>
                  <a:pt x="2799" y="1311"/>
                  <a:pt x="2798" y="1312"/>
                  <a:pt x="2796" y="1312"/>
                </a:cubicBezTo>
                <a:lnTo>
                  <a:pt x="2772" y="1313"/>
                </a:lnTo>
                <a:lnTo>
                  <a:pt x="2816" y="1266"/>
                </a:lnTo>
                <a:cubicBezTo>
                  <a:pt x="2825" y="1256"/>
                  <a:pt x="2826" y="1241"/>
                  <a:pt x="2821" y="1230"/>
                </a:cubicBezTo>
                <a:cubicBezTo>
                  <a:pt x="2816" y="1219"/>
                  <a:pt x="2805" y="1211"/>
                  <a:pt x="2792" y="1211"/>
                </a:cubicBezTo>
                <a:cubicBezTo>
                  <a:pt x="2791" y="1211"/>
                  <a:pt x="2791" y="1211"/>
                  <a:pt x="2790" y="1211"/>
                </a:cubicBezTo>
                <a:lnTo>
                  <a:pt x="2715" y="1216"/>
                </a:lnTo>
                <a:lnTo>
                  <a:pt x="2702" y="1043"/>
                </a:lnTo>
                <a:lnTo>
                  <a:pt x="2795" y="938"/>
                </a:lnTo>
                <a:cubicBezTo>
                  <a:pt x="2800" y="932"/>
                  <a:pt x="2803" y="924"/>
                  <a:pt x="2803" y="914"/>
                </a:cubicBezTo>
                <a:lnTo>
                  <a:pt x="2780" y="604"/>
                </a:lnTo>
                <a:lnTo>
                  <a:pt x="2864" y="515"/>
                </a:lnTo>
                <a:lnTo>
                  <a:pt x="2951" y="508"/>
                </a:lnTo>
                <a:cubicBezTo>
                  <a:pt x="2963" y="508"/>
                  <a:pt x="2973" y="501"/>
                  <a:pt x="2978" y="489"/>
                </a:cubicBezTo>
                <a:lnTo>
                  <a:pt x="3072" y="263"/>
                </a:lnTo>
                <a:cubicBezTo>
                  <a:pt x="3075" y="259"/>
                  <a:pt x="3075" y="254"/>
                  <a:pt x="3075" y="249"/>
                </a:cubicBezTo>
                <a:lnTo>
                  <a:pt x="3059" y="32"/>
                </a:lnTo>
                <a:cubicBezTo>
                  <a:pt x="3058" y="20"/>
                  <a:pt x="3051" y="9"/>
                  <a:pt x="3041" y="4"/>
                </a:cubicBezTo>
                <a:cubicBezTo>
                  <a:pt x="3036" y="2"/>
                  <a:pt x="3031" y="0"/>
                  <a:pt x="30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955;p51">
            <a:extLst>
              <a:ext uri="{FF2B5EF4-FFF2-40B4-BE49-F238E27FC236}">
                <a16:creationId xmlns:a16="http://schemas.microsoft.com/office/drawing/2014/main" id="{E53BD9FC-7AEC-F0B0-6BFE-BAC1DBF4CAA8}"/>
              </a:ext>
            </a:extLst>
          </p:cNvPr>
          <p:cNvSpPr/>
          <p:nvPr/>
        </p:nvSpPr>
        <p:spPr>
          <a:xfrm>
            <a:off x="1475356" y="2867715"/>
            <a:ext cx="24300" cy="16521"/>
          </a:xfrm>
          <a:custGeom>
            <a:avLst/>
            <a:gdLst/>
            <a:ahLst/>
            <a:cxnLst/>
            <a:rect l="l" t="t" r="r" b="b"/>
            <a:pathLst>
              <a:path w="328" h="223" extrusionOk="0">
                <a:moveTo>
                  <a:pt x="202" y="1"/>
                </a:moveTo>
                <a:lnTo>
                  <a:pt x="101" y="7"/>
                </a:lnTo>
                <a:lnTo>
                  <a:pt x="0" y="14"/>
                </a:lnTo>
                <a:lnTo>
                  <a:pt x="15" y="222"/>
                </a:lnTo>
                <a:lnTo>
                  <a:pt x="116" y="216"/>
                </a:lnTo>
                <a:lnTo>
                  <a:pt x="218" y="209"/>
                </a:lnTo>
                <a:lnTo>
                  <a:pt x="327" y="101"/>
                </a:lnTo>
                <a:lnTo>
                  <a:pt x="2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956;p51">
            <a:extLst>
              <a:ext uri="{FF2B5EF4-FFF2-40B4-BE49-F238E27FC236}">
                <a16:creationId xmlns:a16="http://schemas.microsoft.com/office/drawing/2014/main" id="{4FA3D4E3-EB80-5A0A-98E9-60AC5242E5B3}"/>
              </a:ext>
            </a:extLst>
          </p:cNvPr>
          <p:cNvSpPr/>
          <p:nvPr/>
        </p:nvSpPr>
        <p:spPr>
          <a:xfrm>
            <a:off x="1472764" y="2865122"/>
            <a:ext cx="29264" cy="21559"/>
          </a:xfrm>
          <a:custGeom>
            <a:avLst/>
            <a:gdLst/>
            <a:ahLst/>
            <a:cxnLst/>
            <a:rect l="l" t="t" r="r" b="b"/>
            <a:pathLst>
              <a:path w="395" h="291" extrusionOk="0">
                <a:moveTo>
                  <a:pt x="226" y="69"/>
                </a:moveTo>
                <a:lnTo>
                  <a:pt x="312" y="138"/>
                </a:lnTo>
                <a:lnTo>
                  <a:pt x="237" y="213"/>
                </a:lnTo>
                <a:lnTo>
                  <a:pt x="79" y="224"/>
                </a:lnTo>
                <a:lnTo>
                  <a:pt x="69" y="79"/>
                </a:lnTo>
                <a:lnTo>
                  <a:pt x="226" y="69"/>
                </a:lnTo>
                <a:close/>
                <a:moveTo>
                  <a:pt x="239" y="1"/>
                </a:moveTo>
                <a:cubicBezTo>
                  <a:pt x="238" y="1"/>
                  <a:pt x="236" y="1"/>
                  <a:pt x="235" y="1"/>
                </a:cubicBezTo>
                <a:lnTo>
                  <a:pt x="32" y="16"/>
                </a:lnTo>
                <a:cubicBezTo>
                  <a:pt x="14" y="17"/>
                  <a:pt x="1" y="32"/>
                  <a:pt x="3" y="51"/>
                </a:cubicBezTo>
                <a:lnTo>
                  <a:pt x="16" y="261"/>
                </a:lnTo>
                <a:cubicBezTo>
                  <a:pt x="19" y="270"/>
                  <a:pt x="22" y="277"/>
                  <a:pt x="29" y="282"/>
                </a:cubicBezTo>
                <a:cubicBezTo>
                  <a:pt x="34" y="288"/>
                  <a:pt x="41" y="291"/>
                  <a:pt x="50" y="291"/>
                </a:cubicBezTo>
                <a:cubicBezTo>
                  <a:pt x="51" y="291"/>
                  <a:pt x="51" y="291"/>
                  <a:pt x="52" y="288"/>
                </a:cubicBezTo>
                <a:lnTo>
                  <a:pt x="255" y="273"/>
                </a:lnTo>
                <a:cubicBezTo>
                  <a:pt x="262" y="273"/>
                  <a:pt x="270" y="269"/>
                  <a:pt x="276" y="265"/>
                </a:cubicBezTo>
                <a:lnTo>
                  <a:pt x="385" y="156"/>
                </a:lnTo>
                <a:cubicBezTo>
                  <a:pt x="391" y="149"/>
                  <a:pt x="394" y="141"/>
                  <a:pt x="394" y="131"/>
                </a:cubicBezTo>
                <a:cubicBezTo>
                  <a:pt x="394" y="122"/>
                  <a:pt x="390" y="113"/>
                  <a:pt x="382" y="109"/>
                </a:cubicBezTo>
                <a:lnTo>
                  <a:pt x="259" y="8"/>
                </a:lnTo>
                <a:cubicBezTo>
                  <a:pt x="253" y="3"/>
                  <a:pt x="246" y="1"/>
                  <a:pt x="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957;p51">
            <a:extLst>
              <a:ext uri="{FF2B5EF4-FFF2-40B4-BE49-F238E27FC236}">
                <a16:creationId xmlns:a16="http://schemas.microsoft.com/office/drawing/2014/main" id="{8359560B-DBD9-743F-F49E-0111B5BC42E1}"/>
              </a:ext>
            </a:extLst>
          </p:cNvPr>
          <p:cNvSpPr/>
          <p:nvPr/>
        </p:nvSpPr>
        <p:spPr>
          <a:xfrm>
            <a:off x="1578041" y="3130651"/>
            <a:ext cx="24745" cy="9187"/>
          </a:xfrm>
          <a:custGeom>
            <a:avLst/>
            <a:gdLst/>
            <a:ahLst/>
            <a:cxnLst/>
            <a:rect l="l" t="t" r="r" b="b"/>
            <a:pathLst>
              <a:path w="334" h="124" extrusionOk="0">
                <a:moveTo>
                  <a:pt x="326" y="0"/>
                </a:moveTo>
                <a:lnTo>
                  <a:pt x="217" y="8"/>
                </a:lnTo>
                <a:lnTo>
                  <a:pt x="0" y="23"/>
                </a:lnTo>
                <a:lnTo>
                  <a:pt x="116" y="124"/>
                </a:lnTo>
                <a:lnTo>
                  <a:pt x="224" y="117"/>
                </a:lnTo>
                <a:lnTo>
                  <a:pt x="333" y="108"/>
                </a:lnTo>
                <a:lnTo>
                  <a:pt x="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958;p51">
            <a:extLst>
              <a:ext uri="{FF2B5EF4-FFF2-40B4-BE49-F238E27FC236}">
                <a16:creationId xmlns:a16="http://schemas.microsoft.com/office/drawing/2014/main" id="{655F06ED-371A-6A2C-F379-EE27A76AC527}"/>
              </a:ext>
            </a:extLst>
          </p:cNvPr>
          <p:cNvSpPr/>
          <p:nvPr/>
        </p:nvSpPr>
        <p:spPr>
          <a:xfrm>
            <a:off x="1575373" y="3128206"/>
            <a:ext cx="29931" cy="14077"/>
          </a:xfrm>
          <a:custGeom>
            <a:avLst/>
            <a:gdLst/>
            <a:ahLst/>
            <a:cxnLst/>
            <a:rect l="l" t="t" r="r" b="b"/>
            <a:pathLst>
              <a:path w="404" h="190" extrusionOk="0">
                <a:moveTo>
                  <a:pt x="332" y="68"/>
                </a:moveTo>
                <a:lnTo>
                  <a:pt x="334" y="111"/>
                </a:lnTo>
                <a:lnTo>
                  <a:pt x="164" y="124"/>
                </a:lnTo>
                <a:lnTo>
                  <a:pt x="117" y="83"/>
                </a:lnTo>
                <a:lnTo>
                  <a:pt x="332" y="68"/>
                </a:lnTo>
                <a:close/>
                <a:moveTo>
                  <a:pt x="362" y="1"/>
                </a:moveTo>
                <a:cubicBezTo>
                  <a:pt x="361" y="1"/>
                  <a:pt x="360" y="1"/>
                  <a:pt x="360" y="1"/>
                </a:cubicBezTo>
                <a:lnTo>
                  <a:pt x="35" y="25"/>
                </a:lnTo>
                <a:cubicBezTo>
                  <a:pt x="21" y="26"/>
                  <a:pt x="10" y="33"/>
                  <a:pt x="6" y="47"/>
                </a:cubicBezTo>
                <a:cubicBezTo>
                  <a:pt x="1" y="59"/>
                  <a:pt x="5" y="73"/>
                  <a:pt x="15" y="82"/>
                </a:cubicBezTo>
                <a:lnTo>
                  <a:pt x="131" y="182"/>
                </a:lnTo>
                <a:cubicBezTo>
                  <a:pt x="136" y="187"/>
                  <a:pt x="144" y="189"/>
                  <a:pt x="152" y="189"/>
                </a:cubicBezTo>
                <a:lnTo>
                  <a:pt x="156" y="189"/>
                </a:lnTo>
                <a:lnTo>
                  <a:pt x="373" y="174"/>
                </a:lnTo>
                <a:cubicBezTo>
                  <a:pt x="381" y="173"/>
                  <a:pt x="390" y="168"/>
                  <a:pt x="395" y="162"/>
                </a:cubicBezTo>
                <a:cubicBezTo>
                  <a:pt x="400" y="156"/>
                  <a:pt x="404" y="148"/>
                  <a:pt x="404" y="139"/>
                </a:cubicBezTo>
                <a:lnTo>
                  <a:pt x="395" y="31"/>
                </a:lnTo>
                <a:cubicBezTo>
                  <a:pt x="394" y="13"/>
                  <a:pt x="377" y="1"/>
                  <a:pt x="3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959;p51">
            <a:extLst>
              <a:ext uri="{FF2B5EF4-FFF2-40B4-BE49-F238E27FC236}">
                <a16:creationId xmlns:a16="http://schemas.microsoft.com/office/drawing/2014/main" id="{730A03E2-6414-6659-F9E5-817D5E832309}"/>
              </a:ext>
            </a:extLst>
          </p:cNvPr>
          <p:cNvSpPr/>
          <p:nvPr/>
        </p:nvSpPr>
        <p:spPr>
          <a:xfrm>
            <a:off x="1674428" y="2399558"/>
            <a:ext cx="17707" cy="23708"/>
          </a:xfrm>
          <a:custGeom>
            <a:avLst/>
            <a:gdLst/>
            <a:ahLst/>
            <a:cxnLst/>
            <a:rect l="l" t="t" r="r" b="b"/>
            <a:pathLst>
              <a:path w="239" h="320" extrusionOk="0">
                <a:moveTo>
                  <a:pt x="215" y="1"/>
                </a:moveTo>
                <a:lnTo>
                  <a:pt x="109" y="116"/>
                </a:lnTo>
                <a:lnTo>
                  <a:pt x="1" y="124"/>
                </a:lnTo>
                <a:lnTo>
                  <a:pt x="116" y="218"/>
                </a:lnTo>
                <a:lnTo>
                  <a:pt x="239" y="319"/>
                </a:lnTo>
                <a:lnTo>
                  <a:pt x="231" y="210"/>
                </a:lnTo>
                <a:lnTo>
                  <a:pt x="223" y="109"/>
                </a:lnTo>
                <a:lnTo>
                  <a:pt x="2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960;p51">
            <a:extLst>
              <a:ext uri="{FF2B5EF4-FFF2-40B4-BE49-F238E27FC236}">
                <a16:creationId xmlns:a16="http://schemas.microsoft.com/office/drawing/2014/main" id="{3D02ADB7-E790-A233-E211-2EB2878A13EC}"/>
              </a:ext>
            </a:extLst>
          </p:cNvPr>
          <p:cNvSpPr/>
          <p:nvPr/>
        </p:nvSpPr>
        <p:spPr>
          <a:xfrm>
            <a:off x="1671834" y="2397113"/>
            <a:ext cx="22819" cy="28523"/>
          </a:xfrm>
          <a:custGeom>
            <a:avLst/>
            <a:gdLst/>
            <a:ahLst/>
            <a:cxnLst/>
            <a:rect l="l" t="t" r="r" b="b"/>
            <a:pathLst>
              <a:path w="308" h="385" extrusionOk="0">
                <a:moveTo>
                  <a:pt x="224" y="111"/>
                </a:moveTo>
                <a:lnTo>
                  <a:pt x="236" y="278"/>
                </a:lnTo>
                <a:lnTo>
                  <a:pt x="120" y="183"/>
                </a:lnTo>
                <a:lnTo>
                  <a:pt x="146" y="181"/>
                </a:lnTo>
                <a:cubicBezTo>
                  <a:pt x="155" y="181"/>
                  <a:pt x="164" y="178"/>
                  <a:pt x="169" y="171"/>
                </a:cubicBezTo>
                <a:lnTo>
                  <a:pt x="224" y="111"/>
                </a:lnTo>
                <a:close/>
                <a:moveTo>
                  <a:pt x="252" y="1"/>
                </a:moveTo>
                <a:cubicBezTo>
                  <a:pt x="243" y="1"/>
                  <a:pt x="234" y="5"/>
                  <a:pt x="227" y="12"/>
                </a:cubicBezTo>
                <a:lnTo>
                  <a:pt x="128" y="118"/>
                </a:lnTo>
                <a:lnTo>
                  <a:pt x="33" y="124"/>
                </a:lnTo>
                <a:cubicBezTo>
                  <a:pt x="20" y="124"/>
                  <a:pt x="8" y="133"/>
                  <a:pt x="4" y="147"/>
                </a:cubicBezTo>
                <a:cubicBezTo>
                  <a:pt x="0" y="160"/>
                  <a:pt x="4" y="174"/>
                  <a:pt x="15" y="181"/>
                </a:cubicBezTo>
                <a:lnTo>
                  <a:pt x="253" y="377"/>
                </a:lnTo>
                <a:cubicBezTo>
                  <a:pt x="259" y="382"/>
                  <a:pt x="266" y="384"/>
                  <a:pt x="274" y="384"/>
                </a:cubicBezTo>
                <a:cubicBezTo>
                  <a:pt x="279" y="384"/>
                  <a:pt x="284" y="383"/>
                  <a:pt x="290" y="381"/>
                </a:cubicBezTo>
                <a:cubicBezTo>
                  <a:pt x="300" y="374"/>
                  <a:pt x="307" y="363"/>
                  <a:pt x="306" y="350"/>
                </a:cubicBezTo>
                <a:lnTo>
                  <a:pt x="284" y="30"/>
                </a:lnTo>
                <a:cubicBezTo>
                  <a:pt x="283" y="18"/>
                  <a:pt x="274" y="6"/>
                  <a:pt x="263" y="2"/>
                </a:cubicBezTo>
                <a:cubicBezTo>
                  <a:pt x="259" y="1"/>
                  <a:pt x="255" y="1"/>
                  <a:pt x="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961;p51">
            <a:extLst>
              <a:ext uri="{FF2B5EF4-FFF2-40B4-BE49-F238E27FC236}">
                <a16:creationId xmlns:a16="http://schemas.microsoft.com/office/drawing/2014/main" id="{42D55273-CDDF-2076-8075-0A2D985F4DB7}"/>
              </a:ext>
            </a:extLst>
          </p:cNvPr>
          <p:cNvSpPr/>
          <p:nvPr/>
        </p:nvSpPr>
        <p:spPr>
          <a:xfrm>
            <a:off x="1780817" y="2295836"/>
            <a:ext cx="24671" cy="64900"/>
          </a:xfrm>
          <a:custGeom>
            <a:avLst/>
            <a:gdLst/>
            <a:ahLst/>
            <a:cxnLst/>
            <a:rect l="l" t="t" r="r" b="b"/>
            <a:pathLst>
              <a:path w="333" h="876" extrusionOk="0">
                <a:moveTo>
                  <a:pt x="294" y="0"/>
                </a:moveTo>
                <a:lnTo>
                  <a:pt x="209" y="325"/>
                </a:lnTo>
                <a:lnTo>
                  <a:pt x="216" y="434"/>
                </a:lnTo>
                <a:lnTo>
                  <a:pt x="0" y="450"/>
                </a:lnTo>
                <a:lnTo>
                  <a:pt x="8" y="558"/>
                </a:lnTo>
                <a:lnTo>
                  <a:pt x="124" y="658"/>
                </a:lnTo>
                <a:lnTo>
                  <a:pt x="130" y="760"/>
                </a:lnTo>
                <a:lnTo>
                  <a:pt x="31" y="876"/>
                </a:lnTo>
                <a:lnTo>
                  <a:pt x="240" y="752"/>
                </a:lnTo>
                <a:lnTo>
                  <a:pt x="231" y="651"/>
                </a:lnTo>
                <a:lnTo>
                  <a:pt x="332" y="535"/>
                </a:lnTo>
                <a:lnTo>
                  <a:pt x="324" y="427"/>
                </a:lnTo>
                <a:lnTo>
                  <a:pt x="318" y="319"/>
                </a:lnTo>
                <a:lnTo>
                  <a:pt x="310" y="209"/>
                </a:lnTo>
                <a:lnTo>
                  <a:pt x="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962;p51">
            <a:extLst>
              <a:ext uri="{FF2B5EF4-FFF2-40B4-BE49-F238E27FC236}">
                <a16:creationId xmlns:a16="http://schemas.microsoft.com/office/drawing/2014/main" id="{33D96B15-41D9-7C03-D13E-938C83EEED39}"/>
              </a:ext>
            </a:extLst>
          </p:cNvPr>
          <p:cNvSpPr/>
          <p:nvPr/>
        </p:nvSpPr>
        <p:spPr>
          <a:xfrm>
            <a:off x="1778223" y="2293466"/>
            <a:ext cx="29783" cy="69715"/>
          </a:xfrm>
          <a:custGeom>
            <a:avLst/>
            <a:gdLst/>
            <a:ahLst/>
            <a:cxnLst/>
            <a:rect l="l" t="t" r="r" b="b"/>
            <a:pathLst>
              <a:path w="402" h="941" extrusionOk="0">
                <a:moveTo>
                  <a:pt x="310" y="231"/>
                </a:moveTo>
                <a:lnTo>
                  <a:pt x="333" y="557"/>
                </a:lnTo>
                <a:lnTo>
                  <a:pt x="243" y="662"/>
                </a:lnTo>
                <a:cubicBezTo>
                  <a:pt x="237" y="668"/>
                  <a:pt x="234" y="677"/>
                  <a:pt x="234" y="685"/>
                </a:cubicBezTo>
                <a:lnTo>
                  <a:pt x="239" y="766"/>
                </a:lnTo>
                <a:lnTo>
                  <a:pt x="198" y="791"/>
                </a:lnTo>
                <a:lnTo>
                  <a:pt x="198" y="789"/>
                </a:lnTo>
                <a:lnTo>
                  <a:pt x="192" y="689"/>
                </a:lnTo>
                <a:cubicBezTo>
                  <a:pt x="190" y="680"/>
                  <a:pt x="186" y="672"/>
                  <a:pt x="180" y="667"/>
                </a:cubicBezTo>
                <a:lnTo>
                  <a:pt x="74" y="575"/>
                </a:lnTo>
                <a:lnTo>
                  <a:pt x="69" y="512"/>
                </a:lnTo>
                <a:lnTo>
                  <a:pt x="254" y="500"/>
                </a:lnTo>
                <a:cubicBezTo>
                  <a:pt x="261" y="498"/>
                  <a:pt x="271" y="494"/>
                  <a:pt x="276" y="487"/>
                </a:cubicBezTo>
                <a:cubicBezTo>
                  <a:pt x="281" y="481"/>
                  <a:pt x="284" y="474"/>
                  <a:pt x="284" y="464"/>
                </a:cubicBezTo>
                <a:lnTo>
                  <a:pt x="276" y="361"/>
                </a:lnTo>
                <a:lnTo>
                  <a:pt x="310" y="231"/>
                </a:lnTo>
                <a:close/>
                <a:moveTo>
                  <a:pt x="328" y="0"/>
                </a:moveTo>
                <a:cubicBezTo>
                  <a:pt x="314" y="0"/>
                  <a:pt x="303" y="11"/>
                  <a:pt x="300" y="25"/>
                </a:cubicBezTo>
                <a:lnTo>
                  <a:pt x="213" y="352"/>
                </a:lnTo>
                <a:cubicBezTo>
                  <a:pt x="212" y="356"/>
                  <a:pt x="212" y="358"/>
                  <a:pt x="212" y="362"/>
                </a:cubicBezTo>
                <a:lnTo>
                  <a:pt x="218" y="438"/>
                </a:lnTo>
                <a:lnTo>
                  <a:pt x="32" y="451"/>
                </a:lnTo>
                <a:cubicBezTo>
                  <a:pt x="15" y="452"/>
                  <a:pt x="1" y="467"/>
                  <a:pt x="3" y="486"/>
                </a:cubicBezTo>
                <a:lnTo>
                  <a:pt x="10" y="594"/>
                </a:lnTo>
                <a:cubicBezTo>
                  <a:pt x="11" y="603"/>
                  <a:pt x="16" y="611"/>
                  <a:pt x="22" y="616"/>
                </a:cubicBezTo>
                <a:lnTo>
                  <a:pt x="128" y="709"/>
                </a:lnTo>
                <a:lnTo>
                  <a:pt x="133" y="782"/>
                </a:lnTo>
                <a:lnTo>
                  <a:pt x="41" y="887"/>
                </a:lnTo>
                <a:cubicBezTo>
                  <a:pt x="30" y="898"/>
                  <a:pt x="30" y="917"/>
                  <a:pt x="41" y="929"/>
                </a:cubicBezTo>
                <a:cubicBezTo>
                  <a:pt x="47" y="936"/>
                  <a:pt x="56" y="940"/>
                  <a:pt x="66" y="940"/>
                </a:cubicBezTo>
                <a:cubicBezTo>
                  <a:pt x="71" y="940"/>
                  <a:pt x="77" y="939"/>
                  <a:pt x="84" y="936"/>
                </a:cubicBezTo>
                <a:lnTo>
                  <a:pt x="295" y="813"/>
                </a:lnTo>
                <a:cubicBezTo>
                  <a:pt x="305" y="806"/>
                  <a:pt x="311" y="794"/>
                  <a:pt x="310" y="783"/>
                </a:cubicBezTo>
                <a:lnTo>
                  <a:pt x="303" y="695"/>
                </a:lnTo>
                <a:lnTo>
                  <a:pt x="395" y="590"/>
                </a:lnTo>
                <a:cubicBezTo>
                  <a:pt x="400" y="584"/>
                  <a:pt x="402" y="576"/>
                  <a:pt x="402" y="566"/>
                </a:cubicBezTo>
                <a:lnTo>
                  <a:pt x="364" y="30"/>
                </a:lnTo>
                <a:cubicBezTo>
                  <a:pt x="363" y="14"/>
                  <a:pt x="350" y="2"/>
                  <a:pt x="334" y="1"/>
                </a:cubicBezTo>
                <a:cubicBezTo>
                  <a:pt x="332" y="1"/>
                  <a:pt x="330" y="0"/>
                  <a:pt x="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963;p51">
            <a:extLst>
              <a:ext uri="{FF2B5EF4-FFF2-40B4-BE49-F238E27FC236}">
                <a16:creationId xmlns:a16="http://schemas.microsoft.com/office/drawing/2014/main" id="{0C8E8965-D81E-F130-8A4D-55EF577FCDEC}"/>
              </a:ext>
            </a:extLst>
          </p:cNvPr>
          <p:cNvSpPr/>
          <p:nvPr/>
        </p:nvSpPr>
        <p:spPr>
          <a:xfrm>
            <a:off x="1477728" y="2418821"/>
            <a:ext cx="53639" cy="58751"/>
          </a:xfrm>
          <a:custGeom>
            <a:avLst/>
            <a:gdLst/>
            <a:ahLst/>
            <a:cxnLst/>
            <a:rect l="l" t="t" r="r" b="b"/>
            <a:pathLst>
              <a:path w="724" h="793" extrusionOk="0">
                <a:moveTo>
                  <a:pt x="717" y="1"/>
                </a:moveTo>
                <a:lnTo>
                  <a:pt x="623" y="110"/>
                </a:lnTo>
                <a:lnTo>
                  <a:pt x="515" y="117"/>
                </a:lnTo>
                <a:lnTo>
                  <a:pt x="303" y="132"/>
                </a:lnTo>
                <a:lnTo>
                  <a:pt x="319" y="341"/>
                </a:lnTo>
                <a:lnTo>
                  <a:pt x="203" y="250"/>
                </a:lnTo>
                <a:lnTo>
                  <a:pt x="196" y="140"/>
                </a:lnTo>
                <a:lnTo>
                  <a:pt x="95" y="256"/>
                </a:lnTo>
                <a:lnTo>
                  <a:pt x="103" y="357"/>
                </a:lnTo>
                <a:lnTo>
                  <a:pt x="0" y="583"/>
                </a:lnTo>
                <a:lnTo>
                  <a:pt x="10" y="698"/>
                </a:lnTo>
                <a:lnTo>
                  <a:pt x="16" y="792"/>
                </a:lnTo>
                <a:lnTo>
                  <a:pt x="118" y="574"/>
                </a:lnTo>
                <a:lnTo>
                  <a:pt x="218" y="465"/>
                </a:lnTo>
                <a:lnTo>
                  <a:pt x="334" y="559"/>
                </a:lnTo>
                <a:lnTo>
                  <a:pt x="343" y="675"/>
                </a:lnTo>
                <a:lnTo>
                  <a:pt x="434" y="552"/>
                </a:lnTo>
                <a:lnTo>
                  <a:pt x="427" y="451"/>
                </a:lnTo>
                <a:lnTo>
                  <a:pt x="529" y="326"/>
                </a:lnTo>
                <a:lnTo>
                  <a:pt x="639" y="319"/>
                </a:lnTo>
                <a:lnTo>
                  <a:pt x="630" y="218"/>
                </a:lnTo>
                <a:lnTo>
                  <a:pt x="723" y="103"/>
                </a:lnTo>
                <a:lnTo>
                  <a:pt x="7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964;p51">
            <a:extLst>
              <a:ext uri="{FF2B5EF4-FFF2-40B4-BE49-F238E27FC236}">
                <a16:creationId xmlns:a16="http://schemas.microsoft.com/office/drawing/2014/main" id="{2DCF3952-BDC9-2ED2-0A5B-61EAAB0168C7}"/>
              </a:ext>
            </a:extLst>
          </p:cNvPr>
          <p:cNvSpPr/>
          <p:nvPr/>
        </p:nvSpPr>
        <p:spPr>
          <a:xfrm>
            <a:off x="1475431" y="2416524"/>
            <a:ext cx="58528" cy="63418"/>
          </a:xfrm>
          <a:custGeom>
            <a:avLst/>
            <a:gdLst/>
            <a:ahLst/>
            <a:cxnLst/>
            <a:rect l="l" t="t" r="r" b="b"/>
            <a:pathLst>
              <a:path w="790" h="856" extrusionOk="0">
                <a:moveTo>
                  <a:pt x="719" y="114"/>
                </a:moveTo>
                <a:lnTo>
                  <a:pt x="720" y="125"/>
                </a:lnTo>
                <a:lnTo>
                  <a:pt x="635" y="230"/>
                </a:lnTo>
                <a:cubicBezTo>
                  <a:pt x="631" y="235"/>
                  <a:pt x="629" y="244"/>
                  <a:pt x="629" y="252"/>
                </a:cubicBezTo>
                <a:lnTo>
                  <a:pt x="634" y="319"/>
                </a:lnTo>
                <a:lnTo>
                  <a:pt x="558" y="324"/>
                </a:lnTo>
                <a:cubicBezTo>
                  <a:pt x="550" y="324"/>
                  <a:pt x="541" y="330"/>
                  <a:pt x="535" y="336"/>
                </a:cubicBezTo>
                <a:lnTo>
                  <a:pt x="433" y="461"/>
                </a:lnTo>
                <a:cubicBezTo>
                  <a:pt x="428" y="468"/>
                  <a:pt x="426" y="476"/>
                  <a:pt x="426" y="485"/>
                </a:cubicBezTo>
                <a:lnTo>
                  <a:pt x="432" y="573"/>
                </a:lnTo>
                <a:lnTo>
                  <a:pt x="400" y="616"/>
                </a:lnTo>
                <a:lnTo>
                  <a:pt x="397" y="588"/>
                </a:lnTo>
                <a:cubicBezTo>
                  <a:pt x="397" y="578"/>
                  <a:pt x="392" y="569"/>
                  <a:pt x="385" y="564"/>
                </a:cubicBezTo>
                <a:lnTo>
                  <a:pt x="270" y="471"/>
                </a:lnTo>
                <a:cubicBezTo>
                  <a:pt x="264" y="466"/>
                  <a:pt x="256" y="464"/>
                  <a:pt x="249" y="464"/>
                </a:cubicBezTo>
                <a:cubicBezTo>
                  <a:pt x="240" y="464"/>
                  <a:pt x="232" y="467"/>
                  <a:pt x="225" y="474"/>
                </a:cubicBezTo>
                <a:lnTo>
                  <a:pt x="124" y="583"/>
                </a:lnTo>
                <a:cubicBezTo>
                  <a:pt x="123" y="585"/>
                  <a:pt x="120" y="589"/>
                  <a:pt x="119" y="591"/>
                </a:cubicBezTo>
                <a:lnTo>
                  <a:pt x="71" y="695"/>
                </a:lnTo>
                <a:lnTo>
                  <a:pt x="66" y="619"/>
                </a:lnTo>
                <a:lnTo>
                  <a:pt x="163" y="403"/>
                </a:lnTo>
                <a:cubicBezTo>
                  <a:pt x="166" y="397"/>
                  <a:pt x="166" y="392"/>
                  <a:pt x="166" y="387"/>
                </a:cubicBezTo>
                <a:lnTo>
                  <a:pt x="158" y="299"/>
                </a:lnTo>
                <a:lnTo>
                  <a:pt x="199" y="253"/>
                </a:lnTo>
                <a:lnTo>
                  <a:pt x="202" y="283"/>
                </a:lnTo>
                <a:cubicBezTo>
                  <a:pt x="202" y="292"/>
                  <a:pt x="207" y="302"/>
                  <a:pt x="214" y="306"/>
                </a:cubicBezTo>
                <a:lnTo>
                  <a:pt x="329" y="398"/>
                </a:lnTo>
                <a:cubicBezTo>
                  <a:pt x="335" y="404"/>
                  <a:pt x="342" y="406"/>
                  <a:pt x="349" y="406"/>
                </a:cubicBezTo>
                <a:cubicBezTo>
                  <a:pt x="354" y="406"/>
                  <a:pt x="360" y="405"/>
                  <a:pt x="365" y="403"/>
                </a:cubicBezTo>
                <a:cubicBezTo>
                  <a:pt x="375" y="396"/>
                  <a:pt x="382" y="385"/>
                  <a:pt x="381" y="371"/>
                </a:cubicBezTo>
                <a:lnTo>
                  <a:pt x="369" y="194"/>
                </a:lnTo>
                <a:lnTo>
                  <a:pt x="655" y="173"/>
                </a:lnTo>
                <a:cubicBezTo>
                  <a:pt x="662" y="172"/>
                  <a:pt x="672" y="168"/>
                  <a:pt x="677" y="162"/>
                </a:cubicBezTo>
                <a:lnTo>
                  <a:pt x="719" y="114"/>
                </a:lnTo>
                <a:close/>
                <a:moveTo>
                  <a:pt x="749" y="0"/>
                </a:moveTo>
                <a:cubicBezTo>
                  <a:pt x="739" y="0"/>
                  <a:pt x="731" y="4"/>
                  <a:pt x="724" y="12"/>
                </a:cubicBezTo>
                <a:lnTo>
                  <a:pt x="640" y="111"/>
                </a:lnTo>
                <a:lnTo>
                  <a:pt x="333" y="133"/>
                </a:lnTo>
                <a:cubicBezTo>
                  <a:pt x="316" y="134"/>
                  <a:pt x="302" y="151"/>
                  <a:pt x="303" y="168"/>
                </a:cubicBezTo>
                <a:lnTo>
                  <a:pt x="313" y="303"/>
                </a:lnTo>
                <a:lnTo>
                  <a:pt x="313" y="303"/>
                </a:lnTo>
                <a:lnTo>
                  <a:pt x="266" y="265"/>
                </a:lnTo>
                <a:lnTo>
                  <a:pt x="259" y="171"/>
                </a:lnTo>
                <a:cubicBezTo>
                  <a:pt x="258" y="158"/>
                  <a:pt x="250" y="146"/>
                  <a:pt x="238" y="142"/>
                </a:cubicBezTo>
                <a:cubicBezTo>
                  <a:pt x="234" y="141"/>
                  <a:pt x="230" y="140"/>
                  <a:pt x="226" y="140"/>
                </a:cubicBezTo>
                <a:cubicBezTo>
                  <a:pt x="217" y="140"/>
                  <a:pt x="209" y="144"/>
                  <a:pt x="202" y="152"/>
                </a:cubicBezTo>
                <a:lnTo>
                  <a:pt x="102" y="267"/>
                </a:lnTo>
                <a:cubicBezTo>
                  <a:pt x="97" y="273"/>
                  <a:pt x="94" y="282"/>
                  <a:pt x="94" y="291"/>
                </a:cubicBezTo>
                <a:lnTo>
                  <a:pt x="100" y="383"/>
                </a:lnTo>
                <a:lnTo>
                  <a:pt x="3" y="600"/>
                </a:lnTo>
                <a:cubicBezTo>
                  <a:pt x="0" y="606"/>
                  <a:pt x="0" y="611"/>
                  <a:pt x="0" y="616"/>
                </a:cubicBezTo>
                <a:lnTo>
                  <a:pt x="9" y="732"/>
                </a:lnTo>
                <a:lnTo>
                  <a:pt x="15" y="825"/>
                </a:lnTo>
                <a:cubicBezTo>
                  <a:pt x="15" y="841"/>
                  <a:pt x="26" y="853"/>
                  <a:pt x="41" y="855"/>
                </a:cubicBezTo>
                <a:lnTo>
                  <a:pt x="47" y="855"/>
                </a:lnTo>
                <a:cubicBezTo>
                  <a:pt x="59" y="855"/>
                  <a:pt x="71" y="849"/>
                  <a:pt x="79" y="837"/>
                </a:cubicBezTo>
                <a:lnTo>
                  <a:pt x="178" y="623"/>
                </a:lnTo>
                <a:lnTo>
                  <a:pt x="255" y="542"/>
                </a:lnTo>
                <a:lnTo>
                  <a:pt x="337" y="607"/>
                </a:lnTo>
                <a:lnTo>
                  <a:pt x="344" y="709"/>
                </a:lnTo>
                <a:cubicBezTo>
                  <a:pt x="345" y="721"/>
                  <a:pt x="354" y="733"/>
                  <a:pt x="368" y="737"/>
                </a:cubicBezTo>
                <a:cubicBezTo>
                  <a:pt x="371" y="738"/>
                  <a:pt x="374" y="738"/>
                  <a:pt x="377" y="738"/>
                </a:cubicBezTo>
                <a:cubicBezTo>
                  <a:pt x="387" y="738"/>
                  <a:pt x="397" y="733"/>
                  <a:pt x="402" y="725"/>
                </a:cubicBezTo>
                <a:lnTo>
                  <a:pt x="495" y="601"/>
                </a:lnTo>
                <a:cubicBezTo>
                  <a:pt x="500" y="595"/>
                  <a:pt x="501" y="588"/>
                  <a:pt x="501" y="580"/>
                </a:cubicBezTo>
                <a:lnTo>
                  <a:pt x="495" y="492"/>
                </a:lnTo>
                <a:lnTo>
                  <a:pt x="579" y="388"/>
                </a:lnTo>
                <a:lnTo>
                  <a:pt x="675" y="382"/>
                </a:lnTo>
                <a:cubicBezTo>
                  <a:pt x="682" y="381"/>
                  <a:pt x="692" y="376"/>
                  <a:pt x="697" y="370"/>
                </a:cubicBezTo>
                <a:cubicBezTo>
                  <a:pt x="702" y="364"/>
                  <a:pt x="704" y="356"/>
                  <a:pt x="704" y="346"/>
                </a:cubicBezTo>
                <a:lnTo>
                  <a:pt x="698" y="260"/>
                </a:lnTo>
                <a:lnTo>
                  <a:pt x="782" y="154"/>
                </a:lnTo>
                <a:cubicBezTo>
                  <a:pt x="786" y="148"/>
                  <a:pt x="789" y="140"/>
                  <a:pt x="789" y="132"/>
                </a:cubicBezTo>
                <a:lnTo>
                  <a:pt x="781" y="30"/>
                </a:lnTo>
                <a:cubicBezTo>
                  <a:pt x="780" y="17"/>
                  <a:pt x="772" y="6"/>
                  <a:pt x="759" y="2"/>
                </a:cubicBezTo>
                <a:cubicBezTo>
                  <a:pt x="756" y="1"/>
                  <a:pt x="752" y="0"/>
                  <a:pt x="7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965;p51">
            <a:extLst>
              <a:ext uri="{FF2B5EF4-FFF2-40B4-BE49-F238E27FC236}">
                <a16:creationId xmlns:a16="http://schemas.microsoft.com/office/drawing/2014/main" id="{BAEDD47E-358C-23B9-D70E-3C3AE47A409F}"/>
              </a:ext>
            </a:extLst>
          </p:cNvPr>
          <p:cNvSpPr/>
          <p:nvPr/>
        </p:nvSpPr>
        <p:spPr>
          <a:xfrm>
            <a:off x="1494397" y="2786516"/>
            <a:ext cx="24226" cy="24374"/>
          </a:xfrm>
          <a:custGeom>
            <a:avLst/>
            <a:gdLst/>
            <a:ahLst/>
            <a:cxnLst/>
            <a:rect l="l" t="t" r="r" b="b"/>
            <a:pathLst>
              <a:path w="327" h="329" extrusionOk="0">
                <a:moveTo>
                  <a:pt x="202" y="0"/>
                </a:moveTo>
                <a:lnTo>
                  <a:pt x="93" y="111"/>
                </a:lnTo>
                <a:lnTo>
                  <a:pt x="0" y="235"/>
                </a:lnTo>
                <a:lnTo>
                  <a:pt x="109" y="328"/>
                </a:lnTo>
                <a:lnTo>
                  <a:pt x="326" y="212"/>
                </a:lnTo>
                <a:lnTo>
                  <a:pt x="318" y="9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966;p51">
            <a:extLst>
              <a:ext uri="{FF2B5EF4-FFF2-40B4-BE49-F238E27FC236}">
                <a16:creationId xmlns:a16="http://schemas.microsoft.com/office/drawing/2014/main" id="{8116413C-0798-362B-269C-60952C1E895F}"/>
              </a:ext>
            </a:extLst>
          </p:cNvPr>
          <p:cNvSpPr/>
          <p:nvPr/>
        </p:nvSpPr>
        <p:spPr>
          <a:xfrm>
            <a:off x="1491877" y="2784145"/>
            <a:ext cx="29190" cy="29117"/>
          </a:xfrm>
          <a:custGeom>
            <a:avLst/>
            <a:gdLst/>
            <a:ahLst/>
            <a:cxnLst/>
            <a:rect l="l" t="t" r="r" b="b"/>
            <a:pathLst>
              <a:path w="394" h="393" extrusionOk="0">
                <a:moveTo>
                  <a:pt x="239" y="75"/>
                </a:moveTo>
                <a:lnTo>
                  <a:pt x="321" y="142"/>
                </a:lnTo>
                <a:lnTo>
                  <a:pt x="326" y="224"/>
                </a:lnTo>
                <a:lnTo>
                  <a:pt x="147" y="320"/>
                </a:lnTo>
                <a:lnTo>
                  <a:pt x="79" y="261"/>
                </a:lnTo>
                <a:lnTo>
                  <a:pt x="151" y="164"/>
                </a:lnTo>
                <a:lnTo>
                  <a:pt x="239" y="75"/>
                </a:lnTo>
                <a:close/>
                <a:moveTo>
                  <a:pt x="238" y="0"/>
                </a:moveTo>
                <a:cubicBezTo>
                  <a:pt x="229" y="0"/>
                  <a:pt x="220" y="4"/>
                  <a:pt x="213" y="10"/>
                </a:cubicBezTo>
                <a:lnTo>
                  <a:pt x="101" y="124"/>
                </a:lnTo>
                <a:lnTo>
                  <a:pt x="8" y="247"/>
                </a:lnTo>
                <a:cubicBezTo>
                  <a:pt x="0" y="261"/>
                  <a:pt x="1" y="280"/>
                  <a:pt x="14" y="291"/>
                </a:cubicBezTo>
                <a:lnTo>
                  <a:pt x="122" y="385"/>
                </a:lnTo>
                <a:cubicBezTo>
                  <a:pt x="127" y="390"/>
                  <a:pt x="135" y="392"/>
                  <a:pt x="143" y="392"/>
                </a:cubicBezTo>
                <a:cubicBezTo>
                  <a:pt x="148" y="392"/>
                  <a:pt x="153" y="391"/>
                  <a:pt x="158" y="390"/>
                </a:cubicBezTo>
                <a:lnTo>
                  <a:pt x="376" y="273"/>
                </a:lnTo>
                <a:cubicBezTo>
                  <a:pt x="387" y="267"/>
                  <a:pt x="394" y="255"/>
                  <a:pt x="393" y="242"/>
                </a:cubicBezTo>
                <a:lnTo>
                  <a:pt x="385" y="126"/>
                </a:lnTo>
                <a:cubicBezTo>
                  <a:pt x="385" y="117"/>
                  <a:pt x="380" y="108"/>
                  <a:pt x="373" y="103"/>
                </a:cubicBezTo>
                <a:lnTo>
                  <a:pt x="257" y="7"/>
                </a:lnTo>
                <a:cubicBezTo>
                  <a:pt x="252" y="3"/>
                  <a:pt x="245" y="0"/>
                  <a:pt x="2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967;p51">
            <a:extLst>
              <a:ext uri="{FF2B5EF4-FFF2-40B4-BE49-F238E27FC236}">
                <a16:creationId xmlns:a16="http://schemas.microsoft.com/office/drawing/2014/main" id="{BC65385F-FB52-A607-E7B2-6263CA7E31E7}"/>
              </a:ext>
            </a:extLst>
          </p:cNvPr>
          <p:cNvSpPr/>
          <p:nvPr/>
        </p:nvSpPr>
        <p:spPr>
          <a:xfrm>
            <a:off x="1488767" y="2493574"/>
            <a:ext cx="16669" cy="25263"/>
          </a:xfrm>
          <a:custGeom>
            <a:avLst/>
            <a:gdLst/>
            <a:ahLst/>
            <a:cxnLst/>
            <a:rect l="l" t="t" r="r" b="b"/>
            <a:pathLst>
              <a:path w="225" h="341" extrusionOk="0">
                <a:moveTo>
                  <a:pt x="210" y="1"/>
                </a:moveTo>
                <a:lnTo>
                  <a:pt x="0" y="124"/>
                </a:lnTo>
                <a:lnTo>
                  <a:pt x="7" y="225"/>
                </a:lnTo>
                <a:lnTo>
                  <a:pt x="16" y="340"/>
                </a:lnTo>
                <a:lnTo>
                  <a:pt x="224" y="209"/>
                </a:lnTo>
                <a:lnTo>
                  <a:pt x="217" y="108"/>
                </a:lnTo>
                <a:lnTo>
                  <a:pt x="2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968;p51">
            <a:extLst>
              <a:ext uri="{FF2B5EF4-FFF2-40B4-BE49-F238E27FC236}">
                <a16:creationId xmlns:a16="http://schemas.microsoft.com/office/drawing/2014/main" id="{4CD76B54-9FA5-888C-78EB-1C8C48461005}"/>
              </a:ext>
            </a:extLst>
          </p:cNvPr>
          <p:cNvSpPr/>
          <p:nvPr/>
        </p:nvSpPr>
        <p:spPr>
          <a:xfrm>
            <a:off x="1486173" y="2491130"/>
            <a:ext cx="21633" cy="30080"/>
          </a:xfrm>
          <a:custGeom>
            <a:avLst/>
            <a:gdLst/>
            <a:ahLst/>
            <a:cxnLst/>
            <a:rect l="l" t="t" r="r" b="b"/>
            <a:pathLst>
              <a:path w="292" h="406" extrusionOk="0">
                <a:moveTo>
                  <a:pt x="215" y="87"/>
                </a:moveTo>
                <a:lnTo>
                  <a:pt x="225" y="223"/>
                </a:lnTo>
                <a:lnTo>
                  <a:pt x="79" y="316"/>
                </a:lnTo>
                <a:lnTo>
                  <a:pt x="69" y="174"/>
                </a:lnTo>
                <a:lnTo>
                  <a:pt x="215" y="87"/>
                </a:lnTo>
                <a:close/>
                <a:moveTo>
                  <a:pt x="245" y="0"/>
                </a:moveTo>
                <a:cubicBezTo>
                  <a:pt x="239" y="0"/>
                  <a:pt x="233" y="2"/>
                  <a:pt x="228" y="5"/>
                </a:cubicBezTo>
                <a:lnTo>
                  <a:pt x="18" y="129"/>
                </a:lnTo>
                <a:cubicBezTo>
                  <a:pt x="7" y="135"/>
                  <a:pt x="1" y="146"/>
                  <a:pt x="2" y="158"/>
                </a:cubicBezTo>
                <a:lnTo>
                  <a:pt x="18" y="374"/>
                </a:lnTo>
                <a:cubicBezTo>
                  <a:pt x="20" y="386"/>
                  <a:pt x="26" y="396"/>
                  <a:pt x="36" y="401"/>
                </a:cubicBezTo>
                <a:cubicBezTo>
                  <a:pt x="41" y="404"/>
                  <a:pt x="46" y="405"/>
                  <a:pt x="51" y="405"/>
                </a:cubicBezTo>
                <a:cubicBezTo>
                  <a:pt x="56" y="405"/>
                  <a:pt x="62" y="404"/>
                  <a:pt x="67" y="400"/>
                </a:cubicBezTo>
                <a:lnTo>
                  <a:pt x="275" y="269"/>
                </a:lnTo>
                <a:cubicBezTo>
                  <a:pt x="285" y="262"/>
                  <a:pt x="291" y="250"/>
                  <a:pt x="290" y="239"/>
                </a:cubicBezTo>
                <a:lnTo>
                  <a:pt x="276" y="30"/>
                </a:lnTo>
                <a:cubicBezTo>
                  <a:pt x="276" y="19"/>
                  <a:pt x="270" y="9"/>
                  <a:pt x="259" y="4"/>
                </a:cubicBezTo>
                <a:cubicBezTo>
                  <a:pt x="255" y="1"/>
                  <a:pt x="250" y="0"/>
                  <a:pt x="2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969;p51">
            <a:extLst>
              <a:ext uri="{FF2B5EF4-FFF2-40B4-BE49-F238E27FC236}">
                <a16:creationId xmlns:a16="http://schemas.microsoft.com/office/drawing/2014/main" id="{FCA95B89-26C2-990F-0882-AEC33F006D6A}"/>
              </a:ext>
            </a:extLst>
          </p:cNvPr>
          <p:cNvSpPr/>
          <p:nvPr/>
        </p:nvSpPr>
        <p:spPr>
          <a:xfrm>
            <a:off x="1498916" y="2492464"/>
            <a:ext cx="22078" cy="48749"/>
          </a:xfrm>
          <a:custGeom>
            <a:avLst/>
            <a:gdLst/>
            <a:ahLst/>
            <a:cxnLst/>
            <a:rect l="l" t="t" r="r" b="b"/>
            <a:pathLst>
              <a:path w="298" h="658" extrusionOk="0">
                <a:moveTo>
                  <a:pt x="290" y="0"/>
                </a:moveTo>
                <a:lnTo>
                  <a:pt x="197" y="116"/>
                </a:lnTo>
                <a:lnTo>
                  <a:pt x="87" y="224"/>
                </a:lnTo>
                <a:lnTo>
                  <a:pt x="1" y="448"/>
                </a:lnTo>
                <a:lnTo>
                  <a:pt x="110" y="549"/>
                </a:lnTo>
                <a:lnTo>
                  <a:pt x="118" y="657"/>
                </a:lnTo>
                <a:lnTo>
                  <a:pt x="218" y="432"/>
                </a:lnTo>
                <a:lnTo>
                  <a:pt x="212" y="331"/>
                </a:lnTo>
                <a:lnTo>
                  <a:pt x="203" y="216"/>
                </a:lnTo>
                <a:lnTo>
                  <a:pt x="298" y="107"/>
                </a:lnTo>
                <a:lnTo>
                  <a:pt x="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970;p51">
            <a:extLst>
              <a:ext uri="{FF2B5EF4-FFF2-40B4-BE49-F238E27FC236}">
                <a16:creationId xmlns:a16="http://schemas.microsoft.com/office/drawing/2014/main" id="{B78334DC-E9B6-F81A-D04C-906CF9A1F3D8}"/>
              </a:ext>
            </a:extLst>
          </p:cNvPr>
          <p:cNvSpPr/>
          <p:nvPr/>
        </p:nvSpPr>
        <p:spPr>
          <a:xfrm>
            <a:off x="1496471" y="2490019"/>
            <a:ext cx="27116" cy="53565"/>
          </a:xfrm>
          <a:custGeom>
            <a:avLst/>
            <a:gdLst/>
            <a:ahLst/>
            <a:cxnLst/>
            <a:rect l="l" t="t" r="r" b="b"/>
            <a:pathLst>
              <a:path w="366" h="723" extrusionOk="0">
                <a:moveTo>
                  <a:pt x="295" y="117"/>
                </a:moveTo>
                <a:lnTo>
                  <a:pt x="297" y="130"/>
                </a:lnTo>
                <a:lnTo>
                  <a:pt x="211" y="228"/>
                </a:lnTo>
                <a:cubicBezTo>
                  <a:pt x="206" y="234"/>
                  <a:pt x="204" y="242"/>
                  <a:pt x="204" y="252"/>
                </a:cubicBezTo>
                <a:lnTo>
                  <a:pt x="217" y="460"/>
                </a:lnTo>
                <a:lnTo>
                  <a:pt x="170" y="565"/>
                </a:lnTo>
                <a:cubicBezTo>
                  <a:pt x="169" y="562"/>
                  <a:pt x="168" y="560"/>
                  <a:pt x="165" y="557"/>
                </a:cubicBezTo>
                <a:lnTo>
                  <a:pt x="73" y="471"/>
                </a:lnTo>
                <a:lnTo>
                  <a:pt x="146" y="276"/>
                </a:lnTo>
                <a:lnTo>
                  <a:pt x="252" y="170"/>
                </a:lnTo>
                <a:lnTo>
                  <a:pt x="295" y="117"/>
                </a:lnTo>
                <a:close/>
                <a:moveTo>
                  <a:pt x="326" y="0"/>
                </a:moveTo>
                <a:cubicBezTo>
                  <a:pt x="317" y="0"/>
                  <a:pt x="307" y="5"/>
                  <a:pt x="300" y="12"/>
                </a:cubicBezTo>
                <a:lnTo>
                  <a:pt x="209" y="125"/>
                </a:lnTo>
                <a:lnTo>
                  <a:pt x="99" y="233"/>
                </a:lnTo>
                <a:cubicBezTo>
                  <a:pt x="95" y="237"/>
                  <a:pt x="92" y="241"/>
                  <a:pt x="91" y="245"/>
                </a:cubicBezTo>
                <a:lnTo>
                  <a:pt x="6" y="468"/>
                </a:lnTo>
                <a:cubicBezTo>
                  <a:pt x="0" y="481"/>
                  <a:pt x="4" y="494"/>
                  <a:pt x="13" y="504"/>
                </a:cubicBezTo>
                <a:lnTo>
                  <a:pt x="112" y="596"/>
                </a:lnTo>
                <a:lnTo>
                  <a:pt x="118" y="692"/>
                </a:lnTo>
                <a:cubicBezTo>
                  <a:pt x="120" y="708"/>
                  <a:pt x="132" y="720"/>
                  <a:pt x="146" y="722"/>
                </a:cubicBezTo>
                <a:lnTo>
                  <a:pt x="151" y="722"/>
                </a:lnTo>
                <a:cubicBezTo>
                  <a:pt x="163" y="722"/>
                  <a:pt x="174" y="716"/>
                  <a:pt x="183" y="703"/>
                </a:cubicBezTo>
                <a:lnTo>
                  <a:pt x="284" y="478"/>
                </a:lnTo>
                <a:cubicBezTo>
                  <a:pt x="287" y="473"/>
                  <a:pt x="287" y="467"/>
                  <a:pt x="287" y="462"/>
                </a:cubicBezTo>
                <a:lnTo>
                  <a:pt x="272" y="259"/>
                </a:lnTo>
                <a:lnTo>
                  <a:pt x="358" y="161"/>
                </a:lnTo>
                <a:cubicBezTo>
                  <a:pt x="363" y="155"/>
                  <a:pt x="366" y="148"/>
                  <a:pt x="366" y="138"/>
                </a:cubicBezTo>
                <a:lnTo>
                  <a:pt x="358" y="30"/>
                </a:lnTo>
                <a:cubicBezTo>
                  <a:pt x="358" y="18"/>
                  <a:pt x="349" y="5"/>
                  <a:pt x="336" y="2"/>
                </a:cubicBezTo>
                <a:cubicBezTo>
                  <a:pt x="333" y="1"/>
                  <a:pt x="329" y="0"/>
                  <a:pt x="3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971;p51">
            <a:extLst>
              <a:ext uri="{FF2B5EF4-FFF2-40B4-BE49-F238E27FC236}">
                <a16:creationId xmlns:a16="http://schemas.microsoft.com/office/drawing/2014/main" id="{2FA3D4B7-CCD4-C847-69E5-BB5717B5CE7F}"/>
              </a:ext>
            </a:extLst>
          </p:cNvPr>
          <p:cNvSpPr/>
          <p:nvPr/>
        </p:nvSpPr>
        <p:spPr>
          <a:xfrm>
            <a:off x="1492840" y="2595593"/>
            <a:ext cx="5704" cy="12446"/>
          </a:xfrm>
          <a:custGeom>
            <a:avLst/>
            <a:gdLst/>
            <a:ahLst/>
            <a:cxnLst/>
            <a:rect l="l" t="t" r="r" b="b"/>
            <a:pathLst>
              <a:path w="77" h="168" extrusionOk="0">
                <a:moveTo>
                  <a:pt x="37" y="1"/>
                </a:moveTo>
                <a:cubicBezTo>
                  <a:pt x="35" y="1"/>
                  <a:pt x="34" y="1"/>
                  <a:pt x="32" y="1"/>
                </a:cubicBezTo>
                <a:cubicBezTo>
                  <a:pt x="14" y="2"/>
                  <a:pt x="1" y="19"/>
                  <a:pt x="3" y="37"/>
                </a:cubicBezTo>
                <a:lnTo>
                  <a:pt x="10" y="138"/>
                </a:lnTo>
                <a:cubicBezTo>
                  <a:pt x="11" y="155"/>
                  <a:pt x="26" y="168"/>
                  <a:pt x="42" y="168"/>
                </a:cubicBezTo>
                <a:lnTo>
                  <a:pt x="45" y="168"/>
                </a:lnTo>
                <a:cubicBezTo>
                  <a:pt x="63" y="167"/>
                  <a:pt x="77" y="151"/>
                  <a:pt x="76" y="134"/>
                </a:cubicBezTo>
                <a:lnTo>
                  <a:pt x="67" y="31"/>
                </a:lnTo>
                <a:cubicBezTo>
                  <a:pt x="66" y="15"/>
                  <a:pt x="52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972;p51">
            <a:extLst>
              <a:ext uri="{FF2B5EF4-FFF2-40B4-BE49-F238E27FC236}">
                <a16:creationId xmlns:a16="http://schemas.microsoft.com/office/drawing/2014/main" id="{F99478B2-5EB6-B64E-7BC4-187BA2C78967}"/>
              </a:ext>
            </a:extLst>
          </p:cNvPr>
          <p:cNvSpPr/>
          <p:nvPr/>
        </p:nvSpPr>
        <p:spPr>
          <a:xfrm>
            <a:off x="1486173" y="2581368"/>
            <a:ext cx="8445" cy="3927"/>
          </a:xfrm>
          <a:custGeom>
            <a:avLst/>
            <a:gdLst/>
            <a:ahLst/>
            <a:cxnLst/>
            <a:rect l="l" t="t" r="r" b="b"/>
            <a:pathLst>
              <a:path w="114" h="53" extrusionOk="0">
                <a:moveTo>
                  <a:pt x="110" y="1"/>
                </a:moveTo>
                <a:lnTo>
                  <a:pt x="1" y="8"/>
                </a:lnTo>
                <a:lnTo>
                  <a:pt x="113" y="53"/>
                </a:lnTo>
                <a:lnTo>
                  <a:pt x="1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973;p51">
            <a:extLst>
              <a:ext uri="{FF2B5EF4-FFF2-40B4-BE49-F238E27FC236}">
                <a16:creationId xmlns:a16="http://schemas.microsoft.com/office/drawing/2014/main" id="{B29C6A4D-FFA8-1314-3DE4-C69C2DEA8C23}"/>
              </a:ext>
            </a:extLst>
          </p:cNvPr>
          <p:cNvSpPr/>
          <p:nvPr/>
        </p:nvSpPr>
        <p:spPr>
          <a:xfrm>
            <a:off x="1483654" y="2578998"/>
            <a:ext cx="13483" cy="8816"/>
          </a:xfrm>
          <a:custGeom>
            <a:avLst/>
            <a:gdLst/>
            <a:ahLst/>
            <a:cxnLst/>
            <a:rect l="l" t="t" r="r" b="b"/>
            <a:pathLst>
              <a:path w="182" h="119" extrusionOk="0">
                <a:moveTo>
                  <a:pt x="145" y="0"/>
                </a:moveTo>
                <a:cubicBezTo>
                  <a:pt x="144" y="0"/>
                  <a:pt x="142" y="0"/>
                  <a:pt x="141" y="0"/>
                </a:cubicBezTo>
                <a:lnTo>
                  <a:pt x="34" y="9"/>
                </a:lnTo>
                <a:cubicBezTo>
                  <a:pt x="18" y="10"/>
                  <a:pt x="7" y="21"/>
                  <a:pt x="4" y="36"/>
                </a:cubicBezTo>
                <a:cubicBezTo>
                  <a:pt x="1" y="50"/>
                  <a:pt x="9" y="66"/>
                  <a:pt x="24" y="71"/>
                </a:cubicBezTo>
                <a:lnTo>
                  <a:pt x="135" y="115"/>
                </a:lnTo>
                <a:cubicBezTo>
                  <a:pt x="139" y="116"/>
                  <a:pt x="143" y="118"/>
                  <a:pt x="147" y="118"/>
                </a:cubicBezTo>
                <a:cubicBezTo>
                  <a:pt x="155" y="118"/>
                  <a:pt x="161" y="115"/>
                  <a:pt x="167" y="111"/>
                </a:cubicBezTo>
                <a:cubicBezTo>
                  <a:pt x="177" y="105"/>
                  <a:pt x="182" y="94"/>
                  <a:pt x="181" y="83"/>
                </a:cubicBezTo>
                <a:lnTo>
                  <a:pt x="177" y="31"/>
                </a:lnTo>
                <a:cubicBezTo>
                  <a:pt x="176" y="13"/>
                  <a:pt x="161" y="0"/>
                  <a:pt x="1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974;p51">
            <a:extLst>
              <a:ext uri="{FF2B5EF4-FFF2-40B4-BE49-F238E27FC236}">
                <a16:creationId xmlns:a16="http://schemas.microsoft.com/office/drawing/2014/main" id="{7CA4AB20-27E1-FCBB-1873-B371337D9C60}"/>
              </a:ext>
            </a:extLst>
          </p:cNvPr>
          <p:cNvSpPr/>
          <p:nvPr/>
        </p:nvSpPr>
        <p:spPr>
          <a:xfrm>
            <a:off x="1487359" y="2585220"/>
            <a:ext cx="16743" cy="13409"/>
          </a:xfrm>
          <a:custGeom>
            <a:avLst/>
            <a:gdLst/>
            <a:ahLst/>
            <a:cxnLst/>
            <a:rect l="l" t="t" r="r" b="b"/>
            <a:pathLst>
              <a:path w="226" h="181" extrusionOk="0">
                <a:moveTo>
                  <a:pt x="97" y="1"/>
                </a:moveTo>
                <a:lnTo>
                  <a:pt x="101" y="57"/>
                </a:lnTo>
                <a:lnTo>
                  <a:pt x="1" y="181"/>
                </a:lnTo>
                <a:lnTo>
                  <a:pt x="1" y="181"/>
                </a:lnTo>
                <a:lnTo>
                  <a:pt x="110" y="173"/>
                </a:lnTo>
                <a:lnTo>
                  <a:pt x="226" y="165"/>
                </a:lnTo>
                <a:lnTo>
                  <a:pt x="218" y="51"/>
                </a:lnTo>
                <a:lnTo>
                  <a:pt x="214" y="48"/>
                </a:lnTo>
                <a:lnTo>
                  <a:pt x="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975;p51">
            <a:extLst>
              <a:ext uri="{FF2B5EF4-FFF2-40B4-BE49-F238E27FC236}">
                <a16:creationId xmlns:a16="http://schemas.microsoft.com/office/drawing/2014/main" id="{3C018B73-0229-9F03-3227-3C305F7CBC3D}"/>
              </a:ext>
            </a:extLst>
          </p:cNvPr>
          <p:cNvSpPr/>
          <p:nvPr/>
        </p:nvSpPr>
        <p:spPr>
          <a:xfrm>
            <a:off x="1484766" y="2582776"/>
            <a:ext cx="21781" cy="18299"/>
          </a:xfrm>
          <a:custGeom>
            <a:avLst/>
            <a:gdLst/>
            <a:ahLst/>
            <a:cxnLst/>
            <a:rect l="l" t="t" r="r" b="b"/>
            <a:pathLst>
              <a:path w="294" h="247" extrusionOk="0">
                <a:moveTo>
                  <a:pt x="169" y="84"/>
                </a:moveTo>
                <a:lnTo>
                  <a:pt x="221" y="105"/>
                </a:lnTo>
                <a:lnTo>
                  <a:pt x="224" y="168"/>
                </a:lnTo>
                <a:lnTo>
                  <a:pt x="107" y="176"/>
                </a:lnTo>
                <a:lnTo>
                  <a:pt x="161" y="111"/>
                </a:lnTo>
                <a:cubicBezTo>
                  <a:pt x="166" y="105"/>
                  <a:pt x="169" y="95"/>
                  <a:pt x="169" y="88"/>
                </a:cubicBezTo>
                <a:lnTo>
                  <a:pt x="169" y="84"/>
                </a:lnTo>
                <a:close/>
                <a:moveTo>
                  <a:pt x="134" y="0"/>
                </a:moveTo>
                <a:cubicBezTo>
                  <a:pt x="127" y="0"/>
                  <a:pt x="120" y="3"/>
                  <a:pt x="114" y="7"/>
                </a:cubicBezTo>
                <a:cubicBezTo>
                  <a:pt x="104" y="13"/>
                  <a:pt x="99" y="23"/>
                  <a:pt x="100" y="36"/>
                </a:cubicBezTo>
                <a:lnTo>
                  <a:pt x="103" y="78"/>
                </a:lnTo>
                <a:lnTo>
                  <a:pt x="11" y="193"/>
                </a:lnTo>
                <a:cubicBezTo>
                  <a:pt x="2" y="202"/>
                  <a:pt x="0" y="216"/>
                  <a:pt x="8" y="228"/>
                </a:cubicBezTo>
                <a:cubicBezTo>
                  <a:pt x="13" y="240"/>
                  <a:pt x="24" y="246"/>
                  <a:pt x="36" y="246"/>
                </a:cubicBezTo>
                <a:cubicBezTo>
                  <a:pt x="37" y="246"/>
                  <a:pt x="39" y="246"/>
                  <a:pt x="38" y="245"/>
                </a:cubicBezTo>
                <a:lnTo>
                  <a:pt x="264" y="229"/>
                </a:lnTo>
                <a:cubicBezTo>
                  <a:pt x="271" y="228"/>
                  <a:pt x="280" y="224"/>
                  <a:pt x="286" y="218"/>
                </a:cubicBezTo>
                <a:cubicBezTo>
                  <a:pt x="291" y="211"/>
                  <a:pt x="294" y="203"/>
                  <a:pt x="294" y="194"/>
                </a:cubicBezTo>
                <a:lnTo>
                  <a:pt x="286" y="80"/>
                </a:lnTo>
                <a:cubicBezTo>
                  <a:pt x="286" y="72"/>
                  <a:pt x="277" y="60"/>
                  <a:pt x="271" y="55"/>
                </a:cubicBezTo>
                <a:cubicBezTo>
                  <a:pt x="269" y="52"/>
                  <a:pt x="266" y="51"/>
                  <a:pt x="262" y="49"/>
                </a:cubicBezTo>
                <a:lnTo>
                  <a:pt x="145" y="2"/>
                </a:lnTo>
                <a:cubicBezTo>
                  <a:pt x="141" y="1"/>
                  <a:pt x="137" y="0"/>
                  <a:pt x="1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976;p51">
            <a:extLst>
              <a:ext uri="{FF2B5EF4-FFF2-40B4-BE49-F238E27FC236}">
                <a16:creationId xmlns:a16="http://schemas.microsoft.com/office/drawing/2014/main" id="{CEAFE275-4EED-08DC-B31C-06CE659C5055}"/>
              </a:ext>
            </a:extLst>
          </p:cNvPr>
          <p:cNvSpPr/>
          <p:nvPr/>
        </p:nvSpPr>
        <p:spPr>
          <a:xfrm>
            <a:off x="1339111" y="3119686"/>
            <a:ext cx="15632" cy="1111"/>
          </a:xfrm>
          <a:custGeom>
            <a:avLst/>
            <a:gdLst/>
            <a:ahLst/>
            <a:cxnLst/>
            <a:rect l="l" t="t" r="r" b="b"/>
            <a:pathLst>
              <a:path w="211" h="15" extrusionOk="0">
                <a:moveTo>
                  <a:pt x="211" y="0"/>
                </a:moveTo>
                <a:lnTo>
                  <a:pt x="110" y="6"/>
                </a:lnTo>
                <a:lnTo>
                  <a:pt x="0" y="15"/>
                </a:lnTo>
                <a:lnTo>
                  <a:pt x="0" y="15"/>
                </a:lnTo>
                <a:lnTo>
                  <a:pt x="211" y="0"/>
                </a:lnTo>
                <a:close/>
              </a:path>
            </a:pathLst>
          </a:custGeom>
          <a:solidFill>
            <a:srgbClr val="C8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977;p51">
            <a:extLst>
              <a:ext uri="{FF2B5EF4-FFF2-40B4-BE49-F238E27FC236}">
                <a16:creationId xmlns:a16="http://schemas.microsoft.com/office/drawing/2014/main" id="{D0DD59A0-0596-6CFE-B0EC-487A25031BBD}"/>
              </a:ext>
            </a:extLst>
          </p:cNvPr>
          <p:cNvSpPr/>
          <p:nvPr/>
        </p:nvSpPr>
        <p:spPr>
          <a:xfrm>
            <a:off x="1336592" y="3117166"/>
            <a:ext cx="20744" cy="6075"/>
          </a:xfrm>
          <a:custGeom>
            <a:avLst/>
            <a:gdLst/>
            <a:ahLst/>
            <a:cxnLst/>
            <a:rect l="l" t="t" r="r" b="b"/>
            <a:pathLst>
              <a:path w="280" h="82" extrusionOk="0">
                <a:moveTo>
                  <a:pt x="247" y="0"/>
                </a:moveTo>
                <a:cubicBezTo>
                  <a:pt x="246" y="0"/>
                  <a:pt x="244" y="1"/>
                  <a:pt x="243" y="1"/>
                </a:cubicBezTo>
                <a:lnTo>
                  <a:pt x="31" y="15"/>
                </a:lnTo>
                <a:cubicBezTo>
                  <a:pt x="14" y="16"/>
                  <a:pt x="0" y="33"/>
                  <a:pt x="1" y="51"/>
                </a:cubicBezTo>
                <a:cubicBezTo>
                  <a:pt x="3" y="68"/>
                  <a:pt x="17" y="81"/>
                  <a:pt x="34" y="81"/>
                </a:cubicBezTo>
                <a:lnTo>
                  <a:pt x="37" y="81"/>
                </a:lnTo>
                <a:lnTo>
                  <a:pt x="248" y="66"/>
                </a:lnTo>
                <a:cubicBezTo>
                  <a:pt x="266" y="65"/>
                  <a:pt x="279" y="50"/>
                  <a:pt x="277" y="31"/>
                </a:cubicBezTo>
                <a:cubicBezTo>
                  <a:pt x="276" y="15"/>
                  <a:pt x="262" y="0"/>
                  <a:pt x="2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978;p51">
            <a:extLst>
              <a:ext uri="{FF2B5EF4-FFF2-40B4-BE49-F238E27FC236}">
                <a16:creationId xmlns:a16="http://schemas.microsoft.com/office/drawing/2014/main" id="{7CDC4E61-0B45-0DC5-6D6F-E87C82518F4F}"/>
              </a:ext>
            </a:extLst>
          </p:cNvPr>
          <p:cNvSpPr/>
          <p:nvPr/>
        </p:nvSpPr>
        <p:spPr>
          <a:xfrm>
            <a:off x="1566483" y="2825041"/>
            <a:ext cx="8001" cy="8668"/>
          </a:xfrm>
          <a:custGeom>
            <a:avLst/>
            <a:gdLst/>
            <a:ahLst/>
            <a:cxnLst/>
            <a:rect l="l" t="t" r="r" b="b"/>
            <a:pathLst>
              <a:path w="108" h="117" extrusionOk="0">
                <a:moveTo>
                  <a:pt x="103" y="1"/>
                </a:moveTo>
                <a:lnTo>
                  <a:pt x="1" y="116"/>
                </a:lnTo>
                <a:lnTo>
                  <a:pt x="107" y="1"/>
                </a:lnTo>
                <a:close/>
              </a:path>
            </a:pathLst>
          </a:custGeom>
          <a:solidFill>
            <a:srgbClr val="C8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979;p51">
            <a:extLst>
              <a:ext uri="{FF2B5EF4-FFF2-40B4-BE49-F238E27FC236}">
                <a16:creationId xmlns:a16="http://schemas.microsoft.com/office/drawing/2014/main" id="{DAC79A90-68D8-0545-ECBC-49067710B99D}"/>
              </a:ext>
            </a:extLst>
          </p:cNvPr>
          <p:cNvSpPr/>
          <p:nvPr/>
        </p:nvSpPr>
        <p:spPr>
          <a:xfrm>
            <a:off x="1563816" y="2822744"/>
            <a:ext cx="13188" cy="13409"/>
          </a:xfrm>
          <a:custGeom>
            <a:avLst/>
            <a:gdLst/>
            <a:ahLst/>
            <a:cxnLst/>
            <a:rect l="l" t="t" r="r" b="b"/>
            <a:pathLst>
              <a:path w="178" h="181" extrusionOk="0">
                <a:moveTo>
                  <a:pt x="142" y="0"/>
                </a:moveTo>
                <a:cubicBezTo>
                  <a:pt x="140" y="0"/>
                  <a:pt x="139" y="0"/>
                  <a:pt x="138" y="1"/>
                </a:cubicBezTo>
                <a:cubicBezTo>
                  <a:pt x="129" y="1"/>
                  <a:pt x="120" y="5"/>
                  <a:pt x="115" y="11"/>
                </a:cubicBezTo>
                <a:lnTo>
                  <a:pt x="12" y="127"/>
                </a:lnTo>
                <a:cubicBezTo>
                  <a:pt x="0" y="140"/>
                  <a:pt x="3" y="161"/>
                  <a:pt x="15" y="172"/>
                </a:cubicBezTo>
                <a:cubicBezTo>
                  <a:pt x="21" y="178"/>
                  <a:pt x="30" y="181"/>
                  <a:pt x="37" y="181"/>
                </a:cubicBezTo>
                <a:cubicBezTo>
                  <a:pt x="45" y="181"/>
                  <a:pt x="55" y="178"/>
                  <a:pt x="62" y="171"/>
                </a:cubicBezTo>
                <a:lnTo>
                  <a:pt x="167" y="56"/>
                </a:lnTo>
                <a:cubicBezTo>
                  <a:pt x="176" y="44"/>
                  <a:pt x="177" y="31"/>
                  <a:pt x="171" y="18"/>
                </a:cubicBezTo>
                <a:cubicBezTo>
                  <a:pt x="166" y="8"/>
                  <a:pt x="153" y="0"/>
                  <a:pt x="1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980;p51">
            <a:extLst>
              <a:ext uri="{FF2B5EF4-FFF2-40B4-BE49-F238E27FC236}">
                <a16:creationId xmlns:a16="http://schemas.microsoft.com/office/drawing/2014/main" id="{297988E3-725E-6D63-A05C-D9E0C61ED2B9}"/>
              </a:ext>
            </a:extLst>
          </p:cNvPr>
          <p:cNvSpPr/>
          <p:nvPr/>
        </p:nvSpPr>
        <p:spPr>
          <a:xfrm>
            <a:off x="1354669" y="2699389"/>
            <a:ext cx="440888" cy="444224"/>
          </a:xfrm>
          <a:custGeom>
            <a:avLst/>
            <a:gdLst/>
            <a:ahLst/>
            <a:cxnLst/>
            <a:rect l="l" t="t" r="r" b="b"/>
            <a:pathLst>
              <a:path w="5951" h="5996" extrusionOk="0">
                <a:moveTo>
                  <a:pt x="4245" y="1"/>
                </a:moveTo>
                <a:lnTo>
                  <a:pt x="4236" y="20"/>
                </a:lnTo>
                <a:lnTo>
                  <a:pt x="4247" y="37"/>
                </a:lnTo>
                <a:lnTo>
                  <a:pt x="4146" y="263"/>
                </a:lnTo>
                <a:lnTo>
                  <a:pt x="4085" y="266"/>
                </a:lnTo>
                <a:lnTo>
                  <a:pt x="4158" y="327"/>
                </a:lnTo>
                <a:lnTo>
                  <a:pt x="4138" y="351"/>
                </a:lnTo>
                <a:lnTo>
                  <a:pt x="4153" y="363"/>
                </a:lnTo>
                <a:lnTo>
                  <a:pt x="4052" y="479"/>
                </a:lnTo>
                <a:lnTo>
                  <a:pt x="3936" y="379"/>
                </a:lnTo>
                <a:lnTo>
                  <a:pt x="3835" y="385"/>
                </a:lnTo>
                <a:lnTo>
                  <a:pt x="3841" y="458"/>
                </a:lnTo>
                <a:lnTo>
                  <a:pt x="3832" y="459"/>
                </a:lnTo>
                <a:lnTo>
                  <a:pt x="3835" y="494"/>
                </a:lnTo>
                <a:lnTo>
                  <a:pt x="3742" y="500"/>
                </a:lnTo>
                <a:lnTo>
                  <a:pt x="3742" y="509"/>
                </a:lnTo>
                <a:lnTo>
                  <a:pt x="3749" y="609"/>
                </a:lnTo>
                <a:lnTo>
                  <a:pt x="3635" y="618"/>
                </a:lnTo>
                <a:lnTo>
                  <a:pt x="3540" y="733"/>
                </a:lnTo>
                <a:lnTo>
                  <a:pt x="3433" y="849"/>
                </a:lnTo>
                <a:lnTo>
                  <a:pt x="3323" y="858"/>
                </a:lnTo>
                <a:lnTo>
                  <a:pt x="3317" y="748"/>
                </a:lnTo>
                <a:lnTo>
                  <a:pt x="3315" y="712"/>
                </a:lnTo>
                <a:lnTo>
                  <a:pt x="3219" y="828"/>
                </a:lnTo>
                <a:lnTo>
                  <a:pt x="3112" y="837"/>
                </a:lnTo>
                <a:lnTo>
                  <a:pt x="3118" y="938"/>
                </a:lnTo>
                <a:lnTo>
                  <a:pt x="3011" y="844"/>
                </a:lnTo>
                <a:lnTo>
                  <a:pt x="2910" y="952"/>
                </a:lnTo>
                <a:lnTo>
                  <a:pt x="2807" y="1068"/>
                </a:lnTo>
                <a:lnTo>
                  <a:pt x="2815" y="1170"/>
                </a:lnTo>
                <a:lnTo>
                  <a:pt x="2831" y="1394"/>
                </a:lnTo>
                <a:lnTo>
                  <a:pt x="2837" y="1497"/>
                </a:lnTo>
                <a:lnTo>
                  <a:pt x="2956" y="1597"/>
                </a:lnTo>
                <a:lnTo>
                  <a:pt x="3063" y="1589"/>
                </a:lnTo>
                <a:lnTo>
                  <a:pt x="3063" y="1589"/>
                </a:lnTo>
                <a:lnTo>
                  <a:pt x="2966" y="1697"/>
                </a:lnTo>
                <a:lnTo>
                  <a:pt x="3070" y="1690"/>
                </a:lnTo>
                <a:lnTo>
                  <a:pt x="3287" y="1783"/>
                </a:lnTo>
                <a:lnTo>
                  <a:pt x="3295" y="1890"/>
                </a:lnTo>
                <a:lnTo>
                  <a:pt x="3086" y="1906"/>
                </a:lnTo>
                <a:lnTo>
                  <a:pt x="3093" y="2014"/>
                </a:lnTo>
                <a:lnTo>
                  <a:pt x="2985" y="2023"/>
                </a:lnTo>
                <a:lnTo>
                  <a:pt x="2993" y="2130"/>
                </a:lnTo>
                <a:lnTo>
                  <a:pt x="3000" y="2239"/>
                </a:lnTo>
                <a:lnTo>
                  <a:pt x="2890" y="2247"/>
                </a:lnTo>
                <a:lnTo>
                  <a:pt x="2790" y="2364"/>
                </a:lnTo>
                <a:lnTo>
                  <a:pt x="2796" y="2465"/>
                </a:lnTo>
                <a:lnTo>
                  <a:pt x="2906" y="2457"/>
                </a:lnTo>
                <a:lnTo>
                  <a:pt x="2912" y="2566"/>
                </a:lnTo>
                <a:lnTo>
                  <a:pt x="2920" y="2668"/>
                </a:lnTo>
                <a:lnTo>
                  <a:pt x="3030" y="2660"/>
                </a:lnTo>
                <a:lnTo>
                  <a:pt x="3030" y="2660"/>
                </a:lnTo>
                <a:lnTo>
                  <a:pt x="2928" y="2783"/>
                </a:lnTo>
                <a:lnTo>
                  <a:pt x="2820" y="2790"/>
                </a:lnTo>
                <a:lnTo>
                  <a:pt x="2812" y="2676"/>
                </a:lnTo>
                <a:lnTo>
                  <a:pt x="2723" y="2783"/>
                </a:lnTo>
                <a:lnTo>
                  <a:pt x="2758" y="2810"/>
                </a:lnTo>
                <a:lnTo>
                  <a:pt x="2764" y="2918"/>
                </a:lnTo>
                <a:lnTo>
                  <a:pt x="2872" y="3013"/>
                </a:lnTo>
                <a:lnTo>
                  <a:pt x="2880" y="3121"/>
                </a:lnTo>
                <a:lnTo>
                  <a:pt x="2787" y="3237"/>
                </a:lnTo>
                <a:lnTo>
                  <a:pt x="2678" y="3353"/>
                </a:lnTo>
                <a:lnTo>
                  <a:pt x="2686" y="3462"/>
                </a:lnTo>
                <a:lnTo>
                  <a:pt x="2693" y="3562"/>
                </a:lnTo>
                <a:lnTo>
                  <a:pt x="2602" y="3686"/>
                </a:lnTo>
                <a:lnTo>
                  <a:pt x="2508" y="3902"/>
                </a:lnTo>
                <a:lnTo>
                  <a:pt x="2406" y="4012"/>
                </a:lnTo>
                <a:lnTo>
                  <a:pt x="2414" y="4121"/>
                </a:lnTo>
                <a:lnTo>
                  <a:pt x="2420" y="4214"/>
                </a:lnTo>
                <a:lnTo>
                  <a:pt x="2492" y="4209"/>
                </a:lnTo>
                <a:lnTo>
                  <a:pt x="2493" y="4232"/>
                </a:lnTo>
                <a:lnTo>
                  <a:pt x="2531" y="4230"/>
                </a:lnTo>
                <a:lnTo>
                  <a:pt x="2545" y="4446"/>
                </a:lnTo>
                <a:lnTo>
                  <a:pt x="2437" y="4454"/>
                </a:lnTo>
                <a:lnTo>
                  <a:pt x="2442" y="4532"/>
                </a:lnTo>
                <a:lnTo>
                  <a:pt x="2624" y="4519"/>
                </a:lnTo>
                <a:lnTo>
                  <a:pt x="2723" y="4512"/>
                </a:lnTo>
                <a:lnTo>
                  <a:pt x="2723" y="4512"/>
                </a:lnTo>
                <a:lnTo>
                  <a:pt x="2631" y="4628"/>
                </a:lnTo>
                <a:lnTo>
                  <a:pt x="2530" y="4745"/>
                </a:lnTo>
                <a:lnTo>
                  <a:pt x="2422" y="4753"/>
                </a:lnTo>
                <a:lnTo>
                  <a:pt x="2313" y="4761"/>
                </a:lnTo>
                <a:lnTo>
                  <a:pt x="2212" y="4868"/>
                </a:lnTo>
                <a:lnTo>
                  <a:pt x="2220" y="4977"/>
                </a:lnTo>
                <a:lnTo>
                  <a:pt x="2110" y="4985"/>
                </a:lnTo>
                <a:lnTo>
                  <a:pt x="1901" y="5001"/>
                </a:lnTo>
                <a:lnTo>
                  <a:pt x="1792" y="5007"/>
                </a:lnTo>
                <a:lnTo>
                  <a:pt x="1683" y="5014"/>
                </a:lnTo>
                <a:lnTo>
                  <a:pt x="1568" y="4914"/>
                </a:lnTo>
                <a:lnTo>
                  <a:pt x="1458" y="4922"/>
                </a:lnTo>
                <a:lnTo>
                  <a:pt x="1452" y="4821"/>
                </a:lnTo>
                <a:lnTo>
                  <a:pt x="1344" y="4830"/>
                </a:lnTo>
                <a:lnTo>
                  <a:pt x="1243" y="4836"/>
                </a:lnTo>
                <a:lnTo>
                  <a:pt x="1135" y="4844"/>
                </a:lnTo>
                <a:lnTo>
                  <a:pt x="1250" y="4936"/>
                </a:lnTo>
                <a:lnTo>
                  <a:pt x="1149" y="5053"/>
                </a:lnTo>
                <a:lnTo>
                  <a:pt x="1032" y="4952"/>
                </a:lnTo>
                <a:lnTo>
                  <a:pt x="923" y="4960"/>
                </a:lnTo>
                <a:lnTo>
                  <a:pt x="932" y="5068"/>
                </a:lnTo>
                <a:lnTo>
                  <a:pt x="838" y="5287"/>
                </a:lnTo>
                <a:lnTo>
                  <a:pt x="620" y="5303"/>
                </a:lnTo>
                <a:lnTo>
                  <a:pt x="311" y="5439"/>
                </a:lnTo>
                <a:lnTo>
                  <a:pt x="318" y="5542"/>
                </a:lnTo>
                <a:lnTo>
                  <a:pt x="210" y="5548"/>
                </a:lnTo>
                <a:lnTo>
                  <a:pt x="1" y="5673"/>
                </a:lnTo>
                <a:lnTo>
                  <a:pt x="16" y="5889"/>
                </a:lnTo>
                <a:lnTo>
                  <a:pt x="125" y="5881"/>
                </a:lnTo>
                <a:lnTo>
                  <a:pt x="233" y="5873"/>
                </a:lnTo>
                <a:lnTo>
                  <a:pt x="226" y="5766"/>
                </a:lnTo>
                <a:lnTo>
                  <a:pt x="334" y="5758"/>
                </a:lnTo>
                <a:lnTo>
                  <a:pt x="342" y="5866"/>
                </a:lnTo>
                <a:lnTo>
                  <a:pt x="442" y="5750"/>
                </a:lnTo>
                <a:lnTo>
                  <a:pt x="644" y="5627"/>
                </a:lnTo>
                <a:lnTo>
                  <a:pt x="868" y="5720"/>
                </a:lnTo>
                <a:lnTo>
                  <a:pt x="1085" y="5704"/>
                </a:lnTo>
                <a:lnTo>
                  <a:pt x="1093" y="5814"/>
                </a:lnTo>
                <a:lnTo>
                  <a:pt x="1210" y="5914"/>
                </a:lnTo>
                <a:lnTo>
                  <a:pt x="1420" y="5899"/>
                </a:lnTo>
                <a:lnTo>
                  <a:pt x="1520" y="5783"/>
                </a:lnTo>
                <a:lnTo>
                  <a:pt x="1512" y="5674"/>
                </a:lnTo>
                <a:lnTo>
                  <a:pt x="1504" y="5566"/>
                </a:lnTo>
                <a:lnTo>
                  <a:pt x="1605" y="5450"/>
                </a:lnTo>
                <a:lnTo>
                  <a:pt x="1722" y="5550"/>
                </a:lnTo>
                <a:lnTo>
                  <a:pt x="1829" y="5543"/>
                </a:lnTo>
                <a:lnTo>
                  <a:pt x="1938" y="5535"/>
                </a:lnTo>
                <a:lnTo>
                  <a:pt x="2040" y="5528"/>
                </a:lnTo>
                <a:lnTo>
                  <a:pt x="2149" y="5521"/>
                </a:lnTo>
                <a:lnTo>
                  <a:pt x="2265" y="5621"/>
                </a:lnTo>
                <a:lnTo>
                  <a:pt x="2381" y="5722"/>
                </a:lnTo>
                <a:lnTo>
                  <a:pt x="2389" y="5830"/>
                </a:lnTo>
                <a:lnTo>
                  <a:pt x="2498" y="5823"/>
                </a:lnTo>
                <a:lnTo>
                  <a:pt x="2598" y="5707"/>
                </a:lnTo>
                <a:lnTo>
                  <a:pt x="2807" y="5693"/>
                </a:lnTo>
                <a:lnTo>
                  <a:pt x="2922" y="5793"/>
                </a:lnTo>
                <a:lnTo>
                  <a:pt x="3140" y="5777"/>
                </a:lnTo>
                <a:lnTo>
                  <a:pt x="3133" y="5669"/>
                </a:lnTo>
                <a:lnTo>
                  <a:pt x="3235" y="5553"/>
                </a:lnTo>
                <a:lnTo>
                  <a:pt x="3351" y="5653"/>
                </a:lnTo>
                <a:lnTo>
                  <a:pt x="3459" y="5755"/>
                </a:lnTo>
                <a:lnTo>
                  <a:pt x="3567" y="5747"/>
                </a:lnTo>
                <a:lnTo>
                  <a:pt x="3675" y="5740"/>
                </a:lnTo>
                <a:lnTo>
                  <a:pt x="3682" y="5840"/>
                </a:lnTo>
                <a:lnTo>
                  <a:pt x="3900" y="5824"/>
                </a:lnTo>
                <a:lnTo>
                  <a:pt x="4008" y="5818"/>
                </a:lnTo>
                <a:lnTo>
                  <a:pt x="4117" y="5810"/>
                </a:lnTo>
                <a:lnTo>
                  <a:pt x="4218" y="5802"/>
                </a:lnTo>
                <a:lnTo>
                  <a:pt x="4335" y="5903"/>
                </a:lnTo>
                <a:lnTo>
                  <a:pt x="4443" y="5896"/>
                </a:lnTo>
                <a:lnTo>
                  <a:pt x="4559" y="5996"/>
                </a:lnTo>
                <a:lnTo>
                  <a:pt x="4768" y="5872"/>
                </a:lnTo>
                <a:lnTo>
                  <a:pt x="4877" y="5865"/>
                </a:lnTo>
                <a:lnTo>
                  <a:pt x="4984" y="5966"/>
                </a:lnTo>
                <a:lnTo>
                  <a:pt x="5086" y="5850"/>
                </a:lnTo>
                <a:lnTo>
                  <a:pt x="5186" y="5735"/>
                </a:lnTo>
                <a:lnTo>
                  <a:pt x="5304" y="5725"/>
                </a:lnTo>
                <a:lnTo>
                  <a:pt x="5398" y="5618"/>
                </a:lnTo>
                <a:lnTo>
                  <a:pt x="5498" y="5501"/>
                </a:lnTo>
                <a:lnTo>
                  <a:pt x="5383" y="5401"/>
                </a:lnTo>
                <a:lnTo>
                  <a:pt x="5280" y="5409"/>
                </a:lnTo>
                <a:lnTo>
                  <a:pt x="5171" y="5524"/>
                </a:lnTo>
                <a:lnTo>
                  <a:pt x="5056" y="5424"/>
                </a:lnTo>
                <a:lnTo>
                  <a:pt x="4946" y="5433"/>
                </a:lnTo>
                <a:lnTo>
                  <a:pt x="4838" y="5331"/>
                </a:lnTo>
                <a:lnTo>
                  <a:pt x="4723" y="5230"/>
                </a:lnTo>
                <a:lnTo>
                  <a:pt x="4716" y="5128"/>
                </a:lnTo>
                <a:lnTo>
                  <a:pt x="4825" y="5120"/>
                </a:lnTo>
                <a:lnTo>
                  <a:pt x="4925" y="5113"/>
                </a:lnTo>
                <a:lnTo>
                  <a:pt x="5040" y="5207"/>
                </a:lnTo>
                <a:lnTo>
                  <a:pt x="5142" y="5097"/>
                </a:lnTo>
                <a:lnTo>
                  <a:pt x="5134" y="4983"/>
                </a:lnTo>
                <a:lnTo>
                  <a:pt x="5025" y="4991"/>
                </a:lnTo>
                <a:lnTo>
                  <a:pt x="5127" y="4888"/>
                </a:lnTo>
                <a:lnTo>
                  <a:pt x="5243" y="4881"/>
                </a:lnTo>
                <a:lnTo>
                  <a:pt x="5345" y="4873"/>
                </a:lnTo>
                <a:lnTo>
                  <a:pt x="5455" y="4865"/>
                </a:lnTo>
                <a:lnTo>
                  <a:pt x="5445" y="4749"/>
                </a:lnTo>
                <a:lnTo>
                  <a:pt x="5555" y="4741"/>
                </a:lnTo>
                <a:lnTo>
                  <a:pt x="5654" y="4735"/>
                </a:lnTo>
                <a:lnTo>
                  <a:pt x="5754" y="4617"/>
                </a:lnTo>
                <a:lnTo>
                  <a:pt x="5856" y="4509"/>
                </a:lnTo>
                <a:lnTo>
                  <a:pt x="5848" y="4400"/>
                </a:lnTo>
                <a:lnTo>
                  <a:pt x="5950" y="4183"/>
                </a:lnTo>
                <a:lnTo>
                  <a:pt x="5942" y="4075"/>
                </a:lnTo>
                <a:lnTo>
                  <a:pt x="5928" y="3857"/>
                </a:lnTo>
                <a:lnTo>
                  <a:pt x="5803" y="3757"/>
                </a:lnTo>
                <a:lnTo>
                  <a:pt x="5580" y="3665"/>
                </a:lnTo>
                <a:lnTo>
                  <a:pt x="5369" y="3679"/>
                </a:lnTo>
                <a:lnTo>
                  <a:pt x="5254" y="3585"/>
                </a:lnTo>
                <a:lnTo>
                  <a:pt x="5159" y="3694"/>
                </a:lnTo>
                <a:lnTo>
                  <a:pt x="5043" y="3702"/>
                </a:lnTo>
                <a:lnTo>
                  <a:pt x="4942" y="3819"/>
                </a:lnTo>
                <a:lnTo>
                  <a:pt x="4826" y="3718"/>
                </a:lnTo>
                <a:lnTo>
                  <a:pt x="4819" y="3616"/>
                </a:lnTo>
                <a:lnTo>
                  <a:pt x="4811" y="3507"/>
                </a:lnTo>
                <a:lnTo>
                  <a:pt x="4919" y="3499"/>
                </a:lnTo>
                <a:lnTo>
                  <a:pt x="5020" y="3384"/>
                </a:lnTo>
                <a:lnTo>
                  <a:pt x="5129" y="3267"/>
                </a:lnTo>
                <a:lnTo>
                  <a:pt x="5122" y="3166"/>
                </a:lnTo>
                <a:lnTo>
                  <a:pt x="5113" y="3049"/>
                </a:lnTo>
                <a:lnTo>
                  <a:pt x="5107" y="2949"/>
                </a:lnTo>
                <a:lnTo>
                  <a:pt x="4983" y="2848"/>
                </a:lnTo>
                <a:lnTo>
                  <a:pt x="4976" y="2741"/>
                </a:lnTo>
                <a:lnTo>
                  <a:pt x="4752" y="2654"/>
                </a:lnTo>
                <a:lnTo>
                  <a:pt x="4650" y="2661"/>
                </a:lnTo>
                <a:lnTo>
                  <a:pt x="4642" y="2546"/>
                </a:lnTo>
                <a:lnTo>
                  <a:pt x="4742" y="2539"/>
                </a:lnTo>
                <a:lnTo>
                  <a:pt x="4852" y="2531"/>
                </a:lnTo>
                <a:lnTo>
                  <a:pt x="4967" y="2638"/>
                </a:lnTo>
                <a:lnTo>
                  <a:pt x="4967" y="2638"/>
                </a:lnTo>
                <a:lnTo>
                  <a:pt x="4930" y="2103"/>
                </a:lnTo>
                <a:lnTo>
                  <a:pt x="4921" y="1995"/>
                </a:lnTo>
                <a:lnTo>
                  <a:pt x="4914" y="1885"/>
                </a:lnTo>
                <a:lnTo>
                  <a:pt x="4906" y="1778"/>
                </a:lnTo>
                <a:lnTo>
                  <a:pt x="4790" y="1676"/>
                </a:lnTo>
                <a:lnTo>
                  <a:pt x="4783" y="1568"/>
                </a:lnTo>
                <a:lnTo>
                  <a:pt x="4675" y="1576"/>
                </a:lnTo>
                <a:lnTo>
                  <a:pt x="4566" y="1482"/>
                </a:lnTo>
                <a:lnTo>
                  <a:pt x="4458" y="1490"/>
                </a:lnTo>
                <a:lnTo>
                  <a:pt x="4451" y="1382"/>
                </a:lnTo>
                <a:lnTo>
                  <a:pt x="4435" y="1165"/>
                </a:lnTo>
                <a:lnTo>
                  <a:pt x="4427" y="1056"/>
                </a:lnTo>
                <a:lnTo>
                  <a:pt x="4529" y="946"/>
                </a:lnTo>
                <a:lnTo>
                  <a:pt x="4521" y="838"/>
                </a:lnTo>
                <a:lnTo>
                  <a:pt x="4406" y="745"/>
                </a:lnTo>
                <a:lnTo>
                  <a:pt x="4398" y="630"/>
                </a:lnTo>
                <a:lnTo>
                  <a:pt x="4390" y="529"/>
                </a:lnTo>
                <a:lnTo>
                  <a:pt x="4483" y="305"/>
                </a:lnTo>
                <a:lnTo>
                  <a:pt x="4368" y="209"/>
                </a:lnTo>
                <a:lnTo>
                  <a:pt x="424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981;p51">
            <a:extLst>
              <a:ext uri="{FF2B5EF4-FFF2-40B4-BE49-F238E27FC236}">
                <a16:creationId xmlns:a16="http://schemas.microsoft.com/office/drawing/2014/main" id="{4C5B913A-05D9-4E17-9A7A-A81096A17DC9}"/>
              </a:ext>
            </a:extLst>
          </p:cNvPr>
          <p:cNvSpPr/>
          <p:nvPr/>
        </p:nvSpPr>
        <p:spPr>
          <a:xfrm>
            <a:off x="1352298" y="2697018"/>
            <a:ext cx="445259" cy="449039"/>
          </a:xfrm>
          <a:custGeom>
            <a:avLst/>
            <a:gdLst/>
            <a:ahLst/>
            <a:cxnLst/>
            <a:rect l="l" t="t" r="r" b="b"/>
            <a:pathLst>
              <a:path w="6010" h="6061" extrusionOk="0">
                <a:moveTo>
                  <a:pt x="4286" y="124"/>
                </a:moveTo>
                <a:lnTo>
                  <a:pt x="4367" y="261"/>
                </a:lnTo>
                <a:cubicBezTo>
                  <a:pt x="4369" y="265"/>
                  <a:pt x="4372" y="267"/>
                  <a:pt x="4375" y="270"/>
                </a:cubicBezTo>
                <a:lnTo>
                  <a:pt x="4471" y="349"/>
                </a:lnTo>
                <a:lnTo>
                  <a:pt x="4388" y="551"/>
                </a:lnTo>
                <a:cubicBezTo>
                  <a:pt x="4385" y="554"/>
                  <a:pt x="4385" y="560"/>
                  <a:pt x="4385" y="565"/>
                </a:cubicBezTo>
                <a:lnTo>
                  <a:pt x="4401" y="781"/>
                </a:lnTo>
                <a:cubicBezTo>
                  <a:pt x="4401" y="791"/>
                  <a:pt x="4406" y="799"/>
                  <a:pt x="4412" y="804"/>
                </a:cubicBezTo>
                <a:lnTo>
                  <a:pt x="4516" y="888"/>
                </a:lnTo>
                <a:lnTo>
                  <a:pt x="4521" y="969"/>
                </a:lnTo>
                <a:lnTo>
                  <a:pt x="4431" y="1068"/>
                </a:lnTo>
                <a:cubicBezTo>
                  <a:pt x="4425" y="1074"/>
                  <a:pt x="4421" y="1083"/>
                  <a:pt x="4421" y="1093"/>
                </a:cubicBezTo>
                <a:lnTo>
                  <a:pt x="4453" y="1526"/>
                </a:lnTo>
                <a:cubicBezTo>
                  <a:pt x="4454" y="1542"/>
                  <a:pt x="4469" y="1556"/>
                  <a:pt x="4485" y="1556"/>
                </a:cubicBezTo>
                <a:cubicBezTo>
                  <a:pt x="4486" y="1556"/>
                  <a:pt x="4487" y="1556"/>
                  <a:pt x="4488" y="1556"/>
                </a:cubicBezTo>
                <a:lnTo>
                  <a:pt x="4583" y="1549"/>
                </a:lnTo>
                <a:lnTo>
                  <a:pt x="4681" y="1634"/>
                </a:lnTo>
                <a:cubicBezTo>
                  <a:pt x="4686" y="1639"/>
                  <a:pt x="4693" y="1642"/>
                  <a:pt x="4700" y="1642"/>
                </a:cubicBezTo>
                <a:cubicBezTo>
                  <a:pt x="4701" y="1642"/>
                  <a:pt x="4703" y="1642"/>
                  <a:pt x="4704" y="1641"/>
                </a:cubicBezTo>
                <a:lnTo>
                  <a:pt x="4780" y="1636"/>
                </a:lnTo>
                <a:lnTo>
                  <a:pt x="4785" y="1712"/>
                </a:lnTo>
                <a:cubicBezTo>
                  <a:pt x="4786" y="1721"/>
                  <a:pt x="4790" y="1729"/>
                  <a:pt x="4796" y="1734"/>
                </a:cubicBezTo>
                <a:lnTo>
                  <a:pt x="4901" y="1827"/>
                </a:lnTo>
                <a:lnTo>
                  <a:pt x="4957" y="2592"/>
                </a:lnTo>
                <a:lnTo>
                  <a:pt x="4957" y="2592"/>
                </a:lnTo>
                <a:lnTo>
                  <a:pt x="4900" y="2540"/>
                </a:lnTo>
                <a:cubicBezTo>
                  <a:pt x="4895" y="2535"/>
                  <a:pt x="4887" y="2531"/>
                  <a:pt x="4878" y="2531"/>
                </a:cubicBezTo>
                <a:cubicBezTo>
                  <a:pt x="4877" y="2531"/>
                  <a:pt x="4876" y="2531"/>
                  <a:pt x="4875" y="2532"/>
                </a:cubicBezTo>
                <a:lnTo>
                  <a:pt x="4667" y="2546"/>
                </a:lnTo>
                <a:cubicBezTo>
                  <a:pt x="4660" y="2547"/>
                  <a:pt x="4650" y="2551"/>
                  <a:pt x="4645" y="2558"/>
                </a:cubicBezTo>
                <a:cubicBezTo>
                  <a:pt x="4640" y="2564"/>
                  <a:pt x="4638" y="2572"/>
                  <a:pt x="4638" y="2582"/>
                </a:cubicBezTo>
                <a:lnTo>
                  <a:pt x="4645" y="2696"/>
                </a:lnTo>
                <a:cubicBezTo>
                  <a:pt x="4646" y="2713"/>
                  <a:pt x="4659" y="2727"/>
                  <a:pt x="4677" y="2727"/>
                </a:cubicBezTo>
                <a:cubicBezTo>
                  <a:pt x="4678" y="2727"/>
                  <a:pt x="4679" y="2726"/>
                  <a:pt x="4681" y="2726"/>
                </a:cubicBezTo>
                <a:lnTo>
                  <a:pt x="4774" y="2719"/>
                </a:lnTo>
                <a:lnTo>
                  <a:pt x="4972" y="2796"/>
                </a:lnTo>
                <a:lnTo>
                  <a:pt x="4978" y="2885"/>
                </a:lnTo>
                <a:cubicBezTo>
                  <a:pt x="4978" y="2894"/>
                  <a:pt x="4984" y="2903"/>
                  <a:pt x="4990" y="2909"/>
                </a:cubicBezTo>
                <a:lnTo>
                  <a:pt x="5103" y="2999"/>
                </a:lnTo>
                <a:lnTo>
                  <a:pt x="5124" y="3289"/>
                </a:lnTo>
                <a:lnTo>
                  <a:pt x="5024" y="3395"/>
                </a:lnTo>
                <a:lnTo>
                  <a:pt x="4932" y="3500"/>
                </a:lnTo>
                <a:lnTo>
                  <a:pt x="4837" y="3507"/>
                </a:lnTo>
                <a:cubicBezTo>
                  <a:pt x="4818" y="3508"/>
                  <a:pt x="4806" y="3524"/>
                  <a:pt x="4807" y="3542"/>
                </a:cubicBezTo>
                <a:lnTo>
                  <a:pt x="4821" y="3753"/>
                </a:lnTo>
                <a:cubicBezTo>
                  <a:pt x="4822" y="3761"/>
                  <a:pt x="4826" y="3770"/>
                  <a:pt x="4833" y="3775"/>
                </a:cubicBezTo>
                <a:lnTo>
                  <a:pt x="4948" y="3875"/>
                </a:lnTo>
                <a:cubicBezTo>
                  <a:pt x="4954" y="3881"/>
                  <a:pt x="4962" y="3884"/>
                  <a:pt x="4969" y="3884"/>
                </a:cubicBezTo>
                <a:cubicBezTo>
                  <a:pt x="4979" y="3884"/>
                  <a:pt x="4988" y="3880"/>
                  <a:pt x="4994" y="3873"/>
                </a:cubicBezTo>
                <a:lnTo>
                  <a:pt x="5087" y="3766"/>
                </a:lnTo>
                <a:lnTo>
                  <a:pt x="5190" y="3759"/>
                </a:lnTo>
                <a:cubicBezTo>
                  <a:pt x="5197" y="3758"/>
                  <a:pt x="5206" y="3754"/>
                  <a:pt x="5212" y="3748"/>
                </a:cubicBezTo>
                <a:lnTo>
                  <a:pt x="5286" y="3661"/>
                </a:lnTo>
                <a:lnTo>
                  <a:pt x="5377" y="3735"/>
                </a:lnTo>
                <a:cubicBezTo>
                  <a:pt x="5382" y="3741"/>
                  <a:pt x="5390" y="3744"/>
                  <a:pt x="5397" y="3744"/>
                </a:cubicBezTo>
                <a:cubicBezTo>
                  <a:pt x="5398" y="3744"/>
                  <a:pt x="5399" y="3744"/>
                  <a:pt x="5400" y="3744"/>
                </a:cubicBezTo>
                <a:lnTo>
                  <a:pt x="5602" y="3729"/>
                </a:lnTo>
                <a:lnTo>
                  <a:pt x="5816" y="3817"/>
                </a:lnTo>
                <a:lnTo>
                  <a:pt x="5925" y="3906"/>
                </a:lnTo>
                <a:lnTo>
                  <a:pt x="5946" y="4209"/>
                </a:lnTo>
                <a:lnTo>
                  <a:pt x="5848" y="4419"/>
                </a:lnTo>
                <a:cubicBezTo>
                  <a:pt x="5846" y="4422"/>
                  <a:pt x="5846" y="4430"/>
                  <a:pt x="5846" y="4435"/>
                </a:cubicBezTo>
                <a:lnTo>
                  <a:pt x="5852" y="4531"/>
                </a:lnTo>
                <a:lnTo>
                  <a:pt x="5759" y="4630"/>
                </a:lnTo>
                <a:lnTo>
                  <a:pt x="5667" y="4735"/>
                </a:lnTo>
                <a:lnTo>
                  <a:pt x="5472" y="4749"/>
                </a:lnTo>
                <a:cubicBezTo>
                  <a:pt x="5453" y="4750"/>
                  <a:pt x="5441" y="4767"/>
                  <a:pt x="5442" y="4785"/>
                </a:cubicBezTo>
                <a:lnTo>
                  <a:pt x="5448" y="4868"/>
                </a:lnTo>
                <a:lnTo>
                  <a:pt x="5154" y="4889"/>
                </a:lnTo>
                <a:cubicBezTo>
                  <a:pt x="5146" y="4889"/>
                  <a:pt x="5139" y="4893"/>
                  <a:pt x="5134" y="4898"/>
                </a:cubicBezTo>
                <a:lnTo>
                  <a:pt x="5032" y="4999"/>
                </a:lnTo>
                <a:cubicBezTo>
                  <a:pt x="5023" y="5009"/>
                  <a:pt x="5020" y="5024"/>
                  <a:pt x="5025" y="5036"/>
                </a:cubicBezTo>
                <a:cubicBezTo>
                  <a:pt x="5031" y="5048"/>
                  <a:pt x="5043" y="5056"/>
                  <a:pt x="5055" y="5056"/>
                </a:cubicBezTo>
                <a:cubicBezTo>
                  <a:pt x="5056" y="5056"/>
                  <a:pt x="5057" y="5056"/>
                  <a:pt x="5058" y="5055"/>
                </a:cubicBezTo>
                <a:lnTo>
                  <a:pt x="5134" y="5050"/>
                </a:lnTo>
                <a:lnTo>
                  <a:pt x="5139" y="5118"/>
                </a:lnTo>
                <a:lnTo>
                  <a:pt x="5068" y="5195"/>
                </a:lnTo>
                <a:lnTo>
                  <a:pt x="4976" y="5119"/>
                </a:lnTo>
                <a:cubicBezTo>
                  <a:pt x="4971" y="5114"/>
                  <a:pt x="4964" y="5111"/>
                  <a:pt x="4958" y="5111"/>
                </a:cubicBezTo>
                <a:cubicBezTo>
                  <a:pt x="4956" y="5111"/>
                  <a:pt x="4954" y="5111"/>
                  <a:pt x="4952" y="5112"/>
                </a:cubicBezTo>
                <a:lnTo>
                  <a:pt x="4743" y="5125"/>
                </a:lnTo>
                <a:cubicBezTo>
                  <a:pt x="4735" y="5127"/>
                  <a:pt x="4726" y="5130"/>
                  <a:pt x="4721" y="5138"/>
                </a:cubicBezTo>
                <a:cubicBezTo>
                  <a:pt x="4716" y="5144"/>
                  <a:pt x="4713" y="5151"/>
                  <a:pt x="4713" y="5161"/>
                </a:cubicBezTo>
                <a:lnTo>
                  <a:pt x="4721" y="5263"/>
                </a:lnTo>
                <a:cubicBezTo>
                  <a:pt x="4722" y="5271"/>
                  <a:pt x="4726" y="5279"/>
                  <a:pt x="4733" y="5285"/>
                </a:cubicBezTo>
                <a:lnTo>
                  <a:pt x="4848" y="5385"/>
                </a:lnTo>
                <a:lnTo>
                  <a:pt x="4957" y="5487"/>
                </a:lnTo>
                <a:cubicBezTo>
                  <a:pt x="4962" y="5492"/>
                  <a:pt x="4969" y="5495"/>
                  <a:pt x="4977" y="5495"/>
                </a:cubicBezTo>
                <a:cubicBezTo>
                  <a:pt x="4978" y="5495"/>
                  <a:pt x="4980" y="5495"/>
                  <a:pt x="4982" y="5495"/>
                </a:cubicBezTo>
                <a:lnTo>
                  <a:pt x="5076" y="5489"/>
                </a:lnTo>
                <a:lnTo>
                  <a:pt x="5181" y="5581"/>
                </a:lnTo>
                <a:cubicBezTo>
                  <a:pt x="5188" y="5586"/>
                  <a:pt x="5197" y="5589"/>
                  <a:pt x="5204" y="5589"/>
                </a:cubicBezTo>
                <a:cubicBezTo>
                  <a:pt x="5213" y="5589"/>
                  <a:pt x="5221" y="5586"/>
                  <a:pt x="5227" y="5579"/>
                </a:cubicBezTo>
                <a:lnTo>
                  <a:pt x="5327" y="5472"/>
                </a:lnTo>
                <a:lnTo>
                  <a:pt x="5403" y="5467"/>
                </a:lnTo>
                <a:lnTo>
                  <a:pt x="5483" y="5538"/>
                </a:lnTo>
                <a:lnTo>
                  <a:pt x="5318" y="5726"/>
                </a:lnTo>
                <a:lnTo>
                  <a:pt x="5216" y="5733"/>
                </a:lnTo>
                <a:cubicBezTo>
                  <a:pt x="5208" y="5735"/>
                  <a:pt x="5198" y="5739"/>
                  <a:pt x="5193" y="5746"/>
                </a:cubicBezTo>
                <a:lnTo>
                  <a:pt x="5014" y="5952"/>
                </a:lnTo>
                <a:lnTo>
                  <a:pt x="4931" y="5874"/>
                </a:lnTo>
                <a:cubicBezTo>
                  <a:pt x="4925" y="5869"/>
                  <a:pt x="4919" y="5865"/>
                  <a:pt x="4911" y="5865"/>
                </a:cubicBezTo>
                <a:cubicBezTo>
                  <a:pt x="4909" y="5865"/>
                  <a:pt x="4907" y="5865"/>
                  <a:pt x="4906" y="5866"/>
                </a:cubicBezTo>
                <a:lnTo>
                  <a:pt x="4797" y="5873"/>
                </a:lnTo>
                <a:cubicBezTo>
                  <a:pt x="4792" y="5873"/>
                  <a:pt x="4787" y="5874"/>
                  <a:pt x="4784" y="5877"/>
                </a:cubicBezTo>
                <a:lnTo>
                  <a:pt x="4594" y="5988"/>
                </a:lnTo>
                <a:lnTo>
                  <a:pt x="4495" y="5903"/>
                </a:lnTo>
                <a:cubicBezTo>
                  <a:pt x="4490" y="5898"/>
                  <a:pt x="4483" y="5895"/>
                  <a:pt x="4475" y="5895"/>
                </a:cubicBezTo>
                <a:cubicBezTo>
                  <a:pt x="4475" y="5895"/>
                  <a:pt x="4473" y="5895"/>
                  <a:pt x="4478" y="5903"/>
                </a:cubicBezTo>
                <a:lnTo>
                  <a:pt x="4383" y="5909"/>
                </a:lnTo>
                <a:lnTo>
                  <a:pt x="4277" y="5817"/>
                </a:lnTo>
                <a:cubicBezTo>
                  <a:pt x="4272" y="5812"/>
                  <a:pt x="4266" y="5809"/>
                  <a:pt x="4259" y="5809"/>
                </a:cubicBezTo>
                <a:cubicBezTo>
                  <a:pt x="4257" y="5809"/>
                  <a:pt x="4255" y="5809"/>
                  <a:pt x="4254" y="5809"/>
                </a:cubicBezTo>
                <a:lnTo>
                  <a:pt x="3750" y="5844"/>
                </a:lnTo>
                <a:lnTo>
                  <a:pt x="3745" y="5776"/>
                </a:lnTo>
                <a:cubicBezTo>
                  <a:pt x="3744" y="5760"/>
                  <a:pt x="3730" y="5746"/>
                  <a:pt x="3714" y="5746"/>
                </a:cubicBezTo>
                <a:cubicBezTo>
                  <a:pt x="3712" y="5746"/>
                  <a:pt x="3711" y="5747"/>
                  <a:pt x="3709" y="5747"/>
                </a:cubicBezTo>
                <a:lnTo>
                  <a:pt x="3506" y="5760"/>
                </a:lnTo>
                <a:lnTo>
                  <a:pt x="3407" y="5669"/>
                </a:lnTo>
                <a:lnTo>
                  <a:pt x="3292" y="5568"/>
                </a:lnTo>
                <a:cubicBezTo>
                  <a:pt x="3286" y="5563"/>
                  <a:pt x="3279" y="5560"/>
                  <a:pt x="3271" y="5560"/>
                </a:cubicBezTo>
                <a:cubicBezTo>
                  <a:pt x="3262" y="5560"/>
                  <a:pt x="3253" y="5564"/>
                  <a:pt x="3246" y="5571"/>
                </a:cubicBezTo>
                <a:lnTo>
                  <a:pt x="3144" y="5686"/>
                </a:lnTo>
                <a:cubicBezTo>
                  <a:pt x="3139" y="5693"/>
                  <a:pt x="3136" y="5701"/>
                  <a:pt x="3136" y="5710"/>
                </a:cubicBezTo>
                <a:lnTo>
                  <a:pt x="3141" y="5785"/>
                </a:lnTo>
                <a:lnTo>
                  <a:pt x="2970" y="5797"/>
                </a:lnTo>
                <a:lnTo>
                  <a:pt x="2865" y="5705"/>
                </a:lnTo>
                <a:cubicBezTo>
                  <a:pt x="2859" y="5701"/>
                  <a:pt x="2852" y="5697"/>
                  <a:pt x="2845" y="5697"/>
                </a:cubicBezTo>
                <a:cubicBezTo>
                  <a:pt x="2844" y="5697"/>
                  <a:pt x="2843" y="5697"/>
                  <a:pt x="2842" y="5697"/>
                </a:cubicBezTo>
                <a:lnTo>
                  <a:pt x="2632" y="5711"/>
                </a:lnTo>
                <a:cubicBezTo>
                  <a:pt x="2624" y="5712"/>
                  <a:pt x="2615" y="5717"/>
                  <a:pt x="2610" y="5723"/>
                </a:cubicBezTo>
                <a:lnTo>
                  <a:pt x="2519" y="5828"/>
                </a:lnTo>
                <a:lnTo>
                  <a:pt x="2457" y="5832"/>
                </a:lnTo>
                <a:lnTo>
                  <a:pt x="2451" y="5757"/>
                </a:lnTo>
                <a:cubicBezTo>
                  <a:pt x="2449" y="5749"/>
                  <a:pt x="2446" y="5740"/>
                  <a:pt x="2439" y="5734"/>
                </a:cubicBezTo>
                <a:lnTo>
                  <a:pt x="2208" y="5533"/>
                </a:lnTo>
                <a:cubicBezTo>
                  <a:pt x="2202" y="5529"/>
                  <a:pt x="2194" y="5525"/>
                  <a:pt x="2187" y="5525"/>
                </a:cubicBezTo>
                <a:cubicBezTo>
                  <a:pt x="2186" y="5525"/>
                  <a:pt x="2185" y="5525"/>
                  <a:pt x="2184" y="5525"/>
                </a:cubicBezTo>
                <a:lnTo>
                  <a:pt x="1771" y="5554"/>
                </a:lnTo>
                <a:lnTo>
                  <a:pt x="1665" y="5462"/>
                </a:lnTo>
                <a:cubicBezTo>
                  <a:pt x="1659" y="5455"/>
                  <a:pt x="1652" y="5453"/>
                  <a:pt x="1644" y="5453"/>
                </a:cubicBezTo>
                <a:cubicBezTo>
                  <a:pt x="1635" y="5453"/>
                  <a:pt x="1626" y="5457"/>
                  <a:pt x="1620" y="5464"/>
                </a:cubicBezTo>
                <a:lnTo>
                  <a:pt x="1520" y="5580"/>
                </a:lnTo>
                <a:cubicBezTo>
                  <a:pt x="1514" y="5587"/>
                  <a:pt x="1511" y="5594"/>
                  <a:pt x="1511" y="5603"/>
                </a:cubicBezTo>
                <a:lnTo>
                  <a:pt x="1526" y="5806"/>
                </a:lnTo>
                <a:lnTo>
                  <a:pt x="1443" y="5903"/>
                </a:lnTo>
                <a:lnTo>
                  <a:pt x="1260" y="5916"/>
                </a:lnTo>
                <a:lnTo>
                  <a:pt x="1162" y="5832"/>
                </a:lnTo>
                <a:lnTo>
                  <a:pt x="1156" y="5737"/>
                </a:lnTo>
                <a:cubicBezTo>
                  <a:pt x="1155" y="5720"/>
                  <a:pt x="1139" y="5707"/>
                  <a:pt x="1124" y="5707"/>
                </a:cubicBezTo>
                <a:cubicBezTo>
                  <a:pt x="1123" y="5707"/>
                  <a:pt x="1122" y="5707"/>
                  <a:pt x="1121" y="5707"/>
                </a:cubicBezTo>
                <a:lnTo>
                  <a:pt x="912" y="5722"/>
                </a:lnTo>
                <a:lnTo>
                  <a:pt x="694" y="5632"/>
                </a:lnTo>
                <a:cubicBezTo>
                  <a:pt x="690" y="5631"/>
                  <a:pt x="685" y="5630"/>
                  <a:pt x="681" y="5630"/>
                </a:cubicBezTo>
                <a:cubicBezTo>
                  <a:pt x="675" y="5630"/>
                  <a:pt x="669" y="5631"/>
                  <a:pt x="664" y="5634"/>
                </a:cubicBezTo>
                <a:lnTo>
                  <a:pt x="463" y="5758"/>
                </a:lnTo>
                <a:cubicBezTo>
                  <a:pt x="460" y="5759"/>
                  <a:pt x="458" y="5762"/>
                  <a:pt x="454" y="5765"/>
                </a:cubicBezTo>
                <a:lnTo>
                  <a:pt x="405" y="5822"/>
                </a:lnTo>
                <a:lnTo>
                  <a:pt x="402" y="5792"/>
                </a:lnTo>
                <a:cubicBezTo>
                  <a:pt x="401" y="5775"/>
                  <a:pt x="387" y="5762"/>
                  <a:pt x="371" y="5762"/>
                </a:cubicBezTo>
                <a:cubicBezTo>
                  <a:pt x="369" y="5762"/>
                  <a:pt x="368" y="5762"/>
                  <a:pt x="367" y="5762"/>
                </a:cubicBezTo>
                <a:lnTo>
                  <a:pt x="260" y="5770"/>
                </a:lnTo>
                <a:cubicBezTo>
                  <a:pt x="251" y="5771"/>
                  <a:pt x="242" y="5775"/>
                  <a:pt x="237" y="5781"/>
                </a:cubicBezTo>
                <a:cubicBezTo>
                  <a:pt x="232" y="5788"/>
                  <a:pt x="230" y="5796"/>
                  <a:pt x="230" y="5805"/>
                </a:cubicBezTo>
                <a:lnTo>
                  <a:pt x="235" y="5880"/>
                </a:lnTo>
                <a:lnTo>
                  <a:pt x="83" y="5891"/>
                </a:lnTo>
                <a:lnTo>
                  <a:pt x="70" y="5727"/>
                </a:lnTo>
                <a:lnTo>
                  <a:pt x="256" y="5618"/>
                </a:lnTo>
                <a:lnTo>
                  <a:pt x="356" y="5609"/>
                </a:lnTo>
                <a:cubicBezTo>
                  <a:pt x="374" y="5608"/>
                  <a:pt x="387" y="5593"/>
                  <a:pt x="386" y="5575"/>
                </a:cubicBezTo>
                <a:lnTo>
                  <a:pt x="381" y="5495"/>
                </a:lnTo>
                <a:lnTo>
                  <a:pt x="664" y="5370"/>
                </a:lnTo>
                <a:lnTo>
                  <a:pt x="875" y="5356"/>
                </a:lnTo>
                <a:cubicBezTo>
                  <a:pt x="887" y="5354"/>
                  <a:pt x="897" y="5348"/>
                  <a:pt x="902" y="5337"/>
                </a:cubicBezTo>
                <a:lnTo>
                  <a:pt x="996" y="5118"/>
                </a:lnTo>
                <a:cubicBezTo>
                  <a:pt x="999" y="5113"/>
                  <a:pt x="999" y="5108"/>
                  <a:pt x="999" y="5102"/>
                </a:cubicBezTo>
                <a:lnTo>
                  <a:pt x="994" y="5026"/>
                </a:lnTo>
                <a:lnTo>
                  <a:pt x="1056" y="5023"/>
                </a:lnTo>
                <a:lnTo>
                  <a:pt x="1163" y="5115"/>
                </a:lnTo>
                <a:cubicBezTo>
                  <a:pt x="1169" y="5120"/>
                  <a:pt x="1177" y="5123"/>
                  <a:pt x="1184" y="5123"/>
                </a:cubicBezTo>
                <a:cubicBezTo>
                  <a:pt x="1193" y="5123"/>
                  <a:pt x="1203" y="5119"/>
                  <a:pt x="1209" y="5112"/>
                </a:cubicBezTo>
                <a:lnTo>
                  <a:pt x="1309" y="4995"/>
                </a:lnTo>
                <a:cubicBezTo>
                  <a:pt x="1314" y="4989"/>
                  <a:pt x="1319" y="4979"/>
                  <a:pt x="1318" y="4971"/>
                </a:cubicBezTo>
                <a:cubicBezTo>
                  <a:pt x="1318" y="4963"/>
                  <a:pt x="1312" y="4953"/>
                  <a:pt x="1306" y="4948"/>
                </a:cubicBezTo>
                <a:lnTo>
                  <a:pt x="1255" y="4909"/>
                </a:lnTo>
                <a:lnTo>
                  <a:pt x="1457" y="4894"/>
                </a:lnTo>
                <a:lnTo>
                  <a:pt x="1462" y="4962"/>
                </a:lnTo>
                <a:cubicBezTo>
                  <a:pt x="1463" y="4978"/>
                  <a:pt x="1479" y="4992"/>
                  <a:pt x="1494" y="4992"/>
                </a:cubicBezTo>
                <a:cubicBezTo>
                  <a:pt x="1495" y="4992"/>
                  <a:pt x="1496" y="4992"/>
                  <a:pt x="1497" y="4992"/>
                </a:cubicBezTo>
                <a:lnTo>
                  <a:pt x="1592" y="4985"/>
                </a:lnTo>
                <a:lnTo>
                  <a:pt x="1698" y="5077"/>
                </a:lnTo>
                <a:cubicBezTo>
                  <a:pt x="1703" y="5082"/>
                  <a:pt x="1710" y="5086"/>
                  <a:pt x="1718" y="5086"/>
                </a:cubicBezTo>
                <a:cubicBezTo>
                  <a:pt x="1719" y="5086"/>
                  <a:pt x="1720" y="5086"/>
                  <a:pt x="1721" y="5086"/>
                </a:cubicBezTo>
                <a:lnTo>
                  <a:pt x="2257" y="5047"/>
                </a:lnTo>
                <a:cubicBezTo>
                  <a:pt x="2275" y="5046"/>
                  <a:pt x="2288" y="5030"/>
                  <a:pt x="2287" y="5013"/>
                </a:cubicBezTo>
                <a:lnTo>
                  <a:pt x="2281" y="4919"/>
                </a:lnTo>
                <a:lnTo>
                  <a:pt x="2364" y="4831"/>
                </a:lnTo>
                <a:lnTo>
                  <a:pt x="2568" y="4816"/>
                </a:lnTo>
                <a:cubicBezTo>
                  <a:pt x="2576" y="4815"/>
                  <a:pt x="2585" y="4811"/>
                  <a:pt x="2590" y="4805"/>
                </a:cubicBezTo>
                <a:lnTo>
                  <a:pt x="2692" y="4686"/>
                </a:lnTo>
                <a:lnTo>
                  <a:pt x="2785" y="4570"/>
                </a:lnTo>
                <a:cubicBezTo>
                  <a:pt x="2793" y="4561"/>
                  <a:pt x="2795" y="4546"/>
                  <a:pt x="2788" y="4535"/>
                </a:cubicBezTo>
                <a:cubicBezTo>
                  <a:pt x="2782" y="4525"/>
                  <a:pt x="2773" y="4518"/>
                  <a:pt x="2762" y="4518"/>
                </a:cubicBezTo>
                <a:cubicBezTo>
                  <a:pt x="2760" y="4518"/>
                  <a:pt x="2758" y="4518"/>
                  <a:pt x="2757" y="4518"/>
                </a:cubicBezTo>
                <a:lnTo>
                  <a:pt x="2509" y="4535"/>
                </a:lnTo>
                <a:lnTo>
                  <a:pt x="2507" y="4521"/>
                </a:lnTo>
                <a:lnTo>
                  <a:pt x="2583" y="4516"/>
                </a:lnTo>
                <a:cubicBezTo>
                  <a:pt x="2590" y="4515"/>
                  <a:pt x="2599" y="4511"/>
                  <a:pt x="2605" y="4505"/>
                </a:cubicBezTo>
                <a:cubicBezTo>
                  <a:pt x="2610" y="4498"/>
                  <a:pt x="2613" y="4490"/>
                  <a:pt x="2613" y="4482"/>
                </a:cubicBezTo>
                <a:lnTo>
                  <a:pt x="2597" y="4264"/>
                </a:lnTo>
                <a:cubicBezTo>
                  <a:pt x="2595" y="4255"/>
                  <a:pt x="2592" y="4248"/>
                  <a:pt x="2585" y="4242"/>
                </a:cubicBezTo>
                <a:cubicBezTo>
                  <a:pt x="2579" y="4238"/>
                  <a:pt x="2573" y="4234"/>
                  <a:pt x="2565" y="4234"/>
                </a:cubicBezTo>
                <a:cubicBezTo>
                  <a:pt x="2564" y="4234"/>
                  <a:pt x="2563" y="4234"/>
                  <a:pt x="2562" y="4234"/>
                </a:cubicBezTo>
                <a:lnTo>
                  <a:pt x="2556" y="4234"/>
                </a:lnTo>
                <a:cubicBezTo>
                  <a:pt x="2551" y="4224"/>
                  <a:pt x="2539" y="4214"/>
                  <a:pt x="2526" y="4214"/>
                </a:cubicBezTo>
                <a:cubicBezTo>
                  <a:pt x="2525" y="4214"/>
                  <a:pt x="2524" y="4214"/>
                  <a:pt x="2522" y="4214"/>
                </a:cubicBezTo>
                <a:lnTo>
                  <a:pt x="2484" y="4217"/>
                </a:lnTo>
                <a:lnTo>
                  <a:pt x="2473" y="4061"/>
                </a:lnTo>
                <a:lnTo>
                  <a:pt x="2564" y="3962"/>
                </a:lnTo>
                <a:cubicBezTo>
                  <a:pt x="2567" y="3959"/>
                  <a:pt x="2569" y="3957"/>
                  <a:pt x="2571" y="3953"/>
                </a:cubicBezTo>
                <a:lnTo>
                  <a:pt x="2661" y="3744"/>
                </a:lnTo>
                <a:lnTo>
                  <a:pt x="2753" y="3620"/>
                </a:lnTo>
                <a:cubicBezTo>
                  <a:pt x="2759" y="3613"/>
                  <a:pt x="2760" y="3605"/>
                  <a:pt x="2760" y="3598"/>
                </a:cubicBezTo>
                <a:lnTo>
                  <a:pt x="2745" y="3402"/>
                </a:lnTo>
                <a:lnTo>
                  <a:pt x="2845" y="3295"/>
                </a:lnTo>
                <a:lnTo>
                  <a:pt x="2938" y="3178"/>
                </a:lnTo>
                <a:cubicBezTo>
                  <a:pt x="2942" y="3173"/>
                  <a:pt x="2944" y="3165"/>
                  <a:pt x="2944" y="3156"/>
                </a:cubicBezTo>
                <a:lnTo>
                  <a:pt x="2937" y="3048"/>
                </a:lnTo>
                <a:cubicBezTo>
                  <a:pt x="2937" y="3040"/>
                  <a:pt x="2932" y="3031"/>
                  <a:pt x="2926" y="3026"/>
                </a:cubicBezTo>
                <a:lnTo>
                  <a:pt x="2828" y="2941"/>
                </a:lnTo>
                <a:lnTo>
                  <a:pt x="2822" y="2845"/>
                </a:lnTo>
                <a:cubicBezTo>
                  <a:pt x="2822" y="2837"/>
                  <a:pt x="2817" y="2827"/>
                  <a:pt x="2811" y="2822"/>
                </a:cubicBezTo>
                <a:lnTo>
                  <a:pt x="2802" y="2816"/>
                </a:lnTo>
                <a:lnTo>
                  <a:pt x="2818" y="2797"/>
                </a:lnTo>
                <a:lnTo>
                  <a:pt x="2821" y="2829"/>
                </a:lnTo>
                <a:cubicBezTo>
                  <a:pt x="2822" y="2839"/>
                  <a:pt x="2826" y="2847"/>
                  <a:pt x="2833" y="2852"/>
                </a:cubicBezTo>
                <a:cubicBezTo>
                  <a:pt x="2838" y="2857"/>
                  <a:pt x="2845" y="2860"/>
                  <a:pt x="2852" y="2860"/>
                </a:cubicBezTo>
                <a:cubicBezTo>
                  <a:pt x="2853" y="2860"/>
                  <a:pt x="2854" y="2860"/>
                  <a:pt x="2855" y="2860"/>
                </a:cubicBezTo>
                <a:lnTo>
                  <a:pt x="2964" y="2852"/>
                </a:lnTo>
                <a:cubicBezTo>
                  <a:pt x="2972" y="2850"/>
                  <a:pt x="2980" y="2847"/>
                  <a:pt x="2986" y="2840"/>
                </a:cubicBezTo>
                <a:lnTo>
                  <a:pt x="3088" y="2718"/>
                </a:lnTo>
                <a:cubicBezTo>
                  <a:pt x="3095" y="2709"/>
                  <a:pt x="3098" y="2694"/>
                  <a:pt x="3092" y="2683"/>
                </a:cubicBezTo>
                <a:cubicBezTo>
                  <a:pt x="3085" y="2672"/>
                  <a:pt x="3075" y="2665"/>
                  <a:pt x="3064" y="2665"/>
                </a:cubicBezTo>
                <a:cubicBezTo>
                  <a:pt x="3063" y="2665"/>
                  <a:pt x="3062" y="2665"/>
                  <a:pt x="3061" y="2665"/>
                </a:cubicBezTo>
                <a:lnTo>
                  <a:pt x="2984" y="2670"/>
                </a:lnTo>
                <a:lnTo>
                  <a:pt x="2970" y="2491"/>
                </a:lnTo>
                <a:cubicBezTo>
                  <a:pt x="2969" y="2475"/>
                  <a:pt x="2955" y="2461"/>
                  <a:pt x="2940" y="2461"/>
                </a:cubicBezTo>
                <a:cubicBezTo>
                  <a:pt x="2939" y="2461"/>
                  <a:pt x="2937" y="2462"/>
                  <a:pt x="2936" y="2462"/>
                </a:cubicBezTo>
                <a:lnTo>
                  <a:pt x="2860" y="2467"/>
                </a:lnTo>
                <a:lnTo>
                  <a:pt x="2855" y="2412"/>
                </a:lnTo>
                <a:lnTo>
                  <a:pt x="2939" y="2314"/>
                </a:lnTo>
                <a:lnTo>
                  <a:pt x="3036" y="2308"/>
                </a:lnTo>
                <a:cubicBezTo>
                  <a:pt x="3053" y="2307"/>
                  <a:pt x="3067" y="2291"/>
                  <a:pt x="3066" y="2272"/>
                </a:cubicBezTo>
                <a:lnTo>
                  <a:pt x="3052" y="2088"/>
                </a:lnTo>
                <a:lnTo>
                  <a:pt x="3128" y="2083"/>
                </a:lnTo>
                <a:cubicBezTo>
                  <a:pt x="3146" y="2082"/>
                  <a:pt x="3159" y="2066"/>
                  <a:pt x="3157" y="2047"/>
                </a:cubicBezTo>
                <a:lnTo>
                  <a:pt x="3152" y="1972"/>
                </a:lnTo>
                <a:lnTo>
                  <a:pt x="3329" y="1959"/>
                </a:lnTo>
                <a:cubicBezTo>
                  <a:pt x="3338" y="1958"/>
                  <a:pt x="3347" y="1954"/>
                  <a:pt x="3352" y="1947"/>
                </a:cubicBezTo>
                <a:cubicBezTo>
                  <a:pt x="3357" y="1941"/>
                  <a:pt x="3359" y="1933"/>
                  <a:pt x="3359" y="1924"/>
                </a:cubicBezTo>
                <a:lnTo>
                  <a:pt x="3352" y="1816"/>
                </a:lnTo>
                <a:cubicBezTo>
                  <a:pt x="3350" y="1804"/>
                  <a:pt x="3344" y="1793"/>
                  <a:pt x="3332" y="1788"/>
                </a:cubicBezTo>
                <a:lnTo>
                  <a:pt x="3116" y="1694"/>
                </a:lnTo>
                <a:cubicBezTo>
                  <a:pt x="3112" y="1693"/>
                  <a:pt x="3108" y="1692"/>
                  <a:pt x="3104" y="1692"/>
                </a:cubicBezTo>
                <a:cubicBezTo>
                  <a:pt x="3103" y="1692"/>
                  <a:pt x="3102" y="1692"/>
                  <a:pt x="3100" y="1692"/>
                </a:cubicBezTo>
                <a:lnTo>
                  <a:pt x="3076" y="1693"/>
                </a:lnTo>
                <a:lnTo>
                  <a:pt x="3119" y="1646"/>
                </a:lnTo>
                <a:cubicBezTo>
                  <a:pt x="3128" y="1635"/>
                  <a:pt x="3129" y="1621"/>
                  <a:pt x="3124" y="1609"/>
                </a:cubicBezTo>
                <a:cubicBezTo>
                  <a:pt x="3119" y="1599"/>
                  <a:pt x="3108" y="1590"/>
                  <a:pt x="3096" y="1590"/>
                </a:cubicBezTo>
                <a:cubicBezTo>
                  <a:pt x="3095" y="1590"/>
                  <a:pt x="3094" y="1590"/>
                  <a:pt x="3093" y="1590"/>
                </a:cubicBezTo>
                <a:lnTo>
                  <a:pt x="2998" y="1598"/>
                </a:lnTo>
                <a:lnTo>
                  <a:pt x="2900" y="1514"/>
                </a:lnTo>
                <a:lnTo>
                  <a:pt x="2871" y="1113"/>
                </a:lnTo>
                <a:lnTo>
                  <a:pt x="2964" y="1007"/>
                </a:lnTo>
                <a:lnTo>
                  <a:pt x="3043" y="922"/>
                </a:lnTo>
                <a:lnTo>
                  <a:pt x="3126" y="995"/>
                </a:lnTo>
                <a:cubicBezTo>
                  <a:pt x="3132" y="1000"/>
                  <a:pt x="3140" y="1003"/>
                  <a:pt x="3148" y="1003"/>
                </a:cubicBezTo>
                <a:cubicBezTo>
                  <a:pt x="3153" y="1003"/>
                  <a:pt x="3158" y="1002"/>
                  <a:pt x="3163" y="1000"/>
                </a:cubicBezTo>
                <a:cubicBezTo>
                  <a:pt x="3175" y="995"/>
                  <a:pt x="3182" y="981"/>
                  <a:pt x="3181" y="969"/>
                </a:cubicBezTo>
                <a:lnTo>
                  <a:pt x="3176" y="901"/>
                </a:lnTo>
                <a:lnTo>
                  <a:pt x="3251" y="896"/>
                </a:lnTo>
                <a:cubicBezTo>
                  <a:pt x="3260" y="896"/>
                  <a:pt x="3270" y="891"/>
                  <a:pt x="3275" y="884"/>
                </a:cubicBezTo>
                <a:lnTo>
                  <a:pt x="3317" y="832"/>
                </a:lnTo>
                <a:lnTo>
                  <a:pt x="3321" y="895"/>
                </a:lnTo>
                <a:cubicBezTo>
                  <a:pt x="3322" y="903"/>
                  <a:pt x="3326" y="911"/>
                  <a:pt x="3332" y="917"/>
                </a:cubicBezTo>
                <a:cubicBezTo>
                  <a:pt x="3337" y="921"/>
                  <a:pt x="3344" y="925"/>
                  <a:pt x="3351" y="925"/>
                </a:cubicBezTo>
                <a:cubicBezTo>
                  <a:pt x="3352" y="925"/>
                  <a:pt x="3354" y="924"/>
                  <a:pt x="3355" y="924"/>
                </a:cubicBezTo>
                <a:lnTo>
                  <a:pt x="3464" y="917"/>
                </a:lnTo>
                <a:cubicBezTo>
                  <a:pt x="3473" y="917"/>
                  <a:pt x="3480" y="913"/>
                  <a:pt x="3485" y="906"/>
                </a:cubicBezTo>
                <a:lnTo>
                  <a:pt x="3594" y="788"/>
                </a:lnTo>
                <a:lnTo>
                  <a:pt x="3680" y="683"/>
                </a:lnTo>
                <a:lnTo>
                  <a:pt x="3781" y="676"/>
                </a:lnTo>
                <a:cubicBezTo>
                  <a:pt x="3789" y="674"/>
                  <a:pt x="3798" y="671"/>
                  <a:pt x="3803" y="664"/>
                </a:cubicBezTo>
                <a:cubicBezTo>
                  <a:pt x="3808" y="657"/>
                  <a:pt x="3811" y="650"/>
                  <a:pt x="3811" y="641"/>
                </a:cubicBezTo>
                <a:lnTo>
                  <a:pt x="3806" y="565"/>
                </a:lnTo>
                <a:lnTo>
                  <a:pt x="3867" y="562"/>
                </a:lnTo>
                <a:cubicBezTo>
                  <a:pt x="3875" y="560"/>
                  <a:pt x="3884" y="556"/>
                  <a:pt x="3889" y="549"/>
                </a:cubicBezTo>
                <a:cubicBezTo>
                  <a:pt x="3895" y="543"/>
                  <a:pt x="3897" y="536"/>
                  <a:pt x="3897" y="526"/>
                </a:cubicBezTo>
                <a:lnTo>
                  <a:pt x="3896" y="512"/>
                </a:lnTo>
                <a:cubicBezTo>
                  <a:pt x="3901" y="505"/>
                  <a:pt x="3902" y="497"/>
                  <a:pt x="3902" y="490"/>
                </a:cubicBezTo>
                <a:lnTo>
                  <a:pt x="3900" y="449"/>
                </a:lnTo>
                <a:lnTo>
                  <a:pt x="3954" y="445"/>
                </a:lnTo>
                <a:lnTo>
                  <a:pt x="4060" y="538"/>
                </a:lnTo>
                <a:cubicBezTo>
                  <a:pt x="4066" y="542"/>
                  <a:pt x="4072" y="546"/>
                  <a:pt x="4080" y="546"/>
                </a:cubicBezTo>
                <a:cubicBezTo>
                  <a:pt x="4081" y="546"/>
                  <a:pt x="4082" y="546"/>
                  <a:pt x="4083" y="546"/>
                </a:cubicBezTo>
                <a:cubicBezTo>
                  <a:pt x="4091" y="544"/>
                  <a:pt x="4100" y="541"/>
                  <a:pt x="4105" y="534"/>
                </a:cubicBezTo>
                <a:lnTo>
                  <a:pt x="4206" y="418"/>
                </a:lnTo>
                <a:cubicBezTo>
                  <a:pt x="4211" y="412"/>
                  <a:pt x="4214" y="402"/>
                  <a:pt x="4213" y="393"/>
                </a:cubicBezTo>
                <a:cubicBezTo>
                  <a:pt x="4213" y="390"/>
                  <a:pt x="4212" y="387"/>
                  <a:pt x="4211" y="383"/>
                </a:cubicBezTo>
                <a:cubicBezTo>
                  <a:pt x="4216" y="376"/>
                  <a:pt x="4219" y="367"/>
                  <a:pt x="4218" y="359"/>
                </a:cubicBezTo>
                <a:cubicBezTo>
                  <a:pt x="4218" y="349"/>
                  <a:pt x="4213" y="341"/>
                  <a:pt x="4207" y="336"/>
                </a:cubicBezTo>
                <a:lnTo>
                  <a:pt x="4191" y="323"/>
                </a:lnTo>
                <a:cubicBezTo>
                  <a:pt x="4197" y="320"/>
                  <a:pt x="4201" y="315"/>
                  <a:pt x="4203" y="310"/>
                </a:cubicBezTo>
                <a:lnTo>
                  <a:pt x="4286" y="124"/>
                </a:lnTo>
                <a:close/>
                <a:moveTo>
                  <a:pt x="4274" y="0"/>
                </a:moveTo>
                <a:cubicBezTo>
                  <a:pt x="4273" y="0"/>
                  <a:pt x="4272" y="0"/>
                  <a:pt x="4271" y="0"/>
                </a:cubicBezTo>
                <a:cubicBezTo>
                  <a:pt x="4260" y="0"/>
                  <a:pt x="4250" y="9"/>
                  <a:pt x="4244" y="20"/>
                </a:cubicBezTo>
                <a:lnTo>
                  <a:pt x="4237" y="40"/>
                </a:lnTo>
                <a:cubicBezTo>
                  <a:pt x="4233" y="50"/>
                  <a:pt x="4234" y="61"/>
                  <a:pt x="4239" y="69"/>
                </a:cubicBezTo>
                <a:lnTo>
                  <a:pt x="4240" y="72"/>
                </a:lnTo>
                <a:lnTo>
                  <a:pt x="4155" y="264"/>
                </a:lnTo>
                <a:lnTo>
                  <a:pt x="4113" y="266"/>
                </a:lnTo>
                <a:cubicBezTo>
                  <a:pt x="4100" y="266"/>
                  <a:pt x="4088" y="275"/>
                  <a:pt x="4084" y="288"/>
                </a:cubicBezTo>
                <a:cubicBezTo>
                  <a:pt x="4081" y="301"/>
                  <a:pt x="4084" y="316"/>
                  <a:pt x="4094" y="323"/>
                </a:cubicBezTo>
                <a:lnTo>
                  <a:pt x="4143" y="363"/>
                </a:lnTo>
                <a:cubicBezTo>
                  <a:pt x="4138" y="369"/>
                  <a:pt x="4135" y="376"/>
                  <a:pt x="4136" y="385"/>
                </a:cubicBezTo>
                <a:cubicBezTo>
                  <a:pt x="4136" y="389"/>
                  <a:pt x="4138" y="391"/>
                  <a:pt x="4139" y="395"/>
                </a:cubicBezTo>
                <a:lnTo>
                  <a:pt x="4079" y="464"/>
                </a:lnTo>
                <a:lnTo>
                  <a:pt x="3988" y="385"/>
                </a:lnTo>
                <a:cubicBezTo>
                  <a:pt x="3983" y="380"/>
                  <a:pt x="3975" y="376"/>
                  <a:pt x="3967" y="376"/>
                </a:cubicBezTo>
                <a:cubicBezTo>
                  <a:pt x="3966" y="376"/>
                  <a:pt x="3965" y="376"/>
                  <a:pt x="3964" y="376"/>
                </a:cubicBezTo>
                <a:lnTo>
                  <a:pt x="3864" y="384"/>
                </a:lnTo>
                <a:cubicBezTo>
                  <a:pt x="3847" y="385"/>
                  <a:pt x="3833" y="400"/>
                  <a:pt x="3834" y="418"/>
                </a:cubicBezTo>
                <a:lnTo>
                  <a:pt x="3838" y="470"/>
                </a:lnTo>
                <a:cubicBezTo>
                  <a:pt x="3833" y="477"/>
                  <a:pt x="3832" y="485"/>
                  <a:pt x="3832" y="493"/>
                </a:cubicBezTo>
                <a:lnTo>
                  <a:pt x="3832" y="495"/>
                </a:lnTo>
                <a:lnTo>
                  <a:pt x="3771" y="499"/>
                </a:lnTo>
                <a:cubicBezTo>
                  <a:pt x="3753" y="500"/>
                  <a:pt x="3739" y="516"/>
                  <a:pt x="3740" y="535"/>
                </a:cubicBezTo>
                <a:lnTo>
                  <a:pt x="3746" y="610"/>
                </a:lnTo>
                <a:lnTo>
                  <a:pt x="3664" y="616"/>
                </a:lnTo>
                <a:cubicBezTo>
                  <a:pt x="3655" y="616"/>
                  <a:pt x="3646" y="621"/>
                  <a:pt x="3641" y="628"/>
                </a:cubicBezTo>
                <a:lnTo>
                  <a:pt x="3547" y="743"/>
                </a:lnTo>
                <a:lnTo>
                  <a:pt x="3448" y="849"/>
                </a:lnTo>
                <a:lnTo>
                  <a:pt x="3385" y="853"/>
                </a:lnTo>
                <a:lnTo>
                  <a:pt x="3378" y="741"/>
                </a:lnTo>
                <a:cubicBezTo>
                  <a:pt x="3376" y="728"/>
                  <a:pt x="3368" y="717"/>
                  <a:pt x="3354" y="713"/>
                </a:cubicBezTo>
                <a:cubicBezTo>
                  <a:pt x="3351" y="712"/>
                  <a:pt x="3348" y="711"/>
                  <a:pt x="3344" y="711"/>
                </a:cubicBezTo>
                <a:cubicBezTo>
                  <a:pt x="3335" y="711"/>
                  <a:pt x="3325" y="715"/>
                  <a:pt x="3319" y="723"/>
                </a:cubicBezTo>
                <a:lnTo>
                  <a:pt x="3233" y="828"/>
                </a:lnTo>
                <a:lnTo>
                  <a:pt x="3140" y="834"/>
                </a:lnTo>
                <a:cubicBezTo>
                  <a:pt x="3131" y="837"/>
                  <a:pt x="3123" y="840"/>
                  <a:pt x="3118" y="847"/>
                </a:cubicBezTo>
                <a:cubicBezTo>
                  <a:pt x="3113" y="853"/>
                  <a:pt x="3109" y="860"/>
                  <a:pt x="3109" y="870"/>
                </a:cubicBezTo>
                <a:lnTo>
                  <a:pt x="3111" y="892"/>
                </a:lnTo>
                <a:lnTo>
                  <a:pt x="3063" y="850"/>
                </a:lnTo>
                <a:cubicBezTo>
                  <a:pt x="3057" y="845"/>
                  <a:pt x="3049" y="842"/>
                  <a:pt x="3042" y="842"/>
                </a:cubicBezTo>
                <a:cubicBezTo>
                  <a:pt x="3033" y="842"/>
                  <a:pt x="3024" y="846"/>
                  <a:pt x="3017" y="853"/>
                </a:cubicBezTo>
                <a:lnTo>
                  <a:pt x="2916" y="963"/>
                </a:lnTo>
                <a:lnTo>
                  <a:pt x="2813" y="1078"/>
                </a:lnTo>
                <a:cubicBezTo>
                  <a:pt x="2808" y="1084"/>
                  <a:pt x="2805" y="1093"/>
                  <a:pt x="2805" y="1101"/>
                </a:cubicBezTo>
                <a:lnTo>
                  <a:pt x="2835" y="1529"/>
                </a:lnTo>
                <a:cubicBezTo>
                  <a:pt x="2837" y="1536"/>
                  <a:pt x="2840" y="1546"/>
                  <a:pt x="2847" y="1551"/>
                </a:cubicBezTo>
                <a:lnTo>
                  <a:pt x="2964" y="1651"/>
                </a:lnTo>
                <a:cubicBezTo>
                  <a:pt x="2969" y="1655"/>
                  <a:pt x="2977" y="1659"/>
                  <a:pt x="2985" y="1659"/>
                </a:cubicBezTo>
                <a:cubicBezTo>
                  <a:pt x="2986" y="1659"/>
                  <a:pt x="2987" y="1659"/>
                  <a:pt x="2988" y="1659"/>
                </a:cubicBezTo>
                <a:lnTo>
                  <a:pt x="3015" y="1657"/>
                </a:lnTo>
                <a:lnTo>
                  <a:pt x="2972" y="1705"/>
                </a:lnTo>
                <a:cubicBezTo>
                  <a:pt x="2963" y="1715"/>
                  <a:pt x="2962" y="1730"/>
                  <a:pt x="2967" y="1741"/>
                </a:cubicBezTo>
                <a:cubicBezTo>
                  <a:pt x="2972" y="1753"/>
                  <a:pt x="2983" y="1760"/>
                  <a:pt x="2996" y="1760"/>
                </a:cubicBezTo>
                <a:cubicBezTo>
                  <a:pt x="2996" y="1760"/>
                  <a:pt x="2997" y="1760"/>
                  <a:pt x="2998" y="1760"/>
                </a:cubicBezTo>
                <a:lnTo>
                  <a:pt x="3095" y="1754"/>
                </a:lnTo>
                <a:lnTo>
                  <a:pt x="3287" y="1835"/>
                </a:lnTo>
                <a:lnTo>
                  <a:pt x="3291" y="1891"/>
                </a:lnTo>
                <a:lnTo>
                  <a:pt x="3114" y="1905"/>
                </a:lnTo>
                <a:cubicBezTo>
                  <a:pt x="3095" y="1906"/>
                  <a:pt x="3082" y="1921"/>
                  <a:pt x="3083" y="1939"/>
                </a:cubicBezTo>
                <a:lnTo>
                  <a:pt x="3089" y="2015"/>
                </a:lnTo>
                <a:lnTo>
                  <a:pt x="3014" y="2020"/>
                </a:lnTo>
                <a:cubicBezTo>
                  <a:pt x="3005" y="2021"/>
                  <a:pt x="2996" y="2026"/>
                  <a:pt x="2991" y="2032"/>
                </a:cubicBezTo>
                <a:cubicBezTo>
                  <a:pt x="2986" y="2038"/>
                  <a:pt x="2984" y="2046"/>
                  <a:pt x="2984" y="2056"/>
                </a:cubicBezTo>
                <a:lnTo>
                  <a:pt x="2996" y="2240"/>
                </a:lnTo>
                <a:lnTo>
                  <a:pt x="2920" y="2245"/>
                </a:lnTo>
                <a:cubicBezTo>
                  <a:pt x="2912" y="2246"/>
                  <a:pt x="2902" y="2250"/>
                  <a:pt x="2897" y="2257"/>
                </a:cubicBezTo>
                <a:lnTo>
                  <a:pt x="2797" y="2374"/>
                </a:lnTo>
                <a:cubicBezTo>
                  <a:pt x="2792" y="2381"/>
                  <a:pt x="2789" y="2389"/>
                  <a:pt x="2789" y="2397"/>
                </a:cubicBezTo>
                <a:lnTo>
                  <a:pt x="2796" y="2498"/>
                </a:lnTo>
                <a:cubicBezTo>
                  <a:pt x="2797" y="2514"/>
                  <a:pt x="2811" y="2528"/>
                  <a:pt x="2827" y="2528"/>
                </a:cubicBezTo>
                <a:cubicBezTo>
                  <a:pt x="2828" y="2528"/>
                  <a:pt x="2830" y="2528"/>
                  <a:pt x="2831" y="2527"/>
                </a:cubicBezTo>
                <a:lnTo>
                  <a:pt x="2906" y="2522"/>
                </a:lnTo>
                <a:lnTo>
                  <a:pt x="2919" y="2701"/>
                </a:lnTo>
                <a:cubicBezTo>
                  <a:pt x="2921" y="2717"/>
                  <a:pt x="2935" y="2731"/>
                  <a:pt x="2950" y="2731"/>
                </a:cubicBezTo>
                <a:cubicBezTo>
                  <a:pt x="2951" y="2731"/>
                  <a:pt x="2953" y="2731"/>
                  <a:pt x="2954" y="2730"/>
                </a:cubicBezTo>
                <a:lnTo>
                  <a:pt x="2989" y="2728"/>
                </a:lnTo>
                <a:lnTo>
                  <a:pt x="2944" y="2781"/>
                </a:lnTo>
                <a:lnTo>
                  <a:pt x="2881" y="2786"/>
                </a:lnTo>
                <a:lnTo>
                  <a:pt x="2876" y="2703"/>
                </a:lnTo>
                <a:cubicBezTo>
                  <a:pt x="2876" y="2691"/>
                  <a:pt x="2868" y="2678"/>
                  <a:pt x="2854" y="2675"/>
                </a:cubicBezTo>
                <a:cubicBezTo>
                  <a:pt x="2851" y="2674"/>
                  <a:pt x="2848" y="2674"/>
                  <a:pt x="2845" y="2674"/>
                </a:cubicBezTo>
                <a:cubicBezTo>
                  <a:pt x="2835" y="2674"/>
                  <a:pt x="2826" y="2678"/>
                  <a:pt x="2819" y="2686"/>
                </a:cubicBezTo>
                <a:lnTo>
                  <a:pt x="2733" y="2792"/>
                </a:lnTo>
                <a:cubicBezTo>
                  <a:pt x="2725" y="2798"/>
                  <a:pt x="2723" y="2806"/>
                  <a:pt x="2724" y="2816"/>
                </a:cubicBezTo>
                <a:cubicBezTo>
                  <a:pt x="2725" y="2824"/>
                  <a:pt x="2729" y="2833"/>
                  <a:pt x="2736" y="2838"/>
                </a:cubicBezTo>
                <a:lnTo>
                  <a:pt x="2759" y="2855"/>
                </a:lnTo>
                <a:lnTo>
                  <a:pt x="2765" y="2951"/>
                </a:lnTo>
                <a:cubicBezTo>
                  <a:pt x="2765" y="2960"/>
                  <a:pt x="2768" y="2968"/>
                  <a:pt x="2775" y="2973"/>
                </a:cubicBezTo>
                <a:lnTo>
                  <a:pt x="2872" y="3058"/>
                </a:lnTo>
                <a:lnTo>
                  <a:pt x="2877" y="3141"/>
                </a:lnTo>
                <a:lnTo>
                  <a:pt x="2794" y="3245"/>
                </a:lnTo>
                <a:lnTo>
                  <a:pt x="2687" y="3362"/>
                </a:lnTo>
                <a:cubicBezTo>
                  <a:pt x="2681" y="3369"/>
                  <a:pt x="2677" y="3378"/>
                  <a:pt x="2677" y="3386"/>
                </a:cubicBezTo>
                <a:lnTo>
                  <a:pt x="2692" y="3583"/>
                </a:lnTo>
                <a:lnTo>
                  <a:pt x="2603" y="3703"/>
                </a:lnTo>
                <a:lnTo>
                  <a:pt x="2512" y="3914"/>
                </a:lnTo>
                <a:lnTo>
                  <a:pt x="2415" y="4019"/>
                </a:lnTo>
                <a:cubicBezTo>
                  <a:pt x="2408" y="4026"/>
                  <a:pt x="2406" y="4035"/>
                  <a:pt x="2406" y="4044"/>
                </a:cubicBezTo>
                <a:lnTo>
                  <a:pt x="2420" y="4248"/>
                </a:lnTo>
                <a:cubicBezTo>
                  <a:pt x="2421" y="4264"/>
                  <a:pt x="2435" y="4278"/>
                  <a:pt x="2451" y="4278"/>
                </a:cubicBezTo>
                <a:cubicBezTo>
                  <a:pt x="2452" y="4278"/>
                  <a:pt x="2453" y="4278"/>
                  <a:pt x="2455" y="4278"/>
                </a:cubicBezTo>
                <a:lnTo>
                  <a:pt x="2495" y="4275"/>
                </a:lnTo>
                <a:cubicBezTo>
                  <a:pt x="2498" y="4279"/>
                  <a:pt x="2500" y="4282"/>
                  <a:pt x="2505" y="4286"/>
                </a:cubicBezTo>
                <a:cubicBezTo>
                  <a:pt x="2510" y="4291"/>
                  <a:pt x="2517" y="4295"/>
                  <a:pt x="2525" y="4295"/>
                </a:cubicBezTo>
                <a:cubicBezTo>
                  <a:pt x="2526" y="4295"/>
                  <a:pt x="2527" y="4294"/>
                  <a:pt x="2527" y="4294"/>
                </a:cubicBezTo>
                <a:lnTo>
                  <a:pt x="2532" y="4294"/>
                </a:lnTo>
                <a:lnTo>
                  <a:pt x="2542" y="4446"/>
                </a:lnTo>
                <a:lnTo>
                  <a:pt x="2467" y="4452"/>
                </a:lnTo>
                <a:cubicBezTo>
                  <a:pt x="2459" y="4453"/>
                  <a:pt x="2449" y="4457"/>
                  <a:pt x="2444" y="4463"/>
                </a:cubicBezTo>
                <a:cubicBezTo>
                  <a:pt x="2439" y="4469"/>
                  <a:pt x="2437" y="4478"/>
                  <a:pt x="2437" y="4487"/>
                </a:cubicBezTo>
                <a:lnTo>
                  <a:pt x="2442" y="4565"/>
                </a:lnTo>
                <a:cubicBezTo>
                  <a:pt x="2443" y="4581"/>
                  <a:pt x="2457" y="4595"/>
                  <a:pt x="2471" y="4595"/>
                </a:cubicBezTo>
                <a:cubicBezTo>
                  <a:pt x="2473" y="4595"/>
                  <a:pt x="2475" y="4595"/>
                  <a:pt x="2476" y="4594"/>
                </a:cubicBezTo>
                <a:lnTo>
                  <a:pt x="2684" y="4581"/>
                </a:lnTo>
                <a:lnTo>
                  <a:pt x="2546" y="4744"/>
                </a:lnTo>
                <a:lnTo>
                  <a:pt x="2343" y="4759"/>
                </a:lnTo>
                <a:cubicBezTo>
                  <a:pt x="2335" y="4760"/>
                  <a:pt x="2328" y="4763"/>
                  <a:pt x="2322" y="4769"/>
                </a:cubicBezTo>
                <a:lnTo>
                  <a:pt x="2220" y="4877"/>
                </a:lnTo>
                <a:cubicBezTo>
                  <a:pt x="2214" y="4884"/>
                  <a:pt x="2211" y="4893"/>
                  <a:pt x="2211" y="4902"/>
                </a:cubicBezTo>
                <a:lnTo>
                  <a:pt x="2216" y="4978"/>
                </a:lnTo>
                <a:lnTo>
                  <a:pt x="1727" y="5014"/>
                </a:lnTo>
                <a:lnTo>
                  <a:pt x="1622" y="4921"/>
                </a:lnTo>
                <a:cubicBezTo>
                  <a:pt x="1616" y="4917"/>
                  <a:pt x="1609" y="4913"/>
                  <a:pt x="1603" y="4913"/>
                </a:cubicBezTo>
                <a:cubicBezTo>
                  <a:pt x="1601" y="4913"/>
                  <a:pt x="1600" y="4914"/>
                  <a:pt x="1599" y="4914"/>
                </a:cubicBezTo>
                <a:lnTo>
                  <a:pt x="1523" y="4919"/>
                </a:lnTo>
                <a:lnTo>
                  <a:pt x="1518" y="4851"/>
                </a:lnTo>
                <a:cubicBezTo>
                  <a:pt x="1517" y="4834"/>
                  <a:pt x="1501" y="4821"/>
                  <a:pt x="1486" y="4821"/>
                </a:cubicBezTo>
                <a:cubicBezTo>
                  <a:pt x="1485" y="4821"/>
                  <a:pt x="1484" y="4821"/>
                  <a:pt x="1482" y="4821"/>
                </a:cubicBezTo>
                <a:lnTo>
                  <a:pt x="1165" y="4843"/>
                </a:lnTo>
                <a:cubicBezTo>
                  <a:pt x="1152" y="4844"/>
                  <a:pt x="1141" y="4853"/>
                  <a:pt x="1136" y="4867"/>
                </a:cubicBezTo>
                <a:cubicBezTo>
                  <a:pt x="1132" y="4880"/>
                  <a:pt x="1136" y="4894"/>
                  <a:pt x="1147" y="4901"/>
                </a:cubicBezTo>
                <a:lnTo>
                  <a:pt x="1235" y="4973"/>
                </a:lnTo>
                <a:lnTo>
                  <a:pt x="1178" y="5040"/>
                </a:lnTo>
                <a:lnTo>
                  <a:pt x="1084" y="4961"/>
                </a:lnTo>
                <a:cubicBezTo>
                  <a:pt x="1079" y="4956"/>
                  <a:pt x="1071" y="4952"/>
                  <a:pt x="1063" y="4952"/>
                </a:cubicBezTo>
                <a:cubicBezTo>
                  <a:pt x="1062" y="4952"/>
                  <a:pt x="1061" y="4952"/>
                  <a:pt x="1060" y="4952"/>
                </a:cubicBezTo>
                <a:lnTo>
                  <a:pt x="953" y="4961"/>
                </a:lnTo>
                <a:cubicBezTo>
                  <a:pt x="934" y="4962"/>
                  <a:pt x="922" y="4977"/>
                  <a:pt x="923" y="4995"/>
                </a:cubicBezTo>
                <a:lnTo>
                  <a:pt x="929" y="5096"/>
                </a:lnTo>
                <a:lnTo>
                  <a:pt x="847" y="5289"/>
                </a:lnTo>
                <a:lnTo>
                  <a:pt x="651" y="5302"/>
                </a:lnTo>
                <a:cubicBezTo>
                  <a:pt x="647" y="5302"/>
                  <a:pt x="644" y="5304"/>
                  <a:pt x="641" y="5305"/>
                </a:cubicBezTo>
                <a:lnTo>
                  <a:pt x="331" y="5442"/>
                </a:lnTo>
                <a:cubicBezTo>
                  <a:pt x="318" y="5448"/>
                  <a:pt x="310" y="5461"/>
                  <a:pt x="312" y="5474"/>
                </a:cubicBezTo>
                <a:lnTo>
                  <a:pt x="316" y="5545"/>
                </a:lnTo>
                <a:lnTo>
                  <a:pt x="241" y="5550"/>
                </a:lnTo>
                <a:cubicBezTo>
                  <a:pt x="236" y="5550"/>
                  <a:pt x="231" y="5551"/>
                  <a:pt x="226" y="5554"/>
                </a:cubicBezTo>
                <a:lnTo>
                  <a:pt x="17" y="5677"/>
                </a:lnTo>
                <a:cubicBezTo>
                  <a:pt x="7" y="5684"/>
                  <a:pt x="0" y="5696"/>
                  <a:pt x="2" y="5707"/>
                </a:cubicBezTo>
                <a:lnTo>
                  <a:pt x="17" y="5924"/>
                </a:lnTo>
                <a:cubicBezTo>
                  <a:pt x="18" y="5940"/>
                  <a:pt x="34" y="5953"/>
                  <a:pt x="49" y="5953"/>
                </a:cubicBezTo>
                <a:cubicBezTo>
                  <a:pt x="50" y="5953"/>
                  <a:pt x="51" y="5953"/>
                  <a:pt x="53" y="5953"/>
                </a:cubicBezTo>
                <a:lnTo>
                  <a:pt x="270" y="5937"/>
                </a:lnTo>
                <a:cubicBezTo>
                  <a:pt x="277" y="5936"/>
                  <a:pt x="287" y="5932"/>
                  <a:pt x="292" y="5926"/>
                </a:cubicBezTo>
                <a:cubicBezTo>
                  <a:pt x="297" y="5920"/>
                  <a:pt x="299" y="5911"/>
                  <a:pt x="299" y="5903"/>
                </a:cubicBezTo>
                <a:lnTo>
                  <a:pt x="294" y="5827"/>
                </a:lnTo>
                <a:lnTo>
                  <a:pt x="338" y="5825"/>
                </a:lnTo>
                <a:lnTo>
                  <a:pt x="343" y="5900"/>
                </a:lnTo>
                <a:cubicBezTo>
                  <a:pt x="344" y="5913"/>
                  <a:pt x="351" y="5925"/>
                  <a:pt x="365" y="5929"/>
                </a:cubicBezTo>
                <a:cubicBezTo>
                  <a:pt x="369" y="5931"/>
                  <a:pt x="372" y="5931"/>
                  <a:pt x="376" y="5931"/>
                </a:cubicBezTo>
                <a:cubicBezTo>
                  <a:pt x="385" y="5931"/>
                  <a:pt x="394" y="5927"/>
                  <a:pt x="400" y="5920"/>
                </a:cubicBezTo>
                <a:lnTo>
                  <a:pt x="497" y="5807"/>
                </a:lnTo>
                <a:lnTo>
                  <a:pt x="679" y="5696"/>
                </a:lnTo>
                <a:lnTo>
                  <a:pt x="890" y="5783"/>
                </a:lnTo>
                <a:cubicBezTo>
                  <a:pt x="893" y="5785"/>
                  <a:pt x="898" y="5785"/>
                  <a:pt x="903" y="5785"/>
                </a:cubicBezTo>
                <a:lnTo>
                  <a:pt x="1089" y="5773"/>
                </a:lnTo>
                <a:lnTo>
                  <a:pt x="1094" y="5848"/>
                </a:lnTo>
                <a:cubicBezTo>
                  <a:pt x="1095" y="5856"/>
                  <a:pt x="1099" y="5865"/>
                  <a:pt x="1105" y="5870"/>
                </a:cubicBezTo>
                <a:lnTo>
                  <a:pt x="1224" y="5971"/>
                </a:lnTo>
                <a:cubicBezTo>
                  <a:pt x="1229" y="5975"/>
                  <a:pt x="1237" y="5978"/>
                  <a:pt x="1244" y="5978"/>
                </a:cubicBezTo>
                <a:cubicBezTo>
                  <a:pt x="1245" y="5978"/>
                  <a:pt x="1246" y="5978"/>
                  <a:pt x="1247" y="5978"/>
                </a:cubicBezTo>
                <a:lnTo>
                  <a:pt x="1457" y="5963"/>
                </a:lnTo>
                <a:cubicBezTo>
                  <a:pt x="1464" y="5962"/>
                  <a:pt x="1474" y="5958"/>
                  <a:pt x="1479" y="5952"/>
                </a:cubicBezTo>
                <a:lnTo>
                  <a:pt x="1579" y="5836"/>
                </a:lnTo>
                <a:cubicBezTo>
                  <a:pt x="1584" y="5830"/>
                  <a:pt x="1587" y="5822"/>
                  <a:pt x="1587" y="5812"/>
                </a:cubicBezTo>
                <a:lnTo>
                  <a:pt x="1573" y="5609"/>
                </a:lnTo>
                <a:lnTo>
                  <a:pt x="1642" y="5528"/>
                </a:lnTo>
                <a:lnTo>
                  <a:pt x="1734" y="5607"/>
                </a:lnTo>
                <a:cubicBezTo>
                  <a:pt x="1739" y="5612"/>
                  <a:pt x="1746" y="5615"/>
                  <a:pt x="1752" y="5615"/>
                </a:cubicBezTo>
                <a:cubicBezTo>
                  <a:pt x="1754" y="5615"/>
                  <a:pt x="1755" y="5615"/>
                  <a:pt x="1757" y="5615"/>
                </a:cubicBezTo>
                <a:lnTo>
                  <a:pt x="2171" y="5587"/>
                </a:lnTo>
                <a:lnTo>
                  <a:pt x="2384" y="5770"/>
                </a:lnTo>
                <a:lnTo>
                  <a:pt x="2390" y="5865"/>
                </a:lnTo>
                <a:cubicBezTo>
                  <a:pt x="2391" y="5881"/>
                  <a:pt x="2404" y="5896"/>
                  <a:pt x="2419" y="5896"/>
                </a:cubicBezTo>
                <a:cubicBezTo>
                  <a:pt x="2421" y="5896"/>
                  <a:pt x="2423" y="5895"/>
                  <a:pt x="2425" y="5895"/>
                </a:cubicBezTo>
                <a:lnTo>
                  <a:pt x="2533" y="5887"/>
                </a:lnTo>
                <a:cubicBezTo>
                  <a:pt x="2541" y="5885"/>
                  <a:pt x="2550" y="5882"/>
                  <a:pt x="2556" y="5875"/>
                </a:cubicBezTo>
                <a:lnTo>
                  <a:pt x="2646" y="5770"/>
                </a:lnTo>
                <a:lnTo>
                  <a:pt x="2828" y="5757"/>
                </a:lnTo>
                <a:lnTo>
                  <a:pt x="2934" y="5849"/>
                </a:lnTo>
                <a:cubicBezTo>
                  <a:pt x="2940" y="5854"/>
                  <a:pt x="2947" y="5857"/>
                  <a:pt x="2955" y="5857"/>
                </a:cubicBezTo>
                <a:cubicBezTo>
                  <a:pt x="2956" y="5857"/>
                  <a:pt x="2957" y="5857"/>
                  <a:pt x="2957" y="5857"/>
                </a:cubicBezTo>
                <a:lnTo>
                  <a:pt x="3175" y="5842"/>
                </a:lnTo>
                <a:cubicBezTo>
                  <a:pt x="3193" y="5841"/>
                  <a:pt x="3206" y="5825"/>
                  <a:pt x="3204" y="5806"/>
                </a:cubicBezTo>
                <a:lnTo>
                  <a:pt x="3198" y="5711"/>
                </a:lnTo>
                <a:lnTo>
                  <a:pt x="3270" y="5629"/>
                </a:lnTo>
                <a:lnTo>
                  <a:pt x="3360" y="5707"/>
                </a:lnTo>
                <a:lnTo>
                  <a:pt x="3469" y="5809"/>
                </a:lnTo>
                <a:cubicBezTo>
                  <a:pt x="3474" y="5814"/>
                  <a:pt x="3481" y="5818"/>
                  <a:pt x="3489" y="5818"/>
                </a:cubicBezTo>
                <a:cubicBezTo>
                  <a:pt x="3490" y="5818"/>
                  <a:pt x="3492" y="5818"/>
                  <a:pt x="3494" y="5818"/>
                </a:cubicBezTo>
                <a:lnTo>
                  <a:pt x="3678" y="5805"/>
                </a:lnTo>
                <a:lnTo>
                  <a:pt x="3683" y="5873"/>
                </a:lnTo>
                <a:cubicBezTo>
                  <a:pt x="3685" y="5882"/>
                  <a:pt x="3688" y="5889"/>
                  <a:pt x="3696" y="5895"/>
                </a:cubicBezTo>
                <a:cubicBezTo>
                  <a:pt x="3701" y="5899"/>
                  <a:pt x="3708" y="5903"/>
                  <a:pt x="3716" y="5903"/>
                </a:cubicBezTo>
                <a:cubicBezTo>
                  <a:pt x="3717" y="5903"/>
                  <a:pt x="3718" y="5903"/>
                  <a:pt x="3719" y="5903"/>
                </a:cubicBezTo>
                <a:lnTo>
                  <a:pt x="4240" y="5867"/>
                </a:lnTo>
                <a:lnTo>
                  <a:pt x="4346" y="5958"/>
                </a:lnTo>
                <a:cubicBezTo>
                  <a:pt x="4352" y="5964"/>
                  <a:pt x="4358" y="5967"/>
                  <a:pt x="4366" y="5967"/>
                </a:cubicBezTo>
                <a:cubicBezTo>
                  <a:pt x="4367" y="5967"/>
                  <a:pt x="4368" y="5967"/>
                  <a:pt x="4369" y="5967"/>
                </a:cubicBezTo>
                <a:lnTo>
                  <a:pt x="4464" y="5960"/>
                </a:lnTo>
                <a:lnTo>
                  <a:pt x="4570" y="6053"/>
                </a:lnTo>
                <a:cubicBezTo>
                  <a:pt x="4576" y="6058"/>
                  <a:pt x="4583" y="6060"/>
                  <a:pt x="4591" y="6060"/>
                </a:cubicBezTo>
                <a:cubicBezTo>
                  <a:pt x="4595" y="6060"/>
                  <a:pt x="4599" y="6060"/>
                  <a:pt x="4601" y="6060"/>
                </a:cubicBezTo>
                <a:cubicBezTo>
                  <a:pt x="4602" y="6060"/>
                  <a:pt x="4602" y="6060"/>
                  <a:pt x="4602" y="6060"/>
                </a:cubicBezTo>
                <a:lnTo>
                  <a:pt x="4805" y="5941"/>
                </a:lnTo>
                <a:lnTo>
                  <a:pt x="4891" y="5934"/>
                </a:lnTo>
                <a:lnTo>
                  <a:pt x="4989" y="6026"/>
                </a:lnTo>
                <a:cubicBezTo>
                  <a:pt x="4995" y="6033"/>
                  <a:pt x="5004" y="6035"/>
                  <a:pt x="5013" y="6035"/>
                </a:cubicBezTo>
                <a:cubicBezTo>
                  <a:pt x="5021" y="6034"/>
                  <a:pt x="5031" y="6030"/>
                  <a:pt x="5036" y="6024"/>
                </a:cubicBezTo>
                <a:lnTo>
                  <a:pt x="5228" y="5801"/>
                </a:lnTo>
                <a:lnTo>
                  <a:pt x="5331" y="5794"/>
                </a:lnTo>
                <a:cubicBezTo>
                  <a:pt x="5341" y="5794"/>
                  <a:pt x="5348" y="5790"/>
                  <a:pt x="5353" y="5783"/>
                </a:cubicBezTo>
                <a:lnTo>
                  <a:pt x="5550" y="5559"/>
                </a:lnTo>
                <a:cubicBezTo>
                  <a:pt x="5555" y="5552"/>
                  <a:pt x="5557" y="5545"/>
                  <a:pt x="5557" y="5535"/>
                </a:cubicBezTo>
                <a:cubicBezTo>
                  <a:pt x="5556" y="5526"/>
                  <a:pt x="5552" y="5519"/>
                  <a:pt x="5546" y="5514"/>
                </a:cubicBezTo>
                <a:lnTo>
                  <a:pt x="5430" y="5414"/>
                </a:lnTo>
                <a:cubicBezTo>
                  <a:pt x="5425" y="5409"/>
                  <a:pt x="5417" y="5405"/>
                  <a:pt x="5409" y="5405"/>
                </a:cubicBezTo>
                <a:cubicBezTo>
                  <a:pt x="5408" y="5405"/>
                  <a:pt x="5407" y="5405"/>
                  <a:pt x="5406" y="5405"/>
                </a:cubicBezTo>
                <a:lnTo>
                  <a:pt x="5305" y="5412"/>
                </a:lnTo>
                <a:cubicBezTo>
                  <a:pt x="5296" y="5414"/>
                  <a:pt x="5289" y="5416"/>
                  <a:pt x="5284" y="5422"/>
                </a:cubicBezTo>
                <a:lnTo>
                  <a:pt x="5196" y="5516"/>
                </a:lnTo>
                <a:lnTo>
                  <a:pt x="5103" y="5436"/>
                </a:lnTo>
                <a:cubicBezTo>
                  <a:pt x="5098" y="5431"/>
                  <a:pt x="5091" y="5427"/>
                  <a:pt x="5083" y="5427"/>
                </a:cubicBezTo>
                <a:cubicBezTo>
                  <a:pt x="5082" y="5427"/>
                  <a:pt x="5081" y="5427"/>
                  <a:pt x="5080" y="5427"/>
                </a:cubicBezTo>
                <a:lnTo>
                  <a:pt x="4987" y="5434"/>
                </a:lnTo>
                <a:lnTo>
                  <a:pt x="4888" y="5342"/>
                </a:lnTo>
                <a:lnTo>
                  <a:pt x="4782" y="5249"/>
                </a:lnTo>
                <a:lnTo>
                  <a:pt x="4779" y="5193"/>
                </a:lnTo>
                <a:lnTo>
                  <a:pt x="4942" y="5181"/>
                </a:lnTo>
                <a:lnTo>
                  <a:pt x="5047" y="5268"/>
                </a:lnTo>
                <a:cubicBezTo>
                  <a:pt x="5053" y="5273"/>
                  <a:pt x="5061" y="5276"/>
                  <a:pt x="5068" y="5276"/>
                </a:cubicBezTo>
                <a:cubicBezTo>
                  <a:pt x="5077" y="5276"/>
                  <a:pt x="5086" y="5272"/>
                  <a:pt x="5092" y="5265"/>
                </a:cubicBezTo>
                <a:lnTo>
                  <a:pt x="5193" y="5155"/>
                </a:lnTo>
                <a:cubicBezTo>
                  <a:pt x="5200" y="5149"/>
                  <a:pt x="5202" y="5140"/>
                  <a:pt x="5202" y="5130"/>
                </a:cubicBezTo>
                <a:lnTo>
                  <a:pt x="5195" y="5016"/>
                </a:lnTo>
                <a:cubicBezTo>
                  <a:pt x="5193" y="5000"/>
                  <a:pt x="5179" y="4986"/>
                  <a:pt x="5164" y="4986"/>
                </a:cubicBezTo>
                <a:cubicBezTo>
                  <a:pt x="5163" y="4986"/>
                  <a:pt x="5161" y="4986"/>
                  <a:pt x="5160" y="4987"/>
                </a:cubicBezTo>
                <a:lnTo>
                  <a:pt x="5138" y="4988"/>
                </a:lnTo>
                <a:lnTo>
                  <a:pt x="5169" y="4957"/>
                </a:lnTo>
                <a:lnTo>
                  <a:pt x="5483" y="4935"/>
                </a:lnTo>
                <a:cubicBezTo>
                  <a:pt x="5492" y="4933"/>
                  <a:pt x="5500" y="4929"/>
                  <a:pt x="5505" y="4922"/>
                </a:cubicBezTo>
                <a:cubicBezTo>
                  <a:pt x="5511" y="4916"/>
                  <a:pt x="5514" y="4909"/>
                  <a:pt x="5514" y="4899"/>
                </a:cubicBezTo>
                <a:lnTo>
                  <a:pt x="5507" y="4816"/>
                </a:lnTo>
                <a:lnTo>
                  <a:pt x="5684" y="4802"/>
                </a:lnTo>
                <a:cubicBezTo>
                  <a:pt x="5692" y="4801"/>
                  <a:pt x="5701" y="4797"/>
                  <a:pt x="5706" y="4791"/>
                </a:cubicBezTo>
                <a:lnTo>
                  <a:pt x="5806" y="4675"/>
                </a:lnTo>
                <a:lnTo>
                  <a:pt x="5908" y="4567"/>
                </a:lnTo>
                <a:cubicBezTo>
                  <a:pt x="5914" y="4561"/>
                  <a:pt x="5917" y="4552"/>
                  <a:pt x="5917" y="4542"/>
                </a:cubicBezTo>
                <a:lnTo>
                  <a:pt x="5909" y="4441"/>
                </a:lnTo>
                <a:lnTo>
                  <a:pt x="6007" y="4232"/>
                </a:lnTo>
                <a:cubicBezTo>
                  <a:pt x="6009" y="4228"/>
                  <a:pt x="6009" y="4221"/>
                  <a:pt x="6009" y="4216"/>
                </a:cubicBezTo>
                <a:lnTo>
                  <a:pt x="5986" y="3890"/>
                </a:lnTo>
                <a:cubicBezTo>
                  <a:pt x="5986" y="3881"/>
                  <a:pt x="5981" y="3873"/>
                  <a:pt x="5974" y="3867"/>
                </a:cubicBezTo>
                <a:lnTo>
                  <a:pt x="5851" y="3766"/>
                </a:lnTo>
                <a:cubicBezTo>
                  <a:pt x="5848" y="3764"/>
                  <a:pt x="5846" y="3763"/>
                  <a:pt x="5843" y="3761"/>
                </a:cubicBezTo>
                <a:lnTo>
                  <a:pt x="5619" y="3668"/>
                </a:lnTo>
                <a:cubicBezTo>
                  <a:pt x="5616" y="3666"/>
                  <a:pt x="5612" y="3665"/>
                  <a:pt x="5608" y="3665"/>
                </a:cubicBezTo>
                <a:cubicBezTo>
                  <a:pt x="5607" y="3665"/>
                  <a:pt x="5606" y="3665"/>
                  <a:pt x="5604" y="3665"/>
                </a:cubicBezTo>
                <a:lnTo>
                  <a:pt x="5408" y="3680"/>
                </a:lnTo>
                <a:lnTo>
                  <a:pt x="5302" y="3594"/>
                </a:lnTo>
                <a:cubicBezTo>
                  <a:pt x="5297" y="3589"/>
                  <a:pt x="5290" y="3587"/>
                  <a:pt x="5283" y="3587"/>
                </a:cubicBezTo>
                <a:cubicBezTo>
                  <a:pt x="5273" y="3587"/>
                  <a:pt x="5264" y="3591"/>
                  <a:pt x="5257" y="3598"/>
                </a:cubicBezTo>
                <a:lnTo>
                  <a:pt x="5171" y="3697"/>
                </a:lnTo>
                <a:lnTo>
                  <a:pt x="5068" y="3705"/>
                </a:lnTo>
                <a:cubicBezTo>
                  <a:pt x="5060" y="3706"/>
                  <a:pt x="5051" y="3710"/>
                  <a:pt x="5046" y="3716"/>
                </a:cubicBezTo>
                <a:lnTo>
                  <a:pt x="4967" y="3807"/>
                </a:lnTo>
                <a:lnTo>
                  <a:pt x="4886" y="3737"/>
                </a:lnTo>
                <a:lnTo>
                  <a:pt x="4874" y="3573"/>
                </a:lnTo>
                <a:lnTo>
                  <a:pt x="4950" y="3568"/>
                </a:lnTo>
                <a:cubicBezTo>
                  <a:pt x="4958" y="3567"/>
                  <a:pt x="4967" y="3562"/>
                  <a:pt x="4972" y="3556"/>
                </a:cubicBezTo>
                <a:lnTo>
                  <a:pt x="5072" y="3441"/>
                </a:lnTo>
                <a:lnTo>
                  <a:pt x="5180" y="3323"/>
                </a:lnTo>
                <a:cubicBezTo>
                  <a:pt x="5187" y="3317"/>
                  <a:pt x="5190" y="3307"/>
                  <a:pt x="5190" y="3299"/>
                </a:cubicBezTo>
                <a:lnTo>
                  <a:pt x="5167" y="2981"/>
                </a:lnTo>
                <a:cubicBezTo>
                  <a:pt x="5167" y="2972"/>
                  <a:pt x="5162" y="2963"/>
                  <a:pt x="5155" y="2957"/>
                </a:cubicBezTo>
                <a:lnTo>
                  <a:pt x="5042" y="2867"/>
                </a:lnTo>
                <a:lnTo>
                  <a:pt x="5036" y="2773"/>
                </a:lnTo>
                <a:cubicBezTo>
                  <a:pt x="5035" y="2760"/>
                  <a:pt x="5026" y="2749"/>
                  <a:pt x="5015" y="2744"/>
                </a:cubicBezTo>
                <a:lnTo>
                  <a:pt x="4791" y="2657"/>
                </a:lnTo>
                <a:cubicBezTo>
                  <a:pt x="4787" y="2655"/>
                  <a:pt x="4784" y="2654"/>
                  <a:pt x="4780" y="2654"/>
                </a:cubicBezTo>
                <a:cubicBezTo>
                  <a:pt x="4779" y="2654"/>
                  <a:pt x="4778" y="2654"/>
                  <a:pt x="4776" y="2654"/>
                </a:cubicBezTo>
                <a:lnTo>
                  <a:pt x="4709" y="2660"/>
                </a:lnTo>
                <a:lnTo>
                  <a:pt x="4706" y="2610"/>
                </a:lnTo>
                <a:lnTo>
                  <a:pt x="4868" y="2598"/>
                </a:lnTo>
                <a:lnTo>
                  <a:pt x="4974" y="2696"/>
                </a:lnTo>
                <a:cubicBezTo>
                  <a:pt x="4981" y="2702"/>
                  <a:pt x="4989" y="2704"/>
                  <a:pt x="4996" y="2704"/>
                </a:cubicBezTo>
                <a:cubicBezTo>
                  <a:pt x="5001" y="2704"/>
                  <a:pt x="5006" y="2703"/>
                  <a:pt x="5011" y="2701"/>
                </a:cubicBezTo>
                <a:cubicBezTo>
                  <a:pt x="5023" y="2696"/>
                  <a:pt x="5031" y="2683"/>
                  <a:pt x="5029" y="2670"/>
                </a:cubicBezTo>
                <a:lnTo>
                  <a:pt x="4968" y="1808"/>
                </a:lnTo>
                <a:cubicBezTo>
                  <a:pt x="4967" y="1800"/>
                  <a:pt x="4963" y="1791"/>
                  <a:pt x="4957" y="1786"/>
                </a:cubicBezTo>
                <a:lnTo>
                  <a:pt x="4851" y="1693"/>
                </a:lnTo>
                <a:lnTo>
                  <a:pt x="4844" y="1599"/>
                </a:lnTo>
                <a:cubicBezTo>
                  <a:pt x="4843" y="1583"/>
                  <a:pt x="4828" y="1568"/>
                  <a:pt x="4814" y="1568"/>
                </a:cubicBezTo>
                <a:cubicBezTo>
                  <a:pt x="4813" y="1568"/>
                  <a:pt x="4811" y="1568"/>
                  <a:pt x="4810" y="1568"/>
                </a:cubicBezTo>
                <a:lnTo>
                  <a:pt x="4714" y="1576"/>
                </a:lnTo>
                <a:lnTo>
                  <a:pt x="4617" y="1490"/>
                </a:lnTo>
                <a:cubicBezTo>
                  <a:pt x="4611" y="1486"/>
                  <a:pt x="4604" y="1483"/>
                  <a:pt x="4597" y="1483"/>
                </a:cubicBezTo>
                <a:cubicBezTo>
                  <a:pt x="4596" y="1483"/>
                  <a:pt x="4594" y="1483"/>
                  <a:pt x="4593" y="1483"/>
                </a:cubicBezTo>
                <a:lnTo>
                  <a:pt x="4518" y="1488"/>
                </a:lnTo>
                <a:lnTo>
                  <a:pt x="4490" y="1102"/>
                </a:lnTo>
                <a:lnTo>
                  <a:pt x="4582" y="1003"/>
                </a:lnTo>
                <a:cubicBezTo>
                  <a:pt x="4588" y="996"/>
                  <a:pt x="4591" y="987"/>
                  <a:pt x="4591" y="978"/>
                </a:cubicBezTo>
                <a:lnTo>
                  <a:pt x="4583" y="870"/>
                </a:lnTo>
                <a:cubicBezTo>
                  <a:pt x="4583" y="860"/>
                  <a:pt x="4578" y="852"/>
                  <a:pt x="4571" y="847"/>
                </a:cubicBezTo>
                <a:lnTo>
                  <a:pt x="4467" y="762"/>
                </a:lnTo>
                <a:lnTo>
                  <a:pt x="4453" y="567"/>
                </a:lnTo>
                <a:lnTo>
                  <a:pt x="4542" y="349"/>
                </a:lnTo>
                <a:cubicBezTo>
                  <a:pt x="4549" y="337"/>
                  <a:pt x="4545" y="321"/>
                  <a:pt x="4534" y="312"/>
                </a:cubicBezTo>
                <a:lnTo>
                  <a:pt x="4422" y="220"/>
                </a:lnTo>
                <a:lnTo>
                  <a:pt x="4302" y="16"/>
                </a:lnTo>
                <a:cubicBezTo>
                  <a:pt x="4296" y="6"/>
                  <a:pt x="4286" y="0"/>
                  <a:pt x="4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982;p51">
            <a:extLst>
              <a:ext uri="{FF2B5EF4-FFF2-40B4-BE49-F238E27FC236}">
                <a16:creationId xmlns:a16="http://schemas.microsoft.com/office/drawing/2014/main" id="{8037BE4C-2F28-C6C2-9FA9-9F98CD782C93}"/>
              </a:ext>
            </a:extLst>
          </p:cNvPr>
          <p:cNvSpPr/>
          <p:nvPr/>
        </p:nvSpPr>
        <p:spPr>
          <a:xfrm>
            <a:off x="1404752" y="2885644"/>
            <a:ext cx="163287" cy="161583"/>
          </a:xfrm>
          <a:custGeom>
            <a:avLst/>
            <a:gdLst/>
            <a:ahLst/>
            <a:cxnLst/>
            <a:rect l="l" t="t" r="r" b="b"/>
            <a:pathLst>
              <a:path w="2204" h="2181" extrusionOk="0">
                <a:moveTo>
                  <a:pt x="1733" y="0"/>
                </a:moveTo>
                <a:lnTo>
                  <a:pt x="1413" y="124"/>
                </a:lnTo>
                <a:lnTo>
                  <a:pt x="1304" y="131"/>
                </a:lnTo>
                <a:lnTo>
                  <a:pt x="1204" y="249"/>
                </a:lnTo>
                <a:lnTo>
                  <a:pt x="995" y="264"/>
                </a:lnTo>
                <a:lnTo>
                  <a:pt x="895" y="379"/>
                </a:lnTo>
                <a:lnTo>
                  <a:pt x="787" y="386"/>
                </a:lnTo>
                <a:lnTo>
                  <a:pt x="794" y="495"/>
                </a:lnTo>
                <a:lnTo>
                  <a:pt x="902" y="487"/>
                </a:lnTo>
                <a:lnTo>
                  <a:pt x="1002" y="371"/>
                </a:lnTo>
                <a:lnTo>
                  <a:pt x="1125" y="472"/>
                </a:lnTo>
                <a:lnTo>
                  <a:pt x="1212" y="357"/>
                </a:lnTo>
                <a:lnTo>
                  <a:pt x="1320" y="349"/>
                </a:lnTo>
                <a:lnTo>
                  <a:pt x="1328" y="457"/>
                </a:lnTo>
                <a:lnTo>
                  <a:pt x="1226" y="567"/>
                </a:lnTo>
                <a:lnTo>
                  <a:pt x="1234" y="676"/>
                </a:lnTo>
                <a:lnTo>
                  <a:pt x="1242" y="784"/>
                </a:lnTo>
                <a:lnTo>
                  <a:pt x="1148" y="790"/>
                </a:lnTo>
                <a:lnTo>
                  <a:pt x="1250" y="894"/>
                </a:lnTo>
                <a:lnTo>
                  <a:pt x="1164" y="1008"/>
                </a:lnTo>
                <a:lnTo>
                  <a:pt x="1048" y="1015"/>
                </a:lnTo>
                <a:lnTo>
                  <a:pt x="948" y="1124"/>
                </a:lnTo>
                <a:lnTo>
                  <a:pt x="846" y="1249"/>
                </a:lnTo>
                <a:lnTo>
                  <a:pt x="730" y="1139"/>
                </a:lnTo>
                <a:lnTo>
                  <a:pt x="630" y="1263"/>
                </a:lnTo>
                <a:lnTo>
                  <a:pt x="527" y="1270"/>
                </a:lnTo>
                <a:lnTo>
                  <a:pt x="419" y="1279"/>
                </a:lnTo>
                <a:lnTo>
                  <a:pt x="312" y="1286"/>
                </a:lnTo>
                <a:lnTo>
                  <a:pt x="194" y="1177"/>
                </a:lnTo>
                <a:lnTo>
                  <a:pt x="94" y="1301"/>
                </a:lnTo>
                <a:lnTo>
                  <a:pt x="101" y="1402"/>
                </a:lnTo>
                <a:lnTo>
                  <a:pt x="0" y="1518"/>
                </a:lnTo>
                <a:lnTo>
                  <a:pt x="218" y="1503"/>
                </a:lnTo>
                <a:lnTo>
                  <a:pt x="325" y="1494"/>
                </a:lnTo>
                <a:lnTo>
                  <a:pt x="334" y="1597"/>
                </a:lnTo>
                <a:lnTo>
                  <a:pt x="224" y="1605"/>
                </a:lnTo>
                <a:lnTo>
                  <a:pt x="232" y="1713"/>
                </a:lnTo>
                <a:lnTo>
                  <a:pt x="449" y="1697"/>
                </a:lnTo>
                <a:lnTo>
                  <a:pt x="549" y="1582"/>
                </a:lnTo>
                <a:lnTo>
                  <a:pt x="652" y="1573"/>
                </a:lnTo>
                <a:lnTo>
                  <a:pt x="761" y="1566"/>
                </a:lnTo>
                <a:lnTo>
                  <a:pt x="768" y="1675"/>
                </a:lnTo>
                <a:lnTo>
                  <a:pt x="776" y="1791"/>
                </a:lnTo>
                <a:lnTo>
                  <a:pt x="783" y="1891"/>
                </a:lnTo>
                <a:lnTo>
                  <a:pt x="1000" y="1877"/>
                </a:lnTo>
                <a:lnTo>
                  <a:pt x="1109" y="1869"/>
                </a:lnTo>
                <a:lnTo>
                  <a:pt x="1009" y="1993"/>
                </a:lnTo>
                <a:lnTo>
                  <a:pt x="1124" y="2086"/>
                </a:lnTo>
                <a:lnTo>
                  <a:pt x="1246" y="2180"/>
                </a:lnTo>
                <a:lnTo>
                  <a:pt x="1339" y="2172"/>
                </a:lnTo>
                <a:lnTo>
                  <a:pt x="1557" y="2159"/>
                </a:lnTo>
                <a:lnTo>
                  <a:pt x="1665" y="2150"/>
                </a:lnTo>
                <a:lnTo>
                  <a:pt x="1767" y="2040"/>
                </a:lnTo>
                <a:lnTo>
                  <a:pt x="1766" y="2018"/>
                </a:lnTo>
                <a:lnTo>
                  <a:pt x="1761" y="1940"/>
                </a:lnTo>
                <a:lnTo>
                  <a:pt x="1869" y="1932"/>
                </a:lnTo>
                <a:lnTo>
                  <a:pt x="1855" y="1716"/>
                </a:lnTo>
                <a:lnTo>
                  <a:pt x="1817" y="1718"/>
                </a:lnTo>
                <a:lnTo>
                  <a:pt x="1746" y="1722"/>
                </a:lnTo>
                <a:lnTo>
                  <a:pt x="1744" y="1700"/>
                </a:lnTo>
                <a:lnTo>
                  <a:pt x="1738" y="1607"/>
                </a:lnTo>
                <a:lnTo>
                  <a:pt x="1730" y="1498"/>
                </a:lnTo>
                <a:lnTo>
                  <a:pt x="1832" y="1388"/>
                </a:lnTo>
                <a:lnTo>
                  <a:pt x="1926" y="1172"/>
                </a:lnTo>
                <a:lnTo>
                  <a:pt x="2017" y="1048"/>
                </a:lnTo>
                <a:lnTo>
                  <a:pt x="2010" y="948"/>
                </a:lnTo>
                <a:lnTo>
                  <a:pt x="2002" y="839"/>
                </a:lnTo>
                <a:lnTo>
                  <a:pt x="2111" y="723"/>
                </a:lnTo>
                <a:lnTo>
                  <a:pt x="2204" y="607"/>
                </a:lnTo>
                <a:lnTo>
                  <a:pt x="2196" y="499"/>
                </a:lnTo>
                <a:lnTo>
                  <a:pt x="2088" y="404"/>
                </a:lnTo>
                <a:lnTo>
                  <a:pt x="2082" y="296"/>
                </a:lnTo>
                <a:lnTo>
                  <a:pt x="2047" y="269"/>
                </a:lnTo>
                <a:lnTo>
                  <a:pt x="1957" y="196"/>
                </a:lnTo>
                <a:lnTo>
                  <a:pt x="1949" y="87"/>
                </a:lnTo>
                <a:lnTo>
                  <a:pt x="1849" y="94"/>
                </a:lnTo>
                <a:lnTo>
                  <a:pt x="1740" y="102"/>
                </a:lnTo>
                <a:lnTo>
                  <a:pt x="17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983;p51">
            <a:extLst>
              <a:ext uri="{FF2B5EF4-FFF2-40B4-BE49-F238E27FC236}">
                <a16:creationId xmlns:a16="http://schemas.microsoft.com/office/drawing/2014/main" id="{9B937828-C7CA-70D0-5672-6888E28FF13A}"/>
              </a:ext>
            </a:extLst>
          </p:cNvPr>
          <p:cNvSpPr/>
          <p:nvPr/>
        </p:nvSpPr>
        <p:spPr>
          <a:xfrm>
            <a:off x="1402085" y="2883347"/>
            <a:ext cx="168620" cy="166251"/>
          </a:xfrm>
          <a:custGeom>
            <a:avLst/>
            <a:gdLst/>
            <a:ahLst/>
            <a:cxnLst/>
            <a:rect l="l" t="t" r="r" b="b"/>
            <a:pathLst>
              <a:path w="2276" h="2244" extrusionOk="0">
                <a:moveTo>
                  <a:pt x="1740" y="80"/>
                </a:moveTo>
                <a:lnTo>
                  <a:pt x="1744" y="136"/>
                </a:lnTo>
                <a:cubicBezTo>
                  <a:pt x="1745" y="154"/>
                  <a:pt x="1760" y="167"/>
                  <a:pt x="1776" y="167"/>
                </a:cubicBezTo>
                <a:cubicBezTo>
                  <a:pt x="1777" y="167"/>
                  <a:pt x="1778" y="167"/>
                  <a:pt x="1779" y="167"/>
                </a:cubicBezTo>
                <a:lnTo>
                  <a:pt x="1956" y="153"/>
                </a:lnTo>
                <a:lnTo>
                  <a:pt x="1962" y="229"/>
                </a:lnTo>
                <a:cubicBezTo>
                  <a:pt x="1962" y="238"/>
                  <a:pt x="1967" y="248"/>
                  <a:pt x="1973" y="253"/>
                </a:cubicBezTo>
                <a:lnTo>
                  <a:pt x="2087" y="344"/>
                </a:lnTo>
                <a:lnTo>
                  <a:pt x="2093" y="438"/>
                </a:lnTo>
                <a:cubicBezTo>
                  <a:pt x="2093" y="448"/>
                  <a:pt x="2097" y="456"/>
                  <a:pt x="2103" y="461"/>
                </a:cubicBezTo>
                <a:lnTo>
                  <a:pt x="2201" y="547"/>
                </a:lnTo>
                <a:lnTo>
                  <a:pt x="2206" y="629"/>
                </a:lnTo>
                <a:lnTo>
                  <a:pt x="2123" y="733"/>
                </a:lnTo>
                <a:lnTo>
                  <a:pt x="2015" y="850"/>
                </a:lnTo>
                <a:cubicBezTo>
                  <a:pt x="2009" y="857"/>
                  <a:pt x="2005" y="865"/>
                  <a:pt x="2005" y="875"/>
                </a:cubicBezTo>
                <a:lnTo>
                  <a:pt x="2020" y="1071"/>
                </a:lnTo>
                <a:lnTo>
                  <a:pt x="1931" y="1191"/>
                </a:lnTo>
                <a:lnTo>
                  <a:pt x="1840" y="1401"/>
                </a:lnTo>
                <a:lnTo>
                  <a:pt x="1743" y="1508"/>
                </a:lnTo>
                <a:cubicBezTo>
                  <a:pt x="1736" y="1514"/>
                  <a:pt x="1734" y="1523"/>
                  <a:pt x="1734" y="1532"/>
                </a:cubicBezTo>
                <a:lnTo>
                  <a:pt x="1749" y="1757"/>
                </a:lnTo>
                <a:cubicBezTo>
                  <a:pt x="1750" y="1766"/>
                  <a:pt x="1754" y="1774"/>
                  <a:pt x="1761" y="1779"/>
                </a:cubicBezTo>
                <a:cubicBezTo>
                  <a:pt x="1766" y="1784"/>
                  <a:pt x="1772" y="1787"/>
                  <a:pt x="1780" y="1787"/>
                </a:cubicBezTo>
                <a:cubicBezTo>
                  <a:pt x="1781" y="1787"/>
                  <a:pt x="1783" y="1787"/>
                  <a:pt x="1785" y="1787"/>
                </a:cubicBezTo>
                <a:lnTo>
                  <a:pt x="1860" y="1781"/>
                </a:lnTo>
                <a:lnTo>
                  <a:pt x="1870" y="1935"/>
                </a:lnTo>
                <a:lnTo>
                  <a:pt x="1795" y="1940"/>
                </a:lnTo>
                <a:cubicBezTo>
                  <a:pt x="1787" y="1941"/>
                  <a:pt x="1777" y="1945"/>
                  <a:pt x="1772" y="1951"/>
                </a:cubicBezTo>
                <a:cubicBezTo>
                  <a:pt x="1767" y="1957"/>
                  <a:pt x="1765" y="1966"/>
                  <a:pt x="1765" y="1974"/>
                </a:cubicBezTo>
                <a:lnTo>
                  <a:pt x="1771" y="2060"/>
                </a:lnTo>
                <a:lnTo>
                  <a:pt x="1687" y="2150"/>
                </a:lnTo>
                <a:lnTo>
                  <a:pt x="1292" y="2177"/>
                </a:lnTo>
                <a:lnTo>
                  <a:pt x="1090" y="2019"/>
                </a:lnTo>
                <a:lnTo>
                  <a:pt x="1171" y="1923"/>
                </a:lnTo>
                <a:cubicBezTo>
                  <a:pt x="1181" y="1915"/>
                  <a:pt x="1182" y="1900"/>
                  <a:pt x="1176" y="1889"/>
                </a:cubicBezTo>
                <a:cubicBezTo>
                  <a:pt x="1169" y="1879"/>
                  <a:pt x="1159" y="1871"/>
                  <a:pt x="1148" y="1871"/>
                </a:cubicBezTo>
                <a:cubicBezTo>
                  <a:pt x="1147" y="1871"/>
                  <a:pt x="1146" y="1871"/>
                  <a:pt x="1144" y="1871"/>
                </a:cubicBezTo>
                <a:lnTo>
                  <a:pt x="851" y="1892"/>
                </a:lnTo>
                <a:lnTo>
                  <a:pt x="830" y="1599"/>
                </a:lnTo>
                <a:cubicBezTo>
                  <a:pt x="829" y="1590"/>
                  <a:pt x="825" y="1583"/>
                  <a:pt x="818" y="1577"/>
                </a:cubicBezTo>
                <a:cubicBezTo>
                  <a:pt x="813" y="1573"/>
                  <a:pt x="806" y="1569"/>
                  <a:pt x="798" y="1569"/>
                </a:cubicBezTo>
                <a:cubicBezTo>
                  <a:pt x="797" y="1569"/>
                  <a:pt x="796" y="1569"/>
                  <a:pt x="796" y="1569"/>
                </a:cubicBezTo>
                <a:lnTo>
                  <a:pt x="584" y="1584"/>
                </a:lnTo>
                <a:cubicBezTo>
                  <a:pt x="577" y="1585"/>
                  <a:pt x="567" y="1589"/>
                  <a:pt x="562" y="1595"/>
                </a:cubicBezTo>
                <a:lnTo>
                  <a:pt x="471" y="1701"/>
                </a:lnTo>
                <a:lnTo>
                  <a:pt x="301" y="1713"/>
                </a:lnTo>
                <a:lnTo>
                  <a:pt x="298" y="1670"/>
                </a:lnTo>
                <a:lnTo>
                  <a:pt x="374" y="1665"/>
                </a:lnTo>
                <a:cubicBezTo>
                  <a:pt x="381" y="1663"/>
                  <a:pt x="390" y="1660"/>
                  <a:pt x="396" y="1652"/>
                </a:cubicBezTo>
                <a:cubicBezTo>
                  <a:pt x="401" y="1646"/>
                  <a:pt x="403" y="1639"/>
                  <a:pt x="403" y="1629"/>
                </a:cubicBezTo>
                <a:lnTo>
                  <a:pt x="396" y="1527"/>
                </a:lnTo>
                <a:cubicBezTo>
                  <a:pt x="395" y="1511"/>
                  <a:pt x="380" y="1498"/>
                  <a:pt x="365" y="1498"/>
                </a:cubicBezTo>
                <a:cubicBezTo>
                  <a:pt x="363" y="1498"/>
                  <a:pt x="362" y="1498"/>
                  <a:pt x="360" y="1498"/>
                </a:cubicBezTo>
                <a:lnTo>
                  <a:pt x="114" y="1515"/>
                </a:lnTo>
                <a:lnTo>
                  <a:pt x="162" y="1458"/>
                </a:lnTo>
                <a:cubicBezTo>
                  <a:pt x="168" y="1451"/>
                  <a:pt x="171" y="1443"/>
                  <a:pt x="171" y="1434"/>
                </a:cubicBezTo>
                <a:lnTo>
                  <a:pt x="164" y="1347"/>
                </a:lnTo>
                <a:lnTo>
                  <a:pt x="234" y="1260"/>
                </a:lnTo>
                <a:lnTo>
                  <a:pt x="325" y="1344"/>
                </a:lnTo>
                <a:cubicBezTo>
                  <a:pt x="331" y="1350"/>
                  <a:pt x="339" y="1354"/>
                  <a:pt x="347" y="1354"/>
                </a:cubicBezTo>
                <a:cubicBezTo>
                  <a:pt x="348" y="1354"/>
                  <a:pt x="349" y="1354"/>
                  <a:pt x="350" y="1354"/>
                </a:cubicBezTo>
                <a:lnTo>
                  <a:pt x="668" y="1332"/>
                </a:lnTo>
                <a:cubicBezTo>
                  <a:pt x="678" y="1332"/>
                  <a:pt x="687" y="1326"/>
                  <a:pt x="692" y="1319"/>
                </a:cubicBezTo>
                <a:lnTo>
                  <a:pt x="771" y="1223"/>
                </a:lnTo>
                <a:lnTo>
                  <a:pt x="861" y="1308"/>
                </a:lnTo>
                <a:cubicBezTo>
                  <a:pt x="868" y="1313"/>
                  <a:pt x="875" y="1317"/>
                  <a:pt x="883" y="1317"/>
                </a:cubicBezTo>
                <a:cubicBezTo>
                  <a:pt x="884" y="1317"/>
                  <a:pt x="885" y="1317"/>
                  <a:pt x="886" y="1317"/>
                </a:cubicBezTo>
                <a:cubicBezTo>
                  <a:pt x="895" y="1317"/>
                  <a:pt x="905" y="1312"/>
                  <a:pt x="910" y="1306"/>
                </a:cubicBezTo>
                <a:lnTo>
                  <a:pt x="1009" y="1183"/>
                </a:lnTo>
                <a:lnTo>
                  <a:pt x="1101" y="1084"/>
                </a:lnTo>
                <a:lnTo>
                  <a:pt x="1204" y="1077"/>
                </a:lnTo>
                <a:cubicBezTo>
                  <a:pt x="1213" y="1074"/>
                  <a:pt x="1222" y="1071"/>
                  <a:pt x="1228" y="1063"/>
                </a:cubicBezTo>
                <a:lnTo>
                  <a:pt x="1313" y="947"/>
                </a:lnTo>
                <a:cubicBezTo>
                  <a:pt x="1323" y="934"/>
                  <a:pt x="1322" y="916"/>
                  <a:pt x="1311" y="905"/>
                </a:cubicBezTo>
                <a:lnTo>
                  <a:pt x="1260" y="854"/>
                </a:lnTo>
                <a:lnTo>
                  <a:pt x="1282" y="853"/>
                </a:lnTo>
                <a:cubicBezTo>
                  <a:pt x="1301" y="852"/>
                  <a:pt x="1313" y="835"/>
                  <a:pt x="1312" y="817"/>
                </a:cubicBezTo>
                <a:lnTo>
                  <a:pt x="1297" y="614"/>
                </a:lnTo>
                <a:lnTo>
                  <a:pt x="1389" y="515"/>
                </a:lnTo>
                <a:cubicBezTo>
                  <a:pt x="1395" y="509"/>
                  <a:pt x="1397" y="500"/>
                  <a:pt x="1397" y="490"/>
                </a:cubicBezTo>
                <a:lnTo>
                  <a:pt x="1390" y="382"/>
                </a:lnTo>
                <a:cubicBezTo>
                  <a:pt x="1389" y="366"/>
                  <a:pt x="1374" y="352"/>
                  <a:pt x="1359" y="352"/>
                </a:cubicBezTo>
                <a:cubicBezTo>
                  <a:pt x="1358" y="352"/>
                  <a:pt x="1356" y="353"/>
                  <a:pt x="1355" y="353"/>
                </a:cubicBezTo>
                <a:lnTo>
                  <a:pt x="1246" y="360"/>
                </a:lnTo>
                <a:cubicBezTo>
                  <a:pt x="1238" y="361"/>
                  <a:pt x="1229" y="365"/>
                  <a:pt x="1223" y="374"/>
                </a:cubicBezTo>
                <a:lnTo>
                  <a:pt x="1157" y="460"/>
                </a:lnTo>
                <a:lnTo>
                  <a:pt x="1061" y="381"/>
                </a:lnTo>
                <a:cubicBezTo>
                  <a:pt x="1055" y="376"/>
                  <a:pt x="1047" y="374"/>
                  <a:pt x="1040" y="374"/>
                </a:cubicBezTo>
                <a:cubicBezTo>
                  <a:pt x="1030" y="374"/>
                  <a:pt x="1022" y="378"/>
                  <a:pt x="1015" y="385"/>
                </a:cubicBezTo>
                <a:lnTo>
                  <a:pt x="923" y="490"/>
                </a:lnTo>
                <a:lnTo>
                  <a:pt x="860" y="495"/>
                </a:lnTo>
                <a:lnTo>
                  <a:pt x="858" y="452"/>
                </a:lnTo>
                <a:lnTo>
                  <a:pt x="933" y="447"/>
                </a:lnTo>
                <a:cubicBezTo>
                  <a:pt x="941" y="446"/>
                  <a:pt x="950" y="441"/>
                  <a:pt x="955" y="435"/>
                </a:cubicBezTo>
                <a:lnTo>
                  <a:pt x="1047" y="329"/>
                </a:lnTo>
                <a:lnTo>
                  <a:pt x="1243" y="314"/>
                </a:lnTo>
                <a:cubicBezTo>
                  <a:pt x="1251" y="313"/>
                  <a:pt x="1260" y="309"/>
                  <a:pt x="1265" y="303"/>
                </a:cubicBezTo>
                <a:lnTo>
                  <a:pt x="1358" y="198"/>
                </a:lnTo>
                <a:lnTo>
                  <a:pt x="1453" y="192"/>
                </a:lnTo>
                <a:cubicBezTo>
                  <a:pt x="1455" y="189"/>
                  <a:pt x="1459" y="189"/>
                  <a:pt x="1462" y="188"/>
                </a:cubicBezTo>
                <a:lnTo>
                  <a:pt x="1740" y="80"/>
                </a:lnTo>
                <a:close/>
                <a:moveTo>
                  <a:pt x="1772" y="0"/>
                </a:moveTo>
                <a:cubicBezTo>
                  <a:pt x="1768" y="0"/>
                  <a:pt x="1764" y="1"/>
                  <a:pt x="1760" y="3"/>
                </a:cubicBezTo>
                <a:lnTo>
                  <a:pt x="1444" y="125"/>
                </a:lnTo>
                <a:lnTo>
                  <a:pt x="1340" y="133"/>
                </a:lnTo>
                <a:cubicBezTo>
                  <a:pt x="1333" y="134"/>
                  <a:pt x="1323" y="138"/>
                  <a:pt x="1318" y="145"/>
                </a:cubicBezTo>
                <a:lnTo>
                  <a:pt x="1226" y="250"/>
                </a:lnTo>
                <a:lnTo>
                  <a:pt x="1031" y="264"/>
                </a:lnTo>
                <a:cubicBezTo>
                  <a:pt x="1023" y="265"/>
                  <a:pt x="1014" y="270"/>
                  <a:pt x="1009" y="276"/>
                </a:cubicBezTo>
                <a:lnTo>
                  <a:pt x="916" y="381"/>
                </a:lnTo>
                <a:lnTo>
                  <a:pt x="822" y="388"/>
                </a:lnTo>
                <a:cubicBezTo>
                  <a:pt x="813" y="389"/>
                  <a:pt x="804" y="394"/>
                  <a:pt x="799" y="400"/>
                </a:cubicBezTo>
                <a:cubicBezTo>
                  <a:pt x="793" y="406"/>
                  <a:pt x="791" y="414"/>
                  <a:pt x="791" y="423"/>
                </a:cubicBezTo>
                <a:lnTo>
                  <a:pt x="799" y="531"/>
                </a:lnTo>
                <a:cubicBezTo>
                  <a:pt x="801" y="540"/>
                  <a:pt x="804" y="548"/>
                  <a:pt x="811" y="553"/>
                </a:cubicBezTo>
                <a:cubicBezTo>
                  <a:pt x="817" y="557"/>
                  <a:pt x="823" y="561"/>
                  <a:pt x="831" y="561"/>
                </a:cubicBezTo>
                <a:cubicBezTo>
                  <a:pt x="832" y="561"/>
                  <a:pt x="833" y="561"/>
                  <a:pt x="834" y="561"/>
                </a:cubicBezTo>
                <a:lnTo>
                  <a:pt x="942" y="553"/>
                </a:lnTo>
                <a:cubicBezTo>
                  <a:pt x="950" y="552"/>
                  <a:pt x="959" y="548"/>
                  <a:pt x="964" y="541"/>
                </a:cubicBezTo>
                <a:lnTo>
                  <a:pt x="1043" y="449"/>
                </a:lnTo>
                <a:lnTo>
                  <a:pt x="1141" y="530"/>
                </a:lnTo>
                <a:cubicBezTo>
                  <a:pt x="1146" y="534"/>
                  <a:pt x="1154" y="536"/>
                  <a:pt x="1162" y="536"/>
                </a:cubicBezTo>
                <a:cubicBezTo>
                  <a:pt x="1163" y="536"/>
                  <a:pt x="1165" y="536"/>
                  <a:pt x="1166" y="536"/>
                </a:cubicBezTo>
                <a:cubicBezTo>
                  <a:pt x="1176" y="535"/>
                  <a:pt x="1183" y="530"/>
                  <a:pt x="1188" y="524"/>
                </a:cubicBezTo>
                <a:lnTo>
                  <a:pt x="1265" y="421"/>
                </a:lnTo>
                <a:lnTo>
                  <a:pt x="1327" y="416"/>
                </a:lnTo>
                <a:lnTo>
                  <a:pt x="1330" y="479"/>
                </a:lnTo>
                <a:lnTo>
                  <a:pt x="1239" y="578"/>
                </a:lnTo>
                <a:cubicBezTo>
                  <a:pt x="1233" y="584"/>
                  <a:pt x="1230" y="593"/>
                  <a:pt x="1230" y="603"/>
                </a:cubicBezTo>
                <a:lnTo>
                  <a:pt x="1243" y="787"/>
                </a:lnTo>
                <a:lnTo>
                  <a:pt x="1182" y="791"/>
                </a:lnTo>
                <a:cubicBezTo>
                  <a:pt x="1168" y="792"/>
                  <a:pt x="1157" y="801"/>
                  <a:pt x="1153" y="812"/>
                </a:cubicBezTo>
                <a:cubicBezTo>
                  <a:pt x="1150" y="826"/>
                  <a:pt x="1152" y="838"/>
                  <a:pt x="1161" y="847"/>
                </a:cubicBezTo>
                <a:lnTo>
                  <a:pt x="1242" y="930"/>
                </a:lnTo>
                <a:lnTo>
                  <a:pt x="1183" y="1010"/>
                </a:lnTo>
                <a:lnTo>
                  <a:pt x="1083" y="1016"/>
                </a:lnTo>
                <a:cubicBezTo>
                  <a:pt x="1074" y="1018"/>
                  <a:pt x="1065" y="1020"/>
                  <a:pt x="1060" y="1027"/>
                </a:cubicBezTo>
                <a:lnTo>
                  <a:pt x="958" y="1136"/>
                </a:lnTo>
                <a:lnTo>
                  <a:pt x="880" y="1233"/>
                </a:lnTo>
                <a:lnTo>
                  <a:pt x="788" y="1148"/>
                </a:lnTo>
                <a:cubicBezTo>
                  <a:pt x="783" y="1142"/>
                  <a:pt x="775" y="1139"/>
                  <a:pt x="767" y="1139"/>
                </a:cubicBezTo>
                <a:cubicBezTo>
                  <a:pt x="766" y="1139"/>
                  <a:pt x="764" y="1139"/>
                  <a:pt x="763" y="1139"/>
                </a:cubicBezTo>
                <a:cubicBezTo>
                  <a:pt x="755" y="1139"/>
                  <a:pt x="746" y="1144"/>
                  <a:pt x="740" y="1150"/>
                </a:cubicBezTo>
                <a:lnTo>
                  <a:pt x="649" y="1264"/>
                </a:lnTo>
                <a:lnTo>
                  <a:pt x="359" y="1285"/>
                </a:lnTo>
                <a:lnTo>
                  <a:pt x="252" y="1186"/>
                </a:lnTo>
                <a:cubicBezTo>
                  <a:pt x="246" y="1180"/>
                  <a:pt x="238" y="1176"/>
                  <a:pt x="230" y="1176"/>
                </a:cubicBezTo>
                <a:cubicBezTo>
                  <a:pt x="229" y="1176"/>
                  <a:pt x="228" y="1176"/>
                  <a:pt x="227" y="1177"/>
                </a:cubicBezTo>
                <a:cubicBezTo>
                  <a:pt x="219" y="1177"/>
                  <a:pt x="209" y="1182"/>
                  <a:pt x="204" y="1188"/>
                </a:cubicBezTo>
                <a:lnTo>
                  <a:pt x="104" y="1312"/>
                </a:lnTo>
                <a:cubicBezTo>
                  <a:pt x="99" y="1318"/>
                  <a:pt x="96" y="1327"/>
                  <a:pt x="96" y="1336"/>
                </a:cubicBezTo>
                <a:lnTo>
                  <a:pt x="102" y="1422"/>
                </a:lnTo>
                <a:lnTo>
                  <a:pt x="10" y="1528"/>
                </a:lnTo>
                <a:cubicBezTo>
                  <a:pt x="2" y="1539"/>
                  <a:pt x="0" y="1552"/>
                  <a:pt x="6" y="1565"/>
                </a:cubicBezTo>
                <a:cubicBezTo>
                  <a:pt x="11" y="1575"/>
                  <a:pt x="21" y="1583"/>
                  <a:pt x="32" y="1583"/>
                </a:cubicBezTo>
                <a:cubicBezTo>
                  <a:pt x="34" y="1583"/>
                  <a:pt x="36" y="1583"/>
                  <a:pt x="38" y="1583"/>
                </a:cubicBezTo>
                <a:lnTo>
                  <a:pt x="330" y="1562"/>
                </a:lnTo>
                <a:lnTo>
                  <a:pt x="333" y="1599"/>
                </a:lnTo>
                <a:lnTo>
                  <a:pt x="257" y="1604"/>
                </a:lnTo>
                <a:cubicBezTo>
                  <a:pt x="240" y="1605"/>
                  <a:pt x="226" y="1621"/>
                  <a:pt x="228" y="1640"/>
                </a:cubicBezTo>
                <a:lnTo>
                  <a:pt x="235" y="1748"/>
                </a:lnTo>
                <a:cubicBezTo>
                  <a:pt x="236" y="1764"/>
                  <a:pt x="252" y="1778"/>
                  <a:pt x="266" y="1778"/>
                </a:cubicBezTo>
                <a:cubicBezTo>
                  <a:pt x="268" y="1778"/>
                  <a:pt x="269" y="1778"/>
                  <a:pt x="271" y="1777"/>
                </a:cubicBezTo>
                <a:lnTo>
                  <a:pt x="488" y="1763"/>
                </a:lnTo>
                <a:cubicBezTo>
                  <a:pt x="496" y="1761"/>
                  <a:pt x="505" y="1757"/>
                  <a:pt x="510" y="1750"/>
                </a:cubicBezTo>
                <a:lnTo>
                  <a:pt x="601" y="1645"/>
                </a:lnTo>
                <a:lnTo>
                  <a:pt x="765" y="1634"/>
                </a:lnTo>
                <a:lnTo>
                  <a:pt x="786" y="1926"/>
                </a:lnTo>
                <a:cubicBezTo>
                  <a:pt x="787" y="1936"/>
                  <a:pt x="791" y="1943"/>
                  <a:pt x="798" y="1948"/>
                </a:cubicBezTo>
                <a:cubicBezTo>
                  <a:pt x="803" y="1953"/>
                  <a:pt x="810" y="1957"/>
                  <a:pt x="819" y="1957"/>
                </a:cubicBezTo>
                <a:cubicBezTo>
                  <a:pt x="820" y="1957"/>
                  <a:pt x="821" y="1956"/>
                  <a:pt x="822" y="1956"/>
                </a:cubicBezTo>
                <a:lnTo>
                  <a:pt x="1072" y="1938"/>
                </a:lnTo>
                <a:lnTo>
                  <a:pt x="1019" y="2004"/>
                </a:lnTo>
                <a:cubicBezTo>
                  <a:pt x="1014" y="2011"/>
                  <a:pt x="1011" y="2019"/>
                  <a:pt x="1012" y="2028"/>
                </a:cubicBezTo>
                <a:cubicBezTo>
                  <a:pt x="1014" y="2037"/>
                  <a:pt x="1017" y="2045"/>
                  <a:pt x="1025" y="2050"/>
                </a:cubicBezTo>
                <a:lnTo>
                  <a:pt x="1262" y="2237"/>
                </a:lnTo>
                <a:cubicBezTo>
                  <a:pt x="1267" y="2242"/>
                  <a:pt x="1274" y="2244"/>
                  <a:pt x="1282" y="2244"/>
                </a:cubicBezTo>
                <a:cubicBezTo>
                  <a:pt x="1283" y="2244"/>
                  <a:pt x="1283" y="2244"/>
                  <a:pt x="1290" y="2242"/>
                </a:cubicBezTo>
                <a:lnTo>
                  <a:pt x="1709" y="2211"/>
                </a:lnTo>
                <a:cubicBezTo>
                  <a:pt x="1718" y="2209"/>
                  <a:pt x="1725" y="2207"/>
                  <a:pt x="1731" y="2201"/>
                </a:cubicBezTo>
                <a:lnTo>
                  <a:pt x="1834" y="2092"/>
                </a:lnTo>
                <a:cubicBezTo>
                  <a:pt x="1840" y="2085"/>
                  <a:pt x="1843" y="2076"/>
                  <a:pt x="1843" y="2067"/>
                </a:cubicBezTo>
                <a:lnTo>
                  <a:pt x="1838" y="1999"/>
                </a:lnTo>
                <a:lnTo>
                  <a:pt x="1913" y="1994"/>
                </a:lnTo>
                <a:cubicBezTo>
                  <a:pt x="1921" y="1993"/>
                  <a:pt x="1930" y="1989"/>
                  <a:pt x="1936" y="1982"/>
                </a:cubicBezTo>
                <a:cubicBezTo>
                  <a:pt x="1941" y="1976"/>
                  <a:pt x="1943" y="1968"/>
                  <a:pt x="1943" y="1958"/>
                </a:cubicBezTo>
                <a:lnTo>
                  <a:pt x="1927" y="1742"/>
                </a:lnTo>
                <a:cubicBezTo>
                  <a:pt x="1926" y="1733"/>
                  <a:pt x="1922" y="1724"/>
                  <a:pt x="1916" y="1719"/>
                </a:cubicBezTo>
                <a:cubicBezTo>
                  <a:pt x="1910" y="1714"/>
                  <a:pt x="1903" y="1711"/>
                  <a:pt x="1895" y="1711"/>
                </a:cubicBezTo>
                <a:cubicBezTo>
                  <a:pt x="1894" y="1711"/>
                  <a:pt x="1893" y="1712"/>
                  <a:pt x="1892" y="1712"/>
                </a:cubicBezTo>
                <a:lnTo>
                  <a:pt x="1817" y="1717"/>
                </a:lnTo>
                <a:lnTo>
                  <a:pt x="1803" y="1539"/>
                </a:lnTo>
                <a:lnTo>
                  <a:pt x="1895" y="1440"/>
                </a:lnTo>
                <a:cubicBezTo>
                  <a:pt x="1897" y="1437"/>
                  <a:pt x="1900" y="1435"/>
                  <a:pt x="1901" y="1431"/>
                </a:cubicBezTo>
                <a:lnTo>
                  <a:pt x="1991" y="1221"/>
                </a:lnTo>
                <a:lnTo>
                  <a:pt x="2083" y="1097"/>
                </a:lnTo>
                <a:cubicBezTo>
                  <a:pt x="2089" y="1091"/>
                  <a:pt x="2090" y="1083"/>
                  <a:pt x="2090" y="1076"/>
                </a:cubicBezTo>
                <a:lnTo>
                  <a:pt x="2076" y="880"/>
                </a:lnTo>
                <a:lnTo>
                  <a:pt x="2176" y="771"/>
                </a:lnTo>
                <a:lnTo>
                  <a:pt x="2269" y="656"/>
                </a:lnTo>
                <a:cubicBezTo>
                  <a:pt x="2272" y="651"/>
                  <a:pt x="2275" y="641"/>
                  <a:pt x="2275" y="634"/>
                </a:cubicBezTo>
                <a:lnTo>
                  <a:pt x="2267" y="526"/>
                </a:lnTo>
                <a:cubicBezTo>
                  <a:pt x="2267" y="516"/>
                  <a:pt x="2264" y="509"/>
                  <a:pt x="2256" y="504"/>
                </a:cubicBezTo>
                <a:lnTo>
                  <a:pt x="2159" y="417"/>
                </a:lnTo>
                <a:lnTo>
                  <a:pt x="2152" y="323"/>
                </a:lnTo>
                <a:cubicBezTo>
                  <a:pt x="2152" y="313"/>
                  <a:pt x="2147" y="305"/>
                  <a:pt x="2141" y="300"/>
                </a:cubicBezTo>
                <a:lnTo>
                  <a:pt x="2027" y="208"/>
                </a:lnTo>
                <a:lnTo>
                  <a:pt x="2021" y="114"/>
                </a:lnTo>
                <a:cubicBezTo>
                  <a:pt x="2020" y="105"/>
                  <a:pt x="2016" y="98"/>
                  <a:pt x="2010" y="93"/>
                </a:cubicBezTo>
                <a:cubicBezTo>
                  <a:pt x="2004" y="88"/>
                  <a:pt x="1997" y="84"/>
                  <a:pt x="1989" y="84"/>
                </a:cubicBezTo>
                <a:cubicBezTo>
                  <a:pt x="1988" y="84"/>
                  <a:pt x="1987" y="84"/>
                  <a:pt x="1986" y="84"/>
                </a:cubicBezTo>
                <a:lnTo>
                  <a:pt x="1809" y="98"/>
                </a:lnTo>
                <a:lnTo>
                  <a:pt x="1803" y="30"/>
                </a:lnTo>
                <a:cubicBezTo>
                  <a:pt x="1802" y="20"/>
                  <a:pt x="1797" y="10"/>
                  <a:pt x="1788" y="5"/>
                </a:cubicBezTo>
                <a:cubicBezTo>
                  <a:pt x="1784" y="2"/>
                  <a:pt x="1778" y="0"/>
                  <a:pt x="17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984;p51">
            <a:extLst>
              <a:ext uri="{FF2B5EF4-FFF2-40B4-BE49-F238E27FC236}">
                <a16:creationId xmlns:a16="http://schemas.microsoft.com/office/drawing/2014/main" id="{7FA02CD4-C22F-330D-2300-534035DA6414}"/>
              </a:ext>
            </a:extLst>
          </p:cNvPr>
          <p:cNvSpPr/>
          <p:nvPr/>
        </p:nvSpPr>
        <p:spPr>
          <a:xfrm>
            <a:off x="1598711" y="2528395"/>
            <a:ext cx="12520" cy="5482"/>
          </a:xfrm>
          <a:custGeom>
            <a:avLst/>
            <a:gdLst/>
            <a:ahLst/>
            <a:cxnLst/>
            <a:rect l="l" t="t" r="r" b="b"/>
            <a:pathLst>
              <a:path w="169" h="74" extrusionOk="0">
                <a:moveTo>
                  <a:pt x="138" y="1"/>
                </a:moveTo>
                <a:cubicBezTo>
                  <a:pt x="136" y="1"/>
                  <a:pt x="134" y="1"/>
                  <a:pt x="132" y="1"/>
                </a:cubicBezTo>
                <a:lnTo>
                  <a:pt x="31" y="8"/>
                </a:lnTo>
                <a:cubicBezTo>
                  <a:pt x="13" y="9"/>
                  <a:pt x="0" y="25"/>
                  <a:pt x="1" y="43"/>
                </a:cubicBezTo>
                <a:cubicBezTo>
                  <a:pt x="2" y="60"/>
                  <a:pt x="17" y="73"/>
                  <a:pt x="33" y="73"/>
                </a:cubicBezTo>
                <a:lnTo>
                  <a:pt x="37" y="73"/>
                </a:lnTo>
                <a:lnTo>
                  <a:pt x="138" y="67"/>
                </a:lnTo>
                <a:cubicBezTo>
                  <a:pt x="156" y="65"/>
                  <a:pt x="169" y="49"/>
                  <a:pt x="168" y="32"/>
                </a:cubicBezTo>
                <a:cubicBezTo>
                  <a:pt x="166" y="15"/>
                  <a:pt x="152" y="1"/>
                  <a:pt x="1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985;p51">
            <a:extLst>
              <a:ext uri="{FF2B5EF4-FFF2-40B4-BE49-F238E27FC236}">
                <a16:creationId xmlns:a16="http://schemas.microsoft.com/office/drawing/2014/main" id="{962364D8-55D3-CA1F-B1A6-F44DAD0DE4BF}"/>
              </a:ext>
            </a:extLst>
          </p:cNvPr>
          <p:cNvSpPr/>
          <p:nvPr/>
        </p:nvSpPr>
        <p:spPr>
          <a:xfrm>
            <a:off x="1525809" y="2517950"/>
            <a:ext cx="12520" cy="5482"/>
          </a:xfrm>
          <a:custGeom>
            <a:avLst/>
            <a:gdLst/>
            <a:ahLst/>
            <a:cxnLst/>
            <a:rect l="l" t="t" r="r" b="b"/>
            <a:pathLst>
              <a:path w="169" h="74" extrusionOk="0">
                <a:moveTo>
                  <a:pt x="138" y="0"/>
                </a:moveTo>
                <a:cubicBezTo>
                  <a:pt x="136" y="0"/>
                  <a:pt x="134" y="0"/>
                  <a:pt x="132" y="1"/>
                </a:cubicBezTo>
                <a:lnTo>
                  <a:pt x="30" y="8"/>
                </a:lnTo>
                <a:cubicBezTo>
                  <a:pt x="13" y="9"/>
                  <a:pt x="0" y="26"/>
                  <a:pt x="1" y="43"/>
                </a:cubicBezTo>
                <a:cubicBezTo>
                  <a:pt x="2" y="60"/>
                  <a:pt x="17" y="74"/>
                  <a:pt x="33" y="74"/>
                </a:cubicBezTo>
                <a:lnTo>
                  <a:pt x="37" y="74"/>
                </a:lnTo>
                <a:lnTo>
                  <a:pt x="138" y="65"/>
                </a:lnTo>
                <a:cubicBezTo>
                  <a:pt x="156" y="64"/>
                  <a:pt x="169" y="49"/>
                  <a:pt x="168" y="30"/>
                </a:cubicBezTo>
                <a:cubicBezTo>
                  <a:pt x="166" y="14"/>
                  <a:pt x="152" y="0"/>
                  <a:pt x="1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986;p51">
            <a:extLst>
              <a:ext uri="{FF2B5EF4-FFF2-40B4-BE49-F238E27FC236}">
                <a16:creationId xmlns:a16="http://schemas.microsoft.com/office/drawing/2014/main" id="{F016D9AF-664A-D14B-4AE8-55A512D90A01}"/>
              </a:ext>
            </a:extLst>
          </p:cNvPr>
          <p:cNvSpPr/>
          <p:nvPr/>
        </p:nvSpPr>
        <p:spPr>
          <a:xfrm>
            <a:off x="1494619" y="2435860"/>
            <a:ext cx="220407" cy="332131"/>
          </a:xfrm>
          <a:custGeom>
            <a:avLst/>
            <a:gdLst/>
            <a:ahLst/>
            <a:cxnLst/>
            <a:rect l="l" t="t" r="r" b="b"/>
            <a:pathLst>
              <a:path w="2975" h="4483" extrusionOk="0">
                <a:moveTo>
                  <a:pt x="1450" y="1"/>
                </a:moveTo>
                <a:lnTo>
                  <a:pt x="1349" y="9"/>
                </a:lnTo>
                <a:lnTo>
                  <a:pt x="1355" y="110"/>
                </a:lnTo>
                <a:lnTo>
                  <a:pt x="1256" y="335"/>
                </a:lnTo>
                <a:lnTo>
                  <a:pt x="1371" y="328"/>
                </a:lnTo>
                <a:lnTo>
                  <a:pt x="1265" y="450"/>
                </a:lnTo>
                <a:lnTo>
                  <a:pt x="1039" y="351"/>
                </a:lnTo>
                <a:lnTo>
                  <a:pt x="1156" y="458"/>
                </a:lnTo>
                <a:lnTo>
                  <a:pt x="1047" y="465"/>
                </a:lnTo>
                <a:lnTo>
                  <a:pt x="945" y="567"/>
                </a:lnTo>
                <a:lnTo>
                  <a:pt x="1061" y="667"/>
                </a:lnTo>
                <a:lnTo>
                  <a:pt x="1070" y="784"/>
                </a:lnTo>
                <a:lnTo>
                  <a:pt x="1077" y="886"/>
                </a:lnTo>
                <a:lnTo>
                  <a:pt x="960" y="792"/>
                </a:lnTo>
                <a:lnTo>
                  <a:pt x="859" y="799"/>
                </a:lnTo>
                <a:lnTo>
                  <a:pt x="850" y="683"/>
                </a:lnTo>
                <a:lnTo>
                  <a:pt x="742" y="691"/>
                </a:lnTo>
                <a:lnTo>
                  <a:pt x="635" y="699"/>
                </a:lnTo>
                <a:lnTo>
                  <a:pt x="534" y="822"/>
                </a:lnTo>
                <a:lnTo>
                  <a:pt x="541" y="923"/>
                </a:lnTo>
                <a:lnTo>
                  <a:pt x="548" y="1033"/>
                </a:lnTo>
                <a:lnTo>
                  <a:pt x="556" y="1141"/>
                </a:lnTo>
                <a:lnTo>
                  <a:pt x="672" y="1234"/>
                </a:lnTo>
                <a:lnTo>
                  <a:pt x="679" y="1343"/>
                </a:lnTo>
                <a:lnTo>
                  <a:pt x="469" y="1357"/>
                </a:lnTo>
                <a:lnTo>
                  <a:pt x="476" y="1465"/>
                </a:lnTo>
                <a:lnTo>
                  <a:pt x="485" y="1574"/>
                </a:lnTo>
                <a:lnTo>
                  <a:pt x="370" y="1583"/>
                </a:lnTo>
                <a:lnTo>
                  <a:pt x="275" y="1698"/>
                </a:lnTo>
                <a:lnTo>
                  <a:pt x="283" y="1806"/>
                </a:lnTo>
                <a:lnTo>
                  <a:pt x="291" y="1916"/>
                </a:lnTo>
                <a:lnTo>
                  <a:pt x="81" y="2032"/>
                </a:lnTo>
                <a:lnTo>
                  <a:pt x="116" y="2064"/>
                </a:lnTo>
                <a:lnTo>
                  <a:pt x="120" y="2067"/>
                </a:lnTo>
                <a:lnTo>
                  <a:pt x="197" y="2133"/>
                </a:lnTo>
                <a:lnTo>
                  <a:pt x="313" y="2234"/>
                </a:lnTo>
                <a:lnTo>
                  <a:pt x="400" y="2009"/>
                </a:lnTo>
                <a:lnTo>
                  <a:pt x="515" y="2001"/>
                </a:lnTo>
                <a:lnTo>
                  <a:pt x="610" y="1892"/>
                </a:lnTo>
                <a:lnTo>
                  <a:pt x="718" y="1884"/>
                </a:lnTo>
                <a:lnTo>
                  <a:pt x="616" y="1995"/>
                </a:lnTo>
                <a:lnTo>
                  <a:pt x="522" y="2109"/>
                </a:lnTo>
                <a:lnTo>
                  <a:pt x="416" y="2227"/>
                </a:lnTo>
                <a:lnTo>
                  <a:pt x="530" y="2219"/>
                </a:lnTo>
                <a:lnTo>
                  <a:pt x="538" y="2327"/>
                </a:lnTo>
                <a:lnTo>
                  <a:pt x="422" y="2334"/>
                </a:lnTo>
                <a:lnTo>
                  <a:pt x="320" y="2343"/>
                </a:lnTo>
                <a:lnTo>
                  <a:pt x="219" y="2450"/>
                </a:lnTo>
                <a:lnTo>
                  <a:pt x="125" y="2670"/>
                </a:lnTo>
                <a:lnTo>
                  <a:pt x="135" y="2784"/>
                </a:lnTo>
                <a:lnTo>
                  <a:pt x="141" y="2885"/>
                </a:lnTo>
                <a:lnTo>
                  <a:pt x="242" y="2776"/>
                </a:lnTo>
                <a:lnTo>
                  <a:pt x="336" y="2558"/>
                </a:lnTo>
                <a:lnTo>
                  <a:pt x="438" y="2552"/>
                </a:lnTo>
                <a:lnTo>
                  <a:pt x="560" y="2638"/>
                </a:lnTo>
                <a:lnTo>
                  <a:pt x="568" y="2753"/>
                </a:lnTo>
                <a:lnTo>
                  <a:pt x="460" y="2863"/>
                </a:lnTo>
                <a:lnTo>
                  <a:pt x="359" y="2869"/>
                </a:lnTo>
                <a:lnTo>
                  <a:pt x="366" y="2979"/>
                </a:lnTo>
                <a:lnTo>
                  <a:pt x="468" y="2970"/>
                </a:lnTo>
                <a:lnTo>
                  <a:pt x="583" y="2963"/>
                </a:lnTo>
                <a:lnTo>
                  <a:pt x="693" y="3073"/>
                </a:lnTo>
                <a:lnTo>
                  <a:pt x="801" y="3065"/>
                </a:lnTo>
                <a:lnTo>
                  <a:pt x="808" y="3165"/>
                </a:lnTo>
                <a:lnTo>
                  <a:pt x="699" y="3172"/>
                </a:lnTo>
                <a:lnTo>
                  <a:pt x="707" y="3281"/>
                </a:lnTo>
                <a:lnTo>
                  <a:pt x="612" y="3390"/>
                </a:lnTo>
                <a:lnTo>
                  <a:pt x="505" y="3508"/>
                </a:lnTo>
                <a:lnTo>
                  <a:pt x="412" y="3623"/>
                </a:lnTo>
                <a:lnTo>
                  <a:pt x="302" y="3631"/>
                </a:lnTo>
                <a:lnTo>
                  <a:pt x="310" y="3739"/>
                </a:lnTo>
                <a:lnTo>
                  <a:pt x="209" y="3847"/>
                </a:lnTo>
                <a:lnTo>
                  <a:pt x="100" y="3854"/>
                </a:lnTo>
                <a:lnTo>
                  <a:pt x="109" y="3971"/>
                </a:lnTo>
                <a:lnTo>
                  <a:pt x="0" y="3978"/>
                </a:lnTo>
                <a:lnTo>
                  <a:pt x="8" y="4078"/>
                </a:lnTo>
                <a:lnTo>
                  <a:pt x="22" y="4296"/>
                </a:lnTo>
                <a:lnTo>
                  <a:pt x="31" y="4404"/>
                </a:lnTo>
                <a:lnTo>
                  <a:pt x="138" y="4396"/>
                </a:lnTo>
                <a:lnTo>
                  <a:pt x="132" y="4289"/>
                </a:lnTo>
                <a:lnTo>
                  <a:pt x="124" y="4180"/>
                </a:lnTo>
                <a:lnTo>
                  <a:pt x="232" y="4172"/>
                </a:lnTo>
                <a:lnTo>
                  <a:pt x="348" y="4272"/>
                </a:lnTo>
                <a:lnTo>
                  <a:pt x="356" y="4382"/>
                </a:lnTo>
                <a:lnTo>
                  <a:pt x="471" y="4482"/>
                </a:lnTo>
                <a:lnTo>
                  <a:pt x="464" y="4374"/>
                </a:lnTo>
                <a:lnTo>
                  <a:pt x="458" y="4266"/>
                </a:lnTo>
                <a:lnTo>
                  <a:pt x="551" y="4150"/>
                </a:lnTo>
                <a:lnTo>
                  <a:pt x="673" y="4250"/>
                </a:lnTo>
                <a:lnTo>
                  <a:pt x="681" y="4358"/>
                </a:lnTo>
                <a:lnTo>
                  <a:pt x="884" y="4234"/>
                </a:lnTo>
                <a:lnTo>
                  <a:pt x="892" y="4343"/>
                </a:lnTo>
                <a:lnTo>
                  <a:pt x="1000" y="4337"/>
                </a:lnTo>
                <a:lnTo>
                  <a:pt x="992" y="4227"/>
                </a:lnTo>
                <a:lnTo>
                  <a:pt x="1101" y="4220"/>
                </a:lnTo>
                <a:lnTo>
                  <a:pt x="1210" y="4321"/>
                </a:lnTo>
                <a:lnTo>
                  <a:pt x="1319" y="4313"/>
                </a:lnTo>
                <a:lnTo>
                  <a:pt x="1421" y="4197"/>
                </a:lnTo>
                <a:lnTo>
                  <a:pt x="1426" y="4269"/>
                </a:lnTo>
                <a:lnTo>
                  <a:pt x="1428" y="4305"/>
                </a:lnTo>
                <a:lnTo>
                  <a:pt x="1434" y="4415"/>
                </a:lnTo>
                <a:lnTo>
                  <a:pt x="1544" y="4406"/>
                </a:lnTo>
                <a:lnTo>
                  <a:pt x="1651" y="4290"/>
                </a:lnTo>
                <a:lnTo>
                  <a:pt x="1746" y="4175"/>
                </a:lnTo>
                <a:lnTo>
                  <a:pt x="1860" y="4166"/>
                </a:lnTo>
                <a:lnTo>
                  <a:pt x="1853" y="4066"/>
                </a:lnTo>
                <a:lnTo>
                  <a:pt x="1853" y="4057"/>
                </a:lnTo>
                <a:lnTo>
                  <a:pt x="1946" y="4051"/>
                </a:lnTo>
                <a:lnTo>
                  <a:pt x="1943" y="4016"/>
                </a:lnTo>
                <a:lnTo>
                  <a:pt x="1938" y="3942"/>
                </a:lnTo>
                <a:lnTo>
                  <a:pt x="1946" y="3942"/>
                </a:lnTo>
                <a:lnTo>
                  <a:pt x="2047" y="3936"/>
                </a:lnTo>
                <a:lnTo>
                  <a:pt x="2163" y="4036"/>
                </a:lnTo>
                <a:lnTo>
                  <a:pt x="2264" y="3920"/>
                </a:lnTo>
                <a:lnTo>
                  <a:pt x="2249" y="3908"/>
                </a:lnTo>
                <a:lnTo>
                  <a:pt x="2147" y="3827"/>
                </a:lnTo>
                <a:lnTo>
                  <a:pt x="2196" y="3823"/>
                </a:lnTo>
                <a:lnTo>
                  <a:pt x="2257" y="3820"/>
                </a:lnTo>
                <a:lnTo>
                  <a:pt x="2358" y="3594"/>
                </a:lnTo>
                <a:lnTo>
                  <a:pt x="2347" y="3577"/>
                </a:lnTo>
                <a:lnTo>
                  <a:pt x="2226" y="3385"/>
                </a:lnTo>
                <a:lnTo>
                  <a:pt x="2110" y="3285"/>
                </a:lnTo>
                <a:lnTo>
                  <a:pt x="1994" y="3190"/>
                </a:lnTo>
                <a:lnTo>
                  <a:pt x="1886" y="3197"/>
                </a:lnTo>
                <a:lnTo>
                  <a:pt x="1677" y="3213"/>
                </a:lnTo>
                <a:lnTo>
                  <a:pt x="1575" y="3219"/>
                </a:lnTo>
                <a:lnTo>
                  <a:pt x="1453" y="3119"/>
                </a:lnTo>
                <a:lnTo>
                  <a:pt x="1345" y="3127"/>
                </a:lnTo>
                <a:lnTo>
                  <a:pt x="1337" y="3027"/>
                </a:lnTo>
                <a:lnTo>
                  <a:pt x="1445" y="3019"/>
                </a:lnTo>
                <a:lnTo>
                  <a:pt x="1567" y="3112"/>
                </a:lnTo>
                <a:lnTo>
                  <a:pt x="1668" y="3104"/>
                </a:lnTo>
                <a:lnTo>
                  <a:pt x="1785" y="3096"/>
                </a:lnTo>
                <a:lnTo>
                  <a:pt x="1777" y="2995"/>
                </a:lnTo>
                <a:lnTo>
                  <a:pt x="1980" y="2982"/>
                </a:lnTo>
                <a:lnTo>
                  <a:pt x="2080" y="2858"/>
                </a:lnTo>
                <a:lnTo>
                  <a:pt x="1973" y="2865"/>
                </a:lnTo>
                <a:lnTo>
                  <a:pt x="1855" y="2764"/>
                </a:lnTo>
                <a:lnTo>
                  <a:pt x="1761" y="2771"/>
                </a:lnTo>
                <a:lnTo>
                  <a:pt x="1755" y="2670"/>
                </a:lnTo>
                <a:lnTo>
                  <a:pt x="1957" y="2655"/>
                </a:lnTo>
                <a:lnTo>
                  <a:pt x="2064" y="2647"/>
                </a:lnTo>
                <a:lnTo>
                  <a:pt x="2181" y="2740"/>
                </a:lnTo>
                <a:lnTo>
                  <a:pt x="2290" y="2631"/>
                </a:lnTo>
                <a:lnTo>
                  <a:pt x="2390" y="2624"/>
                </a:lnTo>
                <a:lnTo>
                  <a:pt x="2382" y="2509"/>
                </a:lnTo>
                <a:lnTo>
                  <a:pt x="2587" y="2400"/>
                </a:lnTo>
                <a:lnTo>
                  <a:pt x="2693" y="2276"/>
                </a:lnTo>
                <a:lnTo>
                  <a:pt x="2686" y="2175"/>
                </a:lnTo>
                <a:lnTo>
                  <a:pt x="2563" y="2074"/>
                </a:lnTo>
                <a:lnTo>
                  <a:pt x="2670" y="1958"/>
                </a:lnTo>
                <a:lnTo>
                  <a:pt x="2772" y="1951"/>
                </a:lnTo>
                <a:lnTo>
                  <a:pt x="2765" y="1843"/>
                </a:lnTo>
                <a:lnTo>
                  <a:pt x="2880" y="1835"/>
                </a:lnTo>
                <a:lnTo>
                  <a:pt x="2974" y="1725"/>
                </a:lnTo>
                <a:lnTo>
                  <a:pt x="2967" y="1616"/>
                </a:lnTo>
                <a:lnTo>
                  <a:pt x="2959" y="1509"/>
                </a:lnTo>
                <a:lnTo>
                  <a:pt x="2859" y="1516"/>
                </a:lnTo>
                <a:lnTo>
                  <a:pt x="2743" y="1524"/>
                </a:lnTo>
                <a:lnTo>
                  <a:pt x="2640" y="1530"/>
                </a:lnTo>
                <a:lnTo>
                  <a:pt x="2632" y="1422"/>
                </a:lnTo>
                <a:lnTo>
                  <a:pt x="2510" y="1322"/>
                </a:lnTo>
                <a:lnTo>
                  <a:pt x="2408" y="1328"/>
                </a:lnTo>
                <a:lnTo>
                  <a:pt x="2198" y="1344"/>
                </a:lnTo>
                <a:lnTo>
                  <a:pt x="2083" y="1352"/>
                </a:lnTo>
                <a:lnTo>
                  <a:pt x="1865" y="1368"/>
                </a:lnTo>
                <a:lnTo>
                  <a:pt x="1757" y="1375"/>
                </a:lnTo>
                <a:lnTo>
                  <a:pt x="1556" y="1498"/>
                </a:lnTo>
                <a:lnTo>
                  <a:pt x="1454" y="1505"/>
                </a:lnTo>
                <a:lnTo>
                  <a:pt x="1447" y="1397"/>
                </a:lnTo>
                <a:lnTo>
                  <a:pt x="1438" y="1290"/>
                </a:lnTo>
                <a:lnTo>
                  <a:pt x="1431" y="1181"/>
                </a:lnTo>
                <a:lnTo>
                  <a:pt x="1640" y="1064"/>
                </a:lnTo>
                <a:lnTo>
                  <a:pt x="1735" y="1058"/>
                </a:lnTo>
                <a:lnTo>
                  <a:pt x="1728" y="949"/>
                </a:lnTo>
                <a:lnTo>
                  <a:pt x="1828" y="834"/>
                </a:lnTo>
                <a:lnTo>
                  <a:pt x="1936" y="827"/>
                </a:lnTo>
                <a:lnTo>
                  <a:pt x="2045" y="818"/>
                </a:lnTo>
                <a:lnTo>
                  <a:pt x="2155" y="708"/>
                </a:lnTo>
                <a:lnTo>
                  <a:pt x="2246" y="584"/>
                </a:lnTo>
                <a:lnTo>
                  <a:pt x="2457" y="569"/>
                </a:lnTo>
                <a:lnTo>
                  <a:pt x="2448" y="460"/>
                </a:lnTo>
                <a:lnTo>
                  <a:pt x="2557" y="359"/>
                </a:lnTo>
                <a:lnTo>
                  <a:pt x="2434" y="252"/>
                </a:lnTo>
                <a:lnTo>
                  <a:pt x="2333" y="259"/>
                </a:lnTo>
                <a:lnTo>
                  <a:pt x="2223" y="266"/>
                </a:lnTo>
                <a:lnTo>
                  <a:pt x="2217" y="165"/>
                </a:lnTo>
                <a:lnTo>
                  <a:pt x="2007" y="282"/>
                </a:lnTo>
                <a:lnTo>
                  <a:pt x="1783" y="195"/>
                </a:lnTo>
                <a:lnTo>
                  <a:pt x="1775" y="80"/>
                </a:lnTo>
                <a:lnTo>
                  <a:pt x="1674" y="203"/>
                </a:lnTo>
                <a:lnTo>
                  <a:pt x="1573" y="95"/>
                </a:lnTo>
                <a:lnTo>
                  <a:pt x="1666" y="88"/>
                </a:lnTo>
                <a:lnTo>
                  <a:pt x="14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987;p51">
            <a:extLst>
              <a:ext uri="{FF2B5EF4-FFF2-40B4-BE49-F238E27FC236}">
                <a16:creationId xmlns:a16="http://schemas.microsoft.com/office/drawing/2014/main" id="{F64E0CF4-2A88-8C94-5263-B6A115275D0D}"/>
              </a:ext>
            </a:extLst>
          </p:cNvPr>
          <p:cNvSpPr/>
          <p:nvPr/>
        </p:nvSpPr>
        <p:spPr>
          <a:xfrm>
            <a:off x="1492100" y="2433342"/>
            <a:ext cx="225519" cy="337390"/>
          </a:xfrm>
          <a:custGeom>
            <a:avLst/>
            <a:gdLst/>
            <a:ahLst/>
            <a:cxnLst/>
            <a:rect l="l" t="t" r="r" b="b"/>
            <a:pathLst>
              <a:path w="3044" h="4554" extrusionOk="0">
                <a:moveTo>
                  <a:pt x="1477" y="70"/>
                </a:moveTo>
                <a:lnTo>
                  <a:pt x="1578" y="111"/>
                </a:lnTo>
                <a:lnTo>
                  <a:pt x="1574" y="118"/>
                </a:lnTo>
                <a:cubicBezTo>
                  <a:pt x="1569" y="130"/>
                  <a:pt x="1571" y="143"/>
                  <a:pt x="1581" y="153"/>
                </a:cubicBezTo>
                <a:lnTo>
                  <a:pt x="1682" y="260"/>
                </a:lnTo>
                <a:cubicBezTo>
                  <a:pt x="1689" y="267"/>
                  <a:pt x="1697" y="270"/>
                  <a:pt x="1707" y="270"/>
                </a:cubicBezTo>
                <a:cubicBezTo>
                  <a:pt x="1716" y="270"/>
                  <a:pt x="1723" y="267"/>
                  <a:pt x="1731" y="259"/>
                </a:cubicBezTo>
                <a:lnTo>
                  <a:pt x="1778" y="200"/>
                </a:lnTo>
                <a:lnTo>
                  <a:pt x="1781" y="233"/>
                </a:lnTo>
                <a:cubicBezTo>
                  <a:pt x="1783" y="246"/>
                  <a:pt x="1790" y="257"/>
                  <a:pt x="1801" y="262"/>
                </a:cubicBezTo>
                <a:lnTo>
                  <a:pt x="2025" y="348"/>
                </a:lnTo>
                <a:cubicBezTo>
                  <a:pt x="2029" y="350"/>
                  <a:pt x="2034" y="350"/>
                  <a:pt x="2038" y="350"/>
                </a:cubicBezTo>
                <a:cubicBezTo>
                  <a:pt x="2043" y="350"/>
                  <a:pt x="2049" y="349"/>
                  <a:pt x="2053" y="346"/>
                </a:cubicBezTo>
                <a:lnTo>
                  <a:pt x="2218" y="254"/>
                </a:lnTo>
                <a:lnTo>
                  <a:pt x="2222" y="305"/>
                </a:lnTo>
                <a:cubicBezTo>
                  <a:pt x="2223" y="321"/>
                  <a:pt x="2239" y="335"/>
                  <a:pt x="2254" y="335"/>
                </a:cubicBezTo>
                <a:cubicBezTo>
                  <a:pt x="2255" y="335"/>
                  <a:pt x="2256" y="335"/>
                  <a:pt x="2257" y="335"/>
                </a:cubicBezTo>
                <a:lnTo>
                  <a:pt x="2454" y="320"/>
                </a:lnTo>
                <a:lnTo>
                  <a:pt x="2540" y="394"/>
                </a:lnTo>
                <a:lnTo>
                  <a:pt x="2457" y="471"/>
                </a:lnTo>
                <a:cubicBezTo>
                  <a:pt x="2450" y="477"/>
                  <a:pt x="2446" y="488"/>
                  <a:pt x="2447" y="497"/>
                </a:cubicBezTo>
                <a:lnTo>
                  <a:pt x="2452" y="572"/>
                </a:lnTo>
                <a:lnTo>
                  <a:pt x="2274" y="586"/>
                </a:lnTo>
                <a:cubicBezTo>
                  <a:pt x="2265" y="587"/>
                  <a:pt x="2256" y="591"/>
                  <a:pt x="2251" y="598"/>
                </a:cubicBezTo>
                <a:lnTo>
                  <a:pt x="2161" y="718"/>
                </a:lnTo>
                <a:lnTo>
                  <a:pt x="2061" y="820"/>
                </a:lnTo>
                <a:lnTo>
                  <a:pt x="1857" y="835"/>
                </a:lnTo>
                <a:cubicBezTo>
                  <a:pt x="1848" y="836"/>
                  <a:pt x="1840" y="840"/>
                  <a:pt x="1835" y="846"/>
                </a:cubicBezTo>
                <a:lnTo>
                  <a:pt x="1734" y="962"/>
                </a:lnTo>
                <a:cubicBezTo>
                  <a:pt x="1729" y="968"/>
                  <a:pt x="1726" y="976"/>
                  <a:pt x="1726" y="986"/>
                </a:cubicBezTo>
                <a:lnTo>
                  <a:pt x="1732" y="1061"/>
                </a:lnTo>
                <a:lnTo>
                  <a:pt x="1670" y="1065"/>
                </a:lnTo>
                <a:cubicBezTo>
                  <a:pt x="1666" y="1065"/>
                  <a:pt x="1661" y="1066"/>
                  <a:pt x="1658" y="1069"/>
                </a:cubicBezTo>
                <a:lnTo>
                  <a:pt x="1447" y="1184"/>
                </a:lnTo>
                <a:cubicBezTo>
                  <a:pt x="1436" y="1191"/>
                  <a:pt x="1430" y="1202"/>
                  <a:pt x="1431" y="1216"/>
                </a:cubicBezTo>
                <a:lnTo>
                  <a:pt x="1455" y="1541"/>
                </a:lnTo>
                <a:cubicBezTo>
                  <a:pt x="1456" y="1550"/>
                  <a:pt x="1460" y="1558"/>
                  <a:pt x="1466" y="1562"/>
                </a:cubicBezTo>
                <a:cubicBezTo>
                  <a:pt x="1472" y="1568"/>
                  <a:pt x="1479" y="1571"/>
                  <a:pt x="1486" y="1571"/>
                </a:cubicBezTo>
                <a:cubicBezTo>
                  <a:pt x="1487" y="1571"/>
                  <a:pt x="1488" y="1571"/>
                  <a:pt x="1489" y="1571"/>
                </a:cubicBezTo>
                <a:lnTo>
                  <a:pt x="1591" y="1562"/>
                </a:lnTo>
                <a:cubicBezTo>
                  <a:pt x="1596" y="1561"/>
                  <a:pt x="1601" y="1560"/>
                  <a:pt x="1606" y="1558"/>
                </a:cubicBezTo>
                <a:lnTo>
                  <a:pt x="1799" y="1440"/>
                </a:lnTo>
                <a:lnTo>
                  <a:pt x="2530" y="1387"/>
                </a:lnTo>
                <a:lnTo>
                  <a:pt x="2632" y="1471"/>
                </a:lnTo>
                <a:lnTo>
                  <a:pt x="2639" y="1566"/>
                </a:lnTo>
                <a:cubicBezTo>
                  <a:pt x="2640" y="1575"/>
                  <a:pt x="2644" y="1582"/>
                  <a:pt x="2650" y="1587"/>
                </a:cubicBezTo>
                <a:cubicBezTo>
                  <a:pt x="2657" y="1592"/>
                  <a:pt x="2663" y="1596"/>
                  <a:pt x="2671" y="1596"/>
                </a:cubicBezTo>
                <a:cubicBezTo>
                  <a:pt x="2672" y="1596"/>
                  <a:pt x="2673" y="1596"/>
                  <a:pt x="2674" y="1596"/>
                </a:cubicBezTo>
                <a:lnTo>
                  <a:pt x="2960" y="1575"/>
                </a:lnTo>
                <a:lnTo>
                  <a:pt x="2972" y="1745"/>
                </a:lnTo>
                <a:lnTo>
                  <a:pt x="2897" y="1833"/>
                </a:lnTo>
                <a:lnTo>
                  <a:pt x="2794" y="1841"/>
                </a:lnTo>
                <a:cubicBezTo>
                  <a:pt x="2775" y="1842"/>
                  <a:pt x="2762" y="1858"/>
                  <a:pt x="2763" y="1877"/>
                </a:cubicBezTo>
                <a:lnTo>
                  <a:pt x="2769" y="1952"/>
                </a:lnTo>
                <a:lnTo>
                  <a:pt x="2700" y="1957"/>
                </a:lnTo>
                <a:cubicBezTo>
                  <a:pt x="2691" y="1957"/>
                  <a:pt x="2683" y="1961"/>
                  <a:pt x="2678" y="1967"/>
                </a:cubicBezTo>
                <a:lnTo>
                  <a:pt x="2571" y="2085"/>
                </a:lnTo>
                <a:cubicBezTo>
                  <a:pt x="2565" y="2091"/>
                  <a:pt x="2561" y="2101"/>
                  <a:pt x="2561" y="2109"/>
                </a:cubicBezTo>
                <a:cubicBezTo>
                  <a:pt x="2561" y="2118"/>
                  <a:pt x="2567" y="2128"/>
                  <a:pt x="2574" y="2133"/>
                </a:cubicBezTo>
                <a:lnTo>
                  <a:pt x="2685" y="2224"/>
                </a:lnTo>
                <a:lnTo>
                  <a:pt x="2691" y="2297"/>
                </a:lnTo>
                <a:lnTo>
                  <a:pt x="2597" y="2406"/>
                </a:lnTo>
                <a:lnTo>
                  <a:pt x="2398" y="2513"/>
                </a:lnTo>
                <a:cubicBezTo>
                  <a:pt x="2387" y="2519"/>
                  <a:pt x="2379" y="2531"/>
                  <a:pt x="2381" y="2544"/>
                </a:cubicBezTo>
                <a:lnTo>
                  <a:pt x="2387" y="2627"/>
                </a:lnTo>
                <a:lnTo>
                  <a:pt x="2319" y="2632"/>
                </a:lnTo>
                <a:cubicBezTo>
                  <a:pt x="2311" y="2632"/>
                  <a:pt x="2303" y="2635"/>
                  <a:pt x="2298" y="2640"/>
                </a:cubicBezTo>
                <a:lnTo>
                  <a:pt x="2210" y="2731"/>
                </a:lnTo>
                <a:lnTo>
                  <a:pt x="2117" y="2655"/>
                </a:lnTo>
                <a:cubicBezTo>
                  <a:pt x="2112" y="2650"/>
                  <a:pt x="2105" y="2647"/>
                  <a:pt x="2098" y="2647"/>
                </a:cubicBezTo>
                <a:cubicBezTo>
                  <a:pt x="2096" y="2647"/>
                  <a:pt x="2095" y="2647"/>
                  <a:pt x="2093" y="2647"/>
                </a:cubicBezTo>
                <a:lnTo>
                  <a:pt x="1783" y="2669"/>
                </a:lnTo>
                <a:cubicBezTo>
                  <a:pt x="1774" y="2670"/>
                  <a:pt x="1765" y="2674"/>
                  <a:pt x="1760" y="2681"/>
                </a:cubicBezTo>
                <a:cubicBezTo>
                  <a:pt x="1755" y="2687"/>
                  <a:pt x="1752" y="2695"/>
                  <a:pt x="1752" y="2705"/>
                </a:cubicBezTo>
                <a:lnTo>
                  <a:pt x="1760" y="2806"/>
                </a:lnTo>
                <a:cubicBezTo>
                  <a:pt x="1762" y="2823"/>
                  <a:pt x="1777" y="2836"/>
                  <a:pt x="1792" y="2836"/>
                </a:cubicBezTo>
                <a:cubicBezTo>
                  <a:pt x="1793" y="2836"/>
                  <a:pt x="1794" y="2836"/>
                  <a:pt x="1795" y="2836"/>
                </a:cubicBezTo>
                <a:lnTo>
                  <a:pt x="1876" y="2831"/>
                </a:lnTo>
                <a:lnTo>
                  <a:pt x="1982" y="2923"/>
                </a:lnTo>
                <a:cubicBezTo>
                  <a:pt x="1987" y="2928"/>
                  <a:pt x="1994" y="2931"/>
                  <a:pt x="2001" y="2931"/>
                </a:cubicBezTo>
                <a:cubicBezTo>
                  <a:pt x="2002" y="2931"/>
                  <a:pt x="2003" y="2931"/>
                  <a:pt x="2004" y="2931"/>
                </a:cubicBezTo>
                <a:lnTo>
                  <a:pt x="2039" y="2928"/>
                </a:lnTo>
                <a:lnTo>
                  <a:pt x="1994" y="2983"/>
                </a:lnTo>
                <a:lnTo>
                  <a:pt x="1806" y="2996"/>
                </a:lnTo>
                <a:cubicBezTo>
                  <a:pt x="1788" y="2997"/>
                  <a:pt x="1774" y="3013"/>
                  <a:pt x="1775" y="3030"/>
                </a:cubicBezTo>
                <a:lnTo>
                  <a:pt x="1781" y="3098"/>
                </a:lnTo>
                <a:lnTo>
                  <a:pt x="1609" y="3111"/>
                </a:lnTo>
                <a:lnTo>
                  <a:pt x="1497" y="3025"/>
                </a:lnTo>
                <a:cubicBezTo>
                  <a:pt x="1491" y="3020"/>
                  <a:pt x="1483" y="3019"/>
                  <a:pt x="1476" y="3019"/>
                </a:cubicBezTo>
                <a:lnTo>
                  <a:pt x="1367" y="3027"/>
                </a:lnTo>
                <a:cubicBezTo>
                  <a:pt x="1348" y="3028"/>
                  <a:pt x="1336" y="3044"/>
                  <a:pt x="1337" y="3062"/>
                </a:cubicBezTo>
                <a:lnTo>
                  <a:pt x="1343" y="3163"/>
                </a:lnTo>
                <a:cubicBezTo>
                  <a:pt x="1345" y="3171"/>
                  <a:pt x="1348" y="3179"/>
                  <a:pt x="1356" y="3185"/>
                </a:cubicBezTo>
                <a:cubicBezTo>
                  <a:pt x="1361" y="3189"/>
                  <a:pt x="1367" y="3192"/>
                  <a:pt x="1374" y="3192"/>
                </a:cubicBezTo>
                <a:cubicBezTo>
                  <a:pt x="1375" y="3192"/>
                  <a:pt x="1377" y="3192"/>
                  <a:pt x="1379" y="3192"/>
                </a:cubicBezTo>
                <a:lnTo>
                  <a:pt x="1473" y="3186"/>
                </a:lnTo>
                <a:lnTo>
                  <a:pt x="1587" y="3278"/>
                </a:lnTo>
                <a:cubicBezTo>
                  <a:pt x="1592" y="3283"/>
                  <a:pt x="1598" y="3286"/>
                  <a:pt x="1605" y="3286"/>
                </a:cubicBezTo>
                <a:cubicBezTo>
                  <a:pt x="1607" y="3286"/>
                  <a:pt x="1609" y="3286"/>
                  <a:pt x="1611" y="3286"/>
                </a:cubicBezTo>
                <a:lnTo>
                  <a:pt x="2017" y="3257"/>
                </a:lnTo>
                <a:lnTo>
                  <a:pt x="2121" y="3343"/>
                </a:lnTo>
                <a:lnTo>
                  <a:pt x="2232" y="3441"/>
                </a:lnTo>
                <a:lnTo>
                  <a:pt x="2352" y="3631"/>
                </a:lnTo>
                <a:lnTo>
                  <a:pt x="2267" y="3823"/>
                </a:lnTo>
                <a:lnTo>
                  <a:pt x="2178" y="3829"/>
                </a:lnTo>
                <a:cubicBezTo>
                  <a:pt x="2165" y="3830"/>
                  <a:pt x="2153" y="3840"/>
                  <a:pt x="2149" y="3852"/>
                </a:cubicBezTo>
                <a:cubicBezTo>
                  <a:pt x="2145" y="3866"/>
                  <a:pt x="2149" y="3879"/>
                  <a:pt x="2160" y="3887"/>
                </a:cubicBezTo>
                <a:lnTo>
                  <a:pt x="2248" y="3959"/>
                </a:lnTo>
                <a:lnTo>
                  <a:pt x="2191" y="4026"/>
                </a:lnTo>
                <a:lnTo>
                  <a:pt x="2100" y="3946"/>
                </a:lnTo>
                <a:cubicBezTo>
                  <a:pt x="2094" y="3941"/>
                  <a:pt x="2088" y="3938"/>
                  <a:pt x="2081" y="3938"/>
                </a:cubicBezTo>
                <a:cubicBezTo>
                  <a:pt x="2080" y="3938"/>
                  <a:pt x="2078" y="3938"/>
                  <a:pt x="2076" y="3938"/>
                </a:cubicBezTo>
                <a:lnTo>
                  <a:pt x="1968" y="3946"/>
                </a:lnTo>
                <a:cubicBezTo>
                  <a:pt x="1961" y="3947"/>
                  <a:pt x="1951" y="3951"/>
                  <a:pt x="1946" y="3957"/>
                </a:cubicBezTo>
                <a:cubicBezTo>
                  <a:pt x="1941" y="3964"/>
                  <a:pt x="1939" y="3972"/>
                  <a:pt x="1939" y="3981"/>
                </a:cubicBezTo>
                <a:lnTo>
                  <a:pt x="1944" y="4057"/>
                </a:lnTo>
                <a:lnTo>
                  <a:pt x="1883" y="4060"/>
                </a:lnTo>
                <a:cubicBezTo>
                  <a:pt x="1864" y="4061"/>
                  <a:pt x="1851" y="4078"/>
                  <a:pt x="1852" y="4096"/>
                </a:cubicBezTo>
                <a:lnTo>
                  <a:pt x="1858" y="4172"/>
                </a:lnTo>
                <a:lnTo>
                  <a:pt x="1775" y="4178"/>
                </a:lnTo>
                <a:cubicBezTo>
                  <a:pt x="1767" y="4178"/>
                  <a:pt x="1758" y="4183"/>
                  <a:pt x="1752" y="4189"/>
                </a:cubicBezTo>
                <a:lnTo>
                  <a:pt x="1659" y="4304"/>
                </a:lnTo>
                <a:lnTo>
                  <a:pt x="1560" y="4410"/>
                </a:lnTo>
                <a:lnTo>
                  <a:pt x="1497" y="4414"/>
                </a:lnTo>
                <a:lnTo>
                  <a:pt x="1484" y="4230"/>
                </a:lnTo>
                <a:cubicBezTo>
                  <a:pt x="1483" y="4216"/>
                  <a:pt x="1476" y="4205"/>
                  <a:pt x="1462" y="4201"/>
                </a:cubicBezTo>
                <a:cubicBezTo>
                  <a:pt x="1459" y="4200"/>
                  <a:pt x="1455" y="4199"/>
                  <a:pt x="1451" y="4199"/>
                </a:cubicBezTo>
                <a:cubicBezTo>
                  <a:pt x="1442" y="4199"/>
                  <a:pt x="1433" y="4203"/>
                  <a:pt x="1427" y="4210"/>
                </a:cubicBezTo>
                <a:lnTo>
                  <a:pt x="1335" y="4315"/>
                </a:lnTo>
                <a:lnTo>
                  <a:pt x="1254" y="4321"/>
                </a:lnTo>
                <a:lnTo>
                  <a:pt x="1155" y="4230"/>
                </a:lnTo>
                <a:cubicBezTo>
                  <a:pt x="1149" y="4224"/>
                  <a:pt x="1141" y="4220"/>
                  <a:pt x="1133" y="4220"/>
                </a:cubicBezTo>
                <a:cubicBezTo>
                  <a:pt x="1132" y="4220"/>
                  <a:pt x="1131" y="4220"/>
                  <a:pt x="1130" y="4221"/>
                </a:cubicBezTo>
                <a:lnTo>
                  <a:pt x="1023" y="4229"/>
                </a:lnTo>
                <a:cubicBezTo>
                  <a:pt x="1014" y="4230"/>
                  <a:pt x="1005" y="4234"/>
                  <a:pt x="1000" y="4240"/>
                </a:cubicBezTo>
                <a:cubicBezTo>
                  <a:pt x="994" y="4247"/>
                  <a:pt x="992" y="4255"/>
                  <a:pt x="992" y="4263"/>
                </a:cubicBezTo>
                <a:lnTo>
                  <a:pt x="998" y="4339"/>
                </a:lnTo>
                <a:lnTo>
                  <a:pt x="955" y="4341"/>
                </a:lnTo>
                <a:lnTo>
                  <a:pt x="950" y="4266"/>
                </a:lnTo>
                <a:cubicBezTo>
                  <a:pt x="950" y="4256"/>
                  <a:pt x="942" y="4246"/>
                  <a:pt x="932" y="4240"/>
                </a:cubicBezTo>
                <a:cubicBezTo>
                  <a:pt x="927" y="4238"/>
                  <a:pt x="922" y="4237"/>
                  <a:pt x="917" y="4237"/>
                </a:cubicBezTo>
                <a:cubicBezTo>
                  <a:pt x="911" y="4237"/>
                  <a:pt x="905" y="4238"/>
                  <a:pt x="900" y="4241"/>
                </a:cubicBezTo>
                <a:lnTo>
                  <a:pt x="743" y="4336"/>
                </a:lnTo>
                <a:lnTo>
                  <a:pt x="738" y="4282"/>
                </a:lnTo>
                <a:cubicBezTo>
                  <a:pt x="738" y="4273"/>
                  <a:pt x="733" y="4263"/>
                  <a:pt x="727" y="4258"/>
                </a:cubicBezTo>
                <a:lnTo>
                  <a:pt x="604" y="4158"/>
                </a:lnTo>
                <a:cubicBezTo>
                  <a:pt x="599" y="4153"/>
                  <a:pt x="592" y="4150"/>
                  <a:pt x="586" y="4150"/>
                </a:cubicBezTo>
                <a:cubicBezTo>
                  <a:pt x="584" y="4150"/>
                  <a:pt x="583" y="4150"/>
                  <a:pt x="581" y="4151"/>
                </a:cubicBezTo>
                <a:cubicBezTo>
                  <a:pt x="572" y="4152"/>
                  <a:pt x="564" y="4156"/>
                  <a:pt x="559" y="4162"/>
                </a:cubicBezTo>
                <a:lnTo>
                  <a:pt x="466" y="4278"/>
                </a:lnTo>
                <a:cubicBezTo>
                  <a:pt x="460" y="4284"/>
                  <a:pt x="457" y="4293"/>
                  <a:pt x="457" y="4302"/>
                </a:cubicBezTo>
                <a:lnTo>
                  <a:pt x="468" y="4439"/>
                </a:lnTo>
                <a:lnTo>
                  <a:pt x="468" y="4439"/>
                </a:lnTo>
                <a:lnTo>
                  <a:pt x="421" y="4399"/>
                </a:lnTo>
                <a:lnTo>
                  <a:pt x="411" y="4306"/>
                </a:lnTo>
                <a:cubicBezTo>
                  <a:pt x="410" y="4298"/>
                  <a:pt x="406" y="4289"/>
                  <a:pt x="400" y="4284"/>
                </a:cubicBezTo>
                <a:lnTo>
                  <a:pt x="284" y="4184"/>
                </a:lnTo>
                <a:cubicBezTo>
                  <a:pt x="279" y="4179"/>
                  <a:pt x="271" y="4176"/>
                  <a:pt x="263" y="4176"/>
                </a:cubicBezTo>
                <a:cubicBezTo>
                  <a:pt x="262" y="4176"/>
                  <a:pt x="261" y="4176"/>
                  <a:pt x="260" y="4176"/>
                </a:cubicBezTo>
                <a:lnTo>
                  <a:pt x="153" y="4184"/>
                </a:lnTo>
                <a:cubicBezTo>
                  <a:pt x="145" y="4185"/>
                  <a:pt x="135" y="4189"/>
                  <a:pt x="130" y="4196"/>
                </a:cubicBezTo>
                <a:cubicBezTo>
                  <a:pt x="125" y="4202"/>
                  <a:pt x="123" y="4210"/>
                  <a:pt x="123" y="4220"/>
                </a:cubicBezTo>
                <a:lnTo>
                  <a:pt x="135" y="4404"/>
                </a:lnTo>
                <a:lnTo>
                  <a:pt x="93" y="4407"/>
                </a:lnTo>
                <a:lnTo>
                  <a:pt x="67" y="4046"/>
                </a:lnTo>
                <a:lnTo>
                  <a:pt x="143" y="4040"/>
                </a:lnTo>
                <a:cubicBezTo>
                  <a:pt x="160" y="4039"/>
                  <a:pt x="174" y="4024"/>
                  <a:pt x="172" y="4006"/>
                </a:cubicBezTo>
                <a:lnTo>
                  <a:pt x="166" y="3923"/>
                </a:lnTo>
                <a:lnTo>
                  <a:pt x="242" y="3918"/>
                </a:lnTo>
                <a:cubicBezTo>
                  <a:pt x="250" y="3916"/>
                  <a:pt x="258" y="3913"/>
                  <a:pt x="264" y="3907"/>
                </a:cubicBezTo>
                <a:lnTo>
                  <a:pt x="365" y="3799"/>
                </a:lnTo>
                <a:cubicBezTo>
                  <a:pt x="372" y="3793"/>
                  <a:pt x="374" y="3783"/>
                  <a:pt x="374" y="3774"/>
                </a:cubicBezTo>
                <a:lnTo>
                  <a:pt x="369" y="3699"/>
                </a:lnTo>
                <a:lnTo>
                  <a:pt x="445" y="3694"/>
                </a:lnTo>
                <a:cubicBezTo>
                  <a:pt x="453" y="3694"/>
                  <a:pt x="462" y="3689"/>
                  <a:pt x="468" y="3681"/>
                </a:cubicBezTo>
                <a:lnTo>
                  <a:pt x="560" y="3567"/>
                </a:lnTo>
                <a:lnTo>
                  <a:pt x="669" y="3450"/>
                </a:lnTo>
                <a:lnTo>
                  <a:pt x="763" y="3341"/>
                </a:lnTo>
                <a:cubicBezTo>
                  <a:pt x="769" y="3335"/>
                  <a:pt x="771" y="3326"/>
                  <a:pt x="771" y="3317"/>
                </a:cubicBezTo>
                <a:lnTo>
                  <a:pt x="765" y="3242"/>
                </a:lnTo>
                <a:lnTo>
                  <a:pt x="841" y="3237"/>
                </a:lnTo>
                <a:cubicBezTo>
                  <a:pt x="859" y="3236"/>
                  <a:pt x="873" y="3220"/>
                  <a:pt x="872" y="3201"/>
                </a:cubicBezTo>
                <a:lnTo>
                  <a:pt x="864" y="3101"/>
                </a:lnTo>
                <a:cubicBezTo>
                  <a:pt x="863" y="3084"/>
                  <a:pt x="849" y="3071"/>
                  <a:pt x="833" y="3071"/>
                </a:cubicBezTo>
                <a:cubicBezTo>
                  <a:pt x="832" y="3071"/>
                  <a:pt x="831" y="3071"/>
                  <a:pt x="830" y="3071"/>
                </a:cubicBezTo>
                <a:lnTo>
                  <a:pt x="736" y="3077"/>
                </a:lnTo>
                <a:lnTo>
                  <a:pt x="635" y="2978"/>
                </a:lnTo>
                <a:cubicBezTo>
                  <a:pt x="630" y="2973"/>
                  <a:pt x="623" y="2970"/>
                  <a:pt x="616" y="2970"/>
                </a:cubicBezTo>
                <a:cubicBezTo>
                  <a:pt x="614" y="2970"/>
                  <a:pt x="613" y="2970"/>
                  <a:pt x="611" y="2970"/>
                </a:cubicBezTo>
                <a:lnTo>
                  <a:pt x="426" y="2983"/>
                </a:lnTo>
                <a:lnTo>
                  <a:pt x="424" y="2940"/>
                </a:lnTo>
                <a:lnTo>
                  <a:pt x="493" y="2935"/>
                </a:lnTo>
                <a:cubicBezTo>
                  <a:pt x="500" y="2935"/>
                  <a:pt x="508" y="2931"/>
                  <a:pt x="513" y="2925"/>
                </a:cubicBezTo>
                <a:lnTo>
                  <a:pt x="622" y="2815"/>
                </a:lnTo>
                <a:cubicBezTo>
                  <a:pt x="628" y="2809"/>
                  <a:pt x="630" y="2799"/>
                  <a:pt x="630" y="2790"/>
                </a:cubicBezTo>
                <a:lnTo>
                  <a:pt x="623" y="2675"/>
                </a:lnTo>
                <a:cubicBezTo>
                  <a:pt x="622" y="2665"/>
                  <a:pt x="617" y="2656"/>
                  <a:pt x="608" y="2650"/>
                </a:cubicBezTo>
                <a:lnTo>
                  <a:pt x="487" y="2565"/>
                </a:lnTo>
                <a:cubicBezTo>
                  <a:pt x="483" y="2561"/>
                  <a:pt x="477" y="2558"/>
                  <a:pt x="471" y="2558"/>
                </a:cubicBezTo>
                <a:cubicBezTo>
                  <a:pt x="470" y="2558"/>
                  <a:pt x="468" y="2558"/>
                  <a:pt x="467" y="2559"/>
                </a:cubicBezTo>
                <a:lnTo>
                  <a:pt x="365" y="2566"/>
                </a:lnTo>
                <a:cubicBezTo>
                  <a:pt x="353" y="2567"/>
                  <a:pt x="343" y="2574"/>
                  <a:pt x="337" y="2586"/>
                </a:cubicBezTo>
                <a:lnTo>
                  <a:pt x="247" y="2796"/>
                </a:lnTo>
                <a:lnTo>
                  <a:pt x="200" y="2847"/>
                </a:lnTo>
                <a:lnTo>
                  <a:pt x="191" y="2713"/>
                </a:lnTo>
                <a:lnTo>
                  <a:pt x="279" y="2508"/>
                </a:lnTo>
                <a:lnTo>
                  <a:pt x="368" y="2413"/>
                </a:lnTo>
                <a:lnTo>
                  <a:pt x="572" y="2398"/>
                </a:lnTo>
                <a:cubicBezTo>
                  <a:pt x="590" y="2397"/>
                  <a:pt x="603" y="2382"/>
                  <a:pt x="602" y="2363"/>
                </a:cubicBezTo>
                <a:lnTo>
                  <a:pt x="594" y="2255"/>
                </a:lnTo>
                <a:cubicBezTo>
                  <a:pt x="593" y="2246"/>
                  <a:pt x="588" y="2238"/>
                  <a:pt x="582" y="2233"/>
                </a:cubicBezTo>
                <a:cubicBezTo>
                  <a:pt x="577" y="2229"/>
                  <a:pt x="570" y="2225"/>
                  <a:pt x="563" y="2225"/>
                </a:cubicBezTo>
                <a:cubicBezTo>
                  <a:pt x="562" y="2225"/>
                  <a:pt x="561" y="2225"/>
                  <a:pt x="559" y="2226"/>
                </a:cubicBezTo>
                <a:lnTo>
                  <a:pt x="525" y="2228"/>
                </a:lnTo>
                <a:lnTo>
                  <a:pt x="578" y="2170"/>
                </a:lnTo>
                <a:lnTo>
                  <a:pt x="672" y="2056"/>
                </a:lnTo>
                <a:lnTo>
                  <a:pt x="774" y="1947"/>
                </a:lnTo>
                <a:cubicBezTo>
                  <a:pt x="783" y="1936"/>
                  <a:pt x="784" y="1922"/>
                  <a:pt x="779" y="1910"/>
                </a:cubicBezTo>
                <a:cubicBezTo>
                  <a:pt x="774" y="1900"/>
                  <a:pt x="764" y="1892"/>
                  <a:pt x="753" y="1892"/>
                </a:cubicBezTo>
                <a:cubicBezTo>
                  <a:pt x="751" y="1892"/>
                  <a:pt x="749" y="1892"/>
                  <a:pt x="748" y="1892"/>
                </a:cubicBezTo>
                <a:lnTo>
                  <a:pt x="639" y="1900"/>
                </a:lnTo>
                <a:cubicBezTo>
                  <a:pt x="632" y="1901"/>
                  <a:pt x="623" y="1905"/>
                  <a:pt x="618" y="1911"/>
                </a:cubicBezTo>
                <a:lnTo>
                  <a:pt x="531" y="2010"/>
                </a:lnTo>
                <a:lnTo>
                  <a:pt x="430" y="2018"/>
                </a:lnTo>
                <a:cubicBezTo>
                  <a:pt x="417" y="2019"/>
                  <a:pt x="406" y="2028"/>
                  <a:pt x="401" y="2039"/>
                </a:cubicBezTo>
                <a:lnTo>
                  <a:pt x="331" y="2220"/>
                </a:lnTo>
                <a:lnTo>
                  <a:pt x="170" y="2080"/>
                </a:lnTo>
                <a:lnTo>
                  <a:pt x="169" y="2078"/>
                </a:lnTo>
                <a:lnTo>
                  <a:pt x="337" y="1983"/>
                </a:lnTo>
                <a:cubicBezTo>
                  <a:pt x="349" y="1977"/>
                  <a:pt x="356" y="1965"/>
                  <a:pt x="354" y="1952"/>
                </a:cubicBezTo>
                <a:lnTo>
                  <a:pt x="341" y="1748"/>
                </a:lnTo>
                <a:lnTo>
                  <a:pt x="417" y="1653"/>
                </a:lnTo>
                <a:lnTo>
                  <a:pt x="519" y="1645"/>
                </a:lnTo>
                <a:cubicBezTo>
                  <a:pt x="526" y="1644"/>
                  <a:pt x="535" y="1639"/>
                  <a:pt x="541" y="1633"/>
                </a:cubicBezTo>
                <a:cubicBezTo>
                  <a:pt x="546" y="1627"/>
                  <a:pt x="549" y="1619"/>
                  <a:pt x="549" y="1609"/>
                </a:cubicBezTo>
                <a:lnTo>
                  <a:pt x="535" y="1425"/>
                </a:lnTo>
                <a:lnTo>
                  <a:pt x="713" y="1411"/>
                </a:lnTo>
                <a:cubicBezTo>
                  <a:pt x="722" y="1410"/>
                  <a:pt x="731" y="1406"/>
                  <a:pt x="736" y="1400"/>
                </a:cubicBezTo>
                <a:cubicBezTo>
                  <a:pt x="741" y="1394"/>
                  <a:pt x="744" y="1385"/>
                  <a:pt x="744" y="1377"/>
                </a:cubicBezTo>
                <a:lnTo>
                  <a:pt x="736" y="1269"/>
                </a:lnTo>
                <a:cubicBezTo>
                  <a:pt x="736" y="1259"/>
                  <a:pt x="731" y="1250"/>
                  <a:pt x="724" y="1245"/>
                </a:cubicBezTo>
                <a:lnTo>
                  <a:pt x="620" y="1162"/>
                </a:lnTo>
                <a:lnTo>
                  <a:pt x="599" y="870"/>
                </a:lnTo>
                <a:lnTo>
                  <a:pt x="682" y="768"/>
                </a:lnTo>
                <a:lnTo>
                  <a:pt x="853" y="755"/>
                </a:lnTo>
                <a:lnTo>
                  <a:pt x="859" y="839"/>
                </a:lnTo>
                <a:cubicBezTo>
                  <a:pt x="861" y="856"/>
                  <a:pt x="874" y="869"/>
                  <a:pt x="890" y="869"/>
                </a:cubicBezTo>
                <a:cubicBezTo>
                  <a:pt x="891" y="869"/>
                  <a:pt x="893" y="869"/>
                  <a:pt x="895" y="869"/>
                </a:cubicBezTo>
                <a:lnTo>
                  <a:pt x="984" y="863"/>
                </a:lnTo>
                <a:lnTo>
                  <a:pt x="1090" y="948"/>
                </a:lnTo>
                <a:cubicBezTo>
                  <a:pt x="1095" y="953"/>
                  <a:pt x="1103" y="956"/>
                  <a:pt x="1110" y="956"/>
                </a:cubicBezTo>
                <a:cubicBezTo>
                  <a:pt x="1115" y="956"/>
                  <a:pt x="1120" y="955"/>
                  <a:pt x="1125" y="952"/>
                </a:cubicBezTo>
                <a:cubicBezTo>
                  <a:pt x="1135" y="946"/>
                  <a:pt x="1143" y="935"/>
                  <a:pt x="1142" y="921"/>
                </a:cubicBezTo>
                <a:lnTo>
                  <a:pt x="1127" y="702"/>
                </a:lnTo>
                <a:cubicBezTo>
                  <a:pt x="1125" y="693"/>
                  <a:pt x="1122" y="686"/>
                  <a:pt x="1114" y="680"/>
                </a:cubicBezTo>
                <a:lnTo>
                  <a:pt x="1025" y="602"/>
                </a:lnTo>
                <a:lnTo>
                  <a:pt x="1093" y="534"/>
                </a:lnTo>
                <a:lnTo>
                  <a:pt x="1190" y="526"/>
                </a:lnTo>
                <a:cubicBezTo>
                  <a:pt x="1203" y="525"/>
                  <a:pt x="1215" y="516"/>
                  <a:pt x="1218" y="505"/>
                </a:cubicBezTo>
                <a:cubicBezTo>
                  <a:pt x="1220" y="499"/>
                  <a:pt x="1221" y="493"/>
                  <a:pt x="1220" y="488"/>
                </a:cubicBezTo>
                <a:lnTo>
                  <a:pt x="1220" y="488"/>
                </a:lnTo>
                <a:lnTo>
                  <a:pt x="1283" y="515"/>
                </a:lnTo>
                <a:cubicBezTo>
                  <a:pt x="1287" y="517"/>
                  <a:pt x="1292" y="518"/>
                  <a:pt x="1297" y="518"/>
                </a:cubicBezTo>
                <a:cubicBezTo>
                  <a:pt x="1305" y="518"/>
                  <a:pt x="1314" y="514"/>
                  <a:pt x="1320" y="508"/>
                </a:cubicBezTo>
                <a:lnTo>
                  <a:pt x="1427" y="385"/>
                </a:lnTo>
                <a:cubicBezTo>
                  <a:pt x="1435" y="374"/>
                  <a:pt x="1437" y="360"/>
                  <a:pt x="1431" y="348"/>
                </a:cubicBezTo>
                <a:cubicBezTo>
                  <a:pt x="1426" y="338"/>
                  <a:pt x="1416" y="330"/>
                  <a:pt x="1405" y="330"/>
                </a:cubicBezTo>
                <a:cubicBezTo>
                  <a:pt x="1403" y="330"/>
                  <a:pt x="1401" y="330"/>
                  <a:pt x="1400" y="331"/>
                </a:cubicBezTo>
                <a:lnTo>
                  <a:pt x="1338" y="335"/>
                </a:lnTo>
                <a:lnTo>
                  <a:pt x="1416" y="159"/>
                </a:lnTo>
                <a:cubicBezTo>
                  <a:pt x="1419" y="154"/>
                  <a:pt x="1419" y="148"/>
                  <a:pt x="1419" y="143"/>
                </a:cubicBezTo>
                <a:lnTo>
                  <a:pt x="1414" y="75"/>
                </a:lnTo>
                <a:lnTo>
                  <a:pt x="1477" y="70"/>
                </a:lnTo>
                <a:close/>
                <a:moveTo>
                  <a:pt x="1488" y="1"/>
                </a:moveTo>
                <a:cubicBezTo>
                  <a:pt x="1487" y="1"/>
                  <a:pt x="1485" y="1"/>
                  <a:pt x="1484" y="2"/>
                </a:cubicBezTo>
                <a:lnTo>
                  <a:pt x="1383" y="9"/>
                </a:lnTo>
                <a:cubicBezTo>
                  <a:pt x="1364" y="10"/>
                  <a:pt x="1352" y="26"/>
                  <a:pt x="1353" y="44"/>
                </a:cubicBezTo>
                <a:lnTo>
                  <a:pt x="1359" y="138"/>
                </a:lnTo>
                <a:lnTo>
                  <a:pt x="1263" y="356"/>
                </a:lnTo>
                <a:cubicBezTo>
                  <a:pt x="1258" y="366"/>
                  <a:pt x="1259" y="379"/>
                  <a:pt x="1265" y="388"/>
                </a:cubicBezTo>
                <a:cubicBezTo>
                  <a:pt x="1271" y="397"/>
                  <a:pt x="1280" y="403"/>
                  <a:pt x="1291" y="403"/>
                </a:cubicBezTo>
                <a:cubicBezTo>
                  <a:pt x="1292" y="403"/>
                  <a:pt x="1293" y="403"/>
                  <a:pt x="1294" y="402"/>
                </a:cubicBezTo>
                <a:lnTo>
                  <a:pt x="1331" y="399"/>
                </a:lnTo>
                <a:lnTo>
                  <a:pt x="1291" y="445"/>
                </a:lnTo>
                <a:lnTo>
                  <a:pt x="1088" y="356"/>
                </a:lnTo>
                <a:cubicBezTo>
                  <a:pt x="1084" y="353"/>
                  <a:pt x="1079" y="352"/>
                  <a:pt x="1074" y="352"/>
                </a:cubicBezTo>
                <a:cubicBezTo>
                  <a:pt x="1064" y="352"/>
                  <a:pt x="1054" y="358"/>
                  <a:pt x="1048" y="367"/>
                </a:cubicBezTo>
                <a:cubicBezTo>
                  <a:pt x="1039" y="380"/>
                  <a:pt x="1041" y="398"/>
                  <a:pt x="1053" y="409"/>
                </a:cubicBezTo>
                <a:lnTo>
                  <a:pt x="1114" y="465"/>
                </a:lnTo>
                <a:lnTo>
                  <a:pt x="1082" y="467"/>
                </a:lnTo>
                <a:cubicBezTo>
                  <a:pt x="1074" y="467"/>
                  <a:pt x="1066" y="471"/>
                  <a:pt x="1061" y="476"/>
                </a:cubicBezTo>
                <a:lnTo>
                  <a:pt x="959" y="577"/>
                </a:lnTo>
                <a:cubicBezTo>
                  <a:pt x="953" y="585"/>
                  <a:pt x="949" y="593"/>
                  <a:pt x="951" y="602"/>
                </a:cubicBezTo>
                <a:cubicBezTo>
                  <a:pt x="952" y="612"/>
                  <a:pt x="956" y="621"/>
                  <a:pt x="962" y="626"/>
                </a:cubicBezTo>
                <a:lnTo>
                  <a:pt x="1067" y="718"/>
                </a:lnTo>
                <a:lnTo>
                  <a:pt x="1077" y="848"/>
                </a:lnTo>
                <a:lnTo>
                  <a:pt x="1019" y="801"/>
                </a:lnTo>
                <a:cubicBezTo>
                  <a:pt x="1014" y="796"/>
                  <a:pt x="1007" y="794"/>
                  <a:pt x="1000" y="794"/>
                </a:cubicBezTo>
                <a:cubicBezTo>
                  <a:pt x="998" y="794"/>
                  <a:pt x="997" y="794"/>
                  <a:pt x="996" y="794"/>
                </a:cubicBezTo>
                <a:lnTo>
                  <a:pt x="927" y="799"/>
                </a:lnTo>
                <a:lnTo>
                  <a:pt x="921" y="716"/>
                </a:lnTo>
                <a:cubicBezTo>
                  <a:pt x="920" y="698"/>
                  <a:pt x="904" y="685"/>
                  <a:pt x="889" y="685"/>
                </a:cubicBezTo>
                <a:cubicBezTo>
                  <a:pt x="887" y="685"/>
                  <a:pt x="886" y="686"/>
                  <a:pt x="885" y="686"/>
                </a:cubicBezTo>
                <a:lnTo>
                  <a:pt x="668" y="701"/>
                </a:lnTo>
                <a:cubicBezTo>
                  <a:pt x="659" y="701"/>
                  <a:pt x="650" y="707"/>
                  <a:pt x="645" y="713"/>
                </a:cubicBezTo>
                <a:lnTo>
                  <a:pt x="545" y="837"/>
                </a:lnTo>
                <a:cubicBezTo>
                  <a:pt x="539" y="843"/>
                  <a:pt x="536" y="852"/>
                  <a:pt x="536" y="861"/>
                </a:cubicBezTo>
                <a:lnTo>
                  <a:pt x="558" y="1179"/>
                </a:lnTo>
                <a:cubicBezTo>
                  <a:pt x="558" y="1189"/>
                  <a:pt x="563" y="1197"/>
                  <a:pt x="571" y="1202"/>
                </a:cubicBezTo>
                <a:lnTo>
                  <a:pt x="675" y="1285"/>
                </a:lnTo>
                <a:lnTo>
                  <a:pt x="678" y="1348"/>
                </a:lnTo>
                <a:lnTo>
                  <a:pt x="500" y="1361"/>
                </a:lnTo>
                <a:cubicBezTo>
                  <a:pt x="482" y="1362"/>
                  <a:pt x="469" y="1378"/>
                  <a:pt x="470" y="1397"/>
                </a:cubicBezTo>
                <a:lnTo>
                  <a:pt x="483" y="1581"/>
                </a:lnTo>
                <a:lnTo>
                  <a:pt x="401" y="1587"/>
                </a:lnTo>
                <a:cubicBezTo>
                  <a:pt x="392" y="1587"/>
                  <a:pt x="383" y="1593"/>
                  <a:pt x="378" y="1600"/>
                </a:cubicBezTo>
                <a:lnTo>
                  <a:pt x="284" y="1715"/>
                </a:lnTo>
                <a:cubicBezTo>
                  <a:pt x="279" y="1722"/>
                  <a:pt x="276" y="1731"/>
                  <a:pt x="276" y="1738"/>
                </a:cubicBezTo>
                <a:lnTo>
                  <a:pt x="291" y="1935"/>
                </a:lnTo>
                <a:lnTo>
                  <a:pt x="99" y="2042"/>
                </a:lnTo>
                <a:cubicBezTo>
                  <a:pt x="90" y="2048"/>
                  <a:pt x="82" y="2056"/>
                  <a:pt x="82" y="2066"/>
                </a:cubicBezTo>
                <a:cubicBezTo>
                  <a:pt x="82" y="2077"/>
                  <a:pt x="87" y="2087"/>
                  <a:pt x="94" y="2094"/>
                </a:cubicBezTo>
                <a:lnTo>
                  <a:pt x="326" y="2295"/>
                </a:lnTo>
                <a:cubicBezTo>
                  <a:pt x="332" y="2301"/>
                  <a:pt x="339" y="2303"/>
                  <a:pt x="347" y="2303"/>
                </a:cubicBezTo>
                <a:cubicBezTo>
                  <a:pt x="349" y="2303"/>
                  <a:pt x="352" y="2303"/>
                  <a:pt x="354" y="2303"/>
                </a:cubicBezTo>
                <a:cubicBezTo>
                  <a:pt x="365" y="2300"/>
                  <a:pt x="373" y="2293"/>
                  <a:pt x="376" y="2283"/>
                </a:cubicBezTo>
                <a:lnTo>
                  <a:pt x="456" y="2079"/>
                </a:lnTo>
                <a:lnTo>
                  <a:pt x="550" y="2072"/>
                </a:lnTo>
                <a:cubicBezTo>
                  <a:pt x="557" y="2071"/>
                  <a:pt x="567" y="2066"/>
                  <a:pt x="572" y="2060"/>
                </a:cubicBezTo>
                <a:lnTo>
                  <a:pt x="657" y="1961"/>
                </a:lnTo>
                <a:lnTo>
                  <a:pt x="671" y="1960"/>
                </a:lnTo>
                <a:lnTo>
                  <a:pt x="624" y="2011"/>
                </a:lnTo>
                <a:lnTo>
                  <a:pt x="530" y="2126"/>
                </a:lnTo>
                <a:lnTo>
                  <a:pt x="423" y="2242"/>
                </a:lnTo>
                <a:cubicBezTo>
                  <a:pt x="415" y="2253"/>
                  <a:pt x="412" y="2267"/>
                  <a:pt x="418" y="2279"/>
                </a:cubicBezTo>
                <a:cubicBezTo>
                  <a:pt x="422" y="2289"/>
                  <a:pt x="434" y="2298"/>
                  <a:pt x="445" y="2298"/>
                </a:cubicBezTo>
                <a:cubicBezTo>
                  <a:pt x="447" y="2298"/>
                  <a:pt x="448" y="2298"/>
                  <a:pt x="449" y="2297"/>
                </a:cubicBezTo>
                <a:lnTo>
                  <a:pt x="531" y="2290"/>
                </a:lnTo>
                <a:lnTo>
                  <a:pt x="534" y="2334"/>
                </a:lnTo>
                <a:lnTo>
                  <a:pt x="349" y="2346"/>
                </a:lnTo>
                <a:cubicBezTo>
                  <a:pt x="342" y="2347"/>
                  <a:pt x="333" y="2351"/>
                  <a:pt x="328" y="2357"/>
                </a:cubicBezTo>
                <a:lnTo>
                  <a:pt x="227" y="2465"/>
                </a:lnTo>
                <a:cubicBezTo>
                  <a:pt x="224" y="2467"/>
                  <a:pt x="222" y="2470"/>
                  <a:pt x="220" y="2474"/>
                </a:cubicBezTo>
                <a:lnTo>
                  <a:pt x="126" y="2693"/>
                </a:lnTo>
                <a:cubicBezTo>
                  <a:pt x="124" y="2698"/>
                  <a:pt x="124" y="2704"/>
                  <a:pt x="124" y="2709"/>
                </a:cubicBezTo>
                <a:lnTo>
                  <a:pt x="140" y="2924"/>
                </a:lnTo>
                <a:cubicBezTo>
                  <a:pt x="141" y="2938"/>
                  <a:pt x="150" y="2949"/>
                  <a:pt x="162" y="2953"/>
                </a:cubicBezTo>
                <a:cubicBezTo>
                  <a:pt x="165" y="2954"/>
                  <a:pt x="168" y="2955"/>
                  <a:pt x="171" y="2955"/>
                </a:cubicBezTo>
                <a:cubicBezTo>
                  <a:pt x="181" y="2955"/>
                  <a:pt x="190" y="2951"/>
                  <a:pt x="197" y="2944"/>
                </a:cubicBezTo>
                <a:lnTo>
                  <a:pt x="298" y="2835"/>
                </a:lnTo>
                <a:cubicBezTo>
                  <a:pt x="301" y="2832"/>
                  <a:pt x="303" y="2830"/>
                  <a:pt x="305" y="2825"/>
                </a:cubicBezTo>
                <a:lnTo>
                  <a:pt x="391" y="2627"/>
                </a:lnTo>
                <a:lnTo>
                  <a:pt x="461" y="2621"/>
                </a:lnTo>
                <a:lnTo>
                  <a:pt x="560" y="2691"/>
                </a:lnTo>
                <a:lnTo>
                  <a:pt x="567" y="2776"/>
                </a:lnTo>
                <a:lnTo>
                  <a:pt x="478" y="2867"/>
                </a:lnTo>
                <a:lnTo>
                  <a:pt x="388" y="2873"/>
                </a:lnTo>
                <a:cubicBezTo>
                  <a:pt x="370" y="2875"/>
                  <a:pt x="357" y="2891"/>
                  <a:pt x="358" y="2909"/>
                </a:cubicBezTo>
                <a:lnTo>
                  <a:pt x="366" y="3017"/>
                </a:lnTo>
                <a:cubicBezTo>
                  <a:pt x="368" y="3034"/>
                  <a:pt x="382" y="3047"/>
                  <a:pt x="398" y="3047"/>
                </a:cubicBezTo>
                <a:cubicBezTo>
                  <a:pt x="399" y="3047"/>
                  <a:pt x="400" y="3047"/>
                  <a:pt x="401" y="3047"/>
                </a:cubicBezTo>
                <a:lnTo>
                  <a:pt x="603" y="3033"/>
                </a:lnTo>
                <a:lnTo>
                  <a:pt x="703" y="3131"/>
                </a:lnTo>
                <a:cubicBezTo>
                  <a:pt x="709" y="3137"/>
                  <a:pt x="717" y="3141"/>
                  <a:pt x="725" y="3141"/>
                </a:cubicBezTo>
                <a:cubicBezTo>
                  <a:pt x="726" y="3141"/>
                  <a:pt x="727" y="3141"/>
                  <a:pt x="728" y="3141"/>
                </a:cubicBezTo>
                <a:lnTo>
                  <a:pt x="803" y="3136"/>
                </a:lnTo>
                <a:lnTo>
                  <a:pt x="806" y="3170"/>
                </a:lnTo>
                <a:lnTo>
                  <a:pt x="731" y="3175"/>
                </a:lnTo>
                <a:cubicBezTo>
                  <a:pt x="712" y="3177"/>
                  <a:pt x="700" y="3193"/>
                  <a:pt x="701" y="3211"/>
                </a:cubicBezTo>
                <a:lnTo>
                  <a:pt x="707" y="3305"/>
                </a:lnTo>
                <a:lnTo>
                  <a:pt x="513" y="3522"/>
                </a:lnTo>
                <a:lnTo>
                  <a:pt x="429" y="3627"/>
                </a:lnTo>
                <a:lnTo>
                  <a:pt x="333" y="3633"/>
                </a:lnTo>
                <a:cubicBezTo>
                  <a:pt x="316" y="3635"/>
                  <a:pt x="302" y="3651"/>
                  <a:pt x="304" y="3669"/>
                </a:cubicBezTo>
                <a:lnTo>
                  <a:pt x="310" y="3762"/>
                </a:lnTo>
                <a:lnTo>
                  <a:pt x="227" y="3851"/>
                </a:lnTo>
                <a:lnTo>
                  <a:pt x="130" y="3857"/>
                </a:lnTo>
                <a:cubicBezTo>
                  <a:pt x="123" y="3859"/>
                  <a:pt x="114" y="3862"/>
                  <a:pt x="108" y="3870"/>
                </a:cubicBezTo>
                <a:cubicBezTo>
                  <a:pt x="103" y="3876"/>
                  <a:pt x="101" y="3883"/>
                  <a:pt x="101" y="3893"/>
                </a:cubicBezTo>
                <a:lnTo>
                  <a:pt x="107" y="3976"/>
                </a:lnTo>
                <a:lnTo>
                  <a:pt x="31" y="3981"/>
                </a:lnTo>
                <a:cubicBezTo>
                  <a:pt x="14" y="3982"/>
                  <a:pt x="0" y="3998"/>
                  <a:pt x="2" y="4017"/>
                </a:cubicBezTo>
                <a:lnTo>
                  <a:pt x="31" y="4442"/>
                </a:lnTo>
                <a:cubicBezTo>
                  <a:pt x="33" y="4458"/>
                  <a:pt x="47" y="4472"/>
                  <a:pt x="62" y="4472"/>
                </a:cubicBezTo>
                <a:cubicBezTo>
                  <a:pt x="64" y="4472"/>
                  <a:pt x="65" y="4472"/>
                  <a:pt x="67" y="4472"/>
                </a:cubicBezTo>
                <a:lnTo>
                  <a:pt x="175" y="4464"/>
                </a:lnTo>
                <a:cubicBezTo>
                  <a:pt x="193" y="4463"/>
                  <a:pt x="206" y="4448"/>
                  <a:pt x="205" y="4429"/>
                </a:cubicBezTo>
                <a:lnTo>
                  <a:pt x="192" y="4245"/>
                </a:lnTo>
                <a:lnTo>
                  <a:pt x="254" y="4240"/>
                </a:lnTo>
                <a:lnTo>
                  <a:pt x="351" y="4324"/>
                </a:lnTo>
                <a:lnTo>
                  <a:pt x="357" y="4418"/>
                </a:lnTo>
                <a:cubicBezTo>
                  <a:pt x="358" y="4428"/>
                  <a:pt x="362" y="4435"/>
                  <a:pt x="369" y="4440"/>
                </a:cubicBezTo>
                <a:lnTo>
                  <a:pt x="484" y="4540"/>
                </a:lnTo>
                <a:cubicBezTo>
                  <a:pt x="489" y="4546"/>
                  <a:pt x="498" y="4549"/>
                  <a:pt x="505" y="4549"/>
                </a:cubicBezTo>
                <a:cubicBezTo>
                  <a:pt x="506" y="4549"/>
                  <a:pt x="508" y="4549"/>
                  <a:pt x="509" y="4549"/>
                </a:cubicBezTo>
                <a:cubicBezTo>
                  <a:pt x="513" y="4549"/>
                  <a:pt x="518" y="4549"/>
                  <a:pt x="526" y="4554"/>
                </a:cubicBezTo>
                <a:cubicBezTo>
                  <a:pt x="537" y="4549"/>
                  <a:pt x="546" y="4536"/>
                  <a:pt x="545" y="4523"/>
                </a:cubicBezTo>
                <a:lnTo>
                  <a:pt x="530" y="4318"/>
                </a:lnTo>
                <a:lnTo>
                  <a:pt x="595" y="4237"/>
                </a:lnTo>
                <a:lnTo>
                  <a:pt x="681" y="4308"/>
                </a:lnTo>
                <a:lnTo>
                  <a:pt x="687" y="4402"/>
                </a:lnTo>
                <a:cubicBezTo>
                  <a:pt x="687" y="4412"/>
                  <a:pt x="694" y="4423"/>
                  <a:pt x="704" y="4428"/>
                </a:cubicBezTo>
                <a:cubicBezTo>
                  <a:pt x="709" y="4430"/>
                  <a:pt x="714" y="4432"/>
                  <a:pt x="720" y="4432"/>
                </a:cubicBezTo>
                <a:cubicBezTo>
                  <a:pt x="726" y="4432"/>
                  <a:pt x="732" y="4430"/>
                  <a:pt x="737" y="4427"/>
                </a:cubicBezTo>
                <a:lnTo>
                  <a:pt x="895" y="4331"/>
                </a:lnTo>
                <a:lnTo>
                  <a:pt x="899" y="4386"/>
                </a:lnTo>
                <a:cubicBezTo>
                  <a:pt x="900" y="4403"/>
                  <a:pt x="914" y="4417"/>
                  <a:pt x="930" y="4417"/>
                </a:cubicBezTo>
                <a:cubicBezTo>
                  <a:pt x="931" y="4417"/>
                  <a:pt x="932" y="4416"/>
                  <a:pt x="933" y="4416"/>
                </a:cubicBezTo>
                <a:lnTo>
                  <a:pt x="1041" y="4408"/>
                </a:lnTo>
                <a:cubicBezTo>
                  <a:pt x="1050" y="4407"/>
                  <a:pt x="1058" y="4403"/>
                  <a:pt x="1063" y="4397"/>
                </a:cubicBezTo>
                <a:cubicBezTo>
                  <a:pt x="1068" y="4390"/>
                  <a:pt x="1072" y="4382"/>
                  <a:pt x="1072" y="4373"/>
                </a:cubicBezTo>
                <a:lnTo>
                  <a:pt x="1066" y="4298"/>
                </a:lnTo>
                <a:lnTo>
                  <a:pt x="1128" y="4293"/>
                </a:lnTo>
                <a:lnTo>
                  <a:pt x="1227" y="4385"/>
                </a:lnTo>
                <a:cubicBezTo>
                  <a:pt x="1232" y="4390"/>
                  <a:pt x="1239" y="4394"/>
                  <a:pt x="1246" y="4394"/>
                </a:cubicBezTo>
                <a:cubicBezTo>
                  <a:pt x="1248" y="4394"/>
                  <a:pt x="1249" y="4394"/>
                  <a:pt x="1251" y="4393"/>
                </a:cubicBezTo>
                <a:lnTo>
                  <a:pt x="1359" y="4386"/>
                </a:lnTo>
                <a:cubicBezTo>
                  <a:pt x="1367" y="4385"/>
                  <a:pt x="1376" y="4381"/>
                  <a:pt x="1381" y="4375"/>
                </a:cubicBezTo>
                <a:lnTo>
                  <a:pt x="1431" y="4317"/>
                </a:lnTo>
                <a:lnTo>
                  <a:pt x="1440" y="4455"/>
                </a:lnTo>
                <a:cubicBezTo>
                  <a:pt x="1441" y="4464"/>
                  <a:pt x="1445" y="4472"/>
                  <a:pt x="1452" y="4477"/>
                </a:cubicBezTo>
                <a:cubicBezTo>
                  <a:pt x="1457" y="4481"/>
                  <a:pt x="1464" y="4485"/>
                  <a:pt x="1472" y="4485"/>
                </a:cubicBezTo>
                <a:cubicBezTo>
                  <a:pt x="1473" y="4485"/>
                  <a:pt x="1474" y="4485"/>
                  <a:pt x="1474" y="4485"/>
                </a:cubicBezTo>
                <a:lnTo>
                  <a:pt x="1583" y="4477"/>
                </a:lnTo>
                <a:cubicBezTo>
                  <a:pt x="1592" y="4477"/>
                  <a:pt x="1599" y="4474"/>
                  <a:pt x="1605" y="4466"/>
                </a:cubicBezTo>
                <a:lnTo>
                  <a:pt x="1713" y="4349"/>
                </a:lnTo>
                <a:lnTo>
                  <a:pt x="1799" y="4245"/>
                </a:lnTo>
                <a:lnTo>
                  <a:pt x="1900" y="4236"/>
                </a:lnTo>
                <a:cubicBezTo>
                  <a:pt x="1909" y="4235"/>
                  <a:pt x="1917" y="4231"/>
                  <a:pt x="1922" y="4225"/>
                </a:cubicBezTo>
                <a:cubicBezTo>
                  <a:pt x="1927" y="4219"/>
                  <a:pt x="1931" y="4210"/>
                  <a:pt x="1931" y="4201"/>
                </a:cubicBezTo>
                <a:lnTo>
                  <a:pt x="1925" y="4126"/>
                </a:lnTo>
                <a:lnTo>
                  <a:pt x="1987" y="4122"/>
                </a:lnTo>
                <a:cubicBezTo>
                  <a:pt x="1994" y="4121"/>
                  <a:pt x="2003" y="4116"/>
                  <a:pt x="2009" y="4110"/>
                </a:cubicBezTo>
                <a:cubicBezTo>
                  <a:pt x="2014" y="4104"/>
                  <a:pt x="2016" y="4096"/>
                  <a:pt x="2016" y="4086"/>
                </a:cubicBezTo>
                <a:lnTo>
                  <a:pt x="2011" y="4011"/>
                </a:lnTo>
                <a:lnTo>
                  <a:pt x="2073" y="4007"/>
                </a:lnTo>
                <a:lnTo>
                  <a:pt x="2179" y="4100"/>
                </a:lnTo>
                <a:cubicBezTo>
                  <a:pt x="2184" y="4104"/>
                  <a:pt x="2190" y="4108"/>
                  <a:pt x="2197" y="4108"/>
                </a:cubicBezTo>
                <a:cubicBezTo>
                  <a:pt x="2199" y="4108"/>
                  <a:pt x="2201" y="4107"/>
                  <a:pt x="2202" y="4107"/>
                </a:cubicBezTo>
                <a:cubicBezTo>
                  <a:pt x="2211" y="4106"/>
                  <a:pt x="2219" y="4102"/>
                  <a:pt x="2224" y="4096"/>
                </a:cubicBezTo>
                <a:lnTo>
                  <a:pt x="2325" y="3980"/>
                </a:lnTo>
                <a:cubicBezTo>
                  <a:pt x="2330" y="3974"/>
                  <a:pt x="2333" y="3964"/>
                  <a:pt x="2332" y="3955"/>
                </a:cubicBezTo>
                <a:cubicBezTo>
                  <a:pt x="2332" y="3946"/>
                  <a:pt x="2327" y="3938"/>
                  <a:pt x="2321" y="3933"/>
                </a:cubicBezTo>
                <a:lnTo>
                  <a:pt x="2270" y="3893"/>
                </a:lnTo>
                <a:lnTo>
                  <a:pt x="2296" y="3892"/>
                </a:lnTo>
                <a:cubicBezTo>
                  <a:pt x="2307" y="3891"/>
                  <a:pt x="2318" y="3882"/>
                  <a:pt x="2323" y="3872"/>
                </a:cubicBezTo>
                <a:lnTo>
                  <a:pt x="2425" y="3647"/>
                </a:lnTo>
                <a:cubicBezTo>
                  <a:pt x="2429" y="3636"/>
                  <a:pt x="2429" y="3625"/>
                  <a:pt x="2422" y="3616"/>
                </a:cubicBezTo>
                <a:lnTo>
                  <a:pt x="2291" y="3407"/>
                </a:lnTo>
                <a:lnTo>
                  <a:pt x="2285" y="3401"/>
                </a:lnTo>
                <a:lnTo>
                  <a:pt x="2167" y="3299"/>
                </a:lnTo>
                <a:lnTo>
                  <a:pt x="2051" y="3204"/>
                </a:lnTo>
                <a:cubicBezTo>
                  <a:pt x="2046" y="3199"/>
                  <a:pt x="2039" y="3196"/>
                  <a:pt x="2032" y="3196"/>
                </a:cubicBezTo>
                <a:cubicBezTo>
                  <a:pt x="2031" y="3196"/>
                  <a:pt x="2029" y="3196"/>
                  <a:pt x="2028" y="3196"/>
                </a:cubicBezTo>
                <a:lnTo>
                  <a:pt x="1622" y="3225"/>
                </a:lnTo>
                <a:lnTo>
                  <a:pt x="1509" y="3133"/>
                </a:lnTo>
                <a:cubicBezTo>
                  <a:pt x="1503" y="3127"/>
                  <a:pt x="1496" y="3124"/>
                  <a:pt x="1488" y="3124"/>
                </a:cubicBezTo>
                <a:cubicBezTo>
                  <a:pt x="1487" y="3124"/>
                  <a:pt x="1486" y="3124"/>
                  <a:pt x="1485" y="3124"/>
                </a:cubicBezTo>
                <a:lnTo>
                  <a:pt x="1410" y="3129"/>
                </a:lnTo>
                <a:lnTo>
                  <a:pt x="1407" y="3095"/>
                </a:lnTo>
                <a:lnTo>
                  <a:pt x="1471" y="3091"/>
                </a:lnTo>
                <a:lnTo>
                  <a:pt x="1583" y="3175"/>
                </a:lnTo>
                <a:cubicBezTo>
                  <a:pt x="1588" y="3179"/>
                  <a:pt x="1594" y="3182"/>
                  <a:pt x="1600" y="3182"/>
                </a:cubicBezTo>
                <a:cubicBezTo>
                  <a:pt x="1601" y="3182"/>
                  <a:pt x="1603" y="3182"/>
                  <a:pt x="1605" y="3181"/>
                </a:cubicBezTo>
                <a:lnTo>
                  <a:pt x="1822" y="3166"/>
                </a:lnTo>
                <a:cubicBezTo>
                  <a:pt x="1831" y="3165"/>
                  <a:pt x="1839" y="3161"/>
                  <a:pt x="1844" y="3154"/>
                </a:cubicBezTo>
                <a:cubicBezTo>
                  <a:pt x="1849" y="3148"/>
                  <a:pt x="1852" y="3140"/>
                  <a:pt x="1852" y="3131"/>
                </a:cubicBezTo>
                <a:lnTo>
                  <a:pt x="1847" y="3064"/>
                </a:lnTo>
                <a:lnTo>
                  <a:pt x="2018" y="3052"/>
                </a:lnTo>
                <a:cubicBezTo>
                  <a:pt x="2026" y="3052"/>
                  <a:pt x="2036" y="3047"/>
                  <a:pt x="2041" y="3040"/>
                </a:cubicBezTo>
                <a:lnTo>
                  <a:pt x="2141" y="2917"/>
                </a:lnTo>
                <a:cubicBezTo>
                  <a:pt x="2150" y="2908"/>
                  <a:pt x="2151" y="2893"/>
                  <a:pt x="2145" y="2882"/>
                </a:cubicBezTo>
                <a:cubicBezTo>
                  <a:pt x="2140" y="2873"/>
                  <a:pt x="2129" y="2864"/>
                  <a:pt x="2118" y="2864"/>
                </a:cubicBezTo>
                <a:cubicBezTo>
                  <a:pt x="2117" y="2864"/>
                  <a:pt x="2115" y="2865"/>
                  <a:pt x="2114" y="2865"/>
                </a:cubicBezTo>
                <a:lnTo>
                  <a:pt x="2019" y="2871"/>
                </a:lnTo>
                <a:lnTo>
                  <a:pt x="1914" y="2779"/>
                </a:lnTo>
                <a:cubicBezTo>
                  <a:pt x="1907" y="2774"/>
                  <a:pt x="1900" y="2770"/>
                  <a:pt x="1893" y="2770"/>
                </a:cubicBezTo>
                <a:cubicBezTo>
                  <a:pt x="1892" y="2770"/>
                  <a:pt x="1891" y="2770"/>
                  <a:pt x="1890" y="2770"/>
                </a:cubicBezTo>
                <a:lnTo>
                  <a:pt x="1828" y="2774"/>
                </a:lnTo>
                <a:lnTo>
                  <a:pt x="1826" y="2737"/>
                </a:lnTo>
                <a:lnTo>
                  <a:pt x="2092" y="2719"/>
                </a:lnTo>
                <a:lnTo>
                  <a:pt x="2197" y="2805"/>
                </a:lnTo>
                <a:cubicBezTo>
                  <a:pt x="2203" y="2809"/>
                  <a:pt x="2211" y="2812"/>
                  <a:pt x="2218" y="2812"/>
                </a:cubicBezTo>
                <a:cubicBezTo>
                  <a:pt x="2227" y="2812"/>
                  <a:pt x="2235" y="2809"/>
                  <a:pt x="2242" y="2802"/>
                </a:cubicBezTo>
                <a:lnTo>
                  <a:pt x="2342" y="2700"/>
                </a:lnTo>
                <a:lnTo>
                  <a:pt x="2430" y="2694"/>
                </a:lnTo>
                <a:cubicBezTo>
                  <a:pt x="2448" y="2693"/>
                  <a:pt x="2462" y="2678"/>
                  <a:pt x="2460" y="2659"/>
                </a:cubicBezTo>
                <a:lnTo>
                  <a:pt x="2453" y="2565"/>
                </a:lnTo>
                <a:lnTo>
                  <a:pt x="2639" y="2466"/>
                </a:lnTo>
                <a:cubicBezTo>
                  <a:pt x="2643" y="2464"/>
                  <a:pt x="2645" y="2461"/>
                  <a:pt x="2648" y="2459"/>
                </a:cubicBezTo>
                <a:lnTo>
                  <a:pt x="2754" y="2334"/>
                </a:lnTo>
                <a:cubicBezTo>
                  <a:pt x="2759" y="2327"/>
                  <a:pt x="2762" y="2319"/>
                  <a:pt x="2762" y="2310"/>
                </a:cubicBezTo>
                <a:lnTo>
                  <a:pt x="2755" y="2210"/>
                </a:lnTo>
                <a:cubicBezTo>
                  <a:pt x="2755" y="2201"/>
                  <a:pt x="2750" y="2191"/>
                  <a:pt x="2744" y="2186"/>
                </a:cubicBezTo>
                <a:lnTo>
                  <a:pt x="2648" y="2108"/>
                </a:lnTo>
                <a:lnTo>
                  <a:pt x="2723" y="2027"/>
                </a:lnTo>
                <a:lnTo>
                  <a:pt x="2811" y="2019"/>
                </a:lnTo>
                <a:cubicBezTo>
                  <a:pt x="2830" y="2018"/>
                  <a:pt x="2843" y="2003"/>
                  <a:pt x="2842" y="1985"/>
                </a:cubicBezTo>
                <a:lnTo>
                  <a:pt x="2836" y="1909"/>
                </a:lnTo>
                <a:lnTo>
                  <a:pt x="2920" y="1903"/>
                </a:lnTo>
                <a:cubicBezTo>
                  <a:pt x="2927" y="1902"/>
                  <a:pt x="2936" y="1898"/>
                  <a:pt x="2942" y="1891"/>
                </a:cubicBezTo>
                <a:lnTo>
                  <a:pt x="3035" y="1782"/>
                </a:lnTo>
                <a:cubicBezTo>
                  <a:pt x="3040" y="1775"/>
                  <a:pt x="3044" y="1768"/>
                  <a:pt x="3044" y="1758"/>
                </a:cubicBezTo>
                <a:lnTo>
                  <a:pt x="3028" y="1541"/>
                </a:lnTo>
                <a:cubicBezTo>
                  <a:pt x="3026" y="1524"/>
                  <a:pt x="3015" y="1511"/>
                  <a:pt x="2998" y="1511"/>
                </a:cubicBezTo>
                <a:cubicBezTo>
                  <a:pt x="2996" y="1511"/>
                  <a:pt x="2994" y="1511"/>
                  <a:pt x="2993" y="1511"/>
                </a:cubicBezTo>
                <a:lnTo>
                  <a:pt x="2706" y="1530"/>
                </a:lnTo>
                <a:lnTo>
                  <a:pt x="2701" y="1455"/>
                </a:lnTo>
                <a:cubicBezTo>
                  <a:pt x="2701" y="1446"/>
                  <a:pt x="2696" y="1436"/>
                  <a:pt x="2690" y="1431"/>
                </a:cubicBezTo>
                <a:lnTo>
                  <a:pt x="2567" y="1331"/>
                </a:lnTo>
                <a:cubicBezTo>
                  <a:pt x="2562" y="1326"/>
                  <a:pt x="2555" y="1323"/>
                  <a:pt x="2549" y="1323"/>
                </a:cubicBezTo>
                <a:cubicBezTo>
                  <a:pt x="2547" y="1323"/>
                  <a:pt x="2545" y="1324"/>
                  <a:pt x="2544" y="1324"/>
                </a:cubicBezTo>
                <a:lnTo>
                  <a:pt x="1791" y="1377"/>
                </a:lnTo>
                <a:cubicBezTo>
                  <a:pt x="1786" y="1378"/>
                  <a:pt x="1781" y="1379"/>
                  <a:pt x="1776" y="1382"/>
                </a:cubicBezTo>
                <a:lnTo>
                  <a:pt x="1583" y="1501"/>
                </a:lnTo>
                <a:lnTo>
                  <a:pt x="1521" y="1504"/>
                </a:lnTo>
                <a:lnTo>
                  <a:pt x="1503" y="1232"/>
                </a:lnTo>
                <a:lnTo>
                  <a:pt x="1687" y="1129"/>
                </a:lnTo>
                <a:lnTo>
                  <a:pt x="1774" y="1123"/>
                </a:lnTo>
                <a:cubicBezTo>
                  <a:pt x="1792" y="1122"/>
                  <a:pt x="1806" y="1106"/>
                  <a:pt x="1805" y="1088"/>
                </a:cubicBezTo>
                <a:lnTo>
                  <a:pt x="1797" y="993"/>
                </a:lnTo>
                <a:lnTo>
                  <a:pt x="1881" y="897"/>
                </a:lnTo>
                <a:lnTo>
                  <a:pt x="2084" y="882"/>
                </a:lnTo>
                <a:cubicBezTo>
                  <a:pt x="2092" y="882"/>
                  <a:pt x="2099" y="878"/>
                  <a:pt x="2104" y="873"/>
                </a:cubicBezTo>
                <a:lnTo>
                  <a:pt x="2217" y="760"/>
                </a:lnTo>
                <a:lnTo>
                  <a:pt x="2300" y="648"/>
                </a:lnTo>
                <a:lnTo>
                  <a:pt x="2495" y="634"/>
                </a:lnTo>
                <a:cubicBezTo>
                  <a:pt x="2503" y="633"/>
                  <a:pt x="2513" y="628"/>
                  <a:pt x="2518" y="622"/>
                </a:cubicBezTo>
                <a:cubicBezTo>
                  <a:pt x="2523" y="616"/>
                  <a:pt x="2525" y="608"/>
                  <a:pt x="2525" y="598"/>
                </a:cubicBezTo>
                <a:lnTo>
                  <a:pt x="2519" y="505"/>
                </a:lnTo>
                <a:lnTo>
                  <a:pt x="2615" y="414"/>
                </a:lnTo>
                <a:cubicBezTo>
                  <a:pt x="2622" y="408"/>
                  <a:pt x="2625" y="398"/>
                  <a:pt x="2625" y="389"/>
                </a:cubicBezTo>
                <a:cubicBezTo>
                  <a:pt x="2624" y="380"/>
                  <a:pt x="2620" y="372"/>
                  <a:pt x="2614" y="366"/>
                </a:cubicBezTo>
                <a:lnTo>
                  <a:pt x="2492" y="259"/>
                </a:lnTo>
                <a:cubicBezTo>
                  <a:pt x="2486" y="255"/>
                  <a:pt x="2480" y="251"/>
                  <a:pt x="2473" y="251"/>
                </a:cubicBezTo>
                <a:cubicBezTo>
                  <a:pt x="2471" y="251"/>
                  <a:pt x="2469" y="251"/>
                  <a:pt x="2468" y="252"/>
                </a:cubicBezTo>
                <a:lnTo>
                  <a:pt x="2290" y="264"/>
                </a:lnTo>
                <a:lnTo>
                  <a:pt x="2285" y="194"/>
                </a:lnTo>
                <a:cubicBezTo>
                  <a:pt x="2283" y="184"/>
                  <a:pt x="2278" y="173"/>
                  <a:pt x="2268" y="168"/>
                </a:cubicBezTo>
                <a:cubicBezTo>
                  <a:pt x="2263" y="166"/>
                  <a:pt x="2257" y="164"/>
                  <a:pt x="2252" y="164"/>
                </a:cubicBezTo>
                <a:cubicBezTo>
                  <a:pt x="2246" y="164"/>
                  <a:pt x="2241" y="166"/>
                  <a:pt x="2237" y="168"/>
                </a:cubicBezTo>
                <a:lnTo>
                  <a:pt x="2040" y="279"/>
                </a:lnTo>
                <a:lnTo>
                  <a:pt x="1849" y="205"/>
                </a:lnTo>
                <a:lnTo>
                  <a:pt x="1843" y="111"/>
                </a:lnTo>
                <a:cubicBezTo>
                  <a:pt x="1843" y="97"/>
                  <a:pt x="1834" y="86"/>
                  <a:pt x="1821" y="82"/>
                </a:cubicBezTo>
                <a:cubicBezTo>
                  <a:pt x="1818" y="81"/>
                  <a:pt x="1814" y="80"/>
                  <a:pt x="1811" y="80"/>
                </a:cubicBezTo>
                <a:cubicBezTo>
                  <a:pt x="1801" y="80"/>
                  <a:pt x="1793" y="84"/>
                  <a:pt x="1786" y="92"/>
                </a:cubicBezTo>
                <a:lnTo>
                  <a:pt x="1709" y="186"/>
                </a:lnTo>
                <a:lnTo>
                  <a:pt x="1680" y="155"/>
                </a:lnTo>
                <a:lnTo>
                  <a:pt x="1704" y="154"/>
                </a:lnTo>
                <a:cubicBezTo>
                  <a:pt x="1719" y="153"/>
                  <a:pt x="1732" y="142"/>
                  <a:pt x="1734" y="127"/>
                </a:cubicBezTo>
                <a:cubicBezTo>
                  <a:pt x="1737" y="112"/>
                  <a:pt x="1729" y="96"/>
                  <a:pt x="1714" y="91"/>
                </a:cubicBezTo>
                <a:lnTo>
                  <a:pt x="1498" y="4"/>
                </a:lnTo>
                <a:cubicBezTo>
                  <a:pt x="1495" y="2"/>
                  <a:pt x="1492" y="1"/>
                  <a:pt x="14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988;p51">
            <a:extLst>
              <a:ext uri="{FF2B5EF4-FFF2-40B4-BE49-F238E27FC236}">
                <a16:creationId xmlns:a16="http://schemas.microsoft.com/office/drawing/2014/main" id="{E507E308-6FE6-A49C-B474-AD4201D9C3A1}"/>
              </a:ext>
            </a:extLst>
          </p:cNvPr>
          <p:cNvSpPr/>
          <p:nvPr/>
        </p:nvSpPr>
        <p:spPr>
          <a:xfrm>
            <a:off x="1961884" y="3538871"/>
            <a:ext cx="784501" cy="768131"/>
          </a:xfrm>
          <a:custGeom>
            <a:avLst/>
            <a:gdLst/>
            <a:ahLst/>
            <a:cxnLst/>
            <a:rect l="l" t="t" r="r" b="b"/>
            <a:pathLst>
              <a:path w="10589" h="10368" extrusionOk="0">
                <a:moveTo>
                  <a:pt x="4305" y="0"/>
                </a:moveTo>
                <a:lnTo>
                  <a:pt x="4198" y="7"/>
                </a:lnTo>
                <a:lnTo>
                  <a:pt x="4205" y="116"/>
                </a:lnTo>
                <a:lnTo>
                  <a:pt x="4003" y="240"/>
                </a:lnTo>
                <a:lnTo>
                  <a:pt x="3896" y="247"/>
                </a:lnTo>
                <a:lnTo>
                  <a:pt x="3788" y="255"/>
                </a:lnTo>
                <a:lnTo>
                  <a:pt x="3787" y="241"/>
                </a:lnTo>
                <a:lnTo>
                  <a:pt x="3772" y="241"/>
                </a:lnTo>
                <a:lnTo>
                  <a:pt x="3764" y="132"/>
                </a:lnTo>
                <a:lnTo>
                  <a:pt x="3758" y="39"/>
                </a:lnTo>
                <a:lnTo>
                  <a:pt x="3663" y="45"/>
                </a:lnTo>
                <a:lnTo>
                  <a:pt x="3539" y="54"/>
                </a:lnTo>
                <a:lnTo>
                  <a:pt x="3540" y="69"/>
                </a:lnTo>
                <a:lnTo>
                  <a:pt x="3670" y="59"/>
                </a:lnTo>
                <a:lnTo>
                  <a:pt x="3563" y="68"/>
                </a:lnTo>
                <a:lnTo>
                  <a:pt x="3569" y="168"/>
                </a:lnTo>
                <a:lnTo>
                  <a:pt x="3579" y="283"/>
                </a:lnTo>
                <a:lnTo>
                  <a:pt x="3585" y="383"/>
                </a:lnTo>
                <a:lnTo>
                  <a:pt x="3477" y="392"/>
                </a:lnTo>
                <a:lnTo>
                  <a:pt x="3361" y="299"/>
                </a:lnTo>
                <a:lnTo>
                  <a:pt x="3266" y="407"/>
                </a:lnTo>
                <a:lnTo>
                  <a:pt x="3164" y="517"/>
                </a:lnTo>
                <a:lnTo>
                  <a:pt x="3259" y="605"/>
                </a:lnTo>
                <a:lnTo>
                  <a:pt x="3258" y="605"/>
                </a:lnTo>
                <a:lnTo>
                  <a:pt x="3282" y="623"/>
                </a:lnTo>
                <a:lnTo>
                  <a:pt x="3174" y="734"/>
                </a:lnTo>
                <a:lnTo>
                  <a:pt x="3064" y="638"/>
                </a:lnTo>
                <a:lnTo>
                  <a:pt x="2956" y="647"/>
                </a:lnTo>
                <a:lnTo>
                  <a:pt x="2848" y="654"/>
                </a:lnTo>
                <a:lnTo>
                  <a:pt x="2738" y="662"/>
                </a:lnTo>
                <a:lnTo>
                  <a:pt x="2737" y="641"/>
                </a:lnTo>
                <a:lnTo>
                  <a:pt x="2723" y="643"/>
                </a:lnTo>
                <a:lnTo>
                  <a:pt x="2716" y="538"/>
                </a:lnTo>
                <a:lnTo>
                  <a:pt x="2623" y="453"/>
                </a:lnTo>
                <a:lnTo>
                  <a:pt x="2515" y="459"/>
                </a:lnTo>
                <a:lnTo>
                  <a:pt x="2523" y="569"/>
                </a:lnTo>
                <a:lnTo>
                  <a:pt x="2537" y="778"/>
                </a:lnTo>
                <a:lnTo>
                  <a:pt x="2421" y="787"/>
                </a:lnTo>
                <a:lnTo>
                  <a:pt x="2329" y="909"/>
                </a:lnTo>
                <a:lnTo>
                  <a:pt x="2220" y="1018"/>
                </a:lnTo>
                <a:lnTo>
                  <a:pt x="2227" y="1127"/>
                </a:lnTo>
                <a:lnTo>
                  <a:pt x="2119" y="1027"/>
                </a:lnTo>
                <a:lnTo>
                  <a:pt x="2003" y="932"/>
                </a:lnTo>
                <a:lnTo>
                  <a:pt x="1893" y="824"/>
                </a:lnTo>
                <a:lnTo>
                  <a:pt x="1893" y="823"/>
                </a:lnTo>
                <a:lnTo>
                  <a:pt x="1871" y="803"/>
                </a:lnTo>
                <a:lnTo>
                  <a:pt x="1864" y="703"/>
                </a:lnTo>
                <a:lnTo>
                  <a:pt x="1857" y="595"/>
                </a:lnTo>
                <a:lnTo>
                  <a:pt x="1763" y="512"/>
                </a:lnTo>
                <a:lnTo>
                  <a:pt x="1653" y="521"/>
                </a:lnTo>
                <a:lnTo>
                  <a:pt x="1554" y="636"/>
                </a:lnTo>
                <a:lnTo>
                  <a:pt x="1561" y="746"/>
                </a:lnTo>
                <a:lnTo>
                  <a:pt x="1460" y="971"/>
                </a:lnTo>
                <a:lnTo>
                  <a:pt x="1359" y="977"/>
                </a:lnTo>
                <a:lnTo>
                  <a:pt x="1148" y="992"/>
                </a:lnTo>
                <a:lnTo>
                  <a:pt x="1026" y="886"/>
                </a:lnTo>
                <a:lnTo>
                  <a:pt x="607" y="1031"/>
                </a:lnTo>
                <a:lnTo>
                  <a:pt x="577" y="1003"/>
                </a:lnTo>
                <a:lnTo>
                  <a:pt x="510" y="1008"/>
                </a:lnTo>
                <a:lnTo>
                  <a:pt x="482" y="1011"/>
                </a:lnTo>
                <a:lnTo>
                  <a:pt x="489" y="1119"/>
                </a:lnTo>
                <a:lnTo>
                  <a:pt x="380" y="1127"/>
                </a:lnTo>
                <a:lnTo>
                  <a:pt x="388" y="1229"/>
                </a:lnTo>
                <a:lnTo>
                  <a:pt x="504" y="1336"/>
                </a:lnTo>
                <a:lnTo>
                  <a:pt x="512" y="1438"/>
                </a:lnTo>
                <a:lnTo>
                  <a:pt x="622" y="1539"/>
                </a:lnTo>
                <a:lnTo>
                  <a:pt x="528" y="1656"/>
                </a:lnTo>
                <a:lnTo>
                  <a:pt x="426" y="1763"/>
                </a:lnTo>
                <a:lnTo>
                  <a:pt x="326" y="1887"/>
                </a:lnTo>
                <a:lnTo>
                  <a:pt x="218" y="1895"/>
                </a:lnTo>
                <a:lnTo>
                  <a:pt x="108" y="1902"/>
                </a:lnTo>
                <a:lnTo>
                  <a:pt x="0" y="1911"/>
                </a:lnTo>
                <a:lnTo>
                  <a:pt x="7" y="2011"/>
                </a:lnTo>
                <a:lnTo>
                  <a:pt x="39" y="2037"/>
                </a:lnTo>
                <a:lnTo>
                  <a:pt x="61" y="2058"/>
                </a:lnTo>
                <a:lnTo>
                  <a:pt x="124" y="2111"/>
                </a:lnTo>
                <a:lnTo>
                  <a:pt x="128" y="2111"/>
                </a:lnTo>
                <a:lnTo>
                  <a:pt x="232" y="2103"/>
                </a:lnTo>
                <a:lnTo>
                  <a:pt x="255" y="2124"/>
                </a:lnTo>
                <a:lnTo>
                  <a:pt x="348" y="2204"/>
                </a:lnTo>
                <a:lnTo>
                  <a:pt x="356" y="2306"/>
                </a:lnTo>
                <a:lnTo>
                  <a:pt x="363" y="2423"/>
                </a:lnTo>
                <a:lnTo>
                  <a:pt x="262" y="2531"/>
                </a:lnTo>
                <a:lnTo>
                  <a:pt x="270" y="2640"/>
                </a:lnTo>
                <a:lnTo>
                  <a:pt x="285" y="2856"/>
                </a:lnTo>
                <a:lnTo>
                  <a:pt x="292" y="2958"/>
                </a:lnTo>
                <a:lnTo>
                  <a:pt x="415" y="3167"/>
                </a:lnTo>
                <a:lnTo>
                  <a:pt x="435" y="3166"/>
                </a:lnTo>
                <a:lnTo>
                  <a:pt x="525" y="3160"/>
                </a:lnTo>
                <a:lnTo>
                  <a:pt x="734" y="3146"/>
                </a:lnTo>
                <a:lnTo>
                  <a:pt x="757" y="3163"/>
                </a:lnTo>
                <a:lnTo>
                  <a:pt x="852" y="3246"/>
                </a:lnTo>
                <a:lnTo>
                  <a:pt x="750" y="3361"/>
                </a:lnTo>
                <a:lnTo>
                  <a:pt x="758" y="3462"/>
                </a:lnTo>
                <a:lnTo>
                  <a:pt x="664" y="3585"/>
                </a:lnTo>
                <a:lnTo>
                  <a:pt x="561" y="3688"/>
                </a:lnTo>
                <a:lnTo>
                  <a:pt x="672" y="3629"/>
                </a:lnTo>
                <a:lnTo>
                  <a:pt x="675" y="3627"/>
                </a:lnTo>
                <a:lnTo>
                  <a:pt x="765" y="3579"/>
                </a:lnTo>
                <a:lnTo>
                  <a:pt x="866" y="3455"/>
                </a:lnTo>
                <a:lnTo>
                  <a:pt x="974" y="3448"/>
                </a:lnTo>
                <a:lnTo>
                  <a:pt x="1083" y="3439"/>
                </a:lnTo>
                <a:lnTo>
                  <a:pt x="1293" y="3324"/>
                </a:lnTo>
                <a:lnTo>
                  <a:pt x="1393" y="3208"/>
                </a:lnTo>
                <a:lnTo>
                  <a:pt x="1385" y="3099"/>
                </a:lnTo>
                <a:lnTo>
                  <a:pt x="1479" y="2983"/>
                </a:lnTo>
                <a:lnTo>
                  <a:pt x="1580" y="2867"/>
                </a:lnTo>
                <a:lnTo>
                  <a:pt x="1796" y="2851"/>
                </a:lnTo>
                <a:lnTo>
                  <a:pt x="1905" y="2844"/>
                </a:lnTo>
                <a:lnTo>
                  <a:pt x="2139" y="3046"/>
                </a:lnTo>
                <a:lnTo>
                  <a:pt x="2231" y="2931"/>
                </a:lnTo>
                <a:lnTo>
                  <a:pt x="2572" y="3125"/>
                </a:lnTo>
                <a:lnTo>
                  <a:pt x="2572" y="3125"/>
                </a:lnTo>
                <a:lnTo>
                  <a:pt x="2565" y="3015"/>
                </a:lnTo>
                <a:lnTo>
                  <a:pt x="2664" y="2900"/>
                </a:lnTo>
                <a:lnTo>
                  <a:pt x="2773" y="2892"/>
                </a:lnTo>
                <a:lnTo>
                  <a:pt x="2882" y="2884"/>
                </a:lnTo>
                <a:lnTo>
                  <a:pt x="2780" y="3000"/>
                </a:lnTo>
                <a:lnTo>
                  <a:pt x="2788" y="3109"/>
                </a:lnTo>
                <a:lnTo>
                  <a:pt x="2905" y="3209"/>
                </a:lnTo>
                <a:lnTo>
                  <a:pt x="2804" y="3317"/>
                </a:lnTo>
                <a:lnTo>
                  <a:pt x="3029" y="3514"/>
                </a:lnTo>
                <a:lnTo>
                  <a:pt x="3175" y="3944"/>
                </a:lnTo>
                <a:lnTo>
                  <a:pt x="3306" y="4358"/>
                </a:lnTo>
                <a:lnTo>
                  <a:pt x="3422" y="4460"/>
                </a:lnTo>
                <a:lnTo>
                  <a:pt x="3678" y="4979"/>
                </a:lnTo>
                <a:lnTo>
                  <a:pt x="3785" y="4972"/>
                </a:lnTo>
                <a:lnTo>
                  <a:pt x="4018" y="5172"/>
                </a:lnTo>
                <a:lnTo>
                  <a:pt x="4136" y="5383"/>
                </a:lnTo>
                <a:lnTo>
                  <a:pt x="4256" y="5469"/>
                </a:lnTo>
                <a:lnTo>
                  <a:pt x="4367" y="5578"/>
                </a:lnTo>
                <a:lnTo>
                  <a:pt x="4706" y="5873"/>
                </a:lnTo>
                <a:lnTo>
                  <a:pt x="5397" y="6471"/>
                </a:lnTo>
                <a:lnTo>
                  <a:pt x="5511" y="6463"/>
                </a:lnTo>
                <a:lnTo>
                  <a:pt x="5628" y="6672"/>
                </a:lnTo>
                <a:lnTo>
                  <a:pt x="5845" y="6657"/>
                </a:lnTo>
                <a:lnTo>
                  <a:pt x="5969" y="6860"/>
                </a:lnTo>
                <a:lnTo>
                  <a:pt x="6069" y="6744"/>
                </a:lnTo>
                <a:lnTo>
                  <a:pt x="6412" y="7047"/>
                </a:lnTo>
                <a:lnTo>
                  <a:pt x="6534" y="7148"/>
                </a:lnTo>
                <a:lnTo>
                  <a:pt x="6643" y="7240"/>
                </a:lnTo>
                <a:lnTo>
                  <a:pt x="6744" y="7233"/>
                </a:lnTo>
                <a:lnTo>
                  <a:pt x="6976" y="7435"/>
                </a:lnTo>
                <a:lnTo>
                  <a:pt x="7093" y="7426"/>
                </a:lnTo>
                <a:lnTo>
                  <a:pt x="7200" y="7528"/>
                </a:lnTo>
                <a:lnTo>
                  <a:pt x="7216" y="7738"/>
                </a:lnTo>
                <a:lnTo>
                  <a:pt x="7224" y="7853"/>
                </a:lnTo>
                <a:lnTo>
                  <a:pt x="7230" y="7947"/>
                </a:lnTo>
                <a:lnTo>
                  <a:pt x="7455" y="8049"/>
                </a:lnTo>
                <a:lnTo>
                  <a:pt x="7563" y="8040"/>
                </a:lnTo>
                <a:lnTo>
                  <a:pt x="7666" y="8034"/>
                </a:lnTo>
                <a:lnTo>
                  <a:pt x="7897" y="8127"/>
                </a:lnTo>
                <a:lnTo>
                  <a:pt x="8006" y="8220"/>
                </a:lnTo>
                <a:lnTo>
                  <a:pt x="8014" y="8336"/>
                </a:lnTo>
                <a:lnTo>
                  <a:pt x="8130" y="8429"/>
                </a:lnTo>
                <a:lnTo>
                  <a:pt x="8252" y="8741"/>
                </a:lnTo>
                <a:lnTo>
                  <a:pt x="8391" y="9057"/>
                </a:lnTo>
                <a:lnTo>
                  <a:pt x="8415" y="9377"/>
                </a:lnTo>
                <a:lnTo>
                  <a:pt x="8306" y="9493"/>
                </a:lnTo>
                <a:lnTo>
                  <a:pt x="8205" y="9501"/>
                </a:lnTo>
                <a:lnTo>
                  <a:pt x="8097" y="9507"/>
                </a:lnTo>
                <a:lnTo>
                  <a:pt x="8105" y="9617"/>
                </a:lnTo>
                <a:lnTo>
                  <a:pt x="8113" y="9725"/>
                </a:lnTo>
                <a:lnTo>
                  <a:pt x="8119" y="9825"/>
                </a:lnTo>
                <a:lnTo>
                  <a:pt x="8127" y="9928"/>
                </a:lnTo>
                <a:lnTo>
                  <a:pt x="8032" y="10049"/>
                </a:lnTo>
                <a:lnTo>
                  <a:pt x="7932" y="10159"/>
                </a:lnTo>
                <a:lnTo>
                  <a:pt x="7939" y="10274"/>
                </a:lnTo>
                <a:lnTo>
                  <a:pt x="8056" y="10367"/>
                </a:lnTo>
                <a:lnTo>
                  <a:pt x="8157" y="10361"/>
                </a:lnTo>
                <a:lnTo>
                  <a:pt x="8266" y="10353"/>
                </a:lnTo>
                <a:lnTo>
                  <a:pt x="8366" y="10347"/>
                </a:lnTo>
                <a:lnTo>
                  <a:pt x="8475" y="10236"/>
                </a:lnTo>
                <a:lnTo>
                  <a:pt x="8576" y="10228"/>
                </a:lnTo>
                <a:lnTo>
                  <a:pt x="8568" y="10113"/>
                </a:lnTo>
                <a:lnTo>
                  <a:pt x="8786" y="9997"/>
                </a:lnTo>
                <a:lnTo>
                  <a:pt x="8777" y="9881"/>
                </a:lnTo>
                <a:lnTo>
                  <a:pt x="8764" y="9679"/>
                </a:lnTo>
                <a:lnTo>
                  <a:pt x="8864" y="9564"/>
                </a:lnTo>
                <a:lnTo>
                  <a:pt x="8959" y="9447"/>
                </a:lnTo>
                <a:lnTo>
                  <a:pt x="9059" y="9331"/>
                </a:lnTo>
                <a:lnTo>
                  <a:pt x="9167" y="9324"/>
                </a:lnTo>
                <a:lnTo>
                  <a:pt x="9267" y="9316"/>
                </a:lnTo>
                <a:lnTo>
                  <a:pt x="9384" y="9308"/>
                </a:lnTo>
                <a:lnTo>
                  <a:pt x="9376" y="9200"/>
                </a:lnTo>
                <a:lnTo>
                  <a:pt x="9370" y="9097"/>
                </a:lnTo>
                <a:lnTo>
                  <a:pt x="9363" y="8989"/>
                </a:lnTo>
                <a:lnTo>
                  <a:pt x="9347" y="8772"/>
                </a:lnTo>
                <a:lnTo>
                  <a:pt x="9339" y="8664"/>
                </a:lnTo>
                <a:lnTo>
                  <a:pt x="9331" y="8556"/>
                </a:lnTo>
                <a:lnTo>
                  <a:pt x="9207" y="8463"/>
                </a:lnTo>
                <a:lnTo>
                  <a:pt x="9005" y="8578"/>
                </a:lnTo>
                <a:lnTo>
                  <a:pt x="8885" y="8406"/>
                </a:lnTo>
                <a:lnTo>
                  <a:pt x="8827" y="8127"/>
                </a:lnTo>
                <a:lnTo>
                  <a:pt x="8852" y="7950"/>
                </a:lnTo>
                <a:lnTo>
                  <a:pt x="8960" y="7941"/>
                </a:lnTo>
                <a:lnTo>
                  <a:pt x="8952" y="7826"/>
                </a:lnTo>
                <a:lnTo>
                  <a:pt x="9053" y="7724"/>
                </a:lnTo>
                <a:lnTo>
                  <a:pt x="8946" y="7732"/>
                </a:lnTo>
                <a:lnTo>
                  <a:pt x="9046" y="7609"/>
                </a:lnTo>
                <a:lnTo>
                  <a:pt x="9140" y="7500"/>
                </a:lnTo>
                <a:lnTo>
                  <a:pt x="9255" y="7492"/>
                </a:lnTo>
                <a:lnTo>
                  <a:pt x="9355" y="7484"/>
                </a:lnTo>
                <a:lnTo>
                  <a:pt x="9364" y="7586"/>
                </a:lnTo>
                <a:lnTo>
                  <a:pt x="9588" y="7686"/>
                </a:lnTo>
                <a:lnTo>
                  <a:pt x="9697" y="7679"/>
                </a:lnTo>
                <a:lnTo>
                  <a:pt x="9805" y="7671"/>
                </a:lnTo>
                <a:lnTo>
                  <a:pt x="9914" y="7663"/>
                </a:lnTo>
                <a:lnTo>
                  <a:pt x="10022" y="7655"/>
                </a:lnTo>
                <a:lnTo>
                  <a:pt x="10029" y="7749"/>
                </a:lnTo>
                <a:lnTo>
                  <a:pt x="10037" y="7866"/>
                </a:lnTo>
                <a:lnTo>
                  <a:pt x="10147" y="7967"/>
                </a:lnTo>
                <a:lnTo>
                  <a:pt x="10154" y="8067"/>
                </a:lnTo>
                <a:lnTo>
                  <a:pt x="10277" y="8176"/>
                </a:lnTo>
                <a:lnTo>
                  <a:pt x="10370" y="8169"/>
                </a:lnTo>
                <a:lnTo>
                  <a:pt x="10488" y="8161"/>
                </a:lnTo>
                <a:lnTo>
                  <a:pt x="10588" y="8036"/>
                </a:lnTo>
                <a:lnTo>
                  <a:pt x="10572" y="7828"/>
                </a:lnTo>
                <a:lnTo>
                  <a:pt x="10558" y="7618"/>
                </a:lnTo>
                <a:lnTo>
                  <a:pt x="10550" y="7503"/>
                </a:lnTo>
                <a:lnTo>
                  <a:pt x="10317" y="7417"/>
                </a:lnTo>
                <a:lnTo>
                  <a:pt x="10208" y="7206"/>
                </a:lnTo>
                <a:lnTo>
                  <a:pt x="10086" y="7106"/>
                </a:lnTo>
                <a:lnTo>
                  <a:pt x="9869" y="7013"/>
                </a:lnTo>
                <a:lnTo>
                  <a:pt x="9651" y="7028"/>
                </a:lnTo>
                <a:lnTo>
                  <a:pt x="9535" y="6936"/>
                </a:lnTo>
                <a:lnTo>
                  <a:pt x="9427" y="6834"/>
                </a:lnTo>
                <a:lnTo>
                  <a:pt x="9087" y="6749"/>
                </a:lnTo>
                <a:lnTo>
                  <a:pt x="8978" y="6648"/>
                </a:lnTo>
                <a:lnTo>
                  <a:pt x="8863" y="6546"/>
                </a:lnTo>
                <a:lnTo>
                  <a:pt x="8753" y="6555"/>
                </a:lnTo>
                <a:lnTo>
                  <a:pt x="8543" y="6568"/>
                </a:lnTo>
                <a:lnTo>
                  <a:pt x="8428" y="6474"/>
                </a:lnTo>
                <a:lnTo>
                  <a:pt x="8203" y="6383"/>
                </a:lnTo>
                <a:lnTo>
                  <a:pt x="8087" y="6390"/>
                </a:lnTo>
                <a:lnTo>
                  <a:pt x="8087" y="6390"/>
                </a:lnTo>
                <a:lnTo>
                  <a:pt x="8194" y="6273"/>
                </a:lnTo>
                <a:lnTo>
                  <a:pt x="8296" y="6266"/>
                </a:lnTo>
                <a:lnTo>
                  <a:pt x="8405" y="6149"/>
                </a:lnTo>
                <a:lnTo>
                  <a:pt x="8389" y="5933"/>
                </a:lnTo>
                <a:lnTo>
                  <a:pt x="8049" y="5854"/>
                </a:lnTo>
                <a:lnTo>
                  <a:pt x="7949" y="5862"/>
                </a:lnTo>
                <a:lnTo>
                  <a:pt x="7630" y="5884"/>
                </a:lnTo>
                <a:lnTo>
                  <a:pt x="7412" y="5900"/>
                </a:lnTo>
                <a:lnTo>
                  <a:pt x="7195" y="5806"/>
                </a:lnTo>
                <a:lnTo>
                  <a:pt x="7065" y="5605"/>
                </a:lnTo>
                <a:lnTo>
                  <a:pt x="6955" y="5496"/>
                </a:lnTo>
                <a:lnTo>
                  <a:pt x="6724" y="5295"/>
                </a:lnTo>
                <a:lnTo>
                  <a:pt x="6593" y="5099"/>
                </a:lnTo>
                <a:lnTo>
                  <a:pt x="6375" y="4897"/>
                </a:lnTo>
                <a:lnTo>
                  <a:pt x="6360" y="4680"/>
                </a:lnTo>
                <a:lnTo>
                  <a:pt x="6454" y="4564"/>
                </a:lnTo>
                <a:lnTo>
                  <a:pt x="6338" y="4363"/>
                </a:lnTo>
                <a:lnTo>
                  <a:pt x="6208" y="4152"/>
                </a:lnTo>
                <a:lnTo>
                  <a:pt x="6199" y="4043"/>
                </a:lnTo>
                <a:lnTo>
                  <a:pt x="6090" y="3943"/>
                </a:lnTo>
                <a:lnTo>
                  <a:pt x="6075" y="3740"/>
                </a:lnTo>
                <a:lnTo>
                  <a:pt x="5959" y="3748"/>
                </a:lnTo>
                <a:lnTo>
                  <a:pt x="5742" y="3647"/>
                </a:lnTo>
                <a:lnTo>
                  <a:pt x="5517" y="3556"/>
                </a:lnTo>
                <a:lnTo>
                  <a:pt x="5409" y="3563"/>
                </a:lnTo>
                <a:lnTo>
                  <a:pt x="5184" y="3476"/>
                </a:lnTo>
                <a:lnTo>
                  <a:pt x="5177" y="3361"/>
                </a:lnTo>
                <a:lnTo>
                  <a:pt x="5069" y="3275"/>
                </a:lnTo>
                <a:lnTo>
                  <a:pt x="5059" y="3158"/>
                </a:lnTo>
                <a:lnTo>
                  <a:pt x="4937" y="2957"/>
                </a:lnTo>
                <a:lnTo>
                  <a:pt x="5037" y="2841"/>
                </a:lnTo>
                <a:lnTo>
                  <a:pt x="5029" y="2733"/>
                </a:lnTo>
                <a:lnTo>
                  <a:pt x="5022" y="2624"/>
                </a:lnTo>
                <a:lnTo>
                  <a:pt x="5117" y="2515"/>
                </a:lnTo>
                <a:lnTo>
                  <a:pt x="5225" y="2398"/>
                </a:lnTo>
                <a:lnTo>
                  <a:pt x="5216" y="2289"/>
                </a:lnTo>
                <a:lnTo>
                  <a:pt x="5101" y="2298"/>
                </a:lnTo>
                <a:lnTo>
                  <a:pt x="4992" y="2197"/>
                </a:lnTo>
                <a:lnTo>
                  <a:pt x="4985" y="2096"/>
                </a:lnTo>
                <a:lnTo>
                  <a:pt x="4876" y="2104"/>
                </a:lnTo>
                <a:lnTo>
                  <a:pt x="4876" y="2104"/>
                </a:lnTo>
                <a:lnTo>
                  <a:pt x="4976" y="1979"/>
                </a:lnTo>
                <a:lnTo>
                  <a:pt x="5079" y="1973"/>
                </a:lnTo>
                <a:lnTo>
                  <a:pt x="5063" y="1762"/>
                </a:lnTo>
                <a:lnTo>
                  <a:pt x="5281" y="1746"/>
                </a:lnTo>
                <a:lnTo>
                  <a:pt x="5388" y="1739"/>
                </a:lnTo>
                <a:lnTo>
                  <a:pt x="5498" y="1731"/>
                </a:lnTo>
                <a:lnTo>
                  <a:pt x="5606" y="1724"/>
                </a:lnTo>
                <a:lnTo>
                  <a:pt x="5706" y="1607"/>
                </a:lnTo>
                <a:lnTo>
                  <a:pt x="5808" y="1600"/>
                </a:lnTo>
                <a:lnTo>
                  <a:pt x="5800" y="1500"/>
                </a:lnTo>
                <a:lnTo>
                  <a:pt x="5917" y="1491"/>
                </a:lnTo>
                <a:lnTo>
                  <a:pt x="6018" y="1485"/>
                </a:lnTo>
                <a:lnTo>
                  <a:pt x="6025" y="1585"/>
                </a:lnTo>
                <a:lnTo>
                  <a:pt x="6148" y="1685"/>
                </a:lnTo>
                <a:lnTo>
                  <a:pt x="6148" y="1685"/>
                </a:lnTo>
                <a:lnTo>
                  <a:pt x="6133" y="1477"/>
                </a:lnTo>
                <a:lnTo>
                  <a:pt x="6236" y="1469"/>
                </a:lnTo>
                <a:lnTo>
                  <a:pt x="6257" y="1440"/>
                </a:lnTo>
                <a:lnTo>
                  <a:pt x="6234" y="1433"/>
                </a:lnTo>
                <a:lnTo>
                  <a:pt x="6221" y="1272"/>
                </a:lnTo>
                <a:lnTo>
                  <a:pt x="6060" y="1168"/>
                </a:lnTo>
                <a:lnTo>
                  <a:pt x="6208" y="1064"/>
                </a:lnTo>
                <a:lnTo>
                  <a:pt x="6240" y="1033"/>
                </a:lnTo>
                <a:lnTo>
                  <a:pt x="6234" y="939"/>
                </a:lnTo>
                <a:lnTo>
                  <a:pt x="6192" y="847"/>
                </a:lnTo>
                <a:lnTo>
                  <a:pt x="6156" y="761"/>
                </a:lnTo>
                <a:lnTo>
                  <a:pt x="6176" y="637"/>
                </a:lnTo>
                <a:lnTo>
                  <a:pt x="6176" y="622"/>
                </a:lnTo>
                <a:lnTo>
                  <a:pt x="6081" y="630"/>
                </a:lnTo>
                <a:lnTo>
                  <a:pt x="6016" y="570"/>
                </a:lnTo>
                <a:lnTo>
                  <a:pt x="5959" y="523"/>
                </a:lnTo>
                <a:lnTo>
                  <a:pt x="5747" y="537"/>
                </a:lnTo>
                <a:lnTo>
                  <a:pt x="5640" y="545"/>
                </a:lnTo>
                <a:lnTo>
                  <a:pt x="5537" y="553"/>
                </a:lnTo>
                <a:lnTo>
                  <a:pt x="5429" y="559"/>
                </a:lnTo>
                <a:lnTo>
                  <a:pt x="5420" y="553"/>
                </a:lnTo>
                <a:lnTo>
                  <a:pt x="5414" y="553"/>
                </a:lnTo>
                <a:lnTo>
                  <a:pt x="5331" y="486"/>
                </a:lnTo>
                <a:lnTo>
                  <a:pt x="5314" y="474"/>
                </a:lnTo>
                <a:lnTo>
                  <a:pt x="5308" y="467"/>
                </a:lnTo>
                <a:lnTo>
                  <a:pt x="5299" y="460"/>
                </a:lnTo>
                <a:lnTo>
                  <a:pt x="5182" y="351"/>
                </a:lnTo>
                <a:lnTo>
                  <a:pt x="5175" y="251"/>
                </a:lnTo>
                <a:lnTo>
                  <a:pt x="5074" y="164"/>
                </a:lnTo>
                <a:lnTo>
                  <a:pt x="4958" y="63"/>
                </a:lnTo>
                <a:lnTo>
                  <a:pt x="4747" y="78"/>
                </a:lnTo>
                <a:lnTo>
                  <a:pt x="4639" y="85"/>
                </a:lnTo>
                <a:lnTo>
                  <a:pt x="4531" y="94"/>
                </a:lnTo>
                <a:lnTo>
                  <a:pt x="4422" y="100"/>
                </a:lnTo>
                <a:lnTo>
                  <a:pt x="4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989;p51">
            <a:extLst>
              <a:ext uri="{FF2B5EF4-FFF2-40B4-BE49-F238E27FC236}">
                <a16:creationId xmlns:a16="http://schemas.microsoft.com/office/drawing/2014/main" id="{3E045600-2BFD-E8F7-DE20-707C7CB61806}"/>
              </a:ext>
            </a:extLst>
          </p:cNvPr>
          <p:cNvSpPr/>
          <p:nvPr/>
        </p:nvSpPr>
        <p:spPr>
          <a:xfrm>
            <a:off x="1959440" y="3536352"/>
            <a:ext cx="789168" cy="773317"/>
          </a:xfrm>
          <a:custGeom>
            <a:avLst/>
            <a:gdLst/>
            <a:ahLst/>
            <a:cxnLst/>
            <a:rect l="l" t="t" r="r" b="b"/>
            <a:pathLst>
              <a:path w="10652" h="10438" extrusionOk="0">
                <a:moveTo>
                  <a:pt x="4330" y="56"/>
                </a:moveTo>
                <a:lnTo>
                  <a:pt x="4435" y="147"/>
                </a:lnTo>
                <a:cubicBezTo>
                  <a:pt x="4441" y="151"/>
                  <a:pt x="4448" y="155"/>
                  <a:pt x="4456" y="155"/>
                </a:cubicBezTo>
                <a:cubicBezTo>
                  <a:pt x="4456" y="155"/>
                  <a:pt x="4457" y="155"/>
                  <a:pt x="4458" y="155"/>
                </a:cubicBezTo>
                <a:lnTo>
                  <a:pt x="4981" y="118"/>
                </a:lnTo>
                <a:lnTo>
                  <a:pt x="5177" y="289"/>
                </a:lnTo>
                <a:lnTo>
                  <a:pt x="5184" y="376"/>
                </a:lnTo>
                <a:cubicBezTo>
                  <a:pt x="5185" y="385"/>
                  <a:pt x="5187" y="393"/>
                  <a:pt x="5194" y="399"/>
                </a:cubicBezTo>
                <a:lnTo>
                  <a:pt x="5312" y="509"/>
                </a:lnTo>
                <a:lnTo>
                  <a:pt x="5429" y="602"/>
                </a:lnTo>
                <a:cubicBezTo>
                  <a:pt x="5432" y="604"/>
                  <a:pt x="5436" y="605"/>
                  <a:pt x="5441" y="607"/>
                </a:cubicBezTo>
                <a:lnTo>
                  <a:pt x="5444" y="609"/>
                </a:lnTo>
                <a:cubicBezTo>
                  <a:pt x="5449" y="613"/>
                  <a:pt x="5455" y="616"/>
                  <a:pt x="5461" y="616"/>
                </a:cubicBezTo>
                <a:cubicBezTo>
                  <a:pt x="5463" y="616"/>
                  <a:pt x="5464" y="616"/>
                  <a:pt x="5466" y="615"/>
                </a:cubicBezTo>
                <a:lnTo>
                  <a:pt x="5982" y="579"/>
                </a:lnTo>
                <a:lnTo>
                  <a:pt x="6093" y="677"/>
                </a:lnTo>
                <a:cubicBezTo>
                  <a:pt x="6099" y="682"/>
                  <a:pt x="6107" y="686"/>
                  <a:pt x="6115" y="686"/>
                </a:cubicBezTo>
                <a:cubicBezTo>
                  <a:pt x="6116" y="686"/>
                  <a:pt x="6117" y="686"/>
                  <a:pt x="6118" y="686"/>
                </a:cubicBezTo>
                <a:lnTo>
                  <a:pt x="6174" y="682"/>
                </a:lnTo>
                <a:lnTo>
                  <a:pt x="6157" y="781"/>
                </a:lnTo>
                <a:cubicBezTo>
                  <a:pt x="6157" y="787"/>
                  <a:pt x="6157" y="794"/>
                  <a:pt x="6159" y="799"/>
                </a:cubicBezTo>
                <a:lnTo>
                  <a:pt x="6235" y="972"/>
                </a:lnTo>
                <a:lnTo>
                  <a:pt x="6241" y="1045"/>
                </a:lnTo>
                <a:lnTo>
                  <a:pt x="6075" y="1167"/>
                </a:lnTo>
                <a:cubicBezTo>
                  <a:pt x="6067" y="1174"/>
                  <a:pt x="6062" y="1185"/>
                  <a:pt x="6062" y="1195"/>
                </a:cubicBezTo>
                <a:cubicBezTo>
                  <a:pt x="6062" y="1205"/>
                  <a:pt x="6067" y="1214"/>
                  <a:pt x="6076" y="1221"/>
                </a:cubicBezTo>
                <a:lnTo>
                  <a:pt x="6223" y="1316"/>
                </a:lnTo>
                <a:lnTo>
                  <a:pt x="6233" y="1458"/>
                </a:lnTo>
                <a:lnTo>
                  <a:pt x="6233" y="1463"/>
                </a:lnTo>
                <a:lnTo>
                  <a:pt x="6164" y="1468"/>
                </a:lnTo>
                <a:cubicBezTo>
                  <a:pt x="6145" y="1469"/>
                  <a:pt x="6132" y="1485"/>
                  <a:pt x="6133" y="1503"/>
                </a:cubicBezTo>
                <a:lnTo>
                  <a:pt x="6143" y="1638"/>
                </a:lnTo>
                <a:lnTo>
                  <a:pt x="6090" y="1594"/>
                </a:lnTo>
                <a:lnTo>
                  <a:pt x="6082" y="1508"/>
                </a:lnTo>
                <a:cubicBezTo>
                  <a:pt x="6081" y="1499"/>
                  <a:pt x="6077" y="1492"/>
                  <a:pt x="6071" y="1487"/>
                </a:cubicBezTo>
                <a:cubicBezTo>
                  <a:pt x="6065" y="1482"/>
                  <a:pt x="6058" y="1478"/>
                  <a:pt x="6051" y="1478"/>
                </a:cubicBezTo>
                <a:cubicBezTo>
                  <a:pt x="6050" y="1478"/>
                  <a:pt x="6049" y="1478"/>
                  <a:pt x="6048" y="1478"/>
                </a:cubicBezTo>
                <a:lnTo>
                  <a:pt x="5829" y="1494"/>
                </a:lnTo>
                <a:cubicBezTo>
                  <a:pt x="5821" y="1495"/>
                  <a:pt x="5812" y="1499"/>
                  <a:pt x="5807" y="1505"/>
                </a:cubicBezTo>
                <a:cubicBezTo>
                  <a:pt x="5801" y="1513"/>
                  <a:pt x="5799" y="1520"/>
                  <a:pt x="5799" y="1529"/>
                </a:cubicBezTo>
                <a:lnTo>
                  <a:pt x="5804" y="1597"/>
                </a:lnTo>
                <a:lnTo>
                  <a:pt x="5737" y="1602"/>
                </a:lnTo>
                <a:cubicBezTo>
                  <a:pt x="5728" y="1603"/>
                  <a:pt x="5720" y="1607"/>
                  <a:pt x="5715" y="1614"/>
                </a:cubicBezTo>
                <a:lnTo>
                  <a:pt x="5622" y="1719"/>
                </a:lnTo>
                <a:lnTo>
                  <a:pt x="5093" y="1757"/>
                </a:lnTo>
                <a:cubicBezTo>
                  <a:pt x="5086" y="1758"/>
                  <a:pt x="5077" y="1763"/>
                  <a:pt x="5071" y="1769"/>
                </a:cubicBezTo>
                <a:cubicBezTo>
                  <a:pt x="5066" y="1775"/>
                  <a:pt x="5064" y="1783"/>
                  <a:pt x="5064" y="1792"/>
                </a:cubicBezTo>
                <a:lnTo>
                  <a:pt x="5077" y="1971"/>
                </a:lnTo>
                <a:lnTo>
                  <a:pt x="5008" y="1976"/>
                </a:lnTo>
                <a:cubicBezTo>
                  <a:pt x="4999" y="1976"/>
                  <a:pt x="4989" y="1981"/>
                  <a:pt x="4984" y="1987"/>
                </a:cubicBezTo>
                <a:lnTo>
                  <a:pt x="4884" y="2111"/>
                </a:lnTo>
                <a:cubicBezTo>
                  <a:pt x="4875" y="2120"/>
                  <a:pt x="4874" y="2135"/>
                  <a:pt x="4880" y="2146"/>
                </a:cubicBezTo>
                <a:cubicBezTo>
                  <a:pt x="4886" y="2155"/>
                  <a:pt x="4896" y="2164"/>
                  <a:pt x="4908" y="2164"/>
                </a:cubicBezTo>
                <a:cubicBezTo>
                  <a:pt x="4909" y="2164"/>
                  <a:pt x="4910" y="2164"/>
                  <a:pt x="4911" y="2163"/>
                </a:cubicBezTo>
                <a:lnTo>
                  <a:pt x="4987" y="2158"/>
                </a:lnTo>
                <a:lnTo>
                  <a:pt x="4992" y="2226"/>
                </a:lnTo>
                <a:cubicBezTo>
                  <a:pt x="4992" y="2234"/>
                  <a:pt x="4996" y="2243"/>
                  <a:pt x="5003" y="2248"/>
                </a:cubicBezTo>
                <a:lnTo>
                  <a:pt x="5112" y="2349"/>
                </a:lnTo>
                <a:cubicBezTo>
                  <a:pt x="5117" y="2355"/>
                  <a:pt x="5125" y="2358"/>
                  <a:pt x="5133" y="2358"/>
                </a:cubicBezTo>
                <a:cubicBezTo>
                  <a:pt x="5134" y="2358"/>
                  <a:pt x="5135" y="2358"/>
                  <a:pt x="5136" y="2358"/>
                </a:cubicBezTo>
                <a:lnTo>
                  <a:pt x="5218" y="2353"/>
                </a:lnTo>
                <a:lnTo>
                  <a:pt x="5222" y="2415"/>
                </a:lnTo>
                <a:lnTo>
                  <a:pt x="5030" y="2632"/>
                </a:lnTo>
                <a:cubicBezTo>
                  <a:pt x="5025" y="2638"/>
                  <a:pt x="5021" y="2645"/>
                  <a:pt x="5021" y="2655"/>
                </a:cubicBezTo>
                <a:lnTo>
                  <a:pt x="5036" y="2858"/>
                </a:lnTo>
                <a:lnTo>
                  <a:pt x="4943" y="2963"/>
                </a:lnTo>
                <a:cubicBezTo>
                  <a:pt x="4935" y="2976"/>
                  <a:pt x="4933" y="2991"/>
                  <a:pt x="4941" y="3003"/>
                </a:cubicBezTo>
                <a:lnTo>
                  <a:pt x="5061" y="3196"/>
                </a:lnTo>
                <a:lnTo>
                  <a:pt x="5068" y="3305"/>
                </a:lnTo>
                <a:cubicBezTo>
                  <a:pt x="5068" y="3314"/>
                  <a:pt x="5074" y="3322"/>
                  <a:pt x="5081" y="3327"/>
                </a:cubicBezTo>
                <a:lnTo>
                  <a:pt x="5178" y="3406"/>
                </a:lnTo>
                <a:lnTo>
                  <a:pt x="5185" y="3507"/>
                </a:lnTo>
                <a:cubicBezTo>
                  <a:pt x="5186" y="3519"/>
                  <a:pt x="5193" y="3529"/>
                  <a:pt x="5206" y="3535"/>
                </a:cubicBezTo>
                <a:lnTo>
                  <a:pt x="5430" y="3622"/>
                </a:lnTo>
                <a:cubicBezTo>
                  <a:pt x="5433" y="3624"/>
                  <a:pt x="5436" y="3625"/>
                  <a:pt x="5440" y="3625"/>
                </a:cubicBezTo>
                <a:cubicBezTo>
                  <a:pt x="5441" y="3625"/>
                  <a:pt x="5443" y="3625"/>
                  <a:pt x="5444" y="3624"/>
                </a:cubicBezTo>
                <a:lnTo>
                  <a:pt x="5544" y="3618"/>
                </a:lnTo>
                <a:lnTo>
                  <a:pt x="5760" y="3707"/>
                </a:lnTo>
                <a:lnTo>
                  <a:pt x="5977" y="3808"/>
                </a:lnTo>
                <a:cubicBezTo>
                  <a:pt x="5981" y="3810"/>
                  <a:pt x="5985" y="3811"/>
                  <a:pt x="5989" y="3811"/>
                </a:cubicBezTo>
                <a:cubicBezTo>
                  <a:pt x="5990" y="3811"/>
                  <a:pt x="5991" y="3811"/>
                  <a:pt x="5993" y="3811"/>
                </a:cubicBezTo>
                <a:lnTo>
                  <a:pt x="6076" y="3805"/>
                </a:lnTo>
                <a:lnTo>
                  <a:pt x="6088" y="3976"/>
                </a:lnTo>
                <a:cubicBezTo>
                  <a:pt x="6088" y="3985"/>
                  <a:pt x="6092" y="3993"/>
                  <a:pt x="6098" y="3998"/>
                </a:cubicBezTo>
                <a:lnTo>
                  <a:pt x="6199" y="4091"/>
                </a:lnTo>
                <a:lnTo>
                  <a:pt x="6205" y="4186"/>
                </a:lnTo>
                <a:cubicBezTo>
                  <a:pt x="6206" y="4192"/>
                  <a:pt x="6207" y="4197"/>
                  <a:pt x="6210" y="4201"/>
                </a:cubicBezTo>
                <a:lnTo>
                  <a:pt x="6341" y="4410"/>
                </a:lnTo>
                <a:lnTo>
                  <a:pt x="6446" y="4593"/>
                </a:lnTo>
                <a:lnTo>
                  <a:pt x="6367" y="4691"/>
                </a:lnTo>
                <a:cubicBezTo>
                  <a:pt x="6361" y="4699"/>
                  <a:pt x="6358" y="4707"/>
                  <a:pt x="6358" y="4715"/>
                </a:cubicBezTo>
                <a:lnTo>
                  <a:pt x="6374" y="4933"/>
                </a:lnTo>
                <a:cubicBezTo>
                  <a:pt x="6376" y="4941"/>
                  <a:pt x="6378" y="4950"/>
                  <a:pt x="6384" y="4955"/>
                </a:cubicBezTo>
                <a:lnTo>
                  <a:pt x="6598" y="5152"/>
                </a:lnTo>
                <a:lnTo>
                  <a:pt x="6728" y="5345"/>
                </a:lnTo>
                <a:cubicBezTo>
                  <a:pt x="6730" y="5347"/>
                  <a:pt x="6731" y="5351"/>
                  <a:pt x="6733" y="5352"/>
                </a:cubicBezTo>
                <a:lnTo>
                  <a:pt x="6964" y="5553"/>
                </a:lnTo>
                <a:lnTo>
                  <a:pt x="7068" y="5657"/>
                </a:lnTo>
                <a:lnTo>
                  <a:pt x="7200" y="5857"/>
                </a:lnTo>
                <a:cubicBezTo>
                  <a:pt x="7204" y="5862"/>
                  <a:pt x="7207" y="5866"/>
                  <a:pt x="7214" y="5868"/>
                </a:cubicBezTo>
                <a:lnTo>
                  <a:pt x="7430" y="5962"/>
                </a:lnTo>
                <a:cubicBezTo>
                  <a:pt x="7435" y="5965"/>
                  <a:pt x="7440" y="5965"/>
                  <a:pt x="7445" y="5965"/>
                </a:cubicBezTo>
                <a:lnTo>
                  <a:pt x="8076" y="5920"/>
                </a:lnTo>
                <a:lnTo>
                  <a:pt x="8389" y="5992"/>
                </a:lnTo>
                <a:lnTo>
                  <a:pt x="8402" y="6170"/>
                </a:lnTo>
                <a:lnTo>
                  <a:pt x="8313" y="6267"/>
                </a:lnTo>
                <a:lnTo>
                  <a:pt x="8224" y="6273"/>
                </a:lnTo>
                <a:cubicBezTo>
                  <a:pt x="8215" y="6273"/>
                  <a:pt x="8206" y="6277"/>
                  <a:pt x="8201" y="6283"/>
                </a:cubicBezTo>
                <a:lnTo>
                  <a:pt x="8094" y="6401"/>
                </a:lnTo>
                <a:cubicBezTo>
                  <a:pt x="8085" y="6411"/>
                  <a:pt x="8084" y="6425"/>
                  <a:pt x="8089" y="6438"/>
                </a:cubicBezTo>
                <a:cubicBezTo>
                  <a:pt x="8094" y="6448"/>
                  <a:pt x="8104" y="6455"/>
                  <a:pt x="8117" y="6455"/>
                </a:cubicBezTo>
                <a:cubicBezTo>
                  <a:pt x="8118" y="6455"/>
                  <a:pt x="8119" y="6455"/>
                  <a:pt x="8120" y="6455"/>
                </a:cubicBezTo>
                <a:lnTo>
                  <a:pt x="8227" y="6448"/>
                </a:lnTo>
                <a:lnTo>
                  <a:pt x="8441" y="6536"/>
                </a:lnTo>
                <a:lnTo>
                  <a:pt x="8553" y="6627"/>
                </a:lnTo>
                <a:cubicBezTo>
                  <a:pt x="8559" y="6632"/>
                  <a:pt x="8566" y="6636"/>
                  <a:pt x="8573" y="6636"/>
                </a:cubicBezTo>
                <a:cubicBezTo>
                  <a:pt x="8574" y="6636"/>
                  <a:pt x="8575" y="6635"/>
                  <a:pt x="8576" y="6635"/>
                </a:cubicBezTo>
                <a:lnTo>
                  <a:pt x="8882" y="6612"/>
                </a:lnTo>
                <a:lnTo>
                  <a:pt x="8987" y="6704"/>
                </a:lnTo>
                <a:lnTo>
                  <a:pt x="9096" y="6805"/>
                </a:lnTo>
                <a:cubicBezTo>
                  <a:pt x="9100" y="6809"/>
                  <a:pt x="9105" y="6812"/>
                  <a:pt x="9110" y="6813"/>
                </a:cubicBezTo>
                <a:lnTo>
                  <a:pt x="9443" y="6897"/>
                </a:lnTo>
                <a:lnTo>
                  <a:pt x="9548" y="6992"/>
                </a:lnTo>
                <a:lnTo>
                  <a:pt x="9663" y="7086"/>
                </a:lnTo>
                <a:cubicBezTo>
                  <a:pt x="9668" y="7091"/>
                  <a:pt x="9675" y="7094"/>
                  <a:pt x="9682" y="7094"/>
                </a:cubicBezTo>
                <a:cubicBezTo>
                  <a:pt x="9683" y="7094"/>
                  <a:pt x="9684" y="7094"/>
                  <a:pt x="9685" y="7093"/>
                </a:cubicBezTo>
                <a:lnTo>
                  <a:pt x="9895" y="7079"/>
                </a:lnTo>
                <a:lnTo>
                  <a:pt x="10101" y="7167"/>
                </a:lnTo>
                <a:lnTo>
                  <a:pt x="10215" y="7261"/>
                </a:lnTo>
                <a:lnTo>
                  <a:pt x="10322" y="7465"/>
                </a:lnTo>
                <a:cubicBezTo>
                  <a:pt x="10325" y="7474"/>
                  <a:pt x="10333" y="7479"/>
                  <a:pt x="10340" y="7481"/>
                </a:cubicBezTo>
                <a:lnTo>
                  <a:pt x="10552" y="7560"/>
                </a:lnTo>
                <a:lnTo>
                  <a:pt x="10588" y="8060"/>
                </a:lnTo>
                <a:lnTo>
                  <a:pt x="10504" y="8163"/>
                </a:lnTo>
                <a:lnTo>
                  <a:pt x="10320" y="8176"/>
                </a:lnTo>
                <a:lnTo>
                  <a:pt x="10218" y="8086"/>
                </a:lnTo>
                <a:lnTo>
                  <a:pt x="10211" y="7999"/>
                </a:lnTo>
                <a:cubicBezTo>
                  <a:pt x="10211" y="7990"/>
                  <a:pt x="10208" y="7982"/>
                  <a:pt x="10200" y="7976"/>
                </a:cubicBezTo>
                <a:lnTo>
                  <a:pt x="10100" y="7885"/>
                </a:lnTo>
                <a:lnTo>
                  <a:pt x="10086" y="7687"/>
                </a:lnTo>
                <a:cubicBezTo>
                  <a:pt x="10085" y="7678"/>
                  <a:pt x="10081" y="7669"/>
                  <a:pt x="10074" y="7664"/>
                </a:cubicBezTo>
                <a:cubicBezTo>
                  <a:pt x="10069" y="7660"/>
                  <a:pt x="10062" y="7657"/>
                  <a:pt x="10055" y="7657"/>
                </a:cubicBezTo>
                <a:cubicBezTo>
                  <a:pt x="10054" y="7657"/>
                  <a:pt x="10053" y="7657"/>
                  <a:pt x="10051" y="7657"/>
                </a:cubicBezTo>
                <a:lnTo>
                  <a:pt x="9626" y="7687"/>
                </a:lnTo>
                <a:lnTo>
                  <a:pt x="9427" y="7598"/>
                </a:lnTo>
                <a:lnTo>
                  <a:pt x="9419" y="7516"/>
                </a:lnTo>
                <a:cubicBezTo>
                  <a:pt x="9419" y="7500"/>
                  <a:pt x="9405" y="7485"/>
                  <a:pt x="9391" y="7485"/>
                </a:cubicBezTo>
                <a:cubicBezTo>
                  <a:pt x="9389" y="7485"/>
                  <a:pt x="9387" y="7486"/>
                  <a:pt x="9385" y="7486"/>
                </a:cubicBezTo>
                <a:lnTo>
                  <a:pt x="9168" y="7502"/>
                </a:lnTo>
                <a:cubicBezTo>
                  <a:pt x="9159" y="7503"/>
                  <a:pt x="9151" y="7507"/>
                  <a:pt x="9146" y="7513"/>
                </a:cubicBezTo>
                <a:lnTo>
                  <a:pt x="8951" y="7745"/>
                </a:lnTo>
                <a:cubicBezTo>
                  <a:pt x="8944" y="7755"/>
                  <a:pt x="8941" y="7768"/>
                  <a:pt x="8948" y="7781"/>
                </a:cubicBezTo>
                <a:cubicBezTo>
                  <a:pt x="8954" y="7790"/>
                  <a:pt x="8963" y="7797"/>
                  <a:pt x="8976" y="7797"/>
                </a:cubicBezTo>
                <a:cubicBezTo>
                  <a:pt x="8977" y="7797"/>
                  <a:pt x="8978" y="7797"/>
                  <a:pt x="8979" y="7797"/>
                </a:cubicBezTo>
                <a:lnTo>
                  <a:pt x="9000" y="7796"/>
                </a:lnTo>
                <a:lnTo>
                  <a:pt x="8959" y="7836"/>
                </a:lnTo>
                <a:cubicBezTo>
                  <a:pt x="8953" y="7843"/>
                  <a:pt x="8950" y="7851"/>
                  <a:pt x="8950" y="7861"/>
                </a:cubicBezTo>
                <a:lnTo>
                  <a:pt x="8956" y="7945"/>
                </a:lnTo>
                <a:lnTo>
                  <a:pt x="8881" y="7950"/>
                </a:lnTo>
                <a:cubicBezTo>
                  <a:pt x="8866" y="7952"/>
                  <a:pt x="8854" y="7964"/>
                  <a:pt x="8851" y="7980"/>
                </a:cubicBezTo>
                <a:lnTo>
                  <a:pt x="8826" y="8156"/>
                </a:lnTo>
                <a:cubicBezTo>
                  <a:pt x="8825" y="8158"/>
                  <a:pt x="8825" y="8162"/>
                  <a:pt x="8826" y="8166"/>
                </a:cubicBezTo>
                <a:lnTo>
                  <a:pt x="8883" y="8445"/>
                </a:lnTo>
                <a:cubicBezTo>
                  <a:pt x="8885" y="8449"/>
                  <a:pt x="8886" y="8453"/>
                  <a:pt x="8888" y="8457"/>
                </a:cubicBezTo>
                <a:lnTo>
                  <a:pt x="9010" y="8630"/>
                </a:lnTo>
                <a:cubicBezTo>
                  <a:pt x="9017" y="8639"/>
                  <a:pt x="9027" y="8643"/>
                  <a:pt x="9038" y="8643"/>
                </a:cubicBezTo>
                <a:cubicBezTo>
                  <a:pt x="9043" y="8643"/>
                  <a:pt x="9048" y="8642"/>
                  <a:pt x="9053" y="8640"/>
                </a:cubicBezTo>
                <a:lnTo>
                  <a:pt x="9236" y="8536"/>
                </a:lnTo>
                <a:lnTo>
                  <a:pt x="9331" y="8605"/>
                </a:lnTo>
                <a:lnTo>
                  <a:pt x="9381" y="9310"/>
                </a:lnTo>
                <a:lnTo>
                  <a:pt x="9088" y="9332"/>
                </a:lnTo>
                <a:cubicBezTo>
                  <a:pt x="9080" y="9333"/>
                  <a:pt x="9071" y="9336"/>
                  <a:pt x="9065" y="9344"/>
                </a:cubicBezTo>
                <a:lnTo>
                  <a:pt x="8964" y="9460"/>
                </a:lnTo>
                <a:lnTo>
                  <a:pt x="8871" y="9575"/>
                </a:lnTo>
                <a:lnTo>
                  <a:pt x="8771" y="9690"/>
                </a:lnTo>
                <a:cubicBezTo>
                  <a:pt x="8766" y="9698"/>
                  <a:pt x="8762" y="9705"/>
                  <a:pt x="8762" y="9714"/>
                </a:cubicBezTo>
                <a:lnTo>
                  <a:pt x="8783" y="10011"/>
                </a:lnTo>
                <a:lnTo>
                  <a:pt x="8584" y="10119"/>
                </a:lnTo>
                <a:cubicBezTo>
                  <a:pt x="8573" y="10125"/>
                  <a:pt x="8566" y="10137"/>
                  <a:pt x="8568" y="10150"/>
                </a:cubicBezTo>
                <a:lnTo>
                  <a:pt x="8574" y="10233"/>
                </a:lnTo>
                <a:lnTo>
                  <a:pt x="8506" y="10237"/>
                </a:lnTo>
                <a:cubicBezTo>
                  <a:pt x="8498" y="10237"/>
                  <a:pt x="8491" y="10241"/>
                  <a:pt x="8486" y="10246"/>
                </a:cubicBezTo>
                <a:lnTo>
                  <a:pt x="8386" y="10348"/>
                </a:lnTo>
                <a:lnTo>
                  <a:pt x="8099" y="10369"/>
                </a:lnTo>
                <a:lnTo>
                  <a:pt x="8003" y="10292"/>
                </a:lnTo>
                <a:lnTo>
                  <a:pt x="7996" y="10204"/>
                </a:lnTo>
                <a:lnTo>
                  <a:pt x="8090" y="10103"/>
                </a:lnTo>
                <a:lnTo>
                  <a:pt x="8184" y="9980"/>
                </a:lnTo>
                <a:cubicBezTo>
                  <a:pt x="8189" y="9973"/>
                  <a:pt x="8190" y="9965"/>
                  <a:pt x="8190" y="9958"/>
                </a:cubicBezTo>
                <a:lnTo>
                  <a:pt x="8163" y="9572"/>
                </a:lnTo>
                <a:lnTo>
                  <a:pt x="8339" y="9558"/>
                </a:lnTo>
                <a:cubicBezTo>
                  <a:pt x="8347" y="9557"/>
                  <a:pt x="8355" y="9554"/>
                  <a:pt x="8361" y="9548"/>
                </a:cubicBezTo>
                <a:lnTo>
                  <a:pt x="8469" y="9431"/>
                </a:lnTo>
                <a:cubicBezTo>
                  <a:pt x="8475" y="9424"/>
                  <a:pt x="8477" y="9415"/>
                  <a:pt x="8477" y="9406"/>
                </a:cubicBezTo>
                <a:lnTo>
                  <a:pt x="8455" y="9087"/>
                </a:lnTo>
                <a:cubicBezTo>
                  <a:pt x="8455" y="9083"/>
                  <a:pt x="8454" y="9080"/>
                  <a:pt x="8453" y="9077"/>
                </a:cubicBezTo>
                <a:lnTo>
                  <a:pt x="8314" y="8760"/>
                </a:lnTo>
                <a:lnTo>
                  <a:pt x="8190" y="8448"/>
                </a:lnTo>
                <a:cubicBezTo>
                  <a:pt x="8188" y="8443"/>
                  <a:pt x="8184" y="8439"/>
                  <a:pt x="8179" y="8435"/>
                </a:cubicBezTo>
                <a:lnTo>
                  <a:pt x="8075" y="8351"/>
                </a:lnTo>
                <a:lnTo>
                  <a:pt x="8068" y="8250"/>
                </a:lnTo>
                <a:cubicBezTo>
                  <a:pt x="8066" y="8242"/>
                  <a:pt x="8063" y="8234"/>
                  <a:pt x="8056" y="8228"/>
                </a:cubicBezTo>
                <a:lnTo>
                  <a:pt x="7946" y="8135"/>
                </a:lnTo>
                <a:cubicBezTo>
                  <a:pt x="7944" y="8132"/>
                  <a:pt x="7940" y="8131"/>
                  <a:pt x="7938" y="8129"/>
                </a:cubicBezTo>
                <a:lnTo>
                  <a:pt x="7707" y="8037"/>
                </a:lnTo>
                <a:cubicBezTo>
                  <a:pt x="7704" y="8034"/>
                  <a:pt x="7701" y="8033"/>
                  <a:pt x="7697" y="8033"/>
                </a:cubicBezTo>
                <a:cubicBezTo>
                  <a:pt x="7696" y="8033"/>
                  <a:pt x="7694" y="8033"/>
                  <a:pt x="7693" y="8034"/>
                </a:cubicBezTo>
                <a:lnTo>
                  <a:pt x="7491" y="8048"/>
                </a:lnTo>
                <a:lnTo>
                  <a:pt x="7290" y="7959"/>
                </a:lnTo>
                <a:lnTo>
                  <a:pt x="7262" y="7559"/>
                </a:lnTo>
                <a:cubicBezTo>
                  <a:pt x="7261" y="7550"/>
                  <a:pt x="7258" y="7542"/>
                  <a:pt x="7252" y="7537"/>
                </a:cubicBezTo>
                <a:lnTo>
                  <a:pt x="7143" y="7435"/>
                </a:lnTo>
                <a:cubicBezTo>
                  <a:pt x="7138" y="7430"/>
                  <a:pt x="7131" y="7426"/>
                  <a:pt x="7123" y="7426"/>
                </a:cubicBezTo>
                <a:cubicBezTo>
                  <a:pt x="7122" y="7426"/>
                  <a:pt x="7120" y="7426"/>
                  <a:pt x="7118" y="7427"/>
                </a:cubicBezTo>
                <a:lnTo>
                  <a:pt x="7016" y="7434"/>
                </a:lnTo>
                <a:lnTo>
                  <a:pt x="6795" y="7241"/>
                </a:lnTo>
                <a:cubicBezTo>
                  <a:pt x="6789" y="7237"/>
                  <a:pt x="6783" y="7234"/>
                  <a:pt x="6776" y="7234"/>
                </a:cubicBezTo>
                <a:cubicBezTo>
                  <a:pt x="6775" y="7234"/>
                  <a:pt x="6773" y="7234"/>
                  <a:pt x="6772" y="7234"/>
                </a:cubicBezTo>
                <a:lnTo>
                  <a:pt x="6684" y="7240"/>
                </a:lnTo>
                <a:lnTo>
                  <a:pt x="6462" y="7055"/>
                </a:lnTo>
                <a:lnTo>
                  <a:pt x="6121" y="6752"/>
                </a:lnTo>
                <a:cubicBezTo>
                  <a:pt x="6115" y="6748"/>
                  <a:pt x="6110" y="6744"/>
                  <a:pt x="6102" y="6744"/>
                </a:cubicBezTo>
                <a:cubicBezTo>
                  <a:pt x="6101" y="6744"/>
                  <a:pt x="6099" y="6744"/>
                  <a:pt x="6097" y="6745"/>
                </a:cubicBezTo>
                <a:cubicBezTo>
                  <a:pt x="6090" y="6746"/>
                  <a:pt x="6080" y="6750"/>
                  <a:pt x="6075" y="6756"/>
                </a:cubicBezTo>
                <a:lnTo>
                  <a:pt x="6003" y="6838"/>
                </a:lnTo>
                <a:lnTo>
                  <a:pt x="5903" y="6673"/>
                </a:lnTo>
                <a:cubicBezTo>
                  <a:pt x="5898" y="6663"/>
                  <a:pt x="5886" y="6657"/>
                  <a:pt x="5876" y="6657"/>
                </a:cubicBezTo>
                <a:cubicBezTo>
                  <a:pt x="5875" y="6657"/>
                  <a:pt x="5874" y="6657"/>
                  <a:pt x="5873" y="6657"/>
                </a:cubicBezTo>
                <a:lnTo>
                  <a:pt x="5676" y="6672"/>
                </a:lnTo>
                <a:lnTo>
                  <a:pt x="5570" y="6480"/>
                </a:lnTo>
                <a:cubicBezTo>
                  <a:pt x="5565" y="6470"/>
                  <a:pt x="5554" y="6463"/>
                  <a:pt x="5544" y="6463"/>
                </a:cubicBezTo>
                <a:cubicBezTo>
                  <a:pt x="5542" y="6463"/>
                  <a:pt x="5541" y="6463"/>
                  <a:pt x="5539" y="6464"/>
                </a:cubicBezTo>
                <a:lnTo>
                  <a:pt x="5437" y="6470"/>
                </a:lnTo>
                <a:lnTo>
                  <a:pt x="4420" y="5586"/>
                </a:lnTo>
                <a:lnTo>
                  <a:pt x="4305" y="5472"/>
                </a:lnTo>
                <a:lnTo>
                  <a:pt x="4190" y="5391"/>
                </a:lnTo>
                <a:lnTo>
                  <a:pt x="4076" y="5188"/>
                </a:lnTo>
                <a:cubicBezTo>
                  <a:pt x="4075" y="5184"/>
                  <a:pt x="4072" y="5181"/>
                  <a:pt x="4070" y="5179"/>
                </a:cubicBezTo>
                <a:lnTo>
                  <a:pt x="3838" y="4977"/>
                </a:lnTo>
                <a:cubicBezTo>
                  <a:pt x="3832" y="4972"/>
                  <a:pt x="3825" y="4969"/>
                  <a:pt x="3819" y="4969"/>
                </a:cubicBezTo>
                <a:cubicBezTo>
                  <a:pt x="3817" y="4969"/>
                  <a:pt x="3816" y="4969"/>
                  <a:pt x="3815" y="4969"/>
                </a:cubicBezTo>
                <a:lnTo>
                  <a:pt x="3728" y="4976"/>
                </a:lnTo>
                <a:lnTo>
                  <a:pt x="3484" y="4476"/>
                </a:lnTo>
                <a:cubicBezTo>
                  <a:pt x="3483" y="4472"/>
                  <a:pt x="3478" y="4468"/>
                  <a:pt x="3476" y="4465"/>
                </a:cubicBezTo>
                <a:lnTo>
                  <a:pt x="3367" y="4369"/>
                </a:lnTo>
                <a:lnTo>
                  <a:pt x="3238" y="3965"/>
                </a:lnTo>
                <a:lnTo>
                  <a:pt x="3092" y="3533"/>
                </a:lnTo>
                <a:cubicBezTo>
                  <a:pt x="3091" y="3527"/>
                  <a:pt x="3087" y="3522"/>
                  <a:pt x="3083" y="3518"/>
                </a:cubicBezTo>
                <a:lnTo>
                  <a:pt x="2884" y="3345"/>
                </a:lnTo>
                <a:lnTo>
                  <a:pt x="2962" y="3262"/>
                </a:lnTo>
                <a:cubicBezTo>
                  <a:pt x="2968" y="3255"/>
                  <a:pt x="2971" y="3247"/>
                  <a:pt x="2971" y="3238"/>
                </a:cubicBezTo>
                <a:cubicBezTo>
                  <a:pt x="2969" y="3229"/>
                  <a:pt x="2966" y="3220"/>
                  <a:pt x="2959" y="3215"/>
                </a:cubicBezTo>
                <a:lnTo>
                  <a:pt x="2854" y="3122"/>
                </a:lnTo>
                <a:lnTo>
                  <a:pt x="2848" y="3040"/>
                </a:lnTo>
                <a:lnTo>
                  <a:pt x="2941" y="2935"/>
                </a:lnTo>
                <a:cubicBezTo>
                  <a:pt x="2948" y="2924"/>
                  <a:pt x="2952" y="2910"/>
                  <a:pt x="2945" y="2898"/>
                </a:cubicBezTo>
                <a:cubicBezTo>
                  <a:pt x="2940" y="2888"/>
                  <a:pt x="2928" y="2880"/>
                  <a:pt x="2916" y="2880"/>
                </a:cubicBezTo>
                <a:cubicBezTo>
                  <a:pt x="2915" y="2880"/>
                  <a:pt x="2915" y="2880"/>
                  <a:pt x="2914" y="2880"/>
                </a:cubicBezTo>
                <a:lnTo>
                  <a:pt x="2696" y="2895"/>
                </a:lnTo>
                <a:cubicBezTo>
                  <a:pt x="2688" y="2897"/>
                  <a:pt x="2680" y="2901"/>
                  <a:pt x="2675" y="2908"/>
                </a:cubicBezTo>
                <a:lnTo>
                  <a:pt x="2574" y="3023"/>
                </a:lnTo>
                <a:cubicBezTo>
                  <a:pt x="2568" y="3030"/>
                  <a:pt x="2566" y="3038"/>
                  <a:pt x="2566" y="3046"/>
                </a:cubicBezTo>
                <a:lnTo>
                  <a:pt x="2570" y="3095"/>
                </a:lnTo>
                <a:lnTo>
                  <a:pt x="2282" y="2931"/>
                </a:lnTo>
                <a:cubicBezTo>
                  <a:pt x="2277" y="2928"/>
                  <a:pt x="2271" y="2927"/>
                  <a:pt x="2266" y="2927"/>
                </a:cubicBezTo>
                <a:cubicBezTo>
                  <a:pt x="2256" y="2927"/>
                  <a:pt x="2247" y="2931"/>
                  <a:pt x="2240" y="2939"/>
                </a:cubicBezTo>
                <a:lnTo>
                  <a:pt x="2170" y="3028"/>
                </a:lnTo>
                <a:lnTo>
                  <a:pt x="1962" y="2847"/>
                </a:lnTo>
                <a:cubicBezTo>
                  <a:pt x="1957" y="2843"/>
                  <a:pt x="1951" y="2840"/>
                  <a:pt x="1943" y="2840"/>
                </a:cubicBezTo>
                <a:cubicBezTo>
                  <a:pt x="1942" y="2840"/>
                  <a:pt x="1940" y="2840"/>
                  <a:pt x="1938" y="2840"/>
                </a:cubicBezTo>
                <a:lnTo>
                  <a:pt x="1613" y="2863"/>
                </a:lnTo>
                <a:cubicBezTo>
                  <a:pt x="1604" y="2864"/>
                  <a:pt x="1595" y="2868"/>
                  <a:pt x="1590" y="2875"/>
                </a:cubicBezTo>
                <a:lnTo>
                  <a:pt x="1489" y="2992"/>
                </a:lnTo>
                <a:lnTo>
                  <a:pt x="1396" y="3108"/>
                </a:lnTo>
                <a:cubicBezTo>
                  <a:pt x="1392" y="3113"/>
                  <a:pt x="1390" y="3122"/>
                  <a:pt x="1390" y="3130"/>
                </a:cubicBezTo>
                <a:lnTo>
                  <a:pt x="1396" y="3225"/>
                </a:lnTo>
                <a:lnTo>
                  <a:pt x="1307" y="3326"/>
                </a:lnTo>
                <a:lnTo>
                  <a:pt x="1110" y="3436"/>
                </a:lnTo>
                <a:lnTo>
                  <a:pt x="900" y="3450"/>
                </a:lnTo>
                <a:cubicBezTo>
                  <a:pt x="891" y="3450"/>
                  <a:pt x="882" y="3456"/>
                  <a:pt x="876" y="3462"/>
                </a:cubicBezTo>
                <a:lnTo>
                  <a:pt x="781" y="3580"/>
                </a:lnTo>
                <a:lnTo>
                  <a:pt x="756" y="3593"/>
                </a:lnTo>
                <a:lnTo>
                  <a:pt x="756" y="3593"/>
                </a:lnTo>
                <a:lnTo>
                  <a:pt x="819" y="3509"/>
                </a:lnTo>
                <a:cubicBezTo>
                  <a:pt x="824" y="3502"/>
                  <a:pt x="826" y="3494"/>
                  <a:pt x="826" y="3487"/>
                </a:cubicBezTo>
                <a:lnTo>
                  <a:pt x="819" y="3399"/>
                </a:lnTo>
                <a:lnTo>
                  <a:pt x="912" y="3294"/>
                </a:lnTo>
                <a:cubicBezTo>
                  <a:pt x="917" y="3288"/>
                  <a:pt x="920" y="3280"/>
                  <a:pt x="920" y="3270"/>
                </a:cubicBezTo>
                <a:cubicBezTo>
                  <a:pt x="918" y="3262"/>
                  <a:pt x="915" y="3254"/>
                  <a:pt x="908" y="3248"/>
                </a:cubicBezTo>
                <a:lnTo>
                  <a:pt x="792" y="3148"/>
                </a:lnTo>
                <a:cubicBezTo>
                  <a:pt x="786" y="3144"/>
                  <a:pt x="779" y="3140"/>
                  <a:pt x="772" y="3140"/>
                </a:cubicBezTo>
                <a:cubicBezTo>
                  <a:pt x="771" y="3140"/>
                  <a:pt x="770" y="3140"/>
                  <a:pt x="769" y="3140"/>
                </a:cubicBezTo>
                <a:lnTo>
                  <a:pt x="469" y="3161"/>
                </a:lnTo>
                <a:lnTo>
                  <a:pt x="360" y="2977"/>
                </a:lnTo>
                <a:lnTo>
                  <a:pt x="332" y="2570"/>
                </a:lnTo>
                <a:lnTo>
                  <a:pt x="422" y="2473"/>
                </a:lnTo>
                <a:cubicBezTo>
                  <a:pt x="429" y="2466"/>
                  <a:pt x="432" y="2457"/>
                  <a:pt x="432" y="2448"/>
                </a:cubicBezTo>
                <a:lnTo>
                  <a:pt x="416" y="2229"/>
                </a:lnTo>
                <a:cubicBezTo>
                  <a:pt x="415" y="2221"/>
                  <a:pt x="411" y="2212"/>
                  <a:pt x="405" y="2207"/>
                </a:cubicBezTo>
                <a:lnTo>
                  <a:pt x="288" y="2107"/>
                </a:lnTo>
                <a:cubicBezTo>
                  <a:pt x="283" y="2102"/>
                  <a:pt x="276" y="2099"/>
                  <a:pt x="268" y="2099"/>
                </a:cubicBezTo>
                <a:cubicBezTo>
                  <a:pt x="267" y="2099"/>
                  <a:pt x="266" y="2099"/>
                  <a:pt x="265" y="2099"/>
                </a:cubicBezTo>
                <a:lnTo>
                  <a:pt x="170" y="2106"/>
                </a:lnTo>
                <a:lnTo>
                  <a:pt x="74" y="2023"/>
                </a:lnTo>
                <a:lnTo>
                  <a:pt x="69" y="1968"/>
                </a:lnTo>
                <a:lnTo>
                  <a:pt x="363" y="1947"/>
                </a:lnTo>
                <a:cubicBezTo>
                  <a:pt x="371" y="1947"/>
                  <a:pt x="381" y="1942"/>
                  <a:pt x="386" y="1935"/>
                </a:cubicBezTo>
                <a:lnTo>
                  <a:pt x="485" y="1812"/>
                </a:lnTo>
                <a:lnTo>
                  <a:pt x="588" y="1703"/>
                </a:lnTo>
                <a:lnTo>
                  <a:pt x="683" y="1588"/>
                </a:lnTo>
                <a:cubicBezTo>
                  <a:pt x="694" y="1575"/>
                  <a:pt x="693" y="1555"/>
                  <a:pt x="681" y="1544"/>
                </a:cubicBezTo>
                <a:lnTo>
                  <a:pt x="580" y="1451"/>
                </a:lnTo>
                <a:lnTo>
                  <a:pt x="573" y="1363"/>
                </a:lnTo>
                <a:cubicBezTo>
                  <a:pt x="573" y="1353"/>
                  <a:pt x="569" y="1346"/>
                  <a:pt x="563" y="1341"/>
                </a:cubicBezTo>
                <a:lnTo>
                  <a:pt x="457" y="1242"/>
                </a:lnTo>
                <a:lnTo>
                  <a:pt x="453" y="1186"/>
                </a:lnTo>
                <a:lnTo>
                  <a:pt x="528" y="1180"/>
                </a:lnTo>
                <a:cubicBezTo>
                  <a:pt x="546" y="1179"/>
                  <a:pt x="559" y="1164"/>
                  <a:pt x="558" y="1145"/>
                </a:cubicBezTo>
                <a:lnTo>
                  <a:pt x="553" y="1070"/>
                </a:lnTo>
                <a:lnTo>
                  <a:pt x="603" y="1066"/>
                </a:lnTo>
                <a:lnTo>
                  <a:pt x="620" y="1083"/>
                </a:lnTo>
                <a:cubicBezTo>
                  <a:pt x="627" y="1088"/>
                  <a:pt x="634" y="1091"/>
                  <a:pt x="641" y="1091"/>
                </a:cubicBezTo>
                <a:cubicBezTo>
                  <a:pt x="645" y="1091"/>
                  <a:pt x="649" y="1090"/>
                  <a:pt x="653" y="1089"/>
                </a:cubicBezTo>
                <a:lnTo>
                  <a:pt x="1053" y="950"/>
                </a:lnTo>
                <a:lnTo>
                  <a:pt x="1163" y="1044"/>
                </a:lnTo>
                <a:cubicBezTo>
                  <a:pt x="1169" y="1049"/>
                  <a:pt x="1175" y="1052"/>
                  <a:pt x="1183" y="1052"/>
                </a:cubicBezTo>
                <a:cubicBezTo>
                  <a:pt x="1184" y="1052"/>
                  <a:pt x="1185" y="1052"/>
                  <a:pt x="1187" y="1051"/>
                </a:cubicBezTo>
                <a:lnTo>
                  <a:pt x="1498" y="1030"/>
                </a:lnTo>
                <a:cubicBezTo>
                  <a:pt x="1509" y="1028"/>
                  <a:pt x="1520" y="1020"/>
                  <a:pt x="1525" y="1010"/>
                </a:cubicBezTo>
                <a:lnTo>
                  <a:pt x="1626" y="785"/>
                </a:lnTo>
                <a:cubicBezTo>
                  <a:pt x="1629" y="780"/>
                  <a:pt x="1629" y="774"/>
                  <a:pt x="1629" y="769"/>
                </a:cubicBezTo>
                <a:lnTo>
                  <a:pt x="1623" y="674"/>
                </a:lnTo>
                <a:lnTo>
                  <a:pt x="1706" y="579"/>
                </a:lnTo>
                <a:lnTo>
                  <a:pt x="1787" y="573"/>
                </a:lnTo>
                <a:lnTo>
                  <a:pt x="1860" y="638"/>
                </a:lnTo>
                <a:lnTo>
                  <a:pt x="1875" y="833"/>
                </a:lnTo>
                <a:cubicBezTo>
                  <a:pt x="1876" y="842"/>
                  <a:pt x="1880" y="849"/>
                  <a:pt x="1886" y="855"/>
                </a:cubicBezTo>
                <a:lnTo>
                  <a:pt x="1904" y="869"/>
                </a:lnTo>
                <a:cubicBezTo>
                  <a:pt x="1905" y="872"/>
                  <a:pt x="1906" y="873"/>
                  <a:pt x="1907" y="874"/>
                </a:cubicBezTo>
                <a:lnTo>
                  <a:pt x="2020" y="984"/>
                </a:lnTo>
                <a:lnTo>
                  <a:pt x="2133" y="1076"/>
                </a:lnTo>
                <a:lnTo>
                  <a:pt x="2240" y="1177"/>
                </a:lnTo>
                <a:cubicBezTo>
                  <a:pt x="2247" y="1183"/>
                  <a:pt x="2255" y="1186"/>
                  <a:pt x="2262" y="1186"/>
                </a:cubicBezTo>
                <a:cubicBezTo>
                  <a:pt x="2267" y="1186"/>
                  <a:pt x="2272" y="1185"/>
                  <a:pt x="2277" y="1183"/>
                </a:cubicBezTo>
                <a:cubicBezTo>
                  <a:pt x="2289" y="1177"/>
                  <a:pt x="2297" y="1165"/>
                  <a:pt x="2296" y="1151"/>
                </a:cubicBezTo>
                <a:lnTo>
                  <a:pt x="2289" y="1058"/>
                </a:lnTo>
                <a:lnTo>
                  <a:pt x="2390" y="956"/>
                </a:lnTo>
                <a:lnTo>
                  <a:pt x="2474" y="844"/>
                </a:lnTo>
                <a:lnTo>
                  <a:pt x="2576" y="837"/>
                </a:lnTo>
                <a:cubicBezTo>
                  <a:pt x="2593" y="836"/>
                  <a:pt x="2607" y="820"/>
                  <a:pt x="2605" y="801"/>
                </a:cubicBezTo>
                <a:lnTo>
                  <a:pt x="2584" y="515"/>
                </a:lnTo>
                <a:lnTo>
                  <a:pt x="2645" y="511"/>
                </a:lnTo>
                <a:lnTo>
                  <a:pt x="2718" y="579"/>
                </a:lnTo>
                <a:lnTo>
                  <a:pt x="2725" y="670"/>
                </a:lnTo>
                <a:cubicBezTo>
                  <a:pt x="2725" y="682"/>
                  <a:pt x="2733" y="691"/>
                  <a:pt x="2741" y="696"/>
                </a:cubicBezTo>
                <a:cubicBezTo>
                  <a:pt x="2745" y="710"/>
                  <a:pt x="2758" y="719"/>
                  <a:pt x="2772" y="719"/>
                </a:cubicBezTo>
                <a:cubicBezTo>
                  <a:pt x="2773" y="719"/>
                  <a:pt x="2774" y="719"/>
                  <a:pt x="2776" y="719"/>
                </a:cubicBezTo>
                <a:lnTo>
                  <a:pt x="3088" y="697"/>
                </a:lnTo>
                <a:lnTo>
                  <a:pt x="3187" y="784"/>
                </a:lnTo>
                <a:cubicBezTo>
                  <a:pt x="3193" y="789"/>
                  <a:pt x="3201" y="792"/>
                  <a:pt x="3208" y="792"/>
                </a:cubicBezTo>
                <a:cubicBezTo>
                  <a:pt x="3217" y="792"/>
                  <a:pt x="3225" y="788"/>
                  <a:pt x="3232" y="782"/>
                </a:cubicBezTo>
                <a:lnTo>
                  <a:pt x="3339" y="671"/>
                </a:lnTo>
                <a:cubicBezTo>
                  <a:pt x="3345" y="665"/>
                  <a:pt x="3348" y="656"/>
                  <a:pt x="3348" y="646"/>
                </a:cubicBezTo>
                <a:cubicBezTo>
                  <a:pt x="3348" y="638"/>
                  <a:pt x="3343" y="629"/>
                  <a:pt x="3337" y="623"/>
                </a:cubicBezTo>
                <a:lnTo>
                  <a:pt x="3320" y="609"/>
                </a:lnTo>
                <a:lnTo>
                  <a:pt x="3316" y="605"/>
                </a:lnTo>
                <a:lnTo>
                  <a:pt x="3245" y="539"/>
                </a:lnTo>
                <a:lnTo>
                  <a:pt x="3399" y="368"/>
                </a:lnTo>
                <a:lnTo>
                  <a:pt x="3490" y="441"/>
                </a:lnTo>
                <a:cubicBezTo>
                  <a:pt x="3494" y="446"/>
                  <a:pt x="3501" y="448"/>
                  <a:pt x="3509" y="448"/>
                </a:cubicBezTo>
                <a:cubicBezTo>
                  <a:pt x="3510" y="448"/>
                  <a:pt x="3511" y="448"/>
                  <a:pt x="3513" y="447"/>
                </a:cubicBezTo>
                <a:lnTo>
                  <a:pt x="3620" y="440"/>
                </a:lnTo>
                <a:cubicBezTo>
                  <a:pt x="3628" y="438"/>
                  <a:pt x="3638" y="435"/>
                  <a:pt x="3643" y="428"/>
                </a:cubicBezTo>
                <a:cubicBezTo>
                  <a:pt x="3648" y="421"/>
                  <a:pt x="3650" y="414"/>
                  <a:pt x="3650" y="405"/>
                </a:cubicBezTo>
                <a:lnTo>
                  <a:pt x="3630" y="119"/>
                </a:lnTo>
                <a:lnTo>
                  <a:pt x="3706" y="114"/>
                </a:lnTo>
                <a:cubicBezTo>
                  <a:pt x="3718" y="114"/>
                  <a:pt x="3727" y="108"/>
                  <a:pt x="3732" y="99"/>
                </a:cubicBezTo>
                <a:lnTo>
                  <a:pt x="3761" y="97"/>
                </a:lnTo>
                <a:lnTo>
                  <a:pt x="3773" y="266"/>
                </a:lnTo>
                <a:cubicBezTo>
                  <a:pt x="3774" y="279"/>
                  <a:pt x="3781" y="289"/>
                  <a:pt x="3794" y="294"/>
                </a:cubicBezTo>
                <a:cubicBezTo>
                  <a:pt x="3799" y="304"/>
                  <a:pt x="3810" y="310"/>
                  <a:pt x="3819" y="310"/>
                </a:cubicBezTo>
                <a:cubicBezTo>
                  <a:pt x="3821" y="310"/>
                  <a:pt x="3822" y="310"/>
                  <a:pt x="3823" y="310"/>
                </a:cubicBezTo>
                <a:lnTo>
                  <a:pt x="4041" y="294"/>
                </a:lnTo>
                <a:cubicBezTo>
                  <a:pt x="4046" y="292"/>
                  <a:pt x="4051" y="291"/>
                  <a:pt x="4055" y="289"/>
                </a:cubicBezTo>
                <a:lnTo>
                  <a:pt x="4257" y="165"/>
                </a:lnTo>
                <a:cubicBezTo>
                  <a:pt x="4268" y="159"/>
                  <a:pt x="4274" y="147"/>
                  <a:pt x="4273" y="135"/>
                </a:cubicBezTo>
                <a:lnTo>
                  <a:pt x="4268" y="60"/>
                </a:lnTo>
                <a:lnTo>
                  <a:pt x="4330" y="56"/>
                </a:lnTo>
                <a:close/>
                <a:moveTo>
                  <a:pt x="4337" y="1"/>
                </a:moveTo>
                <a:cubicBezTo>
                  <a:pt x="4336" y="1"/>
                  <a:pt x="4335" y="1"/>
                  <a:pt x="4334" y="1"/>
                </a:cubicBezTo>
                <a:lnTo>
                  <a:pt x="4227" y="9"/>
                </a:lnTo>
                <a:cubicBezTo>
                  <a:pt x="4219" y="10"/>
                  <a:pt x="4209" y="14"/>
                  <a:pt x="4204" y="21"/>
                </a:cubicBezTo>
                <a:cubicBezTo>
                  <a:pt x="4199" y="27"/>
                  <a:pt x="4197" y="35"/>
                  <a:pt x="4197" y="45"/>
                </a:cubicBezTo>
                <a:lnTo>
                  <a:pt x="4203" y="133"/>
                </a:lnTo>
                <a:lnTo>
                  <a:pt x="4026" y="242"/>
                </a:lnTo>
                <a:lnTo>
                  <a:pt x="3844" y="255"/>
                </a:lnTo>
                <a:cubicBezTo>
                  <a:pt x="3842" y="253"/>
                  <a:pt x="3839" y="250"/>
                  <a:pt x="3834" y="248"/>
                </a:cubicBezTo>
                <a:lnTo>
                  <a:pt x="3822" y="72"/>
                </a:lnTo>
                <a:cubicBezTo>
                  <a:pt x="3821" y="54"/>
                  <a:pt x="3806" y="41"/>
                  <a:pt x="3790" y="41"/>
                </a:cubicBezTo>
                <a:cubicBezTo>
                  <a:pt x="3789" y="41"/>
                  <a:pt x="3788" y="41"/>
                  <a:pt x="3787" y="41"/>
                </a:cubicBezTo>
                <a:lnTo>
                  <a:pt x="3568" y="57"/>
                </a:lnTo>
                <a:cubicBezTo>
                  <a:pt x="3550" y="58"/>
                  <a:pt x="3537" y="74"/>
                  <a:pt x="3538" y="92"/>
                </a:cubicBezTo>
                <a:lnTo>
                  <a:pt x="3540" y="107"/>
                </a:lnTo>
                <a:cubicBezTo>
                  <a:pt x="3541" y="114"/>
                  <a:pt x="3545" y="124"/>
                  <a:pt x="3551" y="129"/>
                </a:cubicBezTo>
                <a:cubicBezTo>
                  <a:pt x="3555" y="131"/>
                  <a:pt x="3559" y="134"/>
                  <a:pt x="3564" y="135"/>
                </a:cubicBezTo>
                <a:lnTo>
                  <a:pt x="3583" y="389"/>
                </a:lnTo>
                <a:lnTo>
                  <a:pt x="3519" y="393"/>
                </a:lnTo>
                <a:lnTo>
                  <a:pt x="3413" y="308"/>
                </a:lnTo>
                <a:cubicBezTo>
                  <a:pt x="3407" y="303"/>
                  <a:pt x="3401" y="301"/>
                  <a:pt x="3394" y="301"/>
                </a:cubicBezTo>
                <a:cubicBezTo>
                  <a:pt x="3385" y="301"/>
                  <a:pt x="3376" y="305"/>
                  <a:pt x="3369" y="312"/>
                </a:cubicBezTo>
                <a:lnTo>
                  <a:pt x="3173" y="530"/>
                </a:lnTo>
                <a:cubicBezTo>
                  <a:pt x="3161" y="542"/>
                  <a:pt x="3162" y="563"/>
                  <a:pt x="3175" y="576"/>
                </a:cubicBezTo>
                <a:lnTo>
                  <a:pt x="3264" y="659"/>
                </a:lnTo>
                <a:lnTo>
                  <a:pt x="3266" y="661"/>
                </a:lnTo>
                <a:lnTo>
                  <a:pt x="3205" y="723"/>
                </a:lnTo>
                <a:lnTo>
                  <a:pt x="3119" y="649"/>
                </a:lnTo>
                <a:cubicBezTo>
                  <a:pt x="3114" y="645"/>
                  <a:pt x="3105" y="641"/>
                  <a:pt x="3098" y="641"/>
                </a:cubicBezTo>
                <a:cubicBezTo>
                  <a:pt x="3097" y="641"/>
                  <a:pt x="3096" y="641"/>
                  <a:pt x="3095" y="641"/>
                </a:cubicBezTo>
                <a:lnTo>
                  <a:pt x="2801" y="662"/>
                </a:lnTo>
                <a:cubicBezTo>
                  <a:pt x="2797" y="656"/>
                  <a:pt x="2792" y="651"/>
                  <a:pt x="2787" y="648"/>
                </a:cubicBezTo>
                <a:lnTo>
                  <a:pt x="2782" y="571"/>
                </a:lnTo>
                <a:cubicBezTo>
                  <a:pt x="2781" y="562"/>
                  <a:pt x="2778" y="555"/>
                  <a:pt x="2771" y="550"/>
                </a:cubicBezTo>
                <a:lnTo>
                  <a:pt x="2679" y="462"/>
                </a:lnTo>
                <a:cubicBezTo>
                  <a:pt x="2673" y="456"/>
                  <a:pt x="2665" y="453"/>
                  <a:pt x="2657" y="453"/>
                </a:cubicBezTo>
                <a:cubicBezTo>
                  <a:pt x="2657" y="453"/>
                  <a:pt x="2656" y="453"/>
                  <a:pt x="2655" y="453"/>
                </a:cubicBezTo>
                <a:lnTo>
                  <a:pt x="2547" y="461"/>
                </a:lnTo>
                <a:cubicBezTo>
                  <a:pt x="2538" y="462"/>
                  <a:pt x="2530" y="466"/>
                  <a:pt x="2525" y="472"/>
                </a:cubicBezTo>
                <a:cubicBezTo>
                  <a:pt x="2519" y="479"/>
                  <a:pt x="2516" y="487"/>
                  <a:pt x="2516" y="495"/>
                </a:cubicBezTo>
                <a:lnTo>
                  <a:pt x="2537" y="782"/>
                </a:lnTo>
                <a:lnTo>
                  <a:pt x="2454" y="789"/>
                </a:lnTo>
                <a:cubicBezTo>
                  <a:pt x="2444" y="790"/>
                  <a:pt x="2436" y="794"/>
                  <a:pt x="2431" y="801"/>
                </a:cubicBezTo>
                <a:lnTo>
                  <a:pt x="2340" y="920"/>
                </a:lnTo>
                <a:lnTo>
                  <a:pt x="2231" y="1031"/>
                </a:lnTo>
                <a:cubicBezTo>
                  <a:pt x="2225" y="1037"/>
                  <a:pt x="2223" y="1046"/>
                  <a:pt x="2223" y="1056"/>
                </a:cubicBezTo>
                <a:lnTo>
                  <a:pt x="2224" y="1082"/>
                </a:lnTo>
                <a:lnTo>
                  <a:pt x="2174" y="1036"/>
                </a:lnTo>
                <a:lnTo>
                  <a:pt x="2061" y="943"/>
                </a:lnTo>
                <a:lnTo>
                  <a:pt x="1955" y="841"/>
                </a:lnTo>
                <a:cubicBezTo>
                  <a:pt x="1954" y="838"/>
                  <a:pt x="1952" y="836"/>
                  <a:pt x="1949" y="833"/>
                </a:cubicBezTo>
                <a:lnTo>
                  <a:pt x="1937" y="822"/>
                </a:lnTo>
                <a:lnTo>
                  <a:pt x="1923" y="628"/>
                </a:lnTo>
                <a:cubicBezTo>
                  <a:pt x="1922" y="618"/>
                  <a:pt x="1918" y="610"/>
                  <a:pt x="1911" y="605"/>
                </a:cubicBezTo>
                <a:lnTo>
                  <a:pt x="1818" y="525"/>
                </a:lnTo>
                <a:cubicBezTo>
                  <a:pt x="1812" y="520"/>
                  <a:pt x="1805" y="516"/>
                  <a:pt x="1797" y="516"/>
                </a:cubicBezTo>
                <a:cubicBezTo>
                  <a:pt x="1796" y="516"/>
                  <a:pt x="1795" y="516"/>
                  <a:pt x="1794" y="516"/>
                </a:cubicBezTo>
                <a:lnTo>
                  <a:pt x="1686" y="525"/>
                </a:lnTo>
                <a:cubicBezTo>
                  <a:pt x="1678" y="526"/>
                  <a:pt x="1669" y="530"/>
                  <a:pt x="1664" y="536"/>
                </a:cubicBezTo>
                <a:lnTo>
                  <a:pt x="1564" y="652"/>
                </a:lnTo>
                <a:cubicBezTo>
                  <a:pt x="1558" y="659"/>
                  <a:pt x="1556" y="666"/>
                  <a:pt x="1556" y="675"/>
                </a:cubicBezTo>
                <a:lnTo>
                  <a:pt x="1563" y="775"/>
                </a:lnTo>
                <a:lnTo>
                  <a:pt x="1473" y="976"/>
                </a:lnTo>
                <a:lnTo>
                  <a:pt x="1194" y="995"/>
                </a:lnTo>
                <a:lnTo>
                  <a:pt x="1080" y="898"/>
                </a:lnTo>
                <a:cubicBezTo>
                  <a:pt x="1075" y="892"/>
                  <a:pt x="1066" y="890"/>
                  <a:pt x="1058" y="890"/>
                </a:cubicBezTo>
                <a:cubicBezTo>
                  <a:pt x="1055" y="890"/>
                  <a:pt x="1051" y="890"/>
                  <a:pt x="1048" y="891"/>
                </a:cubicBezTo>
                <a:lnTo>
                  <a:pt x="647" y="1031"/>
                </a:lnTo>
                <a:lnTo>
                  <a:pt x="633" y="1018"/>
                </a:lnTo>
                <a:cubicBezTo>
                  <a:pt x="627" y="1012"/>
                  <a:pt x="619" y="1008"/>
                  <a:pt x="612" y="1008"/>
                </a:cubicBezTo>
                <a:cubicBezTo>
                  <a:pt x="611" y="1008"/>
                  <a:pt x="610" y="1009"/>
                  <a:pt x="609" y="1009"/>
                </a:cubicBezTo>
                <a:lnTo>
                  <a:pt x="512" y="1015"/>
                </a:lnTo>
                <a:cubicBezTo>
                  <a:pt x="494" y="1016"/>
                  <a:pt x="481" y="1032"/>
                  <a:pt x="482" y="1050"/>
                </a:cubicBezTo>
                <a:lnTo>
                  <a:pt x="487" y="1125"/>
                </a:lnTo>
                <a:lnTo>
                  <a:pt x="412" y="1131"/>
                </a:lnTo>
                <a:cubicBezTo>
                  <a:pt x="404" y="1133"/>
                  <a:pt x="395" y="1136"/>
                  <a:pt x="390" y="1143"/>
                </a:cubicBezTo>
                <a:cubicBezTo>
                  <a:pt x="385" y="1149"/>
                  <a:pt x="382" y="1157"/>
                  <a:pt x="382" y="1166"/>
                </a:cubicBezTo>
                <a:lnTo>
                  <a:pt x="390" y="1268"/>
                </a:lnTo>
                <a:cubicBezTo>
                  <a:pt x="390" y="1276"/>
                  <a:pt x="393" y="1285"/>
                  <a:pt x="401" y="1290"/>
                </a:cubicBezTo>
                <a:lnTo>
                  <a:pt x="507" y="1389"/>
                </a:lnTo>
                <a:lnTo>
                  <a:pt x="513" y="1477"/>
                </a:lnTo>
                <a:cubicBezTo>
                  <a:pt x="513" y="1487"/>
                  <a:pt x="517" y="1494"/>
                  <a:pt x="523" y="1499"/>
                </a:cubicBezTo>
                <a:lnTo>
                  <a:pt x="611" y="1580"/>
                </a:lnTo>
                <a:lnTo>
                  <a:pt x="537" y="1670"/>
                </a:lnTo>
                <a:lnTo>
                  <a:pt x="434" y="1780"/>
                </a:lnTo>
                <a:lnTo>
                  <a:pt x="343" y="1894"/>
                </a:lnTo>
                <a:lnTo>
                  <a:pt x="32" y="1916"/>
                </a:lnTo>
                <a:cubicBezTo>
                  <a:pt x="13" y="1917"/>
                  <a:pt x="1" y="1932"/>
                  <a:pt x="2" y="1951"/>
                </a:cubicBezTo>
                <a:lnTo>
                  <a:pt x="8" y="2051"/>
                </a:lnTo>
                <a:cubicBezTo>
                  <a:pt x="10" y="2060"/>
                  <a:pt x="13" y="2068"/>
                  <a:pt x="21" y="2073"/>
                </a:cubicBezTo>
                <a:lnTo>
                  <a:pt x="136" y="2174"/>
                </a:lnTo>
                <a:cubicBezTo>
                  <a:pt x="141" y="2179"/>
                  <a:pt x="152" y="2181"/>
                  <a:pt x="160" y="2181"/>
                </a:cubicBezTo>
                <a:cubicBezTo>
                  <a:pt x="162" y="2181"/>
                  <a:pt x="163" y="2181"/>
                  <a:pt x="164" y="2181"/>
                </a:cubicBezTo>
                <a:lnTo>
                  <a:pt x="255" y="2175"/>
                </a:lnTo>
                <a:lnTo>
                  <a:pt x="350" y="2258"/>
                </a:lnTo>
                <a:lnTo>
                  <a:pt x="362" y="2450"/>
                </a:lnTo>
                <a:lnTo>
                  <a:pt x="271" y="2547"/>
                </a:lnTo>
                <a:cubicBezTo>
                  <a:pt x="265" y="2554"/>
                  <a:pt x="262" y="2562"/>
                  <a:pt x="262" y="2572"/>
                </a:cubicBezTo>
                <a:lnTo>
                  <a:pt x="292" y="2998"/>
                </a:lnTo>
                <a:cubicBezTo>
                  <a:pt x="292" y="3004"/>
                  <a:pt x="293" y="3009"/>
                  <a:pt x="296" y="3013"/>
                </a:cubicBezTo>
                <a:lnTo>
                  <a:pt x="419" y="3222"/>
                </a:lnTo>
                <a:cubicBezTo>
                  <a:pt x="424" y="3231"/>
                  <a:pt x="434" y="3239"/>
                  <a:pt x="444" y="3239"/>
                </a:cubicBezTo>
                <a:cubicBezTo>
                  <a:pt x="446" y="3239"/>
                  <a:pt x="448" y="3238"/>
                  <a:pt x="450" y="3238"/>
                </a:cubicBezTo>
                <a:lnTo>
                  <a:pt x="756" y="3216"/>
                </a:lnTo>
                <a:lnTo>
                  <a:pt x="838" y="3286"/>
                </a:lnTo>
                <a:lnTo>
                  <a:pt x="758" y="3377"/>
                </a:lnTo>
                <a:cubicBezTo>
                  <a:pt x="753" y="3384"/>
                  <a:pt x="750" y="3392"/>
                  <a:pt x="750" y="3400"/>
                </a:cubicBezTo>
                <a:lnTo>
                  <a:pt x="757" y="3489"/>
                </a:lnTo>
                <a:lnTo>
                  <a:pt x="673" y="3600"/>
                </a:lnTo>
                <a:lnTo>
                  <a:pt x="572" y="3701"/>
                </a:lnTo>
                <a:cubicBezTo>
                  <a:pt x="562" y="3713"/>
                  <a:pt x="560" y="3731"/>
                  <a:pt x="569" y="3744"/>
                </a:cubicBezTo>
                <a:cubicBezTo>
                  <a:pt x="575" y="3753"/>
                  <a:pt x="585" y="3758"/>
                  <a:pt x="595" y="3758"/>
                </a:cubicBezTo>
                <a:cubicBezTo>
                  <a:pt x="600" y="3758"/>
                  <a:pt x="606" y="3756"/>
                  <a:pt x="611" y="3753"/>
                </a:cubicBezTo>
                <a:lnTo>
                  <a:pt x="815" y="3644"/>
                </a:lnTo>
                <a:cubicBezTo>
                  <a:pt x="819" y="3643"/>
                  <a:pt x="823" y="3640"/>
                  <a:pt x="825" y="3637"/>
                </a:cubicBezTo>
                <a:lnTo>
                  <a:pt x="917" y="3523"/>
                </a:lnTo>
                <a:lnTo>
                  <a:pt x="1120" y="3509"/>
                </a:lnTo>
                <a:cubicBezTo>
                  <a:pt x="1124" y="3509"/>
                  <a:pt x="1129" y="3508"/>
                  <a:pt x="1133" y="3504"/>
                </a:cubicBezTo>
                <a:lnTo>
                  <a:pt x="1343" y="3389"/>
                </a:lnTo>
                <a:cubicBezTo>
                  <a:pt x="1346" y="3388"/>
                  <a:pt x="1349" y="3385"/>
                  <a:pt x="1351" y="3383"/>
                </a:cubicBezTo>
                <a:lnTo>
                  <a:pt x="1452" y="3267"/>
                </a:lnTo>
                <a:cubicBezTo>
                  <a:pt x="1457" y="3260"/>
                  <a:pt x="1459" y="3252"/>
                  <a:pt x="1459" y="3243"/>
                </a:cubicBezTo>
                <a:lnTo>
                  <a:pt x="1453" y="3147"/>
                </a:lnTo>
                <a:lnTo>
                  <a:pt x="1538" y="3043"/>
                </a:lnTo>
                <a:lnTo>
                  <a:pt x="1630" y="2937"/>
                </a:lnTo>
                <a:lnTo>
                  <a:pt x="1929" y="2916"/>
                </a:lnTo>
                <a:lnTo>
                  <a:pt x="2152" y="3109"/>
                </a:lnTo>
                <a:cubicBezTo>
                  <a:pt x="2157" y="3113"/>
                  <a:pt x="2166" y="3117"/>
                  <a:pt x="2174" y="3117"/>
                </a:cubicBezTo>
                <a:cubicBezTo>
                  <a:pt x="2175" y="3117"/>
                  <a:pt x="2176" y="3117"/>
                  <a:pt x="2177" y="3117"/>
                </a:cubicBezTo>
                <a:cubicBezTo>
                  <a:pt x="2184" y="3117"/>
                  <a:pt x="2194" y="3112"/>
                  <a:pt x="2199" y="3106"/>
                </a:cubicBezTo>
                <a:lnTo>
                  <a:pt x="2275" y="3012"/>
                </a:lnTo>
                <a:lnTo>
                  <a:pt x="2590" y="3192"/>
                </a:lnTo>
                <a:cubicBezTo>
                  <a:pt x="2595" y="3196"/>
                  <a:pt x="2601" y="3198"/>
                  <a:pt x="2607" y="3198"/>
                </a:cubicBezTo>
                <a:cubicBezTo>
                  <a:pt x="2613" y="3198"/>
                  <a:pt x="2619" y="3196"/>
                  <a:pt x="2625" y="3192"/>
                </a:cubicBezTo>
                <a:cubicBezTo>
                  <a:pt x="2635" y="3186"/>
                  <a:pt x="2641" y="3174"/>
                  <a:pt x="2640" y="3163"/>
                </a:cubicBezTo>
                <a:lnTo>
                  <a:pt x="2634" y="3067"/>
                </a:lnTo>
                <a:lnTo>
                  <a:pt x="2717" y="2971"/>
                </a:lnTo>
                <a:lnTo>
                  <a:pt x="2842" y="2962"/>
                </a:lnTo>
                <a:lnTo>
                  <a:pt x="2792" y="3019"/>
                </a:lnTo>
                <a:cubicBezTo>
                  <a:pt x="2787" y="3025"/>
                  <a:pt x="2785" y="3034"/>
                  <a:pt x="2785" y="3043"/>
                </a:cubicBezTo>
                <a:lnTo>
                  <a:pt x="2792" y="3150"/>
                </a:lnTo>
                <a:cubicBezTo>
                  <a:pt x="2793" y="3160"/>
                  <a:pt x="2797" y="3168"/>
                  <a:pt x="2804" y="3173"/>
                </a:cubicBezTo>
                <a:lnTo>
                  <a:pt x="2895" y="3251"/>
                </a:lnTo>
                <a:lnTo>
                  <a:pt x="2817" y="3335"/>
                </a:lnTo>
                <a:cubicBezTo>
                  <a:pt x="2811" y="3341"/>
                  <a:pt x="2808" y="3348"/>
                  <a:pt x="2808" y="3358"/>
                </a:cubicBezTo>
                <a:cubicBezTo>
                  <a:pt x="2809" y="3367"/>
                  <a:pt x="2813" y="3376"/>
                  <a:pt x="2819" y="3382"/>
                </a:cubicBezTo>
                <a:lnTo>
                  <a:pt x="3038" y="3571"/>
                </a:lnTo>
                <a:lnTo>
                  <a:pt x="3182" y="3994"/>
                </a:lnTo>
                <a:lnTo>
                  <a:pt x="3313" y="4407"/>
                </a:lnTo>
                <a:cubicBezTo>
                  <a:pt x="3314" y="4412"/>
                  <a:pt x="3318" y="4418"/>
                  <a:pt x="3322" y="4421"/>
                </a:cubicBezTo>
                <a:lnTo>
                  <a:pt x="3434" y="4519"/>
                </a:lnTo>
                <a:lnTo>
                  <a:pt x="3686" y="5032"/>
                </a:lnTo>
                <a:cubicBezTo>
                  <a:pt x="3690" y="5042"/>
                  <a:pt x="3700" y="5050"/>
                  <a:pt x="3712" y="5050"/>
                </a:cubicBezTo>
                <a:cubicBezTo>
                  <a:pt x="3713" y="5050"/>
                  <a:pt x="3715" y="5050"/>
                  <a:pt x="3717" y="5050"/>
                </a:cubicBezTo>
                <a:lnTo>
                  <a:pt x="3812" y="5043"/>
                </a:lnTo>
                <a:lnTo>
                  <a:pt x="4029" y="5232"/>
                </a:lnTo>
                <a:lnTo>
                  <a:pt x="4144" y="5436"/>
                </a:lnTo>
                <a:cubicBezTo>
                  <a:pt x="4145" y="5440"/>
                  <a:pt x="4149" y="5444"/>
                  <a:pt x="4152" y="5446"/>
                </a:cubicBezTo>
                <a:lnTo>
                  <a:pt x="4270" y="5529"/>
                </a:lnTo>
                <a:lnTo>
                  <a:pt x="4381" y="5639"/>
                </a:lnTo>
                <a:lnTo>
                  <a:pt x="5411" y="6532"/>
                </a:lnTo>
                <a:cubicBezTo>
                  <a:pt x="5416" y="6537"/>
                  <a:pt x="5422" y="6540"/>
                  <a:pt x="5430" y="6540"/>
                </a:cubicBezTo>
                <a:cubicBezTo>
                  <a:pt x="5431" y="6540"/>
                  <a:pt x="5433" y="6540"/>
                  <a:pt x="5435" y="6540"/>
                </a:cubicBezTo>
                <a:lnTo>
                  <a:pt x="5529" y="6533"/>
                </a:lnTo>
                <a:lnTo>
                  <a:pt x="5635" y="6725"/>
                </a:lnTo>
                <a:cubicBezTo>
                  <a:pt x="5641" y="6736"/>
                  <a:pt x="5652" y="6742"/>
                  <a:pt x="5663" y="6742"/>
                </a:cubicBezTo>
                <a:cubicBezTo>
                  <a:pt x="5664" y="6742"/>
                  <a:pt x="5665" y="6742"/>
                  <a:pt x="5666" y="6742"/>
                </a:cubicBezTo>
                <a:lnTo>
                  <a:pt x="5864" y="6727"/>
                </a:lnTo>
                <a:lnTo>
                  <a:pt x="5977" y="6913"/>
                </a:lnTo>
                <a:cubicBezTo>
                  <a:pt x="5982" y="6923"/>
                  <a:pt x="5992" y="6928"/>
                  <a:pt x="6002" y="6929"/>
                </a:cubicBezTo>
                <a:cubicBezTo>
                  <a:pt x="6003" y="6929"/>
                  <a:pt x="6004" y="6929"/>
                  <a:pt x="6005" y="6929"/>
                </a:cubicBezTo>
                <a:cubicBezTo>
                  <a:pt x="6014" y="6929"/>
                  <a:pt x="6024" y="6924"/>
                  <a:pt x="6029" y="6918"/>
                </a:cubicBezTo>
                <a:lnTo>
                  <a:pt x="6108" y="6826"/>
                </a:lnTo>
                <a:lnTo>
                  <a:pt x="6426" y="7109"/>
                </a:lnTo>
                <a:lnTo>
                  <a:pt x="6657" y="7302"/>
                </a:lnTo>
                <a:cubicBezTo>
                  <a:pt x="6663" y="7306"/>
                  <a:pt x="6669" y="7309"/>
                  <a:pt x="6677" y="7309"/>
                </a:cubicBezTo>
                <a:cubicBezTo>
                  <a:pt x="6678" y="7309"/>
                  <a:pt x="6679" y="7309"/>
                  <a:pt x="6680" y="7309"/>
                </a:cubicBezTo>
                <a:lnTo>
                  <a:pt x="6768" y="7303"/>
                </a:lnTo>
                <a:lnTo>
                  <a:pt x="6988" y="7495"/>
                </a:lnTo>
                <a:cubicBezTo>
                  <a:pt x="6994" y="7500"/>
                  <a:pt x="7000" y="7503"/>
                  <a:pt x="7007" y="7503"/>
                </a:cubicBezTo>
                <a:cubicBezTo>
                  <a:pt x="7009" y="7503"/>
                  <a:pt x="7011" y="7503"/>
                  <a:pt x="7012" y="7503"/>
                </a:cubicBezTo>
                <a:lnTo>
                  <a:pt x="7114" y="7495"/>
                </a:lnTo>
                <a:lnTo>
                  <a:pt x="7203" y="7579"/>
                </a:lnTo>
                <a:lnTo>
                  <a:pt x="7232" y="7985"/>
                </a:lnTo>
                <a:cubicBezTo>
                  <a:pt x="7233" y="7996"/>
                  <a:pt x="7241" y="8007"/>
                  <a:pt x="7252" y="8012"/>
                </a:cubicBezTo>
                <a:lnTo>
                  <a:pt x="7477" y="8114"/>
                </a:lnTo>
                <a:cubicBezTo>
                  <a:pt x="7480" y="8115"/>
                  <a:pt x="7484" y="8116"/>
                  <a:pt x="7488" y="8116"/>
                </a:cubicBezTo>
                <a:cubicBezTo>
                  <a:pt x="7489" y="8116"/>
                  <a:pt x="7491" y="8116"/>
                  <a:pt x="7492" y="8116"/>
                </a:cubicBezTo>
                <a:lnTo>
                  <a:pt x="7695" y="8101"/>
                </a:lnTo>
                <a:lnTo>
                  <a:pt x="7914" y="8189"/>
                </a:lnTo>
                <a:lnTo>
                  <a:pt x="8009" y="8270"/>
                </a:lnTo>
                <a:lnTo>
                  <a:pt x="8017" y="8372"/>
                </a:lnTo>
                <a:cubicBezTo>
                  <a:pt x="8017" y="8381"/>
                  <a:pt x="8022" y="8391"/>
                  <a:pt x="8028" y="8396"/>
                </a:cubicBezTo>
                <a:lnTo>
                  <a:pt x="8138" y="8483"/>
                </a:lnTo>
                <a:lnTo>
                  <a:pt x="8257" y="8788"/>
                </a:lnTo>
                <a:lnTo>
                  <a:pt x="8394" y="9099"/>
                </a:lnTo>
                <a:lnTo>
                  <a:pt x="8415" y="9398"/>
                </a:lnTo>
                <a:lnTo>
                  <a:pt x="8325" y="9495"/>
                </a:lnTo>
                <a:lnTo>
                  <a:pt x="8128" y="9509"/>
                </a:lnTo>
                <a:cubicBezTo>
                  <a:pt x="8111" y="9510"/>
                  <a:pt x="8097" y="9526"/>
                  <a:pt x="8099" y="9543"/>
                </a:cubicBezTo>
                <a:lnTo>
                  <a:pt x="8127" y="9952"/>
                </a:lnTo>
                <a:lnTo>
                  <a:pt x="8043" y="10062"/>
                </a:lnTo>
                <a:lnTo>
                  <a:pt x="7941" y="10171"/>
                </a:lnTo>
                <a:cubicBezTo>
                  <a:pt x="7935" y="10178"/>
                  <a:pt x="7933" y="10187"/>
                  <a:pt x="7933" y="10195"/>
                </a:cubicBezTo>
                <a:lnTo>
                  <a:pt x="7940" y="10311"/>
                </a:lnTo>
                <a:cubicBezTo>
                  <a:pt x="7940" y="10319"/>
                  <a:pt x="7945" y="10329"/>
                  <a:pt x="7951" y="10334"/>
                </a:cubicBezTo>
                <a:lnTo>
                  <a:pt x="8068" y="10427"/>
                </a:lnTo>
                <a:cubicBezTo>
                  <a:pt x="8074" y="10433"/>
                  <a:pt x="8080" y="10436"/>
                  <a:pt x="8089" y="10436"/>
                </a:cubicBezTo>
                <a:cubicBezTo>
                  <a:pt x="8089" y="10436"/>
                  <a:pt x="8090" y="10436"/>
                  <a:pt x="8089" y="10438"/>
                </a:cubicBezTo>
                <a:lnTo>
                  <a:pt x="8399" y="10416"/>
                </a:lnTo>
                <a:cubicBezTo>
                  <a:pt x="8407" y="10416"/>
                  <a:pt x="8415" y="10412"/>
                  <a:pt x="8420" y="10407"/>
                </a:cubicBezTo>
                <a:lnTo>
                  <a:pt x="8521" y="10306"/>
                </a:lnTo>
                <a:lnTo>
                  <a:pt x="8609" y="10298"/>
                </a:lnTo>
                <a:cubicBezTo>
                  <a:pt x="8617" y="10297"/>
                  <a:pt x="8626" y="10293"/>
                  <a:pt x="8631" y="10287"/>
                </a:cubicBezTo>
                <a:cubicBezTo>
                  <a:pt x="8636" y="10281"/>
                  <a:pt x="8639" y="10272"/>
                  <a:pt x="8639" y="10264"/>
                </a:cubicBezTo>
                <a:lnTo>
                  <a:pt x="8632" y="10170"/>
                </a:lnTo>
                <a:lnTo>
                  <a:pt x="8831" y="10062"/>
                </a:lnTo>
                <a:cubicBezTo>
                  <a:pt x="8844" y="10056"/>
                  <a:pt x="8850" y="10043"/>
                  <a:pt x="8849" y="10031"/>
                </a:cubicBezTo>
                <a:lnTo>
                  <a:pt x="8828" y="9728"/>
                </a:lnTo>
                <a:lnTo>
                  <a:pt x="9013" y="9506"/>
                </a:lnTo>
                <a:lnTo>
                  <a:pt x="9105" y="9401"/>
                </a:lnTo>
                <a:lnTo>
                  <a:pt x="9417" y="9379"/>
                </a:lnTo>
                <a:cubicBezTo>
                  <a:pt x="9435" y="9377"/>
                  <a:pt x="9449" y="9361"/>
                  <a:pt x="9448" y="9344"/>
                </a:cubicBezTo>
                <a:lnTo>
                  <a:pt x="9393" y="8591"/>
                </a:lnTo>
                <a:cubicBezTo>
                  <a:pt x="9392" y="8582"/>
                  <a:pt x="9388" y="8573"/>
                  <a:pt x="9381" y="8568"/>
                </a:cubicBezTo>
                <a:lnTo>
                  <a:pt x="9257" y="8475"/>
                </a:lnTo>
                <a:cubicBezTo>
                  <a:pt x="9251" y="8471"/>
                  <a:pt x="9245" y="8469"/>
                  <a:pt x="9238" y="8469"/>
                </a:cubicBezTo>
                <a:cubicBezTo>
                  <a:pt x="9232" y="8469"/>
                  <a:pt x="9227" y="8470"/>
                  <a:pt x="9222" y="8473"/>
                </a:cubicBezTo>
                <a:lnTo>
                  <a:pt x="9047" y="8573"/>
                </a:lnTo>
                <a:lnTo>
                  <a:pt x="8946" y="8429"/>
                </a:lnTo>
                <a:lnTo>
                  <a:pt x="8892" y="8162"/>
                </a:lnTo>
                <a:lnTo>
                  <a:pt x="8911" y="8017"/>
                </a:lnTo>
                <a:lnTo>
                  <a:pt x="8993" y="8011"/>
                </a:lnTo>
                <a:cubicBezTo>
                  <a:pt x="9001" y="8010"/>
                  <a:pt x="9010" y="8006"/>
                  <a:pt x="9015" y="7999"/>
                </a:cubicBezTo>
                <a:cubicBezTo>
                  <a:pt x="9021" y="7992"/>
                  <a:pt x="9023" y="7985"/>
                  <a:pt x="9023" y="7975"/>
                </a:cubicBezTo>
                <a:lnTo>
                  <a:pt x="9015" y="7874"/>
                </a:lnTo>
                <a:lnTo>
                  <a:pt x="9106" y="7783"/>
                </a:lnTo>
                <a:cubicBezTo>
                  <a:pt x="9115" y="7773"/>
                  <a:pt x="9118" y="7758"/>
                  <a:pt x="9112" y="7746"/>
                </a:cubicBezTo>
                <a:cubicBezTo>
                  <a:pt x="9107" y="7735"/>
                  <a:pt x="9097" y="7726"/>
                  <a:pt x="9085" y="7726"/>
                </a:cubicBezTo>
                <a:cubicBezTo>
                  <a:pt x="9084" y="7726"/>
                  <a:pt x="9082" y="7726"/>
                  <a:pt x="9080" y="7727"/>
                </a:cubicBezTo>
                <a:lnTo>
                  <a:pt x="9048" y="7730"/>
                </a:lnTo>
                <a:lnTo>
                  <a:pt x="9048" y="7730"/>
                </a:lnTo>
                <a:lnTo>
                  <a:pt x="9184" y="7567"/>
                </a:lnTo>
                <a:lnTo>
                  <a:pt x="9355" y="7555"/>
                </a:lnTo>
                <a:lnTo>
                  <a:pt x="9360" y="7626"/>
                </a:lnTo>
                <a:cubicBezTo>
                  <a:pt x="9361" y="7637"/>
                  <a:pt x="9370" y="7647"/>
                  <a:pt x="9380" y="7653"/>
                </a:cubicBezTo>
                <a:lnTo>
                  <a:pt x="9605" y="7752"/>
                </a:lnTo>
                <a:cubicBezTo>
                  <a:pt x="9609" y="7754"/>
                  <a:pt x="9613" y="7755"/>
                  <a:pt x="9617" y="7755"/>
                </a:cubicBezTo>
                <a:cubicBezTo>
                  <a:pt x="9618" y="7755"/>
                  <a:pt x="9619" y="7755"/>
                  <a:pt x="9620" y="7755"/>
                </a:cubicBezTo>
                <a:lnTo>
                  <a:pt x="10021" y="7726"/>
                </a:lnTo>
                <a:lnTo>
                  <a:pt x="10034" y="7904"/>
                </a:lnTo>
                <a:cubicBezTo>
                  <a:pt x="10034" y="7913"/>
                  <a:pt x="10038" y="7921"/>
                  <a:pt x="10044" y="7926"/>
                </a:cubicBezTo>
                <a:lnTo>
                  <a:pt x="10145" y="8018"/>
                </a:lnTo>
                <a:lnTo>
                  <a:pt x="10151" y="8107"/>
                </a:lnTo>
                <a:cubicBezTo>
                  <a:pt x="10151" y="8116"/>
                  <a:pt x="10156" y="8124"/>
                  <a:pt x="10162" y="8129"/>
                </a:cubicBezTo>
                <a:lnTo>
                  <a:pt x="10286" y="8237"/>
                </a:lnTo>
                <a:cubicBezTo>
                  <a:pt x="10291" y="8241"/>
                  <a:pt x="10299" y="8246"/>
                  <a:pt x="10305" y="8246"/>
                </a:cubicBezTo>
                <a:cubicBezTo>
                  <a:pt x="10306" y="8246"/>
                  <a:pt x="10308" y="8245"/>
                  <a:pt x="10309" y="8245"/>
                </a:cubicBezTo>
                <a:lnTo>
                  <a:pt x="10520" y="8230"/>
                </a:lnTo>
                <a:cubicBezTo>
                  <a:pt x="10528" y="8230"/>
                  <a:pt x="10538" y="8225"/>
                  <a:pt x="10543" y="8219"/>
                </a:cubicBezTo>
                <a:lnTo>
                  <a:pt x="10643" y="8095"/>
                </a:lnTo>
                <a:cubicBezTo>
                  <a:pt x="10648" y="8089"/>
                  <a:pt x="10651" y="8080"/>
                  <a:pt x="10651" y="8072"/>
                </a:cubicBezTo>
                <a:lnTo>
                  <a:pt x="10614" y="7538"/>
                </a:lnTo>
                <a:cubicBezTo>
                  <a:pt x="10614" y="7526"/>
                  <a:pt x="10604" y="7513"/>
                  <a:pt x="10593" y="7510"/>
                </a:cubicBezTo>
                <a:lnTo>
                  <a:pt x="10372" y="7428"/>
                </a:lnTo>
                <a:lnTo>
                  <a:pt x="10268" y="7229"/>
                </a:lnTo>
                <a:cubicBezTo>
                  <a:pt x="10267" y="7225"/>
                  <a:pt x="10265" y="7221"/>
                  <a:pt x="10261" y="7218"/>
                </a:cubicBezTo>
                <a:lnTo>
                  <a:pt x="10138" y="7117"/>
                </a:lnTo>
                <a:cubicBezTo>
                  <a:pt x="10136" y="7115"/>
                  <a:pt x="10133" y="7114"/>
                  <a:pt x="10131" y="7112"/>
                </a:cubicBezTo>
                <a:lnTo>
                  <a:pt x="9913" y="7019"/>
                </a:lnTo>
                <a:cubicBezTo>
                  <a:pt x="9909" y="7017"/>
                  <a:pt x="9905" y="7016"/>
                  <a:pt x="9902" y="7016"/>
                </a:cubicBezTo>
                <a:cubicBezTo>
                  <a:pt x="9900" y="7016"/>
                  <a:pt x="9899" y="7016"/>
                  <a:pt x="9897" y="7016"/>
                </a:cubicBezTo>
                <a:lnTo>
                  <a:pt x="9693" y="7031"/>
                </a:lnTo>
                <a:lnTo>
                  <a:pt x="9589" y="6948"/>
                </a:lnTo>
                <a:lnTo>
                  <a:pt x="9481" y="6846"/>
                </a:lnTo>
                <a:cubicBezTo>
                  <a:pt x="9477" y="6842"/>
                  <a:pt x="9472" y="6839"/>
                  <a:pt x="9466" y="6838"/>
                </a:cubicBezTo>
                <a:lnTo>
                  <a:pt x="9133" y="6755"/>
                </a:lnTo>
                <a:lnTo>
                  <a:pt x="9031" y="6658"/>
                </a:lnTo>
                <a:lnTo>
                  <a:pt x="8914" y="6557"/>
                </a:lnTo>
                <a:cubicBezTo>
                  <a:pt x="8909" y="6553"/>
                  <a:pt x="8901" y="6549"/>
                  <a:pt x="8894" y="6549"/>
                </a:cubicBezTo>
                <a:cubicBezTo>
                  <a:pt x="8893" y="6549"/>
                  <a:pt x="8892" y="6549"/>
                  <a:pt x="8892" y="6549"/>
                </a:cubicBezTo>
                <a:lnTo>
                  <a:pt x="8585" y="6571"/>
                </a:lnTo>
                <a:lnTo>
                  <a:pt x="8480" y="6485"/>
                </a:lnTo>
                <a:cubicBezTo>
                  <a:pt x="8477" y="6482"/>
                  <a:pt x="8475" y="6481"/>
                  <a:pt x="8472" y="6480"/>
                </a:cubicBezTo>
                <a:lnTo>
                  <a:pt x="8247" y="6388"/>
                </a:lnTo>
                <a:cubicBezTo>
                  <a:pt x="8244" y="6386"/>
                  <a:pt x="8241" y="6385"/>
                  <a:pt x="8237" y="6385"/>
                </a:cubicBezTo>
                <a:cubicBezTo>
                  <a:pt x="8236" y="6385"/>
                  <a:pt x="8234" y="6385"/>
                  <a:pt x="8233" y="6385"/>
                </a:cubicBezTo>
                <a:lnTo>
                  <a:pt x="8199" y="6388"/>
                </a:lnTo>
                <a:lnTo>
                  <a:pt x="8242" y="6341"/>
                </a:lnTo>
                <a:lnTo>
                  <a:pt x="8330" y="6334"/>
                </a:lnTo>
                <a:cubicBezTo>
                  <a:pt x="8340" y="6334"/>
                  <a:pt x="8347" y="6330"/>
                  <a:pt x="8352" y="6324"/>
                </a:cubicBezTo>
                <a:lnTo>
                  <a:pt x="8461" y="6206"/>
                </a:lnTo>
                <a:cubicBezTo>
                  <a:pt x="8467" y="6200"/>
                  <a:pt x="8470" y="6191"/>
                  <a:pt x="8470" y="6182"/>
                </a:cubicBezTo>
                <a:lnTo>
                  <a:pt x="8454" y="5965"/>
                </a:lnTo>
                <a:cubicBezTo>
                  <a:pt x="8454" y="5950"/>
                  <a:pt x="8444" y="5938"/>
                  <a:pt x="8429" y="5935"/>
                </a:cubicBezTo>
                <a:lnTo>
                  <a:pt x="8088" y="5857"/>
                </a:lnTo>
                <a:cubicBezTo>
                  <a:pt x="8086" y="5855"/>
                  <a:pt x="8082" y="5855"/>
                  <a:pt x="8079" y="5855"/>
                </a:cubicBezTo>
                <a:lnTo>
                  <a:pt x="7451" y="5899"/>
                </a:lnTo>
                <a:lnTo>
                  <a:pt x="7250" y="5813"/>
                </a:lnTo>
                <a:lnTo>
                  <a:pt x="7119" y="5615"/>
                </a:lnTo>
                <a:lnTo>
                  <a:pt x="7009" y="5504"/>
                </a:lnTo>
                <a:lnTo>
                  <a:pt x="6780" y="5305"/>
                </a:lnTo>
                <a:lnTo>
                  <a:pt x="6648" y="5108"/>
                </a:lnTo>
                <a:lnTo>
                  <a:pt x="6440" y="4914"/>
                </a:lnTo>
                <a:lnTo>
                  <a:pt x="6426" y="4723"/>
                </a:lnTo>
                <a:lnTo>
                  <a:pt x="6512" y="4618"/>
                </a:lnTo>
                <a:cubicBezTo>
                  <a:pt x="6520" y="4607"/>
                  <a:pt x="6521" y="4593"/>
                  <a:pt x="6515" y="4581"/>
                </a:cubicBezTo>
                <a:lnTo>
                  <a:pt x="6398" y="4378"/>
                </a:lnTo>
                <a:lnTo>
                  <a:pt x="6271" y="4175"/>
                </a:lnTo>
                <a:lnTo>
                  <a:pt x="6265" y="4075"/>
                </a:lnTo>
                <a:cubicBezTo>
                  <a:pt x="6265" y="4066"/>
                  <a:pt x="6260" y="4058"/>
                  <a:pt x="6254" y="4053"/>
                </a:cubicBezTo>
                <a:lnTo>
                  <a:pt x="6154" y="3960"/>
                </a:lnTo>
                <a:lnTo>
                  <a:pt x="6141" y="3770"/>
                </a:lnTo>
                <a:cubicBezTo>
                  <a:pt x="6140" y="3762"/>
                  <a:pt x="6136" y="3753"/>
                  <a:pt x="6129" y="3748"/>
                </a:cubicBezTo>
                <a:cubicBezTo>
                  <a:pt x="6124" y="3744"/>
                  <a:pt x="6117" y="3740"/>
                  <a:pt x="6110" y="3740"/>
                </a:cubicBezTo>
                <a:cubicBezTo>
                  <a:pt x="6109" y="3740"/>
                  <a:pt x="6108" y="3740"/>
                  <a:pt x="6106" y="3741"/>
                </a:cubicBezTo>
                <a:lnTo>
                  <a:pt x="5998" y="3748"/>
                </a:lnTo>
                <a:lnTo>
                  <a:pt x="5787" y="3652"/>
                </a:lnTo>
                <a:lnTo>
                  <a:pt x="5562" y="3559"/>
                </a:lnTo>
                <a:cubicBezTo>
                  <a:pt x="5559" y="3556"/>
                  <a:pt x="5555" y="3555"/>
                  <a:pt x="5552" y="3555"/>
                </a:cubicBezTo>
                <a:cubicBezTo>
                  <a:pt x="5550" y="3555"/>
                  <a:pt x="5549" y="3555"/>
                  <a:pt x="5548" y="3555"/>
                </a:cubicBezTo>
                <a:lnTo>
                  <a:pt x="5446" y="3564"/>
                </a:lnTo>
                <a:lnTo>
                  <a:pt x="5248" y="3487"/>
                </a:lnTo>
                <a:lnTo>
                  <a:pt x="5242" y="3393"/>
                </a:lnTo>
                <a:cubicBezTo>
                  <a:pt x="5242" y="3384"/>
                  <a:pt x="5237" y="3374"/>
                  <a:pt x="5231" y="3369"/>
                </a:cubicBezTo>
                <a:lnTo>
                  <a:pt x="5133" y="3291"/>
                </a:lnTo>
                <a:lnTo>
                  <a:pt x="5125" y="3190"/>
                </a:lnTo>
                <a:cubicBezTo>
                  <a:pt x="5123" y="3185"/>
                  <a:pt x="5122" y="3180"/>
                  <a:pt x="5119" y="3175"/>
                </a:cubicBezTo>
                <a:lnTo>
                  <a:pt x="5009" y="2994"/>
                </a:lnTo>
                <a:lnTo>
                  <a:pt x="5093" y="2897"/>
                </a:lnTo>
                <a:cubicBezTo>
                  <a:pt x="5098" y="2890"/>
                  <a:pt x="5102" y="2883"/>
                  <a:pt x="5102" y="2873"/>
                </a:cubicBezTo>
                <a:lnTo>
                  <a:pt x="5087" y="2670"/>
                </a:lnTo>
                <a:lnTo>
                  <a:pt x="5280" y="2456"/>
                </a:lnTo>
                <a:cubicBezTo>
                  <a:pt x="5286" y="2450"/>
                  <a:pt x="5289" y="2440"/>
                  <a:pt x="5289" y="2431"/>
                </a:cubicBezTo>
                <a:lnTo>
                  <a:pt x="5281" y="2323"/>
                </a:lnTo>
                <a:cubicBezTo>
                  <a:pt x="5280" y="2307"/>
                  <a:pt x="5266" y="2293"/>
                  <a:pt x="5250" y="2293"/>
                </a:cubicBezTo>
                <a:cubicBezTo>
                  <a:pt x="5249" y="2293"/>
                  <a:pt x="5247" y="2293"/>
                  <a:pt x="5245" y="2294"/>
                </a:cubicBezTo>
                <a:lnTo>
                  <a:pt x="5145" y="2300"/>
                </a:lnTo>
                <a:lnTo>
                  <a:pt x="5056" y="2216"/>
                </a:lnTo>
                <a:lnTo>
                  <a:pt x="5050" y="2129"/>
                </a:lnTo>
                <a:cubicBezTo>
                  <a:pt x="5047" y="2120"/>
                  <a:pt x="5044" y="2112"/>
                  <a:pt x="5037" y="2107"/>
                </a:cubicBezTo>
                <a:cubicBezTo>
                  <a:pt x="5031" y="2102"/>
                  <a:pt x="5025" y="2099"/>
                  <a:pt x="5017" y="2099"/>
                </a:cubicBezTo>
                <a:cubicBezTo>
                  <a:pt x="5016" y="2099"/>
                  <a:pt x="5015" y="2099"/>
                  <a:pt x="5014" y="2099"/>
                </a:cubicBezTo>
                <a:lnTo>
                  <a:pt x="4980" y="2102"/>
                </a:lnTo>
                <a:lnTo>
                  <a:pt x="4980" y="2102"/>
                </a:lnTo>
                <a:lnTo>
                  <a:pt x="5025" y="2047"/>
                </a:lnTo>
                <a:lnTo>
                  <a:pt x="5113" y="2041"/>
                </a:lnTo>
                <a:cubicBezTo>
                  <a:pt x="5131" y="2039"/>
                  <a:pt x="5144" y="2024"/>
                  <a:pt x="5143" y="2005"/>
                </a:cubicBezTo>
                <a:lnTo>
                  <a:pt x="5130" y="1827"/>
                </a:lnTo>
                <a:lnTo>
                  <a:pt x="5640" y="1791"/>
                </a:lnTo>
                <a:cubicBezTo>
                  <a:pt x="5648" y="1790"/>
                  <a:pt x="5657" y="1785"/>
                  <a:pt x="5662" y="1779"/>
                </a:cubicBezTo>
                <a:lnTo>
                  <a:pt x="5754" y="1674"/>
                </a:lnTo>
                <a:lnTo>
                  <a:pt x="5842" y="1667"/>
                </a:lnTo>
                <a:cubicBezTo>
                  <a:pt x="5861" y="1666"/>
                  <a:pt x="5873" y="1650"/>
                  <a:pt x="5872" y="1632"/>
                </a:cubicBezTo>
                <a:lnTo>
                  <a:pt x="5867" y="1565"/>
                </a:lnTo>
                <a:lnTo>
                  <a:pt x="6020" y="1554"/>
                </a:lnTo>
                <a:lnTo>
                  <a:pt x="6025" y="1622"/>
                </a:lnTo>
                <a:cubicBezTo>
                  <a:pt x="6025" y="1630"/>
                  <a:pt x="6030" y="1640"/>
                  <a:pt x="6037" y="1645"/>
                </a:cubicBezTo>
                <a:lnTo>
                  <a:pt x="6159" y="1745"/>
                </a:lnTo>
                <a:cubicBezTo>
                  <a:pt x="6165" y="1750"/>
                  <a:pt x="6172" y="1753"/>
                  <a:pt x="6180" y="1753"/>
                </a:cubicBezTo>
                <a:cubicBezTo>
                  <a:pt x="6185" y="1753"/>
                  <a:pt x="6190" y="1751"/>
                  <a:pt x="6195" y="1749"/>
                </a:cubicBezTo>
                <a:cubicBezTo>
                  <a:pt x="6206" y="1743"/>
                  <a:pt x="6214" y="1731"/>
                  <a:pt x="6213" y="1718"/>
                </a:cubicBezTo>
                <a:lnTo>
                  <a:pt x="6200" y="1541"/>
                </a:lnTo>
                <a:lnTo>
                  <a:pt x="6269" y="1536"/>
                </a:lnTo>
                <a:cubicBezTo>
                  <a:pt x="6278" y="1534"/>
                  <a:pt x="6287" y="1530"/>
                  <a:pt x="6292" y="1523"/>
                </a:cubicBezTo>
                <a:lnTo>
                  <a:pt x="6315" y="1494"/>
                </a:lnTo>
                <a:cubicBezTo>
                  <a:pt x="6321" y="1485"/>
                  <a:pt x="6323" y="1474"/>
                  <a:pt x="6320" y="1464"/>
                </a:cubicBezTo>
                <a:cubicBezTo>
                  <a:pt x="6316" y="1453"/>
                  <a:pt x="6307" y="1446"/>
                  <a:pt x="6297" y="1443"/>
                </a:cubicBezTo>
                <a:lnTo>
                  <a:pt x="6284" y="1305"/>
                </a:lnTo>
                <a:cubicBezTo>
                  <a:pt x="6284" y="1295"/>
                  <a:pt x="6279" y="1286"/>
                  <a:pt x="6270" y="1280"/>
                </a:cubicBezTo>
                <a:lnTo>
                  <a:pt x="6149" y="1202"/>
                </a:lnTo>
                <a:lnTo>
                  <a:pt x="6259" y="1123"/>
                </a:lnTo>
                <a:lnTo>
                  <a:pt x="6292" y="1092"/>
                </a:lnTo>
                <a:cubicBezTo>
                  <a:pt x="6300" y="1086"/>
                  <a:pt x="6304" y="1076"/>
                  <a:pt x="6302" y="1066"/>
                </a:cubicBezTo>
                <a:lnTo>
                  <a:pt x="6296" y="972"/>
                </a:lnTo>
                <a:cubicBezTo>
                  <a:pt x="6296" y="968"/>
                  <a:pt x="6295" y="964"/>
                  <a:pt x="6294" y="961"/>
                </a:cubicBezTo>
                <a:lnTo>
                  <a:pt x="6219" y="792"/>
                </a:lnTo>
                <a:lnTo>
                  <a:pt x="6240" y="669"/>
                </a:lnTo>
                <a:lnTo>
                  <a:pt x="6239" y="655"/>
                </a:lnTo>
                <a:cubicBezTo>
                  <a:pt x="6238" y="637"/>
                  <a:pt x="6224" y="624"/>
                  <a:pt x="6207" y="624"/>
                </a:cubicBezTo>
                <a:cubicBezTo>
                  <a:pt x="6206" y="624"/>
                  <a:pt x="6204" y="624"/>
                  <a:pt x="6203" y="624"/>
                </a:cubicBezTo>
                <a:lnTo>
                  <a:pt x="6124" y="630"/>
                </a:lnTo>
                <a:lnTo>
                  <a:pt x="6068" y="578"/>
                </a:lnTo>
                <a:lnTo>
                  <a:pt x="6011" y="531"/>
                </a:lnTo>
                <a:cubicBezTo>
                  <a:pt x="6006" y="526"/>
                  <a:pt x="5999" y="523"/>
                  <a:pt x="5992" y="523"/>
                </a:cubicBezTo>
                <a:cubicBezTo>
                  <a:pt x="5991" y="523"/>
                  <a:pt x="5989" y="523"/>
                  <a:pt x="5988" y="523"/>
                </a:cubicBezTo>
                <a:lnTo>
                  <a:pt x="5469" y="560"/>
                </a:lnTo>
                <a:cubicBezTo>
                  <a:pt x="5467" y="557"/>
                  <a:pt x="5462" y="556"/>
                  <a:pt x="5458" y="555"/>
                </a:cubicBezTo>
                <a:lnTo>
                  <a:pt x="5381" y="493"/>
                </a:lnTo>
                <a:lnTo>
                  <a:pt x="5244" y="369"/>
                </a:lnTo>
                <a:lnTo>
                  <a:pt x="5238" y="282"/>
                </a:lnTo>
                <a:cubicBezTo>
                  <a:pt x="5237" y="274"/>
                  <a:pt x="5233" y="265"/>
                  <a:pt x="5227" y="260"/>
                </a:cubicBezTo>
                <a:lnTo>
                  <a:pt x="5009" y="72"/>
                </a:lnTo>
                <a:cubicBezTo>
                  <a:pt x="5003" y="67"/>
                  <a:pt x="4995" y="63"/>
                  <a:pt x="4988" y="63"/>
                </a:cubicBezTo>
                <a:cubicBezTo>
                  <a:pt x="4987" y="63"/>
                  <a:pt x="4986" y="63"/>
                  <a:pt x="4985" y="63"/>
                </a:cubicBezTo>
                <a:lnTo>
                  <a:pt x="4463" y="100"/>
                </a:lnTo>
                <a:lnTo>
                  <a:pt x="4358" y="9"/>
                </a:lnTo>
                <a:cubicBezTo>
                  <a:pt x="4353" y="4"/>
                  <a:pt x="4345" y="1"/>
                  <a:pt x="43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990;p51">
            <a:extLst>
              <a:ext uri="{FF2B5EF4-FFF2-40B4-BE49-F238E27FC236}">
                <a16:creationId xmlns:a16="http://schemas.microsoft.com/office/drawing/2014/main" id="{37790AFF-2A04-A675-59DB-22029BD6A6B4}"/>
              </a:ext>
            </a:extLst>
          </p:cNvPr>
          <p:cNvSpPr/>
          <p:nvPr/>
        </p:nvSpPr>
        <p:spPr>
          <a:xfrm>
            <a:off x="1947734" y="3476193"/>
            <a:ext cx="286121" cy="146173"/>
          </a:xfrm>
          <a:custGeom>
            <a:avLst/>
            <a:gdLst/>
            <a:ahLst/>
            <a:cxnLst/>
            <a:rect l="l" t="t" r="r" b="b"/>
            <a:pathLst>
              <a:path w="3862" h="1973" extrusionOk="0">
                <a:moveTo>
                  <a:pt x="1422" y="1"/>
                </a:moveTo>
                <a:lnTo>
                  <a:pt x="1428" y="94"/>
                </a:lnTo>
                <a:lnTo>
                  <a:pt x="1429" y="109"/>
                </a:lnTo>
                <a:lnTo>
                  <a:pt x="1324" y="18"/>
                </a:lnTo>
                <a:lnTo>
                  <a:pt x="1313" y="9"/>
                </a:lnTo>
                <a:lnTo>
                  <a:pt x="1230" y="222"/>
                </a:lnTo>
                <a:lnTo>
                  <a:pt x="1226" y="233"/>
                </a:lnTo>
                <a:lnTo>
                  <a:pt x="1104" y="133"/>
                </a:lnTo>
                <a:lnTo>
                  <a:pt x="998" y="35"/>
                </a:lnTo>
                <a:lnTo>
                  <a:pt x="995" y="31"/>
                </a:lnTo>
                <a:lnTo>
                  <a:pt x="887" y="146"/>
                </a:lnTo>
                <a:lnTo>
                  <a:pt x="894" y="256"/>
                </a:lnTo>
                <a:lnTo>
                  <a:pt x="807" y="473"/>
                </a:lnTo>
                <a:lnTo>
                  <a:pt x="599" y="597"/>
                </a:lnTo>
                <a:lnTo>
                  <a:pt x="382" y="613"/>
                </a:lnTo>
                <a:lnTo>
                  <a:pt x="289" y="728"/>
                </a:lnTo>
                <a:lnTo>
                  <a:pt x="295" y="837"/>
                </a:lnTo>
                <a:lnTo>
                  <a:pt x="94" y="1062"/>
                </a:lnTo>
                <a:lnTo>
                  <a:pt x="1" y="1279"/>
                </a:lnTo>
                <a:lnTo>
                  <a:pt x="123" y="1489"/>
                </a:lnTo>
                <a:lnTo>
                  <a:pt x="129" y="1486"/>
                </a:lnTo>
                <a:lnTo>
                  <a:pt x="335" y="1373"/>
                </a:lnTo>
                <a:lnTo>
                  <a:pt x="419" y="1149"/>
                </a:lnTo>
                <a:lnTo>
                  <a:pt x="439" y="1148"/>
                </a:lnTo>
                <a:lnTo>
                  <a:pt x="535" y="1140"/>
                </a:lnTo>
                <a:lnTo>
                  <a:pt x="527" y="1031"/>
                </a:lnTo>
                <a:lnTo>
                  <a:pt x="542" y="1030"/>
                </a:lnTo>
                <a:lnTo>
                  <a:pt x="581" y="1028"/>
                </a:lnTo>
                <a:lnTo>
                  <a:pt x="628" y="1024"/>
                </a:lnTo>
                <a:lnTo>
                  <a:pt x="751" y="1226"/>
                </a:lnTo>
                <a:lnTo>
                  <a:pt x="761" y="1342"/>
                </a:lnTo>
                <a:lnTo>
                  <a:pt x="653" y="1349"/>
                </a:lnTo>
                <a:lnTo>
                  <a:pt x="651" y="1349"/>
                </a:lnTo>
                <a:lnTo>
                  <a:pt x="604" y="1353"/>
                </a:lnTo>
                <a:lnTo>
                  <a:pt x="565" y="1356"/>
                </a:lnTo>
                <a:lnTo>
                  <a:pt x="550" y="1357"/>
                </a:lnTo>
                <a:lnTo>
                  <a:pt x="558" y="1457"/>
                </a:lnTo>
                <a:lnTo>
                  <a:pt x="667" y="1559"/>
                </a:lnTo>
                <a:lnTo>
                  <a:pt x="565" y="1566"/>
                </a:lnTo>
                <a:lnTo>
                  <a:pt x="573" y="1675"/>
                </a:lnTo>
                <a:lnTo>
                  <a:pt x="680" y="1770"/>
                </a:lnTo>
                <a:lnTo>
                  <a:pt x="696" y="1783"/>
                </a:lnTo>
                <a:lnTo>
                  <a:pt x="768" y="1849"/>
                </a:lnTo>
                <a:lnTo>
                  <a:pt x="798" y="1877"/>
                </a:lnTo>
                <a:lnTo>
                  <a:pt x="1217" y="1732"/>
                </a:lnTo>
                <a:lnTo>
                  <a:pt x="1339" y="1838"/>
                </a:lnTo>
                <a:lnTo>
                  <a:pt x="1550" y="1823"/>
                </a:lnTo>
                <a:lnTo>
                  <a:pt x="1651" y="1817"/>
                </a:lnTo>
                <a:lnTo>
                  <a:pt x="1752" y="1592"/>
                </a:lnTo>
                <a:lnTo>
                  <a:pt x="1745" y="1482"/>
                </a:lnTo>
                <a:lnTo>
                  <a:pt x="1844" y="1367"/>
                </a:lnTo>
                <a:lnTo>
                  <a:pt x="1954" y="1358"/>
                </a:lnTo>
                <a:lnTo>
                  <a:pt x="2048" y="1441"/>
                </a:lnTo>
                <a:lnTo>
                  <a:pt x="2069" y="1460"/>
                </a:lnTo>
                <a:lnTo>
                  <a:pt x="2078" y="1568"/>
                </a:lnTo>
                <a:lnTo>
                  <a:pt x="2084" y="1669"/>
                </a:lnTo>
                <a:lnTo>
                  <a:pt x="2084" y="1670"/>
                </a:lnTo>
                <a:lnTo>
                  <a:pt x="2194" y="1778"/>
                </a:lnTo>
                <a:lnTo>
                  <a:pt x="2310" y="1873"/>
                </a:lnTo>
                <a:lnTo>
                  <a:pt x="2418" y="1973"/>
                </a:lnTo>
                <a:lnTo>
                  <a:pt x="2411" y="1864"/>
                </a:lnTo>
                <a:lnTo>
                  <a:pt x="2520" y="1755"/>
                </a:lnTo>
                <a:lnTo>
                  <a:pt x="2612" y="1633"/>
                </a:lnTo>
                <a:lnTo>
                  <a:pt x="2728" y="1624"/>
                </a:lnTo>
                <a:lnTo>
                  <a:pt x="2714" y="1415"/>
                </a:lnTo>
                <a:lnTo>
                  <a:pt x="2706" y="1305"/>
                </a:lnTo>
                <a:lnTo>
                  <a:pt x="2814" y="1299"/>
                </a:lnTo>
                <a:lnTo>
                  <a:pt x="2907" y="1384"/>
                </a:lnTo>
                <a:lnTo>
                  <a:pt x="2922" y="1399"/>
                </a:lnTo>
                <a:lnTo>
                  <a:pt x="2928" y="1487"/>
                </a:lnTo>
                <a:lnTo>
                  <a:pt x="2929" y="1508"/>
                </a:lnTo>
                <a:lnTo>
                  <a:pt x="3039" y="1500"/>
                </a:lnTo>
                <a:lnTo>
                  <a:pt x="3147" y="1493"/>
                </a:lnTo>
                <a:lnTo>
                  <a:pt x="3255" y="1484"/>
                </a:lnTo>
                <a:lnTo>
                  <a:pt x="3365" y="1580"/>
                </a:lnTo>
                <a:lnTo>
                  <a:pt x="3473" y="1469"/>
                </a:lnTo>
                <a:lnTo>
                  <a:pt x="3449" y="1451"/>
                </a:lnTo>
                <a:lnTo>
                  <a:pt x="3350" y="1369"/>
                </a:lnTo>
                <a:lnTo>
                  <a:pt x="3355" y="1363"/>
                </a:lnTo>
                <a:lnTo>
                  <a:pt x="3457" y="1253"/>
                </a:lnTo>
                <a:lnTo>
                  <a:pt x="3552" y="1145"/>
                </a:lnTo>
                <a:lnTo>
                  <a:pt x="3668" y="1238"/>
                </a:lnTo>
                <a:lnTo>
                  <a:pt x="3776" y="1229"/>
                </a:lnTo>
                <a:lnTo>
                  <a:pt x="3770" y="1129"/>
                </a:lnTo>
                <a:lnTo>
                  <a:pt x="3760" y="1014"/>
                </a:lnTo>
                <a:lnTo>
                  <a:pt x="3754" y="914"/>
                </a:lnTo>
                <a:lnTo>
                  <a:pt x="3861" y="905"/>
                </a:lnTo>
                <a:lnTo>
                  <a:pt x="3731" y="915"/>
                </a:lnTo>
                <a:lnTo>
                  <a:pt x="3434" y="936"/>
                </a:lnTo>
                <a:lnTo>
                  <a:pt x="3313" y="836"/>
                </a:lnTo>
                <a:lnTo>
                  <a:pt x="3231" y="761"/>
                </a:lnTo>
                <a:lnTo>
                  <a:pt x="3127" y="789"/>
                </a:lnTo>
                <a:lnTo>
                  <a:pt x="3048" y="795"/>
                </a:lnTo>
                <a:lnTo>
                  <a:pt x="2975" y="706"/>
                </a:lnTo>
                <a:lnTo>
                  <a:pt x="2971" y="634"/>
                </a:lnTo>
                <a:lnTo>
                  <a:pt x="2964" y="524"/>
                </a:lnTo>
                <a:lnTo>
                  <a:pt x="3064" y="409"/>
                </a:lnTo>
                <a:lnTo>
                  <a:pt x="3057" y="315"/>
                </a:lnTo>
                <a:lnTo>
                  <a:pt x="2944" y="268"/>
                </a:lnTo>
                <a:lnTo>
                  <a:pt x="2840" y="228"/>
                </a:lnTo>
                <a:lnTo>
                  <a:pt x="2834" y="135"/>
                </a:lnTo>
                <a:lnTo>
                  <a:pt x="2747" y="140"/>
                </a:lnTo>
                <a:lnTo>
                  <a:pt x="2645" y="149"/>
                </a:lnTo>
                <a:lnTo>
                  <a:pt x="2643" y="133"/>
                </a:lnTo>
                <a:lnTo>
                  <a:pt x="2622" y="134"/>
                </a:lnTo>
                <a:lnTo>
                  <a:pt x="2616" y="34"/>
                </a:lnTo>
                <a:lnTo>
                  <a:pt x="2413" y="48"/>
                </a:lnTo>
                <a:lnTo>
                  <a:pt x="2305" y="56"/>
                </a:lnTo>
                <a:lnTo>
                  <a:pt x="2197" y="62"/>
                </a:lnTo>
                <a:lnTo>
                  <a:pt x="2094" y="70"/>
                </a:lnTo>
                <a:lnTo>
                  <a:pt x="1986" y="78"/>
                </a:lnTo>
                <a:lnTo>
                  <a:pt x="1886" y="84"/>
                </a:lnTo>
                <a:lnTo>
                  <a:pt x="1768" y="93"/>
                </a:lnTo>
                <a:lnTo>
                  <a:pt x="1545" y="6"/>
                </a:lnTo>
                <a:lnTo>
                  <a:pt x="1545" y="6"/>
                </a:lnTo>
                <a:lnTo>
                  <a:pt x="1553" y="108"/>
                </a:lnTo>
                <a:lnTo>
                  <a:pt x="1528" y="88"/>
                </a:lnTo>
                <a:lnTo>
                  <a:pt x="1529" y="103"/>
                </a:lnTo>
                <a:lnTo>
                  <a:pt x="1437" y="15"/>
                </a:lnTo>
                <a:lnTo>
                  <a:pt x="14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991;p51">
            <a:extLst>
              <a:ext uri="{FF2B5EF4-FFF2-40B4-BE49-F238E27FC236}">
                <a16:creationId xmlns:a16="http://schemas.microsoft.com/office/drawing/2014/main" id="{CD941FC9-A364-01BE-79D7-B72F91981A73}"/>
              </a:ext>
            </a:extLst>
          </p:cNvPr>
          <p:cNvSpPr/>
          <p:nvPr/>
        </p:nvSpPr>
        <p:spPr>
          <a:xfrm>
            <a:off x="1945289" y="3473971"/>
            <a:ext cx="291085" cy="150989"/>
          </a:xfrm>
          <a:custGeom>
            <a:avLst/>
            <a:gdLst/>
            <a:ahLst/>
            <a:cxnLst/>
            <a:rect l="l" t="t" r="r" b="b"/>
            <a:pathLst>
              <a:path w="3929" h="2038" extrusionOk="0">
                <a:moveTo>
                  <a:pt x="1614" y="83"/>
                </a:moveTo>
                <a:lnTo>
                  <a:pt x="1790" y="150"/>
                </a:lnTo>
                <a:cubicBezTo>
                  <a:pt x="1794" y="153"/>
                  <a:pt x="1798" y="154"/>
                  <a:pt x="1801" y="154"/>
                </a:cubicBezTo>
                <a:cubicBezTo>
                  <a:pt x="1802" y="154"/>
                  <a:pt x="1804" y="154"/>
                  <a:pt x="1805" y="154"/>
                </a:cubicBezTo>
                <a:lnTo>
                  <a:pt x="2619" y="96"/>
                </a:lnTo>
                <a:lnTo>
                  <a:pt x="2624" y="164"/>
                </a:lnTo>
                <a:cubicBezTo>
                  <a:pt x="2625" y="171"/>
                  <a:pt x="2629" y="181"/>
                  <a:pt x="2635" y="186"/>
                </a:cubicBezTo>
                <a:cubicBezTo>
                  <a:pt x="2640" y="190"/>
                  <a:pt x="2646" y="192"/>
                  <a:pt x="2651" y="194"/>
                </a:cubicBezTo>
                <a:lnTo>
                  <a:pt x="2658" y="200"/>
                </a:lnTo>
                <a:cubicBezTo>
                  <a:pt x="2663" y="205"/>
                  <a:pt x="2669" y="208"/>
                  <a:pt x="2676" y="208"/>
                </a:cubicBezTo>
                <a:cubicBezTo>
                  <a:pt x="2678" y="208"/>
                  <a:pt x="2680" y="208"/>
                  <a:pt x="2681" y="208"/>
                </a:cubicBezTo>
                <a:lnTo>
                  <a:pt x="2837" y="196"/>
                </a:lnTo>
                <a:lnTo>
                  <a:pt x="2842" y="257"/>
                </a:lnTo>
                <a:cubicBezTo>
                  <a:pt x="2843" y="269"/>
                  <a:pt x="2851" y="280"/>
                  <a:pt x="2862" y="285"/>
                </a:cubicBezTo>
                <a:lnTo>
                  <a:pt x="3060" y="364"/>
                </a:lnTo>
                <a:lnTo>
                  <a:pt x="3064" y="424"/>
                </a:lnTo>
                <a:lnTo>
                  <a:pt x="2972" y="529"/>
                </a:lnTo>
                <a:cubicBezTo>
                  <a:pt x="2967" y="536"/>
                  <a:pt x="2963" y="544"/>
                  <a:pt x="2963" y="553"/>
                </a:cubicBezTo>
                <a:lnTo>
                  <a:pt x="2977" y="733"/>
                </a:lnTo>
                <a:cubicBezTo>
                  <a:pt x="2977" y="741"/>
                  <a:pt x="2979" y="747"/>
                  <a:pt x="2983" y="752"/>
                </a:cubicBezTo>
                <a:lnTo>
                  <a:pt x="3055" y="842"/>
                </a:lnTo>
                <a:cubicBezTo>
                  <a:pt x="3060" y="849"/>
                  <a:pt x="3069" y="854"/>
                  <a:pt x="3077" y="854"/>
                </a:cubicBezTo>
                <a:cubicBezTo>
                  <a:pt x="3079" y="854"/>
                  <a:pt x="3081" y="854"/>
                  <a:pt x="3082" y="853"/>
                </a:cubicBezTo>
                <a:lnTo>
                  <a:pt x="3169" y="847"/>
                </a:lnTo>
                <a:lnTo>
                  <a:pt x="3255" y="824"/>
                </a:lnTo>
                <a:lnTo>
                  <a:pt x="3322" y="884"/>
                </a:lnTo>
                <a:lnTo>
                  <a:pt x="3323" y="887"/>
                </a:lnTo>
                <a:lnTo>
                  <a:pt x="3446" y="986"/>
                </a:lnTo>
                <a:cubicBezTo>
                  <a:pt x="3450" y="991"/>
                  <a:pt x="3457" y="994"/>
                  <a:pt x="3464" y="994"/>
                </a:cubicBezTo>
                <a:cubicBezTo>
                  <a:pt x="3465" y="994"/>
                  <a:pt x="3467" y="994"/>
                  <a:pt x="3468" y="994"/>
                </a:cubicBezTo>
                <a:lnTo>
                  <a:pt x="3755" y="975"/>
                </a:lnTo>
                <a:lnTo>
                  <a:pt x="3774" y="1227"/>
                </a:lnTo>
                <a:lnTo>
                  <a:pt x="3710" y="1231"/>
                </a:lnTo>
                <a:lnTo>
                  <a:pt x="3604" y="1147"/>
                </a:lnTo>
                <a:cubicBezTo>
                  <a:pt x="3598" y="1142"/>
                  <a:pt x="3591" y="1140"/>
                  <a:pt x="3584" y="1140"/>
                </a:cubicBezTo>
                <a:cubicBezTo>
                  <a:pt x="3575" y="1140"/>
                  <a:pt x="3566" y="1143"/>
                  <a:pt x="3560" y="1150"/>
                </a:cubicBezTo>
                <a:lnTo>
                  <a:pt x="3358" y="1374"/>
                </a:lnTo>
                <a:cubicBezTo>
                  <a:pt x="3352" y="1381"/>
                  <a:pt x="3349" y="1389"/>
                  <a:pt x="3349" y="1399"/>
                </a:cubicBezTo>
                <a:cubicBezTo>
                  <a:pt x="3349" y="1408"/>
                  <a:pt x="3354" y="1418"/>
                  <a:pt x="3361" y="1423"/>
                </a:cubicBezTo>
                <a:lnTo>
                  <a:pt x="3456" y="1501"/>
                </a:lnTo>
                <a:lnTo>
                  <a:pt x="3395" y="1563"/>
                </a:lnTo>
                <a:lnTo>
                  <a:pt x="3309" y="1488"/>
                </a:lnTo>
                <a:cubicBezTo>
                  <a:pt x="3303" y="1484"/>
                  <a:pt x="3296" y="1481"/>
                  <a:pt x="3288" y="1481"/>
                </a:cubicBezTo>
                <a:cubicBezTo>
                  <a:pt x="3287" y="1481"/>
                  <a:pt x="3286" y="1481"/>
                  <a:pt x="3285" y="1481"/>
                </a:cubicBezTo>
                <a:lnTo>
                  <a:pt x="2993" y="1502"/>
                </a:lnTo>
                <a:lnTo>
                  <a:pt x="2987" y="1426"/>
                </a:lnTo>
                <a:cubicBezTo>
                  <a:pt x="2986" y="1418"/>
                  <a:pt x="2983" y="1409"/>
                  <a:pt x="2977" y="1404"/>
                </a:cubicBezTo>
                <a:lnTo>
                  <a:pt x="2869" y="1303"/>
                </a:lnTo>
                <a:cubicBezTo>
                  <a:pt x="2863" y="1297"/>
                  <a:pt x="2855" y="1293"/>
                  <a:pt x="2847" y="1293"/>
                </a:cubicBezTo>
                <a:cubicBezTo>
                  <a:pt x="2846" y="1293"/>
                  <a:pt x="2845" y="1294"/>
                  <a:pt x="2844" y="1294"/>
                </a:cubicBezTo>
                <a:lnTo>
                  <a:pt x="2736" y="1301"/>
                </a:lnTo>
                <a:cubicBezTo>
                  <a:pt x="2728" y="1303"/>
                  <a:pt x="2719" y="1306"/>
                  <a:pt x="2714" y="1313"/>
                </a:cubicBezTo>
                <a:cubicBezTo>
                  <a:pt x="2708" y="1320"/>
                  <a:pt x="2706" y="1327"/>
                  <a:pt x="2706" y="1336"/>
                </a:cubicBezTo>
                <a:lnTo>
                  <a:pt x="2727" y="1623"/>
                </a:lnTo>
                <a:lnTo>
                  <a:pt x="2644" y="1629"/>
                </a:lnTo>
                <a:cubicBezTo>
                  <a:pt x="2634" y="1631"/>
                  <a:pt x="2625" y="1634"/>
                  <a:pt x="2620" y="1642"/>
                </a:cubicBezTo>
                <a:lnTo>
                  <a:pt x="2530" y="1761"/>
                </a:lnTo>
                <a:lnTo>
                  <a:pt x="2421" y="1872"/>
                </a:lnTo>
                <a:cubicBezTo>
                  <a:pt x="2415" y="1878"/>
                  <a:pt x="2412" y="1887"/>
                  <a:pt x="2412" y="1896"/>
                </a:cubicBezTo>
                <a:lnTo>
                  <a:pt x="2414" y="1923"/>
                </a:lnTo>
                <a:lnTo>
                  <a:pt x="2364" y="1877"/>
                </a:lnTo>
                <a:lnTo>
                  <a:pt x="2251" y="1784"/>
                </a:lnTo>
                <a:lnTo>
                  <a:pt x="2149" y="1685"/>
                </a:lnTo>
                <a:lnTo>
                  <a:pt x="2134" y="1483"/>
                </a:lnTo>
                <a:cubicBezTo>
                  <a:pt x="2133" y="1476"/>
                  <a:pt x="2128" y="1466"/>
                  <a:pt x="2122" y="1461"/>
                </a:cubicBezTo>
                <a:lnTo>
                  <a:pt x="2006" y="1361"/>
                </a:lnTo>
                <a:cubicBezTo>
                  <a:pt x="2000" y="1357"/>
                  <a:pt x="1994" y="1353"/>
                  <a:pt x="1986" y="1353"/>
                </a:cubicBezTo>
                <a:cubicBezTo>
                  <a:pt x="1985" y="1353"/>
                  <a:pt x="1984" y="1353"/>
                  <a:pt x="1983" y="1353"/>
                </a:cubicBezTo>
                <a:lnTo>
                  <a:pt x="1874" y="1361"/>
                </a:lnTo>
                <a:cubicBezTo>
                  <a:pt x="1867" y="1362"/>
                  <a:pt x="1858" y="1367"/>
                  <a:pt x="1852" y="1373"/>
                </a:cubicBezTo>
                <a:lnTo>
                  <a:pt x="1753" y="1488"/>
                </a:lnTo>
                <a:cubicBezTo>
                  <a:pt x="1747" y="1496"/>
                  <a:pt x="1744" y="1503"/>
                  <a:pt x="1744" y="1512"/>
                </a:cubicBezTo>
                <a:lnTo>
                  <a:pt x="1750" y="1612"/>
                </a:lnTo>
                <a:lnTo>
                  <a:pt x="1661" y="1813"/>
                </a:lnTo>
                <a:lnTo>
                  <a:pt x="1383" y="1832"/>
                </a:lnTo>
                <a:lnTo>
                  <a:pt x="1269" y="1735"/>
                </a:lnTo>
                <a:cubicBezTo>
                  <a:pt x="1263" y="1729"/>
                  <a:pt x="1255" y="1726"/>
                  <a:pt x="1247" y="1726"/>
                </a:cubicBezTo>
                <a:cubicBezTo>
                  <a:pt x="1243" y="1726"/>
                  <a:pt x="1240" y="1727"/>
                  <a:pt x="1237" y="1728"/>
                </a:cubicBezTo>
                <a:lnTo>
                  <a:pt x="836" y="1867"/>
                </a:lnTo>
                <a:lnTo>
                  <a:pt x="635" y="1686"/>
                </a:lnTo>
                <a:lnTo>
                  <a:pt x="631" y="1624"/>
                </a:lnTo>
                <a:lnTo>
                  <a:pt x="699" y="1618"/>
                </a:lnTo>
                <a:cubicBezTo>
                  <a:pt x="712" y="1617"/>
                  <a:pt x="724" y="1608"/>
                  <a:pt x="728" y="1597"/>
                </a:cubicBezTo>
                <a:cubicBezTo>
                  <a:pt x="732" y="1584"/>
                  <a:pt x="728" y="1571"/>
                  <a:pt x="719" y="1561"/>
                </a:cubicBezTo>
                <a:lnTo>
                  <a:pt x="620" y="1470"/>
                </a:lnTo>
                <a:lnTo>
                  <a:pt x="616" y="1413"/>
                </a:lnTo>
                <a:lnTo>
                  <a:pt x="792" y="1400"/>
                </a:lnTo>
                <a:cubicBezTo>
                  <a:pt x="810" y="1399"/>
                  <a:pt x="823" y="1383"/>
                  <a:pt x="822" y="1365"/>
                </a:cubicBezTo>
                <a:lnTo>
                  <a:pt x="813" y="1249"/>
                </a:lnTo>
                <a:cubicBezTo>
                  <a:pt x="812" y="1244"/>
                  <a:pt x="811" y="1238"/>
                  <a:pt x="808" y="1235"/>
                </a:cubicBezTo>
                <a:lnTo>
                  <a:pt x="686" y="1033"/>
                </a:lnTo>
                <a:cubicBezTo>
                  <a:pt x="681" y="1024"/>
                  <a:pt x="671" y="1018"/>
                  <a:pt x="659" y="1018"/>
                </a:cubicBezTo>
                <a:cubicBezTo>
                  <a:pt x="658" y="1018"/>
                  <a:pt x="657" y="1018"/>
                  <a:pt x="656" y="1018"/>
                </a:cubicBezTo>
                <a:lnTo>
                  <a:pt x="556" y="1024"/>
                </a:lnTo>
                <a:cubicBezTo>
                  <a:pt x="548" y="1025"/>
                  <a:pt x="540" y="1029"/>
                  <a:pt x="534" y="1035"/>
                </a:cubicBezTo>
                <a:cubicBezTo>
                  <a:pt x="529" y="1043"/>
                  <a:pt x="526" y="1050"/>
                  <a:pt x="526" y="1059"/>
                </a:cubicBezTo>
                <a:lnTo>
                  <a:pt x="531" y="1134"/>
                </a:lnTo>
                <a:lnTo>
                  <a:pt x="448" y="1142"/>
                </a:lnTo>
                <a:cubicBezTo>
                  <a:pt x="435" y="1143"/>
                  <a:pt x="425" y="1150"/>
                  <a:pt x="420" y="1162"/>
                </a:cubicBezTo>
                <a:lnTo>
                  <a:pt x="339" y="1374"/>
                </a:lnTo>
                <a:lnTo>
                  <a:pt x="167" y="1470"/>
                </a:lnTo>
                <a:lnTo>
                  <a:pt x="68" y="1301"/>
                </a:lnTo>
                <a:lnTo>
                  <a:pt x="152" y="1105"/>
                </a:lnTo>
                <a:lnTo>
                  <a:pt x="352" y="882"/>
                </a:lnTo>
                <a:cubicBezTo>
                  <a:pt x="357" y="876"/>
                  <a:pt x="359" y="868"/>
                  <a:pt x="359" y="858"/>
                </a:cubicBezTo>
                <a:lnTo>
                  <a:pt x="353" y="764"/>
                </a:lnTo>
                <a:lnTo>
                  <a:pt x="428" y="669"/>
                </a:lnTo>
                <a:lnTo>
                  <a:pt x="631" y="654"/>
                </a:lnTo>
                <a:cubicBezTo>
                  <a:pt x="636" y="654"/>
                  <a:pt x="642" y="653"/>
                  <a:pt x="646" y="650"/>
                </a:cubicBezTo>
                <a:lnTo>
                  <a:pt x="855" y="527"/>
                </a:lnTo>
                <a:cubicBezTo>
                  <a:pt x="860" y="523"/>
                  <a:pt x="865" y="518"/>
                  <a:pt x="869" y="512"/>
                </a:cubicBezTo>
                <a:lnTo>
                  <a:pt x="956" y="294"/>
                </a:lnTo>
                <a:cubicBezTo>
                  <a:pt x="958" y="290"/>
                  <a:pt x="958" y="285"/>
                  <a:pt x="958" y="280"/>
                </a:cubicBezTo>
                <a:lnTo>
                  <a:pt x="952" y="186"/>
                </a:lnTo>
                <a:lnTo>
                  <a:pt x="1027" y="104"/>
                </a:lnTo>
                <a:lnTo>
                  <a:pt x="1114" y="185"/>
                </a:lnTo>
                <a:lnTo>
                  <a:pt x="1237" y="285"/>
                </a:lnTo>
                <a:cubicBezTo>
                  <a:pt x="1242" y="289"/>
                  <a:pt x="1249" y="292"/>
                  <a:pt x="1257" y="292"/>
                </a:cubicBezTo>
                <a:cubicBezTo>
                  <a:pt x="1260" y="292"/>
                  <a:pt x="1262" y="292"/>
                  <a:pt x="1265" y="291"/>
                </a:cubicBezTo>
                <a:cubicBezTo>
                  <a:pt x="1276" y="289"/>
                  <a:pt x="1284" y="283"/>
                  <a:pt x="1287" y="272"/>
                </a:cubicBezTo>
                <a:lnTo>
                  <a:pt x="1358" y="91"/>
                </a:lnTo>
                <a:lnTo>
                  <a:pt x="1438" y="161"/>
                </a:lnTo>
                <a:cubicBezTo>
                  <a:pt x="1444" y="167"/>
                  <a:pt x="1452" y="169"/>
                  <a:pt x="1460" y="169"/>
                </a:cubicBezTo>
                <a:cubicBezTo>
                  <a:pt x="1465" y="169"/>
                  <a:pt x="1470" y="168"/>
                  <a:pt x="1475" y="166"/>
                </a:cubicBezTo>
                <a:cubicBezTo>
                  <a:pt x="1487" y="161"/>
                  <a:pt x="1494" y="148"/>
                  <a:pt x="1493" y="135"/>
                </a:cubicBezTo>
                <a:lnTo>
                  <a:pt x="1492" y="109"/>
                </a:lnTo>
                <a:lnTo>
                  <a:pt x="1539" y="154"/>
                </a:lnTo>
                <a:cubicBezTo>
                  <a:pt x="1545" y="159"/>
                  <a:pt x="1552" y="162"/>
                  <a:pt x="1560" y="162"/>
                </a:cubicBezTo>
                <a:cubicBezTo>
                  <a:pt x="1562" y="162"/>
                  <a:pt x="1563" y="162"/>
                  <a:pt x="1565" y="162"/>
                </a:cubicBezTo>
                <a:cubicBezTo>
                  <a:pt x="1571" y="167"/>
                  <a:pt x="1578" y="169"/>
                  <a:pt x="1584" y="169"/>
                </a:cubicBezTo>
                <a:cubicBezTo>
                  <a:pt x="1589" y="169"/>
                  <a:pt x="1595" y="168"/>
                  <a:pt x="1599" y="165"/>
                </a:cubicBezTo>
                <a:cubicBezTo>
                  <a:pt x="1612" y="159"/>
                  <a:pt x="1619" y="146"/>
                  <a:pt x="1618" y="134"/>
                </a:cubicBezTo>
                <a:lnTo>
                  <a:pt x="1614" y="83"/>
                </a:lnTo>
                <a:close/>
                <a:moveTo>
                  <a:pt x="1454" y="0"/>
                </a:moveTo>
                <a:cubicBezTo>
                  <a:pt x="1449" y="0"/>
                  <a:pt x="1445" y="1"/>
                  <a:pt x="1440" y="4"/>
                </a:cubicBezTo>
                <a:cubicBezTo>
                  <a:pt x="1429" y="9"/>
                  <a:pt x="1420" y="21"/>
                  <a:pt x="1421" y="35"/>
                </a:cubicBezTo>
                <a:lnTo>
                  <a:pt x="1425" y="65"/>
                </a:lnTo>
                <a:lnTo>
                  <a:pt x="1367" y="15"/>
                </a:lnTo>
                <a:cubicBezTo>
                  <a:pt x="1361" y="10"/>
                  <a:pt x="1354" y="8"/>
                  <a:pt x="1346" y="8"/>
                </a:cubicBezTo>
                <a:cubicBezTo>
                  <a:pt x="1344" y="8"/>
                  <a:pt x="1341" y="8"/>
                  <a:pt x="1338" y="9"/>
                </a:cubicBezTo>
                <a:cubicBezTo>
                  <a:pt x="1328" y="11"/>
                  <a:pt x="1320" y="18"/>
                  <a:pt x="1316" y="29"/>
                </a:cubicBezTo>
                <a:lnTo>
                  <a:pt x="1247" y="211"/>
                </a:lnTo>
                <a:lnTo>
                  <a:pt x="1160" y="140"/>
                </a:lnTo>
                <a:lnTo>
                  <a:pt x="1051" y="39"/>
                </a:lnTo>
                <a:cubicBezTo>
                  <a:pt x="1045" y="32"/>
                  <a:pt x="1036" y="30"/>
                  <a:pt x="1028" y="30"/>
                </a:cubicBezTo>
                <a:cubicBezTo>
                  <a:pt x="1020" y="30"/>
                  <a:pt x="1012" y="34"/>
                  <a:pt x="1005" y="40"/>
                </a:cubicBezTo>
                <a:lnTo>
                  <a:pt x="899" y="157"/>
                </a:lnTo>
                <a:cubicBezTo>
                  <a:pt x="892" y="164"/>
                  <a:pt x="889" y="172"/>
                  <a:pt x="889" y="182"/>
                </a:cubicBezTo>
                <a:lnTo>
                  <a:pt x="896" y="282"/>
                </a:lnTo>
                <a:lnTo>
                  <a:pt x="815" y="483"/>
                </a:lnTo>
                <a:lnTo>
                  <a:pt x="623" y="597"/>
                </a:lnTo>
                <a:lnTo>
                  <a:pt x="414" y="612"/>
                </a:lnTo>
                <a:cubicBezTo>
                  <a:pt x="404" y="612"/>
                  <a:pt x="395" y="617"/>
                  <a:pt x="390" y="623"/>
                </a:cubicBezTo>
                <a:lnTo>
                  <a:pt x="297" y="739"/>
                </a:lnTo>
                <a:cubicBezTo>
                  <a:pt x="294" y="744"/>
                  <a:pt x="291" y="753"/>
                  <a:pt x="291" y="761"/>
                </a:cubicBezTo>
                <a:lnTo>
                  <a:pt x="297" y="856"/>
                </a:lnTo>
                <a:lnTo>
                  <a:pt x="104" y="1072"/>
                </a:lnTo>
                <a:cubicBezTo>
                  <a:pt x="103" y="1075"/>
                  <a:pt x="101" y="1078"/>
                  <a:pt x="99" y="1081"/>
                </a:cubicBezTo>
                <a:lnTo>
                  <a:pt x="5" y="1297"/>
                </a:lnTo>
                <a:cubicBezTo>
                  <a:pt x="0" y="1307"/>
                  <a:pt x="2" y="1318"/>
                  <a:pt x="7" y="1327"/>
                </a:cubicBezTo>
                <a:lnTo>
                  <a:pt x="130" y="1536"/>
                </a:lnTo>
                <a:cubicBezTo>
                  <a:pt x="136" y="1546"/>
                  <a:pt x="148" y="1550"/>
                  <a:pt x="160" y="1550"/>
                </a:cubicBezTo>
                <a:cubicBezTo>
                  <a:pt x="167" y="1550"/>
                  <a:pt x="174" y="1549"/>
                  <a:pt x="180" y="1546"/>
                </a:cubicBezTo>
                <a:lnTo>
                  <a:pt x="384" y="1432"/>
                </a:lnTo>
                <a:cubicBezTo>
                  <a:pt x="391" y="1429"/>
                  <a:pt x="396" y="1424"/>
                  <a:pt x="399" y="1415"/>
                </a:cubicBezTo>
                <a:lnTo>
                  <a:pt x="477" y="1211"/>
                </a:lnTo>
                <a:lnTo>
                  <a:pt x="572" y="1205"/>
                </a:lnTo>
                <a:cubicBezTo>
                  <a:pt x="591" y="1204"/>
                  <a:pt x="603" y="1187"/>
                  <a:pt x="602" y="1170"/>
                </a:cubicBezTo>
                <a:lnTo>
                  <a:pt x="597" y="1093"/>
                </a:lnTo>
                <a:lnTo>
                  <a:pt x="645" y="1090"/>
                </a:lnTo>
                <a:lnTo>
                  <a:pt x="753" y="1267"/>
                </a:lnTo>
                <a:lnTo>
                  <a:pt x="758" y="1342"/>
                </a:lnTo>
                <a:lnTo>
                  <a:pt x="582" y="1355"/>
                </a:lnTo>
                <a:cubicBezTo>
                  <a:pt x="565" y="1356"/>
                  <a:pt x="551" y="1372"/>
                  <a:pt x="552" y="1389"/>
                </a:cubicBezTo>
                <a:lnTo>
                  <a:pt x="559" y="1490"/>
                </a:lnTo>
                <a:cubicBezTo>
                  <a:pt x="560" y="1499"/>
                  <a:pt x="562" y="1507"/>
                  <a:pt x="570" y="1512"/>
                </a:cubicBezTo>
                <a:lnTo>
                  <a:pt x="623" y="1562"/>
                </a:lnTo>
                <a:lnTo>
                  <a:pt x="597" y="1564"/>
                </a:lnTo>
                <a:cubicBezTo>
                  <a:pt x="588" y="1565"/>
                  <a:pt x="580" y="1570"/>
                  <a:pt x="575" y="1576"/>
                </a:cubicBezTo>
                <a:cubicBezTo>
                  <a:pt x="570" y="1582"/>
                  <a:pt x="567" y="1590"/>
                  <a:pt x="567" y="1600"/>
                </a:cubicBezTo>
                <a:lnTo>
                  <a:pt x="575" y="1707"/>
                </a:lnTo>
                <a:cubicBezTo>
                  <a:pt x="575" y="1716"/>
                  <a:pt x="578" y="1725"/>
                  <a:pt x="585" y="1730"/>
                </a:cubicBezTo>
                <a:lnTo>
                  <a:pt x="809" y="1931"/>
                </a:lnTo>
                <a:cubicBezTo>
                  <a:pt x="815" y="1937"/>
                  <a:pt x="823" y="1940"/>
                  <a:pt x="831" y="1940"/>
                </a:cubicBezTo>
                <a:cubicBezTo>
                  <a:pt x="835" y="1940"/>
                  <a:pt x="838" y="1939"/>
                  <a:pt x="841" y="1938"/>
                </a:cubicBezTo>
                <a:lnTo>
                  <a:pt x="1242" y="1799"/>
                </a:lnTo>
                <a:lnTo>
                  <a:pt x="1352" y="1892"/>
                </a:lnTo>
                <a:cubicBezTo>
                  <a:pt x="1357" y="1897"/>
                  <a:pt x="1363" y="1900"/>
                  <a:pt x="1370" y="1900"/>
                </a:cubicBezTo>
                <a:cubicBezTo>
                  <a:pt x="1372" y="1900"/>
                  <a:pt x="1373" y="1900"/>
                  <a:pt x="1375" y="1900"/>
                </a:cubicBezTo>
                <a:lnTo>
                  <a:pt x="1686" y="1878"/>
                </a:lnTo>
                <a:cubicBezTo>
                  <a:pt x="1697" y="1877"/>
                  <a:pt x="1708" y="1868"/>
                  <a:pt x="1713" y="1858"/>
                </a:cubicBezTo>
                <a:lnTo>
                  <a:pt x="1815" y="1633"/>
                </a:lnTo>
                <a:cubicBezTo>
                  <a:pt x="1817" y="1628"/>
                  <a:pt x="1817" y="1623"/>
                  <a:pt x="1817" y="1617"/>
                </a:cubicBezTo>
                <a:lnTo>
                  <a:pt x="1811" y="1523"/>
                </a:lnTo>
                <a:lnTo>
                  <a:pt x="1894" y="1428"/>
                </a:lnTo>
                <a:lnTo>
                  <a:pt x="1976" y="1423"/>
                </a:lnTo>
                <a:lnTo>
                  <a:pt x="2072" y="1506"/>
                </a:lnTo>
                <a:lnTo>
                  <a:pt x="2087" y="1702"/>
                </a:lnTo>
                <a:cubicBezTo>
                  <a:pt x="2087" y="1711"/>
                  <a:pt x="2090" y="1719"/>
                  <a:pt x="2096" y="1725"/>
                </a:cubicBezTo>
                <a:lnTo>
                  <a:pt x="2208" y="1834"/>
                </a:lnTo>
                <a:lnTo>
                  <a:pt x="2321" y="1926"/>
                </a:lnTo>
                <a:lnTo>
                  <a:pt x="2429" y="2028"/>
                </a:lnTo>
                <a:cubicBezTo>
                  <a:pt x="2436" y="2034"/>
                  <a:pt x="2444" y="2037"/>
                  <a:pt x="2451" y="2037"/>
                </a:cubicBezTo>
                <a:cubicBezTo>
                  <a:pt x="2456" y="2037"/>
                  <a:pt x="2461" y="2035"/>
                  <a:pt x="2468" y="2034"/>
                </a:cubicBezTo>
                <a:cubicBezTo>
                  <a:pt x="2479" y="2029"/>
                  <a:pt x="2488" y="2015"/>
                  <a:pt x="2487" y="2003"/>
                </a:cubicBezTo>
                <a:lnTo>
                  <a:pt x="2479" y="1909"/>
                </a:lnTo>
                <a:lnTo>
                  <a:pt x="2581" y="1806"/>
                </a:lnTo>
                <a:lnTo>
                  <a:pt x="2665" y="1696"/>
                </a:lnTo>
                <a:lnTo>
                  <a:pt x="2766" y="1687"/>
                </a:lnTo>
                <a:cubicBezTo>
                  <a:pt x="2784" y="1686"/>
                  <a:pt x="2797" y="1671"/>
                  <a:pt x="2796" y="1653"/>
                </a:cubicBezTo>
                <a:lnTo>
                  <a:pt x="2775" y="1367"/>
                </a:lnTo>
                <a:lnTo>
                  <a:pt x="2836" y="1362"/>
                </a:lnTo>
                <a:lnTo>
                  <a:pt x="2925" y="1446"/>
                </a:lnTo>
                <a:lnTo>
                  <a:pt x="2931" y="1541"/>
                </a:lnTo>
                <a:cubicBezTo>
                  <a:pt x="2932" y="1558"/>
                  <a:pt x="2948" y="1572"/>
                  <a:pt x="2962" y="1572"/>
                </a:cubicBezTo>
                <a:cubicBezTo>
                  <a:pt x="2964" y="1572"/>
                  <a:pt x="2965" y="1572"/>
                  <a:pt x="2967" y="1572"/>
                </a:cubicBezTo>
                <a:lnTo>
                  <a:pt x="3279" y="1550"/>
                </a:lnTo>
                <a:lnTo>
                  <a:pt x="3378" y="1635"/>
                </a:lnTo>
                <a:cubicBezTo>
                  <a:pt x="3384" y="1641"/>
                  <a:pt x="3391" y="1644"/>
                  <a:pt x="3399" y="1644"/>
                </a:cubicBezTo>
                <a:cubicBezTo>
                  <a:pt x="3407" y="1644"/>
                  <a:pt x="3415" y="1640"/>
                  <a:pt x="3422" y="1634"/>
                </a:cubicBezTo>
                <a:lnTo>
                  <a:pt x="3530" y="1524"/>
                </a:lnTo>
                <a:cubicBezTo>
                  <a:pt x="3536" y="1517"/>
                  <a:pt x="3539" y="1508"/>
                  <a:pt x="3539" y="1499"/>
                </a:cubicBezTo>
                <a:cubicBezTo>
                  <a:pt x="3539" y="1489"/>
                  <a:pt x="3534" y="1481"/>
                  <a:pt x="3528" y="1476"/>
                </a:cubicBezTo>
                <a:lnTo>
                  <a:pt x="3431" y="1398"/>
                </a:lnTo>
                <a:lnTo>
                  <a:pt x="3590" y="1222"/>
                </a:lnTo>
                <a:lnTo>
                  <a:pt x="3681" y="1295"/>
                </a:lnTo>
                <a:cubicBezTo>
                  <a:pt x="3685" y="1299"/>
                  <a:pt x="3692" y="1301"/>
                  <a:pt x="3699" y="1301"/>
                </a:cubicBezTo>
                <a:cubicBezTo>
                  <a:pt x="3700" y="1301"/>
                  <a:pt x="3701" y="1301"/>
                  <a:pt x="3703" y="1301"/>
                </a:cubicBezTo>
                <a:lnTo>
                  <a:pt x="3811" y="1294"/>
                </a:lnTo>
                <a:cubicBezTo>
                  <a:pt x="3819" y="1292"/>
                  <a:pt x="3828" y="1288"/>
                  <a:pt x="3833" y="1281"/>
                </a:cubicBezTo>
                <a:cubicBezTo>
                  <a:pt x="3838" y="1275"/>
                  <a:pt x="3841" y="1268"/>
                  <a:pt x="3841" y="1258"/>
                </a:cubicBezTo>
                <a:lnTo>
                  <a:pt x="3821" y="973"/>
                </a:lnTo>
                <a:lnTo>
                  <a:pt x="3897" y="968"/>
                </a:lnTo>
                <a:cubicBezTo>
                  <a:pt x="3915" y="967"/>
                  <a:pt x="3929" y="951"/>
                  <a:pt x="3927" y="933"/>
                </a:cubicBezTo>
                <a:cubicBezTo>
                  <a:pt x="3926" y="916"/>
                  <a:pt x="3910" y="903"/>
                  <a:pt x="3895" y="903"/>
                </a:cubicBezTo>
                <a:cubicBezTo>
                  <a:pt x="3894" y="903"/>
                  <a:pt x="3893" y="903"/>
                  <a:pt x="3892" y="903"/>
                </a:cubicBezTo>
                <a:lnTo>
                  <a:pt x="3784" y="910"/>
                </a:lnTo>
                <a:lnTo>
                  <a:pt x="3781" y="910"/>
                </a:lnTo>
                <a:lnTo>
                  <a:pt x="3477" y="931"/>
                </a:lnTo>
                <a:lnTo>
                  <a:pt x="3364" y="841"/>
                </a:lnTo>
                <a:lnTo>
                  <a:pt x="3285" y="768"/>
                </a:lnTo>
                <a:cubicBezTo>
                  <a:pt x="3280" y="761"/>
                  <a:pt x="3272" y="759"/>
                  <a:pt x="3263" y="759"/>
                </a:cubicBezTo>
                <a:cubicBezTo>
                  <a:pt x="3261" y="759"/>
                  <a:pt x="3258" y="759"/>
                  <a:pt x="3255" y="759"/>
                </a:cubicBezTo>
                <a:lnTo>
                  <a:pt x="3158" y="788"/>
                </a:lnTo>
                <a:lnTo>
                  <a:pt x="3096" y="791"/>
                </a:lnTo>
                <a:lnTo>
                  <a:pt x="3040" y="722"/>
                </a:lnTo>
                <a:lnTo>
                  <a:pt x="3029" y="566"/>
                </a:lnTo>
                <a:lnTo>
                  <a:pt x="3122" y="461"/>
                </a:lnTo>
                <a:cubicBezTo>
                  <a:pt x="3127" y="454"/>
                  <a:pt x="3129" y="446"/>
                  <a:pt x="3129" y="437"/>
                </a:cubicBezTo>
                <a:lnTo>
                  <a:pt x="3123" y="343"/>
                </a:lnTo>
                <a:cubicBezTo>
                  <a:pt x="3123" y="332"/>
                  <a:pt x="3114" y="321"/>
                  <a:pt x="3103" y="316"/>
                </a:cubicBezTo>
                <a:lnTo>
                  <a:pt x="2904" y="235"/>
                </a:lnTo>
                <a:lnTo>
                  <a:pt x="2899" y="164"/>
                </a:lnTo>
                <a:cubicBezTo>
                  <a:pt x="2898" y="155"/>
                  <a:pt x="2894" y="146"/>
                  <a:pt x="2887" y="142"/>
                </a:cubicBezTo>
                <a:cubicBezTo>
                  <a:pt x="2881" y="137"/>
                  <a:pt x="2875" y="134"/>
                  <a:pt x="2867" y="134"/>
                </a:cubicBezTo>
                <a:cubicBezTo>
                  <a:pt x="2866" y="134"/>
                  <a:pt x="2865" y="134"/>
                  <a:pt x="2863" y="134"/>
                </a:cubicBezTo>
                <a:lnTo>
                  <a:pt x="2704" y="145"/>
                </a:lnTo>
                <a:cubicBezTo>
                  <a:pt x="2702" y="143"/>
                  <a:pt x="2701" y="140"/>
                  <a:pt x="2699" y="139"/>
                </a:cubicBezTo>
                <a:cubicBezTo>
                  <a:pt x="2695" y="136"/>
                  <a:pt x="2691" y="134"/>
                  <a:pt x="2686" y="133"/>
                </a:cubicBezTo>
                <a:lnTo>
                  <a:pt x="2681" y="62"/>
                </a:lnTo>
                <a:cubicBezTo>
                  <a:pt x="2680" y="53"/>
                  <a:pt x="2676" y="45"/>
                  <a:pt x="2670" y="40"/>
                </a:cubicBezTo>
                <a:cubicBezTo>
                  <a:pt x="2664" y="35"/>
                  <a:pt x="2657" y="32"/>
                  <a:pt x="2650" y="32"/>
                </a:cubicBezTo>
                <a:cubicBezTo>
                  <a:pt x="2649" y="32"/>
                  <a:pt x="2648" y="32"/>
                  <a:pt x="2647" y="32"/>
                </a:cubicBezTo>
                <a:lnTo>
                  <a:pt x="1807" y="92"/>
                </a:lnTo>
                <a:lnTo>
                  <a:pt x="1590" y="8"/>
                </a:lnTo>
                <a:cubicBezTo>
                  <a:pt x="1586" y="6"/>
                  <a:pt x="1582" y="5"/>
                  <a:pt x="1578" y="5"/>
                </a:cubicBezTo>
                <a:cubicBezTo>
                  <a:pt x="1571" y="5"/>
                  <a:pt x="1564" y="7"/>
                  <a:pt x="1559" y="12"/>
                </a:cubicBezTo>
                <a:cubicBezTo>
                  <a:pt x="1549" y="18"/>
                  <a:pt x="1544" y="29"/>
                  <a:pt x="1545" y="40"/>
                </a:cubicBezTo>
                <a:lnTo>
                  <a:pt x="1548" y="75"/>
                </a:lnTo>
                <a:lnTo>
                  <a:pt x="1492" y="23"/>
                </a:lnTo>
                <a:lnTo>
                  <a:pt x="1477" y="9"/>
                </a:lnTo>
                <a:cubicBezTo>
                  <a:pt x="1470" y="3"/>
                  <a:pt x="1462" y="0"/>
                  <a:pt x="14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992;p51">
            <a:extLst>
              <a:ext uri="{FF2B5EF4-FFF2-40B4-BE49-F238E27FC236}">
                <a16:creationId xmlns:a16="http://schemas.microsoft.com/office/drawing/2014/main" id="{FB1C4C8B-A2B2-C4BE-C03E-8B38D93D5A6E}"/>
              </a:ext>
            </a:extLst>
          </p:cNvPr>
          <p:cNvSpPr/>
          <p:nvPr/>
        </p:nvSpPr>
        <p:spPr>
          <a:xfrm>
            <a:off x="2167253" y="3379213"/>
            <a:ext cx="459632" cy="216259"/>
          </a:xfrm>
          <a:custGeom>
            <a:avLst/>
            <a:gdLst/>
            <a:ahLst/>
            <a:cxnLst/>
            <a:rect l="l" t="t" r="r" b="b"/>
            <a:pathLst>
              <a:path w="6204" h="2919" extrusionOk="0">
                <a:moveTo>
                  <a:pt x="4968" y="1"/>
                </a:moveTo>
                <a:lnTo>
                  <a:pt x="4870" y="7"/>
                </a:lnTo>
                <a:lnTo>
                  <a:pt x="4756" y="15"/>
                </a:lnTo>
                <a:lnTo>
                  <a:pt x="4546" y="29"/>
                </a:lnTo>
                <a:lnTo>
                  <a:pt x="4484" y="91"/>
                </a:lnTo>
                <a:lnTo>
                  <a:pt x="4453" y="146"/>
                </a:lnTo>
                <a:lnTo>
                  <a:pt x="4461" y="253"/>
                </a:lnTo>
                <a:lnTo>
                  <a:pt x="4360" y="370"/>
                </a:lnTo>
                <a:lnTo>
                  <a:pt x="4144" y="385"/>
                </a:lnTo>
                <a:lnTo>
                  <a:pt x="3932" y="401"/>
                </a:lnTo>
                <a:lnTo>
                  <a:pt x="3900" y="375"/>
                </a:lnTo>
                <a:lnTo>
                  <a:pt x="3894" y="375"/>
                </a:lnTo>
                <a:lnTo>
                  <a:pt x="3803" y="300"/>
                </a:lnTo>
                <a:lnTo>
                  <a:pt x="3699" y="308"/>
                </a:lnTo>
                <a:lnTo>
                  <a:pt x="3707" y="416"/>
                </a:lnTo>
                <a:lnTo>
                  <a:pt x="3593" y="424"/>
                </a:lnTo>
                <a:lnTo>
                  <a:pt x="3491" y="432"/>
                </a:lnTo>
                <a:lnTo>
                  <a:pt x="3376" y="439"/>
                </a:lnTo>
                <a:lnTo>
                  <a:pt x="3384" y="539"/>
                </a:lnTo>
                <a:lnTo>
                  <a:pt x="3288" y="656"/>
                </a:lnTo>
                <a:lnTo>
                  <a:pt x="3196" y="771"/>
                </a:lnTo>
                <a:lnTo>
                  <a:pt x="2863" y="794"/>
                </a:lnTo>
                <a:lnTo>
                  <a:pt x="2879" y="1012"/>
                </a:lnTo>
                <a:lnTo>
                  <a:pt x="2885" y="1112"/>
                </a:lnTo>
                <a:lnTo>
                  <a:pt x="2980" y="1194"/>
                </a:lnTo>
                <a:lnTo>
                  <a:pt x="2980" y="1195"/>
                </a:lnTo>
                <a:lnTo>
                  <a:pt x="3010" y="1221"/>
                </a:lnTo>
                <a:lnTo>
                  <a:pt x="3017" y="1322"/>
                </a:lnTo>
                <a:lnTo>
                  <a:pt x="3025" y="1431"/>
                </a:lnTo>
                <a:lnTo>
                  <a:pt x="3110" y="1505"/>
                </a:lnTo>
                <a:lnTo>
                  <a:pt x="3110" y="1511"/>
                </a:lnTo>
                <a:lnTo>
                  <a:pt x="3134" y="1532"/>
                </a:lnTo>
                <a:lnTo>
                  <a:pt x="3140" y="1635"/>
                </a:lnTo>
                <a:lnTo>
                  <a:pt x="3147" y="1749"/>
                </a:lnTo>
                <a:lnTo>
                  <a:pt x="3047" y="1756"/>
                </a:lnTo>
                <a:lnTo>
                  <a:pt x="3056" y="1858"/>
                </a:lnTo>
                <a:lnTo>
                  <a:pt x="3024" y="1834"/>
                </a:lnTo>
                <a:lnTo>
                  <a:pt x="3025" y="1839"/>
                </a:lnTo>
                <a:lnTo>
                  <a:pt x="3000" y="1817"/>
                </a:lnTo>
                <a:lnTo>
                  <a:pt x="2932" y="1765"/>
                </a:lnTo>
                <a:lnTo>
                  <a:pt x="2931" y="1756"/>
                </a:lnTo>
                <a:lnTo>
                  <a:pt x="2908" y="1737"/>
                </a:lnTo>
                <a:lnTo>
                  <a:pt x="2901" y="1629"/>
                </a:lnTo>
                <a:lnTo>
                  <a:pt x="2894" y="1538"/>
                </a:lnTo>
                <a:lnTo>
                  <a:pt x="2700" y="1454"/>
                </a:lnTo>
                <a:lnTo>
                  <a:pt x="2598" y="1461"/>
                </a:lnTo>
                <a:lnTo>
                  <a:pt x="2605" y="1569"/>
                </a:lnTo>
                <a:lnTo>
                  <a:pt x="2483" y="1469"/>
                </a:lnTo>
                <a:lnTo>
                  <a:pt x="2375" y="1476"/>
                </a:lnTo>
                <a:lnTo>
                  <a:pt x="2156" y="1492"/>
                </a:lnTo>
                <a:lnTo>
                  <a:pt x="2056" y="1499"/>
                </a:lnTo>
                <a:lnTo>
                  <a:pt x="1954" y="1616"/>
                </a:lnTo>
                <a:lnTo>
                  <a:pt x="1853" y="1622"/>
                </a:lnTo>
                <a:lnTo>
                  <a:pt x="1736" y="1630"/>
                </a:lnTo>
                <a:lnTo>
                  <a:pt x="1627" y="1530"/>
                </a:lnTo>
                <a:lnTo>
                  <a:pt x="1521" y="1646"/>
                </a:lnTo>
                <a:lnTo>
                  <a:pt x="1413" y="1653"/>
                </a:lnTo>
                <a:lnTo>
                  <a:pt x="1303" y="1662"/>
                </a:lnTo>
                <a:lnTo>
                  <a:pt x="1302" y="1632"/>
                </a:lnTo>
                <a:lnTo>
                  <a:pt x="1280" y="1635"/>
                </a:lnTo>
                <a:lnTo>
                  <a:pt x="1273" y="1543"/>
                </a:lnTo>
                <a:lnTo>
                  <a:pt x="1086" y="1459"/>
                </a:lnTo>
                <a:lnTo>
                  <a:pt x="985" y="1683"/>
                </a:lnTo>
                <a:lnTo>
                  <a:pt x="885" y="1692"/>
                </a:lnTo>
                <a:lnTo>
                  <a:pt x="775" y="1801"/>
                </a:lnTo>
                <a:lnTo>
                  <a:pt x="710" y="1745"/>
                </a:lnTo>
                <a:lnTo>
                  <a:pt x="666" y="1707"/>
                </a:lnTo>
                <a:lnTo>
                  <a:pt x="559" y="1714"/>
                </a:lnTo>
                <a:lnTo>
                  <a:pt x="529" y="1688"/>
                </a:lnTo>
                <a:lnTo>
                  <a:pt x="527" y="1688"/>
                </a:lnTo>
                <a:lnTo>
                  <a:pt x="506" y="1667"/>
                </a:lnTo>
                <a:lnTo>
                  <a:pt x="443" y="1614"/>
                </a:lnTo>
                <a:lnTo>
                  <a:pt x="328" y="1513"/>
                </a:lnTo>
                <a:lnTo>
                  <a:pt x="218" y="1520"/>
                </a:lnTo>
                <a:lnTo>
                  <a:pt x="125" y="1636"/>
                </a:lnTo>
                <a:lnTo>
                  <a:pt x="94" y="1624"/>
                </a:lnTo>
                <a:lnTo>
                  <a:pt x="101" y="1718"/>
                </a:lnTo>
                <a:lnTo>
                  <a:pt x="1" y="1833"/>
                </a:lnTo>
                <a:lnTo>
                  <a:pt x="1" y="1833"/>
                </a:lnTo>
                <a:lnTo>
                  <a:pt x="110" y="1754"/>
                </a:lnTo>
                <a:lnTo>
                  <a:pt x="138" y="1729"/>
                </a:lnTo>
                <a:lnTo>
                  <a:pt x="283" y="1828"/>
                </a:lnTo>
                <a:lnTo>
                  <a:pt x="294" y="1994"/>
                </a:lnTo>
                <a:lnTo>
                  <a:pt x="273" y="2068"/>
                </a:lnTo>
                <a:lnTo>
                  <a:pt x="349" y="2130"/>
                </a:lnTo>
                <a:lnTo>
                  <a:pt x="464" y="2230"/>
                </a:lnTo>
                <a:lnTo>
                  <a:pt x="767" y="2209"/>
                </a:lnTo>
                <a:lnTo>
                  <a:pt x="891" y="2200"/>
                </a:lnTo>
                <a:lnTo>
                  <a:pt x="986" y="2194"/>
                </a:lnTo>
                <a:lnTo>
                  <a:pt x="1000" y="2193"/>
                </a:lnTo>
                <a:lnTo>
                  <a:pt x="1008" y="2301"/>
                </a:lnTo>
                <a:lnTo>
                  <a:pt x="1015" y="2396"/>
                </a:lnTo>
                <a:lnTo>
                  <a:pt x="1016" y="2410"/>
                </a:lnTo>
                <a:lnTo>
                  <a:pt x="1124" y="2402"/>
                </a:lnTo>
                <a:lnTo>
                  <a:pt x="1231" y="2395"/>
                </a:lnTo>
                <a:lnTo>
                  <a:pt x="1433" y="2271"/>
                </a:lnTo>
                <a:lnTo>
                  <a:pt x="1426" y="2162"/>
                </a:lnTo>
                <a:lnTo>
                  <a:pt x="1533" y="2155"/>
                </a:lnTo>
                <a:lnTo>
                  <a:pt x="1650" y="2255"/>
                </a:lnTo>
                <a:lnTo>
                  <a:pt x="1759" y="2249"/>
                </a:lnTo>
                <a:lnTo>
                  <a:pt x="1867" y="2240"/>
                </a:lnTo>
                <a:lnTo>
                  <a:pt x="1975" y="2233"/>
                </a:lnTo>
                <a:lnTo>
                  <a:pt x="2186" y="2218"/>
                </a:lnTo>
                <a:lnTo>
                  <a:pt x="2302" y="2319"/>
                </a:lnTo>
                <a:lnTo>
                  <a:pt x="2403" y="2406"/>
                </a:lnTo>
                <a:lnTo>
                  <a:pt x="2418" y="2419"/>
                </a:lnTo>
                <a:lnTo>
                  <a:pt x="2426" y="2520"/>
                </a:lnTo>
                <a:lnTo>
                  <a:pt x="2536" y="2622"/>
                </a:lnTo>
                <a:lnTo>
                  <a:pt x="2542" y="2629"/>
                </a:lnTo>
                <a:lnTo>
                  <a:pt x="2559" y="2641"/>
                </a:lnTo>
                <a:lnTo>
                  <a:pt x="2648" y="2708"/>
                </a:lnTo>
                <a:lnTo>
                  <a:pt x="2657" y="2714"/>
                </a:lnTo>
                <a:lnTo>
                  <a:pt x="2765" y="2708"/>
                </a:lnTo>
                <a:lnTo>
                  <a:pt x="2868" y="2700"/>
                </a:lnTo>
                <a:lnTo>
                  <a:pt x="2975" y="2692"/>
                </a:lnTo>
                <a:lnTo>
                  <a:pt x="3187" y="2678"/>
                </a:lnTo>
                <a:lnTo>
                  <a:pt x="3193" y="2677"/>
                </a:lnTo>
                <a:lnTo>
                  <a:pt x="3244" y="2725"/>
                </a:lnTo>
                <a:lnTo>
                  <a:pt x="3309" y="2785"/>
                </a:lnTo>
                <a:lnTo>
                  <a:pt x="3404" y="2777"/>
                </a:lnTo>
                <a:lnTo>
                  <a:pt x="3418" y="2777"/>
                </a:lnTo>
                <a:lnTo>
                  <a:pt x="3432" y="2782"/>
                </a:lnTo>
                <a:lnTo>
                  <a:pt x="3618" y="2713"/>
                </a:lnTo>
                <a:lnTo>
                  <a:pt x="3712" y="2707"/>
                </a:lnTo>
                <a:lnTo>
                  <a:pt x="3844" y="2849"/>
                </a:lnTo>
                <a:lnTo>
                  <a:pt x="3878" y="2848"/>
                </a:lnTo>
                <a:lnTo>
                  <a:pt x="3959" y="2840"/>
                </a:lnTo>
                <a:lnTo>
                  <a:pt x="4061" y="2834"/>
                </a:lnTo>
                <a:lnTo>
                  <a:pt x="4191" y="2918"/>
                </a:lnTo>
                <a:lnTo>
                  <a:pt x="4212" y="2823"/>
                </a:lnTo>
                <a:lnTo>
                  <a:pt x="4360" y="2754"/>
                </a:lnTo>
                <a:lnTo>
                  <a:pt x="4494" y="2775"/>
                </a:lnTo>
                <a:lnTo>
                  <a:pt x="4490" y="2744"/>
                </a:lnTo>
                <a:lnTo>
                  <a:pt x="4566" y="2580"/>
                </a:lnTo>
                <a:lnTo>
                  <a:pt x="4588" y="2579"/>
                </a:lnTo>
                <a:lnTo>
                  <a:pt x="4678" y="2573"/>
                </a:lnTo>
                <a:lnTo>
                  <a:pt x="4828" y="2562"/>
                </a:lnTo>
                <a:lnTo>
                  <a:pt x="4907" y="2556"/>
                </a:lnTo>
                <a:lnTo>
                  <a:pt x="5020" y="2548"/>
                </a:lnTo>
                <a:lnTo>
                  <a:pt x="5034" y="2547"/>
                </a:lnTo>
                <a:lnTo>
                  <a:pt x="5115" y="2541"/>
                </a:lnTo>
                <a:lnTo>
                  <a:pt x="5208" y="2506"/>
                </a:lnTo>
                <a:lnTo>
                  <a:pt x="5300" y="2469"/>
                </a:lnTo>
                <a:lnTo>
                  <a:pt x="5425" y="2490"/>
                </a:lnTo>
                <a:lnTo>
                  <a:pt x="5560" y="2370"/>
                </a:lnTo>
                <a:lnTo>
                  <a:pt x="5630" y="2199"/>
                </a:lnTo>
                <a:lnTo>
                  <a:pt x="5641" y="2198"/>
                </a:lnTo>
                <a:lnTo>
                  <a:pt x="5644" y="2192"/>
                </a:lnTo>
                <a:lnTo>
                  <a:pt x="5742" y="2184"/>
                </a:lnTo>
                <a:lnTo>
                  <a:pt x="5823" y="1968"/>
                </a:lnTo>
                <a:lnTo>
                  <a:pt x="5810" y="1757"/>
                </a:lnTo>
                <a:lnTo>
                  <a:pt x="5823" y="1756"/>
                </a:lnTo>
                <a:lnTo>
                  <a:pt x="5822" y="1742"/>
                </a:lnTo>
                <a:lnTo>
                  <a:pt x="5925" y="1736"/>
                </a:lnTo>
                <a:lnTo>
                  <a:pt x="5919" y="1642"/>
                </a:lnTo>
                <a:lnTo>
                  <a:pt x="5911" y="1539"/>
                </a:lnTo>
                <a:lnTo>
                  <a:pt x="5787" y="1439"/>
                </a:lnTo>
                <a:lnTo>
                  <a:pt x="5779" y="1330"/>
                </a:lnTo>
                <a:lnTo>
                  <a:pt x="5794" y="1329"/>
                </a:lnTo>
                <a:lnTo>
                  <a:pt x="5792" y="1315"/>
                </a:lnTo>
                <a:lnTo>
                  <a:pt x="5900" y="1308"/>
                </a:lnTo>
                <a:lnTo>
                  <a:pt x="5922" y="1307"/>
                </a:lnTo>
                <a:lnTo>
                  <a:pt x="6020" y="1247"/>
                </a:lnTo>
                <a:lnTo>
                  <a:pt x="6003" y="1301"/>
                </a:lnTo>
                <a:lnTo>
                  <a:pt x="6010" y="1299"/>
                </a:lnTo>
                <a:lnTo>
                  <a:pt x="6013" y="1343"/>
                </a:lnTo>
                <a:lnTo>
                  <a:pt x="6123" y="1365"/>
                </a:lnTo>
                <a:lnTo>
                  <a:pt x="6123" y="1364"/>
                </a:lnTo>
                <a:lnTo>
                  <a:pt x="6113" y="1308"/>
                </a:lnTo>
                <a:lnTo>
                  <a:pt x="6118" y="1299"/>
                </a:lnTo>
                <a:lnTo>
                  <a:pt x="6118" y="1292"/>
                </a:lnTo>
                <a:lnTo>
                  <a:pt x="6203" y="1188"/>
                </a:lnTo>
                <a:lnTo>
                  <a:pt x="6125" y="994"/>
                </a:lnTo>
                <a:lnTo>
                  <a:pt x="6070" y="865"/>
                </a:lnTo>
                <a:lnTo>
                  <a:pt x="6018" y="789"/>
                </a:lnTo>
                <a:lnTo>
                  <a:pt x="6081" y="758"/>
                </a:lnTo>
                <a:lnTo>
                  <a:pt x="6080" y="757"/>
                </a:lnTo>
                <a:lnTo>
                  <a:pt x="6087" y="756"/>
                </a:lnTo>
                <a:lnTo>
                  <a:pt x="6165" y="718"/>
                </a:lnTo>
                <a:lnTo>
                  <a:pt x="6150" y="693"/>
                </a:lnTo>
                <a:lnTo>
                  <a:pt x="6031" y="570"/>
                </a:lnTo>
                <a:lnTo>
                  <a:pt x="6060" y="475"/>
                </a:lnTo>
                <a:lnTo>
                  <a:pt x="5989" y="385"/>
                </a:lnTo>
                <a:lnTo>
                  <a:pt x="5865" y="393"/>
                </a:lnTo>
                <a:lnTo>
                  <a:pt x="5754" y="372"/>
                </a:lnTo>
                <a:lnTo>
                  <a:pt x="5583" y="299"/>
                </a:lnTo>
                <a:lnTo>
                  <a:pt x="5549" y="235"/>
                </a:lnTo>
                <a:lnTo>
                  <a:pt x="5480" y="174"/>
                </a:lnTo>
                <a:lnTo>
                  <a:pt x="5417" y="81"/>
                </a:lnTo>
                <a:lnTo>
                  <a:pt x="5414" y="78"/>
                </a:lnTo>
                <a:lnTo>
                  <a:pt x="5204" y="94"/>
                </a:lnTo>
                <a:lnTo>
                  <a:pt x="5096" y="100"/>
                </a:lnTo>
                <a:lnTo>
                  <a:pt x="5063" y="74"/>
                </a:lnTo>
                <a:lnTo>
                  <a:pt x="5058" y="74"/>
                </a:lnTo>
                <a:lnTo>
                  <a:pt x="496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993;p51">
            <a:extLst>
              <a:ext uri="{FF2B5EF4-FFF2-40B4-BE49-F238E27FC236}">
                <a16:creationId xmlns:a16="http://schemas.microsoft.com/office/drawing/2014/main" id="{6FB899F1-1D3A-CB80-C3E6-7DEF6669D15C}"/>
              </a:ext>
            </a:extLst>
          </p:cNvPr>
          <p:cNvSpPr/>
          <p:nvPr/>
        </p:nvSpPr>
        <p:spPr>
          <a:xfrm>
            <a:off x="2164290" y="3376398"/>
            <a:ext cx="464151" cy="221520"/>
          </a:xfrm>
          <a:custGeom>
            <a:avLst/>
            <a:gdLst/>
            <a:ahLst/>
            <a:cxnLst/>
            <a:rect l="l" t="t" r="r" b="b"/>
            <a:pathLst>
              <a:path w="6265" h="2990" extrusionOk="0">
                <a:moveTo>
                  <a:pt x="4997" y="70"/>
                </a:moveTo>
                <a:lnTo>
                  <a:pt x="5077" y="135"/>
                </a:lnTo>
                <a:cubicBezTo>
                  <a:pt x="5080" y="138"/>
                  <a:pt x="5085" y="139"/>
                  <a:pt x="5089" y="140"/>
                </a:cubicBezTo>
                <a:lnTo>
                  <a:pt x="5115" y="161"/>
                </a:lnTo>
                <a:cubicBezTo>
                  <a:pt x="5121" y="167"/>
                  <a:pt x="5127" y="169"/>
                  <a:pt x="5134" y="169"/>
                </a:cubicBezTo>
                <a:cubicBezTo>
                  <a:pt x="5136" y="169"/>
                  <a:pt x="5137" y="169"/>
                  <a:pt x="5138" y="169"/>
                </a:cubicBezTo>
                <a:lnTo>
                  <a:pt x="5439" y="148"/>
                </a:lnTo>
                <a:lnTo>
                  <a:pt x="5494" y="228"/>
                </a:lnTo>
                <a:cubicBezTo>
                  <a:pt x="5495" y="231"/>
                  <a:pt x="5497" y="234"/>
                  <a:pt x="5499" y="236"/>
                </a:cubicBezTo>
                <a:lnTo>
                  <a:pt x="5564" y="293"/>
                </a:lnTo>
                <a:lnTo>
                  <a:pt x="5593" y="351"/>
                </a:lnTo>
                <a:cubicBezTo>
                  <a:pt x="5597" y="357"/>
                  <a:pt x="5603" y="363"/>
                  <a:pt x="5609" y="366"/>
                </a:cubicBezTo>
                <a:lnTo>
                  <a:pt x="5788" y="442"/>
                </a:lnTo>
                <a:lnTo>
                  <a:pt x="5899" y="463"/>
                </a:lnTo>
                <a:lnTo>
                  <a:pt x="5906" y="463"/>
                </a:lnTo>
                <a:lnTo>
                  <a:pt x="6013" y="455"/>
                </a:lnTo>
                <a:lnTo>
                  <a:pt x="6062" y="518"/>
                </a:lnTo>
                <a:lnTo>
                  <a:pt x="6039" y="598"/>
                </a:lnTo>
                <a:cubicBezTo>
                  <a:pt x="6035" y="610"/>
                  <a:pt x="6039" y="623"/>
                  <a:pt x="6046" y="631"/>
                </a:cubicBezTo>
                <a:lnTo>
                  <a:pt x="6155" y="743"/>
                </a:lnTo>
                <a:lnTo>
                  <a:pt x="6116" y="761"/>
                </a:lnTo>
                <a:cubicBezTo>
                  <a:pt x="6108" y="762"/>
                  <a:pt x="6102" y="767"/>
                  <a:pt x="6096" y="772"/>
                </a:cubicBezTo>
                <a:lnTo>
                  <a:pt x="6043" y="798"/>
                </a:lnTo>
                <a:cubicBezTo>
                  <a:pt x="6035" y="801"/>
                  <a:pt x="6029" y="809"/>
                  <a:pt x="6026" y="819"/>
                </a:cubicBezTo>
                <a:cubicBezTo>
                  <a:pt x="6025" y="826"/>
                  <a:pt x="6026" y="836"/>
                  <a:pt x="6031" y="845"/>
                </a:cubicBezTo>
                <a:lnTo>
                  <a:pt x="6080" y="913"/>
                </a:lnTo>
                <a:lnTo>
                  <a:pt x="6206" y="1218"/>
                </a:lnTo>
                <a:lnTo>
                  <a:pt x="6132" y="1308"/>
                </a:lnTo>
                <a:cubicBezTo>
                  <a:pt x="6129" y="1311"/>
                  <a:pt x="6128" y="1316"/>
                  <a:pt x="6127" y="1324"/>
                </a:cubicBezTo>
                <a:cubicBezTo>
                  <a:pt x="6121" y="1331"/>
                  <a:pt x="6118" y="1340"/>
                  <a:pt x="6119" y="1350"/>
                </a:cubicBezTo>
                <a:lnTo>
                  <a:pt x="6121" y="1360"/>
                </a:lnTo>
                <a:lnTo>
                  <a:pt x="6082" y="1352"/>
                </a:lnTo>
                <a:lnTo>
                  <a:pt x="6081" y="1335"/>
                </a:lnTo>
                <a:cubicBezTo>
                  <a:pt x="6081" y="1332"/>
                  <a:pt x="6081" y="1330"/>
                  <a:pt x="6080" y="1329"/>
                </a:cubicBezTo>
                <a:lnTo>
                  <a:pt x="6090" y="1295"/>
                </a:lnTo>
                <a:cubicBezTo>
                  <a:pt x="6093" y="1282"/>
                  <a:pt x="6090" y="1267"/>
                  <a:pt x="6080" y="1259"/>
                </a:cubicBezTo>
                <a:cubicBezTo>
                  <a:pt x="6074" y="1255"/>
                  <a:pt x="6067" y="1253"/>
                  <a:pt x="6061" y="1253"/>
                </a:cubicBezTo>
                <a:cubicBezTo>
                  <a:pt x="6055" y="1253"/>
                  <a:pt x="6049" y="1254"/>
                  <a:pt x="6043" y="1257"/>
                </a:cubicBezTo>
                <a:lnTo>
                  <a:pt x="5952" y="1311"/>
                </a:lnTo>
                <a:lnTo>
                  <a:pt x="5830" y="1321"/>
                </a:lnTo>
                <a:cubicBezTo>
                  <a:pt x="5818" y="1322"/>
                  <a:pt x="5807" y="1330"/>
                  <a:pt x="5803" y="1340"/>
                </a:cubicBezTo>
                <a:cubicBezTo>
                  <a:pt x="5800" y="1341"/>
                  <a:pt x="5798" y="1345"/>
                  <a:pt x="5794" y="1347"/>
                </a:cubicBezTo>
                <a:cubicBezTo>
                  <a:pt x="5789" y="1353"/>
                  <a:pt x="5786" y="1361"/>
                  <a:pt x="5786" y="1371"/>
                </a:cubicBezTo>
                <a:lnTo>
                  <a:pt x="5794" y="1478"/>
                </a:lnTo>
                <a:cubicBezTo>
                  <a:pt x="5794" y="1487"/>
                  <a:pt x="5800" y="1497"/>
                  <a:pt x="5806" y="1502"/>
                </a:cubicBezTo>
                <a:lnTo>
                  <a:pt x="5919" y="1592"/>
                </a:lnTo>
                <a:lnTo>
                  <a:pt x="5930" y="1742"/>
                </a:lnTo>
                <a:lnTo>
                  <a:pt x="5861" y="1747"/>
                </a:lnTo>
                <a:cubicBezTo>
                  <a:pt x="5853" y="1749"/>
                  <a:pt x="5843" y="1753"/>
                  <a:pt x="5838" y="1759"/>
                </a:cubicBezTo>
                <a:cubicBezTo>
                  <a:pt x="5836" y="1762"/>
                  <a:pt x="5835" y="1766"/>
                  <a:pt x="5833" y="1768"/>
                </a:cubicBezTo>
                <a:cubicBezTo>
                  <a:pt x="5823" y="1774"/>
                  <a:pt x="5816" y="1785"/>
                  <a:pt x="5817" y="1798"/>
                </a:cubicBezTo>
                <a:lnTo>
                  <a:pt x="5832" y="2000"/>
                </a:lnTo>
                <a:lnTo>
                  <a:pt x="5759" y="2191"/>
                </a:lnTo>
                <a:lnTo>
                  <a:pt x="5684" y="2196"/>
                </a:lnTo>
                <a:cubicBezTo>
                  <a:pt x="5676" y="2196"/>
                  <a:pt x="5670" y="2199"/>
                  <a:pt x="5664" y="2205"/>
                </a:cubicBezTo>
                <a:cubicBezTo>
                  <a:pt x="5655" y="2207"/>
                  <a:pt x="5646" y="2215"/>
                  <a:pt x="5642" y="2224"/>
                </a:cubicBezTo>
                <a:lnTo>
                  <a:pt x="5575" y="2388"/>
                </a:lnTo>
                <a:lnTo>
                  <a:pt x="5457" y="2493"/>
                </a:lnTo>
                <a:lnTo>
                  <a:pt x="5348" y="2474"/>
                </a:lnTo>
                <a:cubicBezTo>
                  <a:pt x="5345" y="2473"/>
                  <a:pt x="5342" y="2473"/>
                  <a:pt x="5339" y="2473"/>
                </a:cubicBezTo>
                <a:cubicBezTo>
                  <a:pt x="5336" y="2473"/>
                  <a:pt x="5333" y="2474"/>
                  <a:pt x="5330" y="2475"/>
                </a:cubicBezTo>
                <a:lnTo>
                  <a:pt x="5150" y="2545"/>
                </a:lnTo>
                <a:lnTo>
                  <a:pt x="4605" y="2585"/>
                </a:lnTo>
                <a:cubicBezTo>
                  <a:pt x="4593" y="2585"/>
                  <a:pt x="4582" y="2592"/>
                  <a:pt x="4577" y="2602"/>
                </a:cubicBezTo>
                <a:lnTo>
                  <a:pt x="4502" y="2767"/>
                </a:lnTo>
                <a:cubicBezTo>
                  <a:pt x="4501" y="2768"/>
                  <a:pt x="4499" y="2771"/>
                  <a:pt x="4499" y="2772"/>
                </a:cubicBezTo>
                <a:lnTo>
                  <a:pt x="4405" y="2757"/>
                </a:lnTo>
                <a:cubicBezTo>
                  <a:pt x="4404" y="2757"/>
                  <a:pt x="4402" y="2757"/>
                  <a:pt x="4401" y="2757"/>
                </a:cubicBezTo>
                <a:cubicBezTo>
                  <a:pt x="4396" y="2757"/>
                  <a:pt x="4391" y="2758"/>
                  <a:pt x="4386" y="2761"/>
                </a:cubicBezTo>
                <a:lnTo>
                  <a:pt x="4239" y="2830"/>
                </a:lnTo>
                <a:cubicBezTo>
                  <a:pt x="4231" y="2834"/>
                  <a:pt x="4223" y="2842"/>
                  <a:pt x="4221" y="2852"/>
                </a:cubicBezTo>
                <a:lnTo>
                  <a:pt x="4210" y="2903"/>
                </a:lnTo>
                <a:lnTo>
                  <a:pt x="4119" y="2844"/>
                </a:lnTo>
                <a:cubicBezTo>
                  <a:pt x="4114" y="2840"/>
                  <a:pt x="4108" y="2839"/>
                  <a:pt x="4101" y="2839"/>
                </a:cubicBezTo>
                <a:lnTo>
                  <a:pt x="4092" y="2839"/>
                </a:lnTo>
                <a:lnTo>
                  <a:pt x="3890" y="2852"/>
                </a:lnTo>
                <a:lnTo>
                  <a:pt x="3768" y="2721"/>
                </a:lnTo>
                <a:cubicBezTo>
                  <a:pt x="3762" y="2715"/>
                  <a:pt x="3754" y="2710"/>
                  <a:pt x="3746" y="2710"/>
                </a:cubicBezTo>
                <a:cubicBezTo>
                  <a:pt x="3745" y="2710"/>
                  <a:pt x="3743" y="2710"/>
                  <a:pt x="3742" y="2711"/>
                </a:cubicBezTo>
                <a:lnTo>
                  <a:pt x="3649" y="2717"/>
                </a:lnTo>
                <a:cubicBezTo>
                  <a:pt x="3645" y="2717"/>
                  <a:pt x="3641" y="2717"/>
                  <a:pt x="3639" y="2719"/>
                </a:cubicBezTo>
                <a:lnTo>
                  <a:pt x="3464" y="2783"/>
                </a:lnTo>
                <a:lnTo>
                  <a:pt x="3463" y="2782"/>
                </a:lnTo>
                <a:cubicBezTo>
                  <a:pt x="3459" y="2779"/>
                  <a:pt x="3454" y="2779"/>
                  <a:pt x="3449" y="2779"/>
                </a:cubicBezTo>
                <a:lnTo>
                  <a:pt x="3354" y="2787"/>
                </a:lnTo>
                <a:lnTo>
                  <a:pt x="3248" y="2689"/>
                </a:lnTo>
                <a:cubicBezTo>
                  <a:pt x="3241" y="2683"/>
                  <a:pt x="3230" y="2680"/>
                  <a:pt x="3221" y="2680"/>
                </a:cubicBezTo>
                <a:cubicBezTo>
                  <a:pt x="3220" y="2680"/>
                  <a:pt x="3219" y="2680"/>
                  <a:pt x="3217" y="2680"/>
                </a:cubicBezTo>
                <a:lnTo>
                  <a:pt x="2699" y="2717"/>
                </a:lnTo>
                <a:lnTo>
                  <a:pt x="2610" y="2651"/>
                </a:lnTo>
                <a:lnTo>
                  <a:pt x="2490" y="2540"/>
                </a:lnTo>
                <a:lnTo>
                  <a:pt x="2483" y="2453"/>
                </a:lnTo>
                <a:cubicBezTo>
                  <a:pt x="2482" y="2445"/>
                  <a:pt x="2478" y="2436"/>
                  <a:pt x="2472" y="2431"/>
                </a:cubicBezTo>
                <a:lnTo>
                  <a:pt x="2240" y="2230"/>
                </a:lnTo>
                <a:cubicBezTo>
                  <a:pt x="2234" y="2225"/>
                  <a:pt x="2226" y="2221"/>
                  <a:pt x="2219" y="2221"/>
                </a:cubicBezTo>
                <a:cubicBezTo>
                  <a:pt x="2218" y="2221"/>
                  <a:pt x="2218" y="2221"/>
                  <a:pt x="2217" y="2221"/>
                </a:cubicBezTo>
                <a:lnTo>
                  <a:pt x="1694" y="2258"/>
                </a:lnTo>
                <a:lnTo>
                  <a:pt x="1589" y="2167"/>
                </a:lnTo>
                <a:cubicBezTo>
                  <a:pt x="1583" y="2162"/>
                  <a:pt x="1575" y="2159"/>
                  <a:pt x="1568" y="2159"/>
                </a:cubicBezTo>
                <a:cubicBezTo>
                  <a:pt x="1568" y="2159"/>
                  <a:pt x="1567" y="2159"/>
                  <a:pt x="1566" y="2159"/>
                </a:cubicBezTo>
                <a:lnTo>
                  <a:pt x="1458" y="2167"/>
                </a:lnTo>
                <a:cubicBezTo>
                  <a:pt x="1450" y="2168"/>
                  <a:pt x="1441" y="2172"/>
                  <a:pt x="1436" y="2179"/>
                </a:cubicBezTo>
                <a:cubicBezTo>
                  <a:pt x="1431" y="2185"/>
                  <a:pt x="1428" y="2193"/>
                  <a:pt x="1428" y="2201"/>
                </a:cubicBezTo>
                <a:lnTo>
                  <a:pt x="1434" y="2290"/>
                </a:lnTo>
                <a:lnTo>
                  <a:pt x="1257" y="2399"/>
                </a:lnTo>
                <a:lnTo>
                  <a:pt x="1082" y="2413"/>
                </a:lnTo>
                <a:lnTo>
                  <a:pt x="1068" y="2227"/>
                </a:lnTo>
                <a:cubicBezTo>
                  <a:pt x="1067" y="2220"/>
                  <a:pt x="1063" y="2211"/>
                  <a:pt x="1057" y="2206"/>
                </a:cubicBezTo>
                <a:cubicBezTo>
                  <a:pt x="1052" y="2201"/>
                  <a:pt x="1045" y="2198"/>
                  <a:pt x="1038" y="2198"/>
                </a:cubicBezTo>
                <a:cubicBezTo>
                  <a:pt x="1036" y="2198"/>
                  <a:pt x="1035" y="2198"/>
                  <a:pt x="1033" y="2198"/>
                </a:cubicBezTo>
                <a:lnTo>
                  <a:pt x="511" y="2235"/>
                </a:lnTo>
                <a:lnTo>
                  <a:pt x="405" y="2142"/>
                </a:lnTo>
                <a:lnTo>
                  <a:pt x="346" y="2094"/>
                </a:lnTo>
                <a:lnTo>
                  <a:pt x="364" y="2042"/>
                </a:lnTo>
                <a:cubicBezTo>
                  <a:pt x="365" y="2038"/>
                  <a:pt x="365" y="2034"/>
                  <a:pt x="365" y="2030"/>
                </a:cubicBezTo>
                <a:lnTo>
                  <a:pt x="353" y="1865"/>
                </a:lnTo>
                <a:cubicBezTo>
                  <a:pt x="351" y="1855"/>
                  <a:pt x="346" y="1845"/>
                  <a:pt x="339" y="1840"/>
                </a:cubicBezTo>
                <a:lnTo>
                  <a:pt x="194" y="1741"/>
                </a:lnTo>
                <a:cubicBezTo>
                  <a:pt x="188" y="1737"/>
                  <a:pt x="182" y="1736"/>
                  <a:pt x="175" y="1736"/>
                </a:cubicBezTo>
                <a:cubicBezTo>
                  <a:pt x="173" y="1736"/>
                  <a:pt x="171" y="1736"/>
                  <a:pt x="169" y="1736"/>
                </a:cubicBezTo>
                <a:lnTo>
                  <a:pt x="167" y="1706"/>
                </a:lnTo>
                <a:cubicBezTo>
                  <a:pt x="174" y="1705"/>
                  <a:pt x="181" y="1701"/>
                  <a:pt x="187" y="1694"/>
                </a:cubicBezTo>
                <a:lnTo>
                  <a:pt x="272" y="1589"/>
                </a:lnTo>
                <a:lnTo>
                  <a:pt x="353" y="1584"/>
                </a:lnTo>
                <a:lnTo>
                  <a:pt x="458" y="1676"/>
                </a:lnTo>
                <a:lnTo>
                  <a:pt x="542" y="1749"/>
                </a:lnTo>
                <a:cubicBezTo>
                  <a:pt x="544" y="1752"/>
                  <a:pt x="547" y="1753"/>
                  <a:pt x="549" y="1754"/>
                </a:cubicBezTo>
                <a:lnTo>
                  <a:pt x="575" y="1777"/>
                </a:lnTo>
                <a:cubicBezTo>
                  <a:pt x="581" y="1781"/>
                  <a:pt x="588" y="1784"/>
                  <a:pt x="595" y="1784"/>
                </a:cubicBezTo>
                <a:cubicBezTo>
                  <a:pt x="596" y="1784"/>
                  <a:pt x="598" y="1784"/>
                  <a:pt x="599" y="1784"/>
                </a:cubicBezTo>
                <a:lnTo>
                  <a:pt x="693" y="1778"/>
                </a:lnTo>
                <a:lnTo>
                  <a:pt x="791" y="1863"/>
                </a:lnTo>
                <a:cubicBezTo>
                  <a:pt x="798" y="1869"/>
                  <a:pt x="805" y="1872"/>
                  <a:pt x="813" y="1872"/>
                </a:cubicBezTo>
                <a:cubicBezTo>
                  <a:pt x="821" y="1872"/>
                  <a:pt x="829" y="1869"/>
                  <a:pt x="835" y="1862"/>
                </a:cubicBezTo>
                <a:lnTo>
                  <a:pt x="936" y="1761"/>
                </a:lnTo>
                <a:lnTo>
                  <a:pt x="1025" y="1754"/>
                </a:lnTo>
                <a:cubicBezTo>
                  <a:pt x="1036" y="1753"/>
                  <a:pt x="1047" y="1745"/>
                  <a:pt x="1052" y="1735"/>
                </a:cubicBezTo>
                <a:lnTo>
                  <a:pt x="1139" y="1539"/>
                </a:lnTo>
                <a:lnTo>
                  <a:pt x="1278" y="1602"/>
                </a:lnTo>
                <a:lnTo>
                  <a:pt x="1283" y="1675"/>
                </a:lnTo>
                <a:cubicBezTo>
                  <a:pt x="1285" y="1689"/>
                  <a:pt x="1295" y="1700"/>
                  <a:pt x="1308" y="1704"/>
                </a:cubicBezTo>
                <a:cubicBezTo>
                  <a:pt x="1309" y="1711"/>
                  <a:pt x="1312" y="1717"/>
                  <a:pt x="1318" y="1722"/>
                </a:cubicBezTo>
                <a:cubicBezTo>
                  <a:pt x="1324" y="1727"/>
                  <a:pt x="1331" y="1731"/>
                  <a:pt x="1339" y="1731"/>
                </a:cubicBezTo>
                <a:cubicBezTo>
                  <a:pt x="1340" y="1731"/>
                  <a:pt x="1341" y="1731"/>
                  <a:pt x="1342" y="1731"/>
                </a:cubicBezTo>
                <a:lnTo>
                  <a:pt x="1559" y="1715"/>
                </a:lnTo>
                <a:cubicBezTo>
                  <a:pt x="1568" y="1715"/>
                  <a:pt x="1577" y="1711"/>
                  <a:pt x="1582" y="1705"/>
                </a:cubicBezTo>
                <a:lnTo>
                  <a:pt x="1666" y="1612"/>
                </a:lnTo>
                <a:lnTo>
                  <a:pt x="1751" y="1691"/>
                </a:lnTo>
                <a:cubicBezTo>
                  <a:pt x="1758" y="1698"/>
                  <a:pt x="1765" y="1701"/>
                  <a:pt x="1773" y="1701"/>
                </a:cubicBezTo>
                <a:cubicBezTo>
                  <a:pt x="1774" y="1701"/>
                  <a:pt x="1775" y="1701"/>
                  <a:pt x="1776" y="1701"/>
                </a:cubicBezTo>
                <a:lnTo>
                  <a:pt x="1994" y="1685"/>
                </a:lnTo>
                <a:cubicBezTo>
                  <a:pt x="2003" y="1684"/>
                  <a:pt x="2011" y="1680"/>
                  <a:pt x="2016" y="1674"/>
                </a:cubicBezTo>
                <a:lnTo>
                  <a:pt x="2109" y="1568"/>
                </a:lnTo>
                <a:lnTo>
                  <a:pt x="2509" y="1539"/>
                </a:lnTo>
                <a:lnTo>
                  <a:pt x="2621" y="1632"/>
                </a:lnTo>
                <a:cubicBezTo>
                  <a:pt x="2626" y="1637"/>
                  <a:pt x="2634" y="1640"/>
                  <a:pt x="2641" y="1640"/>
                </a:cubicBezTo>
                <a:cubicBezTo>
                  <a:pt x="2646" y="1640"/>
                  <a:pt x="2651" y="1639"/>
                  <a:pt x="2656" y="1636"/>
                </a:cubicBezTo>
                <a:cubicBezTo>
                  <a:pt x="2668" y="1629"/>
                  <a:pt x="2676" y="1617"/>
                  <a:pt x="2675" y="1605"/>
                </a:cubicBezTo>
                <a:lnTo>
                  <a:pt x="2670" y="1529"/>
                </a:lnTo>
                <a:lnTo>
                  <a:pt x="2730" y="1525"/>
                </a:lnTo>
                <a:lnTo>
                  <a:pt x="2900" y="1598"/>
                </a:lnTo>
                <a:lnTo>
                  <a:pt x="2912" y="1778"/>
                </a:lnTo>
                <a:cubicBezTo>
                  <a:pt x="2914" y="1787"/>
                  <a:pt x="2918" y="1794"/>
                  <a:pt x="2925" y="1800"/>
                </a:cubicBezTo>
                <a:lnTo>
                  <a:pt x="2937" y="1810"/>
                </a:lnTo>
                <a:cubicBezTo>
                  <a:pt x="2938" y="1818"/>
                  <a:pt x="2943" y="1825"/>
                  <a:pt x="2949" y="1829"/>
                </a:cubicBezTo>
                <a:lnTo>
                  <a:pt x="3017" y="1879"/>
                </a:lnTo>
                <a:lnTo>
                  <a:pt x="3042" y="1899"/>
                </a:lnTo>
                <a:cubicBezTo>
                  <a:pt x="3046" y="1904"/>
                  <a:pt x="3050" y="1905"/>
                  <a:pt x="3053" y="1907"/>
                </a:cubicBezTo>
                <a:lnTo>
                  <a:pt x="3074" y="1922"/>
                </a:lnTo>
                <a:cubicBezTo>
                  <a:pt x="3080" y="1926"/>
                  <a:pt x="3087" y="1929"/>
                  <a:pt x="3094" y="1929"/>
                </a:cubicBezTo>
                <a:cubicBezTo>
                  <a:pt x="3099" y="1929"/>
                  <a:pt x="3105" y="1927"/>
                  <a:pt x="3109" y="1924"/>
                </a:cubicBezTo>
                <a:cubicBezTo>
                  <a:pt x="3121" y="1918"/>
                  <a:pt x="3128" y="1907"/>
                  <a:pt x="3126" y="1893"/>
                </a:cubicBezTo>
                <a:lnTo>
                  <a:pt x="3121" y="1825"/>
                </a:lnTo>
                <a:lnTo>
                  <a:pt x="3188" y="1819"/>
                </a:lnTo>
                <a:cubicBezTo>
                  <a:pt x="3207" y="1818"/>
                  <a:pt x="3220" y="1803"/>
                  <a:pt x="3219" y="1784"/>
                </a:cubicBezTo>
                <a:lnTo>
                  <a:pt x="3203" y="1566"/>
                </a:lnTo>
                <a:cubicBezTo>
                  <a:pt x="3202" y="1558"/>
                  <a:pt x="3199" y="1550"/>
                  <a:pt x="3192" y="1544"/>
                </a:cubicBezTo>
                <a:lnTo>
                  <a:pt x="3178" y="1532"/>
                </a:lnTo>
                <a:cubicBezTo>
                  <a:pt x="3177" y="1527"/>
                  <a:pt x="3173" y="1522"/>
                  <a:pt x="3170" y="1517"/>
                </a:cubicBezTo>
                <a:lnTo>
                  <a:pt x="3094" y="1452"/>
                </a:lnTo>
                <a:lnTo>
                  <a:pt x="3079" y="1257"/>
                </a:lnTo>
                <a:cubicBezTo>
                  <a:pt x="3078" y="1248"/>
                  <a:pt x="3074" y="1240"/>
                  <a:pt x="3068" y="1235"/>
                </a:cubicBezTo>
                <a:lnTo>
                  <a:pt x="3043" y="1212"/>
                </a:lnTo>
                <a:cubicBezTo>
                  <a:pt x="3042" y="1210"/>
                  <a:pt x="3040" y="1207"/>
                  <a:pt x="3037" y="1206"/>
                </a:cubicBezTo>
                <a:lnTo>
                  <a:pt x="2954" y="1133"/>
                </a:lnTo>
                <a:lnTo>
                  <a:pt x="2935" y="862"/>
                </a:lnTo>
                <a:lnTo>
                  <a:pt x="3235" y="842"/>
                </a:lnTo>
                <a:cubicBezTo>
                  <a:pt x="3245" y="842"/>
                  <a:pt x="3254" y="836"/>
                  <a:pt x="3259" y="830"/>
                </a:cubicBezTo>
                <a:lnTo>
                  <a:pt x="3447" y="598"/>
                </a:lnTo>
                <a:cubicBezTo>
                  <a:pt x="3452" y="592"/>
                  <a:pt x="3454" y="582"/>
                  <a:pt x="3454" y="575"/>
                </a:cubicBezTo>
                <a:lnTo>
                  <a:pt x="3449" y="507"/>
                </a:lnTo>
                <a:lnTo>
                  <a:pt x="3748" y="487"/>
                </a:lnTo>
                <a:cubicBezTo>
                  <a:pt x="3756" y="486"/>
                  <a:pt x="3765" y="481"/>
                  <a:pt x="3770" y="475"/>
                </a:cubicBezTo>
                <a:cubicBezTo>
                  <a:pt x="3776" y="468"/>
                  <a:pt x="3779" y="461"/>
                  <a:pt x="3779" y="451"/>
                </a:cubicBezTo>
                <a:lnTo>
                  <a:pt x="3773" y="376"/>
                </a:lnTo>
                <a:lnTo>
                  <a:pt x="3832" y="372"/>
                </a:lnTo>
                <a:lnTo>
                  <a:pt x="3912" y="437"/>
                </a:lnTo>
                <a:cubicBezTo>
                  <a:pt x="3915" y="440"/>
                  <a:pt x="3920" y="441"/>
                  <a:pt x="3925" y="442"/>
                </a:cubicBezTo>
                <a:lnTo>
                  <a:pt x="3952" y="463"/>
                </a:lnTo>
                <a:cubicBezTo>
                  <a:pt x="3957" y="467"/>
                  <a:pt x="3965" y="470"/>
                  <a:pt x="3972" y="470"/>
                </a:cubicBezTo>
                <a:cubicBezTo>
                  <a:pt x="3973" y="470"/>
                  <a:pt x="3973" y="470"/>
                  <a:pt x="3974" y="470"/>
                </a:cubicBezTo>
                <a:lnTo>
                  <a:pt x="4401" y="440"/>
                </a:lnTo>
                <a:cubicBezTo>
                  <a:pt x="4410" y="439"/>
                  <a:pt x="4419" y="435"/>
                  <a:pt x="4424" y="428"/>
                </a:cubicBezTo>
                <a:lnTo>
                  <a:pt x="4524" y="312"/>
                </a:lnTo>
                <a:cubicBezTo>
                  <a:pt x="4529" y="305"/>
                  <a:pt x="4531" y="298"/>
                  <a:pt x="4531" y="289"/>
                </a:cubicBezTo>
                <a:lnTo>
                  <a:pt x="4525" y="190"/>
                </a:lnTo>
                <a:lnTo>
                  <a:pt x="4546" y="152"/>
                </a:lnTo>
                <a:lnTo>
                  <a:pt x="4599" y="98"/>
                </a:lnTo>
                <a:lnTo>
                  <a:pt x="4997" y="70"/>
                </a:lnTo>
                <a:close/>
                <a:moveTo>
                  <a:pt x="5000" y="1"/>
                </a:moveTo>
                <a:cubicBezTo>
                  <a:pt x="4998" y="1"/>
                  <a:pt x="4997" y="1"/>
                  <a:pt x="4995" y="1"/>
                </a:cubicBezTo>
                <a:lnTo>
                  <a:pt x="4573" y="31"/>
                </a:lnTo>
                <a:cubicBezTo>
                  <a:pt x="4566" y="31"/>
                  <a:pt x="4558" y="35"/>
                  <a:pt x="4552" y="40"/>
                </a:cubicBezTo>
                <a:lnTo>
                  <a:pt x="4487" y="109"/>
                </a:lnTo>
                <a:lnTo>
                  <a:pt x="4455" y="163"/>
                </a:lnTo>
                <a:cubicBezTo>
                  <a:pt x="4452" y="168"/>
                  <a:pt x="4451" y="174"/>
                  <a:pt x="4451" y="180"/>
                </a:cubicBezTo>
                <a:lnTo>
                  <a:pt x="4458" y="275"/>
                </a:lnTo>
                <a:lnTo>
                  <a:pt x="4374" y="372"/>
                </a:lnTo>
                <a:lnTo>
                  <a:pt x="3973" y="400"/>
                </a:lnTo>
                <a:lnTo>
                  <a:pt x="3950" y="382"/>
                </a:lnTo>
                <a:cubicBezTo>
                  <a:pt x="3947" y="379"/>
                  <a:pt x="3942" y="378"/>
                  <a:pt x="3937" y="377"/>
                </a:cubicBezTo>
                <a:lnTo>
                  <a:pt x="3854" y="310"/>
                </a:lnTo>
                <a:cubicBezTo>
                  <a:pt x="3848" y="304"/>
                  <a:pt x="3840" y="301"/>
                  <a:pt x="3834" y="301"/>
                </a:cubicBezTo>
                <a:cubicBezTo>
                  <a:pt x="3833" y="301"/>
                  <a:pt x="3832" y="301"/>
                  <a:pt x="3831" y="301"/>
                </a:cubicBezTo>
                <a:lnTo>
                  <a:pt x="3728" y="310"/>
                </a:lnTo>
                <a:cubicBezTo>
                  <a:pt x="3710" y="311"/>
                  <a:pt x="3696" y="326"/>
                  <a:pt x="3697" y="345"/>
                </a:cubicBezTo>
                <a:lnTo>
                  <a:pt x="3703" y="420"/>
                </a:lnTo>
                <a:lnTo>
                  <a:pt x="3404" y="441"/>
                </a:lnTo>
                <a:cubicBezTo>
                  <a:pt x="3396" y="442"/>
                  <a:pt x="3387" y="446"/>
                  <a:pt x="3382" y="452"/>
                </a:cubicBezTo>
                <a:cubicBezTo>
                  <a:pt x="3377" y="460"/>
                  <a:pt x="3374" y="467"/>
                  <a:pt x="3374" y="476"/>
                </a:cubicBezTo>
                <a:lnTo>
                  <a:pt x="3380" y="564"/>
                </a:lnTo>
                <a:lnTo>
                  <a:pt x="3210" y="774"/>
                </a:lnTo>
                <a:lnTo>
                  <a:pt x="2891" y="796"/>
                </a:lnTo>
                <a:cubicBezTo>
                  <a:pt x="2873" y="798"/>
                  <a:pt x="2859" y="814"/>
                  <a:pt x="2861" y="831"/>
                </a:cubicBezTo>
                <a:lnTo>
                  <a:pt x="2883" y="1149"/>
                </a:lnTo>
                <a:cubicBezTo>
                  <a:pt x="2884" y="1158"/>
                  <a:pt x="2888" y="1165"/>
                  <a:pt x="2895" y="1171"/>
                </a:cubicBezTo>
                <a:lnTo>
                  <a:pt x="2983" y="1248"/>
                </a:lnTo>
                <a:cubicBezTo>
                  <a:pt x="2984" y="1251"/>
                  <a:pt x="2986" y="1253"/>
                  <a:pt x="2988" y="1254"/>
                </a:cubicBezTo>
                <a:lnTo>
                  <a:pt x="3009" y="1273"/>
                </a:lnTo>
                <a:lnTo>
                  <a:pt x="3024" y="1467"/>
                </a:lnTo>
                <a:cubicBezTo>
                  <a:pt x="3024" y="1477"/>
                  <a:pt x="3029" y="1486"/>
                  <a:pt x="3035" y="1491"/>
                </a:cubicBezTo>
                <a:lnTo>
                  <a:pt x="3111" y="1558"/>
                </a:lnTo>
                <a:cubicBezTo>
                  <a:pt x="3113" y="1563"/>
                  <a:pt x="3116" y="1566"/>
                  <a:pt x="3120" y="1570"/>
                </a:cubicBezTo>
                <a:lnTo>
                  <a:pt x="3133" y="1582"/>
                </a:lnTo>
                <a:lnTo>
                  <a:pt x="3145" y="1754"/>
                </a:lnTo>
                <a:lnTo>
                  <a:pt x="3077" y="1759"/>
                </a:lnTo>
                <a:cubicBezTo>
                  <a:pt x="3059" y="1760"/>
                  <a:pt x="3046" y="1777"/>
                  <a:pt x="3047" y="1794"/>
                </a:cubicBezTo>
                <a:lnTo>
                  <a:pt x="3050" y="1825"/>
                </a:lnTo>
                <a:lnTo>
                  <a:pt x="3050" y="1825"/>
                </a:lnTo>
                <a:lnTo>
                  <a:pt x="2994" y="1783"/>
                </a:lnTo>
                <a:cubicBezTo>
                  <a:pt x="2993" y="1777"/>
                  <a:pt x="2989" y="1771"/>
                  <a:pt x="2984" y="1767"/>
                </a:cubicBezTo>
                <a:lnTo>
                  <a:pt x="2973" y="1757"/>
                </a:lnTo>
                <a:lnTo>
                  <a:pt x="2960" y="1572"/>
                </a:lnTo>
                <a:cubicBezTo>
                  <a:pt x="2958" y="1560"/>
                  <a:pt x="2952" y="1550"/>
                  <a:pt x="2941" y="1544"/>
                </a:cubicBezTo>
                <a:lnTo>
                  <a:pt x="2745" y="1460"/>
                </a:lnTo>
                <a:cubicBezTo>
                  <a:pt x="2741" y="1458"/>
                  <a:pt x="2737" y="1457"/>
                  <a:pt x="2733" y="1457"/>
                </a:cubicBezTo>
                <a:cubicBezTo>
                  <a:pt x="2732" y="1457"/>
                  <a:pt x="2730" y="1457"/>
                  <a:pt x="2729" y="1457"/>
                </a:cubicBezTo>
                <a:lnTo>
                  <a:pt x="2628" y="1464"/>
                </a:lnTo>
                <a:cubicBezTo>
                  <a:pt x="2620" y="1465"/>
                  <a:pt x="2611" y="1469"/>
                  <a:pt x="2606" y="1476"/>
                </a:cubicBezTo>
                <a:cubicBezTo>
                  <a:pt x="2601" y="1482"/>
                  <a:pt x="2598" y="1490"/>
                  <a:pt x="2598" y="1499"/>
                </a:cubicBezTo>
                <a:lnTo>
                  <a:pt x="2601" y="1532"/>
                </a:lnTo>
                <a:lnTo>
                  <a:pt x="2537" y="1480"/>
                </a:lnTo>
                <a:cubicBezTo>
                  <a:pt x="2531" y="1474"/>
                  <a:pt x="2524" y="1471"/>
                  <a:pt x="2517" y="1471"/>
                </a:cubicBezTo>
                <a:cubicBezTo>
                  <a:pt x="2516" y="1471"/>
                  <a:pt x="2515" y="1471"/>
                  <a:pt x="2514" y="1472"/>
                </a:cubicBezTo>
                <a:lnTo>
                  <a:pt x="2087" y="1502"/>
                </a:lnTo>
                <a:cubicBezTo>
                  <a:pt x="2078" y="1503"/>
                  <a:pt x="2070" y="1507"/>
                  <a:pt x="2065" y="1513"/>
                </a:cubicBezTo>
                <a:lnTo>
                  <a:pt x="1972" y="1618"/>
                </a:lnTo>
                <a:lnTo>
                  <a:pt x="1782" y="1632"/>
                </a:lnTo>
                <a:lnTo>
                  <a:pt x="1683" y="1540"/>
                </a:lnTo>
                <a:cubicBezTo>
                  <a:pt x="1676" y="1534"/>
                  <a:pt x="1667" y="1533"/>
                  <a:pt x="1660" y="1532"/>
                </a:cubicBezTo>
                <a:cubicBezTo>
                  <a:pt x="1652" y="1532"/>
                  <a:pt x="1643" y="1535"/>
                  <a:pt x="1638" y="1542"/>
                </a:cubicBezTo>
                <a:lnTo>
                  <a:pt x="1540" y="1649"/>
                </a:lnTo>
                <a:lnTo>
                  <a:pt x="1368" y="1660"/>
                </a:lnTo>
                <a:cubicBezTo>
                  <a:pt x="1367" y="1649"/>
                  <a:pt x="1357" y="1638"/>
                  <a:pt x="1344" y="1636"/>
                </a:cubicBezTo>
                <a:lnTo>
                  <a:pt x="1341" y="1575"/>
                </a:lnTo>
                <a:cubicBezTo>
                  <a:pt x="1339" y="1563"/>
                  <a:pt x="1332" y="1552"/>
                  <a:pt x="1321" y="1548"/>
                </a:cubicBezTo>
                <a:lnTo>
                  <a:pt x="1134" y="1464"/>
                </a:lnTo>
                <a:cubicBezTo>
                  <a:pt x="1130" y="1462"/>
                  <a:pt x="1125" y="1461"/>
                  <a:pt x="1121" y="1461"/>
                </a:cubicBezTo>
                <a:cubicBezTo>
                  <a:pt x="1108" y="1461"/>
                  <a:pt x="1097" y="1469"/>
                  <a:pt x="1091" y="1481"/>
                </a:cubicBezTo>
                <a:lnTo>
                  <a:pt x="999" y="1688"/>
                </a:lnTo>
                <a:lnTo>
                  <a:pt x="917" y="1693"/>
                </a:lnTo>
                <a:cubicBezTo>
                  <a:pt x="910" y="1693"/>
                  <a:pt x="902" y="1696"/>
                  <a:pt x="897" y="1702"/>
                </a:cubicBezTo>
                <a:lnTo>
                  <a:pt x="810" y="1790"/>
                </a:lnTo>
                <a:lnTo>
                  <a:pt x="724" y="1716"/>
                </a:lnTo>
                <a:cubicBezTo>
                  <a:pt x="718" y="1712"/>
                  <a:pt x="711" y="1708"/>
                  <a:pt x="703" y="1708"/>
                </a:cubicBezTo>
                <a:cubicBezTo>
                  <a:pt x="703" y="1708"/>
                  <a:pt x="702" y="1708"/>
                  <a:pt x="701" y="1708"/>
                </a:cubicBezTo>
                <a:lnTo>
                  <a:pt x="607" y="1715"/>
                </a:lnTo>
                <a:lnTo>
                  <a:pt x="586" y="1696"/>
                </a:lnTo>
                <a:cubicBezTo>
                  <a:pt x="584" y="1695"/>
                  <a:pt x="583" y="1694"/>
                  <a:pt x="581" y="1693"/>
                </a:cubicBezTo>
                <a:lnTo>
                  <a:pt x="385" y="1523"/>
                </a:lnTo>
                <a:cubicBezTo>
                  <a:pt x="380" y="1518"/>
                  <a:pt x="372" y="1514"/>
                  <a:pt x="365" y="1514"/>
                </a:cubicBezTo>
                <a:cubicBezTo>
                  <a:pt x="364" y="1514"/>
                  <a:pt x="363" y="1514"/>
                  <a:pt x="362" y="1514"/>
                </a:cubicBezTo>
                <a:lnTo>
                  <a:pt x="254" y="1523"/>
                </a:lnTo>
                <a:cubicBezTo>
                  <a:pt x="245" y="1523"/>
                  <a:pt x="235" y="1528"/>
                  <a:pt x="230" y="1534"/>
                </a:cubicBezTo>
                <a:lnTo>
                  <a:pt x="151" y="1630"/>
                </a:lnTo>
                <a:lnTo>
                  <a:pt x="144" y="1628"/>
                </a:lnTo>
                <a:cubicBezTo>
                  <a:pt x="140" y="1626"/>
                  <a:pt x="136" y="1625"/>
                  <a:pt x="131" y="1625"/>
                </a:cubicBezTo>
                <a:cubicBezTo>
                  <a:pt x="124" y="1625"/>
                  <a:pt x="118" y="1627"/>
                  <a:pt x="113" y="1632"/>
                </a:cubicBezTo>
                <a:cubicBezTo>
                  <a:pt x="103" y="1638"/>
                  <a:pt x="98" y="1649"/>
                  <a:pt x="99" y="1660"/>
                </a:cubicBezTo>
                <a:lnTo>
                  <a:pt x="104" y="1741"/>
                </a:lnTo>
                <a:lnTo>
                  <a:pt x="12" y="1846"/>
                </a:lnTo>
                <a:cubicBezTo>
                  <a:pt x="0" y="1858"/>
                  <a:pt x="0" y="1878"/>
                  <a:pt x="12" y="1889"/>
                </a:cubicBezTo>
                <a:cubicBezTo>
                  <a:pt x="19" y="1896"/>
                  <a:pt x="27" y="1900"/>
                  <a:pt x="36" y="1900"/>
                </a:cubicBezTo>
                <a:cubicBezTo>
                  <a:pt x="43" y="1900"/>
                  <a:pt x="49" y="1898"/>
                  <a:pt x="55" y="1893"/>
                </a:cubicBezTo>
                <a:lnTo>
                  <a:pt x="167" y="1812"/>
                </a:lnTo>
                <a:lnTo>
                  <a:pt x="177" y="1805"/>
                </a:lnTo>
                <a:lnTo>
                  <a:pt x="288" y="1880"/>
                </a:lnTo>
                <a:lnTo>
                  <a:pt x="298" y="2024"/>
                </a:lnTo>
                <a:lnTo>
                  <a:pt x="277" y="2092"/>
                </a:lnTo>
                <a:cubicBezTo>
                  <a:pt x="273" y="2106"/>
                  <a:pt x="277" y="2119"/>
                  <a:pt x="288" y="2128"/>
                </a:cubicBezTo>
                <a:lnTo>
                  <a:pt x="479" y="2290"/>
                </a:lnTo>
                <a:cubicBezTo>
                  <a:pt x="485" y="2295"/>
                  <a:pt x="492" y="2298"/>
                  <a:pt x="499" y="2298"/>
                </a:cubicBezTo>
                <a:cubicBezTo>
                  <a:pt x="500" y="2298"/>
                  <a:pt x="501" y="2298"/>
                  <a:pt x="502" y="2298"/>
                </a:cubicBezTo>
                <a:lnTo>
                  <a:pt x="1006" y="2263"/>
                </a:lnTo>
                <a:lnTo>
                  <a:pt x="1019" y="2448"/>
                </a:lnTo>
                <a:cubicBezTo>
                  <a:pt x="1020" y="2464"/>
                  <a:pt x="1034" y="2478"/>
                  <a:pt x="1050" y="2478"/>
                </a:cubicBezTo>
                <a:cubicBezTo>
                  <a:pt x="1052" y="2478"/>
                  <a:pt x="1053" y="2478"/>
                  <a:pt x="1055" y="2477"/>
                </a:cubicBezTo>
                <a:lnTo>
                  <a:pt x="1271" y="2462"/>
                </a:lnTo>
                <a:cubicBezTo>
                  <a:pt x="1277" y="2461"/>
                  <a:pt x="1282" y="2460"/>
                  <a:pt x="1286" y="2457"/>
                </a:cubicBezTo>
                <a:lnTo>
                  <a:pt x="1488" y="2334"/>
                </a:lnTo>
                <a:cubicBezTo>
                  <a:pt x="1498" y="2326"/>
                  <a:pt x="1505" y="2315"/>
                  <a:pt x="1504" y="2303"/>
                </a:cubicBezTo>
                <a:lnTo>
                  <a:pt x="1498" y="2227"/>
                </a:lnTo>
                <a:lnTo>
                  <a:pt x="1561" y="2224"/>
                </a:lnTo>
                <a:lnTo>
                  <a:pt x="1666" y="2315"/>
                </a:lnTo>
                <a:cubicBezTo>
                  <a:pt x="1672" y="2320"/>
                  <a:pt x="1679" y="2323"/>
                  <a:pt x="1687" y="2323"/>
                </a:cubicBezTo>
                <a:cubicBezTo>
                  <a:pt x="1688" y="2323"/>
                  <a:pt x="1689" y="2323"/>
                  <a:pt x="1690" y="2323"/>
                </a:cubicBezTo>
                <a:lnTo>
                  <a:pt x="2212" y="2287"/>
                </a:lnTo>
                <a:lnTo>
                  <a:pt x="2424" y="2470"/>
                </a:lnTo>
                <a:lnTo>
                  <a:pt x="2430" y="2558"/>
                </a:lnTo>
                <a:cubicBezTo>
                  <a:pt x="2431" y="2566"/>
                  <a:pt x="2434" y="2574"/>
                  <a:pt x="2441" y="2579"/>
                </a:cubicBezTo>
                <a:lnTo>
                  <a:pt x="2551" y="2682"/>
                </a:lnTo>
                <a:lnTo>
                  <a:pt x="2676" y="2777"/>
                </a:lnTo>
                <a:cubicBezTo>
                  <a:pt x="2681" y="2782"/>
                  <a:pt x="2688" y="2784"/>
                  <a:pt x="2694" y="2784"/>
                </a:cubicBezTo>
                <a:cubicBezTo>
                  <a:pt x="2695" y="2784"/>
                  <a:pt x="2697" y="2784"/>
                  <a:pt x="2698" y="2783"/>
                </a:cubicBezTo>
                <a:lnTo>
                  <a:pt x="3221" y="2747"/>
                </a:lnTo>
                <a:lnTo>
                  <a:pt x="3327" y="2845"/>
                </a:lnTo>
                <a:cubicBezTo>
                  <a:pt x="3332" y="2850"/>
                  <a:pt x="3339" y="2854"/>
                  <a:pt x="3347" y="2854"/>
                </a:cubicBezTo>
                <a:cubicBezTo>
                  <a:pt x="3348" y="2854"/>
                  <a:pt x="3350" y="2854"/>
                  <a:pt x="3352" y="2853"/>
                </a:cubicBezTo>
                <a:lnTo>
                  <a:pt x="3453" y="2847"/>
                </a:lnTo>
                <a:lnTo>
                  <a:pt x="3460" y="2850"/>
                </a:lnTo>
                <a:cubicBezTo>
                  <a:pt x="3464" y="2851"/>
                  <a:pt x="3468" y="2852"/>
                  <a:pt x="3472" y="2852"/>
                </a:cubicBezTo>
                <a:cubicBezTo>
                  <a:pt x="3475" y="2852"/>
                  <a:pt x="3479" y="2851"/>
                  <a:pt x="3483" y="2850"/>
                </a:cubicBezTo>
                <a:lnTo>
                  <a:pt x="3664" y="2782"/>
                </a:lnTo>
                <a:lnTo>
                  <a:pt x="3738" y="2777"/>
                </a:lnTo>
                <a:lnTo>
                  <a:pt x="3861" y="2908"/>
                </a:lnTo>
                <a:cubicBezTo>
                  <a:pt x="3866" y="2916"/>
                  <a:pt x="3875" y="2919"/>
                  <a:pt x="3883" y="2919"/>
                </a:cubicBezTo>
                <a:cubicBezTo>
                  <a:pt x="3885" y="2919"/>
                  <a:pt x="3886" y="2919"/>
                  <a:pt x="3887" y="2919"/>
                </a:cubicBezTo>
                <a:lnTo>
                  <a:pt x="4092" y="2904"/>
                </a:lnTo>
                <a:lnTo>
                  <a:pt x="4212" y="2984"/>
                </a:lnTo>
                <a:cubicBezTo>
                  <a:pt x="4217" y="2988"/>
                  <a:pt x="4223" y="2990"/>
                  <a:pt x="4231" y="2990"/>
                </a:cubicBezTo>
                <a:cubicBezTo>
                  <a:pt x="4236" y="2990"/>
                  <a:pt x="4239" y="2990"/>
                  <a:pt x="4232" y="2985"/>
                </a:cubicBezTo>
                <a:cubicBezTo>
                  <a:pt x="4242" y="2981"/>
                  <a:pt x="4248" y="2972"/>
                  <a:pt x="4251" y="2962"/>
                </a:cubicBezTo>
                <a:lnTo>
                  <a:pt x="4269" y="2881"/>
                </a:lnTo>
                <a:lnTo>
                  <a:pt x="4393" y="2822"/>
                </a:lnTo>
                <a:lnTo>
                  <a:pt x="4515" y="2842"/>
                </a:lnTo>
                <a:cubicBezTo>
                  <a:pt x="4517" y="2843"/>
                  <a:pt x="4520" y="2843"/>
                  <a:pt x="4522" y="2843"/>
                </a:cubicBezTo>
                <a:cubicBezTo>
                  <a:pt x="4530" y="2843"/>
                  <a:pt x="4537" y="2839"/>
                  <a:pt x="4543" y="2834"/>
                </a:cubicBezTo>
                <a:cubicBezTo>
                  <a:pt x="4550" y="2827"/>
                  <a:pt x="4554" y="2819"/>
                  <a:pt x="4553" y="2808"/>
                </a:cubicBezTo>
                <a:lnTo>
                  <a:pt x="4551" y="2786"/>
                </a:lnTo>
                <a:lnTo>
                  <a:pt x="4615" y="2647"/>
                </a:lnTo>
                <a:lnTo>
                  <a:pt x="5146" y="2609"/>
                </a:lnTo>
                <a:cubicBezTo>
                  <a:pt x="5149" y="2608"/>
                  <a:pt x="5153" y="2608"/>
                  <a:pt x="5155" y="2606"/>
                </a:cubicBezTo>
                <a:lnTo>
                  <a:pt x="5331" y="2538"/>
                </a:lnTo>
                <a:lnTo>
                  <a:pt x="5447" y="2556"/>
                </a:lnTo>
                <a:cubicBezTo>
                  <a:pt x="5449" y="2557"/>
                  <a:pt x="5451" y="2558"/>
                  <a:pt x="5454" y="2558"/>
                </a:cubicBezTo>
                <a:cubicBezTo>
                  <a:pt x="5461" y="2558"/>
                  <a:pt x="5468" y="2554"/>
                  <a:pt x="5474" y="2549"/>
                </a:cubicBezTo>
                <a:lnTo>
                  <a:pt x="5608" y="2428"/>
                </a:lnTo>
                <a:cubicBezTo>
                  <a:pt x="5611" y="2425"/>
                  <a:pt x="5614" y="2420"/>
                  <a:pt x="5616" y="2416"/>
                </a:cubicBezTo>
                <a:lnTo>
                  <a:pt x="5680" y="2262"/>
                </a:lnTo>
                <a:cubicBezTo>
                  <a:pt x="5682" y="2260"/>
                  <a:pt x="5684" y="2259"/>
                  <a:pt x="5686" y="2258"/>
                </a:cubicBezTo>
                <a:lnTo>
                  <a:pt x="5769" y="2251"/>
                </a:lnTo>
                <a:cubicBezTo>
                  <a:pt x="5783" y="2249"/>
                  <a:pt x="5794" y="2242"/>
                  <a:pt x="5799" y="2231"/>
                </a:cubicBezTo>
                <a:lnTo>
                  <a:pt x="5880" y="2013"/>
                </a:lnTo>
                <a:cubicBezTo>
                  <a:pt x="5883" y="2008"/>
                  <a:pt x="5883" y="2004"/>
                  <a:pt x="5883" y="1998"/>
                </a:cubicBezTo>
                <a:lnTo>
                  <a:pt x="5869" y="1816"/>
                </a:lnTo>
                <a:cubicBezTo>
                  <a:pt x="5873" y="1814"/>
                  <a:pt x="5875" y="1811"/>
                  <a:pt x="5878" y="1807"/>
                </a:cubicBezTo>
                <a:lnTo>
                  <a:pt x="5953" y="1802"/>
                </a:lnTo>
                <a:cubicBezTo>
                  <a:pt x="5961" y="1801"/>
                  <a:pt x="5970" y="1796"/>
                  <a:pt x="5976" y="1790"/>
                </a:cubicBezTo>
                <a:cubicBezTo>
                  <a:pt x="5981" y="1784"/>
                  <a:pt x="5983" y="1776"/>
                  <a:pt x="5983" y="1767"/>
                </a:cubicBezTo>
                <a:lnTo>
                  <a:pt x="5968" y="1570"/>
                </a:lnTo>
                <a:cubicBezTo>
                  <a:pt x="5968" y="1561"/>
                  <a:pt x="5963" y="1552"/>
                  <a:pt x="5957" y="1547"/>
                </a:cubicBezTo>
                <a:lnTo>
                  <a:pt x="5843" y="1456"/>
                </a:lnTo>
                <a:lnTo>
                  <a:pt x="5838" y="1388"/>
                </a:lnTo>
                <a:cubicBezTo>
                  <a:pt x="5841" y="1387"/>
                  <a:pt x="5842" y="1385"/>
                  <a:pt x="5843" y="1384"/>
                </a:cubicBezTo>
                <a:cubicBezTo>
                  <a:pt x="5845" y="1383"/>
                  <a:pt x="5847" y="1380"/>
                  <a:pt x="5848" y="1379"/>
                </a:cubicBezTo>
                <a:lnTo>
                  <a:pt x="5951" y="1372"/>
                </a:lnTo>
                <a:cubicBezTo>
                  <a:pt x="5956" y="1372"/>
                  <a:pt x="5961" y="1370"/>
                  <a:pt x="5965" y="1367"/>
                </a:cubicBezTo>
                <a:lnTo>
                  <a:pt x="6002" y="1346"/>
                </a:lnTo>
                <a:cubicBezTo>
                  <a:pt x="6003" y="1347"/>
                  <a:pt x="6003" y="1348"/>
                  <a:pt x="6004" y="1349"/>
                </a:cubicBezTo>
                <a:lnTo>
                  <a:pt x="6007" y="1378"/>
                </a:lnTo>
                <a:cubicBezTo>
                  <a:pt x="6008" y="1392"/>
                  <a:pt x="6018" y="1405"/>
                  <a:pt x="6033" y="1408"/>
                </a:cubicBezTo>
                <a:lnTo>
                  <a:pt x="6143" y="1430"/>
                </a:lnTo>
                <a:cubicBezTo>
                  <a:pt x="6145" y="1430"/>
                  <a:pt x="6146" y="1430"/>
                  <a:pt x="6148" y="1430"/>
                </a:cubicBezTo>
                <a:cubicBezTo>
                  <a:pt x="6157" y="1430"/>
                  <a:pt x="6165" y="1428"/>
                  <a:pt x="6171" y="1421"/>
                </a:cubicBezTo>
                <a:cubicBezTo>
                  <a:pt x="6180" y="1414"/>
                  <a:pt x="6183" y="1403"/>
                  <a:pt x="6181" y="1392"/>
                </a:cubicBezTo>
                <a:lnTo>
                  <a:pt x="6173" y="1348"/>
                </a:lnTo>
                <a:cubicBezTo>
                  <a:pt x="6174" y="1346"/>
                  <a:pt x="6176" y="1341"/>
                  <a:pt x="6176" y="1338"/>
                </a:cubicBezTo>
                <a:lnTo>
                  <a:pt x="6256" y="1241"/>
                </a:lnTo>
                <a:cubicBezTo>
                  <a:pt x="6263" y="1232"/>
                  <a:pt x="6264" y="1221"/>
                  <a:pt x="6261" y="1208"/>
                </a:cubicBezTo>
                <a:lnTo>
                  <a:pt x="6183" y="1014"/>
                </a:lnTo>
                <a:lnTo>
                  <a:pt x="6123" y="880"/>
                </a:lnTo>
                <a:lnTo>
                  <a:pt x="6094" y="836"/>
                </a:lnTo>
                <a:lnTo>
                  <a:pt x="6122" y="822"/>
                </a:lnTo>
                <a:cubicBezTo>
                  <a:pt x="6123" y="822"/>
                  <a:pt x="6123" y="821"/>
                  <a:pt x="6126" y="821"/>
                </a:cubicBezTo>
                <a:cubicBezTo>
                  <a:pt x="6127" y="821"/>
                  <a:pt x="6128" y="820"/>
                  <a:pt x="6129" y="820"/>
                </a:cubicBezTo>
                <a:lnTo>
                  <a:pt x="6206" y="781"/>
                </a:lnTo>
                <a:cubicBezTo>
                  <a:pt x="6214" y="778"/>
                  <a:pt x="6220" y="771"/>
                  <a:pt x="6222" y="762"/>
                </a:cubicBezTo>
                <a:cubicBezTo>
                  <a:pt x="6226" y="753"/>
                  <a:pt x="6223" y="744"/>
                  <a:pt x="6220" y="736"/>
                </a:cubicBezTo>
                <a:lnTo>
                  <a:pt x="6206" y="711"/>
                </a:lnTo>
                <a:cubicBezTo>
                  <a:pt x="6205" y="708"/>
                  <a:pt x="6204" y="706"/>
                  <a:pt x="6201" y="705"/>
                </a:cubicBezTo>
                <a:lnTo>
                  <a:pt x="6095" y="596"/>
                </a:lnTo>
                <a:lnTo>
                  <a:pt x="6118" y="518"/>
                </a:lnTo>
                <a:cubicBezTo>
                  <a:pt x="6122" y="507"/>
                  <a:pt x="6119" y="496"/>
                  <a:pt x="6113" y="488"/>
                </a:cubicBezTo>
                <a:lnTo>
                  <a:pt x="6043" y="398"/>
                </a:lnTo>
                <a:cubicBezTo>
                  <a:pt x="6038" y="391"/>
                  <a:pt x="6030" y="386"/>
                  <a:pt x="6021" y="386"/>
                </a:cubicBezTo>
                <a:cubicBezTo>
                  <a:pt x="6019" y="386"/>
                  <a:pt x="6017" y="386"/>
                  <a:pt x="6015" y="387"/>
                </a:cubicBezTo>
                <a:lnTo>
                  <a:pt x="5895" y="394"/>
                </a:lnTo>
                <a:lnTo>
                  <a:pt x="5797" y="376"/>
                </a:lnTo>
                <a:lnTo>
                  <a:pt x="5635" y="305"/>
                </a:lnTo>
                <a:lnTo>
                  <a:pt x="5608" y="252"/>
                </a:lnTo>
                <a:cubicBezTo>
                  <a:pt x="5606" y="248"/>
                  <a:pt x="5603" y="246"/>
                  <a:pt x="5601" y="243"/>
                </a:cubicBezTo>
                <a:lnTo>
                  <a:pt x="5534" y="186"/>
                </a:lnTo>
                <a:lnTo>
                  <a:pt x="5474" y="97"/>
                </a:lnTo>
                <a:cubicBezTo>
                  <a:pt x="5473" y="95"/>
                  <a:pt x="5468" y="88"/>
                  <a:pt x="5465" y="87"/>
                </a:cubicBezTo>
                <a:cubicBezTo>
                  <a:pt x="5459" y="82"/>
                  <a:pt x="5453" y="79"/>
                  <a:pt x="5445" y="79"/>
                </a:cubicBezTo>
                <a:cubicBezTo>
                  <a:pt x="5444" y="79"/>
                  <a:pt x="5442" y="79"/>
                  <a:pt x="5440" y="79"/>
                </a:cubicBezTo>
                <a:lnTo>
                  <a:pt x="5135" y="100"/>
                </a:lnTo>
                <a:lnTo>
                  <a:pt x="5114" y="82"/>
                </a:lnTo>
                <a:cubicBezTo>
                  <a:pt x="5111" y="79"/>
                  <a:pt x="5106" y="77"/>
                  <a:pt x="5102" y="76"/>
                </a:cubicBezTo>
                <a:lnTo>
                  <a:pt x="5019" y="9"/>
                </a:lnTo>
                <a:cubicBezTo>
                  <a:pt x="5014" y="4"/>
                  <a:pt x="5007" y="1"/>
                  <a:pt x="50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994;p51">
            <a:extLst>
              <a:ext uri="{FF2B5EF4-FFF2-40B4-BE49-F238E27FC236}">
                <a16:creationId xmlns:a16="http://schemas.microsoft.com/office/drawing/2014/main" id="{59928334-95D7-1A49-48B2-3B7697AAA085}"/>
              </a:ext>
            </a:extLst>
          </p:cNvPr>
          <p:cNvSpPr/>
          <p:nvPr/>
        </p:nvSpPr>
        <p:spPr>
          <a:xfrm>
            <a:off x="2167253" y="3515015"/>
            <a:ext cx="666" cy="8150"/>
          </a:xfrm>
          <a:custGeom>
            <a:avLst/>
            <a:gdLst/>
            <a:ahLst/>
            <a:cxnLst/>
            <a:rect l="l" t="t" r="r" b="b"/>
            <a:pathLst>
              <a:path w="9" h="110" extrusionOk="0">
                <a:moveTo>
                  <a:pt x="8" y="110"/>
                </a:moveTo>
                <a:lnTo>
                  <a:pt x="1" y="0"/>
                </a:lnTo>
                <a:close/>
              </a:path>
            </a:pathLst>
          </a:custGeom>
          <a:solidFill>
            <a:srgbClr val="697C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995;p51">
            <a:extLst>
              <a:ext uri="{FF2B5EF4-FFF2-40B4-BE49-F238E27FC236}">
                <a16:creationId xmlns:a16="http://schemas.microsoft.com/office/drawing/2014/main" id="{5C792CC4-919E-5F52-01F5-AC51745ED730}"/>
              </a:ext>
            </a:extLst>
          </p:cNvPr>
          <p:cNvSpPr/>
          <p:nvPr/>
        </p:nvSpPr>
        <p:spPr>
          <a:xfrm>
            <a:off x="2164734" y="3512645"/>
            <a:ext cx="5482" cy="12891"/>
          </a:xfrm>
          <a:custGeom>
            <a:avLst/>
            <a:gdLst/>
            <a:ahLst/>
            <a:cxnLst/>
            <a:rect l="l" t="t" r="r" b="b"/>
            <a:pathLst>
              <a:path w="74" h="174" extrusionOk="0">
                <a:moveTo>
                  <a:pt x="36" y="0"/>
                </a:moveTo>
                <a:cubicBezTo>
                  <a:pt x="34" y="0"/>
                  <a:pt x="32" y="1"/>
                  <a:pt x="31" y="1"/>
                </a:cubicBezTo>
                <a:cubicBezTo>
                  <a:pt x="14" y="2"/>
                  <a:pt x="0" y="17"/>
                  <a:pt x="0" y="33"/>
                </a:cubicBezTo>
                <a:lnTo>
                  <a:pt x="0" y="37"/>
                </a:lnTo>
                <a:lnTo>
                  <a:pt x="9" y="144"/>
                </a:lnTo>
                <a:cubicBezTo>
                  <a:pt x="10" y="161"/>
                  <a:pt x="24" y="174"/>
                  <a:pt x="41" y="174"/>
                </a:cubicBezTo>
                <a:lnTo>
                  <a:pt x="44" y="174"/>
                </a:lnTo>
                <a:cubicBezTo>
                  <a:pt x="61" y="173"/>
                  <a:pt x="73" y="158"/>
                  <a:pt x="73" y="142"/>
                </a:cubicBezTo>
                <a:lnTo>
                  <a:pt x="73" y="139"/>
                </a:lnTo>
                <a:lnTo>
                  <a:pt x="66" y="31"/>
                </a:lnTo>
                <a:cubicBezTo>
                  <a:pt x="65" y="15"/>
                  <a:pt x="51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996;p51">
            <a:extLst>
              <a:ext uri="{FF2B5EF4-FFF2-40B4-BE49-F238E27FC236}">
                <a16:creationId xmlns:a16="http://schemas.microsoft.com/office/drawing/2014/main" id="{50E96EC0-6CFA-633F-7A9C-8489D2AA5883}"/>
              </a:ext>
            </a:extLst>
          </p:cNvPr>
          <p:cNvSpPr/>
          <p:nvPr/>
        </p:nvSpPr>
        <p:spPr>
          <a:xfrm>
            <a:off x="1987592" y="2853861"/>
            <a:ext cx="515789" cy="663076"/>
          </a:xfrm>
          <a:custGeom>
            <a:avLst/>
            <a:gdLst/>
            <a:ahLst/>
            <a:cxnLst/>
            <a:rect l="l" t="t" r="r" b="b"/>
            <a:pathLst>
              <a:path w="6962" h="8950" extrusionOk="0">
                <a:moveTo>
                  <a:pt x="2717" y="0"/>
                </a:moveTo>
                <a:lnTo>
                  <a:pt x="2688" y="2"/>
                </a:lnTo>
                <a:lnTo>
                  <a:pt x="2704" y="219"/>
                </a:lnTo>
                <a:lnTo>
                  <a:pt x="2712" y="328"/>
                </a:lnTo>
                <a:lnTo>
                  <a:pt x="2820" y="422"/>
                </a:lnTo>
                <a:lnTo>
                  <a:pt x="2828" y="531"/>
                </a:lnTo>
                <a:lnTo>
                  <a:pt x="2618" y="654"/>
                </a:lnTo>
                <a:lnTo>
                  <a:pt x="2518" y="661"/>
                </a:lnTo>
                <a:lnTo>
                  <a:pt x="2525" y="771"/>
                </a:lnTo>
                <a:lnTo>
                  <a:pt x="2626" y="762"/>
                </a:lnTo>
                <a:lnTo>
                  <a:pt x="2633" y="862"/>
                </a:lnTo>
                <a:lnTo>
                  <a:pt x="2640" y="980"/>
                </a:lnTo>
                <a:lnTo>
                  <a:pt x="2865" y="1073"/>
                </a:lnTo>
                <a:lnTo>
                  <a:pt x="2771" y="1180"/>
                </a:lnTo>
                <a:lnTo>
                  <a:pt x="2880" y="1282"/>
                </a:lnTo>
                <a:lnTo>
                  <a:pt x="3105" y="1375"/>
                </a:lnTo>
                <a:lnTo>
                  <a:pt x="3120" y="1591"/>
                </a:lnTo>
                <a:lnTo>
                  <a:pt x="3005" y="1382"/>
                </a:lnTo>
                <a:lnTo>
                  <a:pt x="2880" y="1282"/>
                </a:lnTo>
                <a:lnTo>
                  <a:pt x="2664" y="1298"/>
                </a:lnTo>
                <a:lnTo>
                  <a:pt x="2454" y="1312"/>
                </a:lnTo>
                <a:lnTo>
                  <a:pt x="2462" y="1419"/>
                </a:lnTo>
                <a:lnTo>
                  <a:pt x="2478" y="1637"/>
                </a:lnTo>
                <a:lnTo>
                  <a:pt x="2485" y="1746"/>
                </a:lnTo>
                <a:lnTo>
                  <a:pt x="2384" y="1856"/>
                </a:lnTo>
                <a:lnTo>
                  <a:pt x="2390" y="1956"/>
                </a:lnTo>
                <a:lnTo>
                  <a:pt x="2269" y="1762"/>
                </a:lnTo>
                <a:lnTo>
                  <a:pt x="2260" y="1653"/>
                </a:lnTo>
                <a:lnTo>
                  <a:pt x="2253" y="1543"/>
                </a:lnTo>
                <a:lnTo>
                  <a:pt x="2145" y="1552"/>
                </a:lnTo>
                <a:lnTo>
                  <a:pt x="2152" y="1661"/>
                </a:lnTo>
                <a:lnTo>
                  <a:pt x="2050" y="1667"/>
                </a:lnTo>
                <a:lnTo>
                  <a:pt x="2043" y="1559"/>
                </a:lnTo>
                <a:lnTo>
                  <a:pt x="2136" y="1443"/>
                </a:lnTo>
                <a:lnTo>
                  <a:pt x="1910" y="1350"/>
                </a:lnTo>
                <a:lnTo>
                  <a:pt x="1702" y="1365"/>
                </a:lnTo>
                <a:lnTo>
                  <a:pt x="1485" y="1381"/>
                </a:lnTo>
                <a:lnTo>
                  <a:pt x="1376" y="1387"/>
                </a:lnTo>
                <a:lnTo>
                  <a:pt x="1385" y="1496"/>
                </a:lnTo>
                <a:lnTo>
                  <a:pt x="1283" y="1612"/>
                </a:lnTo>
                <a:lnTo>
                  <a:pt x="1291" y="1720"/>
                </a:lnTo>
                <a:lnTo>
                  <a:pt x="1399" y="1714"/>
                </a:lnTo>
                <a:lnTo>
                  <a:pt x="1406" y="1823"/>
                </a:lnTo>
                <a:lnTo>
                  <a:pt x="1522" y="1916"/>
                </a:lnTo>
                <a:lnTo>
                  <a:pt x="1510" y="1932"/>
                </a:lnTo>
                <a:lnTo>
                  <a:pt x="1422" y="2038"/>
                </a:lnTo>
                <a:lnTo>
                  <a:pt x="1430" y="2141"/>
                </a:lnTo>
                <a:lnTo>
                  <a:pt x="1437" y="2242"/>
                </a:lnTo>
                <a:lnTo>
                  <a:pt x="1444" y="2351"/>
                </a:lnTo>
                <a:lnTo>
                  <a:pt x="1437" y="2351"/>
                </a:lnTo>
                <a:lnTo>
                  <a:pt x="1438" y="2366"/>
                </a:lnTo>
                <a:lnTo>
                  <a:pt x="1338" y="2372"/>
                </a:lnTo>
                <a:lnTo>
                  <a:pt x="1344" y="2474"/>
                </a:lnTo>
                <a:lnTo>
                  <a:pt x="1360" y="2683"/>
                </a:lnTo>
                <a:lnTo>
                  <a:pt x="1366" y="2785"/>
                </a:lnTo>
                <a:lnTo>
                  <a:pt x="1353" y="2799"/>
                </a:lnTo>
                <a:lnTo>
                  <a:pt x="1353" y="2808"/>
                </a:lnTo>
                <a:lnTo>
                  <a:pt x="1272" y="2907"/>
                </a:lnTo>
                <a:lnTo>
                  <a:pt x="1381" y="3001"/>
                </a:lnTo>
                <a:lnTo>
                  <a:pt x="1390" y="3109"/>
                </a:lnTo>
                <a:lnTo>
                  <a:pt x="1303" y="3437"/>
                </a:lnTo>
                <a:lnTo>
                  <a:pt x="1300" y="3437"/>
                </a:lnTo>
                <a:lnTo>
                  <a:pt x="1296" y="3452"/>
                </a:lnTo>
                <a:lnTo>
                  <a:pt x="1188" y="3459"/>
                </a:lnTo>
                <a:lnTo>
                  <a:pt x="1079" y="3467"/>
                </a:lnTo>
                <a:lnTo>
                  <a:pt x="978" y="3474"/>
                </a:lnTo>
                <a:lnTo>
                  <a:pt x="863" y="3481"/>
                </a:lnTo>
                <a:lnTo>
                  <a:pt x="755" y="3386"/>
                </a:lnTo>
                <a:lnTo>
                  <a:pt x="437" y="3512"/>
                </a:lnTo>
                <a:lnTo>
                  <a:pt x="241" y="3632"/>
                </a:lnTo>
                <a:lnTo>
                  <a:pt x="249" y="3729"/>
                </a:lnTo>
                <a:lnTo>
                  <a:pt x="256" y="3830"/>
                </a:lnTo>
                <a:lnTo>
                  <a:pt x="272" y="4046"/>
                </a:lnTo>
                <a:lnTo>
                  <a:pt x="278" y="4155"/>
                </a:lnTo>
                <a:lnTo>
                  <a:pt x="264" y="4163"/>
                </a:lnTo>
                <a:lnTo>
                  <a:pt x="264" y="4178"/>
                </a:lnTo>
                <a:lnTo>
                  <a:pt x="68" y="4288"/>
                </a:lnTo>
                <a:lnTo>
                  <a:pt x="75" y="4381"/>
                </a:lnTo>
                <a:lnTo>
                  <a:pt x="83" y="4496"/>
                </a:lnTo>
                <a:lnTo>
                  <a:pt x="90" y="4598"/>
                </a:lnTo>
                <a:lnTo>
                  <a:pt x="90" y="4613"/>
                </a:lnTo>
                <a:lnTo>
                  <a:pt x="1" y="4822"/>
                </a:lnTo>
                <a:lnTo>
                  <a:pt x="1" y="4822"/>
                </a:lnTo>
                <a:lnTo>
                  <a:pt x="105" y="4814"/>
                </a:lnTo>
                <a:lnTo>
                  <a:pt x="113" y="4917"/>
                </a:lnTo>
                <a:lnTo>
                  <a:pt x="121" y="5031"/>
                </a:lnTo>
                <a:lnTo>
                  <a:pt x="122" y="5040"/>
                </a:lnTo>
                <a:lnTo>
                  <a:pt x="14" y="5047"/>
                </a:lnTo>
                <a:lnTo>
                  <a:pt x="21" y="5141"/>
                </a:lnTo>
                <a:lnTo>
                  <a:pt x="21" y="5147"/>
                </a:lnTo>
                <a:lnTo>
                  <a:pt x="21" y="5155"/>
                </a:lnTo>
                <a:lnTo>
                  <a:pt x="23" y="5189"/>
                </a:lnTo>
                <a:lnTo>
                  <a:pt x="28" y="5249"/>
                </a:lnTo>
                <a:lnTo>
                  <a:pt x="35" y="5358"/>
                </a:lnTo>
                <a:lnTo>
                  <a:pt x="42" y="5457"/>
                </a:lnTo>
                <a:lnTo>
                  <a:pt x="42" y="5458"/>
                </a:lnTo>
                <a:lnTo>
                  <a:pt x="158" y="5558"/>
                </a:lnTo>
                <a:lnTo>
                  <a:pt x="275" y="5660"/>
                </a:lnTo>
                <a:lnTo>
                  <a:pt x="277" y="5696"/>
                </a:lnTo>
                <a:lnTo>
                  <a:pt x="282" y="5776"/>
                </a:lnTo>
                <a:lnTo>
                  <a:pt x="283" y="5792"/>
                </a:lnTo>
                <a:lnTo>
                  <a:pt x="290" y="5878"/>
                </a:lnTo>
                <a:lnTo>
                  <a:pt x="297" y="5975"/>
                </a:lnTo>
                <a:lnTo>
                  <a:pt x="298" y="5993"/>
                </a:lnTo>
                <a:lnTo>
                  <a:pt x="306" y="6102"/>
                </a:lnTo>
                <a:lnTo>
                  <a:pt x="205" y="6109"/>
                </a:lnTo>
                <a:lnTo>
                  <a:pt x="219" y="6134"/>
                </a:lnTo>
                <a:lnTo>
                  <a:pt x="319" y="6296"/>
                </a:lnTo>
                <a:lnTo>
                  <a:pt x="443" y="6505"/>
                </a:lnTo>
                <a:lnTo>
                  <a:pt x="444" y="6508"/>
                </a:lnTo>
                <a:lnTo>
                  <a:pt x="561" y="6608"/>
                </a:lnTo>
                <a:lnTo>
                  <a:pt x="778" y="6701"/>
                </a:lnTo>
                <a:lnTo>
                  <a:pt x="1001" y="6686"/>
                </a:lnTo>
                <a:lnTo>
                  <a:pt x="1110" y="6778"/>
                </a:lnTo>
                <a:lnTo>
                  <a:pt x="1227" y="6770"/>
                </a:lnTo>
                <a:lnTo>
                  <a:pt x="1327" y="6764"/>
                </a:lnTo>
                <a:lnTo>
                  <a:pt x="1432" y="6863"/>
                </a:lnTo>
                <a:lnTo>
                  <a:pt x="1443" y="6872"/>
                </a:lnTo>
                <a:lnTo>
                  <a:pt x="1249" y="7096"/>
                </a:lnTo>
                <a:lnTo>
                  <a:pt x="1141" y="7213"/>
                </a:lnTo>
                <a:lnTo>
                  <a:pt x="1056" y="7436"/>
                </a:lnTo>
                <a:lnTo>
                  <a:pt x="1063" y="7539"/>
                </a:lnTo>
                <a:lnTo>
                  <a:pt x="954" y="7655"/>
                </a:lnTo>
                <a:lnTo>
                  <a:pt x="962" y="7763"/>
                </a:lnTo>
                <a:lnTo>
                  <a:pt x="975" y="7973"/>
                </a:lnTo>
                <a:lnTo>
                  <a:pt x="984" y="8081"/>
                </a:lnTo>
                <a:lnTo>
                  <a:pt x="884" y="8197"/>
                </a:lnTo>
                <a:lnTo>
                  <a:pt x="891" y="8304"/>
                </a:lnTo>
                <a:lnTo>
                  <a:pt x="899" y="8415"/>
                </a:lnTo>
                <a:lnTo>
                  <a:pt x="899" y="8414"/>
                </a:lnTo>
                <a:lnTo>
                  <a:pt x="990" y="8488"/>
                </a:lnTo>
                <a:lnTo>
                  <a:pt x="1015" y="8508"/>
                </a:lnTo>
                <a:lnTo>
                  <a:pt x="1007" y="8406"/>
                </a:lnTo>
                <a:lnTo>
                  <a:pt x="1007" y="8406"/>
                </a:lnTo>
                <a:lnTo>
                  <a:pt x="1230" y="8493"/>
                </a:lnTo>
                <a:lnTo>
                  <a:pt x="1348" y="8484"/>
                </a:lnTo>
                <a:lnTo>
                  <a:pt x="1448" y="8478"/>
                </a:lnTo>
                <a:lnTo>
                  <a:pt x="1556" y="8470"/>
                </a:lnTo>
                <a:lnTo>
                  <a:pt x="1659" y="8462"/>
                </a:lnTo>
                <a:lnTo>
                  <a:pt x="1767" y="8456"/>
                </a:lnTo>
                <a:lnTo>
                  <a:pt x="1875" y="8448"/>
                </a:lnTo>
                <a:lnTo>
                  <a:pt x="2078" y="8434"/>
                </a:lnTo>
                <a:lnTo>
                  <a:pt x="2099" y="8432"/>
                </a:lnTo>
                <a:lnTo>
                  <a:pt x="2105" y="8533"/>
                </a:lnTo>
                <a:lnTo>
                  <a:pt x="2107" y="8549"/>
                </a:lnTo>
                <a:lnTo>
                  <a:pt x="2209" y="8540"/>
                </a:lnTo>
                <a:lnTo>
                  <a:pt x="2296" y="8535"/>
                </a:lnTo>
                <a:lnTo>
                  <a:pt x="2317" y="8534"/>
                </a:lnTo>
                <a:lnTo>
                  <a:pt x="2324" y="8634"/>
                </a:lnTo>
                <a:lnTo>
                  <a:pt x="2406" y="8668"/>
                </a:lnTo>
                <a:lnTo>
                  <a:pt x="2519" y="8715"/>
                </a:lnTo>
                <a:lnTo>
                  <a:pt x="2550" y="8727"/>
                </a:lnTo>
                <a:lnTo>
                  <a:pt x="2643" y="8611"/>
                </a:lnTo>
                <a:lnTo>
                  <a:pt x="2753" y="8604"/>
                </a:lnTo>
                <a:lnTo>
                  <a:pt x="2868" y="8705"/>
                </a:lnTo>
                <a:lnTo>
                  <a:pt x="2931" y="8758"/>
                </a:lnTo>
                <a:lnTo>
                  <a:pt x="2954" y="8779"/>
                </a:lnTo>
                <a:lnTo>
                  <a:pt x="2984" y="8805"/>
                </a:lnTo>
                <a:lnTo>
                  <a:pt x="3091" y="8798"/>
                </a:lnTo>
                <a:lnTo>
                  <a:pt x="3092" y="8796"/>
                </a:lnTo>
                <a:lnTo>
                  <a:pt x="3135" y="8836"/>
                </a:lnTo>
                <a:lnTo>
                  <a:pt x="3200" y="8892"/>
                </a:lnTo>
                <a:lnTo>
                  <a:pt x="3310" y="8783"/>
                </a:lnTo>
                <a:lnTo>
                  <a:pt x="3410" y="8774"/>
                </a:lnTo>
                <a:lnTo>
                  <a:pt x="3511" y="8550"/>
                </a:lnTo>
                <a:lnTo>
                  <a:pt x="3698" y="8634"/>
                </a:lnTo>
                <a:lnTo>
                  <a:pt x="3721" y="8644"/>
                </a:lnTo>
                <a:lnTo>
                  <a:pt x="3727" y="8723"/>
                </a:lnTo>
                <a:lnTo>
                  <a:pt x="3728" y="8753"/>
                </a:lnTo>
                <a:lnTo>
                  <a:pt x="3838" y="8744"/>
                </a:lnTo>
                <a:lnTo>
                  <a:pt x="3946" y="8737"/>
                </a:lnTo>
                <a:lnTo>
                  <a:pt x="4052" y="8621"/>
                </a:lnTo>
                <a:lnTo>
                  <a:pt x="4161" y="8721"/>
                </a:lnTo>
                <a:lnTo>
                  <a:pt x="4278" y="8713"/>
                </a:lnTo>
                <a:lnTo>
                  <a:pt x="4379" y="8707"/>
                </a:lnTo>
                <a:lnTo>
                  <a:pt x="4481" y="8590"/>
                </a:lnTo>
                <a:lnTo>
                  <a:pt x="4581" y="8583"/>
                </a:lnTo>
                <a:lnTo>
                  <a:pt x="4800" y="8567"/>
                </a:lnTo>
                <a:lnTo>
                  <a:pt x="4908" y="8560"/>
                </a:lnTo>
                <a:lnTo>
                  <a:pt x="5030" y="8660"/>
                </a:lnTo>
                <a:lnTo>
                  <a:pt x="5023" y="8552"/>
                </a:lnTo>
                <a:lnTo>
                  <a:pt x="5125" y="8545"/>
                </a:lnTo>
                <a:lnTo>
                  <a:pt x="5319" y="8629"/>
                </a:lnTo>
                <a:lnTo>
                  <a:pt x="5341" y="8638"/>
                </a:lnTo>
                <a:lnTo>
                  <a:pt x="5347" y="8741"/>
                </a:lnTo>
                <a:lnTo>
                  <a:pt x="5356" y="8847"/>
                </a:lnTo>
                <a:lnTo>
                  <a:pt x="5357" y="8856"/>
                </a:lnTo>
                <a:lnTo>
                  <a:pt x="5425" y="8908"/>
                </a:lnTo>
                <a:lnTo>
                  <a:pt x="5449" y="8925"/>
                </a:lnTo>
                <a:lnTo>
                  <a:pt x="5481" y="8949"/>
                </a:lnTo>
                <a:lnTo>
                  <a:pt x="5472" y="8847"/>
                </a:lnTo>
                <a:lnTo>
                  <a:pt x="5572" y="8840"/>
                </a:lnTo>
                <a:lnTo>
                  <a:pt x="5565" y="8726"/>
                </a:lnTo>
                <a:lnTo>
                  <a:pt x="5559" y="8623"/>
                </a:lnTo>
                <a:lnTo>
                  <a:pt x="5535" y="8602"/>
                </a:lnTo>
                <a:lnTo>
                  <a:pt x="5450" y="8522"/>
                </a:lnTo>
                <a:lnTo>
                  <a:pt x="5442" y="8413"/>
                </a:lnTo>
                <a:lnTo>
                  <a:pt x="5435" y="8312"/>
                </a:lnTo>
                <a:lnTo>
                  <a:pt x="5405" y="8286"/>
                </a:lnTo>
                <a:lnTo>
                  <a:pt x="5310" y="8205"/>
                </a:lnTo>
                <a:lnTo>
                  <a:pt x="5310" y="8203"/>
                </a:lnTo>
                <a:lnTo>
                  <a:pt x="5304" y="8103"/>
                </a:lnTo>
                <a:lnTo>
                  <a:pt x="5288" y="7885"/>
                </a:lnTo>
                <a:lnTo>
                  <a:pt x="5621" y="7862"/>
                </a:lnTo>
                <a:lnTo>
                  <a:pt x="5713" y="7747"/>
                </a:lnTo>
                <a:lnTo>
                  <a:pt x="5809" y="7630"/>
                </a:lnTo>
                <a:lnTo>
                  <a:pt x="5801" y="7530"/>
                </a:lnTo>
                <a:lnTo>
                  <a:pt x="5916" y="7523"/>
                </a:lnTo>
                <a:lnTo>
                  <a:pt x="6018" y="7515"/>
                </a:lnTo>
                <a:lnTo>
                  <a:pt x="6132" y="7507"/>
                </a:lnTo>
                <a:lnTo>
                  <a:pt x="6124" y="7399"/>
                </a:lnTo>
                <a:lnTo>
                  <a:pt x="6054" y="7309"/>
                </a:lnTo>
                <a:lnTo>
                  <a:pt x="5951" y="7186"/>
                </a:lnTo>
                <a:lnTo>
                  <a:pt x="5851" y="7106"/>
                </a:lnTo>
                <a:lnTo>
                  <a:pt x="5779" y="7009"/>
                </a:lnTo>
                <a:lnTo>
                  <a:pt x="5763" y="6994"/>
                </a:lnTo>
                <a:lnTo>
                  <a:pt x="5661" y="7002"/>
                </a:lnTo>
                <a:lnTo>
                  <a:pt x="5554" y="6900"/>
                </a:lnTo>
                <a:lnTo>
                  <a:pt x="5421" y="6692"/>
                </a:lnTo>
                <a:lnTo>
                  <a:pt x="5306" y="6483"/>
                </a:lnTo>
                <a:lnTo>
                  <a:pt x="5182" y="6390"/>
                </a:lnTo>
                <a:lnTo>
                  <a:pt x="5175" y="6281"/>
                </a:lnTo>
                <a:lnTo>
                  <a:pt x="5160" y="6071"/>
                </a:lnTo>
                <a:lnTo>
                  <a:pt x="5051" y="5962"/>
                </a:lnTo>
                <a:lnTo>
                  <a:pt x="4935" y="5868"/>
                </a:lnTo>
                <a:lnTo>
                  <a:pt x="4920" y="5659"/>
                </a:lnTo>
                <a:lnTo>
                  <a:pt x="4817" y="5665"/>
                </a:lnTo>
                <a:lnTo>
                  <a:pt x="4687" y="5457"/>
                </a:lnTo>
                <a:lnTo>
                  <a:pt x="4674" y="5240"/>
                </a:lnTo>
                <a:lnTo>
                  <a:pt x="4680" y="5246"/>
                </a:lnTo>
                <a:lnTo>
                  <a:pt x="4680" y="5240"/>
                </a:lnTo>
                <a:lnTo>
                  <a:pt x="4796" y="5340"/>
                </a:lnTo>
                <a:lnTo>
                  <a:pt x="4804" y="5449"/>
                </a:lnTo>
                <a:lnTo>
                  <a:pt x="5005" y="5326"/>
                </a:lnTo>
                <a:lnTo>
                  <a:pt x="5008" y="5327"/>
                </a:lnTo>
                <a:lnTo>
                  <a:pt x="5012" y="5326"/>
                </a:lnTo>
                <a:lnTo>
                  <a:pt x="5122" y="5426"/>
                </a:lnTo>
                <a:lnTo>
                  <a:pt x="5331" y="5411"/>
                </a:lnTo>
                <a:lnTo>
                  <a:pt x="5540" y="5287"/>
                </a:lnTo>
                <a:lnTo>
                  <a:pt x="5548" y="5286"/>
                </a:lnTo>
                <a:lnTo>
                  <a:pt x="5642" y="5280"/>
                </a:lnTo>
                <a:lnTo>
                  <a:pt x="5749" y="5165"/>
                </a:lnTo>
                <a:lnTo>
                  <a:pt x="5851" y="5156"/>
                </a:lnTo>
                <a:lnTo>
                  <a:pt x="6169" y="4925"/>
                </a:lnTo>
                <a:lnTo>
                  <a:pt x="6263" y="4808"/>
                </a:lnTo>
                <a:lnTo>
                  <a:pt x="6364" y="4693"/>
                </a:lnTo>
                <a:lnTo>
                  <a:pt x="6574" y="4574"/>
                </a:lnTo>
                <a:lnTo>
                  <a:pt x="6576" y="4577"/>
                </a:lnTo>
                <a:lnTo>
                  <a:pt x="6581" y="4574"/>
                </a:lnTo>
                <a:lnTo>
                  <a:pt x="6697" y="4670"/>
                </a:lnTo>
                <a:lnTo>
                  <a:pt x="6704" y="4777"/>
                </a:lnTo>
                <a:lnTo>
                  <a:pt x="6799" y="4771"/>
                </a:lnTo>
                <a:lnTo>
                  <a:pt x="6905" y="4654"/>
                </a:lnTo>
                <a:lnTo>
                  <a:pt x="6905" y="4646"/>
                </a:lnTo>
                <a:lnTo>
                  <a:pt x="6899" y="4655"/>
                </a:lnTo>
                <a:lnTo>
                  <a:pt x="6893" y="4552"/>
                </a:lnTo>
                <a:lnTo>
                  <a:pt x="6869" y="4227"/>
                </a:lnTo>
                <a:lnTo>
                  <a:pt x="6961" y="4111"/>
                </a:lnTo>
                <a:lnTo>
                  <a:pt x="6861" y="4119"/>
                </a:lnTo>
                <a:lnTo>
                  <a:pt x="6855" y="4019"/>
                </a:lnTo>
                <a:lnTo>
                  <a:pt x="6846" y="3902"/>
                </a:lnTo>
                <a:lnTo>
                  <a:pt x="6824" y="3583"/>
                </a:lnTo>
                <a:lnTo>
                  <a:pt x="6817" y="3483"/>
                </a:lnTo>
                <a:lnTo>
                  <a:pt x="6684" y="3275"/>
                </a:lnTo>
                <a:lnTo>
                  <a:pt x="6676" y="3165"/>
                </a:lnTo>
                <a:lnTo>
                  <a:pt x="6670" y="3057"/>
                </a:lnTo>
                <a:lnTo>
                  <a:pt x="6778" y="2940"/>
                </a:lnTo>
                <a:lnTo>
                  <a:pt x="6670" y="2948"/>
                </a:lnTo>
                <a:lnTo>
                  <a:pt x="6662" y="2949"/>
                </a:lnTo>
                <a:lnTo>
                  <a:pt x="6554" y="2848"/>
                </a:lnTo>
                <a:lnTo>
                  <a:pt x="6546" y="2745"/>
                </a:lnTo>
                <a:lnTo>
                  <a:pt x="6430" y="2645"/>
                </a:lnTo>
                <a:lnTo>
                  <a:pt x="6305" y="2435"/>
                </a:lnTo>
                <a:lnTo>
                  <a:pt x="6408" y="2327"/>
                </a:lnTo>
                <a:lnTo>
                  <a:pt x="6508" y="2203"/>
                </a:lnTo>
                <a:lnTo>
                  <a:pt x="6502" y="2110"/>
                </a:lnTo>
                <a:lnTo>
                  <a:pt x="6493" y="1994"/>
                </a:lnTo>
                <a:lnTo>
                  <a:pt x="6485" y="1886"/>
                </a:lnTo>
                <a:lnTo>
                  <a:pt x="6478" y="1784"/>
                </a:lnTo>
                <a:lnTo>
                  <a:pt x="6480" y="1709"/>
                </a:lnTo>
                <a:lnTo>
                  <a:pt x="6463" y="1465"/>
                </a:lnTo>
                <a:lnTo>
                  <a:pt x="6138" y="1489"/>
                </a:lnTo>
                <a:lnTo>
                  <a:pt x="6122" y="1270"/>
                </a:lnTo>
                <a:lnTo>
                  <a:pt x="6106" y="1054"/>
                </a:lnTo>
                <a:lnTo>
                  <a:pt x="5895" y="1068"/>
                </a:lnTo>
                <a:lnTo>
                  <a:pt x="5781" y="1076"/>
                </a:lnTo>
                <a:lnTo>
                  <a:pt x="5773" y="969"/>
                </a:lnTo>
                <a:lnTo>
                  <a:pt x="5664" y="875"/>
                </a:lnTo>
                <a:lnTo>
                  <a:pt x="5656" y="767"/>
                </a:lnTo>
                <a:lnTo>
                  <a:pt x="5541" y="774"/>
                </a:lnTo>
                <a:lnTo>
                  <a:pt x="5447" y="890"/>
                </a:lnTo>
                <a:lnTo>
                  <a:pt x="5332" y="898"/>
                </a:lnTo>
                <a:lnTo>
                  <a:pt x="5231" y="906"/>
                </a:lnTo>
                <a:lnTo>
                  <a:pt x="5020" y="1022"/>
                </a:lnTo>
                <a:lnTo>
                  <a:pt x="4811" y="1146"/>
                </a:lnTo>
                <a:lnTo>
                  <a:pt x="4703" y="1043"/>
                </a:lnTo>
                <a:lnTo>
                  <a:pt x="4711" y="1152"/>
                </a:lnTo>
                <a:lnTo>
                  <a:pt x="4602" y="1159"/>
                </a:lnTo>
                <a:lnTo>
                  <a:pt x="4385" y="1175"/>
                </a:lnTo>
                <a:lnTo>
                  <a:pt x="4278" y="1183"/>
                </a:lnTo>
                <a:lnTo>
                  <a:pt x="4051" y="1090"/>
                </a:lnTo>
                <a:lnTo>
                  <a:pt x="4167" y="1081"/>
                </a:lnTo>
                <a:lnTo>
                  <a:pt x="4160" y="981"/>
                </a:lnTo>
                <a:lnTo>
                  <a:pt x="4262" y="974"/>
                </a:lnTo>
                <a:lnTo>
                  <a:pt x="4254" y="865"/>
                </a:lnTo>
                <a:lnTo>
                  <a:pt x="4247" y="750"/>
                </a:lnTo>
                <a:lnTo>
                  <a:pt x="4145" y="756"/>
                </a:lnTo>
                <a:lnTo>
                  <a:pt x="4028" y="765"/>
                </a:lnTo>
                <a:lnTo>
                  <a:pt x="3936" y="888"/>
                </a:lnTo>
                <a:lnTo>
                  <a:pt x="3812" y="679"/>
                </a:lnTo>
                <a:lnTo>
                  <a:pt x="3711" y="685"/>
                </a:lnTo>
                <a:lnTo>
                  <a:pt x="3596" y="695"/>
                </a:lnTo>
                <a:lnTo>
                  <a:pt x="3588" y="585"/>
                </a:lnTo>
                <a:lnTo>
                  <a:pt x="3485" y="594"/>
                </a:lnTo>
                <a:lnTo>
                  <a:pt x="3370" y="601"/>
                </a:lnTo>
                <a:lnTo>
                  <a:pt x="3363" y="493"/>
                </a:lnTo>
                <a:lnTo>
                  <a:pt x="3469" y="376"/>
                </a:lnTo>
                <a:lnTo>
                  <a:pt x="3348" y="282"/>
                </a:lnTo>
                <a:lnTo>
                  <a:pt x="3233" y="180"/>
                </a:lnTo>
                <a:lnTo>
                  <a:pt x="3198" y="154"/>
                </a:lnTo>
                <a:lnTo>
                  <a:pt x="3154" y="201"/>
                </a:lnTo>
                <a:lnTo>
                  <a:pt x="3197" y="153"/>
                </a:lnTo>
                <a:lnTo>
                  <a:pt x="3123" y="95"/>
                </a:lnTo>
                <a:lnTo>
                  <a:pt x="2943" y="107"/>
                </a:lnTo>
                <a:lnTo>
                  <a:pt x="2936" y="101"/>
                </a:lnTo>
                <a:lnTo>
                  <a:pt x="2914" y="102"/>
                </a:lnTo>
                <a:lnTo>
                  <a:pt x="2813" y="16"/>
                </a:lnTo>
                <a:lnTo>
                  <a:pt x="2718" y="22"/>
                </a:lnTo>
                <a:lnTo>
                  <a:pt x="2718" y="14"/>
                </a:lnTo>
                <a:lnTo>
                  <a:pt x="27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997;p51">
            <a:extLst>
              <a:ext uri="{FF2B5EF4-FFF2-40B4-BE49-F238E27FC236}">
                <a16:creationId xmlns:a16="http://schemas.microsoft.com/office/drawing/2014/main" id="{63114EBE-D309-B377-DA6A-B465987C61FB}"/>
              </a:ext>
            </a:extLst>
          </p:cNvPr>
          <p:cNvSpPr/>
          <p:nvPr/>
        </p:nvSpPr>
        <p:spPr>
          <a:xfrm>
            <a:off x="1984925" y="2850897"/>
            <a:ext cx="520827" cy="668410"/>
          </a:xfrm>
          <a:custGeom>
            <a:avLst/>
            <a:gdLst/>
            <a:ahLst/>
            <a:cxnLst/>
            <a:rect l="l" t="t" r="r" b="b"/>
            <a:pathLst>
              <a:path w="7030" h="9022" extrusionOk="0">
                <a:moveTo>
                  <a:pt x="3078" y="1425"/>
                </a:moveTo>
                <a:lnTo>
                  <a:pt x="3108" y="1438"/>
                </a:lnTo>
                <a:lnTo>
                  <a:pt x="3113" y="1487"/>
                </a:lnTo>
                <a:lnTo>
                  <a:pt x="3078" y="1425"/>
                </a:lnTo>
                <a:close/>
                <a:moveTo>
                  <a:pt x="2836" y="92"/>
                </a:moveTo>
                <a:lnTo>
                  <a:pt x="2926" y="170"/>
                </a:lnTo>
                <a:cubicBezTo>
                  <a:pt x="2932" y="175"/>
                  <a:pt x="2939" y="178"/>
                  <a:pt x="2946" y="178"/>
                </a:cubicBezTo>
                <a:cubicBezTo>
                  <a:pt x="2947" y="178"/>
                  <a:pt x="2948" y="178"/>
                  <a:pt x="2949" y="178"/>
                </a:cubicBezTo>
                <a:lnTo>
                  <a:pt x="2958" y="178"/>
                </a:lnTo>
                <a:cubicBezTo>
                  <a:pt x="2963" y="181"/>
                  <a:pt x="2969" y="183"/>
                  <a:pt x="2975" y="183"/>
                </a:cubicBezTo>
                <a:cubicBezTo>
                  <a:pt x="2976" y="183"/>
                  <a:pt x="2977" y="183"/>
                  <a:pt x="2978" y="183"/>
                </a:cubicBezTo>
                <a:lnTo>
                  <a:pt x="3146" y="171"/>
                </a:lnTo>
                <a:lnTo>
                  <a:pt x="3182" y="200"/>
                </a:lnTo>
                <a:lnTo>
                  <a:pt x="3161" y="222"/>
                </a:lnTo>
                <a:cubicBezTo>
                  <a:pt x="3150" y="235"/>
                  <a:pt x="3150" y="256"/>
                  <a:pt x="3162" y="267"/>
                </a:cubicBezTo>
                <a:cubicBezTo>
                  <a:pt x="3169" y="273"/>
                  <a:pt x="3177" y="276"/>
                  <a:pt x="3185" y="276"/>
                </a:cubicBezTo>
                <a:cubicBezTo>
                  <a:pt x="3194" y="276"/>
                  <a:pt x="3202" y="273"/>
                  <a:pt x="3208" y="266"/>
                </a:cubicBezTo>
                <a:lnTo>
                  <a:pt x="3233" y="240"/>
                </a:lnTo>
                <a:lnTo>
                  <a:pt x="3359" y="349"/>
                </a:lnTo>
                <a:lnTo>
                  <a:pt x="3453" y="421"/>
                </a:lnTo>
                <a:lnTo>
                  <a:pt x="3370" y="512"/>
                </a:lnTo>
                <a:cubicBezTo>
                  <a:pt x="3363" y="519"/>
                  <a:pt x="3360" y="527"/>
                  <a:pt x="3360" y="537"/>
                </a:cubicBezTo>
                <a:lnTo>
                  <a:pt x="3369" y="645"/>
                </a:lnTo>
                <a:cubicBezTo>
                  <a:pt x="3370" y="661"/>
                  <a:pt x="3383" y="676"/>
                  <a:pt x="3399" y="676"/>
                </a:cubicBezTo>
                <a:cubicBezTo>
                  <a:pt x="3401" y="676"/>
                  <a:pt x="3402" y="676"/>
                  <a:pt x="3404" y="675"/>
                </a:cubicBezTo>
                <a:lnTo>
                  <a:pt x="3588" y="662"/>
                </a:lnTo>
                <a:lnTo>
                  <a:pt x="3594" y="738"/>
                </a:lnTo>
                <a:cubicBezTo>
                  <a:pt x="3596" y="746"/>
                  <a:pt x="3599" y="754"/>
                  <a:pt x="3606" y="760"/>
                </a:cubicBezTo>
                <a:cubicBezTo>
                  <a:pt x="3611" y="764"/>
                  <a:pt x="3617" y="768"/>
                  <a:pt x="3624" y="768"/>
                </a:cubicBezTo>
                <a:cubicBezTo>
                  <a:pt x="3626" y="768"/>
                  <a:pt x="3627" y="767"/>
                  <a:pt x="3629" y="767"/>
                </a:cubicBezTo>
                <a:lnTo>
                  <a:pt x="3826" y="753"/>
                </a:lnTo>
                <a:lnTo>
                  <a:pt x="3939" y="946"/>
                </a:lnTo>
                <a:cubicBezTo>
                  <a:pt x="3944" y="954"/>
                  <a:pt x="3955" y="962"/>
                  <a:pt x="3965" y="962"/>
                </a:cubicBezTo>
                <a:cubicBezTo>
                  <a:pt x="3977" y="962"/>
                  <a:pt x="3986" y="958"/>
                  <a:pt x="3992" y="948"/>
                </a:cubicBezTo>
                <a:lnTo>
                  <a:pt x="4076" y="836"/>
                </a:lnTo>
                <a:lnTo>
                  <a:pt x="4246" y="824"/>
                </a:lnTo>
                <a:lnTo>
                  <a:pt x="4258" y="985"/>
                </a:lnTo>
                <a:lnTo>
                  <a:pt x="4189" y="990"/>
                </a:lnTo>
                <a:cubicBezTo>
                  <a:pt x="4170" y="991"/>
                  <a:pt x="4158" y="1006"/>
                  <a:pt x="4159" y="1025"/>
                </a:cubicBezTo>
                <a:lnTo>
                  <a:pt x="4164" y="1093"/>
                </a:lnTo>
                <a:lnTo>
                  <a:pt x="4081" y="1099"/>
                </a:lnTo>
                <a:cubicBezTo>
                  <a:pt x="4065" y="1100"/>
                  <a:pt x="4054" y="1112"/>
                  <a:pt x="4051" y="1126"/>
                </a:cubicBezTo>
                <a:cubicBezTo>
                  <a:pt x="4049" y="1141"/>
                  <a:pt x="4056" y="1156"/>
                  <a:pt x="4070" y="1162"/>
                </a:cubicBezTo>
                <a:lnTo>
                  <a:pt x="4296" y="1254"/>
                </a:lnTo>
                <a:cubicBezTo>
                  <a:pt x="4299" y="1256"/>
                  <a:pt x="4303" y="1257"/>
                  <a:pt x="4306" y="1257"/>
                </a:cubicBezTo>
                <a:cubicBezTo>
                  <a:pt x="4308" y="1257"/>
                  <a:pt x="4309" y="1257"/>
                  <a:pt x="4311" y="1256"/>
                </a:cubicBezTo>
                <a:lnTo>
                  <a:pt x="4744" y="1225"/>
                </a:lnTo>
                <a:cubicBezTo>
                  <a:pt x="4763" y="1224"/>
                  <a:pt x="4775" y="1208"/>
                  <a:pt x="4774" y="1191"/>
                </a:cubicBezTo>
                <a:lnTo>
                  <a:pt x="4773" y="1166"/>
                </a:lnTo>
                <a:lnTo>
                  <a:pt x="4820" y="1209"/>
                </a:lnTo>
                <a:cubicBezTo>
                  <a:pt x="4826" y="1215"/>
                  <a:pt x="4834" y="1218"/>
                  <a:pt x="4843" y="1218"/>
                </a:cubicBezTo>
                <a:cubicBezTo>
                  <a:pt x="4848" y="1218"/>
                  <a:pt x="4854" y="1217"/>
                  <a:pt x="4859" y="1214"/>
                </a:cubicBezTo>
                <a:lnTo>
                  <a:pt x="5067" y="1090"/>
                </a:lnTo>
                <a:lnTo>
                  <a:pt x="5270" y="978"/>
                </a:lnTo>
                <a:lnTo>
                  <a:pt x="5480" y="964"/>
                </a:lnTo>
                <a:cubicBezTo>
                  <a:pt x="5489" y="964"/>
                  <a:pt x="5498" y="959"/>
                  <a:pt x="5503" y="952"/>
                </a:cubicBezTo>
                <a:lnTo>
                  <a:pt x="5590" y="848"/>
                </a:lnTo>
                <a:lnTo>
                  <a:pt x="5657" y="843"/>
                </a:lnTo>
                <a:lnTo>
                  <a:pt x="5662" y="918"/>
                </a:lnTo>
                <a:cubicBezTo>
                  <a:pt x="5663" y="926"/>
                  <a:pt x="5668" y="936"/>
                  <a:pt x="5674" y="941"/>
                </a:cubicBezTo>
                <a:lnTo>
                  <a:pt x="5773" y="1025"/>
                </a:lnTo>
                <a:lnTo>
                  <a:pt x="5779" y="1120"/>
                </a:lnTo>
                <a:cubicBezTo>
                  <a:pt x="5780" y="1137"/>
                  <a:pt x="5794" y="1150"/>
                  <a:pt x="5811" y="1150"/>
                </a:cubicBezTo>
                <a:cubicBezTo>
                  <a:pt x="5812" y="1150"/>
                  <a:pt x="5813" y="1150"/>
                  <a:pt x="5814" y="1150"/>
                </a:cubicBezTo>
                <a:lnTo>
                  <a:pt x="6107" y="1129"/>
                </a:lnTo>
                <a:lnTo>
                  <a:pt x="6136" y="1532"/>
                </a:lnTo>
                <a:cubicBezTo>
                  <a:pt x="6137" y="1549"/>
                  <a:pt x="6152" y="1563"/>
                  <a:pt x="6166" y="1563"/>
                </a:cubicBezTo>
                <a:cubicBezTo>
                  <a:pt x="6168" y="1563"/>
                  <a:pt x="6169" y="1563"/>
                  <a:pt x="6171" y="1562"/>
                </a:cubicBezTo>
                <a:lnTo>
                  <a:pt x="6464" y="1542"/>
                </a:lnTo>
                <a:lnTo>
                  <a:pt x="6478" y="1750"/>
                </a:lnTo>
                <a:lnTo>
                  <a:pt x="6477" y="1827"/>
                </a:lnTo>
                <a:lnTo>
                  <a:pt x="6506" y="2233"/>
                </a:lnTo>
                <a:lnTo>
                  <a:pt x="6415" y="2344"/>
                </a:lnTo>
                <a:lnTo>
                  <a:pt x="6313" y="2453"/>
                </a:lnTo>
                <a:cubicBezTo>
                  <a:pt x="6304" y="2463"/>
                  <a:pt x="6301" y="2479"/>
                  <a:pt x="6309" y="2492"/>
                </a:cubicBezTo>
                <a:lnTo>
                  <a:pt x="6434" y="2702"/>
                </a:lnTo>
                <a:cubicBezTo>
                  <a:pt x="6435" y="2704"/>
                  <a:pt x="6438" y="2707"/>
                  <a:pt x="6440" y="2709"/>
                </a:cubicBezTo>
                <a:lnTo>
                  <a:pt x="6545" y="2801"/>
                </a:lnTo>
                <a:lnTo>
                  <a:pt x="6553" y="2890"/>
                </a:lnTo>
                <a:cubicBezTo>
                  <a:pt x="6554" y="2899"/>
                  <a:pt x="6556" y="2907"/>
                  <a:pt x="6563" y="2912"/>
                </a:cubicBezTo>
                <a:lnTo>
                  <a:pt x="6670" y="3014"/>
                </a:lnTo>
                <a:cubicBezTo>
                  <a:pt x="6677" y="3019"/>
                  <a:pt x="6684" y="3023"/>
                  <a:pt x="6692" y="3023"/>
                </a:cubicBezTo>
                <a:cubicBezTo>
                  <a:pt x="6693" y="3023"/>
                  <a:pt x="6694" y="3023"/>
                  <a:pt x="6695" y="3023"/>
                </a:cubicBezTo>
                <a:lnTo>
                  <a:pt x="6704" y="3023"/>
                </a:lnTo>
                <a:lnTo>
                  <a:pt x="6730" y="3021"/>
                </a:lnTo>
                <a:lnTo>
                  <a:pt x="6678" y="3077"/>
                </a:lnTo>
                <a:cubicBezTo>
                  <a:pt x="6670" y="3084"/>
                  <a:pt x="6668" y="3093"/>
                  <a:pt x="6668" y="3102"/>
                </a:cubicBezTo>
                <a:lnTo>
                  <a:pt x="6684" y="3318"/>
                </a:lnTo>
                <a:cubicBezTo>
                  <a:pt x="6684" y="3323"/>
                  <a:pt x="6686" y="3328"/>
                  <a:pt x="6689" y="3334"/>
                </a:cubicBezTo>
                <a:lnTo>
                  <a:pt x="6816" y="3536"/>
                </a:lnTo>
                <a:lnTo>
                  <a:pt x="6861" y="4164"/>
                </a:lnTo>
                <a:cubicBezTo>
                  <a:pt x="6862" y="4174"/>
                  <a:pt x="6866" y="4181"/>
                  <a:pt x="6872" y="4186"/>
                </a:cubicBezTo>
                <a:cubicBezTo>
                  <a:pt x="6878" y="4191"/>
                  <a:pt x="6885" y="4195"/>
                  <a:pt x="6893" y="4195"/>
                </a:cubicBezTo>
                <a:cubicBezTo>
                  <a:pt x="6894" y="4195"/>
                  <a:pt x="6895" y="4195"/>
                  <a:pt x="6896" y="4195"/>
                </a:cubicBezTo>
                <a:lnTo>
                  <a:pt x="6922" y="4193"/>
                </a:lnTo>
                <a:lnTo>
                  <a:pt x="6876" y="4250"/>
                </a:lnTo>
                <a:cubicBezTo>
                  <a:pt x="6872" y="4255"/>
                  <a:pt x="6870" y="4264"/>
                  <a:pt x="6870" y="4273"/>
                </a:cubicBezTo>
                <a:lnTo>
                  <a:pt x="6899" y="4691"/>
                </a:lnTo>
                <a:lnTo>
                  <a:pt x="6816" y="4783"/>
                </a:lnTo>
                <a:lnTo>
                  <a:pt x="6767" y="4786"/>
                </a:lnTo>
                <a:lnTo>
                  <a:pt x="6762" y="4711"/>
                </a:lnTo>
                <a:cubicBezTo>
                  <a:pt x="6762" y="4702"/>
                  <a:pt x="6757" y="4692"/>
                  <a:pt x="6750" y="4687"/>
                </a:cubicBezTo>
                <a:lnTo>
                  <a:pt x="6634" y="4592"/>
                </a:lnTo>
                <a:cubicBezTo>
                  <a:pt x="6630" y="4589"/>
                  <a:pt x="6624" y="4586"/>
                  <a:pt x="6618" y="4586"/>
                </a:cubicBezTo>
                <a:cubicBezTo>
                  <a:pt x="6616" y="4586"/>
                  <a:pt x="6615" y="4587"/>
                  <a:pt x="6613" y="4587"/>
                </a:cubicBezTo>
                <a:cubicBezTo>
                  <a:pt x="6611" y="4586"/>
                  <a:pt x="6608" y="4586"/>
                  <a:pt x="6605" y="4586"/>
                </a:cubicBezTo>
                <a:cubicBezTo>
                  <a:pt x="6600" y="4586"/>
                  <a:pt x="6595" y="4587"/>
                  <a:pt x="6590" y="4590"/>
                </a:cubicBezTo>
                <a:lnTo>
                  <a:pt x="6381" y="4707"/>
                </a:lnTo>
                <a:cubicBezTo>
                  <a:pt x="6377" y="4708"/>
                  <a:pt x="6374" y="4711"/>
                  <a:pt x="6371" y="4713"/>
                </a:cubicBezTo>
                <a:lnTo>
                  <a:pt x="6269" y="4831"/>
                </a:lnTo>
                <a:lnTo>
                  <a:pt x="6179" y="4942"/>
                </a:lnTo>
                <a:lnTo>
                  <a:pt x="5873" y="5166"/>
                </a:lnTo>
                <a:lnTo>
                  <a:pt x="5780" y="5173"/>
                </a:lnTo>
                <a:cubicBezTo>
                  <a:pt x="5772" y="5173"/>
                  <a:pt x="5763" y="5176"/>
                  <a:pt x="5758" y="5184"/>
                </a:cubicBezTo>
                <a:lnTo>
                  <a:pt x="5659" y="5290"/>
                </a:lnTo>
                <a:lnTo>
                  <a:pt x="5579" y="5295"/>
                </a:lnTo>
                <a:lnTo>
                  <a:pt x="5571" y="5295"/>
                </a:lnTo>
                <a:cubicBezTo>
                  <a:pt x="5566" y="5295"/>
                  <a:pt x="5560" y="5296"/>
                  <a:pt x="5556" y="5299"/>
                </a:cubicBezTo>
                <a:lnTo>
                  <a:pt x="5353" y="5419"/>
                </a:lnTo>
                <a:lnTo>
                  <a:pt x="5166" y="5432"/>
                </a:lnTo>
                <a:lnTo>
                  <a:pt x="5067" y="5341"/>
                </a:lnTo>
                <a:cubicBezTo>
                  <a:pt x="5062" y="5336"/>
                  <a:pt x="5054" y="5333"/>
                  <a:pt x="5046" y="5333"/>
                </a:cubicBezTo>
                <a:cubicBezTo>
                  <a:pt x="5044" y="5332"/>
                  <a:pt x="5041" y="5332"/>
                  <a:pt x="5039" y="5332"/>
                </a:cubicBezTo>
                <a:cubicBezTo>
                  <a:pt x="5033" y="5332"/>
                  <a:pt x="5027" y="5333"/>
                  <a:pt x="5022" y="5337"/>
                </a:cubicBezTo>
                <a:lnTo>
                  <a:pt x="4864" y="5432"/>
                </a:lnTo>
                <a:lnTo>
                  <a:pt x="4861" y="5377"/>
                </a:lnTo>
                <a:cubicBezTo>
                  <a:pt x="4859" y="5368"/>
                  <a:pt x="4855" y="5361"/>
                  <a:pt x="4848" y="5356"/>
                </a:cubicBezTo>
                <a:lnTo>
                  <a:pt x="4733" y="5255"/>
                </a:lnTo>
                <a:cubicBezTo>
                  <a:pt x="4727" y="5249"/>
                  <a:pt x="4720" y="5248"/>
                  <a:pt x="4715" y="5248"/>
                </a:cubicBezTo>
                <a:cubicBezTo>
                  <a:pt x="4712" y="5248"/>
                  <a:pt x="4709" y="5247"/>
                  <a:pt x="4706" y="5247"/>
                </a:cubicBezTo>
                <a:cubicBezTo>
                  <a:pt x="4701" y="5247"/>
                  <a:pt x="4695" y="5249"/>
                  <a:pt x="4690" y="5251"/>
                </a:cubicBezTo>
                <a:cubicBezTo>
                  <a:pt x="4680" y="5258"/>
                  <a:pt x="4671" y="5269"/>
                  <a:pt x="4673" y="5283"/>
                </a:cubicBezTo>
                <a:lnTo>
                  <a:pt x="4689" y="5499"/>
                </a:lnTo>
                <a:cubicBezTo>
                  <a:pt x="4690" y="5504"/>
                  <a:pt x="4691" y="5510"/>
                  <a:pt x="4694" y="5514"/>
                </a:cubicBezTo>
                <a:lnTo>
                  <a:pt x="4824" y="5722"/>
                </a:lnTo>
                <a:cubicBezTo>
                  <a:pt x="4830" y="5732"/>
                  <a:pt x="4840" y="5738"/>
                  <a:pt x="4851" y="5738"/>
                </a:cubicBezTo>
                <a:cubicBezTo>
                  <a:pt x="4852" y="5738"/>
                  <a:pt x="4853" y="5738"/>
                  <a:pt x="4853" y="5738"/>
                </a:cubicBezTo>
                <a:lnTo>
                  <a:pt x="4923" y="5732"/>
                </a:lnTo>
                <a:lnTo>
                  <a:pt x="4936" y="5911"/>
                </a:lnTo>
                <a:cubicBezTo>
                  <a:pt x="4936" y="5920"/>
                  <a:pt x="4941" y="5929"/>
                  <a:pt x="4947" y="5934"/>
                </a:cubicBezTo>
                <a:lnTo>
                  <a:pt x="5061" y="6024"/>
                </a:lnTo>
                <a:lnTo>
                  <a:pt x="5161" y="6124"/>
                </a:lnTo>
                <a:lnTo>
                  <a:pt x="5183" y="6431"/>
                </a:lnTo>
                <a:cubicBezTo>
                  <a:pt x="5185" y="6440"/>
                  <a:pt x="5189" y="6450"/>
                  <a:pt x="5196" y="6455"/>
                </a:cubicBezTo>
                <a:lnTo>
                  <a:pt x="5315" y="6544"/>
                </a:lnTo>
                <a:lnTo>
                  <a:pt x="5428" y="6749"/>
                </a:lnTo>
                <a:lnTo>
                  <a:pt x="5559" y="6957"/>
                </a:lnTo>
                <a:cubicBezTo>
                  <a:pt x="5560" y="6960"/>
                  <a:pt x="5561" y="6962"/>
                  <a:pt x="5565" y="6964"/>
                </a:cubicBezTo>
                <a:lnTo>
                  <a:pt x="5673" y="7065"/>
                </a:lnTo>
                <a:cubicBezTo>
                  <a:pt x="5678" y="7071"/>
                  <a:pt x="5687" y="7075"/>
                  <a:pt x="5694" y="7075"/>
                </a:cubicBezTo>
                <a:cubicBezTo>
                  <a:pt x="5695" y="7075"/>
                  <a:pt x="5696" y="7075"/>
                  <a:pt x="5697" y="7075"/>
                </a:cubicBezTo>
                <a:lnTo>
                  <a:pt x="5787" y="7068"/>
                </a:lnTo>
                <a:lnTo>
                  <a:pt x="5860" y="7164"/>
                </a:lnTo>
                <a:cubicBezTo>
                  <a:pt x="5862" y="7167"/>
                  <a:pt x="5863" y="7169"/>
                  <a:pt x="5866" y="7170"/>
                </a:cubicBezTo>
                <a:lnTo>
                  <a:pt x="5961" y="7245"/>
                </a:lnTo>
                <a:lnTo>
                  <a:pt x="6064" y="7368"/>
                </a:lnTo>
                <a:lnTo>
                  <a:pt x="6128" y="7450"/>
                </a:lnTo>
                <a:lnTo>
                  <a:pt x="6133" y="7517"/>
                </a:lnTo>
                <a:lnTo>
                  <a:pt x="5834" y="7538"/>
                </a:lnTo>
                <a:cubicBezTo>
                  <a:pt x="5826" y="7539"/>
                  <a:pt x="5817" y="7543"/>
                  <a:pt x="5811" y="7549"/>
                </a:cubicBezTo>
                <a:cubicBezTo>
                  <a:pt x="5806" y="7556"/>
                  <a:pt x="5804" y="7564"/>
                  <a:pt x="5804" y="7573"/>
                </a:cubicBezTo>
                <a:lnTo>
                  <a:pt x="5810" y="7660"/>
                </a:lnTo>
                <a:lnTo>
                  <a:pt x="5640" y="7871"/>
                </a:lnTo>
                <a:lnTo>
                  <a:pt x="5321" y="7893"/>
                </a:lnTo>
                <a:cubicBezTo>
                  <a:pt x="5303" y="7894"/>
                  <a:pt x="5290" y="7910"/>
                  <a:pt x="5291" y="7928"/>
                </a:cubicBezTo>
                <a:lnTo>
                  <a:pt x="5314" y="8247"/>
                </a:lnTo>
                <a:cubicBezTo>
                  <a:pt x="5315" y="8256"/>
                  <a:pt x="5319" y="8264"/>
                  <a:pt x="5325" y="8269"/>
                </a:cubicBezTo>
                <a:lnTo>
                  <a:pt x="5440" y="8368"/>
                </a:lnTo>
                <a:lnTo>
                  <a:pt x="5454" y="8564"/>
                </a:lnTo>
                <a:cubicBezTo>
                  <a:pt x="5454" y="8571"/>
                  <a:pt x="5457" y="8580"/>
                  <a:pt x="5465" y="8585"/>
                </a:cubicBezTo>
                <a:lnTo>
                  <a:pt x="5561" y="8678"/>
                </a:lnTo>
                <a:lnTo>
                  <a:pt x="5574" y="8850"/>
                </a:lnTo>
                <a:lnTo>
                  <a:pt x="5506" y="8855"/>
                </a:lnTo>
                <a:cubicBezTo>
                  <a:pt x="5487" y="8856"/>
                  <a:pt x="5475" y="8872"/>
                  <a:pt x="5476" y="8890"/>
                </a:cubicBezTo>
                <a:lnTo>
                  <a:pt x="5478" y="8920"/>
                </a:lnTo>
                <a:lnTo>
                  <a:pt x="5478" y="8920"/>
                </a:lnTo>
                <a:lnTo>
                  <a:pt x="5424" y="8878"/>
                </a:lnTo>
                <a:lnTo>
                  <a:pt x="5405" y="8675"/>
                </a:lnTo>
                <a:cubicBezTo>
                  <a:pt x="5404" y="8663"/>
                  <a:pt x="5398" y="8653"/>
                  <a:pt x="5387" y="8648"/>
                </a:cubicBezTo>
                <a:lnTo>
                  <a:pt x="5170" y="8554"/>
                </a:lnTo>
                <a:cubicBezTo>
                  <a:pt x="5166" y="8553"/>
                  <a:pt x="5163" y="8551"/>
                  <a:pt x="5159" y="8551"/>
                </a:cubicBezTo>
                <a:cubicBezTo>
                  <a:pt x="5157" y="8551"/>
                  <a:pt x="5156" y="8551"/>
                  <a:pt x="5154" y="8552"/>
                </a:cubicBezTo>
                <a:lnTo>
                  <a:pt x="5052" y="8558"/>
                </a:lnTo>
                <a:cubicBezTo>
                  <a:pt x="5045" y="8559"/>
                  <a:pt x="5036" y="8564"/>
                  <a:pt x="5030" y="8570"/>
                </a:cubicBezTo>
                <a:cubicBezTo>
                  <a:pt x="5025" y="8576"/>
                  <a:pt x="5023" y="8584"/>
                  <a:pt x="5023" y="8594"/>
                </a:cubicBezTo>
                <a:lnTo>
                  <a:pt x="5025" y="8626"/>
                </a:lnTo>
                <a:lnTo>
                  <a:pt x="4962" y="8574"/>
                </a:lnTo>
                <a:cubicBezTo>
                  <a:pt x="4956" y="8568"/>
                  <a:pt x="4948" y="8565"/>
                  <a:pt x="4942" y="8565"/>
                </a:cubicBezTo>
                <a:cubicBezTo>
                  <a:pt x="4941" y="8565"/>
                  <a:pt x="4940" y="8565"/>
                  <a:pt x="4939" y="8566"/>
                </a:cubicBezTo>
                <a:lnTo>
                  <a:pt x="4512" y="8596"/>
                </a:lnTo>
                <a:cubicBezTo>
                  <a:pt x="4504" y="8597"/>
                  <a:pt x="4494" y="8601"/>
                  <a:pt x="4489" y="8607"/>
                </a:cubicBezTo>
                <a:lnTo>
                  <a:pt x="4397" y="8713"/>
                </a:lnTo>
                <a:lnTo>
                  <a:pt x="4207" y="8726"/>
                </a:lnTo>
                <a:lnTo>
                  <a:pt x="4108" y="8635"/>
                </a:lnTo>
                <a:cubicBezTo>
                  <a:pt x="4102" y="8628"/>
                  <a:pt x="4092" y="8627"/>
                  <a:pt x="4085" y="8626"/>
                </a:cubicBezTo>
                <a:cubicBezTo>
                  <a:pt x="4077" y="8626"/>
                  <a:pt x="4067" y="8630"/>
                  <a:pt x="4062" y="8636"/>
                </a:cubicBezTo>
                <a:lnTo>
                  <a:pt x="3964" y="8743"/>
                </a:lnTo>
                <a:lnTo>
                  <a:pt x="3792" y="8755"/>
                </a:lnTo>
                <a:lnTo>
                  <a:pt x="3787" y="8679"/>
                </a:lnTo>
                <a:cubicBezTo>
                  <a:pt x="3786" y="8668"/>
                  <a:pt x="3779" y="8657"/>
                  <a:pt x="3768" y="8652"/>
                </a:cubicBezTo>
                <a:lnTo>
                  <a:pt x="3557" y="8558"/>
                </a:lnTo>
                <a:cubicBezTo>
                  <a:pt x="3553" y="8557"/>
                  <a:pt x="3548" y="8556"/>
                  <a:pt x="3544" y="8556"/>
                </a:cubicBezTo>
                <a:cubicBezTo>
                  <a:pt x="3532" y="8556"/>
                  <a:pt x="3520" y="8563"/>
                  <a:pt x="3514" y="8575"/>
                </a:cubicBezTo>
                <a:lnTo>
                  <a:pt x="3422" y="8782"/>
                </a:lnTo>
                <a:lnTo>
                  <a:pt x="3342" y="8787"/>
                </a:lnTo>
                <a:cubicBezTo>
                  <a:pt x="3333" y="8787"/>
                  <a:pt x="3326" y="8792"/>
                  <a:pt x="3321" y="8797"/>
                </a:cubicBezTo>
                <a:lnTo>
                  <a:pt x="3233" y="8885"/>
                </a:lnTo>
                <a:lnTo>
                  <a:pt x="3149" y="8810"/>
                </a:lnTo>
                <a:cubicBezTo>
                  <a:pt x="3143" y="8806"/>
                  <a:pt x="3135" y="8803"/>
                  <a:pt x="3128" y="8803"/>
                </a:cubicBezTo>
                <a:cubicBezTo>
                  <a:pt x="3126" y="8803"/>
                  <a:pt x="3125" y="8803"/>
                  <a:pt x="3124" y="8803"/>
                </a:cubicBezTo>
                <a:lnTo>
                  <a:pt x="3030" y="8809"/>
                </a:lnTo>
                <a:lnTo>
                  <a:pt x="2807" y="8617"/>
                </a:lnTo>
                <a:cubicBezTo>
                  <a:pt x="2802" y="8612"/>
                  <a:pt x="2795" y="8609"/>
                  <a:pt x="2789" y="8609"/>
                </a:cubicBezTo>
                <a:cubicBezTo>
                  <a:pt x="2787" y="8609"/>
                  <a:pt x="2786" y="8609"/>
                  <a:pt x="2785" y="8609"/>
                </a:cubicBezTo>
                <a:lnTo>
                  <a:pt x="2676" y="8617"/>
                </a:lnTo>
                <a:cubicBezTo>
                  <a:pt x="2667" y="8617"/>
                  <a:pt x="2658" y="8622"/>
                  <a:pt x="2652" y="8628"/>
                </a:cubicBezTo>
                <a:lnTo>
                  <a:pt x="2573" y="8725"/>
                </a:lnTo>
                <a:lnTo>
                  <a:pt x="2390" y="8649"/>
                </a:lnTo>
                <a:lnTo>
                  <a:pt x="2385" y="8569"/>
                </a:lnTo>
                <a:cubicBezTo>
                  <a:pt x="2384" y="8551"/>
                  <a:pt x="2368" y="8538"/>
                  <a:pt x="2353" y="8538"/>
                </a:cubicBezTo>
                <a:cubicBezTo>
                  <a:pt x="2352" y="8538"/>
                  <a:pt x="2350" y="8538"/>
                  <a:pt x="2349" y="8539"/>
                </a:cubicBezTo>
                <a:lnTo>
                  <a:pt x="2171" y="8552"/>
                </a:lnTo>
                <a:lnTo>
                  <a:pt x="2165" y="8469"/>
                </a:lnTo>
                <a:cubicBezTo>
                  <a:pt x="2163" y="8452"/>
                  <a:pt x="2150" y="8438"/>
                  <a:pt x="2134" y="8438"/>
                </a:cubicBezTo>
                <a:cubicBezTo>
                  <a:pt x="2133" y="8438"/>
                  <a:pt x="2131" y="8438"/>
                  <a:pt x="2130" y="8439"/>
                </a:cubicBezTo>
                <a:lnTo>
                  <a:pt x="1270" y="8500"/>
                </a:lnTo>
                <a:lnTo>
                  <a:pt x="1052" y="8415"/>
                </a:lnTo>
                <a:cubicBezTo>
                  <a:pt x="1048" y="8414"/>
                  <a:pt x="1044" y="8413"/>
                  <a:pt x="1041" y="8413"/>
                </a:cubicBezTo>
                <a:cubicBezTo>
                  <a:pt x="1034" y="8413"/>
                  <a:pt x="1027" y="8415"/>
                  <a:pt x="1021" y="8419"/>
                </a:cubicBezTo>
                <a:cubicBezTo>
                  <a:pt x="1011" y="8425"/>
                  <a:pt x="1006" y="8435"/>
                  <a:pt x="1007" y="8448"/>
                </a:cubicBezTo>
                <a:lnTo>
                  <a:pt x="1009" y="8475"/>
                </a:lnTo>
                <a:lnTo>
                  <a:pt x="962" y="8438"/>
                </a:lnTo>
                <a:lnTo>
                  <a:pt x="949" y="8248"/>
                </a:lnTo>
                <a:lnTo>
                  <a:pt x="1042" y="8143"/>
                </a:lnTo>
                <a:cubicBezTo>
                  <a:pt x="1047" y="8137"/>
                  <a:pt x="1049" y="8128"/>
                  <a:pt x="1049" y="8120"/>
                </a:cubicBezTo>
                <a:lnTo>
                  <a:pt x="1021" y="7709"/>
                </a:lnTo>
                <a:lnTo>
                  <a:pt x="1120" y="7601"/>
                </a:lnTo>
                <a:cubicBezTo>
                  <a:pt x="1126" y="7595"/>
                  <a:pt x="1129" y="7586"/>
                  <a:pt x="1129" y="7576"/>
                </a:cubicBezTo>
                <a:lnTo>
                  <a:pt x="1122" y="7482"/>
                </a:lnTo>
                <a:lnTo>
                  <a:pt x="1203" y="7271"/>
                </a:lnTo>
                <a:lnTo>
                  <a:pt x="1308" y="7158"/>
                </a:lnTo>
                <a:lnTo>
                  <a:pt x="1502" y="6934"/>
                </a:lnTo>
                <a:cubicBezTo>
                  <a:pt x="1514" y="6920"/>
                  <a:pt x="1512" y="6900"/>
                  <a:pt x="1500" y="6888"/>
                </a:cubicBezTo>
                <a:lnTo>
                  <a:pt x="1384" y="6780"/>
                </a:lnTo>
                <a:cubicBezTo>
                  <a:pt x="1378" y="6775"/>
                  <a:pt x="1371" y="6771"/>
                  <a:pt x="1364" y="6771"/>
                </a:cubicBezTo>
                <a:cubicBezTo>
                  <a:pt x="1362" y="6771"/>
                  <a:pt x="1361" y="6771"/>
                  <a:pt x="1359" y="6772"/>
                </a:cubicBezTo>
                <a:lnTo>
                  <a:pt x="1156" y="6785"/>
                </a:lnTo>
                <a:lnTo>
                  <a:pt x="1058" y="6701"/>
                </a:lnTo>
                <a:cubicBezTo>
                  <a:pt x="1053" y="6697"/>
                  <a:pt x="1046" y="6693"/>
                  <a:pt x="1039" y="6693"/>
                </a:cubicBezTo>
                <a:cubicBezTo>
                  <a:pt x="1038" y="6693"/>
                  <a:pt x="1037" y="6693"/>
                  <a:pt x="1035" y="6694"/>
                </a:cubicBezTo>
                <a:lnTo>
                  <a:pt x="818" y="6709"/>
                </a:lnTo>
                <a:lnTo>
                  <a:pt x="614" y="6621"/>
                </a:lnTo>
                <a:lnTo>
                  <a:pt x="505" y="6527"/>
                </a:lnTo>
                <a:lnTo>
                  <a:pt x="296" y="6179"/>
                </a:lnTo>
                <a:lnTo>
                  <a:pt x="343" y="6175"/>
                </a:lnTo>
                <a:cubicBezTo>
                  <a:pt x="361" y="6174"/>
                  <a:pt x="374" y="6158"/>
                  <a:pt x="372" y="6140"/>
                </a:cubicBezTo>
                <a:lnTo>
                  <a:pt x="341" y="5699"/>
                </a:lnTo>
                <a:cubicBezTo>
                  <a:pt x="340" y="5690"/>
                  <a:pt x="336" y="5681"/>
                  <a:pt x="329" y="5676"/>
                </a:cubicBezTo>
                <a:lnTo>
                  <a:pt x="107" y="5484"/>
                </a:lnTo>
                <a:lnTo>
                  <a:pt x="86" y="5195"/>
                </a:lnTo>
                <a:lnTo>
                  <a:pt x="53" y="5197"/>
                </a:lnTo>
                <a:lnTo>
                  <a:pt x="53" y="5197"/>
                </a:lnTo>
                <a:lnTo>
                  <a:pt x="85" y="5181"/>
                </a:lnTo>
                <a:lnTo>
                  <a:pt x="81" y="5119"/>
                </a:lnTo>
                <a:lnTo>
                  <a:pt x="157" y="5114"/>
                </a:lnTo>
                <a:cubicBezTo>
                  <a:pt x="174" y="5113"/>
                  <a:pt x="188" y="5090"/>
                  <a:pt x="187" y="5071"/>
                </a:cubicBezTo>
                <a:lnTo>
                  <a:pt x="171" y="4856"/>
                </a:lnTo>
                <a:cubicBezTo>
                  <a:pt x="169" y="4839"/>
                  <a:pt x="156" y="4825"/>
                  <a:pt x="141" y="4825"/>
                </a:cubicBezTo>
                <a:cubicBezTo>
                  <a:pt x="139" y="4825"/>
                  <a:pt x="138" y="4825"/>
                  <a:pt x="136" y="4826"/>
                </a:cubicBezTo>
                <a:lnTo>
                  <a:pt x="85" y="4830"/>
                </a:lnTo>
                <a:lnTo>
                  <a:pt x="85" y="4830"/>
                </a:lnTo>
                <a:lnTo>
                  <a:pt x="153" y="4668"/>
                </a:lnTo>
                <a:cubicBezTo>
                  <a:pt x="157" y="4663"/>
                  <a:pt x="157" y="4658"/>
                  <a:pt x="157" y="4653"/>
                </a:cubicBezTo>
                <a:lnTo>
                  <a:pt x="136" y="4349"/>
                </a:lnTo>
                <a:lnTo>
                  <a:pt x="314" y="4249"/>
                </a:lnTo>
                <a:cubicBezTo>
                  <a:pt x="323" y="4244"/>
                  <a:pt x="329" y="4234"/>
                  <a:pt x="330" y="4224"/>
                </a:cubicBezTo>
                <a:cubicBezTo>
                  <a:pt x="340" y="4218"/>
                  <a:pt x="346" y="4206"/>
                  <a:pt x="345" y="4195"/>
                </a:cubicBezTo>
                <a:lnTo>
                  <a:pt x="310" y="3692"/>
                </a:lnTo>
                <a:lnTo>
                  <a:pt x="483" y="3583"/>
                </a:lnTo>
                <a:lnTo>
                  <a:pt x="782" y="3467"/>
                </a:lnTo>
                <a:lnTo>
                  <a:pt x="875" y="3549"/>
                </a:lnTo>
                <a:cubicBezTo>
                  <a:pt x="880" y="3554"/>
                  <a:pt x="888" y="3557"/>
                  <a:pt x="895" y="3557"/>
                </a:cubicBezTo>
                <a:cubicBezTo>
                  <a:pt x="896" y="3557"/>
                  <a:pt x="897" y="3556"/>
                  <a:pt x="898" y="3556"/>
                </a:cubicBezTo>
                <a:lnTo>
                  <a:pt x="1332" y="3525"/>
                </a:lnTo>
                <a:cubicBezTo>
                  <a:pt x="1345" y="3524"/>
                  <a:pt x="1356" y="3515"/>
                  <a:pt x="1360" y="3500"/>
                </a:cubicBezTo>
                <a:lnTo>
                  <a:pt x="1360" y="3499"/>
                </a:lnTo>
                <a:cubicBezTo>
                  <a:pt x="1363" y="3495"/>
                  <a:pt x="1365" y="3492"/>
                  <a:pt x="1366" y="3487"/>
                </a:cubicBezTo>
                <a:lnTo>
                  <a:pt x="1453" y="3160"/>
                </a:lnTo>
                <a:cubicBezTo>
                  <a:pt x="1454" y="3155"/>
                  <a:pt x="1454" y="3153"/>
                  <a:pt x="1454" y="3149"/>
                </a:cubicBezTo>
                <a:lnTo>
                  <a:pt x="1447" y="3041"/>
                </a:lnTo>
                <a:cubicBezTo>
                  <a:pt x="1445" y="3032"/>
                  <a:pt x="1441" y="3024"/>
                  <a:pt x="1434" y="3019"/>
                </a:cubicBezTo>
                <a:lnTo>
                  <a:pt x="1350" y="2945"/>
                </a:lnTo>
                <a:lnTo>
                  <a:pt x="1411" y="2870"/>
                </a:lnTo>
                <a:cubicBezTo>
                  <a:pt x="1413" y="2867"/>
                  <a:pt x="1415" y="2862"/>
                  <a:pt x="1416" y="2855"/>
                </a:cubicBezTo>
                <a:lnTo>
                  <a:pt x="1423" y="2847"/>
                </a:lnTo>
                <a:cubicBezTo>
                  <a:pt x="1428" y="2841"/>
                  <a:pt x="1431" y="2833"/>
                  <a:pt x="1431" y="2823"/>
                </a:cubicBezTo>
                <a:lnTo>
                  <a:pt x="1403" y="2445"/>
                </a:lnTo>
                <a:lnTo>
                  <a:pt x="1471" y="2440"/>
                </a:lnTo>
                <a:cubicBezTo>
                  <a:pt x="1479" y="2438"/>
                  <a:pt x="1488" y="2435"/>
                  <a:pt x="1493" y="2428"/>
                </a:cubicBezTo>
                <a:cubicBezTo>
                  <a:pt x="1497" y="2422"/>
                  <a:pt x="1500" y="2417"/>
                  <a:pt x="1501" y="2412"/>
                </a:cubicBezTo>
                <a:cubicBezTo>
                  <a:pt x="1506" y="2406"/>
                  <a:pt x="1509" y="2396"/>
                  <a:pt x="1509" y="2389"/>
                </a:cubicBezTo>
                <a:lnTo>
                  <a:pt x="1488" y="2088"/>
                </a:lnTo>
                <a:lnTo>
                  <a:pt x="1567" y="1992"/>
                </a:lnTo>
                <a:cubicBezTo>
                  <a:pt x="1568" y="1990"/>
                  <a:pt x="1568" y="1989"/>
                  <a:pt x="1569" y="1988"/>
                </a:cubicBezTo>
                <a:lnTo>
                  <a:pt x="1579" y="1979"/>
                </a:lnTo>
                <a:cubicBezTo>
                  <a:pt x="1585" y="1973"/>
                  <a:pt x="1588" y="1963"/>
                  <a:pt x="1588" y="1954"/>
                </a:cubicBezTo>
                <a:cubicBezTo>
                  <a:pt x="1588" y="1946"/>
                  <a:pt x="1583" y="1936"/>
                  <a:pt x="1577" y="1931"/>
                </a:cubicBezTo>
                <a:lnTo>
                  <a:pt x="1473" y="1848"/>
                </a:lnTo>
                <a:lnTo>
                  <a:pt x="1465" y="1751"/>
                </a:lnTo>
                <a:cubicBezTo>
                  <a:pt x="1464" y="1735"/>
                  <a:pt x="1451" y="1721"/>
                  <a:pt x="1436" y="1721"/>
                </a:cubicBezTo>
                <a:cubicBezTo>
                  <a:pt x="1434" y="1721"/>
                  <a:pt x="1433" y="1721"/>
                  <a:pt x="1431" y="1722"/>
                </a:cubicBezTo>
                <a:lnTo>
                  <a:pt x="1355" y="1727"/>
                </a:lnTo>
                <a:lnTo>
                  <a:pt x="1351" y="1664"/>
                </a:lnTo>
                <a:lnTo>
                  <a:pt x="1443" y="1558"/>
                </a:lnTo>
                <a:cubicBezTo>
                  <a:pt x="1449" y="1552"/>
                  <a:pt x="1452" y="1545"/>
                  <a:pt x="1452" y="1535"/>
                </a:cubicBezTo>
                <a:lnTo>
                  <a:pt x="1447" y="1459"/>
                </a:lnTo>
                <a:lnTo>
                  <a:pt x="1941" y="1425"/>
                </a:lnTo>
                <a:lnTo>
                  <a:pt x="2119" y="1498"/>
                </a:lnTo>
                <a:lnTo>
                  <a:pt x="2053" y="1579"/>
                </a:lnTo>
                <a:cubicBezTo>
                  <a:pt x="2047" y="1586"/>
                  <a:pt x="2045" y="1595"/>
                  <a:pt x="2045" y="1603"/>
                </a:cubicBezTo>
                <a:lnTo>
                  <a:pt x="2053" y="1711"/>
                </a:lnTo>
                <a:cubicBezTo>
                  <a:pt x="2055" y="1720"/>
                  <a:pt x="2058" y="1728"/>
                  <a:pt x="2064" y="1733"/>
                </a:cubicBezTo>
                <a:cubicBezTo>
                  <a:pt x="2070" y="1737"/>
                  <a:pt x="2077" y="1741"/>
                  <a:pt x="2083" y="1741"/>
                </a:cubicBezTo>
                <a:cubicBezTo>
                  <a:pt x="2085" y="1741"/>
                  <a:pt x="2086" y="1741"/>
                  <a:pt x="2088" y="1740"/>
                </a:cubicBezTo>
                <a:lnTo>
                  <a:pt x="2189" y="1733"/>
                </a:lnTo>
                <a:cubicBezTo>
                  <a:pt x="2208" y="1732"/>
                  <a:pt x="2220" y="1717"/>
                  <a:pt x="2219" y="1698"/>
                </a:cubicBezTo>
                <a:lnTo>
                  <a:pt x="2214" y="1623"/>
                </a:lnTo>
                <a:lnTo>
                  <a:pt x="2257" y="1620"/>
                </a:lnTo>
                <a:lnTo>
                  <a:pt x="2270" y="1806"/>
                </a:lnTo>
                <a:cubicBezTo>
                  <a:pt x="2270" y="1811"/>
                  <a:pt x="2272" y="1816"/>
                  <a:pt x="2275" y="1822"/>
                </a:cubicBezTo>
                <a:lnTo>
                  <a:pt x="2397" y="2015"/>
                </a:lnTo>
                <a:cubicBezTo>
                  <a:pt x="2404" y="2024"/>
                  <a:pt x="2414" y="2031"/>
                  <a:pt x="2426" y="2031"/>
                </a:cubicBezTo>
                <a:cubicBezTo>
                  <a:pt x="2429" y="2031"/>
                  <a:pt x="2432" y="2030"/>
                  <a:pt x="2436" y="2029"/>
                </a:cubicBezTo>
                <a:cubicBezTo>
                  <a:pt x="2449" y="2024"/>
                  <a:pt x="2459" y="2009"/>
                  <a:pt x="2458" y="1995"/>
                </a:cubicBezTo>
                <a:lnTo>
                  <a:pt x="2451" y="1909"/>
                </a:lnTo>
                <a:lnTo>
                  <a:pt x="2542" y="1811"/>
                </a:lnTo>
                <a:cubicBezTo>
                  <a:pt x="2548" y="1805"/>
                  <a:pt x="2551" y="1796"/>
                  <a:pt x="2551" y="1786"/>
                </a:cubicBezTo>
                <a:lnTo>
                  <a:pt x="2522" y="1383"/>
                </a:lnTo>
                <a:lnTo>
                  <a:pt x="2902" y="1355"/>
                </a:lnTo>
                <a:lnTo>
                  <a:pt x="3012" y="1444"/>
                </a:lnTo>
                <a:lnTo>
                  <a:pt x="3125" y="1649"/>
                </a:lnTo>
                <a:cubicBezTo>
                  <a:pt x="3132" y="1659"/>
                  <a:pt x="3143" y="1666"/>
                  <a:pt x="3154" y="1666"/>
                </a:cubicBezTo>
                <a:cubicBezTo>
                  <a:pt x="3157" y="1666"/>
                  <a:pt x="3160" y="1666"/>
                  <a:pt x="3162" y="1664"/>
                </a:cubicBezTo>
                <a:cubicBezTo>
                  <a:pt x="3177" y="1659"/>
                  <a:pt x="3187" y="1646"/>
                  <a:pt x="3186" y="1630"/>
                </a:cubicBezTo>
                <a:lnTo>
                  <a:pt x="3171" y="1413"/>
                </a:lnTo>
                <a:cubicBezTo>
                  <a:pt x="3171" y="1401"/>
                  <a:pt x="3162" y="1391"/>
                  <a:pt x="3151" y="1385"/>
                </a:cubicBezTo>
                <a:lnTo>
                  <a:pt x="2932" y="1295"/>
                </a:lnTo>
                <a:lnTo>
                  <a:pt x="2852" y="1219"/>
                </a:lnTo>
                <a:lnTo>
                  <a:pt x="2925" y="1136"/>
                </a:lnTo>
                <a:cubicBezTo>
                  <a:pt x="2931" y="1128"/>
                  <a:pt x="2933" y="1116"/>
                  <a:pt x="2931" y="1107"/>
                </a:cubicBezTo>
                <a:cubicBezTo>
                  <a:pt x="2928" y="1098"/>
                  <a:pt x="2921" y="1089"/>
                  <a:pt x="2912" y="1085"/>
                </a:cubicBezTo>
                <a:lnTo>
                  <a:pt x="2706" y="999"/>
                </a:lnTo>
                <a:lnTo>
                  <a:pt x="2692" y="802"/>
                </a:lnTo>
                <a:cubicBezTo>
                  <a:pt x="2691" y="793"/>
                  <a:pt x="2687" y="786"/>
                  <a:pt x="2680" y="780"/>
                </a:cubicBezTo>
                <a:cubicBezTo>
                  <a:pt x="2674" y="776"/>
                  <a:pt x="2667" y="772"/>
                  <a:pt x="2659" y="772"/>
                </a:cubicBezTo>
                <a:cubicBezTo>
                  <a:pt x="2658" y="772"/>
                  <a:pt x="2657" y="772"/>
                  <a:pt x="2656" y="772"/>
                </a:cubicBezTo>
                <a:lnTo>
                  <a:pt x="2589" y="777"/>
                </a:lnTo>
                <a:lnTo>
                  <a:pt x="2587" y="735"/>
                </a:lnTo>
                <a:lnTo>
                  <a:pt x="2654" y="729"/>
                </a:lnTo>
                <a:cubicBezTo>
                  <a:pt x="2660" y="729"/>
                  <a:pt x="2665" y="728"/>
                  <a:pt x="2668" y="725"/>
                </a:cubicBezTo>
                <a:lnTo>
                  <a:pt x="2878" y="602"/>
                </a:lnTo>
                <a:cubicBezTo>
                  <a:pt x="2889" y="595"/>
                  <a:pt x="2895" y="584"/>
                  <a:pt x="2894" y="572"/>
                </a:cubicBezTo>
                <a:lnTo>
                  <a:pt x="2886" y="464"/>
                </a:lnTo>
                <a:cubicBezTo>
                  <a:pt x="2886" y="455"/>
                  <a:pt x="2881" y="447"/>
                  <a:pt x="2875" y="442"/>
                </a:cubicBezTo>
                <a:lnTo>
                  <a:pt x="2777" y="356"/>
                </a:lnTo>
                <a:lnTo>
                  <a:pt x="2766" y="198"/>
                </a:lnTo>
                <a:cubicBezTo>
                  <a:pt x="2780" y="194"/>
                  <a:pt x="2792" y="182"/>
                  <a:pt x="2792" y="166"/>
                </a:cubicBezTo>
                <a:lnTo>
                  <a:pt x="2792" y="163"/>
                </a:lnTo>
                <a:lnTo>
                  <a:pt x="2787" y="95"/>
                </a:lnTo>
                <a:lnTo>
                  <a:pt x="2836" y="92"/>
                </a:lnTo>
                <a:close/>
                <a:moveTo>
                  <a:pt x="2748" y="0"/>
                </a:moveTo>
                <a:cubicBezTo>
                  <a:pt x="2747" y="0"/>
                  <a:pt x="2746" y="1"/>
                  <a:pt x="2745" y="1"/>
                </a:cubicBezTo>
                <a:lnTo>
                  <a:pt x="2717" y="3"/>
                </a:lnTo>
                <a:cubicBezTo>
                  <a:pt x="2698" y="5"/>
                  <a:pt x="2686" y="20"/>
                  <a:pt x="2687" y="38"/>
                </a:cubicBezTo>
                <a:lnTo>
                  <a:pt x="2710" y="364"/>
                </a:lnTo>
                <a:cubicBezTo>
                  <a:pt x="2710" y="372"/>
                  <a:pt x="2714" y="381"/>
                  <a:pt x="2720" y="386"/>
                </a:cubicBezTo>
                <a:lnTo>
                  <a:pt x="2818" y="471"/>
                </a:lnTo>
                <a:lnTo>
                  <a:pt x="2823" y="547"/>
                </a:lnTo>
                <a:lnTo>
                  <a:pt x="2639" y="657"/>
                </a:lnTo>
                <a:lnTo>
                  <a:pt x="2546" y="663"/>
                </a:lnTo>
                <a:cubicBezTo>
                  <a:pt x="2538" y="664"/>
                  <a:pt x="2529" y="668"/>
                  <a:pt x="2524" y="674"/>
                </a:cubicBezTo>
                <a:cubicBezTo>
                  <a:pt x="2519" y="682"/>
                  <a:pt x="2516" y="689"/>
                  <a:pt x="2516" y="698"/>
                </a:cubicBezTo>
                <a:lnTo>
                  <a:pt x="2524" y="807"/>
                </a:lnTo>
                <a:cubicBezTo>
                  <a:pt x="2525" y="815"/>
                  <a:pt x="2529" y="823"/>
                  <a:pt x="2536" y="828"/>
                </a:cubicBezTo>
                <a:cubicBezTo>
                  <a:pt x="2541" y="833"/>
                  <a:pt x="2547" y="836"/>
                  <a:pt x="2554" y="836"/>
                </a:cubicBezTo>
                <a:cubicBezTo>
                  <a:pt x="2556" y="836"/>
                  <a:pt x="2557" y="836"/>
                  <a:pt x="2559" y="836"/>
                </a:cubicBezTo>
                <a:lnTo>
                  <a:pt x="2626" y="832"/>
                </a:lnTo>
                <a:lnTo>
                  <a:pt x="2640" y="1016"/>
                </a:lnTo>
                <a:cubicBezTo>
                  <a:pt x="2640" y="1027"/>
                  <a:pt x="2647" y="1038"/>
                  <a:pt x="2660" y="1043"/>
                </a:cubicBezTo>
                <a:lnTo>
                  <a:pt x="2843" y="1119"/>
                </a:lnTo>
                <a:lnTo>
                  <a:pt x="2779" y="1192"/>
                </a:lnTo>
                <a:cubicBezTo>
                  <a:pt x="2767" y="1204"/>
                  <a:pt x="2769" y="1225"/>
                  <a:pt x="2781" y="1238"/>
                </a:cubicBezTo>
                <a:lnTo>
                  <a:pt x="2835" y="1288"/>
                </a:lnTo>
                <a:lnTo>
                  <a:pt x="2484" y="1313"/>
                </a:lnTo>
                <a:cubicBezTo>
                  <a:pt x="2465" y="1314"/>
                  <a:pt x="2452" y="1329"/>
                  <a:pt x="2453" y="1348"/>
                </a:cubicBezTo>
                <a:lnTo>
                  <a:pt x="2484" y="1770"/>
                </a:lnTo>
                <a:lnTo>
                  <a:pt x="2392" y="1866"/>
                </a:lnTo>
                <a:cubicBezTo>
                  <a:pt x="2391" y="1870"/>
                  <a:pt x="2390" y="1871"/>
                  <a:pt x="2389" y="1874"/>
                </a:cubicBezTo>
                <a:lnTo>
                  <a:pt x="2334" y="1786"/>
                </a:lnTo>
                <a:lnTo>
                  <a:pt x="2319" y="1576"/>
                </a:lnTo>
                <a:cubicBezTo>
                  <a:pt x="2318" y="1567"/>
                  <a:pt x="2314" y="1558"/>
                  <a:pt x="2308" y="1553"/>
                </a:cubicBezTo>
                <a:cubicBezTo>
                  <a:pt x="2303" y="1549"/>
                  <a:pt x="2296" y="1545"/>
                  <a:pt x="2289" y="1545"/>
                </a:cubicBezTo>
                <a:cubicBezTo>
                  <a:pt x="2288" y="1545"/>
                  <a:pt x="2286" y="1545"/>
                  <a:pt x="2285" y="1546"/>
                </a:cubicBezTo>
                <a:lnTo>
                  <a:pt x="2176" y="1553"/>
                </a:lnTo>
                <a:cubicBezTo>
                  <a:pt x="2158" y="1554"/>
                  <a:pt x="2145" y="1571"/>
                  <a:pt x="2146" y="1588"/>
                </a:cubicBezTo>
                <a:lnTo>
                  <a:pt x="2151" y="1664"/>
                </a:lnTo>
                <a:lnTo>
                  <a:pt x="2115" y="1667"/>
                </a:lnTo>
                <a:lnTo>
                  <a:pt x="2111" y="1604"/>
                </a:lnTo>
                <a:lnTo>
                  <a:pt x="2197" y="1499"/>
                </a:lnTo>
                <a:cubicBezTo>
                  <a:pt x="2204" y="1491"/>
                  <a:pt x="2207" y="1480"/>
                  <a:pt x="2204" y="1470"/>
                </a:cubicBezTo>
                <a:cubicBezTo>
                  <a:pt x="2201" y="1459"/>
                  <a:pt x="2193" y="1452"/>
                  <a:pt x="2184" y="1448"/>
                </a:cubicBezTo>
                <a:lnTo>
                  <a:pt x="1958" y="1355"/>
                </a:lnTo>
                <a:cubicBezTo>
                  <a:pt x="1955" y="1354"/>
                  <a:pt x="1951" y="1352"/>
                  <a:pt x="1948" y="1352"/>
                </a:cubicBezTo>
                <a:cubicBezTo>
                  <a:pt x="1946" y="1352"/>
                  <a:pt x="1945" y="1353"/>
                  <a:pt x="1943" y="1353"/>
                </a:cubicBezTo>
                <a:lnTo>
                  <a:pt x="1408" y="1391"/>
                </a:lnTo>
                <a:cubicBezTo>
                  <a:pt x="1390" y="1392"/>
                  <a:pt x="1377" y="1407"/>
                  <a:pt x="1379" y="1426"/>
                </a:cubicBezTo>
                <a:lnTo>
                  <a:pt x="1385" y="1521"/>
                </a:lnTo>
                <a:lnTo>
                  <a:pt x="1292" y="1626"/>
                </a:lnTo>
                <a:cubicBezTo>
                  <a:pt x="1287" y="1632"/>
                  <a:pt x="1285" y="1641"/>
                  <a:pt x="1285" y="1650"/>
                </a:cubicBezTo>
                <a:lnTo>
                  <a:pt x="1292" y="1758"/>
                </a:lnTo>
                <a:cubicBezTo>
                  <a:pt x="1294" y="1767"/>
                  <a:pt x="1298" y="1775"/>
                  <a:pt x="1304" y="1780"/>
                </a:cubicBezTo>
                <a:cubicBezTo>
                  <a:pt x="1310" y="1784"/>
                  <a:pt x="1316" y="1788"/>
                  <a:pt x="1323" y="1788"/>
                </a:cubicBezTo>
                <a:cubicBezTo>
                  <a:pt x="1325" y="1788"/>
                  <a:pt x="1326" y="1788"/>
                  <a:pt x="1328" y="1787"/>
                </a:cubicBezTo>
                <a:lnTo>
                  <a:pt x="1403" y="1782"/>
                </a:lnTo>
                <a:lnTo>
                  <a:pt x="1408" y="1860"/>
                </a:lnTo>
                <a:cubicBezTo>
                  <a:pt x="1408" y="1870"/>
                  <a:pt x="1413" y="1879"/>
                  <a:pt x="1421" y="1884"/>
                </a:cubicBezTo>
                <a:lnTo>
                  <a:pt x="1510" y="1956"/>
                </a:lnTo>
                <a:lnTo>
                  <a:pt x="1431" y="2053"/>
                </a:lnTo>
                <a:cubicBezTo>
                  <a:pt x="1426" y="2060"/>
                  <a:pt x="1423" y="2068"/>
                  <a:pt x="1423" y="2077"/>
                </a:cubicBezTo>
                <a:lnTo>
                  <a:pt x="1443" y="2368"/>
                </a:lnTo>
                <a:cubicBezTo>
                  <a:pt x="1442" y="2368"/>
                  <a:pt x="1441" y="2369"/>
                  <a:pt x="1441" y="2370"/>
                </a:cubicBezTo>
                <a:lnTo>
                  <a:pt x="1369" y="2376"/>
                </a:lnTo>
                <a:cubicBezTo>
                  <a:pt x="1350" y="2377"/>
                  <a:pt x="1337" y="2393"/>
                  <a:pt x="1338" y="2411"/>
                </a:cubicBezTo>
                <a:lnTo>
                  <a:pt x="1366" y="2810"/>
                </a:lnTo>
                <a:lnTo>
                  <a:pt x="1363" y="2814"/>
                </a:lnTo>
                <a:cubicBezTo>
                  <a:pt x="1359" y="2818"/>
                  <a:pt x="1358" y="2825"/>
                  <a:pt x="1356" y="2832"/>
                </a:cubicBezTo>
                <a:lnTo>
                  <a:pt x="1282" y="2922"/>
                </a:lnTo>
                <a:cubicBezTo>
                  <a:pt x="1271" y="2937"/>
                  <a:pt x="1273" y="2957"/>
                  <a:pt x="1286" y="2968"/>
                </a:cubicBezTo>
                <a:lnTo>
                  <a:pt x="1385" y="3054"/>
                </a:lnTo>
                <a:lnTo>
                  <a:pt x="1391" y="3144"/>
                </a:lnTo>
                <a:lnTo>
                  <a:pt x="1311" y="3452"/>
                </a:lnTo>
                <a:cubicBezTo>
                  <a:pt x="1309" y="3453"/>
                  <a:pt x="1308" y="3456"/>
                  <a:pt x="1307" y="3457"/>
                </a:cubicBezTo>
                <a:lnTo>
                  <a:pt x="908" y="3486"/>
                </a:lnTo>
                <a:lnTo>
                  <a:pt x="811" y="3400"/>
                </a:lnTo>
                <a:cubicBezTo>
                  <a:pt x="805" y="3394"/>
                  <a:pt x="798" y="3391"/>
                  <a:pt x="790" y="3391"/>
                </a:cubicBezTo>
                <a:cubicBezTo>
                  <a:pt x="786" y="3391"/>
                  <a:pt x="781" y="3392"/>
                  <a:pt x="777" y="3394"/>
                </a:cubicBezTo>
                <a:lnTo>
                  <a:pt x="454" y="3521"/>
                </a:lnTo>
                <a:lnTo>
                  <a:pt x="260" y="3642"/>
                </a:lnTo>
                <a:cubicBezTo>
                  <a:pt x="249" y="3649"/>
                  <a:pt x="242" y="3660"/>
                  <a:pt x="244" y="3672"/>
                </a:cubicBezTo>
                <a:lnTo>
                  <a:pt x="278" y="4175"/>
                </a:lnTo>
                <a:cubicBezTo>
                  <a:pt x="271" y="4180"/>
                  <a:pt x="266" y="4187"/>
                  <a:pt x="265" y="4197"/>
                </a:cubicBezTo>
                <a:lnTo>
                  <a:pt x="86" y="4297"/>
                </a:lnTo>
                <a:cubicBezTo>
                  <a:pt x="74" y="4303"/>
                  <a:pt x="68" y="4315"/>
                  <a:pt x="69" y="4328"/>
                </a:cubicBezTo>
                <a:lnTo>
                  <a:pt x="91" y="4644"/>
                </a:lnTo>
                <a:lnTo>
                  <a:pt x="5" y="4847"/>
                </a:lnTo>
                <a:cubicBezTo>
                  <a:pt x="0" y="4858"/>
                  <a:pt x="1" y="4869"/>
                  <a:pt x="8" y="4879"/>
                </a:cubicBezTo>
                <a:cubicBezTo>
                  <a:pt x="14" y="4887"/>
                  <a:pt x="22" y="4892"/>
                  <a:pt x="32" y="4892"/>
                </a:cubicBezTo>
                <a:cubicBezTo>
                  <a:pt x="33" y="4892"/>
                  <a:pt x="35" y="4891"/>
                  <a:pt x="37" y="4891"/>
                </a:cubicBezTo>
                <a:lnTo>
                  <a:pt x="109" y="4886"/>
                </a:lnTo>
                <a:lnTo>
                  <a:pt x="120" y="5046"/>
                </a:lnTo>
                <a:lnTo>
                  <a:pt x="44" y="5052"/>
                </a:lnTo>
                <a:cubicBezTo>
                  <a:pt x="26" y="5053"/>
                  <a:pt x="13" y="5068"/>
                  <a:pt x="15" y="5087"/>
                </a:cubicBezTo>
                <a:lnTo>
                  <a:pt x="21" y="5181"/>
                </a:lnTo>
                <a:lnTo>
                  <a:pt x="22" y="5195"/>
                </a:lnTo>
                <a:lnTo>
                  <a:pt x="43" y="5498"/>
                </a:lnTo>
                <a:cubicBezTo>
                  <a:pt x="44" y="5508"/>
                  <a:pt x="48" y="5515"/>
                  <a:pt x="55" y="5520"/>
                </a:cubicBezTo>
                <a:lnTo>
                  <a:pt x="277" y="5713"/>
                </a:lnTo>
                <a:lnTo>
                  <a:pt x="304" y="6108"/>
                </a:lnTo>
                <a:lnTo>
                  <a:pt x="236" y="6114"/>
                </a:lnTo>
                <a:cubicBezTo>
                  <a:pt x="225" y="6115"/>
                  <a:pt x="215" y="6122"/>
                  <a:pt x="210" y="6132"/>
                </a:cubicBezTo>
                <a:cubicBezTo>
                  <a:pt x="204" y="6141"/>
                  <a:pt x="204" y="6154"/>
                  <a:pt x="211" y="6164"/>
                </a:cubicBezTo>
                <a:lnTo>
                  <a:pt x="452" y="6561"/>
                </a:lnTo>
                <a:cubicBezTo>
                  <a:pt x="453" y="6564"/>
                  <a:pt x="455" y="6566"/>
                  <a:pt x="458" y="6570"/>
                </a:cubicBezTo>
                <a:lnTo>
                  <a:pt x="574" y="6670"/>
                </a:lnTo>
                <a:cubicBezTo>
                  <a:pt x="577" y="6672"/>
                  <a:pt x="580" y="6674"/>
                  <a:pt x="583" y="6675"/>
                </a:cubicBezTo>
                <a:lnTo>
                  <a:pt x="799" y="6768"/>
                </a:lnTo>
                <a:cubicBezTo>
                  <a:pt x="805" y="6771"/>
                  <a:pt x="809" y="6771"/>
                  <a:pt x="815" y="6771"/>
                </a:cubicBezTo>
                <a:lnTo>
                  <a:pt x="1026" y="6757"/>
                </a:lnTo>
                <a:lnTo>
                  <a:pt x="1124" y="6841"/>
                </a:lnTo>
                <a:cubicBezTo>
                  <a:pt x="1129" y="6846"/>
                  <a:pt x="1135" y="6849"/>
                  <a:pt x="1142" y="6849"/>
                </a:cubicBezTo>
                <a:cubicBezTo>
                  <a:pt x="1143" y="6849"/>
                  <a:pt x="1145" y="6849"/>
                  <a:pt x="1147" y="6849"/>
                </a:cubicBezTo>
                <a:lnTo>
                  <a:pt x="1350" y="6835"/>
                </a:lnTo>
                <a:lnTo>
                  <a:pt x="1433" y="6913"/>
                </a:lnTo>
                <a:lnTo>
                  <a:pt x="1260" y="7112"/>
                </a:lnTo>
                <a:lnTo>
                  <a:pt x="1151" y="7229"/>
                </a:lnTo>
                <a:cubicBezTo>
                  <a:pt x="1148" y="7232"/>
                  <a:pt x="1146" y="7236"/>
                  <a:pt x="1145" y="7239"/>
                </a:cubicBezTo>
                <a:lnTo>
                  <a:pt x="1060" y="7463"/>
                </a:lnTo>
                <a:cubicBezTo>
                  <a:pt x="1057" y="7468"/>
                  <a:pt x="1057" y="7472"/>
                  <a:pt x="1057" y="7478"/>
                </a:cubicBezTo>
                <a:lnTo>
                  <a:pt x="1063" y="7566"/>
                </a:lnTo>
                <a:lnTo>
                  <a:pt x="965" y="7673"/>
                </a:lnTo>
                <a:cubicBezTo>
                  <a:pt x="958" y="7680"/>
                  <a:pt x="955" y="7689"/>
                  <a:pt x="955" y="7697"/>
                </a:cubicBezTo>
                <a:lnTo>
                  <a:pt x="984" y="8111"/>
                </a:lnTo>
                <a:lnTo>
                  <a:pt x="892" y="8216"/>
                </a:lnTo>
                <a:cubicBezTo>
                  <a:pt x="886" y="8222"/>
                  <a:pt x="884" y="8230"/>
                  <a:pt x="884" y="8239"/>
                </a:cubicBezTo>
                <a:lnTo>
                  <a:pt x="901" y="8472"/>
                </a:lnTo>
                <a:cubicBezTo>
                  <a:pt x="902" y="8489"/>
                  <a:pt x="917" y="8502"/>
                  <a:pt x="933" y="8502"/>
                </a:cubicBezTo>
                <a:cubicBezTo>
                  <a:pt x="934" y="8502"/>
                  <a:pt x="935" y="8503"/>
                  <a:pt x="936" y="8503"/>
                </a:cubicBezTo>
                <a:cubicBezTo>
                  <a:pt x="937" y="8503"/>
                  <a:pt x="938" y="8502"/>
                  <a:pt x="940" y="8502"/>
                </a:cubicBezTo>
                <a:lnTo>
                  <a:pt x="1027" y="8574"/>
                </a:lnTo>
                <a:cubicBezTo>
                  <a:pt x="1033" y="8578"/>
                  <a:pt x="1040" y="8581"/>
                  <a:pt x="1048" y="8581"/>
                </a:cubicBezTo>
                <a:cubicBezTo>
                  <a:pt x="1053" y="8581"/>
                  <a:pt x="1058" y="8580"/>
                  <a:pt x="1062" y="8577"/>
                </a:cubicBezTo>
                <a:cubicBezTo>
                  <a:pt x="1074" y="8571"/>
                  <a:pt x="1082" y="8559"/>
                  <a:pt x="1080" y="8546"/>
                </a:cubicBezTo>
                <a:lnTo>
                  <a:pt x="1077" y="8496"/>
                </a:lnTo>
                <a:lnTo>
                  <a:pt x="1077" y="8496"/>
                </a:lnTo>
                <a:lnTo>
                  <a:pt x="1252" y="8564"/>
                </a:lnTo>
                <a:cubicBezTo>
                  <a:pt x="1256" y="8565"/>
                  <a:pt x="1260" y="8566"/>
                  <a:pt x="1263" y="8566"/>
                </a:cubicBezTo>
                <a:cubicBezTo>
                  <a:pt x="1265" y="8566"/>
                  <a:pt x="1266" y="8566"/>
                  <a:pt x="1266" y="8566"/>
                </a:cubicBezTo>
                <a:lnTo>
                  <a:pt x="2103" y="8507"/>
                </a:lnTo>
                <a:lnTo>
                  <a:pt x="2109" y="8591"/>
                </a:lnTo>
                <a:cubicBezTo>
                  <a:pt x="2110" y="8598"/>
                  <a:pt x="2114" y="8607"/>
                  <a:pt x="2120" y="8612"/>
                </a:cubicBezTo>
                <a:cubicBezTo>
                  <a:pt x="2127" y="8617"/>
                  <a:pt x="2133" y="8621"/>
                  <a:pt x="2141" y="8621"/>
                </a:cubicBezTo>
                <a:cubicBezTo>
                  <a:pt x="2142" y="8621"/>
                  <a:pt x="2143" y="8621"/>
                  <a:pt x="2144" y="8621"/>
                </a:cubicBezTo>
                <a:lnTo>
                  <a:pt x="2322" y="8607"/>
                </a:lnTo>
                <a:lnTo>
                  <a:pt x="2327" y="8675"/>
                </a:lnTo>
                <a:cubicBezTo>
                  <a:pt x="2327" y="8686"/>
                  <a:pt x="2336" y="8697"/>
                  <a:pt x="2347" y="8702"/>
                </a:cubicBezTo>
                <a:lnTo>
                  <a:pt x="2572" y="8796"/>
                </a:lnTo>
                <a:cubicBezTo>
                  <a:pt x="2576" y="8798"/>
                  <a:pt x="2581" y="8799"/>
                  <a:pt x="2586" y="8799"/>
                </a:cubicBezTo>
                <a:cubicBezTo>
                  <a:pt x="2595" y="8799"/>
                  <a:pt x="2603" y="8795"/>
                  <a:pt x="2610" y="8787"/>
                </a:cubicBezTo>
                <a:lnTo>
                  <a:pt x="2696" y="8681"/>
                </a:lnTo>
                <a:lnTo>
                  <a:pt x="2776" y="8676"/>
                </a:lnTo>
                <a:lnTo>
                  <a:pt x="2999" y="8869"/>
                </a:lnTo>
                <a:cubicBezTo>
                  <a:pt x="3005" y="8873"/>
                  <a:pt x="3012" y="8877"/>
                  <a:pt x="3019" y="8877"/>
                </a:cubicBezTo>
                <a:cubicBezTo>
                  <a:pt x="3020" y="8877"/>
                  <a:pt x="3021" y="8877"/>
                  <a:pt x="3022" y="8877"/>
                </a:cubicBezTo>
                <a:lnTo>
                  <a:pt x="3118" y="8871"/>
                </a:lnTo>
                <a:lnTo>
                  <a:pt x="3215" y="8956"/>
                </a:lnTo>
                <a:cubicBezTo>
                  <a:pt x="3221" y="8962"/>
                  <a:pt x="3229" y="8965"/>
                  <a:pt x="3237" y="8965"/>
                </a:cubicBezTo>
                <a:cubicBezTo>
                  <a:pt x="3245" y="8965"/>
                  <a:pt x="3253" y="8961"/>
                  <a:pt x="3259" y="8955"/>
                </a:cubicBezTo>
                <a:lnTo>
                  <a:pt x="3359" y="8853"/>
                </a:lnTo>
                <a:lnTo>
                  <a:pt x="3448" y="8847"/>
                </a:lnTo>
                <a:cubicBezTo>
                  <a:pt x="3459" y="8846"/>
                  <a:pt x="3470" y="8837"/>
                  <a:pt x="3475" y="8827"/>
                </a:cubicBezTo>
                <a:lnTo>
                  <a:pt x="3562" y="8632"/>
                </a:lnTo>
                <a:lnTo>
                  <a:pt x="3725" y="8705"/>
                </a:lnTo>
                <a:lnTo>
                  <a:pt x="3732" y="8794"/>
                </a:lnTo>
                <a:cubicBezTo>
                  <a:pt x="3733" y="8803"/>
                  <a:pt x="3737" y="8810"/>
                  <a:pt x="3743" y="8815"/>
                </a:cubicBezTo>
                <a:cubicBezTo>
                  <a:pt x="3749" y="8820"/>
                  <a:pt x="3756" y="8824"/>
                  <a:pt x="3764" y="8824"/>
                </a:cubicBezTo>
                <a:cubicBezTo>
                  <a:pt x="3765" y="8824"/>
                  <a:pt x="3766" y="8824"/>
                  <a:pt x="3766" y="8824"/>
                </a:cubicBezTo>
                <a:lnTo>
                  <a:pt x="3984" y="8808"/>
                </a:lnTo>
                <a:cubicBezTo>
                  <a:pt x="3993" y="8808"/>
                  <a:pt x="4002" y="8804"/>
                  <a:pt x="4007" y="8798"/>
                </a:cubicBezTo>
                <a:lnTo>
                  <a:pt x="4091" y="8705"/>
                </a:lnTo>
                <a:lnTo>
                  <a:pt x="4177" y="8784"/>
                </a:lnTo>
                <a:cubicBezTo>
                  <a:pt x="4183" y="8790"/>
                  <a:pt x="4191" y="8794"/>
                  <a:pt x="4199" y="8794"/>
                </a:cubicBezTo>
                <a:cubicBezTo>
                  <a:pt x="4200" y="8794"/>
                  <a:pt x="4201" y="8794"/>
                  <a:pt x="4202" y="8794"/>
                </a:cubicBezTo>
                <a:lnTo>
                  <a:pt x="4419" y="8778"/>
                </a:lnTo>
                <a:cubicBezTo>
                  <a:pt x="4429" y="8777"/>
                  <a:pt x="4436" y="8773"/>
                  <a:pt x="4441" y="8767"/>
                </a:cubicBezTo>
                <a:lnTo>
                  <a:pt x="4534" y="8660"/>
                </a:lnTo>
                <a:lnTo>
                  <a:pt x="4935" y="8632"/>
                </a:lnTo>
                <a:lnTo>
                  <a:pt x="5046" y="8725"/>
                </a:lnTo>
                <a:cubicBezTo>
                  <a:pt x="5052" y="8730"/>
                  <a:pt x="5059" y="8733"/>
                  <a:pt x="5066" y="8733"/>
                </a:cubicBezTo>
                <a:cubicBezTo>
                  <a:pt x="5071" y="8733"/>
                  <a:pt x="5077" y="8732"/>
                  <a:pt x="5081" y="8729"/>
                </a:cubicBezTo>
                <a:cubicBezTo>
                  <a:pt x="5093" y="8722"/>
                  <a:pt x="5101" y="8710"/>
                  <a:pt x="5100" y="8698"/>
                </a:cubicBezTo>
                <a:lnTo>
                  <a:pt x="5095" y="8622"/>
                </a:lnTo>
                <a:lnTo>
                  <a:pt x="5155" y="8618"/>
                </a:lnTo>
                <a:lnTo>
                  <a:pt x="5343" y="8699"/>
                </a:lnTo>
                <a:lnTo>
                  <a:pt x="5360" y="8898"/>
                </a:lnTo>
                <a:cubicBezTo>
                  <a:pt x="5362" y="8907"/>
                  <a:pt x="5366" y="8916"/>
                  <a:pt x="5373" y="8922"/>
                </a:cubicBezTo>
                <a:lnTo>
                  <a:pt x="5497" y="9015"/>
                </a:lnTo>
                <a:cubicBezTo>
                  <a:pt x="5502" y="9019"/>
                  <a:pt x="5509" y="9022"/>
                  <a:pt x="5517" y="9022"/>
                </a:cubicBezTo>
                <a:cubicBezTo>
                  <a:pt x="5522" y="9022"/>
                  <a:pt x="5527" y="9021"/>
                  <a:pt x="5528" y="9007"/>
                </a:cubicBezTo>
                <a:cubicBezTo>
                  <a:pt x="5540" y="9001"/>
                  <a:pt x="5546" y="8988"/>
                  <a:pt x="5545" y="8976"/>
                </a:cubicBezTo>
                <a:lnTo>
                  <a:pt x="5540" y="8907"/>
                </a:lnTo>
                <a:lnTo>
                  <a:pt x="5607" y="8902"/>
                </a:lnTo>
                <a:cubicBezTo>
                  <a:pt x="5625" y="8901"/>
                  <a:pt x="5638" y="8884"/>
                  <a:pt x="5637" y="8867"/>
                </a:cubicBezTo>
                <a:lnTo>
                  <a:pt x="5622" y="8649"/>
                </a:lnTo>
                <a:cubicBezTo>
                  <a:pt x="5620" y="8641"/>
                  <a:pt x="5618" y="8632"/>
                  <a:pt x="5611" y="8627"/>
                </a:cubicBezTo>
                <a:lnTo>
                  <a:pt x="5512" y="8534"/>
                </a:lnTo>
                <a:lnTo>
                  <a:pt x="5498" y="8338"/>
                </a:lnTo>
                <a:cubicBezTo>
                  <a:pt x="5497" y="8329"/>
                  <a:pt x="5493" y="8321"/>
                  <a:pt x="5486" y="8316"/>
                </a:cubicBezTo>
                <a:lnTo>
                  <a:pt x="5372" y="8217"/>
                </a:lnTo>
                <a:lnTo>
                  <a:pt x="5352" y="7944"/>
                </a:lnTo>
                <a:lnTo>
                  <a:pt x="5653" y="7923"/>
                </a:lnTo>
                <a:cubicBezTo>
                  <a:pt x="5661" y="7923"/>
                  <a:pt x="5671" y="7918"/>
                  <a:pt x="5676" y="7911"/>
                </a:cubicBezTo>
                <a:lnTo>
                  <a:pt x="5863" y="7680"/>
                </a:lnTo>
                <a:cubicBezTo>
                  <a:pt x="5869" y="7673"/>
                  <a:pt x="5872" y="7664"/>
                  <a:pt x="5872" y="7656"/>
                </a:cubicBezTo>
                <a:lnTo>
                  <a:pt x="5866" y="7588"/>
                </a:lnTo>
                <a:lnTo>
                  <a:pt x="6165" y="7567"/>
                </a:lnTo>
                <a:cubicBezTo>
                  <a:pt x="6174" y="7566"/>
                  <a:pt x="6182" y="7562"/>
                  <a:pt x="6187" y="7556"/>
                </a:cubicBezTo>
                <a:cubicBezTo>
                  <a:pt x="6192" y="7549"/>
                  <a:pt x="6196" y="7541"/>
                  <a:pt x="6196" y="7533"/>
                </a:cubicBezTo>
                <a:lnTo>
                  <a:pt x="6187" y="7424"/>
                </a:lnTo>
                <a:cubicBezTo>
                  <a:pt x="6187" y="7418"/>
                  <a:pt x="6185" y="7411"/>
                  <a:pt x="6181" y="7406"/>
                </a:cubicBezTo>
                <a:lnTo>
                  <a:pt x="6002" y="7187"/>
                </a:lnTo>
                <a:lnTo>
                  <a:pt x="5905" y="7111"/>
                </a:lnTo>
                <a:lnTo>
                  <a:pt x="5836" y="7017"/>
                </a:lnTo>
                <a:cubicBezTo>
                  <a:pt x="5835" y="7014"/>
                  <a:pt x="5833" y="7012"/>
                  <a:pt x="5831" y="7010"/>
                </a:cubicBezTo>
                <a:lnTo>
                  <a:pt x="5814" y="6998"/>
                </a:lnTo>
                <a:cubicBezTo>
                  <a:pt x="5809" y="6993"/>
                  <a:pt x="5802" y="6991"/>
                  <a:pt x="5796" y="6991"/>
                </a:cubicBezTo>
                <a:cubicBezTo>
                  <a:pt x="5794" y="6991"/>
                  <a:pt x="5792" y="6991"/>
                  <a:pt x="5790" y="6991"/>
                </a:cubicBezTo>
                <a:lnTo>
                  <a:pt x="5702" y="6998"/>
                </a:lnTo>
                <a:lnTo>
                  <a:pt x="5607" y="6909"/>
                </a:lnTo>
                <a:lnTo>
                  <a:pt x="5478" y="6706"/>
                </a:lnTo>
                <a:lnTo>
                  <a:pt x="5363" y="6497"/>
                </a:lnTo>
                <a:cubicBezTo>
                  <a:pt x="5359" y="6493"/>
                  <a:pt x="5357" y="6488"/>
                  <a:pt x="5353" y="6486"/>
                </a:cubicBezTo>
                <a:lnTo>
                  <a:pt x="5242" y="6403"/>
                </a:lnTo>
                <a:lnTo>
                  <a:pt x="5221" y="6098"/>
                </a:lnTo>
                <a:cubicBezTo>
                  <a:pt x="5221" y="6091"/>
                  <a:pt x="5217" y="6082"/>
                  <a:pt x="5212" y="6077"/>
                </a:cubicBezTo>
                <a:lnTo>
                  <a:pt x="5099" y="5966"/>
                </a:lnTo>
                <a:lnTo>
                  <a:pt x="4995" y="5882"/>
                </a:lnTo>
                <a:lnTo>
                  <a:pt x="4981" y="5686"/>
                </a:lnTo>
                <a:cubicBezTo>
                  <a:pt x="4980" y="5669"/>
                  <a:pt x="4966" y="5655"/>
                  <a:pt x="4952" y="5655"/>
                </a:cubicBezTo>
                <a:cubicBezTo>
                  <a:pt x="4950" y="5655"/>
                  <a:pt x="4948" y="5655"/>
                  <a:pt x="4946" y="5655"/>
                </a:cubicBezTo>
                <a:lnTo>
                  <a:pt x="4864" y="5661"/>
                </a:lnTo>
                <a:lnTo>
                  <a:pt x="4748" y="5476"/>
                </a:lnTo>
                <a:lnTo>
                  <a:pt x="4739" y="5339"/>
                </a:lnTo>
                <a:lnTo>
                  <a:pt x="4792" y="5386"/>
                </a:lnTo>
                <a:lnTo>
                  <a:pt x="4799" y="5482"/>
                </a:lnTo>
                <a:cubicBezTo>
                  <a:pt x="4800" y="5492"/>
                  <a:pt x="4807" y="5502"/>
                  <a:pt x="4817" y="5508"/>
                </a:cubicBezTo>
                <a:cubicBezTo>
                  <a:pt x="4822" y="5510"/>
                  <a:pt x="4827" y="5511"/>
                  <a:pt x="4832" y="5511"/>
                </a:cubicBezTo>
                <a:cubicBezTo>
                  <a:pt x="4839" y="5511"/>
                  <a:pt x="4845" y="5509"/>
                  <a:pt x="4849" y="5505"/>
                </a:cubicBezTo>
                <a:lnTo>
                  <a:pt x="5036" y="5393"/>
                </a:lnTo>
                <a:lnTo>
                  <a:pt x="5129" y="5479"/>
                </a:lnTo>
                <a:cubicBezTo>
                  <a:pt x="5135" y="5486"/>
                  <a:pt x="5143" y="5489"/>
                  <a:pt x="5151" y="5489"/>
                </a:cubicBezTo>
                <a:cubicBezTo>
                  <a:pt x="5152" y="5489"/>
                  <a:pt x="5153" y="5489"/>
                  <a:pt x="5154" y="5489"/>
                </a:cubicBezTo>
                <a:lnTo>
                  <a:pt x="5364" y="5474"/>
                </a:lnTo>
                <a:cubicBezTo>
                  <a:pt x="5369" y="5474"/>
                  <a:pt x="5374" y="5473"/>
                  <a:pt x="5378" y="5471"/>
                </a:cubicBezTo>
                <a:lnTo>
                  <a:pt x="5581" y="5351"/>
                </a:lnTo>
                <a:lnTo>
                  <a:pt x="5675" y="5344"/>
                </a:lnTo>
                <a:cubicBezTo>
                  <a:pt x="5684" y="5344"/>
                  <a:pt x="5692" y="5341"/>
                  <a:pt x="5697" y="5334"/>
                </a:cubicBezTo>
                <a:lnTo>
                  <a:pt x="5796" y="5227"/>
                </a:lnTo>
                <a:lnTo>
                  <a:pt x="5885" y="5221"/>
                </a:lnTo>
                <a:cubicBezTo>
                  <a:pt x="5893" y="5221"/>
                  <a:pt x="5898" y="5218"/>
                  <a:pt x="5903" y="5214"/>
                </a:cubicBezTo>
                <a:lnTo>
                  <a:pt x="6218" y="4982"/>
                </a:lnTo>
                <a:cubicBezTo>
                  <a:pt x="6222" y="4980"/>
                  <a:pt x="6224" y="4979"/>
                  <a:pt x="6226" y="4977"/>
                </a:cubicBezTo>
                <a:lnTo>
                  <a:pt x="6319" y="4862"/>
                </a:lnTo>
                <a:lnTo>
                  <a:pt x="6416" y="4750"/>
                </a:lnTo>
                <a:lnTo>
                  <a:pt x="6607" y="4643"/>
                </a:lnTo>
                <a:lnTo>
                  <a:pt x="6696" y="4717"/>
                </a:lnTo>
                <a:lnTo>
                  <a:pt x="6703" y="4812"/>
                </a:lnTo>
                <a:cubicBezTo>
                  <a:pt x="6705" y="4830"/>
                  <a:pt x="6720" y="4842"/>
                  <a:pt x="6736" y="4842"/>
                </a:cubicBezTo>
                <a:cubicBezTo>
                  <a:pt x="6737" y="4842"/>
                  <a:pt x="6737" y="4842"/>
                  <a:pt x="6738" y="4842"/>
                </a:cubicBezTo>
                <a:lnTo>
                  <a:pt x="6832" y="4836"/>
                </a:lnTo>
                <a:cubicBezTo>
                  <a:pt x="6841" y="4836"/>
                  <a:pt x="6848" y="4832"/>
                  <a:pt x="6854" y="4826"/>
                </a:cubicBezTo>
                <a:lnTo>
                  <a:pt x="6961" y="4708"/>
                </a:lnTo>
                <a:cubicBezTo>
                  <a:pt x="6967" y="4702"/>
                  <a:pt x="6970" y="4692"/>
                  <a:pt x="6970" y="4683"/>
                </a:cubicBezTo>
                <a:lnTo>
                  <a:pt x="6970" y="4675"/>
                </a:lnTo>
                <a:cubicBezTo>
                  <a:pt x="6968" y="4667"/>
                  <a:pt x="6966" y="4661"/>
                  <a:pt x="6962" y="4656"/>
                </a:cubicBezTo>
                <a:lnTo>
                  <a:pt x="6935" y="4270"/>
                </a:lnTo>
                <a:lnTo>
                  <a:pt x="7019" y="4164"/>
                </a:lnTo>
                <a:cubicBezTo>
                  <a:pt x="7028" y="4155"/>
                  <a:pt x="7030" y="4140"/>
                  <a:pt x="7023" y="4129"/>
                </a:cubicBezTo>
                <a:cubicBezTo>
                  <a:pt x="7018" y="4120"/>
                  <a:pt x="7008" y="4112"/>
                  <a:pt x="6997" y="4112"/>
                </a:cubicBezTo>
                <a:cubicBezTo>
                  <a:pt x="6995" y="4112"/>
                  <a:pt x="6994" y="4112"/>
                  <a:pt x="6992" y="4112"/>
                </a:cubicBezTo>
                <a:lnTo>
                  <a:pt x="6924" y="4118"/>
                </a:lnTo>
                <a:lnTo>
                  <a:pt x="6882" y="3514"/>
                </a:lnTo>
                <a:cubicBezTo>
                  <a:pt x="6882" y="3508"/>
                  <a:pt x="6879" y="3503"/>
                  <a:pt x="6876" y="3498"/>
                </a:cubicBezTo>
                <a:lnTo>
                  <a:pt x="6748" y="3296"/>
                </a:lnTo>
                <a:lnTo>
                  <a:pt x="6734" y="3102"/>
                </a:lnTo>
                <a:lnTo>
                  <a:pt x="6833" y="2995"/>
                </a:lnTo>
                <a:cubicBezTo>
                  <a:pt x="6842" y="2985"/>
                  <a:pt x="6843" y="2970"/>
                  <a:pt x="6838" y="2959"/>
                </a:cubicBezTo>
                <a:cubicBezTo>
                  <a:pt x="6833" y="2949"/>
                  <a:pt x="6824" y="2940"/>
                  <a:pt x="6812" y="2940"/>
                </a:cubicBezTo>
                <a:cubicBezTo>
                  <a:pt x="6811" y="2940"/>
                  <a:pt x="6809" y="2941"/>
                  <a:pt x="6807" y="2941"/>
                </a:cubicBezTo>
                <a:lnTo>
                  <a:pt x="6705" y="2948"/>
                </a:lnTo>
                <a:lnTo>
                  <a:pt x="6616" y="2865"/>
                </a:lnTo>
                <a:lnTo>
                  <a:pt x="6609" y="2775"/>
                </a:lnTo>
                <a:cubicBezTo>
                  <a:pt x="6608" y="2766"/>
                  <a:pt x="6604" y="2759"/>
                  <a:pt x="6597" y="2754"/>
                </a:cubicBezTo>
                <a:lnTo>
                  <a:pt x="6486" y="2656"/>
                </a:lnTo>
                <a:lnTo>
                  <a:pt x="6377" y="2472"/>
                </a:lnTo>
                <a:lnTo>
                  <a:pt x="6463" y="2380"/>
                </a:lnTo>
                <a:lnTo>
                  <a:pt x="6564" y="2256"/>
                </a:lnTo>
                <a:cubicBezTo>
                  <a:pt x="6567" y="2250"/>
                  <a:pt x="6570" y="2240"/>
                  <a:pt x="6570" y="2233"/>
                </a:cubicBezTo>
                <a:lnTo>
                  <a:pt x="6540" y="1816"/>
                </a:lnTo>
                <a:lnTo>
                  <a:pt x="6541" y="1739"/>
                </a:lnTo>
                <a:lnTo>
                  <a:pt x="6525" y="1496"/>
                </a:lnTo>
                <a:cubicBezTo>
                  <a:pt x="6523" y="1487"/>
                  <a:pt x="6519" y="1479"/>
                  <a:pt x="6513" y="1474"/>
                </a:cubicBezTo>
                <a:cubicBezTo>
                  <a:pt x="6508" y="1470"/>
                  <a:pt x="6501" y="1466"/>
                  <a:pt x="6494" y="1466"/>
                </a:cubicBezTo>
                <a:cubicBezTo>
                  <a:pt x="6492" y="1466"/>
                  <a:pt x="6491" y="1466"/>
                  <a:pt x="6489" y="1467"/>
                </a:cubicBezTo>
                <a:lnTo>
                  <a:pt x="6197" y="1487"/>
                </a:lnTo>
                <a:lnTo>
                  <a:pt x="6168" y="1083"/>
                </a:lnTo>
                <a:cubicBezTo>
                  <a:pt x="6166" y="1074"/>
                  <a:pt x="6163" y="1067"/>
                  <a:pt x="6156" y="1062"/>
                </a:cubicBezTo>
                <a:cubicBezTo>
                  <a:pt x="6150" y="1057"/>
                  <a:pt x="6144" y="1053"/>
                  <a:pt x="6136" y="1053"/>
                </a:cubicBezTo>
                <a:cubicBezTo>
                  <a:pt x="6135" y="1053"/>
                  <a:pt x="6134" y="1053"/>
                  <a:pt x="6133" y="1053"/>
                </a:cubicBezTo>
                <a:lnTo>
                  <a:pt x="5840" y="1074"/>
                </a:lnTo>
                <a:lnTo>
                  <a:pt x="5835" y="999"/>
                </a:lnTo>
                <a:cubicBezTo>
                  <a:pt x="5833" y="991"/>
                  <a:pt x="5830" y="982"/>
                  <a:pt x="5823" y="977"/>
                </a:cubicBezTo>
                <a:lnTo>
                  <a:pt x="5724" y="892"/>
                </a:lnTo>
                <a:lnTo>
                  <a:pt x="5718" y="797"/>
                </a:lnTo>
                <a:cubicBezTo>
                  <a:pt x="5717" y="788"/>
                  <a:pt x="5712" y="780"/>
                  <a:pt x="5706" y="775"/>
                </a:cubicBezTo>
                <a:cubicBezTo>
                  <a:pt x="5701" y="771"/>
                  <a:pt x="5693" y="767"/>
                  <a:pt x="5685" y="767"/>
                </a:cubicBezTo>
                <a:cubicBezTo>
                  <a:pt x="5684" y="767"/>
                  <a:pt x="5683" y="767"/>
                  <a:pt x="5682" y="767"/>
                </a:cubicBezTo>
                <a:lnTo>
                  <a:pt x="5568" y="775"/>
                </a:lnTo>
                <a:cubicBezTo>
                  <a:pt x="5559" y="775"/>
                  <a:pt x="5550" y="780"/>
                  <a:pt x="5545" y="787"/>
                </a:cubicBezTo>
                <a:lnTo>
                  <a:pt x="5458" y="891"/>
                </a:lnTo>
                <a:lnTo>
                  <a:pt x="5255" y="905"/>
                </a:lnTo>
                <a:cubicBezTo>
                  <a:pt x="5252" y="905"/>
                  <a:pt x="5247" y="906"/>
                  <a:pt x="5243" y="910"/>
                </a:cubicBezTo>
                <a:lnTo>
                  <a:pt x="5031" y="1025"/>
                </a:lnTo>
                <a:lnTo>
                  <a:pt x="4843" y="1136"/>
                </a:lnTo>
                <a:lnTo>
                  <a:pt x="4753" y="1051"/>
                </a:lnTo>
                <a:cubicBezTo>
                  <a:pt x="4747" y="1045"/>
                  <a:pt x="4739" y="1042"/>
                  <a:pt x="4731" y="1042"/>
                </a:cubicBezTo>
                <a:cubicBezTo>
                  <a:pt x="4726" y="1042"/>
                  <a:pt x="4721" y="1044"/>
                  <a:pt x="4717" y="1046"/>
                </a:cubicBezTo>
                <a:cubicBezTo>
                  <a:pt x="4706" y="1051"/>
                  <a:pt x="4697" y="1064"/>
                  <a:pt x="4698" y="1077"/>
                </a:cubicBezTo>
                <a:lnTo>
                  <a:pt x="4703" y="1152"/>
                </a:lnTo>
                <a:lnTo>
                  <a:pt x="4311" y="1180"/>
                </a:lnTo>
                <a:lnTo>
                  <a:pt x="4213" y="1140"/>
                </a:lnTo>
                <a:cubicBezTo>
                  <a:pt x="4223" y="1133"/>
                  <a:pt x="4230" y="1123"/>
                  <a:pt x="4229" y="1110"/>
                </a:cubicBezTo>
                <a:lnTo>
                  <a:pt x="4223" y="1042"/>
                </a:lnTo>
                <a:lnTo>
                  <a:pt x="4292" y="1037"/>
                </a:lnTo>
                <a:cubicBezTo>
                  <a:pt x="4311" y="1036"/>
                  <a:pt x="4323" y="1020"/>
                  <a:pt x="4322" y="1001"/>
                </a:cubicBezTo>
                <a:lnTo>
                  <a:pt x="4307" y="776"/>
                </a:lnTo>
                <a:cubicBezTo>
                  <a:pt x="4306" y="767"/>
                  <a:pt x="4302" y="760"/>
                  <a:pt x="4295" y="754"/>
                </a:cubicBezTo>
                <a:cubicBezTo>
                  <a:pt x="4290" y="750"/>
                  <a:pt x="4282" y="746"/>
                  <a:pt x="4274" y="746"/>
                </a:cubicBezTo>
                <a:cubicBezTo>
                  <a:pt x="4273" y="746"/>
                  <a:pt x="4272" y="746"/>
                  <a:pt x="4271" y="746"/>
                </a:cubicBezTo>
                <a:lnTo>
                  <a:pt x="4053" y="762"/>
                </a:lnTo>
                <a:cubicBezTo>
                  <a:pt x="4044" y="764"/>
                  <a:pt x="4035" y="767"/>
                  <a:pt x="4030" y="775"/>
                </a:cubicBezTo>
                <a:lnTo>
                  <a:pt x="3967" y="860"/>
                </a:lnTo>
                <a:lnTo>
                  <a:pt x="3868" y="693"/>
                </a:lnTo>
                <a:cubicBezTo>
                  <a:pt x="3863" y="683"/>
                  <a:pt x="3851" y="677"/>
                  <a:pt x="3841" y="677"/>
                </a:cubicBezTo>
                <a:cubicBezTo>
                  <a:pt x="3840" y="677"/>
                  <a:pt x="3839" y="677"/>
                  <a:pt x="3838" y="677"/>
                </a:cubicBezTo>
                <a:lnTo>
                  <a:pt x="3654" y="691"/>
                </a:lnTo>
                <a:lnTo>
                  <a:pt x="3649" y="615"/>
                </a:lnTo>
                <a:cubicBezTo>
                  <a:pt x="3647" y="606"/>
                  <a:pt x="3644" y="598"/>
                  <a:pt x="3636" y="593"/>
                </a:cubicBezTo>
                <a:cubicBezTo>
                  <a:pt x="3631" y="588"/>
                  <a:pt x="3624" y="585"/>
                  <a:pt x="3616" y="585"/>
                </a:cubicBezTo>
                <a:cubicBezTo>
                  <a:pt x="3615" y="585"/>
                  <a:pt x="3614" y="585"/>
                  <a:pt x="3613" y="585"/>
                </a:cubicBezTo>
                <a:lnTo>
                  <a:pt x="3428" y="598"/>
                </a:lnTo>
                <a:lnTo>
                  <a:pt x="3425" y="537"/>
                </a:lnTo>
                <a:lnTo>
                  <a:pt x="3522" y="431"/>
                </a:lnTo>
                <a:cubicBezTo>
                  <a:pt x="3529" y="423"/>
                  <a:pt x="3532" y="415"/>
                  <a:pt x="3531" y="406"/>
                </a:cubicBezTo>
                <a:cubicBezTo>
                  <a:pt x="3530" y="396"/>
                  <a:pt x="3526" y="387"/>
                  <a:pt x="3519" y="382"/>
                </a:cubicBezTo>
                <a:lnTo>
                  <a:pt x="3397" y="290"/>
                </a:lnTo>
                <a:lnTo>
                  <a:pt x="3280" y="188"/>
                </a:lnTo>
                <a:lnTo>
                  <a:pt x="3248" y="162"/>
                </a:lnTo>
                <a:lnTo>
                  <a:pt x="3246" y="161"/>
                </a:lnTo>
                <a:lnTo>
                  <a:pt x="3173" y="103"/>
                </a:lnTo>
                <a:cubicBezTo>
                  <a:pt x="3167" y="98"/>
                  <a:pt x="3161" y="95"/>
                  <a:pt x="3154" y="95"/>
                </a:cubicBezTo>
                <a:cubicBezTo>
                  <a:pt x="3153" y="95"/>
                  <a:pt x="3152" y="95"/>
                  <a:pt x="3151" y="95"/>
                </a:cubicBezTo>
                <a:lnTo>
                  <a:pt x="2982" y="107"/>
                </a:lnTo>
                <a:cubicBezTo>
                  <a:pt x="2978" y="104"/>
                  <a:pt x="2972" y="102"/>
                  <a:pt x="2967" y="102"/>
                </a:cubicBezTo>
                <a:cubicBezTo>
                  <a:pt x="2966" y="102"/>
                  <a:pt x="2964" y="102"/>
                  <a:pt x="2963" y="103"/>
                </a:cubicBezTo>
                <a:lnTo>
                  <a:pt x="2954" y="103"/>
                </a:lnTo>
                <a:lnTo>
                  <a:pt x="2865" y="25"/>
                </a:lnTo>
                <a:cubicBezTo>
                  <a:pt x="2859" y="19"/>
                  <a:pt x="2852" y="16"/>
                  <a:pt x="2845" y="16"/>
                </a:cubicBezTo>
                <a:cubicBezTo>
                  <a:pt x="2844" y="16"/>
                  <a:pt x="2843" y="16"/>
                  <a:pt x="2842" y="16"/>
                </a:cubicBezTo>
                <a:lnTo>
                  <a:pt x="2777" y="20"/>
                </a:lnTo>
                <a:cubicBezTo>
                  <a:pt x="2775" y="16"/>
                  <a:pt x="2772" y="12"/>
                  <a:pt x="2769" y="9"/>
                </a:cubicBezTo>
                <a:cubicBezTo>
                  <a:pt x="2763" y="4"/>
                  <a:pt x="2755" y="0"/>
                  <a:pt x="27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998;p51">
            <a:extLst>
              <a:ext uri="{FF2B5EF4-FFF2-40B4-BE49-F238E27FC236}">
                <a16:creationId xmlns:a16="http://schemas.microsoft.com/office/drawing/2014/main" id="{B646C3B1-69B5-6EEE-1E68-E77DA5D7B515}"/>
              </a:ext>
            </a:extLst>
          </p:cNvPr>
          <p:cNvSpPr/>
          <p:nvPr/>
        </p:nvSpPr>
        <p:spPr>
          <a:xfrm>
            <a:off x="2160436" y="2681608"/>
            <a:ext cx="140245" cy="182920"/>
          </a:xfrm>
          <a:custGeom>
            <a:avLst/>
            <a:gdLst/>
            <a:ahLst/>
            <a:cxnLst/>
            <a:rect l="l" t="t" r="r" b="b"/>
            <a:pathLst>
              <a:path w="1893" h="2469" extrusionOk="0">
                <a:moveTo>
                  <a:pt x="1514" y="0"/>
                </a:moveTo>
                <a:lnTo>
                  <a:pt x="1405" y="6"/>
                </a:lnTo>
                <a:lnTo>
                  <a:pt x="1305" y="15"/>
                </a:lnTo>
                <a:lnTo>
                  <a:pt x="1312" y="129"/>
                </a:lnTo>
                <a:lnTo>
                  <a:pt x="1088" y="145"/>
                </a:lnTo>
                <a:lnTo>
                  <a:pt x="987" y="152"/>
                </a:lnTo>
                <a:lnTo>
                  <a:pt x="884" y="262"/>
                </a:lnTo>
                <a:lnTo>
                  <a:pt x="1003" y="363"/>
                </a:lnTo>
                <a:lnTo>
                  <a:pt x="1010" y="472"/>
                </a:lnTo>
                <a:lnTo>
                  <a:pt x="891" y="370"/>
                </a:lnTo>
                <a:lnTo>
                  <a:pt x="791" y="486"/>
                </a:lnTo>
                <a:lnTo>
                  <a:pt x="784" y="378"/>
                </a:lnTo>
                <a:lnTo>
                  <a:pt x="776" y="270"/>
                </a:lnTo>
                <a:lnTo>
                  <a:pt x="661" y="277"/>
                </a:lnTo>
                <a:lnTo>
                  <a:pt x="576" y="394"/>
                </a:lnTo>
                <a:lnTo>
                  <a:pt x="582" y="501"/>
                </a:lnTo>
                <a:lnTo>
                  <a:pt x="474" y="509"/>
                </a:lnTo>
                <a:lnTo>
                  <a:pt x="350" y="408"/>
                </a:lnTo>
                <a:lnTo>
                  <a:pt x="250" y="416"/>
                </a:lnTo>
                <a:lnTo>
                  <a:pt x="243" y="307"/>
                </a:lnTo>
                <a:lnTo>
                  <a:pt x="133" y="316"/>
                </a:lnTo>
                <a:lnTo>
                  <a:pt x="141" y="423"/>
                </a:lnTo>
                <a:lnTo>
                  <a:pt x="41" y="538"/>
                </a:lnTo>
                <a:lnTo>
                  <a:pt x="48" y="649"/>
                </a:lnTo>
                <a:lnTo>
                  <a:pt x="63" y="857"/>
                </a:lnTo>
                <a:lnTo>
                  <a:pt x="71" y="966"/>
                </a:lnTo>
                <a:lnTo>
                  <a:pt x="78" y="1074"/>
                </a:lnTo>
                <a:lnTo>
                  <a:pt x="87" y="1182"/>
                </a:lnTo>
                <a:lnTo>
                  <a:pt x="93" y="1285"/>
                </a:lnTo>
                <a:lnTo>
                  <a:pt x="100" y="1393"/>
                </a:lnTo>
                <a:lnTo>
                  <a:pt x="0" y="1509"/>
                </a:lnTo>
                <a:lnTo>
                  <a:pt x="116" y="1610"/>
                </a:lnTo>
                <a:lnTo>
                  <a:pt x="224" y="1603"/>
                </a:lnTo>
                <a:lnTo>
                  <a:pt x="232" y="1711"/>
                </a:lnTo>
                <a:lnTo>
                  <a:pt x="348" y="1806"/>
                </a:lnTo>
                <a:lnTo>
                  <a:pt x="355" y="1920"/>
                </a:lnTo>
                <a:lnTo>
                  <a:pt x="363" y="2021"/>
                </a:lnTo>
                <a:lnTo>
                  <a:pt x="378" y="2231"/>
                </a:lnTo>
                <a:lnTo>
                  <a:pt x="384" y="2325"/>
                </a:lnTo>
                <a:lnTo>
                  <a:pt x="385" y="2339"/>
                </a:lnTo>
                <a:lnTo>
                  <a:pt x="385" y="2347"/>
                </a:lnTo>
                <a:lnTo>
                  <a:pt x="480" y="2341"/>
                </a:lnTo>
                <a:lnTo>
                  <a:pt x="487" y="2341"/>
                </a:lnTo>
                <a:lnTo>
                  <a:pt x="603" y="2426"/>
                </a:lnTo>
                <a:lnTo>
                  <a:pt x="610" y="2432"/>
                </a:lnTo>
                <a:lnTo>
                  <a:pt x="790" y="2420"/>
                </a:lnTo>
                <a:lnTo>
                  <a:pt x="827" y="2417"/>
                </a:lnTo>
                <a:lnTo>
                  <a:pt x="873" y="2469"/>
                </a:lnTo>
                <a:lnTo>
                  <a:pt x="927" y="2410"/>
                </a:lnTo>
                <a:lnTo>
                  <a:pt x="1036" y="2401"/>
                </a:lnTo>
                <a:lnTo>
                  <a:pt x="921" y="2301"/>
                </a:lnTo>
                <a:lnTo>
                  <a:pt x="797" y="2201"/>
                </a:lnTo>
                <a:lnTo>
                  <a:pt x="905" y="2092"/>
                </a:lnTo>
                <a:lnTo>
                  <a:pt x="1013" y="2086"/>
                </a:lnTo>
                <a:lnTo>
                  <a:pt x="897" y="1984"/>
                </a:lnTo>
                <a:lnTo>
                  <a:pt x="890" y="1883"/>
                </a:lnTo>
                <a:lnTo>
                  <a:pt x="999" y="1874"/>
                </a:lnTo>
                <a:lnTo>
                  <a:pt x="990" y="1760"/>
                </a:lnTo>
                <a:lnTo>
                  <a:pt x="983" y="1657"/>
                </a:lnTo>
                <a:lnTo>
                  <a:pt x="1093" y="1649"/>
                </a:lnTo>
                <a:lnTo>
                  <a:pt x="1186" y="1534"/>
                </a:lnTo>
                <a:lnTo>
                  <a:pt x="1302" y="1526"/>
                </a:lnTo>
                <a:lnTo>
                  <a:pt x="1295" y="1417"/>
                </a:lnTo>
                <a:lnTo>
                  <a:pt x="1495" y="1293"/>
                </a:lnTo>
                <a:lnTo>
                  <a:pt x="1589" y="1077"/>
                </a:lnTo>
                <a:lnTo>
                  <a:pt x="1473" y="975"/>
                </a:lnTo>
                <a:lnTo>
                  <a:pt x="1573" y="859"/>
                </a:lnTo>
                <a:lnTo>
                  <a:pt x="1683" y="851"/>
                </a:lnTo>
                <a:lnTo>
                  <a:pt x="1691" y="959"/>
                </a:lnTo>
                <a:lnTo>
                  <a:pt x="1799" y="952"/>
                </a:lnTo>
                <a:lnTo>
                  <a:pt x="1893" y="837"/>
                </a:lnTo>
                <a:lnTo>
                  <a:pt x="1886" y="728"/>
                </a:lnTo>
                <a:lnTo>
                  <a:pt x="1878" y="620"/>
                </a:lnTo>
                <a:lnTo>
                  <a:pt x="1769" y="526"/>
                </a:lnTo>
                <a:lnTo>
                  <a:pt x="1660" y="534"/>
                </a:lnTo>
                <a:lnTo>
                  <a:pt x="1551" y="542"/>
                </a:lnTo>
                <a:lnTo>
                  <a:pt x="1544" y="433"/>
                </a:lnTo>
                <a:lnTo>
                  <a:pt x="1436" y="442"/>
                </a:lnTo>
                <a:lnTo>
                  <a:pt x="1428" y="332"/>
                </a:lnTo>
                <a:lnTo>
                  <a:pt x="1529" y="217"/>
                </a:lnTo>
                <a:lnTo>
                  <a:pt x="1638" y="208"/>
                </a:lnTo>
                <a:lnTo>
                  <a:pt x="1521" y="115"/>
                </a:lnTo>
                <a:lnTo>
                  <a:pt x="15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999;p51">
            <a:extLst>
              <a:ext uri="{FF2B5EF4-FFF2-40B4-BE49-F238E27FC236}">
                <a16:creationId xmlns:a16="http://schemas.microsoft.com/office/drawing/2014/main" id="{CB082430-DCD7-99E1-266A-4B82DCD7B8B1}"/>
              </a:ext>
            </a:extLst>
          </p:cNvPr>
          <p:cNvSpPr/>
          <p:nvPr/>
        </p:nvSpPr>
        <p:spPr>
          <a:xfrm>
            <a:off x="2157992" y="2679163"/>
            <a:ext cx="145209" cy="187884"/>
          </a:xfrm>
          <a:custGeom>
            <a:avLst/>
            <a:gdLst/>
            <a:ahLst/>
            <a:cxnLst/>
            <a:rect l="l" t="t" r="r" b="b"/>
            <a:pathLst>
              <a:path w="1960" h="2536" extrusionOk="0">
                <a:moveTo>
                  <a:pt x="1512" y="70"/>
                </a:moveTo>
                <a:lnTo>
                  <a:pt x="1517" y="152"/>
                </a:lnTo>
                <a:cubicBezTo>
                  <a:pt x="1517" y="160"/>
                  <a:pt x="1522" y="170"/>
                  <a:pt x="1528" y="175"/>
                </a:cubicBezTo>
                <a:lnTo>
                  <a:pt x="1580" y="217"/>
                </a:lnTo>
                <a:lnTo>
                  <a:pt x="1554" y="220"/>
                </a:lnTo>
                <a:cubicBezTo>
                  <a:pt x="1547" y="221"/>
                  <a:pt x="1538" y="225"/>
                  <a:pt x="1532" y="231"/>
                </a:cubicBezTo>
                <a:lnTo>
                  <a:pt x="1432" y="347"/>
                </a:lnTo>
                <a:cubicBezTo>
                  <a:pt x="1427" y="353"/>
                  <a:pt x="1424" y="361"/>
                  <a:pt x="1424" y="371"/>
                </a:cubicBezTo>
                <a:lnTo>
                  <a:pt x="1432" y="478"/>
                </a:lnTo>
                <a:cubicBezTo>
                  <a:pt x="1434" y="487"/>
                  <a:pt x="1438" y="495"/>
                  <a:pt x="1444" y="501"/>
                </a:cubicBezTo>
                <a:cubicBezTo>
                  <a:pt x="1449" y="505"/>
                  <a:pt x="1457" y="508"/>
                  <a:pt x="1464" y="508"/>
                </a:cubicBezTo>
                <a:cubicBezTo>
                  <a:pt x="1465" y="508"/>
                  <a:pt x="1466" y="508"/>
                  <a:pt x="1467" y="508"/>
                </a:cubicBezTo>
                <a:lnTo>
                  <a:pt x="1543" y="503"/>
                </a:lnTo>
                <a:lnTo>
                  <a:pt x="1548" y="579"/>
                </a:lnTo>
                <a:cubicBezTo>
                  <a:pt x="1549" y="595"/>
                  <a:pt x="1564" y="609"/>
                  <a:pt x="1580" y="609"/>
                </a:cubicBezTo>
                <a:cubicBezTo>
                  <a:pt x="1581" y="609"/>
                  <a:pt x="1582" y="609"/>
                  <a:pt x="1583" y="609"/>
                </a:cubicBezTo>
                <a:lnTo>
                  <a:pt x="1788" y="594"/>
                </a:lnTo>
                <a:lnTo>
                  <a:pt x="1876" y="669"/>
                </a:lnTo>
                <a:lnTo>
                  <a:pt x="1889" y="860"/>
                </a:lnTo>
                <a:lnTo>
                  <a:pt x="1813" y="955"/>
                </a:lnTo>
                <a:lnTo>
                  <a:pt x="1750" y="959"/>
                </a:lnTo>
                <a:lnTo>
                  <a:pt x="1745" y="882"/>
                </a:lnTo>
                <a:cubicBezTo>
                  <a:pt x="1743" y="872"/>
                  <a:pt x="1740" y="865"/>
                  <a:pt x="1732" y="860"/>
                </a:cubicBezTo>
                <a:cubicBezTo>
                  <a:pt x="1727" y="855"/>
                  <a:pt x="1720" y="851"/>
                  <a:pt x="1712" y="851"/>
                </a:cubicBezTo>
                <a:cubicBezTo>
                  <a:pt x="1711" y="851"/>
                  <a:pt x="1710" y="851"/>
                  <a:pt x="1709" y="852"/>
                </a:cubicBezTo>
                <a:lnTo>
                  <a:pt x="1601" y="860"/>
                </a:lnTo>
                <a:cubicBezTo>
                  <a:pt x="1594" y="861"/>
                  <a:pt x="1584" y="865"/>
                  <a:pt x="1579" y="871"/>
                </a:cubicBezTo>
                <a:lnTo>
                  <a:pt x="1479" y="987"/>
                </a:lnTo>
                <a:cubicBezTo>
                  <a:pt x="1466" y="1000"/>
                  <a:pt x="1469" y="1021"/>
                  <a:pt x="1481" y="1033"/>
                </a:cubicBezTo>
                <a:lnTo>
                  <a:pt x="1579" y="1119"/>
                </a:lnTo>
                <a:lnTo>
                  <a:pt x="1500" y="1307"/>
                </a:lnTo>
                <a:lnTo>
                  <a:pt x="1308" y="1423"/>
                </a:lnTo>
                <a:cubicBezTo>
                  <a:pt x="1297" y="1429"/>
                  <a:pt x="1290" y="1442"/>
                  <a:pt x="1292" y="1453"/>
                </a:cubicBezTo>
                <a:lnTo>
                  <a:pt x="1297" y="1528"/>
                </a:lnTo>
                <a:lnTo>
                  <a:pt x="1214" y="1536"/>
                </a:lnTo>
                <a:cubicBezTo>
                  <a:pt x="1204" y="1536"/>
                  <a:pt x="1195" y="1541"/>
                  <a:pt x="1190" y="1547"/>
                </a:cubicBezTo>
                <a:lnTo>
                  <a:pt x="1107" y="1651"/>
                </a:lnTo>
                <a:lnTo>
                  <a:pt x="1011" y="1657"/>
                </a:lnTo>
                <a:cubicBezTo>
                  <a:pt x="992" y="1659"/>
                  <a:pt x="980" y="1674"/>
                  <a:pt x="981" y="1693"/>
                </a:cubicBezTo>
                <a:lnTo>
                  <a:pt x="994" y="1877"/>
                </a:lnTo>
                <a:lnTo>
                  <a:pt x="918" y="1882"/>
                </a:lnTo>
                <a:cubicBezTo>
                  <a:pt x="900" y="1883"/>
                  <a:pt x="887" y="1900"/>
                  <a:pt x="888" y="1918"/>
                </a:cubicBezTo>
                <a:lnTo>
                  <a:pt x="896" y="2020"/>
                </a:lnTo>
                <a:cubicBezTo>
                  <a:pt x="897" y="2028"/>
                  <a:pt x="901" y="2036"/>
                  <a:pt x="908" y="2042"/>
                </a:cubicBezTo>
                <a:lnTo>
                  <a:pt x="965" y="2091"/>
                </a:lnTo>
                <a:lnTo>
                  <a:pt x="935" y="2094"/>
                </a:lnTo>
                <a:cubicBezTo>
                  <a:pt x="927" y="2094"/>
                  <a:pt x="919" y="2098"/>
                  <a:pt x="914" y="2102"/>
                </a:cubicBezTo>
                <a:lnTo>
                  <a:pt x="807" y="2210"/>
                </a:lnTo>
                <a:cubicBezTo>
                  <a:pt x="799" y="2217"/>
                  <a:pt x="797" y="2226"/>
                  <a:pt x="797" y="2235"/>
                </a:cubicBezTo>
                <a:cubicBezTo>
                  <a:pt x="797" y="2245"/>
                  <a:pt x="803" y="2254"/>
                  <a:pt x="809" y="2258"/>
                </a:cubicBezTo>
                <a:lnTo>
                  <a:pt x="932" y="2359"/>
                </a:lnTo>
                <a:lnTo>
                  <a:pt x="989" y="2408"/>
                </a:lnTo>
                <a:lnTo>
                  <a:pt x="959" y="2411"/>
                </a:lnTo>
                <a:cubicBezTo>
                  <a:pt x="949" y="2411"/>
                  <a:pt x="942" y="2414"/>
                  <a:pt x="937" y="2422"/>
                </a:cubicBezTo>
                <a:lnTo>
                  <a:pt x="907" y="2454"/>
                </a:lnTo>
                <a:lnTo>
                  <a:pt x="885" y="2429"/>
                </a:lnTo>
                <a:cubicBezTo>
                  <a:pt x="878" y="2422"/>
                  <a:pt x="869" y="2418"/>
                  <a:pt x="860" y="2418"/>
                </a:cubicBezTo>
                <a:cubicBezTo>
                  <a:pt x="860" y="2418"/>
                  <a:pt x="859" y="2418"/>
                  <a:pt x="850" y="2420"/>
                </a:cubicBezTo>
                <a:lnTo>
                  <a:pt x="646" y="2434"/>
                </a:lnTo>
                <a:lnTo>
                  <a:pt x="533" y="2350"/>
                </a:lnTo>
                <a:cubicBezTo>
                  <a:pt x="528" y="2346"/>
                  <a:pt x="518" y="2343"/>
                  <a:pt x="510" y="2343"/>
                </a:cubicBezTo>
                <a:cubicBezTo>
                  <a:pt x="508" y="2343"/>
                  <a:pt x="506" y="2343"/>
                  <a:pt x="504" y="2344"/>
                </a:cubicBezTo>
                <a:lnTo>
                  <a:pt x="443" y="2347"/>
                </a:lnTo>
                <a:lnTo>
                  <a:pt x="407" y="1837"/>
                </a:lnTo>
                <a:cubicBezTo>
                  <a:pt x="407" y="1828"/>
                  <a:pt x="402" y="1819"/>
                  <a:pt x="394" y="1814"/>
                </a:cubicBezTo>
                <a:lnTo>
                  <a:pt x="290" y="1727"/>
                </a:lnTo>
                <a:lnTo>
                  <a:pt x="284" y="1632"/>
                </a:lnTo>
                <a:cubicBezTo>
                  <a:pt x="283" y="1616"/>
                  <a:pt x="267" y="1602"/>
                  <a:pt x="253" y="1602"/>
                </a:cubicBezTo>
                <a:cubicBezTo>
                  <a:pt x="251" y="1602"/>
                  <a:pt x="250" y="1602"/>
                  <a:pt x="249" y="1602"/>
                </a:cubicBezTo>
                <a:lnTo>
                  <a:pt x="154" y="1610"/>
                </a:lnTo>
                <a:lnTo>
                  <a:pt x="74" y="1539"/>
                </a:lnTo>
                <a:lnTo>
                  <a:pt x="153" y="1448"/>
                </a:lnTo>
                <a:cubicBezTo>
                  <a:pt x="158" y="1441"/>
                  <a:pt x="160" y="1434"/>
                  <a:pt x="160" y="1424"/>
                </a:cubicBezTo>
                <a:lnTo>
                  <a:pt x="101" y="585"/>
                </a:lnTo>
                <a:lnTo>
                  <a:pt x="193" y="480"/>
                </a:lnTo>
                <a:cubicBezTo>
                  <a:pt x="199" y="473"/>
                  <a:pt x="201" y="465"/>
                  <a:pt x="201" y="456"/>
                </a:cubicBezTo>
                <a:lnTo>
                  <a:pt x="196" y="381"/>
                </a:lnTo>
                <a:lnTo>
                  <a:pt x="238" y="378"/>
                </a:lnTo>
                <a:lnTo>
                  <a:pt x="243" y="454"/>
                </a:lnTo>
                <a:cubicBezTo>
                  <a:pt x="245" y="470"/>
                  <a:pt x="259" y="483"/>
                  <a:pt x="274" y="483"/>
                </a:cubicBezTo>
                <a:cubicBezTo>
                  <a:pt x="276" y="483"/>
                  <a:pt x="277" y="483"/>
                  <a:pt x="279" y="483"/>
                </a:cubicBezTo>
                <a:lnTo>
                  <a:pt x="366" y="477"/>
                </a:lnTo>
                <a:lnTo>
                  <a:pt x="481" y="569"/>
                </a:lnTo>
                <a:cubicBezTo>
                  <a:pt x="486" y="574"/>
                  <a:pt x="493" y="576"/>
                  <a:pt x="500" y="576"/>
                </a:cubicBezTo>
                <a:cubicBezTo>
                  <a:pt x="501" y="576"/>
                  <a:pt x="502" y="576"/>
                  <a:pt x="504" y="576"/>
                </a:cubicBezTo>
                <a:lnTo>
                  <a:pt x="612" y="568"/>
                </a:lnTo>
                <a:cubicBezTo>
                  <a:pt x="620" y="566"/>
                  <a:pt x="629" y="563"/>
                  <a:pt x="634" y="556"/>
                </a:cubicBezTo>
                <a:cubicBezTo>
                  <a:pt x="639" y="550"/>
                  <a:pt x="642" y="542"/>
                  <a:pt x="642" y="533"/>
                </a:cubicBezTo>
                <a:lnTo>
                  <a:pt x="636" y="436"/>
                </a:lnTo>
                <a:lnTo>
                  <a:pt x="706" y="342"/>
                </a:lnTo>
                <a:lnTo>
                  <a:pt x="773" y="337"/>
                </a:lnTo>
                <a:lnTo>
                  <a:pt x="787" y="523"/>
                </a:lnTo>
                <a:cubicBezTo>
                  <a:pt x="788" y="535"/>
                  <a:pt x="795" y="548"/>
                  <a:pt x="809" y="551"/>
                </a:cubicBezTo>
                <a:cubicBezTo>
                  <a:pt x="813" y="552"/>
                  <a:pt x="817" y="553"/>
                  <a:pt x="821" y="553"/>
                </a:cubicBezTo>
                <a:cubicBezTo>
                  <a:pt x="829" y="553"/>
                  <a:pt x="838" y="549"/>
                  <a:pt x="844" y="542"/>
                </a:cubicBezTo>
                <a:lnTo>
                  <a:pt x="923" y="451"/>
                </a:lnTo>
                <a:lnTo>
                  <a:pt x="1017" y="530"/>
                </a:lnTo>
                <a:cubicBezTo>
                  <a:pt x="1023" y="535"/>
                  <a:pt x="1031" y="537"/>
                  <a:pt x="1039" y="537"/>
                </a:cubicBezTo>
                <a:cubicBezTo>
                  <a:pt x="1044" y="537"/>
                  <a:pt x="1049" y="536"/>
                  <a:pt x="1053" y="534"/>
                </a:cubicBezTo>
                <a:cubicBezTo>
                  <a:pt x="1065" y="529"/>
                  <a:pt x="1073" y="516"/>
                  <a:pt x="1071" y="503"/>
                </a:cubicBezTo>
                <a:lnTo>
                  <a:pt x="1064" y="394"/>
                </a:lnTo>
                <a:cubicBezTo>
                  <a:pt x="1063" y="387"/>
                  <a:pt x="1059" y="378"/>
                  <a:pt x="1052" y="373"/>
                </a:cubicBezTo>
                <a:lnTo>
                  <a:pt x="960" y="295"/>
                </a:lnTo>
                <a:lnTo>
                  <a:pt x="1030" y="220"/>
                </a:lnTo>
                <a:lnTo>
                  <a:pt x="1342" y="197"/>
                </a:lnTo>
                <a:cubicBezTo>
                  <a:pt x="1350" y="196"/>
                  <a:pt x="1360" y="191"/>
                  <a:pt x="1365" y="185"/>
                </a:cubicBezTo>
                <a:cubicBezTo>
                  <a:pt x="1370" y="179"/>
                  <a:pt x="1372" y="171"/>
                  <a:pt x="1372" y="162"/>
                </a:cubicBezTo>
                <a:lnTo>
                  <a:pt x="1367" y="80"/>
                </a:lnTo>
                <a:lnTo>
                  <a:pt x="1512" y="70"/>
                </a:lnTo>
                <a:close/>
                <a:moveTo>
                  <a:pt x="1549" y="0"/>
                </a:moveTo>
                <a:cubicBezTo>
                  <a:pt x="1547" y="0"/>
                  <a:pt x="1546" y="1"/>
                  <a:pt x="1544" y="1"/>
                </a:cubicBezTo>
                <a:lnTo>
                  <a:pt x="1335" y="14"/>
                </a:lnTo>
                <a:cubicBezTo>
                  <a:pt x="1327" y="17"/>
                  <a:pt x="1318" y="20"/>
                  <a:pt x="1313" y="27"/>
                </a:cubicBezTo>
                <a:cubicBezTo>
                  <a:pt x="1308" y="33"/>
                  <a:pt x="1304" y="40"/>
                  <a:pt x="1304" y="50"/>
                </a:cubicBezTo>
                <a:lnTo>
                  <a:pt x="1312" y="132"/>
                </a:lnTo>
                <a:lnTo>
                  <a:pt x="1018" y="153"/>
                </a:lnTo>
                <a:cubicBezTo>
                  <a:pt x="1010" y="154"/>
                  <a:pt x="1001" y="157"/>
                  <a:pt x="996" y="163"/>
                </a:cubicBezTo>
                <a:lnTo>
                  <a:pt x="893" y="273"/>
                </a:lnTo>
                <a:cubicBezTo>
                  <a:pt x="887" y="279"/>
                  <a:pt x="885" y="287"/>
                  <a:pt x="885" y="296"/>
                </a:cubicBezTo>
                <a:cubicBezTo>
                  <a:pt x="886" y="305"/>
                  <a:pt x="890" y="314"/>
                  <a:pt x="896" y="320"/>
                </a:cubicBezTo>
                <a:lnTo>
                  <a:pt x="1003" y="412"/>
                </a:lnTo>
                <a:lnTo>
                  <a:pt x="1006" y="429"/>
                </a:lnTo>
                <a:lnTo>
                  <a:pt x="946" y="378"/>
                </a:lnTo>
                <a:cubicBezTo>
                  <a:pt x="941" y="373"/>
                  <a:pt x="933" y="371"/>
                  <a:pt x="926" y="371"/>
                </a:cubicBezTo>
                <a:cubicBezTo>
                  <a:pt x="917" y="371"/>
                  <a:pt x="908" y="374"/>
                  <a:pt x="901" y="382"/>
                </a:cubicBezTo>
                <a:lnTo>
                  <a:pt x="851" y="439"/>
                </a:lnTo>
                <a:lnTo>
                  <a:pt x="842" y="301"/>
                </a:lnTo>
                <a:cubicBezTo>
                  <a:pt x="841" y="292"/>
                  <a:pt x="838" y="284"/>
                  <a:pt x="831" y="279"/>
                </a:cubicBezTo>
                <a:cubicBezTo>
                  <a:pt x="826" y="275"/>
                  <a:pt x="818" y="271"/>
                  <a:pt x="812" y="271"/>
                </a:cubicBezTo>
                <a:cubicBezTo>
                  <a:pt x="810" y="271"/>
                  <a:pt x="809" y="271"/>
                  <a:pt x="808" y="272"/>
                </a:cubicBezTo>
                <a:lnTo>
                  <a:pt x="693" y="279"/>
                </a:lnTo>
                <a:cubicBezTo>
                  <a:pt x="684" y="280"/>
                  <a:pt x="674" y="284"/>
                  <a:pt x="669" y="292"/>
                </a:cubicBezTo>
                <a:lnTo>
                  <a:pt x="584" y="407"/>
                </a:lnTo>
                <a:cubicBezTo>
                  <a:pt x="579" y="413"/>
                  <a:pt x="578" y="421"/>
                  <a:pt x="578" y="429"/>
                </a:cubicBezTo>
                <a:lnTo>
                  <a:pt x="583" y="504"/>
                </a:lnTo>
                <a:lnTo>
                  <a:pt x="518" y="508"/>
                </a:lnTo>
                <a:lnTo>
                  <a:pt x="404" y="415"/>
                </a:lnTo>
                <a:cubicBezTo>
                  <a:pt x="399" y="411"/>
                  <a:pt x="391" y="409"/>
                  <a:pt x="385" y="409"/>
                </a:cubicBezTo>
                <a:cubicBezTo>
                  <a:pt x="383" y="409"/>
                  <a:pt x="382" y="409"/>
                  <a:pt x="381" y="409"/>
                </a:cubicBezTo>
                <a:lnTo>
                  <a:pt x="313" y="414"/>
                </a:lnTo>
                <a:lnTo>
                  <a:pt x="308" y="339"/>
                </a:lnTo>
                <a:cubicBezTo>
                  <a:pt x="307" y="322"/>
                  <a:pt x="291" y="309"/>
                  <a:pt x="277" y="309"/>
                </a:cubicBezTo>
                <a:cubicBezTo>
                  <a:pt x="275" y="309"/>
                  <a:pt x="274" y="309"/>
                  <a:pt x="273" y="309"/>
                </a:cubicBezTo>
                <a:lnTo>
                  <a:pt x="164" y="316"/>
                </a:lnTo>
                <a:cubicBezTo>
                  <a:pt x="147" y="318"/>
                  <a:pt x="133" y="334"/>
                  <a:pt x="135" y="352"/>
                </a:cubicBezTo>
                <a:lnTo>
                  <a:pt x="141" y="447"/>
                </a:lnTo>
                <a:lnTo>
                  <a:pt x="49" y="553"/>
                </a:lnTo>
                <a:cubicBezTo>
                  <a:pt x="44" y="559"/>
                  <a:pt x="41" y="566"/>
                  <a:pt x="41" y="576"/>
                </a:cubicBezTo>
                <a:lnTo>
                  <a:pt x="101" y="1415"/>
                </a:lnTo>
                <a:lnTo>
                  <a:pt x="8" y="1521"/>
                </a:lnTo>
                <a:cubicBezTo>
                  <a:pt x="3" y="1527"/>
                  <a:pt x="1" y="1535"/>
                  <a:pt x="1" y="1544"/>
                </a:cubicBezTo>
                <a:cubicBezTo>
                  <a:pt x="2" y="1553"/>
                  <a:pt x="6" y="1561"/>
                  <a:pt x="12" y="1566"/>
                </a:cubicBezTo>
                <a:lnTo>
                  <a:pt x="128" y="1667"/>
                </a:lnTo>
                <a:cubicBezTo>
                  <a:pt x="134" y="1671"/>
                  <a:pt x="141" y="1674"/>
                  <a:pt x="148" y="1674"/>
                </a:cubicBezTo>
                <a:cubicBezTo>
                  <a:pt x="149" y="1674"/>
                  <a:pt x="151" y="1674"/>
                  <a:pt x="152" y="1674"/>
                </a:cubicBezTo>
                <a:lnTo>
                  <a:pt x="227" y="1669"/>
                </a:lnTo>
                <a:lnTo>
                  <a:pt x="232" y="1745"/>
                </a:lnTo>
                <a:cubicBezTo>
                  <a:pt x="232" y="1753"/>
                  <a:pt x="237" y="1763"/>
                  <a:pt x="243" y="1768"/>
                </a:cubicBezTo>
                <a:lnTo>
                  <a:pt x="348" y="1854"/>
                </a:lnTo>
                <a:lnTo>
                  <a:pt x="386" y="2382"/>
                </a:lnTo>
                <a:cubicBezTo>
                  <a:pt x="387" y="2399"/>
                  <a:pt x="401" y="2413"/>
                  <a:pt x="417" y="2413"/>
                </a:cubicBezTo>
                <a:cubicBezTo>
                  <a:pt x="418" y="2413"/>
                  <a:pt x="420" y="2413"/>
                  <a:pt x="421" y="2412"/>
                </a:cubicBezTo>
                <a:lnTo>
                  <a:pt x="509" y="2406"/>
                </a:lnTo>
                <a:lnTo>
                  <a:pt x="622" y="2490"/>
                </a:lnTo>
                <a:cubicBezTo>
                  <a:pt x="628" y="2495"/>
                  <a:pt x="634" y="2497"/>
                  <a:pt x="640" y="2497"/>
                </a:cubicBezTo>
                <a:cubicBezTo>
                  <a:pt x="642" y="2497"/>
                  <a:pt x="644" y="2497"/>
                  <a:pt x="645" y="2497"/>
                </a:cubicBezTo>
                <a:lnTo>
                  <a:pt x="845" y="2483"/>
                </a:lnTo>
                <a:lnTo>
                  <a:pt x="881" y="2523"/>
                </a:lnTo>
                <a:cubicBezTo>
                  <a:pt x="886" y="2530"/>
                  <a:pt x="895" y="2536"/>
                  <a:pt x="902" y="2536"/>
                </a:cubicBezTo>
                <a:cubicBezTo>
                  <a:pt x="903" y="2536"/>
                  <a:pt x="905" y="2535"/>
                  <a:pt x="906" y="2535"/>
                </a:cubicBezTo>
                <a:cubicBezTo>
                  <a:pt x="914" y="2535"/>
                  <a:pt x="923" y="2531"/>
                  <a:pt x="929" y="2527"/>
                </a:cubicBezTo>
                <a:lnTo>
                  <a:pt x="975" y="2476"/>
                </a:lnTo>
                <a:lnTo>
                  <a:pt x="1070" y="2470"/>
                </a:lnTo>
                <a:cubicBezTo>
                  <a:pt x="1084" y="2469"/>
                  <a:pt x="1095" y="2460"/>
                  <a:pt x="1099" y="2448"/>
                </a:cubicBezTo>
                <a:cubicBezTo>
                  <a:pt x="1104" y="2434"/>
                  <a:pt x="1100" y="2422"/>
                  <a:pt x="1090" y="2412"/>
                </a:cubicBezTo>
                <a:lnTo>
                  <a:pt x="973" y="2310"/>
                </a:lnTo>
                <a:lnTo>
                  <a:pt x="878" y="2232"/>
                </a:lnTo>
                <a:lnTo>
                  <a:pt x="952" y="2158"/>
                </a:lnTo>
                <a:lnTo>
                  <a:pt x="1048" y="2152"/>
                </a:lnTo>
                <a:cubicBezTo>
                  <a:pt x="1062" y="2151"/>
                  <a:pt x="1073" y="2143"/>
                  <a:pt x="1077" y="2130"/>
                </a:cubicBezTo>
                <a:cubicBezTo>
                  <a:pt x="1083" y="2117"/>
                  <a:pt x="1078" y="2104"/>
                  <a:pt x="1068" y="2095"/>
                </a:cubicBezTo>
                <a:lnTo>
                  <a:pt x="963" y="2002"/>
                </a:lnTo>
                <a:lnTo>
                  <a:pt x="959" y="1946"/>
                </a:lnTo>
                <a:lnTo>
                  <a:pt x="1034" y="1941"/>
                </a:lnTo>
                <a:cubicBezTo>
                  <a:pt x="1052" y="1940"/>
                  <a:pt x="1065" y="1924"/>
                  <a:pt x="1064" y="1906"/>
                </a:cubicBezTo>
                <a:lnTo>
                  <a:pt x="1051" y="1721"/>
                </a:lnTo>
                <a:lnTo>
                  <a:pt x="1129" y="1716"/>
                </a:lnTo>
                <a:cubicBezTo>
                  <a:pt x="1138" y="1716"/>
                  <a:pt x="1147" y="1711"/>
                  <a:pt x="1152" y="1704"/>
                </a:cubicBezTo>
                <a:lnTo>
                  <a:pt x="1236" y="1600"/>
                </a:lnTo>
                <a:lnTo>
                  <a:pt x="1338" y="1592"/>
                </a:lnTo>
                <a:cubicBezTo>
                  <a:pt x="1345" y="1591"/>
                  <a:pt x="1354" y="1587"/>
                  <a:pt x="1360" y="1580"/>
                </a:cubicBezTo>
                <a:cubicBezTo>
                  <a:pt x="1365" y="1574"/>
                  <a:pt x="1367" y="1566"/>
                  <a:pt x="1367" y="1558"/>
                </a:cubicBezTo>
                <a:lnTo>
                  <a:pt x="1361" y="1469"/>
                </a:lnTo>
                <a:lnTo>
                  <a:pt x="1546" y="1357"/>
                </a:lnTo>
                <a:cubicBezTo>
                  <a:pt x="1551" y="1352"/>
                  <a:pt x="1556" y="1347"/>
                  <a:pt x="1558" y="1341"/>
                </a:cubicBezTo>
                <a:lnTo>
                  <a:pt x="1652" y="1122"/>
                </a:lnTo>
                <a:cubicBezTo>
                  <a:pt x="1657" y="1110"/>
                  <a:pt x="1653" y="1094"/>
                  <a:pt x="1643" y="1085"/>
                </a:cubicBezTo>
                <a:lnTo>
                  <a:pt x="1552" y="1006"/>
                </a:lnTo>
                <a:lnTo>
                  <a:pt x="1622" y="923"/>
                </a:lnTo>
                <a:lnTo>
                  <a:pt x="1684" y="919"/>
                </a:lnTo>
                <a:lnTo>
                  <a:pt x="1690" y="995"/>
                </a:lnTo>
                <a:cubicBezTo>
                  <a:pt x="1692" y="1004"/>
                  <a:pt x="1695" y="1012"/>
                  <a:pt x="1702" y="1017"/>
                </a:cubicBezTo>
                <a:cubicBezTo>
                  <a:pt x="1707" y="1021"/>
                  <a:pt x="1713" y="1025"/>
                  <a:pt x="1720" y="1025"/>
                </a:cubicBezTo>
                <a:cubicBezTo>
                  <a:pt x="1722" y="1025"/>
                  <a:pt x="1723" y="1025"/>
                  <a:pt x="1725" y="1024"/>
                </a:cubicBezTo>
                <a:lnTo>
                  <a:pt x="1833" y="1017"/>
                </a:lnTo>
                <a:cubicBezTo>
                  <a:pt x="1843" y="1017"/>
                  <a:pt x="1851" y="1012"/>
                  <a:pt x="1856" y="1006"/>
                </a:cubicBezTo>
                <a:lnTo>
                  <a:pt x="1952" y="889"/>
                </a:lnTo>
                <a:cubicBezTo>
                  <a:pt x="1957" y="883"/>
                  <a:pt x="1959" y="873"/>
                  <a:pt x="1959" y="866"/>
                </a:cubicBezTo>
                <a:lnTo>
                  <a:pt x="1944" y="650"/>
                </a:lnTo>
                <a:cubicBezTo>
                  <a:pt x="1943" y="642"/>
                  <a:pt x="1938" y="633"/>
                  <a:pt x="1932" y="628"/>
                </a:cubicBezTo>
                <a:lnTo>
                  <a:pt x="1823" y="534"/>
                </a:lnTo>
                <a:cubicBezTo>
                  <a:pt x="1818" y="530"/>
                  <a:pt x="1811" y="526"/>
                  <a:pt x="1804" y="526"/>
                </a:cubicBezTo>
                <a:cubicBezTo>
                  <a:pt x="1802" y="526"/>
                  <a:pt x="1801" y="526"/>
                  <a:pt x="1799" y="527"/>
                </a:cubicBezTo>
                <a:lnTo>
                  <a:pt x="1615" y="539"/>
                </a:lnTo>
                <a:lnTo>
                  <a:pt x="1609" y="464"/>
                </a:lnTo>
                <a:cubicBezTo>
                  <a:pt x="1608" y="455"/>
                  <a:pt x="1604" y="447"/>
                  <a:pt x="1598" y="441"/>
                </a:cubicBezTo>
                <a:cubicBezTo>
                  <a:pt x="1592" y="437"/>
                  <a:pt x="1585" y="434"/>
                  <a:pt x="1577" y="434"/>
                </a:cubicBezTo>
                <a:cubicBezTo>
                  <a:pt x="1576" y="434"/>
                  <a:pt x="1575" y="434"/>
                  <a:pt x="1574" y="434"/>
                </a:cubicBezTo>
                <a:lnTo>
                  <a:pt x="1499" y="439"/>
                </a:lnTo>
                <a:lnTo>
                  <a:pt x="1495" y="377"/>
                </a:lnTo>
                <a:lnTo>
                  <a:pt x="1578" y="280"/>
                </a:lnTo>
                <a:lnTo>
                  <a:pt x="1673" y="274"/>
                </a:lnTo>
                <a:cubicBezTo>
                  <a:pt x="1687" y="274"/>
                  <a:pt x="1698" y="264"/>
                  <a:pt x="1702" y="252"/>
                </a:cubicBezTo>
                <a:cubicBezTo>
                  <a:pt x="1705" y="238"/>
                  <a:pt x="1702" y="225"/>
                  <a:pt x="1692" y="216"/>
                </a:cubicBezTo>
                <a:lnTo>
                  <a:pt x="1586" y="131"/>
                </a:lnTo>
                <a:lnTo>
                  <a:pt x="1579" y="30"/>
                </a:lnTo>
                <a:cubicBezTo>
                  <a:pt x="1578" y="14"/>
                  <a:pt x="1565" y="0"/>
                  <a:pt x="1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000;p51">
            <a:extLst>
              <a:ext uri="{FF2B5EF4-FFF2-40B4-BE49-F238E27FC236}">
                <a16:creationId xmlns:a16="http://schemas.microsoft.com/office/drawing/2014/main" id="{5AB19BC8-FCAD-8C58-76A2-BF484D40884B}"/>
              </a:ext>
            </a:extLst>
          </p:cNvPr>
          <p:cNvSpPr/>
          <p:nvPr/>
        </p:nvSpPr>
        <p:spPr>
          <a:xfrm>
            <a:off x="2221188" y="2864455"/>
            <a:ext cx="4001" cy="4372"/>
          </a:xfrm>
          <a:custGeom>
            <a:avLst/>
            <a:gdLst/>
            <a:ahLst/>
            <a:cxnLst/>
            <a:rect l="l" t="t" r="r" b="b"/>
            <a:pathLst>
              <a:path w="54" h="59" extrusionOk="0">
                <a:moveTo>
                  <a:pt x="53" y="1"/>
                </a:moveTo>
                <a:lnTo>
                  <a:pt x="44" y="10"/>
                </a:lnTo>
                <a:lnTo>
                  <a:pt x="1" y="58"/>
                </a:lnTo>
                <a:lnTo>
                  <a:pt x="45" y="11"/>
                </a:lnTo>
                <a:lnTo>
                  <a:pt x="54" y="4"/>
                </a:lnTo>
                <a:lnTo>
                  <a:pt x="53" y="1"/>
                </a:lnTo>
                <a:close/>
              </a:path>
            </a:pathLst>
          </a:custGeom>
          <a:solidFill>
            <a:srgbClr val="9BC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001;p51">
            <a:extLst>
              <a:ext uri="{FF2B5EF4-FFF2-40B4-BE49-F238E27FC236}">
                <a16:creationId xmlns:a16="http://schemas.microsoft.com/office/drawing/2014/main" id="{5688463F-CDDA-CF33-8050-CB5F3DBBB903}"/>
              </a:ext>
            </a:extLst>
          </p:cNvPr>
          <p:cNvSpPr/>
          <p:nvPr/>
        </p:nvSpPr>
        <p:spPr>
          <a:xfrm>
            <a:off x="2218595" y="2862085"/>
            <a:ext cx="9409" cy="9187"/>
          </a:xfrm>
          <a:custGeom>
            <a:avLst/>
            <a:gdLst/>
            <a:ahLst/>
            <a:cxnLst/>
            <a:rect l="l" t="t" r="r" b="b"/>
            <a:pathLst>
              <a:path w="127" h="124" extrusionOk="0">
                <a:moveTo>
                  <a:pt x="86" y="0"/>
                </a:moveTo>
                <a:cubicBezTo>
                  <a:pt x="78" y="0"/>
                  <a:pt x="69" y="6"/>
                  <a:pt x="64" y="11"/>
                </a:cubicBezTo>
                <a:lnTo>
                  <a:pt x="12" y="68"/>
                </a:lnTo>
                <a:cubicBezTo>
                  <a:pt x="0" y="82"/>
                  <a:pt x="0" y="103"/>
                  <a:pt x="13" y="114"/>
                </a:cubicBezTo>
                <a:cubicBezTo>
                  <a:pt x="20" y="120"/>
                  <a:pt x="27" y="123"/>
                  <a:pt x="36" y="123"/>
                </a:cubicBezTo>
                <a:cubicBezTo>
                  <a:pt x="44" y="123"/>
                  <a:pt x="52" y="119"/>
                  <a:pt x="60" y="113"/>
                </a:cubicBezTo>
                <a:lnTo>
                  <a:pt x="113" y="58"/>
                </a:lnTo>
                <a:cubicBezTo>
                  <a:pt x="126" y="45"/>
                  <a:pt x="125" y="25"/>
                  <a:pt x="113" y="11"/>
                </a:cubicBezTo>
                <a:cubicBezTo>
                  <a:pt x="106" y="5"/>
                  <a:pt x="98" y="1"/>
                  <a:pt x="89" y="1"/>
                </a:cubicBezTo>
                <a:cubicBezTo>
                  <a:pt x="88" y="0"/>
                  <a:pt x="87" y="0"/>
                  <a:pt x="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002;p51">
            <a:extLst>
              <a:ext uri="{FF2B5EF4-FFF2-40B4-BE49-F238E27FC236}">
                <a16:creationId xmlns:a16="http://schemas.microsoft.com/office/drawing/2014/main" id="{69F3D8C7-BDBD-5C54-6AFD-328C1A18A283}"/>
              </a:ext>
            </a:extLst>
          </p:cNvPr>
          <p:cNvSpPr/>
          <p:nvPr/>
        </p:nvSpPr>
        <p:spPr>
          <a:xfrm>
            <a:off x="2188961" y="2855490"/>
            <a:ext cx="666" cy="7482"/>
          </a:xfrm>
          <a:custGeom>
            <a:avLst/>
            <a:gdLst/>
            <a:ahLst/>
            <a:cxnLst/>
            <a:rect l="l" t="t" r="r" b="b"/>
            <a:pathLst>
              <a:path w="9" h="101" extrusionOk="0">
                <a:moveTo>
                  <a:pt x="9" y="10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BC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003;p51">
            <a:extLst>
              <a:ext uri="{FF2B5EF4-FFF2-40B4-BE49-F238E27FC236}">
                <a16:creationId xmlns:a16="http://schemas.microsoft.com/office/drawing/2014/main" id="{FA1CD226-B06C-D92F-3F1F-3F079936D226}"/>
              </a:ext>
            </a:extLst>
          </p:cNvPr>
          <p:cNvSpPr/>
          <p:nvPr/>
        </p:nvSpPr>
        <p:spPr>
          <a:xfrm>
            <a:off x="2186664" y="2853046"/>
            <a:ext cx="5335" cy="12299"/>
          </a:xfrm>
          <a:custGeom>
            <a:avLst/>
            <a:gdLst/>
            <a:ahLst/>
            <a:cxnLst/>
            <a:rect l="l" t="t" r="r" b="b"/>
            <a:pathLst>
              <a:path w="72" h="166" extrusionOk="0">
                <a:moveTo>
                  <a:pt x="35" y="0"/>
                </a:moveTo>
                <a:cubicBezTo>
                  <a:pt x="33" y="0"/>
                  <a:pt x="32" y="1"/>
                  <a:pt x="30" y="1"/>
                </a:cubicBezTo>
                <a:cubicBezTo>
                  <a:pt x="14" y="2"/>
                  <a:pt x="0" y="16"/>
                  <a:pt x="0" y="33"/>
                </a:cubicBezTo>
                <a:lnTo>
                  <a:pt x="0" y="35"/>
                </a:lnTo>
                <a:lnTo>
                  <a:pt x="6" y="136"/>
                </a:lnTo>
                <a:cubicBezTo>
                  <a:pt x="8" y="153"/>
                  <a:pt x="22" y="165"/>
                  <a:pt x="40" y="165"/>
                </a:cubicBezTo>
                <a:lnTo>
                  <a:pt x="42" y="165"/>
                </a:lnTo>
                <a:cubicBezTo>
                  <a:pt x="58" y="164"/>
                  <a:pt x="72" y="150"/>
                  <a:pt x="72" y="133"/>
                </a:cubicBezTo>
                <a:lnTo>
                  <a:pt x="72" y="131"/>
                </a:lnTo>
                <a:lnTo>
                  <a:pt x="66" y="30"/>
                </a:lnTo>
                <a:cubicBezTo>
                  <a:pt x="64" y="14"/>
                  <a:pt x="50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005;p51">
            <a:extLst>
              <a:ext uri="{FF2B5EF4-FFF2-40B4-BE49-F238E27FC236}">
                <a16:creationId xmlns:a16="http://schemas.microsoft.com/office/drawing/2014/main" id="{8C00A1A0-5A7B-D693-01D7-FE1DD3A5925B}"/>
              </a:ext>
            </a:extLst>
          </p:cNvPr>
          <p:cNvSpPr/>
          <p:nvPr/>
        </p:nvSpPr>
        <p:spPr>
          <a:xfrm>
            <a:off x="1804376" y="3123316"/>
            <a:ext cx="194402" cy="188996"/>
          </a:xfrm>
          <a:custGeom>
            <a:avLst/>
            <a:gdLst/>
            <a:ahLst/>
            <a:cxnLst/>
            <a:rect l="l" t="t" r="r" b="b"/>
            <a:pathLst>
              <a:path w="2624" h="2551" extrusionOk="0">
                <a:moveTo>
                  <a:pt x="523" y="68"/>
                </a:moveTo>
                <a:lnTo>
                  <a:pt x="530" y="151"/>
                </a:lnTo>
                <a:cubicBezTo>
                  <a:pt x="531" y="168"/>
                  <a:pt x="546" y="182"/>
                  <a:pt x="560" y="182"/>
                </a:cubicBezTo>
                <a:cubicBezTo>
                  <a:pt x="561" y="182"/>
                  <a:pt x="563" y="182"/>
                  <a:pt x="564" y="181"/>
                </a:cubicBezTo>
                <a:lnTo>
                  <a:pt x="662" y="175"/>
                </a:lnTo>
                <a:lnTo>
                  <a:pt x="757" y="250"/>
                </a:lnTo>
                <a:lnTo>
                  <a:pt x="764" y="344"/>
                </a:lnTo>
                <a:cubicBezTo>
                  <a:pt x="765" y="360"/>
                  <a:pt x="778" y="375"/>
                  <a:pt x="793" y="375"/>
                </a:cubicBezTo>
                <a:cubicBezTo>
                  <a:pt x="795" y="375"/>
                  <a:pt x="797" y="374"/>
                  <a:pt x="799" y="374"/>
                </a:cubicBezTo>
                <a:lnTo>
                  <a:pt x="1224" y="344"/>
                </a:lnTo>
                <a:cubicBezTo>
                  <a:pt x="1243" y="343"/>
                  <a:pt x="1256" y="327"/>
                  <a:pt x="1255" y="309"/>
                </a:cubicBezTo>
                <a:lnTo>
                  <a:pt x="1248" y="216"/>
                </a:lnTo>
                <a:lnTo>
                  <a:pt x="1332" y="127"/>
                </a:lnTo>
                <a:lnTo>
                  <a:pt x="1394" y="123"/>
                </a:lnTo>
                <a:cubicBezTo>
                  <a:pt x="1396" y="124"/>
                  <a:pt x="1399" y="125"/>
                  <a:pt x="1402" y="127"/>
                </a:cubicBezTo>
                <a:lnTo>
                  <a:pt x="1706" y="201"/>
                </a:lnTo>
                <a:lnTo>
                  <a:pt x="1713" y="285"/>
                </a:lnTo>
                <a:cubicBezTo>
                  <a:pt x="1714" y="303"/>
                  <a:pt x="1728" y="316"/>
                  <a:pt x="1744" y="316"/>
                </a:cubicBezTo>
                <a:cubicBezTo>
                  <a:pt x="1746" y="316"/>
                  <a:pt x="1747" y="316"/>
                  <a:pt x="1748" y="316"/>
                </a:cubicBezTo>
                <a:lnTo>
                  <a:pt x="1863" y="307"/>
                </a:lnTo>
                <a:cubicBezTo>
                  <a:pt x="1871" y="307"/>
                  <a:pt x="1880" y="302"/>
                  <a:pt x="1886" y="296"/>
                </a:cubicBezTo>
                <a:lnTo>
                  <a:pt x="1890" y="291"/>
                </a:lnTo>
                <a:lnTo>
                  <a:pt x="1892" y="289"/>
                </a:lnTo>
                <a:lnTo>
                  <a:pt x="1976" y="191"/>
                </a:lnTo>
                <a:lnTo>
                  <a:pt x="2057" y="185"/>
                </a:lnTo>
                <a:lnTo>
                  <a:pt x="2488" y="572"/>
                </a:lnTo>
                <a:lnTo>
                  <a:pt x="2495" y="660"/>
                </a:lnTo>
                <a:cubicBezTo>
                  <a:pt x="2495" y="671"/>
                  <a:pt x="2501" y="681"/>
                  <a:pt x="2510" y="686"/>
                </a:cubicBezTo>
                <a:lnTo>
                  <a:pt x="2530" y="968"/>
                </a:lnTo>
                <a:lnTo>
                  <a:pt x="2440" y="1180"/>
                </a:lnTo>
                <a:cubicBezTo>
                  <a:pt x="2436" y="1190"/>
                  <a:pt x="2437" y="1202"/>
                  <a:pt x="2444" y="1211"/>
                </a:cubicBezTo>
                <a:cubicBezTo>
                  <a:pt x="2450" y="1219"/>
                  <a:pt x="2458" y="1224"/>
                  <a:pt x="2468" y="1224"/>
                </a:cubicBezTo>
                <a:cubicBezTo>
                  <a:pt x="2469" y="1224"/>
                  <a:pt x="2471" y="1224"/>
                  <a:pt x="2473" y="1224"/>
                </a:cubicBezTo>
                <a:lnTo>
                  <a:pt x="2548" y="1218"/>
                </a:lnTo>
                <a:lnTo>
                  <a:pt x="2558" y="1371"/>
                </a:lnTo>
                <a:lnTo>
                  <a:pt x="2483" y="1377"/>
                </a:lnTo>
                <a:cubicBezTo>
                  <a:pt x="2464" y="1378"/>
                  <a:pt x="2452" y="1393"/>
                  <a:pt x="2453" y="1411"/>
                </a:cubicBezTo>
                <a:lnTo>
                  <a:pt x="2467" y="1588"/>
                </a:lnTo>
                <a:lnTo>
                  <a:pt x="2405" y="1592"/>
                </a:lnTo>
                <a:cubicBezTo>
                  <a:pt x="2404" y="1592"/>
                  <a:pt x="2401" y="1592"/>
                  <a:pt x="2399" y="1593"/>
                </a:cubicBezTo>
                <a:lnTo>
                  <a:pt x="2391" y="1593"/>
                </a:lnTo>
                <a:cubicBezTo>
                  <a:pt x="2381" y="1595"/>
                  <a:pt x="2373" y="1598"/>
                  <a:pt x="2368" y="1607"/>
                </a:cubicBezTo>
                <a:lnTo>
                  <a:pt x="2277" y="1727"/>
                </a:lnTo>
                <a:lnTo>
                  <a:pt x="2176" y="1836"/>
                </a:lnTo>
                <a:cubicBezTo>
                  <a:pt x="2170" y="1842"/>
                  <a:pt x="2167" y="1851"/>
                  <a:pt x="2167" y="1861"/>
                </a:cubicBezTo>
                <a:lnTo>
                  <a:pt x="2182" y="2077"/>
                </a:lnTo>
                <a:cubicBezTo>
                  <a:pt x="2182" y="2082"/>
                  <a:pt x="2183" y="2087"/>
                  <a:pt x="2186" y="2091"/>
                </a:cubicBezTo>
                <a:lnTo>
                  <a:pt x="2248" y="2200"/>
                </a:lnTo>
                <a:lnTo>
                  <a:pt x="2220" y="2363"/>
                </a:lnTo>
                <a:lnTo>
                  <a:pt x="2126" y="2369"/>
                </a:lnTo>
                <a:cubicBezTo>
                  <a:pt x="2119" y="2371"/>
                  <a:pt x="2109" y="2374"/>
                  <a:pt x="2104" y="2381"/>
                </a:cubicBezTo>
                <a:lnTo>
                  <a:pt x="2055" y="2439"/>
                </a:lnTo>
                <a:lnTo>
                  <a:pt x="2052" y="2408"/>
                </a:lnTo>
                <a:cubicBezTo>
                  <a:pt x="2052" y="2399"/>
                  <a:pt x="2047" y="2390"/>
                  <a:pt x="2041" y="2384"/>
                </a:cubicBezTo>
                <a:lnTo>
                  <a:pt x="1926" y="2291"/>
                </a:lnTo>
                <a:lnTo>
                  <a:pt x="1811" y="2185"/>
                </a:lnTo>
                <a:cubicBezTo>
                  <a:pt x="1803" y="2178"/>
                  <a:pt x="1796" y="2175"/>
                  <a:pt x="1788" y="2175"/>
                </a:cubicBezTo>
                <a:cubicBezTo>
                  <a:pt x="1787" y="2175"/>
                  <a:pt x="1787" y="2175"/>
                  <a:pt x="1781" y="2174"/>
                </a:cubicBezTo>
                <a:lnTo>
                  <a:pt x="1713" y="2179"/>
                </a:lnTo>
                <a:lnTo>
                  <a:pt x="1707" y="2111"/>
                </a:lnTo>
                <a:cubicBezTo>
                  <a:pt x="1706" y="2101"/>
                  <a:pt x="1702" y="2093"/>
                  <a:pt x="1696" y="2088"/>
                </a:cubicBezTo>
                <a:lnTo>
                  <a:pt x="1590" y="1996"/>
                </a:lnTo>
                <a:lnTo>
                  <a:pt x="1584" y="1900"/>
                </a:lnTo>
                <a:cubicBezTo>
                  <a:pt x="1584" y="1892"/>
                  <a:pt x="1578" y="1883"/>
                  <a:pt x="1572" y="1877"/>
                </a:cubicBezTo>
                <a:lnTo>
                  <a:pt x="1468" y="1794"/>
                </a:lnTo>
                <a:lnTo>
                  <a:pt x="1460" y="1692"/>
                </a:lnTo>
                <a:cubicBezTo>
                  <a:pt x="1459" y="1676"/>
                  <a:pt x="1445" y="1662"/>
                  <a:pt x="1431" y="1662"/>
                </a:cubicBezTo>
                <a:cubicBezTo>
                  <a:pt x="1429" y="1662"/>
                  <a:pt x="1427" y="1662"/>
                  <a:pt x="1425" y="1663"/>
                </a:cubicBezTo>
                <a:lnTo>
                  <a:pt x="1317" y="1670"/>
                </a:lnTo>
                <a:cubicBezTo>
                  <a:pt x="1309" y="1671"/>
                  <a:pt x="1300" y="1675"/>
                  <a:pt x="1295" y="1682"/>
                </a:cubicBezTo>
                <a:cubicBezTo>
                  <a:pt x="1290" y="1689"/>
                  <a:pt x="1287" y="1696"/>
                  <a:pt x="1287" y="1706"/>
                </a:cubicBezTo>
                <a:lnTo>
                  <a:pt x="1293" y="1789"/>
                </a:lnTo>
                <a:lnTo>
                  <a:pt x="1123" y="1800"/>
                </a:lnTo>
                <a:lnTo>
                  <a:pt x="1041" y="1723"/>
                </a:lnTo>
                <a:lnTo>
                  <a:pt x="1120" y="1639"/>
                </a:lnTo>
                <a:cubicBezTo>
                  <a:pt x="1126" y="1633"/>
                  <a:pt x="1130" y="1623"/>
                  <a:pt x="1130" y="1614"/>
                </a:cubicBezTo>
                <a:lnTo>
                  <a:pt x="1106" y="1289"/>
                </a:lnTo>
                <a:cubicBezTo>
                  <a:pt x="1106" y="1280"/>
                  <a:pt x="1098" y="1272"/>
                  <a:pt x="1092" y="1267"/>
                </a:cubicBezTo>
                <a:cubicBezTo>
                  <a:pt x="1086" y="1263"/>
                  <a:pt x="1076" y="1259"/>
                  <a:pt x="1067" y="1259"/>
                </a:cubicBezTo>
                <a:cubicBezTo>
                  <a:pt x="1066" y="1259"/>
                  <a:pt x="1065" y="1259"/>
                  <a:pt x="1064" y="1259"/>
                </a:cubicBezTo>
                <a:lnTo>
                  <a:pt x="772" y="1280"/>
                </a:lnTo>
                <a:lnTo>
                  <a:pt x="662" y="1102"/>
                </a:lnTo>
                <a:lnTo>
                  <a:pt x="656" y="1002"/>
                </a:lnTo>
                <a:cubicBezTo>
                  <a:pt x="656" y="992"/>
                  <a:pt x="648" y="984"/>
                  <a:pt x="641" y="979"/>
                </a:cubicBezTo>
                <a:cubicBezTo>
                  <a:pt x="636" y="974"/>
                  <a:pt x="625" y="971"/>
                  <a:pt x="617" y="971"/>
                </a:cubicBezTo>
                <a:cubicBezTo>
                  <a:pt x="616" y="971"/>
                  <a:pt x="615" y="971"/>
                  <a:pt x="614" y="972"/>
                </a:cubicBezTo>
                <a:lnTo>
                  <a:pt x="436" y="984"/>
                </a:lnTo>
                <a:lnTo>
                  <a:pt x="423" y="800"/>
                </a:lnTo>
                <a:cubicBezTo>
                  <a:pt x="422" y="790"/>
                  <a:pt x="415" y="783"/>
                  <a:pt x="408" y="778"/>
                </a:cubicBezTo>
                <a:cubicBezTo>
                  <a:pt x="402" y="773"/>
                  <a:pt x="392" y="769"/>
                  <a:pt x="384" y="769"/>
                </a:cubicBezTo>
                <a:cubicBezTo>
                  <a:pt x="383" y="769"/>
                  <a:pt x="382" y="769"/>
                  <a:pt x="381" y="770"/>
                </a:cubicBezTo>
                <a:lnTo>
                  <a:pt x="210" y="781"/>
                </a:lnTo>
                <a:lnTo>
                  <a:pt x="205" y="713"/>
                </a:lnTo>
                <a:cubicBezTo>
                  <a:pt x="204" y="705"/>
                  <a:pt x="202" y="697"/>
                  <a:pt x="195" y="691"/>
                </a:cubicBezTo>
                <a:lnTo>
                  <a:pt x="186" y="684"/>
                </a:lnTo>
                <a:lnTo>
                  <a:pt x="87" y="592"/>
                </a:lnTo>
                <a:lnTo>
                  <a:pt x="68" y="305"/>
                </a:lnTo>
                <a:lnTo>
                  <a:pt x="251" y="200"/>
                </a:lnTo>
                <a:cubicBezTo>
                  <a:pt x="262" y="195"/>
                  <a:pt x="270" y="182"/>
                  <a:pt x="268" y="170"/>
                </a:cubicBezTo>
                <a:lnTo>
                  <a:pt x="265" y="135"/>
                </a:lnTo>
                <a:lnTo>
                  <a:pt x="322" y="188"/>
                </a:lnTo>
                <a:cubicBezTo>
                  <a:pt x="327" y="194"/>
                  <a:pt x="335" y="197"/>
                  <a:pt x="342" y="197"/>
                </a:cubicBezTo>
                <a:cubicBezTo>
                  <a:pt x="343" y="197"/>
                  <a:pt x="345" y="197"/>
                  <a:pt x="346" y="197"/>
                </a:cubicBezTo>
                <a:cubicBezTo>
                  <a:pt x="355" y="197"/>
                  <a:pt x="364" y="192"/>
                  <a:pt x="370" y="185"/>
                </a:cubicBezTo>
                <a:lnTo>
                  <a:pt x="460" y="72"/>
                </a:lnTo>
                <a:lnTo>
                  <a:pt x="523" y="68"/>
                </a:lnTo>
                <a:close/>
                <a:moveTo>
                  <a:pt x="554" y="0"/>
                </a:moveTo>
                <a:cubicBezTo>
                  <a:pt x="553" y="0"/>
                  <a:pt x="552" y="0"/>
                  <a:pt x="552" y="0"/>
                </a:cubicBezTo>
                <a:lnTo>
                  <a:pt x="443" y="8"/>
                </a:lnTo>
                <a:cubicBezTo>
                  <a:pt x="434" y="8"/>
                  <a:pt x="426" y="14"/>
                  <a:pt x="421" y="20"/>
                </a:cubicBezTo>
                <a:lnTo>
                  <a:pt x="342" y="116"/>
                </a:lnTo>
                <a:lnTo>
                  <a:pt x="251" y="31"/>
                </a:lnTo>
                <a:cubicBezTo>
                  <a:pt x="244" y="26"/>
                  <a:pt x="236" y="23"/>
                  <a:pt x="229" y="23"/>
                </a:cubicBezTo>
                <a:cubicBezTo>
                  <a:pt x="224" y="23"/>
                  <a:pt x="219" y="24"/>
                  <a:pt x="214" y="26"/>
                </a:cubicBezTo>
                <a:cubicBezTo>
                  <a:pt x="203" y="31"/>
                  <a:pt x="195" y="45"/>
                  <a:pt x="197" y="57"/>
                </a:cubicBezTo>
                <a:lnTo>
                  <a:pt x="203" y="154"/>
                </a:lnTo>
                <a:lnTo>
                  <a:pt x="20" y="259"/>
                </a:lnTo>
                <a:cubicBezTo>
                  <a:pt x="7" y="265"/>
                  <a:pt x="1" y="276"/>
                  <a:pt x="2" y="290"/>
                </a:cubicBezTo>
                <a:lnTo>
                  <a:pt x="25" y="608"/>
                </a:lnTo>
                <a:cubicBezTo>
                  <a:pt x="26" y="618"/>
                  <a:pt x="28" y="625"/>
                  <a:pt x="35" y="630"/>
                </a:cubicBezTo>
                <a:lnTo>
                  <a:pt x="142" y="730"/>
                </a:lnTo>
                <a:lnTo>
                  <a:pt x="148" y="817"/>
                </a:lnTo>
                <a:cubicBezTo>
                  <a:pt x="150" y="826"/>
                  <a:pt x="153" y="834"/>
                  <a:pt x="160" y="839"/>
                </a:cubicBezTo>
                <a:cubicBezTo>
                  <a:pt x="166" y="844"/>
                  <a:pt x="174" y="848"/>
                  <a:pt x="181" y="848"/>
                </a:cubicBezTo>
                <a:cubicBezTo>
                  <a:pt x="182" y="848"/>
                  <a:pt x="182" y="848"/>
                  <a:pt x="183" y="848"/>
                </a:cubicBezTo>
                <a:lnTo>
                  <a:pt x="360" y="834"/>
                </a:lnTo>
                <a:lnTo>
                  <a:pt x="374" y="1019"/>
                </a:lnTo>
                <a:cubicBezTo>
                  <a:pt x="375" y="1029"/>
                  <a:pt x="379" y="1036"/>
                  <a:pt x="385" y="1041"/>
                </a:cubicBezTo>
                <a:cubicBezTo>
                  <a:pt x="391" y="1046"/>
                  <a:pt x="398" y="1050"/>
                  <a:pt x="405" y="1050"/>
                </a:cubicBezTo>
                <a:cubicBezTo>
                  <a:pt x="406" y="1050"/>
                  <a:pt x="407" y="1050"/>
                  <a:pt x="408" y="1050"/>
                </a:cubicBezTo>
                <a:lnTo>
                  <a:pt x="593" y="1036"/>
                </a:lnTo>
                <a:lnTo>
                  <a:pt x="599" y="1112"/>
                </a:lnTo>
                <a:cubicBezTo>
                  <a:pt x="600" y="1117"/>
                  <a:pt x="601" y="1123"/>
                  <a:pt x="604" y="1126"/>
                </a:cubicBezTo>
                <a:lnTo>
                  <a:pt x="729" y="1329"/>
                </a:lnTo>
                <a:cubicBezTo>
                  <a:pt x="734" y="1338"/>
                  <a:pt x="743" y="1345"/>
                  <a:pt x="754" y="1345"/>
                </a:cubicBezTo>
                <a:cubicBezTo>
                  <a:pt x="756" y="1345"/>
                  <a:pt x="757" y="1345"/>
                  <a:pt x="759" y="1344"/>
                </a:cubicBezTo>
                <a:lnTo>
                  <a:pt x="1043" y="1326"/>
                </a:lnTo>
                <a:lnTo>
                  <a:pt x="1063" y="1604"/>
                </a:lnTo>
                <a:lnTo>
                  <a:pt x="972" y="1701"/>
                </a:lnTo>
                <a:cubicBezTo>
                  <a:pt x="959" y="1714"/>
                  <a:pt x="960" y="1735"/>
                  <a:pt x="973" y="1747"/>
                </a:cubicBezTo>
                <a:lnTo>
                  <a:pt x="1090" y="1857"/>
                </a:lnTo>
                <a:cubicBezTo>
                  <a:pt x="1096" y="1862"/>
                  <a:pt x="1103" y="1865"/>
                  <a:pt x="1110" y="1865"/>
                </a:cubicBezTo>
                <a:cubicBezTo>
                  <a:pt x="1112" y="1865"/>
                  <a:pt x="1113" y="1865"/>
                  <a:pt x="1115" y="1865"/>
                </a:cubicBezTo>
                <a:lnTo>
                  <a:pt x="1333" y="1849"/>
                </a:lnTo>
                <a:cubicBezTo>
                  <a:pt x="1350" y="1848"/>
                  <a:pt x="1364" y="1833"/>
                  <a:pt x="1363" y="1815"/>
                </a:cubicBezTo>
                <a:lnTo>
                  <a:pt x="1356" y="1732"/>
                </a:lnTo>
                <a:lnTo>
                  <a:pt x="1399" y="1729"/>
                </a:lnTo>
                <a:lnTo>
                  <a:pt x="1406" y="1812"/>
                </a:lnTo>
                <a:cubicBezTo>
                  <a:pt x="1406" y="1821"/>
                  <a:pt x="1411" y="1831"/>
                  <a:pt x="1417" y="1836"/>
                </a:cubicBezTo>
                <a:lnTo>
                  <a:pt x="1521" y="1919"/>
                </a:lnTo>
                <a:lnTo>
                  <a:pt x="1527" y="2014"/>
                </a:lnTo>
                <a:cubicBezTo>
                  <a:pt x="1529" y="2023"/>
                  <a:pt x="1533" y="2030"/>
                  <a:pt x="1540" y="2036"/>
                </a:cubicBezTo>
                <a:lnTo>
                  <a:pt x="1645" y="2128"/>
                </a:lnTo>
                <a:lnTo>
                  <a:pt x="1651" y="2217"/>
                </a:lnTo>
                <a:cubicBezTo>
                  <a:pt x="1652" y="2233"/>
                  <a:pt x="1668" y="2247"/>
                  <a:pt x="1683" y="2247"/>
                </a:cubicBezTo>
                <a:cubicBezTo>
                  <a:pt x="1684" y="2247"/>
                  <a:pt x="1685" y="2247"/>
                  <a:pt x="1687" y="2247"/>
                </a:cubicBezTo>
                <a:lnTo>
                  <a:pt x="1775" y="2240"/>
                </a:lnTo>
                <a:lnTo>
                  <a:pt x="1883" y="2339"/>
                </a:lnTo>
                <a:lnTo>
                  <a:pt x="1989" y="2425"/>
                </a:lnTo>
                <a:lnTo>
                  <a:pt x="1995" y="2520"/>
                </a:lnTo>
                <a:cubicBezTo>
                  <a:pt x="1996" y="2533"/>
                  <a:pt x="2004" y="2545"/>
                  <a:pt x="2017" y="2549"/>
                </a:cubicBezTo>
                <a:cubicBezTo>
                  <a:pt x="2021" y="2550"/>
                  <a:pt x="2024" y="2550"/>
                  <a:pt x="2027" y="2550"/>
                </a:cubicBezTo>
                <a:cubicBezTo>
                  <a:pt x="2037" y="2550"/>
                  <a:pt x="2046" y="2546"/>
                  <a:pt x="2049" y="2538"/>
                </a:cubicBezTo>
                <a:lnTo>
                  <a:pt x="2142" y="2431"/>
                </a:lnTo>
                <a:lnTo>
                  <a:pt x="2236" y="2425"/>
                </a:lnTo>
                <a:cubicBezTo>
                  <a:pt x="2242" y="2425"/>
                  <a:pt x="2247" y="2424"/>
                  <a:pt x="2251" y="2421"/>
                </a:cubicBezTo>
                <a:lnTo>
                  <a:pt x="2273" y="2408"/>
                </a:lnTo>
                <a:cubicBezTo>
                  <a:pt x="2285" y="2400"/>
                  <a:pt x="2292" y="2388"/>
                  <a:pt x="2288" y="2374"/>
                </a:cubicBezTo>
                <a:cubicBezTo>
                  <a:pt x="2288" y="2369"/>
                  <a:pt x="2286" y="2364"/>
                  <a:pt x="2283" y="2360"/>
                </a:cubicBezTo>
                <a:lnTo>
                  <a:pt x="2311" y="2197"/>
                </a:lnTo>
                <a:cubicBezTo>
                  <a:pt x="2312" y="2191"/>
                  <a:pt x="2311" y="2183"/>
                  <a:pt x="2307" y="2176"/>
                </a:cubicBezTo>
                <a:lnTo>
                  <a:pt x="2245" y="2065"/>
                </a:lnTo>
                <a:lnTo>
                  <a:pt x="2230" y="1869"/>
                </a:lnTo>
                <a:lnTo>
                  <a:pt x="2324" y="1769"/>
                </a:lnTo>
                <a:lnTo>
                  <a:pt x="2401" y="1666"/>
                </a:lnTo>
                <a:cubicBezTo>
                  <a:pt x="2407" y="1666"/>
                  <a:pt x="2416" y="1662"/>
                  <a:pt x="2421" y="1657"/>
                </a:cubicBezTo>
                <a:lnTo>
                  <a:pt x="2500" y="1651"/>
                </a:lnTo>
                <a:cubicBezTo>
                  <a:pt x="2518" y="1650"/>
                  <a:pt x="2531" y="1635"/>
                  <a:pt x="2530" y="1617"/>
                </a:cubicBezTo>
                <a:lnTo>
                  <a:pt x="2516" y="1440"/>
                </a:lnTo>
                <a:lnTo>
                  <a:pt x="2593" y="1435"/>
                </a:lnTo>
                <a:cubicBezTo>
                  <a:pt x="2610" y="1433"/>
                  <a:pt x="2624" y="1410"/>
                  <a:pt x="2622" y="1391"/>
                </a:cubicBezTo>
                <a:lnTo>
                  <a:pt x="2608" y="1182"/>
                </a:lnTo>
                <a:cubicBezTo>
                  <a:pt x="2606" y="1165"/>
                  <a:pt x="2591" y="1152"/>
                  <a:pt x="2576" y="1152"/>
                </a:cubicBezTo>
                <a:cubicBezTo>
                  <a:pt x="2575" y="1152"/>
                  <a:pt x="2574" y="1152"/>
                  <a:pt x="2573" y="1152"/>
                </a:cubicBezTo>
                <a:lnTo>
                  <a:pt x="2518" y="1156"/>
                </a:lnTo>
                <a:lnTo>
                  <a:pt x="2590" y="987"/>
                </a:lnTo>
                <a:cubicBezTo>
                  <a:pt x="2594" y="982"/>
                  <a:pt x="2594" y="977"/>
                  <a:pt x="2594" y="972"/>
                </a:cubicBezTo>
                <a:lnTo>
                  <a:pt x="2570" y="647"/>
                </a:lnTo>
                <a:cubicBezTo>
                  <a:pt x="2570" y="636"/>
                  <a:pt x="2563" y="626"/>
                  <a:pt x="2554" y="621"/>
                </a:cubicBezTo>
                <a:lnTo>
                  <a:pt x="2549" y="552"/>
                </a:lnTo>
                <a:cubicBezTo>
                  <a:pt x="2549" y="543"/>
                  <a:pt x="2546" y="535"/>
                  <a:pt x="2538" y="530"/>
                </a:cubicBezTo>
                <a:lnTo>
                  <a:pt x="2313" y="327"/>
                </a:lnTo>
                <a:lnTo>
                  <a:pt x="2198" y="227"/>
                </a:lnTo>
                <a:lnTo>
                  <a:pt x="2089" y="125"/>
                </a:lnTo>
                <a:cubicBezTo>
                  <a:pt x="2083" y="119"/>
                  <a:pt x="2075" y="116"/>
                  <a:pt x="2066" y="116"/>
                </a:cubicBezTo>
                <a:cubicBezTo>
                  <a:pt x="2066" y="116"/>
                  <a:pt x="2065" y="116"/>
                  <a:pt x="2064" y="116"/>
                </a:cubicBezTo>
                <a:lnTo>
                  <a:pt x="1956" y="124"/>
                </a:lnTo>
                <a:cubicBezTo>
                  <a:pt x="1948" y="125"/>
                  <a:pt x="1939" y="129"/>
                  <a:pt x="1933" y="135"/>
                </a:cubicBezTo>
                <a:lnTo>
                  <a:pt x="1843" y="240"/>
                </a:lnTo>
                <a:lnTo>
                  <a:pt x="1841" y="242"/>
                </a:lnTo>
                <a:lnTo>
                  <a:pt x="1772" y="246"/>
                </a:lnTo>
                <a:lnTo>
                  <a:pt x="1767" y="171"/>
                </a:lnTo>
                <a:cubicBezTo>
                  <a:pt x="1766" y="156"/>
                  <a:pt x="1756" y="145"/>
                  <a:pt x="1743" y="141"/>
                </a:cubicBezTo>
                <a:lnTo>
                  <a:pt x="1425" y="64"/>
                </a:lnTo>
                <a:cubicBezTo>
                  <a:pt x="1419" y="59"/>
                  <a:pt x="1413" y="55"/>
                  <a:pt x="1405" y="55"/>
                </a:cubicBezTo>
                <a:cubicBezTo>
                  <a:pt x="1404" y="55"/>
                  <a:pt x="1402" y="55"/>
                  <a:pt x="1400" y="55"/>
                </a:cubicBezTo>
                <a:lnTo>
                  <a:pt x="1312" y="62"/>
                </a:lnTo>
                <a:cubicBezTo>
                  <a:pt x="1303" y="63"/>
                  <a:pt x="1296" y="66"/>
                  <a:pt x="1291" y="72"/>
                </a:cubicBezTo>
                <a:lnTo>
                  <a:pt x="1189" y="180"/>
                </a:lnTo>
                <a:cubicBezTo>
                  <a:pt x="1183" y="187"/>
                  <a:pt x="1181" y="196"/>
                  <a:pt x="1181" y="204"/>
                </a:cubicBezTo>
                <a:lnTo>
                  <a:pt x="1186" y="280"/>
                </a:lnTo>
                <a:lnTo>
                  <a:pt x="825" y="306"/>
                </a:lnTo>
                <a:lnTo>
                  <a:pt x="819" y="230"/>
                </a:lnTo>
                <a:cubicBezTo>
                  <a:pt x="819" y="222"/>
                  <a:pt x="814" y="213"/>
                  <a:pt x="808" y="207"/>
                </a:cubicBezTo>
                <a:lnTo>
                  <a:pt x="692" y="115"/>
                </a:lnTo>
                <a:cubicBezTo>
                  <a:pt x="688" y="110"/>
                  <a:pt x="681" y="108"/>
                  <a:pt x="674" y="108"/>
                </a:cubicBezTo>
                <a:cubicBezTo>
                  <a:pt x="673" y="108"/>
                  <a:pt x="672" y="108"/>
                  <a:pt x="670" y="108"/>
                </a:cubicBezTo>
                <a:lnTo>
                  <a:pt x="593" y="114"/>
                </a:lnTo>
                <a:lnTo>
                  <a:pt x="587" y="30"/>
                </a:lnTo>
                <a:cubicBezTo>
                  <a:pt x="585" y="12"/>
                  <a:pt x="569" y="0"/>
                  <a:pt x="5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006;p51">
            <a:extLst>
              <a:ext uri="{FF2B5EF4-FFF2-40B4-BE49-F238E27FC236}">
                <a16:creationId xmlns:a16="http://schemas.microsoft.com/office/drawing/2014/main" id="{69180BD6-C0DD-F9F9-599F-D2239CEFCE99}"/>
              </a:ext>
            </a:extLst>
          </p:cNvPr>
          <p:cNvSpPr/>
          <p:nvPr/>
        </p:nvSpPr>
        <p:spPr>
          <a:xfrm>
            <a:off x="1967219" y="3243782"/>
            <a:ext cx="43044" cy="62678"/>
          </a:xfrm>
          <a:custGeom>
            <a:avLst/>
            <a:gdLst/>
            <a:ahLst/>
            <a:cxnLst/>
            <a:rect l="l" t="t" r="r" b="b"/>
            <a:pathLst>
              <a:path w="581" h="846" extrusionOk="0">
                <a:moveTo>
                  <a:pt x="196" y="0"/>
                </a:moveTo>
                <a:lnTo>
                  <a:pt x="103" y="123"/>
                </a:lnTo>
                <a:lnTo>
                  <a:pt x="1" y="232"/>
                </a:lnTo>
                <a:lnTo>
                  <a:pt x="9" y="341"/>
                </a:lnTo>
                <a:lnTo>
                  <a:pt x="17" y="449"/>
                </a:lnTo>
                <a:lnTo>
                  <a:pt x="82" y="568"/>
                </a:lnTo>
                <a:lnTo>
                  <a:pt x="52" y="752"/>
                </a:lnTo>
                <a:lnTo>
                  <a:pt x="61" y="755"/>
                </a:lnTo>
                <a:lnTo>
                  <a:pt x="194" y="783"/>
                </a:lnTo>
                <a:lnTo>
                  <a:pt x="374" y="824"/>
                </a:lnTo>
                <a:lnTo>
                  <a:pt x="473" y="846"/>
                </a:lnTo>
                <a:lnTo>
                  <a:pt x="480" y="846"/>
                </a:lnTo>
                <a:lnTo>
                  <a:pt x="581" y="839"/>
                </a:lnTo>
                <a:lnTo>
                  <a:pt x="573" y="730"/>
                </a:lnTo>
                <a:lnTo>
                  <a:pt x="572" y="712"/>
                </a:lnTo>
                <a:lnTo>
                  <a:pt x="566" y="627"/>
                </a:lnTo>
                <a:lnTo>
                  <a:pt x="558" y="529"/>
                </a:lnTo>
                <a:lnTo>
                  <a:pt x="557" y="513"/>
                </a:lnTo>
                <a:lnTo>
                  <a:pt x="552" y="433"/>
                </a:lnTo>
                <a:lnTo>
                  <a:pt x="551" y="412"/>
                </a:lnTo>
                <a:lnTo>
                  <a:pt x="435" y="310"/>
                </a:lnTo>
                <a:lnTo>
                  <a:pt x="318" y="210"/>
                </a:lnTo>
                <a:lnTo>
                  <a:pt x="317" y="195"/>
                </a:lnTo>
                <a:lnTo>
                  <a:pt x="317" y="194"/>
                </a:lnTo>
                <a:lnTo>
                  <a:pt x="311" y="110"/>
                </a:lnTo>
                <a:lnTo>
                  <a:pt x="203" y="8"/>
                </a:lnTo>
                <a:lnTo>
                  <a:pt x="1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007;p51">
            <a:extLst>
              <a:ext uri="{FF2B5EF4-FFF2-40B4-BE49-F238E27FC236}">
                <a16:creationId xmlns:a16="http://schemas.microsoft.com/office/drawing/2014/main" id="{9570BE54-E01E-F162-825A-3DE9E6DBFAB3}"/>
              </a:ext>
            </a:extLst>
          </p:cNvPr>
          <p:cNvSpPr/>
          <p:nvPr/>
        </p:nvSpPr>
        <p:spPr>
          <a:xfrm>
            <a:off x="1964773" y="3241411"/>
            <a:ext cx="48082" cy="67642"/>
          </a:xfrm>
          <a:custGeom>
            <a:avLst/>
            <a:gdLst/>
            <a:ahLst/>
            <a:cxnLst/>
            <a:rect l="l" t="t" r="r" b="b"/>
            <a:pathLst>
              <a:path w="649" h="913" extrusionOk="0">
                <a:moveTo>
                  <a:pt x="231" y="81"/>
                </a:moveTo>
                <a:lnTo>
                  <a:pt x="312" y="157"/>
                </a:lnTo>
                <a:lnTo>
                  <a:pt x="318" y="244"/>
                </a:lnTo>
                <a:cubicBezTo>
                  <a:pt x="319" y="253"/>
                  <a:pt x="323" y="262"/>
                  <a:pt x="330" y="267"/>
                </a:cubicBezTo>
                <a:lnTo>
                  <a:pt x="552" y="459"/>
                </a:lnTo>
                <a:lnTo>
                  <a:pt x="580" y="840"/>
                </a:lnTo>
                <a:lnTo>
                  <a:pt x="508" y="846"/>
                </a:lnTo>
                <a:lnTo>
                  <a:pt x="122" y="759"/>
                </a:lnTo>
                <a:lnTo>
                  <a:pt x="147" y="603"/>
                </a:lnTo>
                <a:cubicBezTo>
                  <a:pt x="148" y="597"/>
                  <a:pt x="147" y="590"/>
                  <a:pt x="143" y="582"/>
                </a:cubicBezTo>
                <a:lnTo>
                  <a:pt x="81" y="471"/>
                </a:lnTo>
                <a:lnTo>
                  <a:pt x="66" y="275"/>
                </a:lnTo>
                <a:lnTo>
                  <a:pt x="161" y="175"/>
                </a:lnTo>
                <a:lnTo>
                  <a:pt x="231" y="81"/>
                </a:lnTo>
                <a:close/>
                <a:moveTo>
                  <a:pt x="229" y="1"/>
                </a:moveTo>
                <a:cubicBezTo>
                  <a:pt x="228" y="1"/>
                  <a:pt x="226" y="1"/>
                  <a:pt x="224" y="1"/>
                </a:cubicBezTo>
                <a:cubicBezTo>
                  <a:pt x="215" y="2"/>
                  <a:pt x="206" y="6"/>
                  <a:pt x="201" y="14"/>
                </a:cubicBezTo>
                <a:lnTo>
                  <a:pt x="111" y="135"/>
                </a:lnTo>
                <a:lnTo>
                  <a:pt x="10" y="243"/>
                </a:lnTo>
                <a:cubicBezTo>
                  <a:pt x="3" y="249"/>
                  <a:pt x="1" y="258"/>
                  <a:pt x="1" y="268"/>
                </a:cubicBezTo>
                <a:lnTo>
                  <a:pt x="16" y="485"/>
                </a:lnTo>
                <a:cubicBezTo>
                  <a:pt x="16" y="489"/>
                  <a:pt x="17" y="494"/>
                  <a:pt x="20" y="498"/>
                </a:cubicBezTo>
                <a:lnTo>
                  <a:pt x="81" y="607"/>
                </a:lnTo>
                <a:lnTo>
                  <a:pt x="53" y="780"/>
                </a:lnTo>
                <a:cubicBezTo>
                  <a:pt x="50" y="798"/>
                  <a:pt x="60" y="813"/>
                  <a:pt x="78" y="817"/>
                </a:cubicBezTo>
                <a:lnTo>
                  <a:pt x="497" y="910"/>
                </a:lnTo>
                <a:lnTo>
                  <a:pt x="506" y="910"/>
                </a:lnTo>
                <a:cubicBezTo>
                  <a:pt x="510" y="910"/>
                  <a:pt x="513" y="910"/>
                  <a:pt x="516" y="912"/>
                </a:cubicBezTo>
                <a:lnTo>
                  <a:pt x="617" y="905"/>
                </a:lnTo>
                <a:cubicBezTo>
                  <a:pt x="636" y="904"/>
                  <a:pt x="648" y="888"/>
                  <a:pt x="647" y="871"/>
                </a:cubicBezTo>
                <a:lnTo>
                  <a:pt x="617" y="444"/>
                </a:lnTo>
                <a:cubicBezTo>
                  <a:pt x="616" y="435"/>
                  <a:pt x="612" y="426"/>
                  <a:pt x="606" y="421"/>
                </a:cubicBezTo>
                <a:lnTo>
                  <a:pt x="383" y="228"/>
                </a:lnTo>
                <a:lnTo>
                  <a:pt x="376" y="142"/>
                </a:lnTo>
                <a:cubicBezTo>
                  <a:pt x="375" y="132"/>
                  <a:pt x="372" y="124"/>
                  <a:pt x="366" y="119"/>
                </a:cubicBezTo>
                <a:lnTo>
                  <a:pt x="248" y="10"/>
                </a:lnTo>
                <a:cubicBezTo>
                  <a:pt x="243" y="4"/>
                  <a:pt x="237" y="1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008;p51">
            <a:extLst>
              <a:ext uri="{FF2B5EF4-FFF2-40B4-BE49-F238E27FC236}">
                <a16:creationId xmlns:a16="http://schemas.microsoft.com/office/drawing/2014/main" id="{3BA1D04A-F202-E0C8-85FC-37F6B74C067E}"/>
              </a:ext>
            </a:extLst>
          </p:cNvPr>
          <p:cNvSpPr/>
          <p:nvPr/>
        </p:nvSpPr>
        <p:spPr>
          <a:xfrm>
            <a:off x="1945807" y="2997738"/>
            <a:ext cx="5556" cy="12372"/>
          </a:xfrm>
          <a:custGeom>
            <a:avLst/>
            <a:gdLst/>
            <a:ahLst/>
            <a:cxnLst/>
            <a:rect l="l" t="t" r="r" b="b"/>
            <a:pathLst>
              <a:path w="75" h="167" extrusionOk="0">
                <a:moveTo>
                  <a:pt x="36" y="1"/>
                </a:moveTo>
                <a:cubicBezTo>
                  <a:pt x="35" y="1"/>
                  <a:pt x="33" y="1"/>
                  <a:pt x="32" y="1"/>
                </a:cubicBezTo>
                <a:cubicBezTo>
                  <a:pt x="13" y="2"/>
                  <a:pt x="0" y="18"/>
                  <a:pt x="2" y="36"/>
                </a:cubicBezTo>
                <a:lnTo>
                  <a:pt x="8" y="136"/>
                </a:lnTo>
                <a:cubicBezTo>
                  <a:pt x="9" y="153"/>
                  <a:pt x="23" y="167"/>
                  <a:pt x="40" y="167"/>
                </a:cubicBezTo>
                <a:lnTo>
                  <a:pt x="43" y="167"/>
                </a:lnTo>
                <a:cubicBezTo>
                  <a:pt x="61" y="165"/>
                  <a:pt x="74" y="149"/>
                  <a:pt x="73" y="131"/>
                </a:cubicBezTo>
                <a:lnTo>
                  <a:pt x="66" y="31"/>
                </a:lnTo>
                <a:cubicBezTo>
                  <a:pt x="65" y="14"/>
                  <a:pt x="51" y="1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009;p51">
            <a:extLst>
              <a:ext uri="{FF2B5EF4-FFF2-40B4-BE49-F238E27FC236}">
                <a16:creationId xmlns:a16="http://schemas.microsoft.com/office/drawing/2014/main" id="{80C33FCC-CAF6-BB29-33EF-68EBEF19AB80}"/>
              </a:ext>
            </a:extLst>
          </p:cNvPr>
          <p:cNvSpPr/>
          <p:nvPr/>
        </p:nvSpPr>
        <p:spPr>
          <a:xfrm>
            <a:off x="1890095" y="2966918"/>
            <a:ext cx="209368" cy="205294"/>
          </a:xfrm>
          <a:custGeom>
            <a:avLst/>
            <a:gdLst/>
            <a:ahLst/>
            <a:cxnLst/>
            <a:rect l="l" t="t" r="r" b="b"/>
            <a:pathLst>
              <a:path w="2826" h="2771" extrusionOk="0">
                <a:moveTo>
                  <a:pt x="2477" y="1"/>
                </a:moveTo>
                <a:lnTo>
                  <a:pt x="2367" y="8"/>
                </a:lnTo>
                <a:lnTo>
                  <a:pt x="2259" y="16"/>
                </a:lnTo>
                <a:lnTo>
                  <a:pt x="2166" y="140"/>
                </a:lnTo>
                <a:lnTo>
                  <a:pt x="1957" y="257"/>
                </a:lnTo>
                <a:lnTo>
                  <a:pt x="1951" y="156"/>
                </a:lnTo>
                <a:lnTo>
                  <a:pt x="1942" y="38"/>
                </a:lnTo>
                <a:lnTo>
                  <a:pt x="1833" y="163"/>
                </a:lnTo>
                <a:lnTo>
                  <a:pt x="1733" y="169"/>
                </a:lnTo>
                <a:lnTo>
                  <a:pt x="1625" y="178"/>
                </a:lnTo>
                <a:lnTo>
                  <a:pt x="1414" y="296"/>
                </a:lnTo>
                <a:lnTo>
                  <a:pt x="1313" y="412"/>
                </a:lnTo>
                <a:lnTo>
                  <a:pt x="1320" y="512"/>
                </a:lnTo>
                <a:lnTo>
                  <a:pt x="1327" y="620"/>
                </a:lnTo>
                <a:lnTo>
                  <a:pt x="1336" y="728"/>
                </a:lnTo>
                <a:lnTo>
                  <a:pt x="1343" y="838"/>
                </a:lnTo>
                <a:lnTo>
                  <a:pt x="1358" y="1054"/>
                </a:lnTo>
                <a:lnTo>
                  <a:pt x="1165" y="1280"/>
                </a:lnTo>
                <a:lnTo>
                  <a:pt x="1055" y="1286"/>
                </a:lnTo>
                <a:lnTo>
                  <a:pt x="947" y="1294"/>
                </a:lnTo>
                <a:lnTo>
                  <a:pt x="933" y="1085"/>
                </a:lnTo>
                <a:lnTo>
                  <a:pt x="1034" y="961"/>
                </a:lnTo>
                <a:lnTo>
                  <a:pt x="924" y="969"/>
                </a:lnTo>
                <a:lnTo>
                  <a:pt x="924" y="969"/>
                </a:lnTo>
                <a:lnTo>
                  <a:pt x="1025" y="860"/>
                </a:lnTo>
                <a:lnTo>
                  <a:pt x="1127" y="744"/>
                </a:lnTo>
                <a:lnTo>
                  <a:pt x="1119" y="636"/>
                </a:lnTo>
                <a:lnTo>
                  <a:pt x="1003" y="534"/>
                </a:lnTo>
                <a:lnTo>
                  <a:pt x="792" y="549"/>
                </a:lnTo>
                <a:lnTo>
                  <a:pt x="692" y="773"/>
                </a:lnTo>
                <a:lnTo>
                  <a:pt x="708" y="985"/>
                </a:lnTo>
                <a:lnTo>
                  <a:pt x="614" y="1106"/>
                </a:lnTo>
                <a:lnTo>
                  <a:pt x="620" y="1208"/>
                </a:lnTo>
                <a:lnTo>
                  <a:pt x="506" y="1218"/>
                </a:lnTo>
                <a:lnTo>
                  <a:pt x="514" y="1325"/>
                </a:lnTo>
                <a:lnTo>
                  <a:pt x="419" y="1442"/>
                </a:lnTo>
                <a:lnTo>
                  <a:pt x="203" y="1457"/>
                </a:lnTo>
                <a:lnTo>
                  <a:pt x="218" y="1673"/>
                </a:lnTo>
                <a:lnTo>
                  <a:pt x="327" y="1665"/>
                </a:lnTo>
                <a:lnTo>
                  <a:pt x="333" y="1765"/>
                </a:lnTo>
                <a:lnTo>
                  <a:pt x="133" y="1889"/>
                </a:lnTo>
                <a:lnTo>
                  <a:pt x="117" y="1681"/>
                </a:lnTo>
                <a:lnTo>
                  <a:pt x="1" y="1688"/>
                </a:lnTo>
                <a:lnTo>
                  <a:pt x="8" y="1788"/>
                </a:lnTo>
                <a:lnTo>
                  <a:pt x="15" y="1897"/>
                </a:lnTo>
                <a:lnTo>
                  <a:pt x="31" y="2108"/>
                </a:lnTo>
                <a:lnTo>
                  <a:pt x="146" y="2100"/>
                </a:lnTo>
                <a:lnTo>
                  <a:pt x="250" y="2202"/>
                </a:lnTo>
                <a:lnTo>
                  <a:pt x="256" y="2208"/>
                </a:lnTo>
                <a:lnTo>
                  <a:pt x="582" y="2287"/>
                </a:lnTo>
                <a:lnTo>
                  <a:pt x="589" y="2395"/>
                </a:lnTo>
                <a:lnTo>
                  <a:pt x="704" y="2387"/>
                </a:lnTo>
                <a:lnTo>
                  <a:pt x="711" y="2379"/>
                </a:lnTo>
                <a:lnTo>
                  <a:pt x="799" y="2271"/>
                </a:lnTo>
                <a:lnTo>
                  <a:pt x="806" y="2271"/>
                </a:lnTo>
                <a:lnTo>
                  <a:pt x="914" y="2264"/>
                </a:lnTo>
                <a:lnTo>
                  <a:pt x="1023" y="2364"/>
                </a:lnTo>
                <a:lnTo>
                  <a:pt x="1139" y="2465"/>
                </a:lnTo>
                <a:lnTo>
                  <a:pt x="1364" y="2667"/>
                </a:lnTo>
                <a:lnTo>
                  <a:pt x="1370" y="2770"/>
                </a:lnTo>
                <a:lnTo>
                  <a:pt x="1384" y="2762"/>
                </a:lnTo>
                <a:lnTo>
                  <a:pt x="1580" y="2652"/>
                </a:lnTo>
                <a:lnTo>
                  <a:pt x="1580" y="2637"/>
                </a:lnTo>
                <a:lnTo>
                  <a:pt x="1572" y="2537"/>
                </a:lnTo>
                <a:lnTo>
                  <a:pt x="1557" y="2327"/>
                </a:lnTo>
                <a:lnTo>
                  <a:pt x="1550" y="2218"/>
                </a:lnTo>
                <a:lnTo>
                  <a:pt x="1542" y="2116"/>
                </a:lnTo>
                <a:lnTo>
                  <a:pt x="1557" y="2106"/>
                </a:lnTo>
                <a:lnTo>
                  <a:pt x="1753" y="1986"/>
                </a:lnTo>
                <a:lnTo>
                  <a:pt x="2071" y="1860"/>
                </a:lnTo>
                <a:lnTo>
                  <a:pt x="2179" y="1955"/>
                </a:lnTo>
                <a:lnTo>
                  <a:pt x="2294" y="1948"/>
                </a:lnTo>
                <a:lnTo>
                  <a:pt x="2395" y="1941"/>
                </a:lnTo>
                <a:lnTo>
                  <a:pt x="2504" y="1933"/>
                </a:lnTo>
                <a:lnTo>
                  <a:pt x="2612" y="1926"/>
                </a:lnTo>
                <a:lnTo>
                  <a:pt x="2616" y="1911"/>
                </a:lnTo>
                <a:lnTo>
                  <a:pt x="2691" y="1599"/>
                </a:lnTo>
                <a:lnTo>
                  <a:pt x="2685" y="1499"/>
                </a:lnTo>
                <a:lnTo>
                  <a:pt x="2576" y="1397"/>
                </a:lnTo>
                <a:lnTo>
                  <a:pt x="2588" y="1381"/>
                </a:lnTo>
                <a:lnTo>
                  <a:pt x="2669" y="1282"/>
                </a:lnTo>
                <a:lnTo>
                  <a:pt x="2669" y="1273"/>
                </a:lnTo>
                <a:lnTo>
                  <a:pt x="2661" y="1173"/>
                </a:lnTo>
                <a:lnTo>
                  <a:pt x="2647" y="964"/>
                </a:lnTo>
                <a:lnTo>
                  <a:pt x="2639" y="848"/>
                </a:lnTo>
                <a:lnTo>
                  <a:pt x="2654" y="846"/>
                </a:lnTo>
                <a:lnTo>
                  <a:pt x="2754" y="840"/>
                </a:lnTo>
                <a:lnTo>
                  <a:pt x="2753" y="825"/>
                </a:lnTo>
                <a:lnTo>
                  <a:pt x="2746" y="739"/>
                </a:lnTo>
                <a:lnTo>
                  <a:pt x="2738" y="629"/>
                </a:lnTo>
                <a:lnTo>
                  <a:pt x="2732" y="521"/>
                </a:lnTo>
                <a:lnTo>
                  <a:pt x="2738" y="512"/>
                </a:lnTo>
                <a:lnTo>
                  <a:pt x="2826" y="406"/>
                </a:lnTo>
                <a:lnTo>
                  <a:pt x="2716" y="313"/>
                </a:lnTo>
                <a:lnTo>
                  <a:pt x="2608" y="421"/>
                </a:lnTo>
                <a:lnTo>
                  <a:pt x="2507" y="429"/>
                </a:lnTo>
                <a:lnTo>
                  <a:pt x="24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010;p51">
            <a:extLst>
              <a:ext uri="{FF2B5EF4-FFF2-40B4-BE49-F238E27FC236}">
                <a16:creationId xmlns:a16="http://schemas.microsoft.com/office/drawing/2014/main" id="{CC27727A-88BB-F06B-A855-3F3676CE0823}"/>
              </a:ext>
            </a:extLst>
          </p:cNvPr>
          <p:cNvSpPr/>
          <p:nvPr/>
        </p:nvSpPr>
        <p:spPr>
          <a:xfrm>
            <a:off x="1887427" y="2964399"/>
            <a:ext cx="213961" cy="210184"/>
          </a:xfrm>
          <a:custGeom>
            <a:avLst/>
            <a:gdLst/>
            <a:ahLst/>
            <a:cxnLst/>
            <a:rect l="l" t="t" r="r" b="b"/>
            <a:pathLst>
              <a:path w="2888" h="2837" extrusionOk="0">
                <a:moveTo>
                  <a:pt x="2486" y="72"/>
                </a:moveTo>
                <a:lnTo>
                  <a:pt x="2513" y="467"/>
                </a:lnTo>
                <a:cubicBezTo>
                  <a:pt x="2514" y="483"/>
                  <a:pt x="2527" y="496"/>
                  <a:pt x="2544" y="496"/>
                </a:cubicBezTo>
                <a:cubicBezTo>
                  <a:pt x="2546" y="496"/>
                  <a:pt x="2547" y="496"/>
                  <a:pt x="2548" y="496"/>
                </a:cubicBezTo>
                <a:lnTo>
                  <a:pt x="2649" y="490"/>
                </a:lnTo>
                <a:cubicBezTo>
                  <a:pt x="2657" y="490"/>
                  <a:pt x="2665" y="485"/>
                  <a:pt x="2670" y="480"/>
                </a:cubicBezTo>
                <a:lnTo>
                  <a:pt x="2756" y="394"/>
                </a:lnTo>
                <a:lnTo>
                  <a:pt x="2819" y="447"/>
                </a:lnTo>
                <a:lnTo>
                  <a:pt x="2744" y="539"/>
                </a:lnTo>
                <a:cubicBezTo>
                  <a:pt x="2739" y="545"/>
                  <a:pt x="2737" y="553"/>
                  <a:pt x="2737" y="561"/>
                </a:cubicBezTo>
                <a:lnTo>
                  <a:pt x="2757" y="848"/>
                </a:lnTo>
                <a:lnTo>
                  <a:pt x="2675" y="853"/>
                </a:lnTo>
                <a:cubicBezTo>
                  <a:pt x="2668" y="854"/>
                  <a:pt x="2658" y="858"/>
                  <a:pt x="2653" y="864"/>
                </a:cubicBezTo>
                <a:cubicBezTo>
                  <a:pt x="2648" y="871"/>
                  <a:pt x="2645" y="879"/>
                  <a:pt x="2645" y="888"/>
                </a:cubicBezTo>
                <a:lnTo>
                  <a:pt x="2675" y="1308"/>
                </a:lnTo>
                <a:lnTo>
                  <a:pt x="2590" y="1414"/>
                </a:lnTo>
                <a:cubicBezTo>
                  <a:pt x="2577" y="1427"/>
                  <a:pt x="2579" y="1446"/>
                  <a:pt x="2592" y="1458"/>
                </a:cubicBezTo>
                <a:lnTo>
                  <a:pt x="2692" y="1551"/>
                </a:lnTo>
                <a:lnTo>
                  <a:pt x="2697" y="1633"/>
                </a:lnTo>
                <a:lnTo>
                  <a:pt x="2624" y="1931"/>
                </a:lnTo>
                <a:lnTo>
                  <a:pt x="2227" y="1959"/>
                </a:lnTo>
                <a:lnTo>
                  <a:pt x="2130" y="1873"/>
                </a:lnTo>
                <a:cubicBezTo>
                  <a:pt x="2124" y="1867"/>
                  <a:pt x="2117" y="1864"/>
                  <a:pt x="2109" y="1864"/>
                </a:cubicBezTo>
                <a:cubicBezTo>
                  <a:pt x="2105" y="1864"/>
                  <a:pt x="2100" y="1865"/>
                  <a:pt x="2096" y="1867"/>
                </a:cubicBezTo>
                <a:lnTo>
                  <a:pt x="1773" y="1994"/>
                </a:lnTo>
                <a:lnTo>
                  <a:pt x="1562" y="2124"/>
                </a:lnTo>
                <a:cubicBezTo>
                  <a:pt x="1552" y="2131"/>
                  <a:pt x="1545" y="2143"/>
                  <a:pt x="1546" y="2155"/>
                </a:cubicBezTo>
                <a:lnTo>
                  <a:pt x="1583" y="2670"/>
                </a:lnTo>
                <a:lnTo>
                  <a:pt x="1436" y="2752"/>
                </a:lnTo>
                <a:lnTo>
                  <a:pt x="1432" y="2701"/>
                </a:lnTo>
                <a:cubicBezTo>
                  <a:pt x="1432" y="2692"/>
                  <a:pt x="1429" y="2684"/>
                  <a:pt x="1422" y="2679"/>
                </a:cubicBezTo>
                <a:lnTo>
                  <a:pt x="1197" y="2476"/>
                </a:lnTo>
                <a:lnTo>
                  <a:pt x="1081" y="2376"/>
                </a:lnTo>
                <a:lnTo>
                  <a:pt x="972" y="2274"/>
                </a:lnTo>
                <a:cubicBezTo>
                  <a:pt x="965" y="2268"/>
                  <a:pt x="957" y="2265"/>
                  <a:pt x="950" y="2265"/>
                </a:cubicBezTo>
                <a:cubicBezTo>
                  <a:pt x="948" y="2265"/>
                  <a:pt x="948" y="2265"/>
                  <a:pt x="950" y="2270"/>
                </a:cubicBezTo>
                <a:lnTo>
                  <a:pt x="835" y="2278"/>
                </a:lnTo>
                <a:cubicBezTo>
                  <a:pt x="827" y="2278"/>
                  <a:pt x="818" y="2284"/>
                  <a:pt x="812" y="2290"/>
                </a:cubicBezTo>
                <a:lnTo>
                  <a:pt x="727" y="2394"/>
                </a:lnTo>
                <a:lnTo>
                  <a:pt x="658" y="2399"/>
                </a:lnTo>
                <a:lnTo>
                  <a:pt x="653" y="2323"/>
                </a:lnTo>
                <a:cubicBezTo>
                  <a:pt x="651" y="2310"/>
                  <a:pt x="643" y="2297"/>
                  <a:pt x="628" y="2294"/>
                </a:cubicBezTo>
                <a:lnTo>
                  <a:pt x="311" y="2217"/>
                </a:lnTo>
                <a:lnTo>
                  <a:pt x="207" y="2115"/>
                </a:lnTo>
                <a:cubicBezTo>
                  <a:pt x="202" y="2110"/>
                  <a:pt x="195" y="2106"/>
                  <a:pt x="187" y="2106"/>
                </a:cubicBezTo>
                <a:cubicBezTo>
                  <a:pt x="186" y="2106"/>
                  <a:pt x="184" y="2106"/>
                  <a:pt x="182" y="2107"/>
                </a:cubicBezTo>
                <a:lnTo>
                  <a:pt x="98" y="2112"/>
                </a:lnTo>
                <a:lnTo>
                  <a:pt x="73" y="1758"/>
                </a:lnTo>
                <a:lnTo>
                  <a:pt x="125" y="1754"/>
                </a:lnTo>
                <a:lnTo>
                  <a:pt x="139" y="1930"/>
                </a:lnTo>
                <a:cubicBezTo>
                  <a:pt x="140" y="1941"/>
                  <a:pt x="146" y="1951"/>
                  <a:pt x="156" y="1957"/>
                </a:cubicBezTo>
                <a:cubicBezTo>
                  <a:pt x="161" y="1959"/>
                  <a:pt x="167" y="1960"/>
                  <a:pt x="173" y="1960"/>
                </a:cubicBezTo>
                <a:cubicBezTo>
                  <a:pt x="179" y="1960"/>
                  <a:pt x="185" y="1959"/>
                  <a:pt x="190" y="1956"/>
                </a:cubicBezTo>
                <a:lnTo>
                  <a:pt x="390" y="1832"/>
                </a:lnTo>
                <a:cubicBezTo>
                  <a:pt x="400" y="1825"/>
                  <a:pt x="406" y="1813"/>
                  <a:pt x="405" y="1802"/>
                </a:cubicBezTo>
                <a:lnTo>
                  <a:pt x="399" y="1702"/>
                </a:lnTo>
                <a:cubicBezTo>
                  <a:pt x="398" y="1685"/>
                  <a:pt x="384" y="1671"/>
                  <a:pt x="369" y="1671"/>
                </a:cubicBezTo>
                <a:cubicBezTo>
                  <a:pt x="367" y="1671"/>
                  <a:pt x="366" y="1671"/>
                  <a:pt x="364" y="1671"/>
                </a:cubicBezTo>
                <a:lnTo>
                  <a:pt x="289" y="1677"/>
                </a:lnTo>
                <a:lnTo>
                  <a:pt x="278" y="1525"/>
                </a:lnTo>
                <a:lnTo>
                  <a:pt x="462" y="1511"/>
                </a:lnTo>
                <a:cubicBezTo>
                  <a:pt x="471" y="1511"/>
                  <a:pt x="479" y="1506"/>
                  <a:pt x="484" y="1500"/>
                </a:cubicBezTo>
                <a:lnTo>
                  <a:pt x="580" y="1384"/>
                </a:lnTo>
                <a:cubicBezTo>
                  <a:pt x="585" y="1378"/>
                  <a:pt x="588" y="1368"/>
                  <a:pt x="588" y="1360"/>
                </a:cubicBezTo>
                <a:lnTo>
                  <a:pt x="582" y="1285"/>
                </a:lnTo>
                <a:lnTo>
                  <a:pt x="665" y="1279"/>
                </a:lnTo>
                <a:cubicBezTo>
                  <a:pt x="672" y="1278"/>
                  <a:pt x="681" y="1274"/>
                  <a:pt x="686" y="1267"/>
                </a:cubicBezTo>
                <a:cubicBezTo>
                  <a:pt x="692" y="1260"/>
                  <a:pt x="695" y="1253"/>
                  <a:pt x="695" y="1243"/>
                </a:cubicBezTo>
                <a:lnTo>
                  <a:pt x="687" y="1154"/>
                </a:lnTo>
                <a:lnTo>
                  <a:pt x="774" y="1041"/>
                </a:lnTo>
                <a:cubicBezTo>
                  <a:pt x="779" y="1035"/>
                  <a:pt x="780" y="1028"/>
                  <a:pt x="780" y="1020"/>
                </a:cubicBezTo>
                <a:lnTo>
                  <a:pt x="766" y="817"/>
                </a:lnTo>
                <a:lnTo>
                  <a:pt x="854" y="618"/>
                </a:lnTo>
                <a:lnTo>
                  <a:pt x="1031" y="604"/>
                </a:lnTo>
                <a:lnTo>
                  <a:pt x="1128" y="687"/>
                </a:lnTo>
                <a:lnTo>
                  <a:pt x="1133" y="769"/>
                </a:lnTo>
                <a:lnTo>
                  <a:pt x="1041" y="874"/>
                </a:lnTo>
                <a:lnTo>
                  <a:pt x="940" y="983"/>
                </a:lnTo>
                <a:cubicBezTo>
                  <a:pt x="931" y="994"/>
                  <a:pt x="930" y="1008"/>
                  <a:pt x="935" y="1020"/>
                </a:cubicBezTo>
                <a:cubicBezTo>
                  <a:pt x="940" y="1030"/>
                  <a:pt x="950" y="1038"/>
                  <a:pt x="962" y="1038"/>
                </a:cubicBezTo>
                <a:cubicBezTo>
                  <a:pt x="964" y="1038"/>
                  <a:pt x="965" y="1038"/>
                  <a:pt x="967" y="1037"/>
                </a:cubicBezTo>
                <a:lnTo>
                  <a:pt x="999" y="1035"/>
                </a:lnTo>
                <a:lnTo>
                  <a:pt x="947" y="1099"/>
                </a:lnTo>
                <a:cubicBezTo>
                  <a:pt x="942" y="1105"/>
                  <a:pt x="939" y="1114"/>
                  <a:pt x="939" y="1123"/>
                </a:cubicBezTo>
                <a:lnTo>
                  <a:pt x="953" y="1333"/>
                </a:lnTo>
                <a:cubicBezTo>
                  <a:pt x="955" y="1351"/>
                  <a:pt x="970" y="1363"/>
                  <a:pt x="986" y="1363"/>
                </a:cubicBezTo>
                <a:cubicBezTo>
                  <a:pt x="987" y="1363"/>
                  <a:pt x="988" y="1363"/>
                  <a:pt x="988" y="1363"/>
                </a:cubicBezTo>
                <a:lnTo>
                  <a:pt x="1206" y="1348"/>
                </a:lnTo>
                <a:cubicBezTo>
                  <a:pt x="1213" y="1347"/>
                  <a:pt x="1223" y="1342"/>
                  <a:pt x="1228" y="1336"/>
                </a:cubicBezTo>
                <a:lnTo>
                  <a:pt x="1422" y="1110"/>
                </a:lnTo>
                <a:cubicBezTo>
                  <a:pt x="1427" y="1104"/>
                  <a:pt x="1430" y="1097"/>
                  <a:pt x="1430" y="1087"/>
                </a:cubicBezTo>
                <a:lnTo>
                  <a:pt x="1385" y="458"/>
                </a:lnTo>
                <a:lnTo>
                  <a:pt x="1474" y="357"/>
                </a:lnTo>
                <a:lnTo>
                  <a:pt x="1675" y="246"/>
                </a:lnTo>
                <a:lnTo>
                  <a:pt x="1877" y="232"/>
                </a:lnTo>
                <a:cubicBezTo>
                  <a:pt x="1884" y="230"/>
                  <a:pt x="1893" y="227"/>
                  <a:pt x="1898" y="220"/>
                </a:cubicBezTo>
                <a:lnTo>
                  <a:pt x="1955" y="155"/>
                </a:lnTo>
                <a:lnTo>
                  <a:pt x="1965" y="296"/>
                </a:lnTo>
                <a:cubicBezTo>
                  <a:pt x="1966" y="306"/>
                  <a:pt x="1971" y="317"/>
                  <a:pt x="1982" y="322"/>
                </a:cubicBezTo>
                <a:cubicBezTo>
                  <a:pt x="1986" y="325"/>
                  <a:pt x="1992" y="326"/>
                  <a:pt x="1997" y="326"/>
                </a:cubicBezTo>
                <a:cubicBezTo>
                  <a:pt x="2003" y="326"/>
                  <a:pt x="2008" y="325"/>
                  <a:pt x="2013" y="322"/>
                </a:cubicBezTo>
                <a:lnTo>
                  <a:pt x="2222" y="204"/>
                </a:lnTo>
                <a:cubicBezTo>
                  <a:pt x="2226" y="202"/>
                  <a:pt x="2231" y="199"/>
                  <a:pt x="2233" y="196"/>
                </a:cubicBezTo>
                <a:lnTo>
                  <a:pt x="2316" y="84"/>
                </a:lnTo>
                <a:lnTo>
                  <a:pt x="2486" y="72"/>
                </a:lnTo>
                <a:close/>
                <a:moveTo>
                  <a:pt x="2505" y="0"/>
                </a:moveTo>
                <a:cubicBezTo>
                  <a:pt x="2504" y="0"/>
                  <a:pt x="2502" y="0"/>
                  <a:pt x="2501" y="0"/>
                </a:cubicBezTo>
                <a:lnTo>
                  <a:pt x="2284" y="16"/>
                </a:lnTo>
                <a:cubicBezTo>
                  <a:pt x="2274" y="17"/>
                  <a:pt x="2265" y="21"/>
                  <a:pt x="2260" y="29"/>
                </a:cubicBezTo>
                <a:lnTo>
                  <a:pt x="2171" y="147"/>
                </a:lnTo>
                <a:lnTo>
                  <a:pt x="2013" y="236"/>
                </a:lnTo>
                <a:lnTo>
                  <a:pt x="2001" y="68"/>
                </a:lnTo>
                <a:cubicBezTo>
                  <a:pt x="1999" y="55"/>
                  <a:pt x="1992" y="44"/>
                  <a:pt x="1979" y="40"/>
                </a:cubicBezTo>
                <a:cubicBezTo>
                  <a:pt x="1975" y="38"/>
                  <a:pt x="1970" y="37"/>
                  <a:pt x="1967" y="37"/>
                </a:cubicBezTo>
                <a:cubicBezTo>
                  <a:pt x="1958" y="37"/>
                  <a:pt x="1950" y="41"/>
                  <a:pt x="1944" y="48"/>
                </a:cubicBezTo>
                <a:lnTo>
                  <a:pt x="1845" y="163"/>
                </a:lnTo>
                <a:lnTo>
                  <a:pt x="1650" y="177"/>
                </a:lnTo>
                <a:cubicBezTo>
                  <a:pt x="1645" y="177"/>
                  <a:pt x="1640" y="179"/>
                  <a:pt x="1637" y="181"/>
                </a:cubicBezTo>
                <a:lnTo>
                  <a:pt x="1426" y="299"/>
                </a:lnTo>
                <a:cubicBezTo>
                  <a:pt x="1422" y="300"/>
                  <a:pt x="1419" y="302"/>
                  <a:pt x="1416" y="305"/>
                </a:cubicBezTo>
                <a:lnTo>
                  <a:pt x="1316" y="421"/>
                </a:lnTo>
                <a:cubicBezTo>
                  <a:pt x="1311" y="427"/>
                  <a:pt x="1309" y="435"/>
                  <a:pt x="1309" y="445"/>
                </a:cubicBezTo>
                <a:lnTo>
                  <a:pt x="1353" y="1074"/>
                </a:lnTo>
                <a:lnTo>
                  <a:pt x="1176" y="1279"/>
                </a:lnTo>
                <a:lnTo>
                  <a:pt x="1005" y="1290"/>
                </a:lnTo>
                <a:lnTo>
                  <a:pt x="994" y="1125"/>
                </a:lnTo>
                <a:lnTo>
                  <a:pt x="1086" y="1013"/>
                </a:lnTo>
                <a:cubicBezTo>
                  <a:pt x="1094" y="1004"/>
                  <a:pt x="1097" y="989"/>
                  <a:pt x="1090" y="978"/>
                </a:cubicBezTo>
                <a:cubicBezTo>
                  <a:pt x="1084" y="969"/>
                  <a:pt x="1075" y="961"/>
                  <a:pt x="1064" y="961"/>
                </a:cubicBezTo>
                <a:cubicBezTo>
                  <a:pt x="1062" y="961"/>
                  <a:pt x="1061" y="961"/>
                  <a:pt x="1059" y="961"/>
                </a:cubicBezTo>
                <a:lnTo>
                  <a:pt x="1033" y="962"/>
                </a:lnTo>
                <a:lnTo>
                  <a:pt x="1033" y="962"/>
                </a:lnTo>
                <a:lnTo>
                  <a:pt x="1180" y="796"/>
                </a:lnTo>
                <a:cubicBezTo>
                  <a:pt x="1185" y="789"/>
                  <a:pt x="1187" y="781"/>
                  <a:pt x="1187" y="772"/>
                </a:cubicBezTo>
                <a:lnTo>
                  <a:pt x="1180" y="665"/>
                </a:lnTo>
                <a:cubicBezTo>
                  <a:pt x="1179" y="655"/>
                  <a:pt x="1175" y="647"/>
                  <a:pt x="1169" y="642"/>
                </a:cubicBezTo>
                <a:lnTo>
                  <a:pt x="1052" y="542"/>
                </a:lnTo>
                <a:cubicBezTo>
                  <a:pt x="1047" y="537"/>
                  <a:pt x="1040" y="534"/>
                  <a:pt x="1033" y="534"/>
                </a:cubicBezTo>
                <a:cubicBezTo>
                  <a:pt x="1032" y="534"/>
                  <a:pt x="1030" y="534"/>
                  <a:pt x="1029" y="534"/>
                </a:cubicBezTo>
                <a:lnTo>
                  <a:pt x="818" y="548"/>
                </a:lnTo>
                <a:cubicBezTo>
                  <a:pt x="806" y="550"/>
                  <a:pt x="796" y="556"/>
                  <a:pt x="791" y="568"/>
                </a:cubicBezTo>
                <a:lnTo>
                  <a:pt x="692" y="793"/>
                </a:lnTo>
                <a:cubicBezTo>
                  <a:pt x="690" y="798"/>
                  <a:pt x="690" y="803"/>
                  <a:pt x="690" y="808"/>
                </a:cubicBezTo>
                <a:lnTo>
                  <a:pt x="703" y="1006"/>
                </a:lnTo>
                <a:lnTo>
                  <a:pt x="618" y="1119"/>
                </a:lnTo>
                <a:cubicBezTo>
                  <a:pt x="613" y="1125"/>
                  <a:pt x="611" y="1133"/>
                  <a:pt x="611" y="1140"/>
                </a:cubicBezTo>
                <a:lnTo>
                  <a:pt x="617" y="1209"/>
                </a:lnTo>
                <a:lnTo>
                  <a:pt x="534" y="1216"/>
                </a:lnTo>
                <a:cubicBezTo>
                  <a:pt x="516" y="1217"/>
                  <a:pt x="503" y="1233"/>
                  <a:pt x="504" y="1251"/>
                </a:cubicBezTo>
                <a:lnTo>
                  <a:pt x="510" y="1347"/>
                </a:lnTo>
                <a:lnTo>
                  <a:pt x="434" y="1441"/>
                </a:lnTo>
                <a:lnTo>
                  <a:pt x="231" y="1456"/>
                </a:lnTo>
                <a:cubicBezTo>
                  <a:pt x="223" y="1457"/>
                  <a:pt x="214" y="1461"/>
                  <a:pt x="209" y="1467"/>
                </a:cubicBezTo>
                <a:cubicBezTo>
                  <a:pt x="203" y="1474"/>
                  <a:pt x="201" y="1482"/>
                  <a:pt x="201" y="1490"/>
                </a:cubicBezTo>
                <a:lnTo>
                  <a:pt x="217" y="1708"/>
                </a:lnTo>
                <a:cubicBezTo>
                  <a:pt x="218" y="1725"/>
                  <a:pt x="232" y="1738"/>
                  <a:pt x="249" y="1738"/>
                </a:cubicBezTo>
                <a:cubicBezTo>
                  <a:pt x="250" y="1738"/>
                  <a:pt x="251" y="1738"/>
                  <a:pt x="252" y="1738"/>
                </a:cubicBezTo>
                <a:lnTo>
                  <a:pt x="327" y="1733"/>
                </a:lnTo>
                <a:lnTo>
                  <a:pt x="331" y="1781"/>
                </a:lnTo>
                <a:lnTo>
                  <a:pt x="193" y="1866"/>
                </a:lnTo>
                <a:lnTo>
                  <a:pt x="182" y="1711"/>
                </a:lnTo>
                <a:cubicBezTo>
                  <a:pt x="181" y="1702"/>
                  <a:pt x="177" y="1694"/>
                  <a:pt x="171" y="1689"/>
                </a:cubicBezTo>
                <a:cubicBezTo>
                  <a:pt x="165" y="1684"/>
                  <a:pt x="157" y="1681"/>
                  <a:pt x="150" y="1681"/>
                </a:cubicBezTo>
                <a:cubicBezTo>
                  <a:pt x="150" y="1681"/>
                  <a:pt x="149" y="1681"/>
                  <a:pt x="148" y="1681"/>
                </a:cubicBezTo>
                <a:lnTo>
                  <a:pt x="30" y="1689"/>
                </a:lnTo>
                <a:cubicBezTo>
                  <a:pt x="23" y="1690"/>
                  <a:pt x="14" y="1694"/>
                  <a:pt x="9" y="1701"/>
                </a:cubicBezTo>
                <a:cubicBezTo>
                  <a:pt x="3" y="1707"/>
                  <a:pt x="0" y="1715"/>
                  <a:pt x="0" y="1723"/>
                </a:cubicBezTo>
                <a:lnTo>
                  <a:pt x="30" y="2143"/>
                </a:lnTo>
                <a:cubicBezTo>
                  <a:pt x="32" y="2152"/>
                  <a:pt x="36" y="2160"/>
                  <a:pt x="42" y="2165"/>
                </a:cubicBezTo>
                <a:cubicBezTo>
                  <a:pt x="48" y="2170"/>
                  <a:pt x="55" y="2173"/>
                  <a:pt x="63" y="2173"/>
                </a:cubicBezTo>
                <a:cubicBezTo>
                  <a:pt x="64" y="2173"/>
                  <a:pt x="65" y="2173"/>
                  <a:pt x="66" y="2173"/>
                </a:cubicBezTo>
                <a:lnTo>
                  <a:pt x="167" y="2166"/>
                </a:lnTo>
                <a:lnTo>
                  <a:pt x="265" y="2264"/>
                </a:lnTo>
                <a:cubicBezTo>
                  <a:pt x="269" y="2269"/>
                  <a:pt x="275" y="2271"/>
                  <a:pt x="280" y="2273"/>
                </a:cubicBezTo>
                <a:lnTo>
                  <a:pt x="583" y="2347"/>
                </a:lnTo>
                <a:lnTo>
                  <a:pt x="590" y="2431"/>
                </a:lnTo>
                <a:cubicBezTo>
                  <a:pt x="591" y="2448"/>
                  <a:pt x="605" y="2462"/>
                  <a:pt x="620" y="2462"/>
                </a:cubicBezTo>
                <a:cubicBezTo>
                  <a:pt x="622" y="2462"/>
                  <a:pt x="623" y="2462"/>
                  <a:pt x="625" y="2462"/>
                </a:cubicBezTo>
                <a:lnTo>
                  <a:pt x="740" y="2453"/>
                </a:lnTo>
                <a:cubicBezTo>
                  <a:pt x="749" y="2453"/>
                  <a:pt x="758" y="2449"/>
                  <a:pt x="763" y="2442"/>
                </a:cubicBezTo>
                <a:lnTo>
                  <a:pt x="849" y="2338"/>
                </a:lnTo>
                <a:lnTo>
                  <a:pt x="936" y="2332"/>
                </a:lnTo>
                <a:lnTo>
                  <a:pt x="1367" y="2718"/>
                </a:lnTo>
                <a:lnTo>
                  <a:pt x="1374" y="2806"/>
                </a:lnTo>
                <a:cubicBezTo>
                  <a:pt x="1375" y="2817"/>
                  <a:pt x="1380" y="2827"/>
                  <a:pt x="1390" y="2832"/>
                </a:cubicBezTo>
                <a:cubicBezTo>
                  <a:pt x="1395" y="2835"/>
                  <a:pt x="1401" y="2836"/>
                  <a:pt x="1406" y="2836"/>
                </a:cubicBezTo>
                <a:cubicBezTo>
                  <a:pt x="1413" y="2836"/>
                  <a:pt x="1418" y="2835"/>
                  <a:pt x="1414" y="2831"/>
                </a:cubicBezTo>
                <a:lnTo>
                  <a:pt x="1624" y="2714"/>
                </a:lnTo>
                <a:cubicBezTo>
                  <a:pt x="1635" y="2707"/>
                  <a:pt x="1642" y="2696"/>
                  <a:pt x="1640" y="2682"/>
                </a:cubicBezTo>
                <a:lnTo>
                  <a:pt x="1604" y="2166"/>
                </a:lnTo>
                <a:lnTo>
                  <a:pt x="1793" y="2049"/>
                </a:lnTo>
                <a:lnTo>
                  <a:pt x="2092" y="1932"/>
                </a:lnTo>
                <a:lnTo>
                  <a:pt x="2185" y="2014"/>
                </a:lnTo>
                <a:cubicBezTo>
                  <a:pt x="2190" y="2018"/>
                  <a:pt x="2197" y="2022"/>
                  <a:pt x="2204" y="2022"/>
                </a:cubicBezTo>
                <a:cubicBezTo>
                  <a:pt x="2205" y="2022"/>
                  <a:pt x="2206" y="2022"/>
                  <a:pt x="2208" y="2021"/>
                </a:cubicBezTo>
                <a:lnTo>
                  <a:pt x="2642" y="1990"/>
                </a:lnTo>
                <a:cubicBezTo>
                  <a:pt x="2654" y="1989"/>
                  <a:pt x="2666" y="1980"/>
                  <a:pt x="2670" y="1966"/>
                </a:cubicBezTo>
                <a:lnTo>
                  <a:pt x="2749" y="1639"/>
                </a:lnTo>
                <a:cubicBezTo>
                  <a:pt x="2751" y="1635"/>
                  <a:pt x="2751" y="1633"/>
                  <a:pt x="2751" y="1629"/>
                </a:cubicBezTo>
                <a:lnTo>
                  <a:pt x="2744" y="1529"/>
                </a:lnTo>
                <a:cubicBezTo>
                  <a:pt x="2744" y="1519"/>
                  <a:pt x="2741" y="1511"/>
                  <a:pt x="2733" y="1506"/>
                </a:cubicBezTo>
                <a:lnTo>
                  <a:pt x="2647" y="1426"/>
                </a:lnTo>
                <a:lnTo>
                  <a:pt x="2722" y="1333"/>
                </a:lnTo>
                <a:cubicBezTo>
                  <a:pt x="2727" y="1327"/>
                  <a:pt x="2728" y="1310"/>
                  <a:pt x="2728" y="1302"/>
                </a:cubicBezTo>
                <a:lnTo>
                  <a:pt x="2701" y="909"/>
                </a:lnTo>
                <a:lnTo>
                  <a:pt x="2783" y="904"/>
                </a:lnTo>
                <a:cubicBezTo>
                  <a:pt x="2791" y="903"/>
                  <a:pt x="2800" y="899"/>
                  <a:pt x="2805" y="892"/>
                </a:cubicBezTo>
                <a:cubicBezTo>
                  <a:pt x="2810" y="885"/>
                  <a:pt x="2814" y="878"/>
                  <a:pt x="2814" y="869"/>
                </a:cubicBezTo>
                <a:lnTo>
                  <a:pt x="2791" y="563"/>
                </a:lnTo>
                <a:lnTo>
                  <a:pt x="2877" y="457"/>
                </a:lnTo>
                <a:cubicBezTo>
                  <a:pt x="2888" y="444"/>
                  <a:pt x="2884" y="423"/>
                  <a:pt x="2872" y="412"/>
                </a:cubicBezTo>
                <a:lnTo>
                  <a:pt x="2764" y="319"/>
                </a:lnTo>
                <a:cubicBezTo>
                  <a:pt x="2758" y="314"/>
                  <a:pt x="2750" y="311"/>
                  <a:pt x="2743" y="311"/>
                </a:cubicBezTo>
                <a:cubicBezTo>
                  <a:pt x="2734" y="311"/>
                  <a:pt x="2726" y="314"/>
                  <a:pt x="2720" y="321"/>
                </a:cubicBezTo>
                <a:lnTo>
                  <a:pt x="2621" y="421"/>
                </a:lnTo>
                <a:lnTo>
                  <a:pt x="2564" y="425"/>
                </a:lnTo>
                <a:lnTo>
                  <a:pt x="2536" y="30"/>
                </a:lnTo>
                <a:cubicBezTo>
                  <a:pt x="2535" y="13"/>
                  <a:pt x="2520" y="0"/>
                  <a:pt x="25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011;p51">
            <a:extLst>
              <a:ext uri="{FF2B5EF4-FFF2-40B4-BE49-F238E27FC236}">
                <a16:creationId xmlns:a16="http://schemas.microsoft.com/office/drawing/2014/main" id="{D6EC9FAA-2D98-E904-8766-BF542FF40CFD}"/>
              </a:ext>
            </a:extLst>
          </p:cNvPr>
          <p:cNvSpPr/>
          <p:nvPr/>
        </p:nvSpPr>
        <p:spPr>
          <a:xfrm>
            <a:off x="2184367" y="2612188"/>
            <a:ext cx="123724" cy="87274"/>
          </a:xfrm>
          <a:custGeom>
            <a:avLst/>
            <a:gdLst/>
            <a:ahLst/>
            <a:cxnLst/>
            <a:rect l="l" t="t" r="r" b="b"/>
            <a:pathLst>
              <a:path w="1670" h="1178" extrusionOk="0">
                <a:moveTo>
                  <a:pt x="1670" y="0"/>
                </a:moveTo>
                <a:lnTo>
                  <a:pt x="1568" y="8"/>
                </a:lnTo>
                <a:lnTo>
                  <a:pt x="1459" y="118"/>
                </a:lnTo>
                <a:lnTo>
                  <a:pt x="1359" y="125"/>
                </a:lnTo>
                <a:lnTo>
                  <a:pt x="1250" y="133"/>
                </a:lnTo>
                <a:lnTo>
                  <a:pt x="1149" y="249"/>
                </a:lnTo>
                <a:lnTo>
                  <a:pt x="1041" y="256"/>
                </a:lnTo>
                <a:lnTo>
                  <a:pt x="947" y="373"/>
                </a:lnTo>
                <a:lnTo>
                  <a:pt x="846" y="488"/>
                </a:lnTo>
                <a:lnTo>
                  <a:pt x="854" y="597"/>
                </a:lnTo>
                <a:lnTo>
                  <a:pt x="745" y="706"/>
                </a:lnTo>
                <a:lnTo>
                  <a:pt x="644" y="712"/>
                </a:lnTo>
                <a:lnTo>
                  <a:pt x="527" y="721"/>
                </a:lnTo>
                <a:lnTo>
                  <a:pt x="217" y="742"/>
                </a:lnTo>
                <a:lnTo>
                  <a:pt x="108" y="750"/>
                </a:lnTo>
                <a:lnTo>
                  <a:pt x="1" y="867"/>
                </a:lnTo>
                <a:lnTo>
                  <a:pt x="8" y="968"/>
                </a:lnTo>
                <a:lnTo>
                  <a:pt x="138" y="1178"/>
                </a:lnTo>
                <a:lnTo>
                  <a:pt x="131" y="1076"/>
                </a:lnTo>
                <a:lnTo>
                  <a:pt x="124" y="961"/>
                </a:lnTo>
                <a:lnTo>
                  <a:pt x="225" y="851"/>
                </a:lnTo>
                <a:lnTo>
                  <a:pt x="318" y="845"/>
                </a:lnTo>
                <a:lnTo>
                  <a:pt x="435" y="836"/>
                </a:lnTo>
                <a:lnTo>
                  <a:pt x="535" y="829"/>
                </a:lnTo>
                <a:lnTo>
                  <a:pt x="652" y="822"/>
                </a:lnTo>
                <a:lnTo>
                  <a:pt x="754" y="813"/>
                </a:lnTo>
                <a:lnTo>
                  <a:pt x="862" y="697"/>
                </a:lnTo>
                <a:lnTo>
                  <a:pt x="969" y="690"/>
                </a:lnTo>
                <a:lnTo>
                  <a:pt x="1181" y="675"/>
                </a:lnTo>
                <a:lnTo>
                  <a:pt x="1296" y="776"/>
                </a:lnTo>
                <a:lnTo>
                  <a:pt x="1412" y="870"/>
                </a:lnTo>
                <a:lnTo>
                  <a:pt x="1404" y="769"/>
                </a:lnTo>
                <a:lnTo>
                  <a:pt x="1497" y="652"/>
                </a:lnTo>
                <a:lnTo>
                  <a:pt x="1606" y="543"/>
                </a:lnTo>
                <a:lnTo>
                  <a:pt x="1592" y="327"/>
                </a:lnTo>
                <a:lnTo>
                  <a:pt x="1474" y="334"/>
                </a:lnTo>
                <a:lnTo>
                  <a:pt x="1467" y="226"/>
                </a:lnTo>
                <a:lnTo>
                  <a:pt x="1576" y="109"/>
                </a:lnTo>
                <a:lnTo>
                  <a:pt x="16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012;p51">
            <a:extLst>
              <a:ext uri="{FF2B5EF4-FFF2-40B4-BE49-F238E27FC236}">
                <a16:creationId xmlns:a16="http://schemas.microsoft.com/office/drawing/2014/main" id="{AF62547F-17B9-2C48-9A13-5387186D3379}"/>
              </a:ext>
            </a:extLst>
          </p:cNvPr>
          <p:cNvSpPr/>
          <p:nvPr/>
        </p:nvSpPr>
        <p:spPr>
          <a:xfrm>
            <a:off x="2181922" y="2609818"/>
            <a:ext cx="128688" cy="92164"/>
          </a:xfrm>
          <a:custGeom>
            <a:avLst/>
            <a:gdLst/>
            <a:ahLst/>
            <a:cxnLst/>
            <a:rect l="l" t="t" r="r" b="b"/>
            <a:pathLst>
              <a:path w="1737" h="1244" extrusionOk="0">
                <a:moveTo>
                  <a:pt x="1629" y="74"/>
                </a:moveTo>
                <a:lnTo>
                  <a:pt x="1478" y="239"/>
                </a:lnTo>
                <a:cubicBezTo>
                  <a:pt x="1471" y="246"/>
                  <a:pt x="1469" y="255"/>
                  <a:pt x="1469" y="264"/>
                </a:cubicBezTo>
                <a:lnTo>
                  <a:pt x="1476" y="372"/>
                </a:lnTo>
                <a:cubicBezTo>
                  <a:pt x="1478" y="381"/>
                  <a:pt x="1481" y="389"/>
                  <a:pt x="1488" y="394"/>
                </a:cubicBezTo>
                <a:cubicBezTo>
                  <a:pt x="1494" y="399"/>
                  <a:pt x="1500" y="402"/>
                  <a:pt x="1508" y="402"/>
                </a:cubicBezTo>
                <a:cubicBezTo>
                  <a:pt x="1509" y="402"/>
                  <a:pt x="1510" y="402"/>
                  <a:pt x="1511" y="402"/>
                </a:cubicBezTo>
                <a:lnTo>
                  <a:pt x="1595" y="395"/>
                </a:lnTo>
                <a:lnTo>
                  <a:pt x="1606" y="564"/>
                </a:lnTo>
                <a:lnTo>
                  <a:pt x="1505" y="665"/>
                </a:lnTo>
                <a:lnTo>
                  <a:pt x="1412" y="781"/>
                </a:lnTo>
                <a:cubicBezTo>
                  <a:pt x="1408" y="786"/>
                  <a:pt x="1406" y="795"/>
                  <a:pt x="1406" y="803"/>
                </a:cubicBezTo>
                <a:lnTo>
                  <a:pt x="1407" y="830"/>
                </a:lnTo>
                <a:lnTo>
                  <a:pt x="1234" y="683"/>
                </a:lnTo>
                <a:cubicBezTo>
                  <a:pt x="1229" y="679"/>
                  <a:pt x="1223" y="675"/>
                  <a:pt x="1215" y="675"/>
                </a:cubicBezTo>
                <a:cubicBezTo>
                  <a:pt x="1214" y="675"/>
                  <a:pt x="1212" y="675"/>
                  <a:pt x="1210" y="676"/>
                </a:cubicBezTo>
                <a:lnTo>
                  <a:pt x="892" y="697"/>
                </a:lnTo>
                <a:cubicBezTo>
                  <a:pt x="882" y="697"/>
                  <a:pt x="875" y="702"/>
                  <a:pt x="870" y="708"/>
                </a:cubicBezTo>
                <a:lnTo>
                  <a:pt x="772" y="814"/>
                </a:lnTo>
                <a:lnTo>
                  <a:pt x="256" y="850"/>
                </a:lnTo>
                <a:cubicBezTo>
                  <a:pt x="246" y="850"/>
                  <a:pt x="238" y="855"/>
                  <a:pt x="233" y="861"/>
                </a:cubicBezTo>
                <a:lnTo>
                  <a:pt x="132" y="970"/>
                </a:lnTo>
                <a:cubicBezTo>
                  <a:pt x="126" y="978"/>
                  <a:pt x="122" y="986"/>
                  <a:pt x="122" y="995"/>
                </a:cubicBezTo>
                <a:lnTo>
                  <a:pt x="129" y="1082"/>
                </a:lnTo>
                <a:lnTo>
                  <a:pt x="73" y="990"/>
                </a:lnTo>
                <a:lnTo>
                  <a:pt x="69" y="913"/>
                </a:lnTo>
                <a:lnTo>
                  <a:pt x="158" y="817"/>
                </a:lnTo>
                <a:lnTo>
                  <a:pt x="682" y="781"/>
                </a:lnTo>
                <a:lnTo>
                  <a:pt x="783" y="772"/>
                </a:lnTo>
                <a:cubicBezTo>
                  <a:pt x="791" y="772"/>
                  <a:pt x="798" y="769"/>
                  <a:pt x="803" y="764"/>
                </a:cubicBezTo>
                <a:lnTo>
                  <a:pt x="912" y="656"/>
                </a:lnTo>
                <a:cubicBezTo>
                  <a:pt x="918" y="650"/>
                  <a:pt x="921" y="640"/>
                  <a:pt x="921" y="631"/>
                </a:cubicBezTo>
                <a:lnTo>
                  <a:pt x="914" y="536"/>
                </a:lnTo>
                <a:lnTo>
                  <a:pt x="1006" y="429"/>
                </a:lnTo>
                <a:lnTo>
                  <a:pt x="1093" y="324"/>
                </a:lnTo>
                <a:lnTo>
                  <a:pt x="1188" y="317"/>
                </a:lnTo>
                <a:cubicBezTo>
                  <a:pt x="1195" y="316"/>
                  <a:pt x="1204" y="312"/>
                  <a:pt x="1209" y="306"/>
                </a:cubicBezTo>
                <a:lnTo>
                  <a:pt x="1302" y="200"/>
                </a:lnTo>
                <a:lnTo>
                  <a:pt x="1497" y="186"/>
                </a:lnTo>
                <a:cubicBezTo>
                  <a:pt x="1505" y="186"/>
                  <a:pt x="1512" y="182"/>
                  <a:pt x="1518" y="177"/>
                </a:cubicBezTo>
                <a:lnTo>
                  <a:pt x="1619" y="75"/>
                </a:lnTo>
                <a:lnTo>
                  <a:pt x="1629" y="74"/>
                </a:lnTo>
                <a:close/>
                <a:moveTo>
                  <a:pt x="1703" y="1"/>
                </a:moveTo>
                <a:cubicBezTo>
                  <a:pt x="1702" y="1"/>
                  <a:pt x="1700" y="1"/>
                  <a:pt x="1699" y="1"/>
                </a:cubicBezTo>
                <a:lnTo>
                  <a:pt x="1599" y="7"/>
                </a:lnTo>
                <a:cubicBezTo>
                  <a:pt x="1591" y="7"/>
                  <a:pt x="1583" y="11"/>
                  <a:pt x="1578" y="16"/>
                </a:cubicBezTo>
                <a:lnTo>
                  <a:pt x="1478" y="119"/>
                </a:lnTo>
                <a:lnTo>
                  <a:pt x="1281" y="132"/>
                </a:lnTo>
                <a:cubicBezTo>
                  <a:pt x="1273" y="134"/>
                  <a:pt x="1265" y="137"/>
                  <a:pt x="1259" y="145"/>
                </a:cubicBezTo>
                <a:lnTo>
                  <a:pt x="1167" y="250"/>
                </a:lnTo>
                <a:lnTo>
                  <a:pt x="1072" y="256"/>
                </a:lnTo>
                <a:cubicBezTo>
                  <a:pt x="1063" y="256"/>
                  <a:pt x="1053" y="261"/>
                  <a:pt x="1048" y="267"/>
                </a:cubicBezTo>
                <a:lnTo>
                  <a:pt x="954" y="382"/>
                </a:lnTo>
                <a:lnTo>
                  <a:pt x="854" y="499"/>
                </a:lnTo>
                <a:cubicBezTo>
                  <a:pt x="849" y="505"/>
                  <a:pt x="846" y="512"/>
                  <a:pt x="846" y="521"/>
                </a:cubicBezTo>
                <a:lnTo>
                  <a:pt x="853" y="615"/>
                </a:lnTo>
                <a:lnTo>
                  <a:pt x="765" y="705"/>
                </a:lnTo>
                <a:lnTo>
                  <a:pt x="138" y="749"/>
                </a:lnTo>
                <a:cubicBezTo>
                  <a:pt x="130" y="749"/>
                  <a:pt x="121" y="754"/>
                  <a:pt x="116" y="760"/>
                </a:cubicBezTo>
                <a:lnTo>
                  <a:pt x="10" y="877"/>
                </a:lnTo>
                <a:cubicBezTo>
                  <a:pt x="3" y="884"/>
                  <a:pt x="1" y="892"/>
                  <a:pt x="1" y="902"/>
                </a:cubicBezTo>
                <a:lnTo>
                  <a:pt x="8" y="1004"/>
                </a:lnTo>
                <a:cubicBezTo>
                  <a:pt x="10" y="1010"/>
                  <a:pt x="11" y="1014"/>
                  <a:pt x="13" y="1019"/>
                </a:cubicBezTo>
                <a:lnTo>
                  <a:pt x="143" y="1227"/>
                </a:lnTo>
                <a:cubicBezTo>
                  <a:pt x="148" y="1238"/>
                  <a:pt x="161" y="1243"/>
                  <a:pt x="171" y="1243"/>
                </a:cubicBezTo>
                <a:cubicBezTo>
                  <a:pt x="173" y="1243"/>
                  <a:pt x="176" y="1242"/>
                  <a:pt x="178" y="1242"/>
                </a:cubicBezTo>
                <a:cubicBezTo>
                  <a:pt x="180" y="1242"/>
                  <a:pt x="181" y="1242"/>
                  <a:pt x="182" y="1243"/>
                </a:cubicBezTo>
                <a:cubicBezTo>
                  <a:pt x="195" y="1238"/>
                  <a:pt x="205" y="1223"/>
                  <a:pt x="204" y="1209"/>
                </a:cubicBezTo>
                <a:lnTo>
                  <a:pt x="189" y="1006"/>
                </a:lnTo>
                <a:lnTo>
                  <a:pt x="272" y="916"/>
                </a:lnTo>
                <a:lnTo>
                  <a:pt x="789" y="880"/>
                </a:lnTo>
                <a:cubicBezTo>
                  <a:pt x="798" y="880"/>
                  <a:pt x="806" y="875"/>
                  <a:pt x="812" y="869"/>
                </a:cubicBezTo>
                <a:lnTo>
                  <a:pt x="909" y="762"/>
                </a:lnTo>
                <a:lnTo>
                  <a:pt x="1202" y="741"/>
                </a:lnTo>
                <a:lnTo>
                  <a:pt x="1424" y="929"/>
                </a:lnTo>
                <a:cubicBezTo>
                  <a:pt x="1430" y="934"/>
                  <a:pt x="1437" y="936"/>
                  <a:pt x="1445" y="936"/>
                </a:cubicBezTo>
                <a:cubicBezTo>
                  <a:pt x="1450" y="936"/>
                  <a:pt x="1455" y="935"/>
                  <a:pt x="1459" y="933"/>
                </a:cubicBezTo>
                <a:cubicBezTo>
                  <a:pt x="1470" y="926"/>
                  <a:pt x="1478" y="915"/>
                  <a:pt x="1476" y="902"/>
                </a:cubicBezTo>
                <a:lnTo>
                  <a:pt x="1470" y="812"/>
                </a:lnTo>
                <a:lnTo>
                  <a:pt x="1552" y="709"/>
                </a:lnTo>
                <a:lnTo>
                  <a:pt x="1661" y="601"/>
                </a:lnTo>
                <a:cubicBezTo>
                  <a:pt x="1668" y="593"/>
                  <a:pt x="1671" y="584"/>
                  <a:pt x="1671" y="575"/>
                </a:cubicBezTo>
                <a:lnTo>
                  <a:pt x="1655" y="358"/>
                </a:lnTo>
                <a:cubicBezTo>
                  <a:pt x="1653" y="349"/>
                  <a:pt x="1650" y="340"/>
                  <a:pt x="1643" y="335"/>
                </a:cubicBezTo>
                <a:cubicBezTo>
                  <a:pt x="1637" y="331"/>
                  <a:pt x="1629" y="328"/>
                  <a:pt x="1623" y="328"/>
                </a:cubicBezTo>
                <a:cubicBezTo>
                  <a:pt x="1622" y="328"/>
                  <a:pt x="1621" y="328"/>
                  <a:pt x="1620" y="328"/>
                </a:cubicBezTo>
                <a:lnTo>
                  <a:pt x="1536" y="333"/>
                </a:lnTo>
                <a:lnTo>
                  <a:pt x="1532" y="271"/>
                </a:lnTo>
                <a:lnTo>
                  <a:pt x="1632" y="163"/>
                </a:lnTo>
                <a:lnTo>
                  <a:pt x="1726" y="54"/>
                </a:lnTo>
                <a:cubicBezTo>
                  <a:pt x="1734" y="46"/>
                  <a:pt x="1736" y="31"/>
                  <a:pt x="1730" y="20"/>
                </a:cubicBezTo>
                <a:cubicBezTo>
                  <a:pt x="1725" y="8"/>
                  <a:pt x="1715" y="1"/>
                  <a:pt x="17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013;p51">
            <a:extLst>
              <a:ext uri="{FF2B5EF4-FFF2-40B4-BE49-F238E27FC236}">
                <a16:creationId xmlns:a16="http://schemas.microsoft.com/office/drawing/2014/main" id="{72754703-871A-6466-D14D-B764095E954F}"/>
              </a:ext>
            </a:extLst>
          </p:cNvPr>
          <p:cNvSpPr/>
          <p:nvPr/>
        </p:nvSpPr>
        <p:spPr>
          <a:xfrm>
            <a:off x="2250304" y="2805334"/>
            <a:ext cx="42451" cy="40155"/>
          </a:xfrm>
          <a:custGeom>
            <a:avLst/>
            <a:gdLst/>
            <a:ahLst/>
            <a:cxnLst/>
            <a:rect l="l" t="t" r="r" b="b"/>
            <a:pathLst>
              <a:path w="573" h="542" extrusionOk="0">
                <a:moveTo>
                  <a:pt x="318" y="0"/>
                </a:moveTo>
                <a:lnTo>
                  <a:pt x="224" y="122"/>
                </a:lnTo>
                <a:lnTo>
                  <a:pt x="107" y="15"/>
                </a:lnTo>
                <a:lnTo>
                  <a:pt x="115" y="129"/>
                </a:lnTo>
                <a:lnTo>
                  <a:pt x="0" y="138"/>
                </a:lnTo>
                <a:lnTo>
                  <a:pt x="8" y="240"/>
                </a:lnTo>
                <a:lnTo>
                  <a:pt x="22" y="457"/>
                </a:lnTo>
                <a:lnTo>
                  <a:pt x="246" y="442"/>
                </a:lnTo>
                <a:lnTo>
                  <a:pt x="253" y="542"/>
                </a:lnTo>
                <a:lnTo>
                  <a:pt x="463" y="526"/>
                </a:lnTo>
                <a:lnTo>
                  <a:pt x="573" y="520"/>
                </a:lnTo>
                <a:lnTo>
                  <a:pt x="565" y="418"/>
                </a:lnTo>
                <a:lnTo>
                  <a:pt x="557" y="310"/>
                </a:lnTo>
                <a:lnTo>
                  <a:pt x="550" y="202"/>
                </a:lnTo>
                <a:lnTo>
                  <a:pt x="543" y="99"/>
                </a:lnTo>
                <a:lnTo>
                  <a:pt x="433" y="106"/>
                </a:lnTo>
                <a:lnTo>
                  <a:pt x="31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014;p51">
            <a:extLst>
              <a:ext uri="{FF2B5EF4-FFF2-40B4-BE49-F238E27FC236}">
                <a16:creationId xmlns:a16="http://schemas.microsoft.com/office/drawing/2014/main" id="{2525B2F8-1126-C4B9-E880-95D0D7292400}"/>
              </a:ext>
            </a:extLst>
          </p:cNvPr>
          <p:cNvSpPr/>
          <p:nvPr/>
        </p:nvSpPr>
        <p:spPr>
          <a:xfrm>
            <a:off x="2247637" y="2802814"/>
            <a:ext cx="47564" cy="45044"/>
          </a:xfrm>
          <a:custGeom>
            <a:avLst/>
            <a:gdLst/>
            <a:ahLst/>
            <a:cxnLst/>
            <a:rect l="l" t="t" r="r" b="b"/>
            <a:pathLst>
              <a:path w="642" h="608" extrusionOk="0">
                <a:moveTo>
                  <a:pt x="358" y="82"/>
                </a:moveTo>
                <a:lnTo>
                  <a:pt x="448" y="165"/>
                </a:lnTo>
                <a:cubicBezTo>
                  <a:pt x="455" y="170"/>
                  <a:pt x="462" y="174"/>
                  <a:pt x="471" y="174"/>
                </a:cubicBezTo>
                <a:cubicBezTo>
                  <a:pt x="471" y="174"/>
                  <a:pt x="472" y="174"/>
                  <a:pt x="473" y="174"/>
                </a:cubicBezTo>
                <a:lnTo>
                  <a:pt x="549" y="169"/>
                </a:lnTo>
                <a:lnTo>
                  <a:pt x="573" y="523"/>
                </a:lnTo>
                <a:lnTo>
                  <a:pt x="320" y="540"/>
                </a:lnTo>
                <a:lnTo>
                  <a:pt x="315" y="473"/>
                </a:lnTo>
                <a:cubicBezTo>
                  <a:pt x="313" y="463"/>
                  <a:pt x="310" y="456"/>
                  <a:pt x="303" y="451"/>
                </a:cubicBezTo>
                <a:cubicBezTo>
                  <a:pt x="297" y="446"/>
                  <a:pt x="290" y="442"/>
                  <a:pt x="282" y="442"/>
                </a:cubicBezTo>
                <a:cubicBezTo>
                  <a:pt x="281" y="442"/>
                  <a:pt x="281" y="442"/>
                  <a:pt x="281" y="443"/>
                </a:cubicBezTo>
                <a:lnTo>
                  <a:pt x="91" y="457"/>
                </a:lnTo>
                <a:lnTo>
                  <a:pt x="73" y="203"/>
                </a:lnTo>
                <a:lnTo>
                  <a:pt x="155" y="197"/>
                </a:lnTo>
                <a:cubicBezTo>
                  <a:pt x="162" y="196"/>
                  <a:pt x="171" y="192"/>
                  <a:pt x="177" y="185"/>
                </a:cubicBezTo>
                <a:cubicBezTo>
                  <a:pt x="182" y="179"/>
                  <a:pt x="185" y="171"/>
                  <a:pt x="185" y="161"/>
                </a:cubicBezTo>
                <a:lnTo>
                  <a:pt x="182" y="129"/>
                </a:lnTo>
                <a:lnTo>
                  <a:pt x="238" y="181"/>
                </a:lnTo>
                <a:cubicBezTo>
                  <a:pt x="244" y="186"/>
                  <a:pt x="252" y="190"/>
                  <a:pt x="260" y="190"/>
                </a:cubicBezTo>
                <a:cubicBezTo>
                  <a:pt x="261" y="190"/>
                  <a:pt x="262" y="190"/>
                  <a:pt x="263" y="189"/>
                </a:cubicBezTo>
                <a:cubicBezTo>
                  <a:pt x="271" y="187"/>
                  <a:pt x="281" y="184"/>
                  <a:pt x="286" y="176"/>
                </a:cubicBezTo>
                <a:lnTo>
                  <a:pt x="358" y="82"/>
                </a:lnTo>
                <a:close/>
                <a:moveTo>
                  <a:pt x="352" y="1"/>
                </a:moveTo>
                <a:cubicBezTo>
                  <a:pt x="351" y="1"/>
                  <a:pt x="350" y="1"/>
                  <a:pt x="350" y="1"/>
                </a:cubicBezTo>
                <a:cubicBezTo>
                  <a:pt x="340" y="3"/>
                  <a:pt x="332" y="6"/>
                  <a:pt x="327" y="15"/>
                </a:cubicBezTo>
                <a:lnTo>
                  <a:pt x="255" y="108"/>
                </a:lnTo>
                <a:lnTo>
                  <a:pt x="163" y="25"/>
                </a:lnTo>
                <a:cubicBezTo>
                  <a:pt x="157" y="19"/>
                  <a:pt x="149" y="17"/>
                  <a:pt x="142" y="17"/>
                </a:cubicBezTo>
                <a:cubicBezTo>
                  <a:pt x="137" y="17"/>
                  <a:pt x="132" y="18"/>
                  <a:pt x="127" y="20"/>
                </a:cubicBezTo>
                <a:cubicBezTo>
                  <a:pt x="115" y="25"/>
                  <a:pt x="108" y="38"/>
                  <a:pt x="109" y="51"/>
                </a:cubicBezTo>
                <a:lnTo>
                  <a:pt x="114" y="133"/>
                </a:lnTo>
                <a:lnTo>
                  <a:pt x="32" y="139"/>
                </a:lnTo>
                <a:cubicBezTo>
                  <a:pt x="14" y="140"/>
                  <a:pt x="1" y="156"/>
                  <a:pt x="3" y="175"/>
                </a:cubicBezTo>
                <a:lnTo>
                  <a:pt x="10" y="276"/>
                </a:lnTo>
                <a:lnTo>
                  <a:pt x="26" y="493"/>
                </a:lnTo>
                <a:cubicBezTo>
                  <a:pt x="27" y="503"/>
                  <a:pt x="31" y="510"/>
                  <a:pt x="37" y="515"/>
                </a:cubicBezTo>
                <a:cubicBezTo>
                  <a:pt x="44" y="520"/>
                  <a:pt x="51" y="524"/>
                  <a:pt x="58" y="524"/>
                </a:cubicBezTo>
                <a:cubicBezTo>
                  <a:pt x="59" y="524"/>
                  <a:pt x="60" y="524"/>
                  <a:pt x="61" y="524"/>
                </a:cubicBezTo>
                <a:lnTo>
                  <a:pt x="251" y="510"/>
                </a:lnTo>
                <a:lnTo>
                  <a:pt x="256" y="578"/>
                </a:lnTo>
                <a:cubicBezTo>
                  <a:pt x="258" y="587"/>
                  <a:pt x="261" y="595"/>
                  <a:pt x="268" y="600"/>
                </a:cubicBezTo>
                <a:cubicBezTo>
                  <a:pt x="273" y="606"/>
                  <a:pt x="281" y="608"/>
                  <a:pt x="289" y="608"/>
                </a:cubicBezTo>
                <a:cubicBezTo>
                  <a:pt x="290" y="608"/>
                  <a:pt x="291" y="608"/>
                  <a:pt x="292" y="607"/>
                </a:cubicBezTo>
                <a:lnTo>
                  <a:pt x="611" y="585"/>
                </a:lnTo>
                <a:cubicBezTo>
                  <a:pt x="619" y="583"/>
                  <a:pt x="629" y="580"/>
                  <a:pt x="634" y="573"/>
                </a:cubicBezTo>
                <a:cubicBezTo>
                  <a:pt x="639" y="566"/>
                  <a:pt x="641" y="559"/>
                  <a:pt x="641" y="550"/>
                </a:cubicBezTo>
                <a:lnTo>
                  <a:pt x="611" y="130"/>
                </a:lnTo>
                <a:cubicBezTo>
                  <a:pt x="610" y="114"/>
                  <a:pt x="595" y="100"/>
                  <a:pt x="581" y="100"/>
                </a:cubicBezTo>
                <a:cubicBezTo>
                  <a:pt x="579" y="100"/>
                  <a:pt x="578" y="101"/>
                  <a:pt x="576" y="101"/>
                </a:cubicBezTo>
                <a:lnTo>
                  <a:pt x="481" y="107"/>
                </a:lnTo>
                <a:lnTo>
                  <a:pt x="374" y="9"/>
                </a:lnTo>
                <a:cubicBezTo>
                  <a:pt x="369" y="5"/>
                  <a:pt x="361" y="1"/>
                  <a:pt x="3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015;p51">
            <a:extLst>
              <a:ext uri="{FF2B5EF4-FFF2-40B4-BE49-F238E27FC236}">
                <a16:creationId xmlns:a16="http://schemas.microsoft.com/office/drawing/2014/main" id="{BA43B0CA-3F11-330A-BC58-A5A535A6BDEE}"/>
              </a:ext>
            </a:extLst>
          </p:cNvPr>
          <p:cNvSpPr/>
          <p:nvPr/>
        </p:nvSpPr>
        <p:spPr>
          <a:xfrm>
            <a:off x="2302017" y="2757918"/>
            <a:ext cx="79495" cy="97794"/>
          </a:xfrm>
          <a:custGeom>
            <a:avLst/>
            <a:gdLst/>
            <a:ahLst/>
            <a:cxnLst/>
            <a:rect l="l" t="t" r="r" b="b"/>
            <a:pathLst>
              <a:path w="1073" h="1320" extrusionOk="0">
                <a:moveTo>
                  <a:pt x="1042" y="1"/>
                </a:moveTo>
                <a:lnTo>
                  <a:pt x="825" y="17"/>
                </a:lnTo>
                <a:lnTo>
                  <a:pt x="717" y="25"/>
                </a:lnTo>
                <a:lnTo>
                  <a:pt x="623" y="141"/>
                </a:lnTo>
                <a:lnTo>
                  <a:pt x="623" y="141"/>
                </a:lnTo>
                <a:lnTo>
                  <a:pt x="724" y="132"/>
                </a:lnTo>
                <a:lnTo>
                  <a:pt x="841" y="226"/>
                </a:lnTo>
                <a:lnTo>
                  <a:pt x="739" y="344"/>
                </a:lnTo>
                <a:lnTo>
                  <a:pt x="638" y="350"/>
                </a:lnTo>
                <a:lnTo>
                  <a:pt x="530" y="358"/>
                </a:lnTo>
                <a:lnTo>
                  <a:pt x="537" y="465"/>
                </a:lnTo>
                <a:lnTo>
                  <a:pt x="544" y="567"/>
                </a:lnTo>
                <a:lnTo>
                  <a:pt x="436" y="574"/>
                </a:lnTo>
                <a:lnTo>
                  <a:pt x="320" y="481"/>
                </a:lnTo>
                <a:lnTo>
                  <a:pt x="420" y="365"/>
                </a:lnTo>
                <a:lnTo>
                  <a:pt x="412" y="257"/>
                </a:lnTo>
                <a:lnTo>
                  <a:pt x="305" y="265"/>
                </a:lnTo>
                <a:lnTo>
                  <a:pt x="312" y="374"/>
                </a:lnTo>
                <a:lnTo>
                  <a:pt x="212" y="489"/>
                </a:lnTo>
                <a:lnTo>
                  <a:pt x="103" y="497"/>
                </a:lnTo>
                <a:lnTo>
                  <a:pt x="1" y="605"/>
                </a:lnTo>
                <a:lnTo>
                  <a:pt x="10" y="723"/>
                </a:lnTo>
                <a:lnTo>
                  <a:pt x="126" y="822"/>
                </a:lnTo>
                <a:lnTo>
                  <a:pt x="25" y="931"/>
                </a:lnTo>
                <a:lnTo>
                  <a:pt x="32" y="1038"/>
                </a:lnTo>
                <a:lnTo>
                  <a:pt x="149" y="1134"/>
                </a:lnTo>
                <a:lnTo>
                  <a:pt x="365" y="1118"/>
                </a:lnTo>
                <a:lnTo>
                  <a:pt x="473" y="1110"/>
                </a:lnTo>
                <a:lnTo>
                  <a:pt x="482" y="1224"/>
                </a:lnTo>
                <a:lnTo>
                  <a:pt x="373" y="1233"/>
                </a:lnTo>
                <a:lnTo>
                  <a:pt x="597" y="1319"/>
                </a:lnTo>
                <a:lnTo>
                  <a:pt x="706" y="1312"/>
                </a:lnTo>
                <a:lnTo>
                  <a:pt x="589" y="1217"/>
                </a:lnTo>
                <a:lnTo>
                  <a:pt x="690" y="1094"/>
                </a:lnTo>
                <a:lnTo>
                  <a:pt x="792" y="1088"/>
                </a:lnTo>
                <a:lnTo>
                  <a:pt x="886" y="869"/>
                </a:lnTo>
                <a:lnTo>
                  <a:pt x="770" y="777"/>
                </a:lnTo>
                <a:lnTo>
                  <a:pt x="971" y="536"/>
                </a:lnTo>
                <a:lnTo>
                  <a:pt x="1072" y="428"/>
                </a:lnTo>
                <a:lnTo>
                  <a:pt x="948" y="220"/>
                </a:lnTo>
                <a:lnTo>
                  <a:pt x="1050" y="109"/>
                </a:lnTo>
                <a:lnTo>
                  <a:pt x="942" y="117"/>
                </a:lnTo>
                <a:lnTo>
                  <a:pt x="104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016;p51">
            <a:extLst>
              <a:ext uri="{FF2B5EF4-FFF2-40B4-BE49-F238E27FC236}">
                <a16:creationId xmlns:a16="http://schemas.microsoft.com/office/drawing/2014/main" id="{DD168E9F-49BC-D166-F88A-4F9526B8D6C2}"/>
              </a:ext>
            </a:extLst>
          </p:cNvPr>
          <p:cNvSpPr/>
          <p:nvPr/>
        </p:nvSpPr>
        <p:spPr>
          <a:xfrm>
            <a:off x="2299571" y="2755325"/>
            <a:ext cx="84532" cy="102832"/>
          </a:xfrm>
          <a:custGeom>
            <a:avLst/>
            <a:gdLst/>
            <a:ahLst/>
            <a:cxnLst/>
            <a:rect l="l" t="t" r="r" b="b"/>
            <a:pathLst>
              <a:path w="1141" h="1388" extrusionOk="0">
                <a:moveTo>
                  <a:pt x="998" y="73"/>
                </a:moveTo>
                <a:lnTo>
                  <a:pt x="949" y="131"/>
                </a:lnTo>
                <a:cubicBezTo>
                  <a:pt x="942" y="141"/>
                  <a:pt x="939" y="156"/>
                  <a:pt x="945" y="167"/>
                </a:cubicBezTo>
                <a:cubicBezTo>
                  <a:pt x="949" y="178"/>
                  <a:pt x="961" y="186"/>
                  <a:pt x="972" y="186"/>
                </a:cubicBezTo>
                <a:cubicBezTo>
                  <a:pt x="973" y="186"/>
                  <a:pt x="975" y="186"/>
                  <a:pt x="976" y="186"/>
                </a:cubicBezTo>
                <a:lnTo>
                  <a:pt x="1002" y="185"/>
                </a:lnTo>
                <a:lnTo>
                  <a:pt x="957" y="234"/>
                </a:lnTo>
                <a:cubicBezTo>
                  <a:pt x="948" y="244"/>
                  <a:pt x="945" y="261"/>
                  <a:pt x="953" y="273"/>
                </a:cubicBezTo>
                <a:lnTo>
                  <a:pt x="1065" y="461"/>
                </a:lnTo>
                <a:lnTo>
                  <a:pt x="979" y="551"/>
                </a:lnTo>
                <a:lnTo>
                  <a:pt x="778" y="791"/>
                </a:lnTo>
                <a:cubicBezTo>
                  <a:pt x="772" y="797"/>
                  <a:pt x="770" y="805"/>
                  <a:pt x="771" y="815"/>
                </a:cubicBezTo>
                <a:cubicBezTo>
                  <a:pt x="771" y="823"/>
                  <a:pt x="776" y="831"/>
                  <a:pt x="782" y="837"/>
                </a:cubicBezTo>
                <a:lnTo>
                  <a:pt x="879" y="915"/>
                </a:lnTo>
                <a:lnTo>
                  <a:pt x="803" y="1092"/>
                </a:lnTo>
                <a:lnTo>
                  <a:pt x="721" y="1097"/>
                </a:lnTo>
                <a:cubicBezTo>
                  <a:pt x="713" y="1097"/>
                  <a:pt x="703" y="1102"/>
                  <a:pt x="698" y="1108"/>
                </a:cubicBezTo>
                <a:lnTo>
                  <a:pt x="598" y="1230"/>
                </a:lnTo>
                <a:cubicBezTo>
                  <a:pt x="591" y="1238"/>
                  <a:pt x="589" y="1245"/>
                  <a:pt x="590" y="1254"/>
                </a:cubicBezTo>
                <a:cubicBezTo>
                  <a:pt x="591" y="1264"/>
                  <a:pt x="595" y="1271"/>
                  <a:pt x="601" y="1276"/>
                </a:cubicBezTo>
                <a:lnTo>
                  <a:pt x="653" y="1319"/>
                </a:lnTo>
                <a:lnTo>
                  <a:pt x="635" y="1321"/>
                </a:lnTo>
                <a:lnTo>
                  <a:pt x="537" y="1283"/>
                </a:lnTo>
                <a:cubicBezTo>
                  <a:pt x="537" y="1283"/>
                  <a:pt x="538" y="1282"/>
                  <a:pt x="539" y="1282"/>
                </a:cubicBezTo>
                <a:cubicBezTo>
                  <a:pt x="540" y="1282"/>
                  <a:pt x="541" y="1283"/>
                  <a:pt x="543" y="1283"/>
                </a:cubicBezTo>
                <a:cubicBezTo>
                  <a:pt x="548" y="1276"/>
                  <a:pt x="550" y="1269"/>
                  <a:pt x="550" y="1259"/>
                </a:cubicBezTo>
                <a:lnTo>
                  <a:pt x="543" y="1145"/>
                </a:lnTo>
                <a:cubicBezTo>
                  <a:pt x="542" y="1128"/>
                  <a:pt x="525" y="1114"/>
                  <a:pt x="511" y="1114"/>
                </a:cubicBezTo>
                <a:cubicBezTo>
                  <a:pt x="510" y="1114"/>
                  <a:pt x="508" y="1115"/>
                  <a:pt x="507" y="1115"/>
                </a:cubicBezTo>
                <a:lnTo>
                  <a:pt x="195" y="1138"/>
                </a:lnTo>
                <a:lnTo>
                  <a:pt x="100" y="1061"/>
                </a:lnTo>
                <a:lnTo>
                  <a:pt x="95" y="981"/>
                </a:lnTo>
                <a:lnTo>
                  <a:pt x="186" y="884"/>
                </a:lnTo>
                <a:cubicBezTo>
                  <a:pt x="193" y="877"/>
                  <a:pt x="195" y="869"/>
                  <a:pt x="195" y="860"/>
                </a:cubicBezTo>
                <a:cubicBezTo>
                  <a:pt x="194" y="851"/>
                  <a:pt x="190" y="842"/>
                  <a:pt x="184" y="837"/>
                </a:cubicBezTo>
                <a:lnTo>
                  <a:pt x="79" y="745"/>
                </a:lnTo>
                <a:lnTo>
                  <a:pt x="71" y="657"/>
                </a:lnTo>
                <a:lnTo>
                  <a:pt x="155" y="568"/>
                </a:lnTo>
                <a:lnTo>
                  <a:pt x="251" y="562"/>
                </a:lnTo>
                <a:cubicBezTo>
                  <a:pt x="259" y="561"/>
                  <a:pt x="268" y="557"/>
                  <a:pt x="273" y="550"/>
                </a:cubicBezTo>
                <a:lnTo>
                  <a:pt x="373" y="435"/>
                </a:lnTo>
                <a:cubicBezTo>
                  <a:pt x="378" y="427"/>
                  <a:pt x="382" y="420"/>
                  <a:pt x="382" y="411"/>
                </a:cubicBezTo>
                <a:lnTo>
                  <a:pt x="376" y="336"/>
                </a:lnTo>
                <a:lnTo>
                  <a:pt x="419" y="333"/>
                </a:lnTo>
                <a:lnTo>
                  <a:pt x="423" y="395"/>
                </a:lnTo>
                <a:lnTo>
                  <a:pt x="330" y="500"/>
                </a:lnTo>
                <a:cubicBezTo>
                  <a:pt x="325" y="509"/>
                  <a:pt x="321" y="516"/>
                  <a:pt x="323" y="525"/>
                </a:cubicBezTo>
                <a:cubicBezTo>
                  <a:pt x="323" y="534"/>
                  <a:pt x="328" y="542"/>
                  <a:pt x="335" y="547"/>
                </a:cubicBezTo>
                <a:lnTo>
                  <a:pt x="450" y="640"/>
                </a:lnTo>
                <a:cubicBezTo>
                  <a:pt x="454" y="644"/>
                  <a:pt x="461" y="647"/>
                  <a:pt x="467" y="647"/>
                </a:cubicBezTo>
                <a:cubicBezTo>
                  <a:pt x="469" y="647"/>
                  <a:pt x="471" y="647"/>
                  <a:pt x="472" y="646"/>
                </a:cubicBezTo>
                <a:lnTo>
                  <a:pt x="580" y="639"/>
                </a:lnTo>
                <a:cubicBezTo>
                  <a:pt x="589" y="638"/>
                  <a:pt x="597" y="634"/>
                  <a:pt x="602" y="627"/>
                </a:cubicBezTo>
                <a:cubicBezTo>
                  <a:pt x="607" y="620"/>
                  <a:pt x="611" y="613"/>
                  <a:pt x="611" y="603"/>
                </a:cubicBezTo>
                <a:lnTo>
                  <a:pt x="597" y="426"/>
                </a:lnTo>
                <a:lnTo>
                  <a:pt x="776" y="414"/>
                </a:lnTo>
                <a:cubicBezTo>
                  <a:pt x="783" y="412"/>
                  <a:pt x="793" y="409"/>
                  <a:pt x="798" y="401"/>
                </a:cubicBezTo>
                <a:lnTo>
                  <a:pt x="898" y="286"/>
                </a:lnTo>
                <a:cubicBezTo>
                  <a:pt x="903" y="280"/>
                  <a:pt x="907" y="270"/>
                  <a:pt x="906" y="261"/>
                </a:cubicBezTo>
                <a:cubicBezTo>
                  <a:pt x="906" y="253"/>
                  <a:pt x="901" y="244"/>
                  <a:pt x="894" y="239"/>
                </a:cubicBezTo>
                <a:lnTo>
                  <a:pt x="778" y="144"/>
                </a:lnTo>
                <a:cubicBezTo>
                  <a:pt x="773" y="139"/>
                  <a:pt x="765" y="136"/>
                  <a:pt x="758" y="136"/>
                </a:cubicBezTo>
                <a:cubicBezTo>
                  <a:pt x="757" y="136"/>
                  <a:pt x="756" y="136"/>
                  <a:pt x="755" y="136"/>
                </a:cubicBezTo>
                <a:lnTo>
                  <a:pt x="727" y="138"/>
                </a:lnTo>
                <a:lnTo>
                  <a:pt x="766" y="91"/>
                </a:lnTo>
                <a:lnTo>
                  <a:pt x="998" y="73"/>
                </a:lnTo>
                <a:close/>
                <a:moveTo>
                  <a:pt x="1074" y="0"/>
                </a:moveTo>
                <a:cubicBezTo>
                  <a:pt x="1073" y="0"/>
                  <a:pt x="1073" y="1"/>
                  <a:pt x="1072" y="1"/>
                </a:cubicBezTo>
                <a:lnTo>
                  <a:pt x="746" y="25"/>
                </a:lnTo>
                <a:cubicBezTo>
                  <a:pt x="737" y="25"/>
                  <a:pt x="728" y="30"/>
                  <a:pt x="723" y="36"/>
                </a:cubicBezTo>
                <a:lnTo>
                  <a:pt x="629" y="152"/>
                </a:lnTo>
                <a:cubicBezTo>
                  <a:pt x="620" y="161"/>
                  <a:pt x="619" y="176"/>
                  <a:pt x="625" y="187"/>
                </a:cubicBezTo>
                <a:cubicBezTo>
                  <a:pt x="631" y="196"/>
                  <a:pt x="641" y="204"/>
                  <a:pt x="652" y="204"/>
                </a:cubicBezTo>
                <a:cubicBezTo>
                  <a:pt x="654" y="204"/>
                  <a:pt x="655" y="204"/>
                  <a:pt x="656" y="204"/>
                </a:cubicBezTo>
                <a:lnTo>
                  <a:pt x="746" y="197"/>
                </a:lnTo>
                <a:lnTo>
                  <a:pt x="825" y="263"/>
                </a:lnTo>
                <a:lnTo>
                  <a:pt x="755" y="343"/>
                </a:lnTo>
                <a:lnTo>
                  <a:pt x="559" y="358"/>
                </a:lnTo>
                <a:cubicBezTo>
                  <a:pt x="551" y="359"/>
                  <a:pt x="542" y="363"/>
                  <a:pt x="537" y="369"/>
                </a:cubicBezTo>
                <a:cubicBezTo>
                  <a:pt x="531" y="375"/>
                  <a:pt x="528" y="384"/>
                  <a:pt x="528" y="393"/>
                </a:cubicBezTo>
                <a:lnTo>
                  <a:pt x="542" y="570"/>
                </a:lnTo>
                <a:lnTo>
                  <a:pt x="478" y="573"/>
                </a:lnTo>
                <a:lnTo>
                  <a:pt x="398" y="510"/>
                </a:lnTo>
                <a:lnTo>
                  <a:pt x="476" y="419"/>
                </a:lnTo>
                <a:cubicBezTo>
                  <a:pt x="481" y="412"/>
                  <a:pt x="485" y="405"/>
                  <a:pt x="485" y="395"/>
                </a:cubicBezTo>
                <a:lnTo>
                  <a:pt x="476" y="287"/>
                </a:lnTo>
                <a:cubicBezTo>
                  <a:pt x="475" y="271"/>
                  <a:pt x="461" y="257"/>
                  <a:pt x="446" y="257"/>
                </a:cubicBezTo>
                <a:cubicBezTo>
                  <a:pt x="445" y="257"/>
                  <a:pt x="443" y="257"/>
                  <a:pt x="442" y="258"/>
                </a:cubicBezTo>
                <a:lnTo>
                  <a:pt x="334" y="265"/>
                </a:lnTo>
                <a:cubicBezTo>
                  <a:pt x="325" y="266"/>
                  <a:pt x="317" y="270"/>
                  <a:pt x="312" y="277"/>
                </a:cubicBezTo>
                <a:cubicBezTo>
                  <a:pt x="307" y="284"/>
                  <a:pt x="303" y="291"/>
                  <a:pt x="303" y="300"/>
                </a:cubicBezTo>
                <a:lnTo>
                  <a:pt x="310" y="395"/>
                </a:lnTo>
                <a:lnTo>
                  <a:pt x="226" y="492"/>
                </a:lnTo>
                <a:lnTo>
                  <a:pt x="132" y="498"/>
                </a:lnTo>
                <a:cubicBezTo>
                  <a:pt x="124" y="499"/>
                  <a:pt x="116" y="502"/>
                  <a:pt x="111" y="509"/>
                </a:cubicBezTo>
                <a:lnTo>
                  <a:pt x="10" y="617"/>
                </a:lnTo>
                <a:cubicBezTo>
                  <a:pt x="3" y="623"/>
                  <a:pt x="0" y="633"/>
                  <a:pt x="0" y="641"/>
                </a:cubicBezTo>
                <a:lnTo>
                  <a:pt x="8" y="759"/>
                </a:lnTo>
                <a:cubicBezTo>
                  <a:pt x="10" y="766"/>
                  <a:pt x="13" y="775"/>
                  <a:pt x="20" y="780"/>
                </a:cubicBezTo>
                <a:lnTo>
                  <a:pt x="111" y="859"/>
                </a:lnTo>
                <a:lnTo>
                  <a:pt x="33" y="942"/>
                </a:lnTo>
                <a:cubicBezTo>
                  <a:pt x="26" y="948"/>
                  <a:pt x="23" y="957"/>
                  <a:pt x="23" y="967"/>
                </a:cubicBezTo>
                <a:lnTo>
                  <a:pt x="32" y="1075"/>
                </a:lnTo>
                <a:cubicBezTo>
                  <a:pt x="32" y="1083"/>
                  <a:pt x="37" y="1093"/>
                  <a:pt x="43" y="1098"/>
                </a:cubicBezTo>
                <a:lnTo>
                  <a:pt x="159" y="1193"/>
                </a:lnTo>
                <a:cubicBezTo>
                  <a:pt x="165" y="1199"/>
                  <a:pt x="171" y="1201"/>
                  <a:pt x="178" y="1201"/>
                </a:cubicBezTo>
                <a:cubicBezTo>
                  <a:pt x="180" y="1201"/>
                  <a:pt x="181" y="1201"/>
                  <a:pt x="183" y="1201"/>
                </a:cubicBezTo>
                <a:lnTo>
                  <a:pt x="475" y="1180"/>
                </a:lnTo>
                <a:lnTo>
                  <a:pt x="479" y="1229"/>
                </a:lnTo>
                <a:lnTo>
                  <a:pt x="403" y="1234"/>
                </a:lnTo>
                <a:cubicBezTo>
                  <a:pt x="388" y="1236"/>
                  <a:pt x="376" y="1247"/>
                  <a:pt x="374" y="1263"/>
                </a:cubicBezTo>
                <a:cubicBezTo>
                  <a:pt x="372" y="1276"/>
                  <a:pt x="380" y="1292"/>
                  <a:pt x="395" y="1297"/>
                </a:cubicBezTo>
                <a:lnTo>
                  <a:pt x="619" y="1384"/>
                </a:lnTo>
                <a:cubicBezTo>
                  <a:pt x="622" y="1385"/>
                  <a:pt x="626" y="1387"/>
                  <a:pt x="630" y="1387"/>
                </a:cubicBezTo>
                <a:cubicBezTo>
                  <a:pt x="631" y="1387"/>
                  <a:pt x="631" y="1387"/>
                  <a:pt x="631" y="1385"/>
                </a:cubicBezTo>
                <a:lnTo>
                  <a:pt x="740" y="1378"/>
                </a:lnTo>
                <a:cubicBezTo>
                  <a:pt x="752" y="1378"/>
                  <a:pt x="765" y="1369"/>
                  <a:pt x="768" y="1356"/>
                </a:cubicBezTo>
                <a:cubicBezTo>
                  <a:pt x="772" y="1343"/>
                  <a:pt x="768" y="1328"/>
                  <a:pt x="757" y="1321"/>
                </a:cubicBezTo>
                <a:lnTo>
                  <a:pt x="668" y="1247"/>
                </a:lnTo>
                <a:lnTo>
                  <a:pt x="739" y="1160"/>
                </a:lnTo>
                <a:lnTo>
                  <a:pt x="827" y="1154"/>
                </a:lnTo>
                <a:cubicBezTo>
                  <a:pt x="839" y="1153"/>
                  <a:pt x="849" y="1146"/>
                  <a:pt x="854" y="1134"/>
                </a:cubicBezTo>
                <a:lnTo>
                  <a:pt x="948" y="917"/>
                </a:lnTo>
                <a:cubicBezTo>
                  <a:pt x="954" y="904"/>
                  <a:pt x="950" y="889"/>
                  <a:pt x="939" y="879"/>
                </a:cubicBezTo>
                <a:lnTo>
                  <a:pt x="849" y="806"/>
                </a:lnTo>
                <a:lnTo>
                  <a:pt x="1027" y="593"/>
                </a:lnTo>
                <a:lnTo>
                  <a:pt x="1129" y="485"/>
                </a:lnTo>
                <a:cubicBezTo>
                  <a:pt x="1137" y="474"/>
                  <a:pt x="1141" y="459"/>
                  <a:pt x="1132" y="446"/>
                </a:cubicBezTo>
                <a:lnTo>
                  <a:pt x="1021" y="258"/>
                </a:lnTo>
                <a:lnTo>
                  <a:pt x="1105" y="165"/>
                </a:lnTo>
                <a:cubicBezTo>
                  <a:pt x="1115" y="155"/>
                  <a:pt x="1116" y="140"/>
                  <a:pt x="1110" y="129"/>
                </a:cubicBezTo>
                <a:cubicBezTo>
                  <a:pt x="1106" y="118"/>
                  <a:pt x="1095" y="110"/>
                  <a:pt x="1083" y="110"/>
                </a:cubicBezTo>
                <a:cubicBezTo>
                  <a:pt x="1082" y="110"/>
                  <a:pt x="1080" y="110"/>
                  <a:pt x="1079" y="110"/>
                </a:cubicBezTo>
                <a:lnTo>
                  <a:pt x="1049" y="113"/>
                </a:lnTo>
                <a:lnTo>
                  <a:pt x="1099" y="56"/>
                </a:lnTo>
                <a:cubicBezTo>
                  <a:pt x="1106" y="45"/>
                  <a:pt x="1109" y="31"/>
                  <a:pt x="1103" y="19"/>
                </a:cubicBezTo>
                <a:cubicBezTo>
                  <a:pt x="1098" y="9"/>
                  <a:pt x="1086" y="0"/>
                  <a:pt x="10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017;p51">
            <a:extLst>
              <a:ext uri="{FF2B5EF4-FFF2-40B4-BE49-F238E27FC236}">
                <a16:creationId xmlns:a16="http://schemas.microsoft.com/office/drawing/2014/main" id="{598D7A49-0864-2BE1-2455-9E7844D049D3}"/>
              </a:ext>
            </a:extLst>
          </p:cNvPr>
          <p:cNvSpPr/>
          <p:nvPr/>
        </p:nvSpPr>
        <p:spPr>
          <a:xfrm>
            <a:off x="2298534" y="2865937"/>
            <a:ext cx="33932" cy="23708"/>
          </a:xfrm>
          <a:custGeom>
            <a:avLst/>
            <a:gdLst/>
            <a:ahLst/>
            <a:cxnLst/>
            <a:rect l="l" t="t" r="r" b="b"/>
            <a:pathLst>
              <a:path w="458" h="320" extrusionOk="0">
                <a:moveTo>
                  <a:pt x="219" y="1"/>
                </a:moveTo>
                <a:lnTo>
                  <a:pt x="109" y="9"/>
                </a:lnTo>
                <a:lnTo>
                  <a:pt x="1" y="16"/>
                </a:lnTo>
                <a:lnTo>
                  <a:pt x="9" y="125"/>
                </a:lnTo>
                <a:lnTo>
                  <a:pt x="125" y="217"/>
                </a:lnTo>
                <a:lnTo>
                  <a:pt x="240" y="319"/>
                </a:lnTo>
                <a:lnTo>
                  <a:pt x="349" y="312"/>
                </a:lnTo>
                <a:lnTo>
                  <a:pt x="458" y="304"/>
                </a:lnTo>
                <a:lnTo>
                  <a:pt x="451" y="193"/>
                </a:lnTo>
                <a:lnTo>
                  <a:pt x="334" y="101"/>
                </a:lnTo>
                <a:lnTo>
                  <a:pt x="225" y="109"/>
                </a:lnTo>
                <a:lnTo>
                  <a:pt x="21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018;p51">
            <a:extLst>
              <a:ext uri="{FF2B5EF4-FFF2-40B4-BE49-F238E27FC236}">
                <a16:creationId xmlns:a16="http://schemas.microsoft.com/office/drawing/2014/main" id="{EFB26852-5C64-B08F-B263-C6EF5F66703C}"/>
              </a:ext>
            </a:extLst>
          </p:cNvPr>
          <p:cNvSpPr/>
          <p:nvPr/>
        </p:nvSpPr>
        <p:spPr>
          <a:xfrm>
            <a:off x="2296164" y="2863492"/>
            <a:ext cx="38673" cy="28597"/>
          </a:xfrm>
          <a:custGeom>
            <a:avLst/>
            <a:gdLst/>
            <a:ahLst/>
            <a:cxnLst/>
            <a:rect l="l" t="t" r="r" b="b"/>
            <a:pathLst>
              <a:path w="522" h="386" extrusionOk="0">
                <a:moveTo>
                  <a:pt x="218" y="69"/>
                </a:moveTo>
                <a:lnTo>
                  <a:pt x="223" y="144"/>
                </a:lnTo>
                <a:cubicBezTo>
                  <a:pt x="224" y="161"/>
                  <a:pt x="238" y="175"/>
                  <a:pt x="254" y="175"/>
                </a:cubicBezTo>
                <a:cubicBezTo>
                  <a:pt x="256" y="175"/>
                  <a:pt x="257" y="175"/>
                  <a:pt x="259" y="174"/>
                </a:cubicBezTo>
                <a:lnTo>
                  <a:pt x="355" y="168"/>
                </a:lnTo>
                <a:lnTo>
                  <a:pt x="449" y="243"/>
                </a:lnTo>
                <a:lnTo>
                  <a:pt x="454" y="308"/>
                </a:lnTo>
                <a:lnTo>
                  <a:pt x="283" y="319"/>
                </a:lnTo>
                <a:lnTo>
                  <a:pt x="177" y="223"/>
                </a:lnTo>
                <a:lnTo>
                  <a:pt x="72" y="141"/>
                </a:lnTo>
                <a:lnTo>
                  <a:pt x="66" y="79"/>
                </a:lnTo>
                <a:lnTo>
                  <a:pt x="218" y="69"/>
                </a:lnTo>
                <a:close/>
                <a:moveTo>
                  <a:pt x="254" y="1"/>
                </a:moveTo>
                <a:cubicBezTo>
                  <a:pt x="252" y="1"/>
                  <a:pt x="250" y="1"/>
                  <a:pt x="248" y="1"/>
                </a:cubicBezTo>
                <a:lnTo>
                  <a:pt x="31" y="17"/>
                </a:lnTo>
                <a:cubicBezTo>
                  <a:pt x="22" y="18"/>
                  <a:pt x="14" y="22"/>
                  <a:pt x="9" y="28"/>
                </a:cubicBezTo>
                <a:cubicBezTo>
                  <a:pt x="4" y="35"/>
                  <a:pt x="1" y="43"/>
                  <a:pt x="1" y="52"/>
                </a:cubicBezTo>
                <a:lnTo>
                  <a:pt x="9" y="160"/>
                </a:lnTo>
                <a:cubicBezTo>
                  <a:pt x="9" y="169"/>
                  <a:pt x="14" y="178"/>
                  <a:pt x="20" y="184"/>
                </a:cubicBezTo>
                <a:lnTo>
                  <a:pt x="135" y="274"/>
                </a:lnTo>
                <a:lnTo>
                  <a:pt x="251" y="377"/>
                </a:lnTo>
                <a:cubicBezTo>
                  <a:pt x="257" y="382"/>
                  <a:pt x="265" y="386"/>
                  <a:pt x="272" y="386"/>
                </a:cubicBezTo>
                <a:lnTo>
                  <a:pt x="274" y="386"/>
                </a:lnTo>
                <a:lnTo>
                  <a:pt x="491" y="370"/>
                </a:lnTo>
                <a:cubicBezTo>
                  <a:pt x="499" y="368"/>
                  <a:pt x="509" y="365"/>
                  <a:pt x="514" y="357"/>
                </a:cubicBezTo>
                <a:cubicBezTo>
                  <a:pt x="519" y="351"/>
                  <a:pt x="521" y="344"/>
                  <a:pt x="521" y="335"/>
                </a:cubicBezTo>
                <a:lnTo>
                  <a:pt x="514" y="224"/>
                </a:lnTo>
                <a:cubicBezTo>
                  <a:pt x="514" y="215"/>
                  <a:pt x="509" y="205"/>
                  <a:pt x="501" y="200"/>
                </a:cubicBezTo>
                <a:lnTo>
                  <a:pt x="386" y="108"/>
                </a:lnTo>
                <a:cubicBezTo>
                  <a:pt x="382" y="103"/>
                  <a:pt x="374" y="101"/>
                  <a:pt x="368" y="101"/>
                </a:cubicBezTo>
                <a:cubicBezTo>
                  <a:pt x="366" y="101"/>
                  <a:pt x="365" y="101"/>
                  <a:pt x="364" y="101"/>
                </a:cubicBezTo>
                <a:lnTo>
                  <a:pt x="288" y="107"/>
                </a:lnTo>
                <a:lnTo>
                  <a:pt x="283" y="32"/>
                </a:lnTo>
                <a:cubicBezTo>
                  <a:pt x="282" y="15"/>
                  <a:pt x="269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019;p51">
            <a:extLst>
              <a:ext uri="{FF2B5EF4-FFF2-40B4-BE49-F238E27FC236}">
                <a16:creationId xmlns:a16="http://schemas.microsoft.com/office/drawing/2014/main" id="{B3C25A39-99DA-4959-76C5-A9951616E65D}"/>
              </a:ext>
            </a:extLst>
          </p:cNvPr>
          <p:cNvSpPr/>
          <p:nvPr/>
        </p:nvSpPr>
        <p:spPr>
          <a:xfrm>
            <a:off x="2338690" y="2864233"/>
            <a:ext cx="17336" cy="23115"/>
          </a:xfrm>
          <a:custGeom>
            <a:avLst/>
            <a:gdLst/>
            <a:ahLst/>
            <a:cxnLst/>
            <a:rect l="l" t="t" r="r" b="b"/>
            <a:pathLst>
              <a:path w="234" h="312" extrusionOk="0">
                <a:moveTo>
                  <a:pt x="0" y="1"/>
                </a:moveTo>
                <a:lnTo>
                  <a:pt x="9" y="108"/>
                </a:lnTo>
                <a:lnTo>
                  <a:pt x="16" y="210"/>
                </a:lnTo>
                <a:lnTo>
                  <a:pt x="133" y="311"/>
                </a:lnTo>
                <a:lnTo>
                  <a:pt x="124" y="202"/>
                </a:lnTo>
                <a:lnTo>
                  <a:pt x="234" y="194"/>
                </a:lnTo>
                <a:lnTo>
                  <a:pt x="226" y="94"/>
                </a:lnTo>
                <a:lnTo>
                  <a:pt x="118" y="10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020;p51">
            <a:extLst>
              <a:ext uri="{FF2B5EF4-FFF2-40B4-BE49-F238E27FC236}">
                <a16:creationId xmlns:a16="http://schemas.microsoft.com/office/drawing/2014/main" id="{584C6E74-BA27-036B-F8A1-C19007EFF0F0}"/>
              </a:ext>
            </a:extLst>
          </p:cNvPr>
          <p:cNvSpPr/>
          <p:nvPr/>
        </p:nvSpPr>
        <p:spPr>
          <a:xfrm>
            <a:off x="2336318" y="2861788"/>
            <a:ext cx="22152" cy="28005"/>
          </a:xfrm>
          <a:custGeom>
            <a:avLst/>
            <a:gdLst/>
            <a:ahLst/>
            <a:cxnLst/>
            <a:rect l="l" t="t" r="r" b="b"/>
            <a:pathLst>
              <a:path w="299" h="378" extrusionOk="0">
                <a:moveTo>
                  <a:pt x="71" y="109"/>
                </a:moveTo>
                <a:lnTo>
                  <a:pt x="128" y="159"/>
                </a:lnTo>
                <a:cubicBezTo>
                  <a:pt x="134" y="163"/>
                  <a:pt x="140" y="166"/>
                  <a:pt x="147" y="166"/>
                </a:cubicBezTo>
                <a:cubicBezTo>
                  <a:pt x="149" y="166"/>
                  <a:pt x="150" y="166"/>
                  <a:pt x="151" y="166"/>
                </a:cubicBezTo>
                <a:lnTo>
                  <a:pt x="227" y="161"/>
                </a:lnTo>
                <a:lnTo>
                  <a:pt x="229" y="196"/>
                </a:lnTo>
                <a:lnTo>
                  <a:pt x="154" y="201"/>
                </a:lnTo>
                <a:cubicBezTo>
                  <a:pt x="146" y="202"/>
                  <a:pt x="136" y="207"/>
                  <a:pt x="131" y="213"/>
                </a:cubicBezTo>
                <a:cubicBezTo>
                  <a:pt x="126" y="219"/>
                  <a:pt x="124" y="227"/>
                  <a:pt x="124" y="237"/>
                </a:cubicBezTo>
                <a:lnTo>
                  <a:pt x="126" y="268"/>
                </a:lnTo>
                <a:lnTo>
                  <a:pt x="79" y="226"/>
                </a:lnTo>
                <a:lnTo>
                  <a:pt x="71" y="109"/>
                </a:lnTo>
                <a:close/>
                <a:moveTo>
                  <a:pt x="34" y="1"/>
                </a:moveTo>
                <a:cubicBezTo>
                  <a:pt x="29" y="1"/>
                  <a:pt x="24" y="2"/>
                  <a:pt x="20" y="5"/>
                </a:cubicBezTo>
                <a:cubicBezTo>
                  <a:pt x="8" y="10"/>
                  <a:pt x="0" y="23"/>
                  <a:pt x="1" y="36"/>
                </a:cubicBezTo>
                <a:lnTo>
                  <a:pt x="16" y="244"/>
                </a:lnTo>
                <a:cubicBezTo>
                  <a:pt x="16" y="253"/>
                  <a:pt x="20" y="261"/>
                  <a:pt x="26" y="266"/>
                </a:cubicBezTo>
                <a:lnTo>
                  <a:pt x="142" y="369"/>
                </a:lnTo>
                <a:cubicBezTo>
                  <a:pt x="149" y="374"/>
                  <a:pt x="156" y="377"/>
                  <a:pt x="165" y="377"/>
                </a:cubicBezTo>
                <a:cubicBezTo>
                  <a:pt x="170" y="377"/>
                  <a:pt x="175" y="375"/>
                  <a:pt x="179" y="374"/>
                </a:cubicBezTo>
                <a:cubicBezTo>
                  <a:pt x="192" y="369"/>
                  <a:pt x="199" y="357"/>
                  <a:pt x="198" y="343"/>
                </a:cubicBezTo>
                <a:lnTo>
                  <a:pt x="193" y="265"/>
                </a:lnTo>
                <a:lnTo>
                  <a:pt x="268" y="260"/>
                </a:lnTo>
                <a:cubicBezTo>
                  <a:pt x="286" y="259"/>
                  <a:pt x="299" y="243"/>
                  <a:pt x="298" y="224"/>
                </a:cubicBezTo>
                <a:lnTo>
                  <a:pt x="292" y="124"/>
                </a:lnTo>
                <a:cubicBezTo>
                  <a:pt x="291" y="115"/>
                  <a:pt x="286" y="108"/>
                  <a:pt x="280" y="102"/>
                </a:cubicBezTo>
                <a:cubicBezTo>
                  <a:pt x="274" y="98"/>
                  <a:pt x="266" y="94"/>
                  <a:pt x="259" y="94"/>
                </a:cubicBezTo>
                <a:cubicBezTo>
                  <a:pt x="258" y="94"/>
                  <a:pt x="257" y="94"/>
                  <a:pt x="256" y="94"/>
                </a:cubicBezTo>
                <a:lnTo>
                  <a:pt x="161" y="101"/>
                </a:lnTo>
                <a:lnTo>
                  <a:pt x="56" y="9"/>
                </a:lnTo>
                <a:cubicBezTo>
                  <a:pt x="50" y="4"/>
                  <a:pt x="42" y="1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021;p51">
            <a:extLst>
              <a:ext uri="{FF2B5EF4-FFF2-40B4-BE49-F238E27FC236}">
                <a16:creationId xmlns:a16="http://schemas.microsoft.com/office/drawing/2014/main" id="{5ED11879-F1D0-EA34-7FD6-EA69B17AAC9B}"/>
              </a:ext>
            </a:extLst>
          </p:cNvPr>
          <p:cNvSpPr/>
          <p:nvPr/>
        </p:nvSpPr>
        <p:spPr>
          <a:xfrm>
            <a:off x="2334244" y="3189476"/>
            <a:ext cx="621881" cy="283233"/>
          </a:xfrm>
          <a:custGeom>
            <a:avLst/>
            <a:gdLst/>
            <a:ahLst/>
            <a:cxnLst/>
            <a:rect l="l" t="t" r="r" b="b"/>
            <a:pathLst>
              <a:path w="8394" h="3823" extrusionOk="0">
                <a:moveTo>
                  <a:pt x="2530" y="0"/>
                </a:moveTo>
                <a:lnTo>
                  <a:pt x="2427" y="8"/>
                </a:lnTo>
                <a:lnTo>
                  <a:pt x="2422" y="8"/>
                </a:lnTo>
                <a:lnTo>
                  <a:pt x="2272" y="41"/>
                </a:lnTo>
                <a:lnTo>
                  <a:pt x="2233" y="105"/>
                </a:lnTo>
                <a:lnTo>
                  <a:pt x="2234" y="124"/>
                </a:lnTo>
                <a:lnTo>
                  <a:pt x="2126" y="240"/>
                </a:lnTo>
                <a:lnTo>
                  <a:pt x="2120" y="241"/>
                </a:lnTo>
                <a:lnTo>
                  <a:pt x="2025" y="247"/>
                </a:lnTo>
                <a:lnTo>
                  <a:pt x="2018" y="140"/>
                </a:lnTo>
                <a:lnTo>
                  <a:pt x="1902" y="44"/>
                </a:lnTo>
                <a:lnTo>
                  <a:pt x="1897" y="47"/>
                </a:lnTo>
                <a:lnTo>
                  <a:pt x="1693" y="162"/>
                </a:lnTo>
                <a:lnTo>
                  <a:pt x="1590" y="278"/>
                </a:lnTo>
                <a:lnTo>
                  <a:pt x="1497" y="393"/>
                </a:lnTo>
                <a:lnTo>
                  <a:pt x="1179" y="626"/>
                </a:lnTo>
                <a:lnTo>
                  <a:pt x="1079" y="633"/>
                </a:lnTo>
                <a:lnTo>
                  <a:pt x="969" y="750"/>
                </a:lnTo>
                <a:lnTo>
                  <a:pt x="963" y="750"/>
                </a:lnTo>
                <a:lnTo>
                  <a:pt x="869" y="756"/>
                </a:lnTo>
                <a:lnTo>
                  <a:pt x="659" y="881"/>
                </a:lnTo>
                <a:lnTo>
                  <a:pt x="652" y="881"/>
                </a:lnTo>
                <a:lnTo>
                  <a:pt x="443" y="896"/>
                </a:lnTo>
                <a:lnTo>
                  <a:pt x="333" y="796"/>
                </a:lnTo>
                <a:lnTo>
                  <a:pt x="329" y="797"/>
                </a:lnTo>
                <a:lnTo>
                  <a:pt x="125" y="919"/>
                </a:lnTo>
                <a:lnTo>
                  <a:pt x="117" y="810"/>
                </a:lnTo>
                <a:lnTo>
                  <a:pt x="1" y="710"/>
                </a:lnTo>
                <a:lnTo>
                  <a:pt x="1" y="716"/>
                </a:lnTo>
                <a:lnTo>
                  <a:pt x="16" y="927"/>
                </a:lnTo>
                <a:lnTo>
                  <a:pt x="138" y="1135"/>
                </a:lnTo>
                <a:lnTo>
                  <a:pt x="248" y="1127"/>
                </a:lnTo>
                <a:lnTo>
                  <a:pt x="262" y="1338"/>
                </a:lnTo>
                <a:lnTo>
                  <a:pt x="378" y="1431"/>
                </a:lnTo>
                <a:lnTo>
                  <a:pt x="489" y="1540"/>
                </a:lnTo>
                <a:lnTo>
                  <a:pt x="503" y="1751"/>
                </a:lnTo>
                <a:lnTo>
                  <a:pt x="511" y="1859"/>
                </a:lnTo>
                <a:lnTo>
                  <a:pt x="633" y="1952"/>
                </a:lnTo>
                <a:lnTo>
                  <a:pt x="751" y="2161"/>
                </a:lnTo>
                <a:lnTo>
                  <a:pt x="881" y="2370"/>
                </a:lnTo>
                <a:lnTo>
                  <a:pt x="990" y="2472"/>
                </a:lnTo>
                <a:lnTo>
                  <a:pt x="1090" y="2464"/>
                </a:lnTo>
                <a:lnTo>
                  <a:pt x="1100" y="2479"/>
                </a:lnTo>
                <a:lnTo>
                  <a:pt x="1172" y="2576"/>
                </a:lnTo>
                <a:lnTo>
                  <a:pt x="1272" y="2656"/>
                </a:lnTo>
                <a:lnTo>
                  <a:pt x="1375" y="2779"/>
                </a:lnTo>
                <a:lnTo>
                  <a:pt x="1445" y="2869"/>
                </a:lnTo>
                <a:lnTo>
                  <a:pt x="1549" y="2861"/>
                </a:lnTo>
                <a:lnTo>
                  <a:pt x="1554" y="2861"/>
                </a:lnTo>
                <a:lnTo>
                  <a:pt x="1646" y="2936"/>
                </a:lnTo>
                <a:lnTo>
                  <a:pt x="1678" y="2962"/>
                </a:lnTo>
                <a:lnTo>
                  <a:pt x="1890" y="2946"/>
                </a:lnTo>
                <a:lnTo>
                  <a:pt x="2106" y="2931"/>
                </a:lnTo>
                <a:lnTo>
                  <a:pt x="2207" y="2814"/>
                </a:lnTo>
                <a:lnTo>
                  <a:pt x="2199" y="2707"/>
                </a:lnTo>
                <a:lnTo>
                  <a:pt x="2230" y="2652"/>
                </a:lnTo>
                <a:lnTo>
                  <a:pt x="2292" y="2590"/>
                </a:lnTo>
                <a:lnTo>
                  <a:pt x="2502" y="2576"/>
                </a:lnTo>
                <a:lnTo>
                  <a:pt x="2616" y="2568"/>
                </a:lnTo>
                <a:lnTo>
                  <a:pt x="2714" y="2562"/>
                </a:lnTo>
                <a:lnTo>
                  <a:pt x="2720" y="2561"/>
                </a:lnTo>
                <a:lnTo>
                  <a:pt x="2809" y="2635"/>
                </a:lnTo>
                <a:lnTo>
                  <a:pt x="2842" y="2661"/>
                </a:lnTo>
                <a:lnTo>
                  <a:pt x="2950" y="2655"/>
                </a:lnTo>
                <a:lnTo>
                  <a:pt x="3160" y="2639"/>
                </a:lnTo>
                <a:lnTo>
                  <a:pt x="3161" y="2639"/>
                </a:lnTo>
                <a:lnTo>
                  <a:pt x="3163" y="2642"/>
                </a:lnTo>
                <a:lnTo>
                  <a:pt x="3226" y="2735"/>
                </a:lnTo>
                <a:lnTo>
                  <a:pt x="3295" y="2796"/>
                </a:lnTo>
                <a:lnTo>
                  <a:pt x="3329" y="2860"/>
                </a:lnTo>
                <a:lnTo>
                  <a:pt x="3500" y="2933"/>
                </a:lnTo>
                <a:lnTo>
                  <a:pt x="3611" y="2954"/>
                </a:lnTo>
                <a:lnTo>
                  <a:pt x="3735" y="2946"/>
                </a:lnTo>
                <a:lnTo>
                  <a:pt x="3806" y="3036"/>
                </a:lnTo>
                <a:lnTo>
                  <a:pt x="3777" y="3131"/>
                </a:lnTo>
                <a:lnTo>
                  <a:pt x="3896" y="3254"/>
                </a:lnTo>
                <a:lnTo>
                  <a:pt x="3917" y="3276"/>
                </a:lnTo>
                <a:lnTo>
                  <a:pt x="3911" y="3279"/>
                </a:lnTo>
                <a:lnTo>
                  <a:pt x="3833" y="3317"/>
                </a:lnTo>
                <a:lnTo>
                  <a:pt x="3827" y="3319"/>
                </a:lnTo>
                <a:lnTo>
                  <a:pt x="3764" y="3350"/>
                </a:lnTo>
                <a:lnTo>
                  <a:pt x="3816" y="3426"/>
                </a:lnTo>
                <a:lnTo>
                  <a:pt x="3795" y="3379"/>
                </a:lnTo>
                <a:lnTo>
                  <a:pt x="4045" y="3534"/>
                </a:lnTo>
                <a:lnTo>
                  <a:pt x="4061" y="3548"/>
                </a:lnTo>
                <a:lnTo>
                  <a:pt x="4090" y="3547"/>
                </a:lnTo>
                <a:lnTo>
                  <a:pt x="4197" y="3633"/>
                </a:lnTo>
                <a:lnTo>
                  <a:pt x="4270" y="3628"/>
                </a:lnTo>
                <a:lnTo>
                  <a:pt x="4384" y="3722"/>
                </a:lnTo>
                <a:lnTo>
                  <a:pt x="4489" y="3818"/>
                </a:lnTo>
                <a:lnTo>
                  <a:pt x="4503" y="3823"/>
                </a:lnTo>
                <a:lnTo>
                  <a:pt x="4703" y="3808"/>
                </a:lnTo>
                <a:lnTo>
                  <a:pt x="4821" y="3801"/>
                </a:lnTo>
                <a:lnTo>
                  <a:pt x="4928" y="3793"/>
                </a:lnTo>
                <a:lnTo>
                  <a:pt x="4972" y="3789"/>
                </a:lnTo>
                <a:lnTo>
                  <a:pt x="5240" y="3676"/>
                </a:lnTo>
                <a:lnTo>
                  <a:pt x="5334" y="3670"/>
                </a:lnTo>
                <a:lnTo>
                  <a:pt x="5263" y="3579"/>
                </a:lnTo>
                <a:lnTo>
                  <a:pt x="5326" y="3546"/>
                </a:lnTo>
                <a:lnTo>
                  <a:pt x="5333" y="3443"/>
                </a:lnTo>
                <a:lnTo>
                  <a:pt x="5497" y="3410"/>
                </a:lnTo>
                <a:lnTo>
                  <a:pt x="5651" y="3421"/>
                </a:lnTo>
                <a:lnTo>
                  <a:pt x="5766" y="3413"/>
                </a:lnTo>
                <a:lnTo>
                  <a:pt x="5874" y="3405"/>
                </a:lnTo>
                <a:lnTo>
                  <a:pt x="6076" y="3281"/>
                </a:lnTo>
                <a:lnTo>
                  <a:pt x="6177" y="3166"/>
                </a:lnTo>
                <a:lnTo>
                  <a:pt x="6386" y="3042"/>
                </a:lnTo>
                <a:lnTo>
                  <a:pt x="6488" y="2926"/>
                </a:lnTo>
                <a:lnTo>
                  <a:pt x="6581" y="2811"/>
                </a:lnTo>
                <a:lnTo>
                  <a:pt x="6575" y="2710"/>
                </a:lnTo>
                <a:lnTo>
                  <a:pt x="6682" y="2593"/>
                </a:lnTo>
                <a:lnTo>
                  <a:pt x="6784" y="2587"/>
                </a:lnTo>
                <a:lnTo>
                  <a:pt x="6893" y="2579"/>
                </a:lnTo>
                <a:lnTo>
                  <a:pt x="7109" y="2563"/>
                </a:lnTo>
                <a:lnTo>
                  <a:pt x="7218" y="2556"/>
                </a:lnTo>
                <a:lnTo>
                  <a:pt x="7326" y="2547"/>
                </a:lnTo>
                <a:lnTo>
                  <a:pt x="7429" y="2541"/>
                </a:lnTo>
                <a:lnTo>
                  <a:pt x="7436" y="2649"/>
                </a:lnTo>
                <a:lnTo>
                  <a:pt x="7544" y="2641"/>
                </a:lnTo>
                <a:lnTo>
                  <a:pt x="7551" y="2647"/>
                </a:lnTo>
                <a:lnTo>
                  <a:pt x="7587" y="2645"/>
                </a:lnTo>
                <a:lnTo>
                  <a:pt x="7679" y="2723"/>
                </a:lnTo>
                <a:lnTo>
                  <a:pt x="7869" y="2618"/>
                </a:lnTo>
                <a:lnTo>
                  <a:pt x="7895" y="2628"/>
                </a:lnTo>
                <a:lnTo>
                  <a:pt x="7914" y="2618"/>
                </a:lnTo>
                <a:lnTo>
                  <a:pt x="7935" y="2606"/>
                </a:lnTo>
                <a:lnTo>
                  <a:pt x="7988" y="2663"/>
                </a:lnTo>
                <a:lnTo>
                  <a:pt x="8093" y="2703"/>
                </a:lnTo>
                <a:lnTo>
                  <a:pt x="8112" y="2745"/>
                </a:lnTo>
                <a:lnTo>
                  <a:pt x="8129" y="2592"/>
                </a:lnTo>
                <a:lnTo>
                  <a:pt x="8087" y="2522"/>
                </a:lnTo>
                <a:lnTo>
                  <a:pt x="8116" y="2397"/>
                </a:lnTo>
                <a:lnTo>
                  <a:pt x="8165" y="2298"/>
                </a:lnTo>
                <a:lnTo>
                  <a:pt x="8260" y="2292"/>
                </a:lnTo>
                <a:lnTo>
                  <a:pt x="8222" y="2163"/>
                </a:lnTo>
                <a:lnTo>
                  <a:pt x="8281" y="2079"/>
                </a:lnTo>
                <a:lnTo>
                  <a:pt x="8393" y="2000"/>
                </a:lnTo>
                <a:lnTo>
                  <a:pt x="8369" y="1924"/>
                </a:lnTo>
                <a:lnTo>
                  <a:pt x="8320" y="2005"/>
                </a:lnTo>
                <a:lnTo>
                  <a:pt x="8273" y="1848"/>
                </a:lnTo>
                <a:lnTo>
                  <a:pt x="8242" y="1850"/>
                </a:lnTo>
                <a:lnTo>
                  <a:pt x="8164" y="1855"/>
                </a:lnTo>
                <a:lnTo>
                  <a:pt x="8062" y="1863"/>
                </a:lnTo>
                <a:lnTo>
                  <a:pt x="8014" y="1865"/>
                </a:lnTo>
                <a:lnTo>
                  <a:pt x="7962" y="1869"/>
                </a:lnTo>
                <a:lnTo>
                  <a:pt x="7955" y="1870"/>
                </a:lnTo>
                <a:lnTo>
                  <a:pt x="7838" y="1769"/>
                </a:lnTo>
                <a:lnTo>
                  <a:pt x="7723" y="1669"/>
                </a:lnTo>
                <a:lnTo>
                  <a:pt x="7607" y="1577"/>
                </a:lnTo>
                <a:lnTo>
                  <a:pt x="7513" y="1583"/>
                </a:lnTo>
                <a:lnTo>
                  <a:pt x="7504" y="1583"/>
                </a:lnTo>
                <a:lnTo>
                  <a:pt x="7374" y="1375"/>
                </a:lnTo>
                <a:lnTo>
                  <a:pt x="7279" y="1481"/>
                </a:lnTo>
                <a:lnTo>
                  <a:pt x="7222" y="1553"/>
                </a:lnTo>
                <a:lnTo>
                  <a:pt x="7193" y="1605"/>
                </a:lnTo>
                <a:lnTo>
                  <a:pt x="6875" y="1729"/>
                </a:lnTo>
                <a:lnTo>
                  <a:pt x="6875" y="1724"/>
                </a:lnTo>
                <a:lnTo>
                  <a:pt x="6861" y="1730"/>
                </a:lnTo>
                <a:lnTo>
                  <a:pt x="6854" y="1629"/>
                </a:lnTo>
                <a:lnTo>
                  <a:pt x="6839" y="1412"/>
                </a:lnTo>
                <a:lnTo>
                  <a:pt x="6738" y="1521"/>
                </a:lnTo>
                <a:lnTo>
                  <a:pt x="6638" y="1527"/>
                </a:lnTo>
                <a:lnTo>
                  <a:pt x="6526" y="1438"/>
                </a:lnTo>
                <a:lnTo>
                  <a:pt x="6326" y="1549"/>
                </a:lnTo>
                <a:lnTo>
                  <a:pt x="6334" y="1666"/>
                </a:lnTo>
                <a:lnTo>
                  <a:pt x="6233" y="1775"/>
                </a:lnTo>
                <a:lnTo>
                  <a:pt x="6232" y="1761"/>
                </a:lnTo>
                <a:lnTo>
                  <a:pt x="6218" y="1775"/>
                </a:lnTo>
                <a:lnTo>
                  <a:pt x="6202" y="1558"/>
                </a:lnTo>
                <a:lnTo>
                  <a:pt x="6098" y="1469"/>
                </a:lnTo>
                <a:lnTo>
                  <a:pt x="6000" y="1573"/>
                </a:lnTo>
                <a:lnTo>
                  <a:pt x="5898" y="1579"/>
                </a:lnTo>
                <a:lnTo>
                  <a:pt x="5797" y="1704"/>
                </a:lnTo>
                <a:lnTo>
                  <a:pt x="5791" y="1697"/>
                </a:lnTo>
                <a:lnTo>
                  <a:pt x="5784" y="1705"/>
                </a:lnTo>
                <a:lnTo>
                  <a:pt x="5667" y="1596"/>
                </a:lnTo>
                <a:lnTo>
                  <a:pt x="5464" y="1610"/>
                </a:lnTo>
                <a:lnTo>
                  <a:pt x="5451" y="1611"/>
                </a:lnTo>
                <a:lnTo>
                  <a:pt x="5341" y="1518"/>
                </a:lnTo>
                <a:lnTo>
                  <a:pt x="5218" y="1418"/>
                </a:lnTo>
                <a:lnTo>
                  <a:pt x="5109" y="1317"/>
                </a:lnTo>
                <a:lnTo>
                  <a:pt x="4891" y="1332"/>
                </a:lnTo>
                <a:lnTo>
                  <a:pt x="4668" y="1245"/>
                </a:lnTo>
                <a:lnTo>
                  <a:pt x="4551" y="1136"/>
                </a:lnTo>
                <a:lnTo>
                  <a:pt x="4323" y="844"/>
                </a:lnTo>
                <a:lnTo>
                  <a:pt x="4233" y="949"/>
                </a:lnTo>
                <a:lnTo>
                  <a:pt x="4225" y="943"/>
                </a:lnTo>
                <a:lnTo>
                  <a:pt x="4219" y="949"/>
                </a:lnTo>
                <a:lnTo>
                  <a:pt x="4103" y="855"/>
                </a:lnTo>
                <a:lnTo>
                  <a:pt x="3886" y="871"/>
                </a:lnTo>
                <a:lnTo>
                  <a:pt x="3833" y="875"/>
                </a:lnTo>
                <a:lnTo>
                  <a:pt x="3792" y="877"/>
                </a:lnTo>
                <a:lnTo>
                  <a:pt x="3908" y="971"/>
                </a:lnTo>
                <a:lnTo>
                  <a:pt x="3892" y="973"/>
                </a:lnTo>
                <a:lnTo>
                  <a:pt x="3800" y="979"/>
                </a:lnTo>
                <a:lnTo>
                  <a:pt x="3705" y="1095"/>
                </a:lnTo>
                <a:lnTo>
                  <a:pt x="3713" y="1195"/>
                </a:lnTo>
                <a:lnTo>
                  <a:pt x="3696" y="1171"/>
                </a:lnTo>
                <a:lnTo>
                  <a:pt x="3698" y="1197"/>
                </a:lnTo>
                <a:lnTo>
                  <a:pt x="3574" y="995"/>
                </a:lnTo>
                <a:lnTo>
                  <a:pt x="3459" y="901"/>
                </a:lnTo>
                <a:lnTo>
                  <a:pt x="3458" y="901"/>
                </a:lnTo>
                <a:lnTo>
                  <a:pt x="3257" y="916"/>
                </a:lnTo>
                <a:lnTo>
                  <a:pt x="3243" y="917"/>
                </a:lnTo>
                <a:lnTo>
                  <a:pt x="3343" y="801"/>
                </a:lnTo>
                <a:lnTo>
                  <a:pt x="3444" y="684"/>
                </a:lnTo>
                <a:lnTo>
                  <a:pt x="3328" y="584"/>
                </a:lnTo>
                <a:lnTo>
                  <a:pt x="3126" y="598"/>
                </a:lnTo>
                <a:lnTo>
                  <a:pt x="3111" y="599"/>
                </a:lnTo>
                <a:lnTo>
                  <a:pt x="2892" y="505"/>
                </a:lnTo>
                <a:lnTo>
                  <a:pt x="2785" y="513"/>
                </a:lnTo>
                <a:lnTo>
                  <a:pt x="2669" y="412"/>
                </a:lnTo>
                <a:lnTo>
                  <a:pt x="2559" y="419"/>
                </a:lnTo>
                <a:lnTo>
                  <a:pt x="2553" y="319"/>
                </a:lnTo>
                <a:lnTo>
                  <a:pt x="2546" y="211"/>
                </a:lnTo>
                <a:lnTo>
                  <a:pt x="25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022;p51">
            <a:extLst>
              <a:ext uri="{FF2B5EF4-FFF2-40B4-BE49-F238E27FC236}">
                <a16:creationId xmlns:a16="http://schemas.microsoft.com/office/drawing/2014/main" id="{3223B965-3A8C-D1C0-C0A8-093DB24D44FF}"/>
              </a:ext>
            </a:extLst>
          </p:cNvPr>
          <p:cNvSpPr/>
          <p:nvPr/>
        </p:nvSpPr>
        <p:spPr>
          <a:xfrm>
            <a:off x="2332096" y="3186883"/>
            <a:ext cx="627067" cy="288420"/>
          </a:xfrm>
          <a:custGeom>
            <a:avLst/>
            <a:gdLst/>
            <a:ahLst/>
            <a:cxnLst/>
            <a:rect l="l" t="t" r="r" b="b"/>
            <a:pathLst>
              <a:path w="8464" h="3893" extrusionOk="0">
                <a:moveTo>
                  <a:pt x="2529" y="65"/>
                </a:moveTo>
                <a:lnTo>
                  <a:pt x="2556" y="452"/>
                </a:lnTo>
                <a:cubicBezTo>
                  <a:pt x="2557" y="460"/>
                  <a:pt x="2561" y="469"/>
                  <a:pt x="2567" y="474"/>
                </a:cubicBezTo>
                <a:cubicBezTo>
                  <a:pt x="2573" y="478"/>
                  <a:pt x="2579" y="482"/>
                  <a:pt x="2586" y="482"/>
                </a:cubicBezTo>
                <a:cubicBezTo>
                  <a:pt x="2588" y="482"/>
                  <a:pt x="2590" y="482"/>
                  <a:pt x="2591" y="481"/>
                </a:cubicBezTo>
                <a:lnTo>
                  <a:pt x="2686" y="475"/>
                </a:lnTo>
                <a:lnTo>
                  <a:pt x="2791" y="568"/>
                </a:lnTo>
                <a:cubicBezTo>
                  <a:pt x="2798" y="572"/>
                  <a:pt x="2804" y="576"/>
                  <a:pt x="2812" y="576"/>
                </a:cubicBezTo>
                <a:cubicBezTo>
                  <a:pt x="2813" y="576"/>
                  <a:pt x="2814" y="576"/>
                  <a:pt x="2815" y="576"/>
                </a:cubicBezTo>
                <a:lnTo>
                  <a:pt x="2915" y="569"/>
                </a:lnTo>
                <a:lnTo>
                  <a:pt x="3127" y="660"/>
                </a:lnTo>
                <a:cubicBezTo>
                  <a:pt x="3130" y="662"/>
                  <a:pt x="3134" y="663"/>
                  <a:pt x="3138" y="663"/>
                </a:cubicBezTo>
                <a:cubicBezTo>
                  <a:pt x="3139" y="663"/>
                  <a:pt x="3141" y="663"/>
                  <a:pt x="3142" y="662"/>
                </a:cubicBezTo>
                <a:lnTo>
                  <a:pt x="3345" y="648"/>
                </a:lnTo>
                <a:lnTo>
                  <a:pt x="3426" y="719"/>
                </a:lnTo>
                <a:lnTo>
                  <a:pt x="3246" y="927"/>
                </a:lnTo>
                <a:cubicBezTo>
                  <a:pt x="3238" y="937"/>
                  <a:pt x="3236" y="952"/>
                  <a:pt x="3242" y="963"/>
                </a:cubicBezTo>
                <a:cubicBezTo>
                  <a:pt x="3247" y="973"/>
                  <a:pt x="3257" y="981"/>
                  <a:pt x="3269" y="981"/>
                </a:cubicBezTo>
                <a:cubicBezTo>
                  <a:pt x="3271" y="981"/>
                  <a:pt x="3272" y="981"/>
                  <a:pt x="3273" y="981"/>
                </a:cubicBezTo>
                <a:lnTo>
                  <a:pt x="3477" y="967"/>
                </a:lnTo>
                <a:lnTo>
                  <a:pt x="3579" y="1049"/>
                </a:lnTo>
                <a:lnTo>
                  <a:pt x="3699" y="1245"/>
                </a:lnTo>
                <a:cubicBezTo>
                  <a:pt x="3705" y="1256"/>
                  <a:pt x="3715" y="1261"/>
                  <a:pt x="3727" y="1261"/>
                </a:cubicBezTo>
                <a:cubicBezTo>
                  <a:pt x="3730" y="1261"/>
                  <a:pt x="3733" y="1261"/>
                  <a:pt x="3737" y="1260"/>
                </a:cubicBezTo>
                <a:cubicBezTo>
                  <a:pt x="3738" y="1260"/>
                  <a:pt x="3740" y="1260"/>
                  <a:pt x="3741" y="1260"/>
                </a:cubicBezTo>
                <a:cubicBezTo>
                  <a:pt x="3745" y="1260"/>
                  <a:pt x="3749" y="1260"/>
                  <a:pt x="3752" y="1259"/>
                </a:cubicBezTo>
                <a:cubicBezTo>
                  <a:pt x="3767" y="1254"/>
                  <a:pt x="3775" y="1239"/>
                  <a:pt x="3774" y="1225"/>
                </a:cubicBezTo>
                <a:lnTo>
                  <a:pt x="3768" y="1137"/>
                </a:lnTo>
                <a:lnTo>
                  <a:pt x="3845" y="1042"/>
                </a:lnTo>
                <a:lnTo>
                  <a:pt x="3940" y="1036"/>
                </a:lnTo>
                <a:cubicBezTo>
                  <a:pt x="3952" y="1036"/>
                  <a:pt x="3965" y="1027"/>
                  <a:pt x="3968" y="1014"/>
                </a:cubicBezTo>
                <a:cubicBezTo>
                  <a:pt x="3972" y="1001"/>
                  <a:pt x="3968" y="986"/>
                  <a:pt x="3957" y="979"/>
                </a:cubicBezTo>
                <a:lnTo>
                  <a:pt x="3905" y="937"/>
                </a:lnTo>
                <a:lnTo>
                  <a:pt x="4122" y="922"/>
                </a:lnTo>
                <a:lnTo>
                  <a:pt x="4227" y="1008"/>
                </a:lnTo>
                <a:cubicBezTo>
                  <a:pt x="4233" y="1013"/>
                  <a:pt x="4240" y="1015"/>
                  <a:pt x="4248" y="1015"/>
                </a:cubicBezTo>
                <a:cubicBezTo>
                  <a:pt x="4251" y="1015"/>
                  <a:pt x="4254" y="1015"/>
                  <a:pt x="4257" y="1014"/>
                </a:cubicBezTo>
                <a:cubicBezTo>
                  <a:pt x="4258" y="1014"/>
                  <a:pt x="4259" y="1014"/>
                  <a:pt x="4260" y="1014"/>
                </a:cubicBezTo>
                <a:cubicBezTo>
                  <a:pt x="4270" y="1014"/>
                  <a:pt x="4280" y="1010"/>
                  <a:pt x="4287" y="1003"/>
                </a:cubicBezTo>
                <a:lnTo>
                  <a:pt x="4351" y="928"/>
                </a:lnTo>
                <a:lnTo>
                  <a:pt x="4558" y="1192"/>
                </a:lnTo>
                <a:lnTo>
                  <a:pt x="4675" y="1302"/>
                </a:lnTo>
                <a:cubicBezTo>
                  <a:pt x="4678" y="1305"/>
                  <a:pt x="4681" y="1307"/>
                  <a:pt x="4685" y="1308"/>
                </a:cubicBezTo>
                <a:lnTo>
                  <a:pt x="4909" y="1395"/>
                </a:lnTo>
                <a:cubicBezTo>
                  <a:pt x="4913" y="1398"/>
                  <a:pt x="4916" y="1399"/>
                  <a:pt x="4920" y="1399"/>
                </a:cubicBezTo>
                <a:cubicBezTo>
                  <a:pt x="4921" y="1399"/>
                  <a:pt x="4922" y="1399"/>
                  <a:pt x="4924" y="1398"/>
                </a:cubicBezTo>
                <a:lnTo>
                  <a:pt x="5127" y="1384"/>
                </a:lnTo>
                <a:lnTo>
                  <a:pt x="5227" y="1477"/>
                </a:lnTo>
                <a:lnTo>
                  <a:pt x="5457" y="1669"/>
                </a:lnTo>
                <a:cubicBezTo>
                  <a:pt x="5463" y="1674"/>
                  <a:pt x="5469" y="1677"/>
                  <a:pt x="5477" y="1677"/>
                </a:cubicBezTo>
                <a:cubicBezTo>
                  <a:pt x="5478" y="1677"/>
                  <a:pt x="5479" y="1677"/>
                  <a:pt x="5481" y="1676"/>
                </a:cubicBezTo>
                <a:lnTo>
                  <a:pt x="5684" y="1662"/>
                </a:lnTo>
                <a:lnTo>
                  <a:pt x="5790" y="1761"/>
                </a:lnTo>
                <a:cubicBezTo>
                  <a:pt x="5797" y="1768"/>
                  <a:pt x="5804" y="1770"/>
                  <a:pt x="5813" y="1770"/>
                </a:cubicBezTo>
                <a:cubicBezTo>
                  <a:pt x="5815" y="1770"/>
                  <a:pt x="5819" y="1770"/>
                  <a:pt x="5821" y="1769"/>
                </a:cubicBezTo>
                <a:lnTo>
                  <a:pt x="5828" y="1769"/>
                </a:lnTo>
                <a:cubicBezTo>
                  <a:pt x="5837" y="1769"/>
                  <a:pt x="5846" y="1764"/>
                  <a:pt x="5851" y="1758"/>
                </a:cubicBezTo>
                <a:lnTo>
                  <a:pt x="5943" y="1644"/>
                </a:lnTo>
                <a:lnTo>
                  <a:pt x="6031" y="1638"/>
                </a:lnTo>
                <a:cubicBezTo>
                  <a:pt x="6040" y="1636"/>
                  <a:pt x="6048" y="1634"/>
                  <a:pt x="6053" y="1627"/>
                </a:cubicBezTo>
                <a:lnTo>
                  <a:pt x="6128" y="1546"/>
                </a:lnTo>
                <a:lnTo>
                  <a:pt x="6200" y="1608"/>
                </a:lnTo>
                <a:lnTo>
                  <a:pt x="6215" y="1811"/>
                </a:lnTo>
                <a:cubicBezTo>
                  <a:pt x="6216" y="1823"/>
                  <a:pt x="6225" y="1836"/>
                  <a:pt x="6237" y="1839"/>
                </a:cubicBezTo>
                <a:cubicBezTo>
                  <a:pt x="6241" y="1840"/>
                  <a:pt x="6244" y="1840"/>
                  <a:pt x="6248" y="1840"/>
                </a:cubicBezTo>
                <a:cubicBezTo>
                  <a:pt x="6251" y="1840"/>
                  <a:pt x="6254" y="1840"/>
                  <a:pt x="6257" y="1839"/>
                </a:cubicBezTo>
                <a:cubicBezTo>
                  <a:pt x="6259" y="1839"/>
                  <a:pt x="6261" y="1839"/>
                  <a:pt x="6263" y="1839"/>
                </a:cubicBezTo>
                <a:cubicBezTo>
                  <a:pt x="6271" y="1839"/>
                  <a:pt x="6280" y="1835"/>
                  <a:pt x="6287" y="1828"/>
                </a:cubicBezTo>
                <a:lnTo>
                  <a:pt x="6388" y="1721"/>
                </a:lnTo>
                <a:cubicBezTo>
                  <a:pt x="6394" y="1714"/>
                  <a:pt x="6397" y="1706"/>
                  <a:pt x="6397" y="1696"/>
                </a:cubicBezTo>
                <a:lnTo>
                  <a:pt x="6391" y="1599"/>
                </a:lnTo>
                <a:lnTo>
                  <a:pt x="6553" y="1510"/>
                </a:lnTo>
                <a:lnTo>
                  <a:pt x="6647" y="1586"/>
                </a:lnTo>
                <a:cubicBezTo>
                  <a:pt x="6652" y="1590"/>
                  <a:pt x="6659" y="1592"/>
                  <a:pt x="6665" y="1592"/>
                </a:cubicBezTo>
                <a:cubicBezTo>
                  <a:pt x="6666" y="1592"/>
                  <a:pt x="6667" y="1592"/>
                  <a:pt x="6669" y="1592"/>
                </a:cubicBezTo>
                <a:lnTo>
                  <a:pt x="6769" y="1586"/>
                </a:lnTo>
                <a:cubicBezTo>
                  <a:pt x="6778" y="1584"/>
                  <a:pt x="6786" y="1582"/>
                  <a:pt x="6792" y="1575"/>
                </a:cubicBezTo>
                <a:lnTo>
                  <a:pt x="6842" y="1521"/>
                </a:lnTo>
                <a:lnTo>
                  <a:pt x="6859" y="1765"/>
                </a:lnTo>
                <a:cubicBezTo>
                  <a:pt x="6860" y="1774"/>
                  <a:pt x="6865" y="1785"/>
                  <a:pt x="6875" y="1790"/>
                </a:cubicBezTo>
                <a:cubicBezTo>
                  <a:pt x="6881" y="1793"/>
                  <a:pt x="6887" y="1795"/>
                  <a:pt x="6893" y="1795"/>
                </a:cubicBezTo>
                <a:cubicBezTo>
                  <a:pt x="6896" y="1795"/>
                  <a:pt x="6899" y="1795"/>
                  <a:pt x="6902" y="1794"/>
                </a:cubicBezTo>
                <a:cubicBezTo>
                  <a:pt x="6904" y="1794"/>
                  <a:pt x="6906" y="1795"/>
                  <a:pt x="6908" y="1795"/>
                </a:cubicBezTo>
                <a:cubicBezTo>
                  <a:pt x="6912" y="1795"/>
                  <a:pt x="6915" y="1794"/>
                  <a:pt x="6919" y="1792"/>
                </a:cubicBezTo>
                <a:lnTo>
                  <a:pt x="7236" y="1669"/>
                </a:lnTo>
                <a:cubicBezTo>
                  <a:pt x="7244" y="1666"/>
                  <a:pt x="7250" y="1661"/>
                  <a:pt x="7253" y="1655"/>
                </a:cubicBezTo>
                <a:lnTo>
                  <a:pt x="7278" y="1608"/>
                </a:lnTo>
                <a:lnTo>
                  <a:pt x="7401" y="1462"/>
                </a:lnTo>
                <a:lnTo>
                  <a:pt x="7507" y="1634"/>
                </a:lnTo>
                <a:cubicBezTo>
                  <a:pt x="7513" y="1643"/>
                  <a:pt x="7525" y="1649"/>
                  <a:pt x="7535" y="1649"/>
                </a:cubicBezTo>
                <a:cubicBezTo>
                  <a:pt x="7536" y="1649"/>
                  <a:pt x="7536" y="1649"/>
                  <a:pt x="7537" y="1649"/>
                </a:cubicBezTo>
                <a:lnTo>
                  <a:pt x="7544" y="1649"/>
                </a:lnTo>
                <a:lnTo>
                  <a:pt x="7626" y="1644"/>
                </a:lnTo>
                <a:lnTo>
                  <a:pt x="7730" y="1727"/>
                </a:lnTo>
                <a:lnTo>
                  <a:pt x="7961" y="1928"/>
                </a:lnTo>
                <a:cubicBezTo>
                  <a:pt x="7967" y="1934"/>
                  <a:pt x="7973" y="1937"/>
                  <a:pt x="7981" y="1937"/>
                </a:cubicBezTo>
                <a:cubicBezTo>
                  <a:pt x="7982" y="1937"/>
                  <a:pt x="7983" y="1937"/>
                  <a:pt x="7985" y="1937"/>
                </a:cubicBezTo>
                <a:lnTo>
                  <a:pt x="8277" y="1916"/>
                </a:lnTo>
                <a:lnTo>
                  <a:pt x="8317" y="2047"/>
                </a:lnTo>
                <a:cubicBezTo>
                  <a:pt x="8319" y="2052"/>
                  <a:pt x="8322" y="2058"/>
                  <a:pt x="8325" y="2062"/>
                </a:cubicBezTo>
                <a:lnTo>
                  <a:pt x="8292" y="2087"/>
                </a:lnTo>
                <a:lnTo>
                  <a:pt x="8284" y="2094"/>
                </a:lnTo>
                <a:lnTo>
                  <a:pt x="8224" y="2179"/>
                </a:lnTo>
                <a:cubicBezTo>
                  <a:pt x="8218" y="2188"/>
                  <a:pt x="8216" y="2198"/>
                  <a:pt x="8219" y="2207"/>
                </a:cubicBezTo>
                <a:lnTo>
                  <a:pt x="8245" y="2297"/>
                </a:lnTo>
                <a:lnTo>
                  <a:pt x="8192" y="2301"/>
                </a:lnTo>
                <a:cubicBezTo>
                  <a:pt x="8182" y="2301"/>
                  <a:pt x="8171" y="2307"/>
                  <a:pt x="8166" y="2318"/>
                </a:cubicBezTo>
                <a:lnTo>
                  <a:pt x="8115" y="2416"/>
                </a:lnTo>
                <a:cubicBezTo>
                  <a:pt x="8114" y="2419"/>
                  <a:pt x="8112" y="2421"/>
                  <a:pt x="8112" y="2424"/>
                </a:cubicBezTo>
                <a:lnTo>
                  <a:pt x="8084" y="2550"/>
                </a:lnTo>
                <a:cubicBezTo>
                  <a:pt x="8083" y="2557"/>
                  <a:pt x="8084" y="2566"/>
                  <a:pt x="8088" y="2573"/>
                </a:cubicBezTo>
                <a:lnTo>
                  <a:pt x="8124" y="2633"/>
                </a:lnTo>
                <a:lnTo>
                  <a:pt x="8116" y="2701"/>
                </a:lnTo>
                <a:lnTo>
                  <a:pt x="8036" y="2670"/>
                </a:lnTo>
                <a:lnTo>
                  <a:pt x="7987" y="2618"/>
                </a:lnTo>
                <a:cubicBezTo>
                  <a:pt x="7980" y="2611"/>
                  <a:pt x="7972" y="2608"/>
                  <a:pt x="7963" y="2608"/>
                </a:cubicBezTo>
                <a:cubicBezTo>
                  <a:pt x="7958" y="2608"/>
                  <a:pt x="7952" y="2609"/>
                  <a:pt x="7947" y="2612"/>
                </a:cubicBezTo>
                <a:lnTo>
                  <a:pt x="7922" y="2627"/>
                </a:lnTo>
                <a:lnTo>
                  <a:pt x="7911" y="2623"/>
                </a:lnTo>
                <a:cubicBezTo>
                  <a:pt x="7906" y="2621"/>
                  <a:pt x="7902" y="2620"/>
                  <a:pt x="7897" y="2620"/>
                </a:cubicBezTo>
                <a:cubicBezTo>
                  <a:pt x="7892" y="2620"/>
                  <a:pt x="7887" y="2621"/>
                  <a:pt x="7883" y="2624"/>
                </a:cubicBezTo>
                <a:lnTo>
                  <a:pt x="7713" y="2718"/>
                </a:lnTo>
                <a:lnTo>
                  <a:pt x="7638" y="2654"/>
                </a:lnTo>
                <a:cubicBezTo>
                  <a:pt x="7632" y="2649"/>
                  <a:pt x="7626" y="2646"/>
                  <a:pt x="7618" y="2646"/>
                </a:cubicBezTo>
                <a:cubicBezTo>
                  <a:pt x="7617" y="2646"/>
                  <a:pt x="7616" y="2646"/>
                  <a:pt x="7615" y="2646"/>
                </a:cubicBezTo>
                <a:lnTo>
                  <a:pt x="7590" y="2648"/>
                </a:lnTo>
                <a:cubicBezTo>
                  <a:pt x="7585" y="2645"/>
                  <a:pt x="7580" y="2642"/>
                  <a:pt x="7575" y="2642"/>
                </a:cubicBezTo>
                <a:cubicBezTo>
                  <a:pt x="7573" y="2642"/>
                  <a:pt x="7572" y="2642"/>
                  <a:pt x="7570" y="2643"/>
                </a:cubicBezTo>
                <a:lnTo>
                  <a:pt x="7495" y="2648"/>
                </a:lnTo>
                <a:lnTo>
                  <a:pt x="7490" y="2572"/>
                </a:lnTo>
                <a:cubicBezTo>
                  <a:pt x="7489" y="2556"/>
                  <a:pt x="7474" y="2541"/>
                  <a:pt x="7459" y="2541"/>
                </a:cubicBezTo>
                <a:cubicBezTo>
                  <a:pt x="7458" y="2541"/>
                  <a:pt x="7456" y="2541"/>
                  <a:pt x="7455" y="2542"/>
                </a:cubicBezTo>
                <a:lnTo>
                  <a:pt x="6710" y="2594"/>
                </a:lnTo>
                <a:cubicBezTo>
                  <a:pt x="6701" y="2596"/>
                  <a:pt x="6694" y="2598"/>
                  <a:pt x="6688" y="2604"/>
                </a:cubicBezTo>
                <a:lnTo>
                  <a:pt x="6579" y="2722"/>
                </a:lnTo>
                <a:cubicBezTo>
                  <a:pt x="6573" y="2728"/>
                  <a:pt x="6570" y="2737"/>
                  <a:pt x="6570" y="2747"/>
                </a:cubicBezTo>
                <a:lnTo>
                  <a:pt x="6576" y="2833"/>
                </a:lnTo>
                <a:lnTo>
                  <a:pt x="6394" y="3051"/>
                </a:lnTo>
                <a:lnTo>
                  <a:pt x="6190" y="3172"/>
                </a:lnTo>
                <a:cubicBezTo>
                  <a:pt x="6188" y="3174"/>
                  <a:pt x="6185" y="3176"/>
                  <a:pt x="6182" y="3179"/>
                </a:cubicBezTo>
                <a:lnTo>
                  <a:pt x="6085" y="3290"/>
                </a:lnTo>
                <a:lnTo>
                  <a:pt x="5894" y="3406"/>
                </a:lnTo>
                <a:lnTo>
                  <a:pt x="5683" y="3421"/>
                </a:lnTo>
                <a:lnTo>
                  <a:pt x="5530" y="3411"/>
                </a:lnTo>
                <a:cubicBezTo>
                  <a:pt x="5529" y="3411"/>
                  <a:pt x="5528" y="3411"/>
                  <a:pt x="5527" y="3411"/>
                </a:cubicBezTo>
                <a:cubicBezTo>
                  <a:pt x="5526" y="3411"/>
                  <a:pt x="5524" y="3411"/>
                  <a:pt x="5522" y="3411"/>
                </a:cubicBezTo>
                <a:lnTo>
                  <a:pt x="5358" y="3444"/>
                </a:lnTo>
                <a:cubicBezTo>
                  <a:pt x="5343" y="3446"/>
                  <a:pt x="5334" y="3460"/>
                  <a:pt x="5332" y="3474"/>
                </a:cubicBezTo>
                <a:lnTo>
                  <a:pt x="5326" y="3559"/>
                </a:lnTo>
                <a:lnTo>
                  <a:pt x="5279" y="3583"/>
                </a:lnTo>
                <a:cubicBezTo>
                  <a:pt x="5269" y="3587"/>
                  <a:pt x="5264" y="3596"/>
                  <a:pt x="5262" y="3606"/>
                </a:cubicBezTo>
                <a:cubicBezTo>
                  <a:pt x="5259" y="3616"/>
                  <a:pt x="5262" y="3625"/>
                  <a:pt x="5268" y="3633"/>
                </a:cubicBezTo>
                <a:lnTo>
                  <a:pt x="5301" y="3675"/>
                </a:lnTo>
                <a:lnTo>
                  <a:pt x="5268" y="3677"/>
                </a:lnTo>
                <a:cubicBezTo>
                  <a:pt x="5264" y="3677"/>
                  <a:pt x="5262" y="3679"/>
                  <a:pt x="5258" y="3680"/>
                </a:cubicBezTo>
                <a:lnTo>
                  <a:pt x="4993" y="3791"/>
                </a:lnTo>
                <a:lnTo>
                  <a:pt x="4537" y="3824"/>
                </a:lnTo>
                <a:lnTo>
                  <a:pt x="4534" y="3824"/>
                </a:lnTo>
                <a:lnTo>
                  <a:pt x="4425" y="3727"/>
                </a:lnTo>
                <a:lnTo>
                  <a:pt x="4309" y="3633"/>
                </a:lnTo>
                <a:cubicBezTo>
                  <a:pt x="4304" y="3627"/>
                  <a:pt x="4296" y="3624"/>
                  <a:pt x="4289" y="3624"/>
                </a:cubicBezTo>
                <a:cubicBezTo>
                  <a:pt x="4287" y="3624"/>
                  <a:pt x="4286" y="3624"/>
                  <a:pt x="4285" y="3625"/>
                </a:cubicBezTo>
                <a:lnTo>
                  <a:pt x="4226" y="3629"/>
                </a:lnTo>
                <a:lnTo>
                  <a:pt x="4129" y="3552"/>
                </a:lnTo>
                <a:cubicBezTo>
                  <a:pt x="4125" y="3549"/>
                  <a:pt x="4117" y="3545"/>
                  <a:pt x="4111" y="3545"/>
                </a:cubicBezTo>
                <a:cubicBezTo>
                  <a:pt x="4110" y="3545"/>
                  <a:pt x="4109" y="3545"/>
                  <a:pt x="4108" y="3545"/>
                </a:cubicBezTo>
                <a:lnTo>
                  <a:pt x="4092" y="3545"/>
                </a:lnTo>
                <a:lnTo>
                  <a:pt x="3843" y="3388"/>
                </a:lnTo>
                <a:lnTo>
                  <a:pt x="3951" y="3334"/>
                </a:lnTo>
                <a:cubicBezTo>
                  <a:pt x="3961" y="3331"/>
                  <a:pt x="3968" y="3322"/>
                  <a:pt x="3970" y="3311"/>
                </a:cubicBezTo>
                <a:cubicBezTo>
                  <a:pt x="3971" y="3301"/>
                  <a:pt x="3968" y="3290"/>
                  <a:pt x="3961" y="3282"/>
                </a:cubicBezTo>
                <a:lnTo>
                  <a:pt x="3835" y="3152"/>
                </a:lnTo>
                <a:lnTo>
                  <a:pt x="3857" y="3074"/>
                </a:lnTo>
                <a:cubicBezTo>
                  <a:pt x="3862" y="3063"/>
                  <a:pt x="3858" y="3052"/>
                  <a:pt x="3852" y="3045"/>
                </a:cubicBezTo>
                <a:lnTo>
                  <a:pt x="3782" y="2954"/>
                </a:lnTo>
                <a:cubicBezTo>
                  <a:pt x="3776" y="2947"/>
                  <a:pt x="3768" y="2942"/>
                  <a:pt x="3757" y="2942"/>
                </a:cubicBezTo>
                <a:cubicBezTo>
                  <a:pt x="3756" y="2942"/>
                  <a:pt x="3755" y="2942"/>
                  <a:pt x="3754" y="2943"/>
                </a:cubicBezTo>
                <a:lnTo>
                  <a:pt x="3635" y="2951"/>
                </a:lnTo>
                <a:lnTo>
                  <a:pt x="3536" y="2932"/>
                </a:lnTo>
                <a:lnTo>
                  <a:pt x="3374" y="2862"/>
                </a:lnTo>
                <a:lnTo>
                  <a:pt x="3347" y="2809"/>
                </a:lnTo>
                <a:cubicBezTo>
                  <a:pt x="3344" y="2805"/>
                  <a:pt x="3342" y="2802"/>
                  <a:pt x="3339" y="2800"/>
                </a:cubicBezTo>
                <a:lnTo>
                  <a:pt x="3273" y="2743"/>
                </a:lnTo>
                <a:lnTo>
                  <a:pt x="3211" y="2650"/>
                </a:lnTo>
                <a:cubicBezTo>
                  <a:pt x="3204" y="2641"/>
                  <a:pt x="3194" y="2635"/>
                  <a:pt x="3184" y="2635"/>
                </a:cubicBezTo>
                <a:cubicBezTo>
                  <a:pt x="3183" y="2635"/>
                  <a:pt x="3181" y="2635"/>
                  <a:pt x="3180" y="2635"/>
                </a:cubicBezTo>
                <a:lnTo>
                  <a:pt x="2875" y="2656"/>
                </a:lnTo>
                <a:lnTo>
                  <a:pt x="2763" y="2565"/>
                </a:lnTo>
                <a:cubicBezTo>
                  <a:pt x="2759" y="2560"/>
                  <a:pt x="2747" y="2557"/>
                  <a:pt x="2739" y="2557"/>
                </a:cubicBezTo>
                <a:cubicBezTo>
                  <a:pt x="2737" y="2557"/>
                  <a:pt x="2736" y="2557"/>
                  <a:pt x="2735" y="2557"/>
                </a:cubicBezTo>
                <a:lnTo>
                  <a:pt x="2314" y="2587"/>
                </a:lnTo>
                <a:cubicBezTo>
                  <a:pt x="2306" y="2587"/>
                  <a:pt x="2298" y="2592"/>
                  <a:pt x="2293" y="2597"/>
                </a:cubicBezTo>
                <a:lnTo>
                  <a:pt x="2227" y="2666"/>
                </a:lnTo>
                <a:lnTo>
                  <a:pt x="2196" y="2719"/>
                </a:lnTo>
                <a:cubicBezTo>
                  <a:pt x="2193" y="2724"/>
                  <a:pt x="2192" y="2731"/>
                  <a:pt x="2192" y="2737"/>
                </a:cubicBezTo>
                <a:lnTo>
                  <a:pt x="2198" y="2832"/>
                </a:lnTo>
                <a:lnTo>
                  <a:pt x="2114" y="2929"/>
                </a:lnTo>
                <a:lnTo>
                  <a:pt x="1714" y="2957"/>
                </a:lnTo>
                <a:lnTo>
                  <a:pt x="1599" y="2864"/>
                </a:lnTo>
                <a:cubicBezTo>
                  <a:pt x="1594" y="2860"/>
                  <a:pt x="1585" y="2858"/>
                  <a:pt x="1577" y="2858"/>
                </a:cubicBezTo>
                <a:cubicBezTo>
                  <a:pt x="1575" y="2858"/>
                  <a:pt x="1574" y="2858"/>
                  <a:pt x="1572" y="2858"/>
                </a:cubicBezTo>
                <a:lnTo>
                  <a:pt x="1487" y="2864"/>
                </a:lnTo>
                <a:lnTo>
                  <a:pt x="1318" y="2659"/>
                </a:lnTo>
                <a:lnTo>
                  <a:pt x="1222" y="2582"/>
                </a:lnTo>
                <a:lnTo>
                  <a:pt x="1143" y="2474"/>
                </a:lnTo>
                <a:cubicBezTo>
                  <a:pt x="1137" y="2467"/>
                  <a:pt x="1128" y="2461"/>
                  <a:pt x="1119" y="2461"/>
                </a:cubicBezTo>
                <a:cubicBezTo>
                  <a:pt x="1117" y="2461"/>
                  <a:pt x="1116" y="2461"/>
                  <a:pt x="1114" y="2461"/>
                </a:cubicBezTo>
                <a:lnTo>
                  <a:pt x="1028" y="2468"/>
                </a:lnTo>
                <a:lnTo>
                  <a:pt x="932" y="2379"/>
                </a:lnTo>
                <a:lnTo>
                  <a:pt x="805" y="2176"/>
                </a:lnTo>
                <a:lnTo>
                  <a:pt x="687" y="1967"/>
                </a:lnTo>
                <a:cubicBezTo>
                  <a:pt x="685" y="1963"/>
                  <a:pt x="682" y="1959"/>
                  <a:pt x="678" y="1957"/>
                </a:cubicBezTo>
                <a:lnTo>
                  <a:pt x="567" y="1873"/>
                </a:lnTo>
                <a:lnTo>
                  <a:pt x="546" y="1568"/>
                </a:lnTo>
                <a:cubicBezTo>
                  <a:pt x="546" y="1561"/>
                  <a:pt x="542" y="1553"/>
                  <a:pt x="537" y="1547"/>
                </a:cubicBezTo>
                <a:lnTo>
                  <a:pt x="424" y="1436"/>
                </a:lnTo>
                <a:lnTo>
                  <a:pt x="319" y="1353"/>
                </a:lnTo>
                <a:lnTo>
                  <a:pt x="306" y="1156"/>
                </a:lnTo>
                <a:cubicBezTo>
                  <a:pt x="304" y="1138"/>
                  <a:pt x="289" y="1125"/>
                  <a:pt x="274" y="1125"/>
                </a:cubicBezTo>
                <a:cubicBezTo>
                  <a:pt x="273" y="1125"/>
                  <a:pt x="272" y="1125"/>
                  <a:pt x="270" y="1126"/>
                </a:cubicBezTo>
                <a:lnTo>
                  <a:pt x="182" y="1132"/>
                </a:lnTo>
                <a:lnTo>
                  <a:pt x="73" y="948"/>
                </a:lnTo>
                <a:lnTo>
                  <a:pt x="63" y="817"/>
                </a:lnTo>
                <a:lnTo>
                  <a:pt x="110" y="858"/>
                </a:lnTo>
                <a:lnTo>
                  <a:pt x="116" y="953"/>
                </a:lnTo>
                <a:cubicBezTo>
                  <a:pt x="116" y="963"/>
                  <a:pt x="124" y="974"/>
                  <a:pt x="134" y="979"/>
                </a:cubicBezTo>
                <a:cubicBezTo>
                  <a:pt x="138" y="981"/>
                  <a:pt x="142" y="982"/>
                  <a:pt x="147" y="982"/>
                </a:cubicBezTo>
                <a:cubicBezTo>
                  <a:pt x="153" y="982"/>
                  <a:pt x="160" y="981"/>
                  <a:pt x="165" y="978"/>
                </a:cubicBezTo>
                <a:lnTo>
                  <a:pt x="354" y="865"/>
                </a:lnTo>
                <a:lnTo>
                  <a:pt x="446" y="950"/>
                </a:lnTo>
                <a:cubicBezTo>
                  <a:pt x="452" y="956"/>
                  <a:pt x="460" y="959"/>
                  <a:pt x="467" y="959"/>
                </a:cubicBezTo>
                <a:cubicBezTo>
                  <a:pt x="468" y="959"/>
                  <a:pt x="469" y="959"/>
                  <a:pt x="470" y="959"/>
                </a:cubicBezTo>
                <a:lnTo>
                  <a:pt x="687" y="943"/>
                </a:lnTo>
                <a:cubicBezTo>
                  <a:pt x="692" y="943"/>
                  <a:pt x="697" y="942"/>
                  <a:pt x="702" y="939"/>
                </a:cubicBezTo>
                <a:lnTo>
                  <a:pt x="905" y="820"/>
                </a:lnTo>
                <a:lnTo>
                  <a:pt x="996" y="813"/>
                </a:lnTo>
                <a:cubicBezTo>
                  <a:pt x="1006" y="813"/>
                  <a:pt x="1014" y="809"/>
                  <a:pt x="1019" y="803"/>
                </a:cubicBezTo>
                <a:lnTo>
                  <a:pt x="1119" y="697"/>
                </a:lnTo>
                <a:lnTo>
                  <a:pt x="1207" y="689"/>
                </a:lnTo>
                <a:cubicBezTo>
                  <a:pt x="1213" y="688"/>
                  <a:pt x="1218" y="687"/>
                  <a:pt x="1223" y="683"/>
                </a:cubicBezTo>
                <a:lnTo>
                  <a:pt x="1542" y="450"/>
                </a:lnTo>
                <a:cubicBezTo>
                  <a:pt x="1545" y="448"/>
                  <a:pt x="1547" y="447"/>
                  <a:pt x="1549" y="444"/>
                </a:cubicBezTo>
                <a:lnTo>
                  <a:pt x="1641" y="329"/>
                </a:lnTo>
                <a:lnTo>
                  <a:pt x="1740" y="218"/>
                </a:lnTo>
                <a:lnTo>
                  <a:pt x="1926" y="114"/>
                </a:lnTo>
                <a:lnTo>
                  <a:pt x="2013" y="184"/>
                </a:lnTo>
                <a:lnTo>
                  <a:pt x="2020" y="280"/>
                </a:lnTo>
                <a:cubicBezTo>
                  <a:pt x="2021" y="297"/>
                  <a:pt x="2036" y="310"/>
                  <a:pt x="2052" y="310"/>
                </a:cubicBezTo>
                <a:cubicBezTo>
                  <a:pt x="2053" y="310"/>
                  <a:pt x="2054" y="309"/>
                  <a:pt x="2055" y="309"/>
                </a:cubicBezTo>
                <a:lnTo>
                  <a:pt x="2156" y="303"/>
                </a:lnTo>
                <a:cubicBezTo>
                  <a:pt x="2164" y="302"/>
                  <a:pt x="2172" y="299"/>
                  <a:pt x="2177" y="293"/>
                </a:cubicBezTo>
                <a:lnTo>
                  <a:pt x="2286" y="176"/>
                </a:lnTo>
                <a:cubicBezTo>
                  <a:pt x="2294" y="169"/>
                  <a:pt x="2296" y="160"/>
                  <a:pt x="2296" y="151"/>
                </a:cubicBezTo>
                <a:lnTo>
                  <a:pt x="2295" y="142"/>
                </a:lnTo>
                <a:lnTo>
                  <a:pt x="2321" y="100"/>
                </a:lnTo>
                <a:lnTo>
                  <a:pt x="2457" y="70"/>
                </a:lnTo>
                <a:lnTo>
                  <a:pt x="2529" y="65"/>
                </a:lnTo>
                <a:close/>
                <a:moveTo>
                  <a:pt x="2566" y="1"/>
                </a:moveTo>
                <a:cubicBezTo>
                  <a:pt x="2565" y="1"/>
                  <a:pt x="2563" y="1"/>
                  <a:pt x="2562" y="1"/>
                </a:cubicBezTo>
                <a:lnTo>
                  <a:pt x="2458" y="9"/>
                </a:lnTo>
                <a:cubicBezTo>
                  <a:pt x="2457" y="9"/>
                  <a:pt x="2451" y="11"/>
                  <a:pt x="2450" y="11"/>
                </a:cubicBezTo>
                <a:lnTo>
                  <a:pt x="2300" y="43"/>
                </a:lnTo>
                <a:cubicBezTo>
                  <a:pt x="2290" y="45"/>
                  <a:pt x="2284" y="49"/>
                  <a:pt x="2279" y="57"/>
                </a:cubicBezTo>
                <a:lnTo>
                  <a:pt x="2239" y="120"/>
                </a:lnTo>
                <a:cubicBezTo>
                  <a:pt x="2236" y="126"/>
                  <a:pt x="2234" y="133"/>
                  <a:pt x="2234" y="140"/>
                </a:cubicBezTo>
                <a:lnTo>
                  <a:pt x="2234" y="145"/>
                </a:lnTo>
                <a:lnTo>
                  <a:pt x="2145" y="241"/>
                </a:lnTo>
                <a:lnTo>
                  <a:pt x="2091" y="245"/>
                </a:lnTo>
                <a:lnTo>
                  <a:pt x="2085" y="169"/>
                </a:lnTo>
                <a:cubicBezTo>
                  <a:pt x="2085" y="160"/>
                  <a:pt x="2080" y="151"/>
                  <a:pt x="2073" y="146"/>
                </a:cubicBezTo>
                <a:lnTo>
                  <a:pt x="1957" y="51"/>
                </a:lnTo>
                <a:cubicBezTo>
                  <a:pt x="1952" y="47"/>
                  <a:pt x="1945" y="45"/>
                  <a:pt x="1938" y="45"/>
                </a:cubicBezTo>
                <a:cubicBezTo>
                  <a:pt x="1930" y="45"/>
                  <a:pt x="1922" y="47"/>
                  <a:pt x="1916" y="51"/>
                </a:cubicBezTo>
                <a:lnTo>
                  <a:pt x="1712" y="166"/>
                </a:lnTo>
                <a:cubicBezTo>
                  <a:pt x="1707" y="167"/>
                  <a:pt x="1705" y="169"/>
                  <a:pt x="1702" y="172"/>
                </a:cubicBezTo>
                <a:lnTo>
                  <a:pt x="1599" y="289"/>
                </a:lnTo>
                <a:lnTo>
                  <a:pt x="1510" y="401"/>
                </a:lnTo>
                <a:lnTo>
                  <a:pt x="1202" y="625"/>
                </a:lnTo>
                <a:lnTo>
                  <a:pt x="1112" y="631"/>
                </a:lnTo>
                <a:cubicBezTo>
                  <a:pt x="1102" y="631"/>
                  <a:pt x="1094" y="635"/>
                  <a:pt x="1089" y="641"/>
                </a:cubicBezTo>
                <a:lnTo>
                  <a:pt x="989" y="749"/>
                </a:lnTo>
                <a:lnTo>
                  <a:pt x="901" y="755"/>
                </a:lnTo>
                <a:cubicBezTo>
                  <a:pt x="896" y="755"/>
                  <a:pt x="891" y="756"/>
                  <a:pt x="888" y="759"/>
                </a:cubicBezTo>
                <a:lnTo>
                  <a:pt x="685" y="879"/>
                </a:lnTo>
                <a:lnTo>
                  <a:pt x="489" y="893"/>
                </a:lnTo>
                <a:lnTo>
                  <a:pt x="390" y="802"/>
                </a:lnTo>
                <a:cubicBezTo>
                  <a:pt x="385" y="797"/>
                  <a:pt x="377" y="795"/>
                  <a:pt x="369" y="795"/>
                </a:cubicBezTo>
                <a:cubicBezTo>
                  <a:pt x="361" y="795"/>
                  <a:pt x="354" y="797"/>
                  <a:pt x="348" y="801"/>
                </a:cubicBezTo>
                <a:lnTo>
                  <a:pt x="187" y="896"/>
                </a:lnTo>
                <a:lnTo>
                  <a:pt x="183" y="839"/>
                </a:lnTo>
                <a:cubicBezTo>
                  <a:pt x="182" y="830"/>
                  <a:pt x="178" y="823"/>
                  <a:pt x="172" y="817"/>
                </a:cubicBezTo>
                <a:lnTo>
                  <a:pt x="56" y="717"/>
                </a:lnTo>
                <a:cubicBezTo>
                  <a:pt x="51" y="713"/>
                  <a:pt x="44" y="711"/>
                  <a:pt x="38" y="711"/>
                </a:cubicBezTo>
                <a:cubicBezTo>
                  <a:pt x="32" y="711"/>
                  <a:pt x="26" y="712"/>
                  <a:pt x="21" y="715"/>
                </a:cubicBezTo>
                <a:cubicBezTo>
                  <a:pt x="9" y="723"/>
                  <a:pt x="1" y="738"/>
                  <a:pt x="3" y="751"/>
                </a:cubicBezTo>
                <a:lnTo>
                  <a:pt x="16" y="962"/>
                </a:lnTo>
                <a:cubicBezTo>
                  <a:pt x="16" y="967"/>
                  <a:pt x="19" y="973"/>
                  <a:pt x="21" y="976"/>
                </a:cubicBezTo>
                <a:lnTo>
                  <a:pt x="145" y="1186"/>
                </a:lnTo>
                <a:cubicBezTo>
                  <a:pt x="150" y="1195"/>
                  <a:pt x="159" y="1202"/>
                  <a:pt x="170" y="1202"/>
                </a:cubicBezTo>
                <a:cubicBezTo>
                  <a:pt x="172" y="1202"/>
                  <a:pt x="173" y="1202"/>
                  <a:pt x="175" y="1202"/>
                </a:cubicBezTo>
                <a:lnTo>
                  <a:pt x="250" y="1196"/>
                </a:lnTo>
                <a:lnTo>
                  <a:pt x="263" y="1374"/>
                </a:lnTo>
                <a:cubicBezTo>
                  <a:pt x="263" y="1384"/>
                  <a:pt x="268" y="1393"/>
                  <a:pt x="275" y="1398"/>
                </a:cubicBezTo>
                <a:lnTo>
                  <a:pt x="388" y="1489"/>
                </a:lnTo>
                <a:lnTo>
                  <a:pt x="489" y="1589"/>
                </a:lnTo>
                <a:lnTo>
                  <a:pt x="511" y="1896"/>
                </a:lnTo>
                <a:cubicBezTo>
                  <a:pt x="513" y="1905"/>
                  <a:pt x="516" y="1915"/>
                  <a:pt x="525" y="1920"/>
                </a:cubicBezTo>
                <a:lnTo>
                  <a:pt x="640" y="2009"/>
                </a:lnTo>
                <a:lnTo>
                  <a:pt x="755" y="2213"/>
                </a:lnTo>
                <a:lnTo>
                  <a:pt x="885" y="2421"/>
                </a:lnTo>
                <a:cubicBezTo>
                  <a:pt x="886" y="2424"/>
                  <a:pt x="888" y="2426"/>
                  <a:pt x="890" y="2427"/>
                </a:cubicBezTo>
                <a:lnTo>
                  <a:pt x="999" y="2529"/>
                </a:lnTo>
                <a:cubicBezTo>
                  <a:pt x="1005" y="2535"/>
                  <a:pt x="1013" y="2539"/>
                  <a:pt x="1021" y="2539"/>
                </a:cubicBezTo>
                <a:cubicBezTo>
                  <a:pt x="1022" y="2539"/>
                  <a:pt x="1023" y="2539"/>
                  <a:pt x="1024" y="2539"/>
                </a:cubicBezTo>
                <a:lnTo>
                  <a:pt x="1107" y="2531"/>
                </a:lnTo>
                <a:lnTo>
                  <a:pt x="1176" y="2628"/>
                </a:lnTo>
                <a:cubicBezTo>
                  <a:pt x="1179" y="2630"/>
                  <a:pt x="1180" y="2633"/>
                  <a:pt x="1183" y="2634"/>
                </a:cubicBezTo>
                <a:lnTo>
                  <a:pt x="1278" y="2708"/>
                </a:lnTo>
                <a:lnTo>
                  <a:pt x="1380" y="2832"/>
                </a:lnTo>
                <a:lnTo>
                  <a:pt x="1451" y="2922"/>
                </a:lnTo>
                <a:cubicBezTo>
                  <a:pt x="1457" y="2929"/>
                  <a:pt x="1465" y="2934"/>
                  <a:pt x="1474" y="2934"/>
                </a:cubicBezTo>
                <a:cubicBezTo>
                  <a:pt x="1475" y="2934"/>
                  <a:pt x="1477" y="2933"/>
                  <a:pt x="1478" y="2933"/>
                </a:cubicBezTo>
                <a:lnTo>
                  <a:pt x="1575" y="2927"/>
                </a:lnTo>
                <a:lnTo>
                  <a:pt x="1690" y="3020"/>
                </a:lnTo>
                <a:cubicBezTo>
                  <a:pt x="1695" y="3024"/>
                  <a:pt x="1701" y="3026"/>
                  <a:pt x="1707" y="3026"/>
                </a:cubicBezTo>
                <a:cubicBezTo>
                  <a:pt x="1709" y="3026"/>
                  <a:pt x="1711" y="3026"/>
                  <a:pt x="1713" y="3026"/>
                </a:cubicBezTo>
                <a:lnTo>
                  <a:pt x="2139" y="2996"/>
                </a:lnTo>
                <a:cubicBezTo>
                  <a:pt x="2147" y="2995"/>
                  <a:pt x="2156" y="2990"/>
                  <a:pt x="2161" y="2984"/>
                </a:cubicBezTo>
                <a:lnTo>
                  <a:pt x="2262" y="2869"/>
                </a:lnTo>
                <a:cubicBezTo>
                  <a:pt x="2266" y="2862"/>
                  <a:pt x="2270" y="2854"/>
                  <a:pt x="2270" y="2846"/>
                </a:cubicBezTo>
                <a:lnTo>
                  <a:pt x="2263" y="2746"/>
                </a:lnTo>
                <a:lnTo>
                  <a:pt x="2284" y="2708"/>
                </a:lnTo>
                <a:lnTo>
                  <a:pt x="2337" y="2655"/>
                </a:lnTo>
                <a:lnTo>
                  <a:pt x="2739" y="2626"/>
                </a:lnTo>
                <a:lnTo>
                  <a:pt x="2852" y="2719"/>
                </a:lnTo>
                <a:cubicBezTo>
                  <a:pt x="2857" y="2725"/>
                  <a:pt x="2863" y="2727"/>
                  <a:pt x="2870" y="2727"/>
                </a:cubicBezTo>
                <a:cubicBezTo>
                  <a:pt x="2872" y="2727"/>
                  <a:pt x="2873" y="2727"/>
                  <a:pt x="2875" y="2727"/>
                </a:cubicBezTo>
                <a:lnTo>
                  <a:pt x="3175" y="2706"/>
                </a:lnTo>
                <a:lnTo>
                  <a:pt x="3231" y="2786"/>
                </a:lnTo>
                <a:cubicBezTo>
                  <a:pt x="3232" y="2789"/>
                  <a:pt x="3233" y="2792"/>
                  <a:pt x="3236" y="2794"/>
                </a:cubicBezTo>
                <a:lnTo>
                  <a:pt x="3300" y="2850"/>
                </a:lnTo>
                <a:lnTo>
                  <a:pt x="3331" y="2909"/>
                </a:lnTo>
                <a:cubicBezTo>
                  <a:pt x="3333" y="2915"/>
                  <a:pt x="3340" y="2921"/>
                  <a:pt x="3346" y="2924"/>
                </a:cubicBezTo>
                <a:lnTo>
                  <a:pt x="3524" y="3000"/>
                </a:lnTo>
                <a:lnTo>
                  <a:pt x="3635" y="3021"/>
                </a:lnTo>
                <a:lnTo>
                  <a:pt x="3643" y="3021"/>
                </a:lnTo>
                <a:lnTo>
                  <a:pt x="3749" y="3013"/>
                </a:lnTo>
                <a:lnTo>
                  <a:pt x="3799" y="3076"/>
                </a:lnTo>
                <a:lnTo>
                  <a:pt x="3775" y="3156"/>
                </a:lnTo>
                <a:cubicBezTo>
                  <a:pt x="3772" y="3167"/>
                  <a:pt x="3775" y="3181"/>
                  <a:pt x="3784" y="3188"/>
                </a:cubicBezTo>
                <a:lnTo>
                  <a:pt x="3892" y="3301"/>
                </a:lnTo>
                <a:lnTo>
                  <a:pt x="3778" y="3355"/>
                </a:lnTo>
                <a:cubicBezTo>
                  <a:pt x="3770" y="3359"/>
                  <a:pt x="3764" y="3367"/>
                  <a:pt x="3762" y="3377"/>
                </a:cubicBezTo>
                <a:cubicBezTo>
                  <a:pt x="3760" y="3384"/>
                  <a:pt x="3762" y="3394"/>
                  <a:pt x="3767" y="3403"/>
                </a:cubicBezTo>
                <a:lnTo>
                  <a:pt x="3817" y="3478"/>
                </a:lnTo>
                <a:cubicBezTo>
                  <a:pt x="3823" y="3487"/>
                  <a:pt x="3834" y="3492"/>
                  <a:pt x="3844" y="3492"/>
                </a:cubicBezTo>
                <a:cubicBezTo>
                  <a:pt x="3850" y="3492"/>
                  <a:pt x="3856" y="3491"/>
                  <a:pt x="3861" y="3488"/>
                </a:cubicBezTo>
                <a:cubicBezTo>
                  <a:pt x="3864" y="3487"/>
                  <a:pt x="3868" y="3484"/>
                  <a:pt x="3871" y="3481"/>
                </a:cubicBezTo>
                <a:lnTo>
                  <a:pt x="4053" y="3593"/>
                </a:lnTo>
                <a:lnTo>
                  <a:pt x="4069" y="3608"/>
                </a:lnTo>
                <a:cubicBezTo>
                  <a:pt x="4074" y="3613"/>
                  <a:pt x="4081" y="3616"/>
                  <a:pt x="4088" y="3616"/>
                </a:cubicBezTo>
                <a:cubicBezTo>
                  <a:pt x="4089" y="3616"/>
                  <a:pt x="4090" y="3616"/>
                  <a:pt x="4091" y="3616"/>
                </a:cubicBezTo>
                <a:lnTo>
                  <a:pt x="4108" y="3616"/>
                </a:lnTo>
                <a:lnTo>
                  <a:pt x="4205" y="3694"/>
                </a:lnTo>
                <a:cubicBezTo>
                  <a:pt x="4210" y="3699"/>
                  <a:pt x="4217" y="3701"/>
                  <a:pt x="4223" y="3701"/>
                </a:cubicBezTo>
                <a:cubicBezTo>
                  <a:pt x="4225" y="3701"/>
                  <a:pt x="4226" y="3701"/>
                  <a:pt x="4227" y="3701"/>
                </a:cubicBezTo>
                <a:lnTo>
                  <a:pt x="4287" y="3696"/>
                </a:lnTo>
                <a:lnTo>
                  <a:pt x="4392" y="3781"/>
                </a:lnTo>
                <a:lnTo>
                  <a:pt x="4496" y="3878"/>
                </a:lnTo>
                <a:cubicBezTo>
                  <a:pt x="4499" y="3880"/>
                  <a:pt x="4503" y="3883"/>
                  <a:pt x="4507" y="3884"/>
                </a:cubicBezTo>
                <a:lnTo>
                  <a:pt x="4522" y="3889"/>
                </a:lnTo>
                <a:cubicBezTo>
                  <a:pt x="4525" y="3890"/>
                  <a:pt x="4528" y="3890"/>
                  <a:pt x="4532" y="3890"/>
                </a:cubicBezTo>
                <a:cubicBezTo>
                  <a:pt x="4533" y="3890"/>
                  <a:pt x="4534" y="3890"/>
                  <a:pt x="4539" y="3892"/>
                </a:cubicBezTo>
                <a:lnTo>
                  <a:pt x="5008" y="3859"/>
                </a:lnTo>
                <a:cubicBezTo>
                  <a:pt x="5012" y="3859"/>
                  <a:pt x="5014" y="3858"/>
                  <a:pt x="5018" y="3857"/>
                </a:cubicBezTo>
                <a:lnTo>
                  <a:pt x="5283" y="3744"/>
                </a:lnTo>
                <a:lnTo>
                  <a:pt x="5371" y="3738"/>
                </a:lnTo>
                <a:cubicBezTo>
                  <a:pt x="5383" y="3737"/>
                  <a:pt x="5393" y="3731"/>
                  <a:pt x="5398" y="3718"/>
                </a:cubicBezTo>
                <a:cubicBezTo>
                  <a:pt x="5404" y="3707"/>
                  <a:pt x="5403" y="3694"/>
                  <a:pt x="5394" y="3685"/>
                </a:cubicBezTo>
                <a:lnTo>
                  <a:pt x="5347" y="3627"/>
                </a:lnTo>
                <a:lnTo>
                  <a:pt x="5377" y="3611"/>
                </a:lnTo>
                <a:cubicBezTo>
                  <a:pt x="5386" y="3606"/>
                  <a:pt x="5392" y="3596"/>
                  <a:pt x="5393" y="3585"/>
                </a:cubicBezTo>
                <a:lnTo>
                  <a:pt x="5398" y="3507"/>
                </a:lnTo>
                <a:lnTo>
                  <a:pt x="5534" y="3481"/>
                </a:lnTo>
                <a:lnTo>
                  <a:pt x="5688" y="3489"/>
                </a:lnTo>
                <a:lnTo>
                  <a:pt x="5913" y="3474"/>
                </a:lnTo>
                <a:cubicBezTo>
                  <a:pt x="5918" y="3473"/>
                  <a:pt x="5923" y="3471"/>
                  <a:pt x="5927" y="3468"/>
                </a:cubicBezTo>
                <a:lnTo>
                  <a:pt x="6128" y="3345"/>
                </a:lnTo>
                <a:cubicBezTo>
                  <a:pt x="6131" y="3343"/>
                  <a:pt x="6133" y="3341"/>
                  <a:pt x="6137" y="3338"/>
                </a:cubicBezTo>
                <a:lnTo>
                  <a:pt x="6234" y="3227"/>
                </a:lnTo>
                <a:lnTo>
                  <a:pt x="6439" y="3106"/>
                </a:lnTo>
                <a:cubicBezTo>
                  <a:pt x="6441" y="3104"/>
                  <a:pt x="6444" y="3102"/>
                  <a:pt x="6446" y="3099"/>
                </a:cubicBezTo>
                <a:lnTo>
                  <a:pt x="6548" y="2982"/>
                </a:lnTo>
                <a:lnTo>
                  <a:pt x="6643" y="2867"/>
                </a:lnTo>
                <a:cubicBezTo>
                  <a:pt x="6648" y="2859"/>
                  <a:pt x="6651" y="2851"/>
                  <a:pt x="6651" y="2843"/>
                </a:cubicBezTo>
                <a:lnTo>
                  <a:pt x="6644" y="2757"/>
                </a:lnTo>
                <a:lnTo>
                  <a:pt x="6735" y="2659"/>
                </a:lnTo>
                <a:lnTo>
                  <a:pt x="7434" y="2609"/>
                </a:lnTo>
                <a:lnTo>
                  <a:pt x="7439" y="2685"/>
                </a:lnTo>
                <a:cubicBezTo>
                  <a:pt x="7440" y="2702"/>
                  <a:pt x="7457" y="2716"/>
                  <a:pt x="7473" y="2716"/>
                </a:cubicBezTo>
                <a:cubicBezTo>
                  <a:pt x="7473" y="2716"/>
                  <a:pt x="7474" y="2716"/>
                  <a:pt x="7475" y="2716"/>
                </a:cubicBezTo>
                <a:lnTo>
                  <a:pt x="7570" y="2708"/>
                </a:lnTo>
                <a:cubicBezTo>
                  <a:pt x="7576" y="2712"/>
                  <a:pt x="7581" y="2714"/>
                  <a:pt x="7586" y="2714"/>
                </a:cubicBezTo>
                <a:cubicBezTo>
                  <a:pt x="7587" y="2714"/>
                  <a:pt x="7589" y="2714"/>
                  <a:pt x="7590" y="2713"/>
                </a:cubicBezTo>
                <a:lnTo>
                  <a:pt x="7614" y="2712"/>
                </a:lnTo>
                <a:lnTo>
                  <a:pt x="7694" y="2783"/>
                </a:lnTo>
                <a:cubicBezTo>
                  <a:pt x="7700" y="2788"/>
                  <a:pt x="7707" y="2791"/>
                  <a:pt x="7715" y="2791"/>
                </a:cubicBezTo>
                <a:cubicBezTo>
                  <a:pt x="7720" y="2791"/>
                  <a:pt x="7726" y="2789"/>
                  <a:pt x="7731" y="2786"/>
                </a:cubicBezTo>
                <a:lnTo>
                  <a:pt x="7908" y="2690"/>
                </a:lnTo>
                <a:lnTo>
                  <a:pt x="7921" y="2695"/>
                </a:lnTo>
                <a:cubicBezTo>
                  <a:pt x="7924" y="2696"/>
                  <a:pt x="7928" y="2696"/>
                  <a:pt x="7931" y="2696"/>
                </a:cubicBezTo>
                <a:cubicBezTo>
                  <a:pt x="7937" y="2696"/>
                  <a:pt x="7943" y="2695"/>
                  <a:pt x="7949" y="2692"/>
                </a:cubicBezTo>
                <a:lnTo>
                  <a:pt x="7965" y="2682"/>
                </a:lnTo>
                <a:lnTo>
                  <a:pt x="8000" y="2721"/>
                </a:lnTo>
                <a:cubicBezTo>
                  <a:pt x="8002" y="2723"/>
                  <a:pt x="8007" y="2727"/>
                  <a:pt x="8012" y="2728"/>
                </a:cubicBezTo>
                <a:lnTo>
                  <a:pt x="8104" y="2763"/>
                </a:lnTo>
                <a:lnTo>
                  <a:pt x="8117" y="2792"/>
                </a:lnTo>
                <a:cubicBezTo>
                  <a:pt x="8123" y="2804"/>
                  <a:pt x="8134" y="2812"/>
                  <a:pt x="8146" y="2812"/>
                </a:cubicBezTo>
                <a:cubicBezTo>
                  <a:pt x="8148" y="2812"/>
                  <a:pt x="8150" y="2812"/>
                  <a:pt x="8152" y="2811"/>
                </a:cubicBezTo>
                <a:cubicBezTo>
                  <a:pt x="8167" y="2809"/>
                  <a:pt x="8178" y="2797"/>
                  <a:pt x="8179" y="2783"/>
                </a:cubicBezTo>
                <a:lnTo>
                  <a:pt x="8198" y="2630"/>
                </a:lnTo>
                <a:cubicBezTo>
                  <a:pt x="8199" y="2623"/>
                  <a:pt x="8198" y="2617"/>
                  <a:pt x="8194" y="2609"/>
                </a:cubicBezTo>
                <a:lnTo>
                  <a:pt x="8159" y="2552"/>
                </a:lnTo>
                <a:lnTo>
                  <a:pt x="8184" y="2443"/>
                </a:lnTo>
                <a:lnTo>
                  <a:pt x="8224" y="2365"/>
                </a:lnTo>
                <a:lnTo>
                  <a:pt x="8299" y="2359"/>
                </a:lnTo>
                <a:cubicBezTo>
                  <a:pt x="8310" y="2358"/>
                  <a:pt x="8319" y="2353"/>
                  <a:pt x="8324" y="2346"/>
                </a:cubicBezTo>
                <a:cubicBezTo>
                  <a:pt x="8329" y="2338"/>
                  <a:pt x="8330" y="2327"/>
                  <a:pt x="8328" y="2318"/>
                </a:cubicBezTo>
                <a:lnTo>
                  <a:pt x="8294" y="2205"/>
                </a:lnTo>
                <a:lnTo>
                  <a:pt x="8341" y="2139"/>
                </a:lnTo>
                <a:lnTo>
                  <a:pt x="8448" y="2062"/>
                </a:lnTo>
                <a:cubicBezTo>
                  <a:pt x="8458" y="2052"/>
                  <a:pt x="8464" y="2039"/>
                  <a:pt x="8460" y="2025"/>
                </a:cubicBezTo>
                <a:lnTo>
                  <a:pt x="8437" y="1950"/>
                </a:lnTo>
                <a:cubicBezTo>
                  <a:pt x="8432" y="1937"/>
                  <a:pt x="8422" y="1927"/>
                  <a:pt x="8409" y="1926"/>
                </a:cubicBezTo>
                <a:cubicBezTo>
                  <a:pt x="8396" y="1926"/>
                  <a:pt x="8382" y="1932"/>
                  <a:pt x="8376" y="1942"/>
                </a:cubicBezTo>
                <a:lnTo>
                  <a:pt x="8365" y="1962"/>
                </a:lnTo>
                <a:lnTo>
                  <a:pt x="8339" y="1874"/>
                </a:lnTo>
                <a:cubicBezTo>
                  <a:pt x="8334" y="1861"/>
                  <a:pt x="8323" y="1851"/>
                  <a:pt x="8310" y="1851"/>
                </a:cubicBezTo>
                <a:cubicBezTo>
                  <a:pt x="8308" y="1851"/>
                  <a:pt x="8306" y="1851"/>
                  <a:pt x="8304" y="1851"/>
                </a:cubicBezTo>
                <a:lnTo>
                  <a:pt x="7999" y="1873"/>
                </a:lnTo>
                <a:lnTo>
                  <a:pt x="7777" y="1680"/>
                </a:lnTo>
                <a:lnTo>
                  <a:pt x="7661" y="1587"/>
                </a:lnTo>
                <a:cubicBezTo>
                  <a:pt x="7655" y="1583"/>
                  <a:pt x="7649" y="1580"/>
                  <a:pt x="7643" y="1580"/>
                </a:cubicBezTo>
                <a:cubicBezTo>
                  <a:pt x="7642" y="1580"/>
                  <a:pt x="7640" y="1580"/>
                  <a:pt x="7638" y="1581"/>
                </a:cubicBezTo>
                <a:lnTo>
                  <a:pt x="7557" y="1586"/>
                </a:lnTo>
                <a:lnTo>
                  <a:pt x="7437" y="1393"/>
                </a:lnTo>
                <a:cubicBezTo>
                  <a:pt x="7432" y="1384"/>
                  <a:pt x="7423" y="1379"/>
                  <a:pt x="7412" y="1378"/>
                </a:cubicBezTo>
                <a:cubicBezTo>
                  <a:pt x="7410" y="1377"/>
                  <a:pt x="7408" y="1377"/>
                  <a:pt x="7406" y="1377"/>
                </a:cubicBezTo>
                <a:cubicBezTo>
                  <a:pt x="7398" y="1377"/>
                  <a:pt x="7390" y="1381"/>
                  <a:pt x="7385" y="1388"/>
                </a:cubicBezTo>
                <a:lnTo>
                  <a:pt x="7288" y="1497"/>
                </a:lnTo>
                <a:lnTo>
                  <a:pt x="7227" y="1573"/>
                </a:lnTo>
                <a:lnTo>
                  <a:pt x="7205" y="1615"/>
                </a:lnTo>
                <a:lnTo>
                  <a:pt x="6925" y="1723"/>
                </a:lnTo>
                <a:lnTo>
                  <a:pt x="6906" y="1446"/>
                </a:lnTo>
                <a:cubicBezTo>
                  <a:pt x="6904" y="1433"/>
                  <a:pt x="6897" y="1422"/>
                  <a:pt x="6883" y="1417"/>
                </a:cubicBezTo>
                <a:cubicBezTo>
                  <a:pt x="6879" y="1416"/>
                  <a:pt x="6876" y="1415"/>
                  <a:pt x="6872" y="1415"/>
                </a:cubicBezTo>
                <a:cubicBezTo>
                  <a:pt x="6863" y="1415"/>
                  <a:pt x="6855" y="1419"/>
                  <a:pt x="6849" y="1425"/>
                </a:cubicBezTo>
                <a:lnTo>
                  <a:pt x="6756" y="1524"/>
                </a:lnTo>
                <a:lnTo>
                  <a:pt x="6680" y="1530"/>
                </a:lnTo>
                <a:lnTo>
                  <a:pt x="6580" y="1448"/>
                </a:lnTo>
                <a:cubicBezTo>
                  <a:pt x="6574" y="1444"/>
                  <a:pt x="6567" y="1442"/>
                  <a:pt x="6560" y="1442"/>
                </a:cubicBezTo>
                <a:cubicBezTo>
                  <a:pt x="6554" y="1442"/>
                  <a:pt x="6549" y="1444"/>
                  <a:pt x="6544" y="1446"/>
                </a:cubicBezTo>
                <a:lnTo>
                  <a:pt x="6344" y="1557"/>
                </a:lnTo>
                <a:cubicBezTo>
                  <a:pt x="6331" y="1563"/>
                  <a:pt x="6325" y="1575"/>
                  <a:pt x="6326" y="1588"/>
                </a:cubicBezTo>
                <a:lnTo>
                  <a:pt x="6334" y="1691"/>
                </a:lnTo>
                <a:lnTo>
                  <a:pt x="6281" y="1748"/>
                </a:lnTo>
                <a:lnTo>
                  <a:pt x="6271" y="1592"/>
                </a:lnTo>
                <a:cubicBezTo>
                  <a:pt x="6269" y="1584"/>
                  <a:pt x="6266" y="1575"/>
                  <a:pt x="6258" y="1570"/>
                </a:cubicBezTo>
                <a:lnTo>
                  <a:pt x="6153" y="1480"/>
                </a:lnTo>
                <a:cubicBezTo>
                  <a:pt x="6147" y="1474"/>
                  <a:pt x="6139" y="1472"/>
                  <a:pt x="6132" y="1472"/>
                </a:cubicBezTo>
                <a:cubicBezTo>
                  <a:pt x="6123" y="1472"/>
                  <a:pt x="6114" y="1475"/>
                  <a:pt x="6107" y="1483"/>
                </a:cubicBezTo>
                <a:lnTo>
                  <a:pt x="6019" y="1578"/>
                </a:lnTo>
                <a:lnTo>
                  <a:pt x="5929" y="1584"/>
                </a:lnTo>
                <a:cubicBezTo>
                  <a:pt x="5920" y="1584"/>
                  <a:pt x="5912" y="1589"/>
                  <a:pt x="5907" y="1596"/>
                </a:cubicBezTo>
                <a:lnTo>
                  <a:pt x="5821" y="1701"/>
                </a:lnTo>
                <a:lnTo>
                  <a:pt x="5722" y="1609"/>
                </a:lnTo>
                <a:cubicBezTo>
                  <a:pt x="5717" y="1603"/>
                  <a:pt x="5709" y="1599"/>
                  <a:pt x="5701" y="1599"/>
                </a:cubicBezTo>
                <a:cubicBezTo>
                  <a:pt x="5700" y="1599"/>
                  <a:pt x="5699" y="1599"/>
                  <a:pt x="5698" y="1599"/>
                </a:cubicBezTo>
                <a:lnTo>
                  <a:pt x="5496" y="1614"/>
                </a:lnTo>
                <a:lnTo>
                  <a:pt x="5275" y="1431"/>
                </a:lnTo>
                <a:lnTo>
                  <a:pt x="5165" y="1329"/>
                </a:lnTo>
                <a:cubicBezTo>
                  <a:pt x="5160" y="1324"/>
                  <a:pt x="5153" y="1320"/>
                  <a:pt x="5146" y="1320"/>
                </a:cubicBezTo>
                <a:cubicBezTo>
                  <a:pt x="5144" y="1320"/>
                  <a:pt x="5143" y="1320"/>
                  <a:pt x="5141" y="1320"/>
                </a:cubicBezTo>
                <a:lnTo>
                  <a:pt x="4931" y="1334"/>
                </a:lnTo>
                <a:lnTo>
                  <a:pt x="4721" y="1253"/>
                </a:lnTo>
                <a:lnTo>
                  <a:pt x="4612" y="1152"/>
                </a:lnTo>
                <a:lnTo>
                  <a:pt x="4384" y="859"/>
                </a:lnTo>
                <a:cubicBezTo>
                  <a:pt x="4379" y="852"/>
                  <a:pt x="4369" y="847"/>
                  <a:pt x="4360" y="847"/>
                </a:cubicBezTo>
                <a:cubicBezTo>
                  <a:pt x="4358" y="846"/>
                  <a:pt x="4357" y="846"/>
                  <a:pt x="4355" y="846"/>
                </a:cubicBezTo>
                <a:cubicBezTo>
                  <a:pt x="4346" y="846"/>
                  <a:pt x="4340" y="851"/>
                  <a:pt x="4334" y="858"/>
                </a:cubicBezTo>
                <a:lnTo>
                  <a:pt x="4259" y="946"/>
                </a:lnTo>
                <a:lnTo>
                  <a:pt x="4258" y="946"/>
                </a:lnTo>
                <a:lnTo>
                  <a:pt x="4160" y="865"/>
                </a:lnTo>
                <a:cubicBezTo>
                  <a:pt x="4155" y="860"/>
                  <a:pt x="4148" y="858"/>
                  <a:pt x="4141" y="858"/>
                </a:cubicBezTo>
                <a:cubicBezTo>
                  <a:pt x="4140" y="858"/>
                  <a:pt x="4139" y="858"/>
                  <a:pt x="4138" y="858"/>
                </a:cubicBezTo>
                <a:lnTo>
                  <a:pt x="3826" y="880"/>
                </a:lnTo>
                <a:cubicBezTo>
                  <a:pt x="3814" y="880"/>
                  <a:pt x="3801" y="889"/>
                  <a:pt x="3798" y="902"/>
                </a:cubicBezTo>
                <a:cubicBezTo>
                  <a:pt x="3794" y="915"/>
                  <a:pt x="3798" y="930"/>
                  <a:pt x="3808" y="937"/>
                </a:cubicBezTo>
                <a:lnTo>
                  <a:pt x="3861" y="979"/>
                </a:lnTo>
                <a:lnTo>
                  <a:pt x="3835" y="980"/>
                </a:lnTo>
                <a:cubicBezTo>
                  <a:pt x="3825" y="980"/>
                  <a:pt x="3816" y="985"/>
                  <a:pt x="3811" y="992"/>
                </a:cubicBezTo>
                <a:lnTo>
                  <a:pt x="3717" y="1108"/>
                </a:lnTo>
                <a:cubicBezTo>
                  <a:pt x="3712" y="1113"/>
                  <a:pt x="3710" y="1119"/>
                  <a:pt x="3710" y="1126"/>
                </a:cubicBezTo>
                <a:lnTo>
                  <a:pt x="3639" y="1011"/>
                </a:lnTo>
                <a:lnTo>
                  <a:pt x="3631" y="1004"/>
                </a:lnTo>
                <a:lnTo>
                  <a:pt x="3515" y="910"/>
                </a:lnTo>
                <a:cubicBezTo>
                  <a:pt x="3510" y="906"/>
                  <a:pt x="3503" y="903"/>
                  <a:pt x="3496" y="903"/>
                </a:cubicBezTo>
                <a:cubicBezTo>
                  <a:pt x="3495" y="903"/>
                  <a:pt x="3493" y="903"/>
                  <a:pt x="3491" y="904"/>
                </a:cubicBezTo>
                <a:lnTo>
                  <a:pt x="3353" y="912"/>
                </a:lnTo>
                <a:lnTo>
                  <a:pt x="3503" y="739"/>
                </a:lnTo>
                <a:cubicBezTo>
                  <a:pt x="3509" y="733"/>
                  <a:pt x="3512" y="725"/>
                  <a:pt x="3512" y="715"/>
                </a:cubicBezTo>
                <a:cubicBezTo>
                  <a:pt x="3510" y="707"/>
                  <a:pt x="3507" y="699"/>
                  <a:pt x="3499" y="694"/>
                </a:cubicBezTo>
                <a:lnTo>
                  <a:pt x="3384" y="594"/>
                </a:lnTo>
                <a:cubicBezTo>
                  <a:pt x="3378" y="589"/>
                  <a:pt x="3370" y="585"/>
                  <a:pt x="3363" y="585"/>
                </a:cubicBezTo>
                <a:cubicBezTo>
                  <a:pt x="3362" y="585"/>
                  <a:pt x="3362" y="585"/>
                  <a:pt x="3361" y="585"/>
                </a:cubicBezTo>
                <a:lnTo>
                  <a:pt x="3150" y="600"/>
                </a:lnTo>
                <a:lnTo>
                  <a:pt x="2940" y="509"/>
                </a:lnTo>
                <a:cubicBezTo>
                  <a:pt x="2936" y="507"/>
                  <a:pt x="2932" y="506"/>
                  <a:pt x="2928" y="506"/>
                </a:cubicBezTo>
                <a:cubicBezTo>
                  <a:pt x="2927" y="506"/>
                  <a:pt x="2926" y="506"/>
                  <a:pt x="2925" y="506"/>
                </a:cubicBezTo>
                <a:lnTo>
                  <a:pt x="2830" y="513"/>
                </a:lnTo>
                <a:lnTo>
                  <a:pt x="2724" y="421"/>
                </a:lnTo>
                <a:cubicBezTo>
                  <a:pt x="2718" y="416"/>
                  <a:pt x="2710" y="412"/>
                  <a:pt x="2703" y="412"/>
                </a:cubicBezTo>
                <a:cubicBezTo>
                  <a:pt x="2702" y="412"/>
                  <a:pt x="2701" y="412"/>
                  <a:pt x="2701" y="412"/>
                </a:cubicBezTo>
                <a:lnTo>
                  <a:pt x="2625" y="418"/>
                </a:lnTo>
                <a:lnTo>
                  <a:pt x="2598" y="31"/>
                </a:lnTo>
                <a:cubicBezTo>
                  <a:pt x="2597" y="14"/>
                  <a:pt x="2582" y="1"/>
                  <a:pt x="25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023;p51">
            <a:extLst>
              <a:ext uri="{FF2B5EF4-FFF2-40B4-BE49-F238E27FC236}">
                <a16:creationId xmlns:a16="http://schemas.microsoft.com/office/drawing/2014/main" id="{E8B92B3E-8D4B-4CCD-DFE2-50597B279E58}"/>
              </a:ext>
            </a:extLst>
          </p:cNvPr>
          <p:cNvSpPr/>
          <p:nvPr/>
        </p:nvSpPr>
        <p:spPr>
          <a:xfrm>
            <a:off x="2579101" y="3377731"/>
            <a:ext cx="388064" cy="262119"/>
          </a:xfrm>
          <a:custGeom>
            <a:avLst/>
            <a:gdLst/>
            <a:ahLst/>
            <a:cxnLst/>
            <a:rect l="l" t="t" r="r" b="b"/>
            <a:pathLst>
              <a:path w="5238" h="3538" extrusionOk="0">
                <a:moveTo>
                  <a:pt x="4124" y="0"/>
                </a:moveTo>
                <a:lnTo>
                  <a:pt x="4021" y="6"/>
                </a:lnTo>
                <a:lnTo>
                  <a:pt x="3913" y="15"/>
                </a:lnTo>
                <a:lnTo>
                  <a:pt x="3804" y="22"/>
                </a:lnTo>
                <a:lnTo>
                  <a:pt x="3588" y="38"/>
                </a:lnTo>
                <a:lnTo>
                  <a:pt x="3479" y="46"/>
                </a:lnTo>
                <a:lnTo>
                  <a:pt x="3377" y="52"/>
                </a:lnTo>
                <a:lnTo>
                  <a:pt x="3270" y="169"/>
                </a:lnTo>
                <a:lnTo>
                  <a:pt x="3276" y="270"/>
                </a:lnTo>
                <a:lnTo>
                  <a:pt x="3183" y="385"/>
                </a:lnTo>
                <a:lnTo>
                  <a:pt x="3081" y="501"/>
                </a:lnTo>
                <a:lnTo>
                  <a:pt x="2872" y="625"/>
                </a:lnTo>
                <a:lnTo>
                  <a:pt x="2771" y="740"/>
                </a:lnTo>
                <a:lnTo>
                  <a:pt x="2569" y="864"/>
                </a:lnTo>
                <a:lnTo>
                  <a:pt x="2461" y="872"/>
                </a:lnTo>
                <a:lnTo>
                  <a:pt x="2346" y="880"/>
                </a:lnTo>
                <a:lnTo>
                  <a:pt x="2192" y="869"/>
                </a:lnTo>
                <a:lnTo>
                  <a:pt x="2028" y="902"/>
                </a:lnTo>
                <a:lnTo>
                  <a:pt x="2021" y="1005"/>
                </a:lnTo>
                <a:lnTo>
                  <a:pt x="1958" y="1038"/>
                </a:lnTo>
                <a:lnTo>
                  <a:pt x="2029" y="1129"/>
                </a:lnTo>
                <a:lnTo>
                  <a:pt x="1935" y="1135"/>
                </a:lnTo>
                <a:lnTo>
                  <a:pt x="1667" y="1248"/>
                </a:lnTo>
                <a:lnTo>
                  <a:pt x="1623" y="1252"/>
                </a:lnTo>
                <a:lnTo>
                  <a:pt x="1516" y="1260"/>
                </a:lnTo>
                <a:lnTo>
                  <a:pt x="1398" y="1267"/>
                </a:lnTo>
                <a:lnTo>
                  <a:pt x="1198" y="1282"/>
                </a:lnTo>
                <a:lnTo>
                  <a:pt x="1190" y="1282"/>
                </a:lnTo>
                <a:lnTo>
                  <a:pt x="1184" y="1277"/>
                </a:lnTo>
                <a:lnTo>
                  <a:pt x="1079" y="1181"/>
                </a:lnTo>
                <a:lnTo>
                  <a:pt x="965" y="1087"/>
                </a:lnTo>
                <a:lnTo>
                  <a:pt x="892" y="1092"/>
                </a:lnTo>
                <a:lnTo>
                  <a:pt x="856" y="1094"/>
                </a:lnTo>
                <a:lnTo>
                  <a:pt x="756" y="1007"/>
                </a:lnTo>
                <a:lnTo>
                  <a:pt x="740" y="993"/>
                </a:lnTo>
                <a:lnTo>
                  <a:pt x="490" y="838"/>
                </a:lnTo>
                <a:lnTo>
                  <a:pt x="511" y="885"/>
                </a:lnTo>
                <a:lnTo>
                  <a:pt x="566" y="1014"/>
                </a:lnTo>
                <a:lnTo>
                  <a:pt x="644" y="1208"/>
                </a:lnTo>
                <a:lnTo>
                  <a:pt x="646" y="1212"/>
                </a:lnTo>
                <a:lnTo>
                  <a:pt x="559" y="1319"/>
                </a:lnTo>
                <a:lnTo>
                  <a:pt x="554" y="1328"/>
                </a:lnTo>
                <a:lnTo>
                  <a:pt x="564" y="1384"/>
                </a:lnTo>
                <a:lnTo>
                  <a:pt x="564" y="1385"/>
                </a:lnTo>
                <a:lnTo>
                  <a:pt x="454" y="1363"/>
                </a:lnTo>
                <a:lnTo>
                  <a:pt x="433" y="1359"/>
                </a:lnTo>
                <a:lnTo>
                  <a:pt x="444" y="1321"/>
                </a:lnTo>
                <a:lnTo>
                  <a:pt x="461" y="1267"/>
                </a:lnTo>
                <a:lnTo>
                  <a:pt x="363" y="1327"/>
                </a:lnTo>
                <a:lnTo>
                  <a:pt x="336" y="1343"/>
                </a:lnTo>
                <a:lnTo>
                  <a:pt x="235" y="1349"/>
                </a:lnTo>
                <a:lnTo>
                  <a:pt x="220" y="1350"/>
                </a:lnTo>
                <a:lnTo>
                  <a:pt x="228" y="1459"/>
                </a:lnTo>
                <a:lnTo>
                  <a:pt x="352" y="1559"/>
                </a:lnTo>
                <a:lnTo>
                  <a:pt x="360" y="1662"/>
                </a:lnTo>
                <a:lnTo>
                  <a:pt x="366" y="1756"/>
                </a:lnTo>
                <a:lnTo>
                  <a:pt x="366" y="1770"/>
                </a:lnTo>
                <a:lnTo>
                  <a:pt x="264" y="1776"/>
                </a:lnTo>
                <a:lnTo>
                  <a:pt x="251" y="1777"/>
                </a:lnTo>
                <a:lnTo>
                  <a:pt x="264" y="1988"/>
                </a:lnTo>
                <a:lnTo>
                  <a:pt x="183" y="2204"/>
                </a:lnTo>
                <a:lnTo>
                  <a:pt x="180" y="2212"/>
                </a:lnTo>
                <a:lnTo>
                  <a:pt x="82" y="2218"/>
                </a:lnTo>
                <a:lnTo>
                  <a:pt x="71" y="2219"/>
                </a:lnTo>
                <a:lnTo>
                  <a:pt x="1" y="2390"/>
                </a:lnTo>
                <a:lnTo>
                  <a:pt x="1" y="2390"/>
                </a:lnTo>
                <a:lnTo>
                  <a:pt x="17" y="2375"/>
                </a:lnTo>
                <a:lnTo>
                  <a:pt x="267" y="2423"/>
                </a:lnTo>
                <a:lnTo>
                  <a:pt x="310" y="2508"/>
                </a:lnTo>
                <a:lnTo>
                  <a:pt x="426" y="2615"/>
                </a:lnTo>
                <a:lnTo>
                  <a:pt x="542" y="2709"/>
                </a:lnTo>
                <a:lnTo>
                  <a:pt x="549" y="2818"/>
                </a:lnTo>
                <a:lnTo>
                  <a:pt x="558" y="2932"/>
                </a:lnTo>
                <a:lnTo>
                  <a:pt x="673" y="3027"/>
                </a:lnTo>
                <a:lnTo>
                  <a:pt x="789" y="3128"/>
                </a:lnTo>
                <a:lnTo>
                  <a:pt x="897" y="3222"/>
                </a:lnTo>
                <a:lnTo>
                  <a:pt x="1013" y="3321"/>
                </a:lnTo>
                <a:lnTo>
                  <a:pt x="1122" y="3315"/>
                </a:lnTo>
                <a:lnTo>
                  <a:pt x="1128" y="3422"/>
                </a:lnTo>
                <a:lnTo>
                  <a:pt x="1246" y="3415"/>
                </a:lnTo>
                <a:lnTo>
                  <a:pt x="1354" y="3515"/>
                </a:lnTo>
                <a:lnTo>
                  <a:pt x="1462" y="3509"/>
                </a:lnTo>
                <a:lnTo>
                  <a:pt x="1573" y="3501"/>
                </a:lnTo>
                <a:lnTo>
                  <a:pt x="1673" y="3493"/>
                </a:lnTo>
                <a:lnTo>
                  <a:pt x="1887" y="3537"/>
                </a:lnTo>
                <a:lnTo>
                  <a:pt x="1949" y="3504"/>
                </a:lnTo>
                <a:lnTo>
                  <a:pt x="2063" y="3372"/>
                </a:lnTo>
                <a:lnTo>
                  <a:pt x="2179" y="3239"/>
                </a:lnTo>
                <a:lnTo>
                  <a:pt x="2268" y="3169"/>
                </a:lnTo>
                <a:lnTo>
                  <a:pt x="2449" y="3156"/>
                </a:lnTo>
                <a:lnTo>
                  <a:pt x="2541" y="3119"/>
                </a:lnTo>
                <a:lnTo>
                  <a:pt x="2684" y="2993"/>
                </a:lnTo>
                <a:lnTo>
                  <a:pt x="2924" y="2911"/>
                </a:lnTo>
                <a:lnTo>
                  <a:pt x="3057" y="3025"/>
                </a:lnTo>
                <a:lnTo>
                  <a:pt x="3085" y="2995"/>
                </a:lnTo>
                <a:lnTo>
                  <a:pt x="3240" y="2954"/>
                </a:lnTo>
                <a:lnTo>
                  <a:pt x="3234" y="2860"/>
                </a:lnTo>
                <a:lnTo>
                  <a:pt x="3247" y="2859"/>
                </a:lnTo>
                <a:lnTo>
                  <a:pt x="3357" y="2852"/>
                </a:lnTo>
                <a:lnTo>
                  <a:pt x="3480" y="2843"/>
                </a:lnTo>
                <a:lnTo>
                  <a:pt x="3637" y="2889"/>
                </a:lnTo>
                <a:lnTo>
                  <a:pt x="3773" y="2912"/>
                </a:lnTo>
                <a:lnTo>
                  <a:pt x="3870" y="2698"/>
                </a:lnTo>
                <a:lnTo>
                  <a:pt x="3971" y="2582"/>
                </a:lnTo>
                <a:lnTo>
                  <a:pt x="4072" y="2467"/>
                </a:lnTo>
                <a:lnTo>
                  <a:pt x="4173" y="2358"/>
                </a:lnTo>
                <a:lnTo>
                  <a:pt x="4273" y="2234"/>
                </a:lnTo>
                <a:lnTo>
                  <a:pt x="4267" y="2140"/>
                </a:lnTo>
                <a:lnTo>
                  <a:pt x="4369" y="2133"/>
                </a:lnTo>
                <a:lnTo>
                  <a:pt x="4469" y="2011"/>
                </a:lnTo>
                <a:lnTo>
                  <a:pt x="4570" y="1895"/>
                </a:lnTo>
                <a:lnTo>
                  <a:pt x="4547" y="1574"/>
                </a:lnTo>
                <a:lnTo>
                  <a:pt x="4640" y="1460"/>
                </a:lnTo>
                <a:lnTo>
                  <a:pt x="4625" y="1251"/>
                </a:lnTo>
                <a:lnTo>
                  <a:pt x="4734" y="1135"/>
                </a:lnTo>
                <a:lnTo>
                  <a:pt x="4827" y="1016"/>
                </a:lnTo>
                <a:lnTo>
                  <a:pt x="4943" y="1009"/>
                </a:lnTo>
                <a:lnTo>
                  <a:pt x="5030" y="894"/>
                </a:lnTo>
                <a:lnTo>
                  <a:pt x="5137" y="785"/>
                </a:lnTo>
                <a:lnTo>
                  <a:pt x="5238" y="668"/>
                </a:lnTo>
                <a:lnTo>
                  <a:pt x="5230" y="561"/>
                </a:lnTo>
                <a:lnTo>
                  <a:pt x="5032" y="313"/>
                </a:lnTo>
                <a:lnTo>
                  <a:pt x="5064" y="303"/>
                </a:lnTo>
                <a:lnTo>
                  <a:pt x="5028" y="270"/>
                </a:lnTo>
                <a:lnTo>
                  <a:pt x="4910" y="242"/>
                </a:lnTo>
                <a:lnTo>
                  <a:pt x="4858" y="272"/>
                </a:lnTo>
                <a:lnTo>
                  <a:pt x="4840" y="282"/>
                </a:lnTo>
                <a:lnTo>
                  <a:pt x="4832" y="261"/>
                </a:lnTo>
                <a:lnTo>
                  <a:pt x="4807" y="204"/>
                </a:lnTo>
                <a:lnTo>
                  <a:pt x="4788" y="162"/>
                </a:lnTo>
                <a:lnTo>
                  <a:pt x="4683" y="122"/>
                </a:lnTo>
                <a:lnTo>
                  <a:pt x="4642" y="106"/>
                </a:lnTo>
                <a:lnTo>
                  <a:pt x="4590" y="87"/>
                </a:lnTo>
                <a:lnTo>
                  <a:pt x="4564" y="77"/>
                </a:lnTo>
                <a:lnTo>
                  <a:pt x="4374" y="182"/>
                </a:lnTo>
                <a:lnTo>
                  <a:pt x="4355" y="193"/>
                </a:lnTo>
                <a:lnTo>
                  <a:pt x="4246" y="106"/>
                </a:lnTo>
                <a:lnTo>
                  <a:pt x="4239" y="100"/>
                </a:lnTo>
                <a:lnTo>
                  <a:pt x="4131" y="108"/>
                </a:lnTo>
                <a:lnTo>
                  <a:pt x="41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024;p51">
            <a:extLst>
              <a:ext uri="{FF2B5EF4-FFF2-40B4-BE49-F238E27FC236}">
                <a16:creationId xmlns:a16="http://schemas.microsoft.com/office/drawing/2014/main" id="{90E7CBD4-B257-B4FF-921A-15D61C45A31C}"/>
              </a:ext>
            </a:extLst>
          </p:cNvPr>
          <p:cNvSpPr/>
          <p:nvPr/>
        </p:nvSpPr>
        <p:spPr>
          <a:xfrm>
            <a:off x="2576656" y="3374916"/>
            <a:ext cx="392954" cy="267379"/>
          </a:xfrm>
          <a:custGeom>
            <a:avLst/>
            <a:gdLst/>
            <a:ahLst/>
            <a:cxnLst/>
            <a:rect l="l" t="t" r="r" b="b"/>
            <a:pathLst>
              <a:path w="5304" h="3609" extrusionOk="0">
                <a:moveTo>
                  <a:pt x="4124" y="77"/>
                </a:moveTo>
                <a:lnTo>
                  <a:pt x="4129" y="153"/>
                </a:lnTo>
                <a:cubicBezTo>
                  <a:pt x="4130" y="170"/>
                  <a:pt x="4146" y="183"/>
                  <a:pt x="4162" y="183"/>
                </a:cubicBezTo>
                <a:cubicBezTo>
                  <a:pt x="4163" y="183"/>
                  <a:pt x="4164" y="183"/>
                  <a:pt x="4164" y="183"/>
                </a:cubicBezTo>
                <a:lnTo>
                  <a:pt x="4259" y="175"/>
                </a:lnTo>
                <a:lnTo>
                  <a:pt x="4364" y="261"/>
                </a:lnTo>
                <a:cubicBezTo>
                  <a:pt x="4370" y="265"/>
                  <a:pt x="4377" y="267"/>
                  <a:pt x="4384" y="267"/>
                </a:cubicBezTo>
                <a:cubicBezTo>
                  <a:pt x="4390" y="267"/>
                  <a:pt x="4395" y="266"/>
                  <a:pt x="4401" y="263"/>
                </a:cubicBezTo>
                <a:lnTo>
                  <a:pt x="4597" y="155"/>
                </a:lnTo>
                <a:lnTo>
                  <a:pt x="4794" y="231"/>
                </a:lnTo>
                <a:lnTo>
                  <a:pt x="4841" y="337"/>
                </a:lnTo>
                <a:cubicBezTo>
                  <a:pt x="4845" y="346"/>
                  <a:pt x="4851" y="352"/>
                  <a:pt x="4861" y="356"/>
                </a:cubicBezTo>
                <a:cubicBezTo>
                  <a:pt x="4864" y="356"/>
                  <a:pt x="4868" y="357"/>
                  <a:pt x="4871" y="357"/>
                </a:cubicBezTo>
                <a:cubicBezTo>
                  <a:pt x="4877" y="357"/>
                  <a:pt x="4882" y="356"/>
                  <a:pt x="4887" y="352"/>
                </a:cubicBezTo>
                <a:lnTo>
                  <a:pt x="4945" y="319"/>
                </a:lnTo>
                <a:lnTo>
                  <a:pt x="5034" y="339"/>
                </a:lnTo>
                <a:cubicBezTo>
                  <a:pt x="5033" y="340"/>
                  <a:pt x="5033" y="342"/>
                  <a:pt x="5030" y="345"/>
                </a:cubicBezTo>
                <a:cubicBezTo>
                  <a:pt x="5027" y="356"/>
                  <a:pt x="5029" y="367"/>
                  <a:pt x="5036" y="375"/>
                </a:cubicBezTo>
                <a:lnTo>
                  <a:pt x="5228" y="615"/>
                </a:lnTo>
                <a:lnTo>
                  <a:pt x="5236" y="699"/>
                </a:lnTo>
                <a:lnTo>
                  <a:pt x="5144" y="803"/>
                </a:lnTo>
                <a:lnTo>
                  <a:pt x="5034" y="915"/>
                </a:lnTo>
                <a:lnTo>
                  <a:pt x="4956" y="1018"/>
                </a:lnTo>
                <a:lnTo>
                  <a:pt x="4853" y="1024"/>
                </a:lnTo>
                <a:cubicBezTo>
                  <a:pt x="4845" y="1024"/>
                  <a:pt x="4836" y="1029"/>
                  <a:pt x="4831" y="1037"/>
                </a:cubicBezTo>
                <a:lnTo>
                  <a:pt x="4739" y="1152"/>
                </a:lnTo>
                <a:lnTo>
                  <a:pt x="4632" y="1269"/>
                </a:lnTo>
                <a:cubicBezTo>
                  <a:pt x="4624" y="1276"/>
                  <a:pt x="4622" y="1284"/>
                  <a:pt x="4622" y="1294"/>
                </a:cubicBezTo>
                <a:lnTo>
                  <a:pt x="4637" y="1491"/>
                </a:lnTo>
                <a:lnTo>
                  <a:pt x="4552" y="1596"/>
                </a:lnTo>
                <a:cubicBezTo>
                  <a:pt x="4548" y="1601"/>
                  <a:pt x="4545" y="1610"/>
                  <a:pt x="4545" y="1618"/>
                </a:cubicBezTo>
                <a:lnTo>
                  <a:pt x="4567" y="1924"/>
                </a:lnTo>
                <a:lnTo>
                  <a:pt x="4384" y="2142"/>
                </a:lnTo>
                <a:lnTo>
                  <a:pt x="4295" y="2149"/>
                </a:lnTo>
                <a:cubicBezTo>
                  <a:pt x="4278" y="2151"/>
                  <a:pt x="4264" y="2166"/>
                  <a:pt x="4266" y="2184"/>
                </a:cubicBezTo>
                <a:lnTo>
                  <a:pt x="4271" y="2265"/>
                </a:lnTo>
                <a:lnTo>
                  <a:pt x="4180" y="2377"/>
                </a:lnTo>
                <a:lnTo>
                  <a:pt x="4079" y="2486"/>
                </a:lnTo>
                <a:lnTo>
                  <a:pt x="3877" y="2718"/>
                </a:lnTo>
                <a:cubicBezTo>
                  <a:pt x="3874" y="2720"/>
                  <a:pt x="3873" y="2723"/>
                  <a:pt x="3872" y="2725"/>
                </a:cubicBezTo>
                <a:lnTo>
                  <a:pt x="3785" y="2917"/>
                </a:lnTo>
                <a:lnTo>
                  <a:pt x="3678" y="2898"/>
                </a:lnTo>
                <a:lnTo>
                  <a:pt x="3522" y="2851"/>
                </a:lnTo>
                <a:cubicBezTo>
                  <a:pt x="3518" y="2850"/>
                  <a:pt x="3513" y="2850"/>
                  <a:pt x="3509" y="2850"/>
                </a:cubicBezTo>
                <a:lnTo>
                  <a:pt x="3263" y="2867"/>
                </a:lnTo>
                <a:cubicBezTo>
                  <a:pt x="3254" y="2869"/>
                  <a:pt x="3246" y="2872"/>
                  <a:pt x="3241" y="2879"/>
                </a:cubicBezTo>
                <a:cubicBezTo>
                  <a:pt x="3235" y="2886"/>
                  <a:pt x="3232" y="2893"/>
                  <a:pt x="3232" y="2902"/>
                </a:cubicBezTo>
                <a:lnTo>
                  <a:pt x="3238" y="2969"/>
                </a:lnTo>
                <a:lnTo>
                  <a:pt x="3108" y="3001"/>
                </a:lnTo>
                <a:cubicBezTo>
                  <a:pt x="3103" y="3002"/>
                  <a:pt x="3097" y="3005"/>
                  <a:pt x="3093" y="3011"/>
                </a:cubicBezTo>
                <a:lnTo>
                  <a:pt x="3087" y="3018"/>
                </a:lnTo>
                <a:lnTo>
                  <a:pt x="2978" y="2924"/>
                </a:lnTo>
                <a:cubicBezTo>
                  <a:pt x="2972" y="2919"/>
                  <a:pt x="2964" y="2916"/>
                  <a:pt x="2956" y="2916"/>
                </a:cubicBezTo>
                <a:cubicBezTo>
                  <a:pt x="2953" y="2916"/>
                  <a:pt x="2949" y="2917"/>
                  <a:pt x="2946" y="2918"/>
                </a:cubicBezTo>
                <a:lnTo>
                  <a:pt x="2705" y="3000"/>
                </a:lnTo>
                <a:cubicBezTo>
                  <a:pt x="2701" y="3001"/>
                  <a:pt x="2697" y="3004"/>
                  <a:pt x="2695" y="3007"/>
                </a:cubicBezTo>
                <a:lnTo>
                  <a:pt x="2556" y="3129"/>
                </a:lnTo>
                <a:lnTo>
                  <a:pt x="2473" y="3162"/>
                </a:lnTo>
                <a:lnTo>
                  <a:pt x="2298" y="3174"/>
                </a:lnTo>
                <a:cubicBezTo>
                  <a:pt x="2291" y="3174"/>
                  <a:pt x="2285" y="3177"/>
                  <a:pt x="2280" y="3181"/>
                </a:cubicBezTo>
                <a:lnTo>
                  <a:pt x="2186" y="3255"/>
                </a:lnTo>
                <a:lnTo>
                  <a:pt x="1961" y="3516"/>
                </a:lnTo>
                <a:lnTo>
                  <a:pt x="1915" y="3541"/>
                </a:lnTo>
                <a:lnTo>
                  <a:pt x="1712" y="3499"/>
                </a:lnTo>
                <a:lnTo>
                  <a:pt x="1706" y="3499"/>
                </a:lnTo>
                <a:cubicBezTo>
                  <a:pt x="1705" y="3499"/>
                  <a:pt x="1705" y="3499"/>
                  <a:pt x="1701" y="3504"/>
                </a:cubicBezTo>
                <a:lnTo>
                  <a:pt x="1396" y="3526"/>
                </a:lnTo>
                <a:lnTo>
                  <a:pt x="1298" y="3433"/>
                </a:lnTo>
                <a:cubicBezTo>
                  <a:pt x="1292" y="3428"/>
                  <a:pt x="1284" y="3424"/>
                  <a:pt x="1276" y="3424"/>
                </a:cubicBezTo>
                <a:cubicBezTo>
                  <a:pt x="1276" y="3424"/>
                  <a:pt x="1275" y="3424"/>
                  <a:pt x="1274" y="3424"/>
                </a:cubicBezTo>
                <a:lnTo>
                  <a:pt x="1191" y="3431"/>
                </a:lnTo>
                <a:lnTo>
                  <a:pt x="1185" y="3355"/>
                </a:lnTo>
                <a:cubicBezTo>
                  <a:pt x="1183" y="3339"/>
                  <a:pt x="1168" y="3325"/>
                  <a:pt x="1153" y="3325"/>
                </a:cubicBezTo>
                <a:cubicBezTo>
                  <a:pt x="1152" y="3325"/>
                  <a:pt x="1151" y="3325"/>
                  <a:pt x="1150" y="3325"/>
                </a:cubicBezTo>
                <a:lnTo>
                  <a:pt x="1055" y="3332"/>
                </a:lnTo>
                <a:lnTo>
                  <a:pt x="724" y="3046"/>
                </a:lnTo>
                <a:lnTo>
                  <a:pt x="620" y="2960"/>
                </a:lnTo>
                <a:lnTo>
                  <a:pt x="605" y="2750"/>
                </a:lnTo>
                <a:cubicBezTo>
                  <a:pt x="605" y="2741"/>
                  <a:pt x="601" y="2732"/>
                  <a:pt x="594" y="2726"/>
                </a:cubicBezTo>
                <a:lnTo>
                  <a:pt x="479" y="2633"/>
                </a:lnTo>
                <a:lnTo>
                  <a:pt x="368" y="2531"/>
                </a:lnTo>
                <a:lnTo>
                  <a:pt x="327" y="2451"/>
                </a:lnTo>
                <a:cubicBezTo>
                  <a:pt x="322" y="2442"/>
                  <a:pt x="315" y="2435"/>
                  <a:pt x="304" y="2434"/>
                </a:cubicBezTo>
                <a:lnTo>
                  <a:pt x="84" y="2392"/>
                </a:lnTo>
                <a:lnTo>
                  <a:pt x="124" y="2293"/>
                </a:lnTo>
                <a:lnTo>
                  <a:pt x="213" y="2287"/>
                </a:lnTo>
                <a:cubicBezTo>
                  <a:pt x="226" y="2286"/>
                  <a:pt x="240" y="2271"/>
                  <a:pt x="244" y="2260"/>
                </a:cubicBezTo>
                <a:lnTo>
                  <a:pt x="326" y="2042"/>
                </a:lnTo>
                <a:cubicBezTo>
                  <a:pt x="328" y="2037"/>
                  <a:pt x="328" y="2033"/>
                  <a:pt x="328" y="2028"/>
                </a:cubicBezTo>
                <a:lnTo>
                  <a:pt x="316" y="1851"/>
                </a:lnTo>
                <a:lnTo>
                  <a:pt x="400" y="1846"/>
                </a:lnTo>
                <a:cubicBezTo>
                  <a:pt x="409" y="1845"/>
                  <a:pt x="417" y="1840"/>
                  <a:pt x="422" y="1834"/>
                </a:cubicBezTo>
                <a:cubicBezTo>
                  <a:pt x="427" y="1828"/>
                  <a:pt x="430" y="1820"/>
                  <a:pt x="430" y="1810"/>
                </a:cubicBezTo>
                <a:lnTo>
                  <a:pt x="416" y="1600"/>
                </a:lnTo>
                <a:cubicBezTo>
                  <a:pt x="416" y="1590"/>
                  <a:pt x="411" y="1581"/>
                  <a:pt x="404" y="1576"/>
                </a:cubicBezTo>
                <a:lnTo>
                  <a:pt x="291" y="1485"/>
                </a:lnTo>
                <a:lnTo>
                  <a:pt x="287" y="1424"/>
                </a:lnTo>
                <a:lnTo>
                  <a:pt x="372" y="1418"/>
                </a:lnTo>
                <a:cubicBezTo>
                  <a:pt x="377" y="1418"/>
                  <a:pt x="383" y="1417"/>
                  <a:pt x="386" y="1413"/>
                </a:cubicBezTo>
                <a:lnTo>
                  <a:pt x="437" y="1383"/>
                </a:lnTo>
                <a:lnTo>
                  <a:pt x="435" y="1392"/>
                </a:lnTo>
                <a:cubicBezTo>
                  <a:pt x="431" y="1399"/>
                  <a:pt x="431" y="1409"/>
                  <a:pt x="437" y="1418"/>
                </a:cubicBezTo>
                <a:cubicBezTo>
                  <a:pt x="442" y="1425"/>
                  <a:pt x="450" y="1432"/>
                  <a:pt x="459" y="1433"/>
                </a:cubicBezTo>
                <a:lnTo>
                  <a:pt x="591" y="1459"/>
                </a:lnTo>
                <a:cubicBezTo>
                  <a:pt x="592" y="1459"/>
                  <a:pt x="594" y="1460"/>
                  <a:pt x="596" y="1460"/>
                </a:cubicBezTo>
                <a:cubicBezTo>
                  <a:pt x="604" y="1460"/>
                  <a:pt x="613" y="1457"/>
                  <a:pt x="619" y="1450"/>
                </a:cubicBezTo>
                <a:cubicBezTo>
                  <a:pt x="627" y="1444"/>
                  <a:pt x="629" y="1432"/>
                  <a:pt x="628" y="1422"/>
                </a:cubicBezTo>
                <a:lnTo>
                  <a:pt x="620" y="1380"/>
                </a:lnTo>
                <a:lnTo>
                  <a:pt x="703" y="1276"/>
                </a:lnTo>
                <a:cubicBezTo>
                  <a:pt x="711" y="1267"/>
                  <a:pt x="711" y="1250"/>
                  <a:pt x="706" y="1240"/>
                </a:cubicBezTo>
                <a:lnTo>
                  <a:pt x="628" y="1045"/>
                </a:lnTo>
                <a:lnTo>
                  <a:pt x="593" y="966"/>
                </a:lnTo>
                <a:lnTo>
                  <a:pt x="749" y="1064"/>
                </a:lnTo>
                <a:lnTo>
                  <a:pt x="865" y="1164"/>
                </a:lnTo>
                <a:cubicBezTo>
                  <a:pt x="871" y="1168"/>
                  <a:pt x="878" y="1172"/>
                  <a:pt x="886" y="1172"/>
                </a:cubicBezTo>
                <a:cubicBezTo>
                  <a:pt x="887" y="1172"/>
                  <a:pt x="888" y="1172"/>
                  <a:pt x="889" y="1172"/>
                </a:cubicBezTo>
                <a:lnTo>
                  <a:pt x="983" y="1165"/>
                </a:lnTo>
                <a:lnTo>
                  <a:pt x="1087" y="1250"/>
                </a:lnTo>
                <a:lnTo>
                  <a:pt x="1197" y="1351"/>
                </a:lnTo>
                <a:cubicBezTo>
                  <a:pt x="1202" y="1357"/>
                  <a:pt x="1210" y="1361"/>
                  <a:pt x="1219" y="1361"/>
                </a:cubicBezTo>
                <a:cubicBezTo>
                  <a:pt x="1220" y="1361"/>
                  <a:pt x="1221" y="1360"/>
                  <a:pt x="1222" y="1360"/>
                </a:cubicBezTo>
                <a:lnTo>
                  <a:pt x="1698" y="1326"/>
                </a:lnTo>
                <a:cubicBezTo>
                  <a:pt x="1702" y="1326"/>
                  <a:pt x="1705" y="1325"/>
                  <a:pt x="1708" y="1324"/>
                </a:cubicBezTo>
                <a:lnTo>
                  <a:pt x="1972" y="1211"/>
                </a:lnTo>
                <a:lnTo>
                  <a:pt x="2061" y="1205"/>
                </a:lnTo>
                <a:cubicBezTo>
                  <a:pt x="2072" y="1204"/>
                  <a:pt x="2083" y="1198"/>
                  <a:pt x="2088" y="1185"/>
                </a:cubicBezTo>
                <a:cubicBezTo>
                  <a:pt x="2093" y="1174"/>
                  <a:pt x="2092" y="1161"/>
                  <a:pt x="2085" y="1152"/>
                </a:cubicBezTo>
                <a:lnTo>
                  <a:pt x="2037" y="1094"/>
                </a:lnTo>
                <a:lnTo>
                  <a:pt x="2066" y="1078"/>
                </a:lnTo>
                <a:cubicBezTo>
                  <a:pt x="2076" y="1073"/>
                  <a:pt x="2082" y="1064"/>
                  <a:pt x="2083" y="1052"/>
                </a:cubicBezTo>
                <a:lnTo>
                  <a:pt x="2088" y="974"/>
                </a:lnTo>
                <a:lnTo>
                  <a:pt x="2223" y="948"/>
                </a:lnTo>
                <a:lnTo>
                  <a:pt x="2377" y="956"/>
                </a:lnTo>
                <a:lnTo>
                  <a:pt x="2602" y="941"/>
                </a:lnTo>
                <a:cubicBezTo>
                  <a:pt x="2608" y="940"/>
                  <a:pt x="2613" y="939"/>
                  <a:pt x="2617" y="936"/>
                </a:cubicBezTo>
                <a:lnTo>
                  <a:pt x="2818" y="813"/>
                </a:lnTo>
                <a:cubicBezTo>
                  <a:pt x="2821" y="811"/>
                  <a:pt x="2823" y="809"/>
                  <a:pt x="2826" y="805"/>
                </a:cubicBezTo>
                <a:lnTo>
                  <a:pt x="2924" y="694"/>
                </a:lnTo>
                <a:lnTo>
                  <a:pt x="3128" y="573"/>
                </a:lnTo>
                <a:cubicBezTo>
                  <a:pt x="3130" y="571"/>
                  <a:pt x="3133" y="569"/>
                  <a:pt x="3135" y="566"/>
                </a:cubicBezTo>
                <a:lnTo>
                  <a:pt x="3238" y="449"/>
                </a:lnTo>
                <a:lnTo>
                  <a:pt x="3332" y="334"/>
                </a:lnTo>
                <a:cubicBezTo>
                  <a:pt x="3337" y="326"/>
                  <a:pt x="3341" y="318"/>
                  <a:pt x="3341" y="310"/>
                </a:cubicBezTo>
                <a:lnTo>
                  <a:pt x="3333" y="224"/>
                </a:lnTo>
                <a:lnTo>
                  <a:pt x="3425" y="127"/>
                </a:lnTo>
                <a:lnTo>
                  <a:pt x="4124" y="77"/>
                </a:lnTo>
                <a:close/>
                <a:moveTo>
                  <a:pt x="4159" y="1"/>
                </a:moveTo>
                <a:cubicBezTo>
                  <a:pt x="4157" y="1"/>
                  <a:pt x="4156" y="1"/>
                  <a:pt x="4154" y="2"/>
                </a:cubicBezTo>
                <a:lnTo>
                  <a:pt x="3409" y="54"/>
                </a:lnTo>
                <a:cubicBezTo>
                  <a:pt x="3400" y="55"/>
                  <a:pt x="3393" y="57"/>
                  <a:pt x="3387" y="64"/>
                </a:cubicBezTo>
                <a:lnTo>
                  <a:pt x="3278" y="181"/>
                </a:lnTo>
                <a:cubicBezTo>
                  <a:pt x="3272" y="187"/>
                  <a:pt x="3269" y="196"/>
                  <a:pt x="3269" y="206"/>
                </a:cubicBezTo>
                <a:lnTo>
                  <a:pt x="3275" y="293"/>
                </a:lnTo>
                <a:lnTo>
                  <a:pt x="3093" y="510"/>
                </a:lnTo>
                <a:lnTo>
                  <a:pt x="2889" y="632"/>
                </a:lnTo>
                <a:cubicBezTo>
                  <a:pt x="2887" y="633"/>
                  <a:pt x="2884" y="635"/>
                  <a:pt x="2881" y="638"/>
                </a:cubicBezTo>
                <a:lnTo>
                  <a:pt x="2784" y="749"/>
                </a:lnTo>
                <a:lnTo>
                  <a:pt x="2593" y="866"/>
                </a:lnTo>
                <a:lnTo>
                  <a:pt x="2382" y="881"/>
                </a:lnTo>
                <a:lnTo>
                  <a:pt x="2229" y="871"/>
                </a:lnTo>
                <a:cubicBezTo>
                  <a:pt x="2228" y="870"/>
                  <a:pt x="2227" y="870"/>
                  <a:pt x="2226" y="870"/>
                </a:cubicBezTo>
                <a:cubicBezTo>
                  <a:pt x="2225" y="870"/>
                  <a:pt x="2223" y="871"/>
                  <a:pt x="2221" y="871"/>
                </a:cubicBezTo>
                <a:lnTo>
                  <a:pt x="2057" y="903"/>
                </a:lnTo>
                <a:cubicBezTo>
                  <a:pt x="2043" y="905"/>
                  <a:pt x="2033" y="919"/>
                  <a:pt x="2031" y="933"/>
                </a:cubicBezTo>
                <a:lnTo>
                  <a:pt x="2025" y="1018"/>
                </a:lnTo>
                <a:lnTo>
                  <a:pt x="1978" y="1043"/>
                </a:lnTo>
                <a:cubicBezTo>
                  <a:pt x="1968" y="1046"/>
                  <a:pt x="1963" y="1055"/>
                  <a:pt x="1961" y="1065"/>
                </a:cubicBezTo>
                <a:cubicBezTo>
                  <a:pt x="1958" y="1075"/>
                  <a:pt x="1961" y="1084"/>
                  <a:pt x="1967" y="1092"/>
                </a:cubicBezTo>
                <a:lnTo>
                  <a:pt x="2000" y="1133"/>
                </a:lnTo>
                <a:lnTo>
                  <a:pt x="1967" y="1137"/>
                </a:lnTo>
                <a:cubicBezTo>
                  <a:pt x="1963" y="1137"/>
                  <a:pt x="1961" y="1138"/>
                  <a:pt x="1957" y="1139"/>
                </a:cubicBezTo>
                <a:lnTo>
                  <a:pt x="1692" y="1251"/>
                </a:lnTo>
                <a:lnTo>
                  <a:pt x="1236" y="1283"/>
                </a:lnTo>
                <a:lnTo>
                  <a:pt x="1135" y="1190"/>
                </a:lnTo>
                <a:lnTo>
                  <a:pt x="1020" y="1096"/>
                </a:lnTo>
                <a:cubicBezTo>
                  <a:pt x="1014" y="1090"/>
                  <a:pt x="1006" y="1087"/>
                  <a:pt x="1000" y="1087"/>
                </a:cubicBezTo>
                <a:cubicBezTo>
                  <a:pt x="999" y="1087"/>
                  <a:pt x="998" y="1087"/>
                  <a:pt x="997" y="1088"/>
                </a:cubicBezTo>
                <a:lnTo>
                  <a:pt x="901" y="1095"/>
                </a:lnTo>
                <a:lnTo>
                  <a:pt x="812" y="1017"/>
                </a:lnTo>
                <a:lnTo>
                  <a:pt x="542" y="845"/>
                </a:lnTo>
                <a:cubicBezTo>
                  <a:pt x="536" y="841"/>
                  <a:pt x="530" y="839"/>
                  <a:pt x="524" y="839"/>
                </a:cubicBezTo>
                <a:cubicBezTo>
                  <a:pt x="516" y="839"/>
                  <a:pt x="509" y="842"/>
                  <a:pt x="503" y="847"/>
                </a:cubicBezTo>
                <a:cubicBezTo>
                  <a:pt x="492" y="856"/>
                  <a:pt x="489" y="872"/>
                  <a:pt x="494" y="885"/>
                </a:cubicBezTo>
                <a:lnTo>
                  <a:pt x="643" y="1241"/>
                </a:lnTo>
                <a:lnTo>
                  <a:pt x="562" y="1342"/>
                </a:lnTo>
                <a:cubicBezTo>
                  <a:pt x="556" y="1350"/>
                  <a:pt x="554" y="1358"/>
                  <a:pt x="555" y="1368"/>
                </a:cubicBezTo>
                <a:lnTo>
                  <a:pt x="556" y="1378"/>
                </a:lnTo>
                <a:lnTo>
                  <a:pt x="509" y="1369"/>
                </a:lnTo>
                <a:lnTo>
                  <a:pt x="526" y="1315"/>
                </a:lnTo>
                <a:cubicBezTo>
                  <a:pt x="530" y="1301"/>
                  <a:pt x="526" y="1287"/>
                  <a:pt x="516" y="1279"/>
                </a:cubicBezTo>
                <a:cubicBezTo>
                  <a:pt x="510" y="1274"/>
                  <a:pt x="504" y="1272"/>
                  <a:pt x="497" y="1272"/>
                </a:cubicBezTo>
                <a:cubicBezTo>
                  <a:pt x="491" y="1272"/>
                  <a:pt x="485" y="1274"/>
                  <a:pt x="479" y="1277"/>
                </a:cubicBezTo>
                <a:lnTo>
                  <a:pt x="362" y="1347"/>
                </a:lnTo>
                <a:lnTo>
                  <a:pt x="252" y="1355"/>
                </a:lnTo>
                <a:cubicBezTo>
                  <a:pt x="244" y="1356"/>
                  <a:pt x="235" y="1360"/>
                  <a:pt x="229" y="1367"/>
                </a:cubicBezTo>
                <a:cubicBezTo>
                  <a:pt x="224" y="1373"/>
                  <a:pt x="222" y="1381"/>
                  <a:pt x="222" y="1390"/>
                </a:cubicBezTo>
                <a:lnTo>
                  <a:pt x="229" y="1498"/>
                </a:lnTo>
                <a:cubicBezTo>
                  <a:pt x="229" y="1507"/>
                  <a:pt x="235" y="1517"/>
                  <a:pt x="242" y="1522"/>
                </a:cubicBezTo>
                <a:lnTo>
                  <a:pt x="354" y="1612"/>
                </a:lnTo>
                <a:lnTo>
                  <a:pt x="367" y="1777"/>
                </a:lnTo>
                <a:lnTo>
                  <a:pt x="282" y="1783"/>
                </a:lnTo>
                <a:cubicBezTo>
                  <a:pt x="264" y="1784"/>
                  <a:pt x="250" y="1800"/>
                  <a:pt x="252" y="1818"/>
                </a:cubicBezTo>
                <a:lnTo>
                  <a:pt x="266" y="2019"/>
                </a:lnTo>
                <a:lnTo>
                  <a:pt x="191" y="2217"/>
                </a:lnTo>
                <a:lnTo>
                  <a:pt x="104" y="2225"/>
                </a:lnTo>
                <a:cubicBezTo>
                  <a:pt x="92" y="2225"/>
                  <a:pt x="82" y="2232"/>
                  <a:pt x="76" y="2243"/>
                </a:cubicBezTo>
                <a:lnTo>
                  <a:pt x="6" y="2414"/>
                </a:lnTo>
                <a:cubicBezTo>
                  <a:pt x="0" y="2429"/>
                  <a:pt x="5" y="2444"/>
                  <a:pt x="18" y="2454"/>
                </a:cubicBezTo>
                <a:cubicBezTo>
                  <a:pt x="23" y="2457"/>
                  <a:pt x="29" y="2459"/>
                  <a:pt x="36" y="2459"/>
                </a:cubicBezTo>
                <a:cubicBezTo>
                  <a:pt x="43" y="2459"/>
                  <a:pt x="51" y="2456"/>
                  <a:pt x="58" y="2451"/>
                </a:cubicBezTo>
                <a:lnTo>
                  <a:pt x="62" y="2446"/>
                </a:lnTo>
                <a:lnTo>
                  <a:pt x="281" y="2488"/>
                </a:lnTo>
                <a:lnTo>
                  <a:pt x="316" y="2559"/>
                </a:lnTo>
                <a:cubicBezTo>
                  <a:pt x="317" y="2563"/>
                  <a:pt x="320" y="2565"/>
                  <a:pt x="322" y="2568"/>
                </a:cubicBezTo>
                <a:lnTo>
                  <a:pt x="441" y="2675"/>
                </a:lnTo>
                <a:lnTo>
                  <a:pt x="545" y="2762"/>
                </a:lnTo>
                <a:lnTo>
                  <a:pt x="560" y="2971"/>
                </a:lnTo>
                <a:cubicBezTo>
                  <a:pt x="560" y="2980"/>
                  <a:pt x="565" y="2990"/>
                  <a:pt x="571" y="2995"/>
                </a:cubicBezTo>
                <a:lnTo>
                  <a:pt x="686" y="3089"/>
                </a:lnTo>
                <a:lnTo>
                  <a:pt x="1025" y="3383"/>
                </a:lnTo>
                <a:cubicBezTo>
                  <a:pt x="1031" y="3388"/>
                  <a:pt x="1038" y="3392"/>
                  <a:pt x="1046" y="3392"/>
                </a:cubicBezTo>
                <a:cubicBezTo>
                  <a:pt x="1047" y="3392"/>
                  <a:pt x="1048" y="3392"/>
                  <a:pt x="1049" y="3392"/>
                </a:cubicBezTo>
                <a:lnTo>
                  <a:pt x="1124" y="3387"/>
                </a:lnTo>
                <a:lnTo>
                  <a:pt x="1129" y="3462"/>
                </a:lnTo>
                <a:cubicBezTo>
                  <a:pt x="1130" y="3479"/>
                  <a:pt x="1144" y="3492"/>
                  <a:pt x="1161" y="3492"/>
                </a:cubicBezTo>
                <a:cubicBezTo>
                  <a:pt x="1162" y="3492"/>
                  <a:pt x="1163" y="3492"/>
                  <a:pt x="1164" y="3492"/>
                </a:cubicBezTo>
                <a:lnTo>
                  <a:pt x="1268" y="3485"/>
                </a:lnTo>
                <a:lnTo>
                  <a:pt x="1364" y="3578"/>
                </a:lnTo>
                <a:cubicBezTo>
                  <a:pt x="1371" y="3584"/>
                  <a:pt x="1378" y="3588"/>
                  <a:pt x="1387" y="3588"/>
                </a:cubicBezTo>
                <a:cubicBezTo>
                  <a:pt x="1387" y="3588"/>
                  <a:pt x="1388" y="3588"/>
                  <a:pt x="1389" y="3588"/>
                </a:cubicBezTo>
                <a:lnTo>
                  <a:pt x="1705" y="3565"/>
                </a:lnTo>
                <a:lnTo>
                  <a:pt x="1914" y="3608"/>
                </a:lnTo>
                <a:lnTo>
                  <a:pt x="1920" y="3608"/>
                </a:lnTo>
                <a:cubicBezTo>
                  <a:pt x="1926" y="3608"/>
                  <a:pt x="1931" y="3606"/>
                  <a:pt x="1937" y="3595"/>
                </a:cubicBezTo>
                <a:lnTo>
                  <a:pt x="1998" y="3560"/>
                </a:lnTo>
                <a:cubicBezTo>
                  <a:pt x="2003" y="3558"/>
                  <a:pt x="2005" y="3555"/>
                  <a:pt x="2008" y="3553"/>
                </a:cubicBezTo>
                <a:lnTo>
                  <a:pt x="2233" y="3293"/>
                </a:lnTo>
                <a:lnTo>
                  <a:pt x="2315" y="3229"/>
                </a:lnTo>
                <a:lnTo>
                  <a:pt x="2486" y="3217"/>
                </a:lnTo>
                <a:cubicBezTo>
                  <a:pt x="2489" y="3216"/>
                  <a:pt x="2493" y="3216"/>
                  <a:pt x="2496" y="3215"/>
                </a:cubicBezTo>
                <a:lnTo>
                  <a:pt x="2588" y="3178"/>
                </a:lnTo>
                <a:cubicBezTo>
                  <a:pt x="2591" y="3177"/>
                  <a:pt x="2595" y="3175"/>
                  <a:pt x="2597" y="3173"/>
                </a:cubicBezTo>
                <a:lnTo>
                  <a:pt x="2736" y="3052"/>
                </a:lnTo>
                <a:lnTo>
                  <a:pt x="2952" y="2977"/>
                </a:lnTo>
                <a:lnTo>
                  <a:pt x="3070" y="3079"/>
                </a:lnTo>
                <a:cubicBezTo>
                  <a:pt x="3076" y="3085"/>
                  <a:pt x="3083" y="3087"/>
                  <a:pt x="3091" y="3087"/>
                </a:cubicBezTo>
                <a:cubicBezTo>
                  <a:pt x="3100" y="3087"/>
                  <a:pt x="3109" y="3084"/>
                  <a:pt x="3116" y="3076"/>
                </a:cubicBezTo>
                <a:lnTo>
                  <a:pt x="3138" y="3053"/>
                </a:lnTo>
                <a:lnTo>
                  <a:pt x="3283" y="3016"/>
                </a:lnTo>
                <a:cubicBezTo>
                  <a:pt x="3299" y="3012"/>
                  <a:pt x="3309" y="2997"/>
                  <a:pt x="3308" y="2982"/>
                </a:cubicBezTo>
                <a:lnTo>
                  <a:pt x="3304" y="2920"/>
                </a:lnTo>
                <a:lnTo>
                  <a:pt x="3512" y="2907"/>
                </a:lnTo>
                <a:lnTo>
                  <a:pt x="3665" y="2951"/>
                </a:lnTo>
                <a:lnTo>
                  <a:pt x="3803" y="2975"/>
                </a:lnTo>
                <a:cubicBezTo>
                  <a:pt x="3805" y="2976"/>
                  <a:pt x="3807" y="2976"/>
                  <a:pt x="3810" y="2976"/>
                </a:cubicBezTo>
                <a:cubicBezTo>
                  <a:pt x="3821" y="2976"/>
                  <a:pt x="3832" y="2968"/>
                  <a:pt x="3837" y="2957"/>
                </a:cubicBezTo>
                <a:lnTo>
                  <a:pt x="3931" y="2747"/>
                </a:lnTo>
                <a:lnTo>
                  <a:pt x="4129" y="2519"/>
                </a:lnTo>
                <a:lnTo>
                  <a:pt x="4232" y="2410"/>
                </a:lnTo>
                <a:lnTo>
                  <a:pt x="4332" y="2287"/>
                </a:lnTo>
                <a:cubicBezTo>
                  <a:pt x="4336" y="2280"/>
                  <a:pt x="4339" y="2271"/>
                  <a:pt x="4339" y="2263"/>
                </a:cubicBezTo>
                <a:lnTo>
                  <a:pt x="4335" y="2202"/>
                </a:lnTo>
                <a:lnTo>
                  <a:pt x="4404" y="2196"/>
                </a:lnTo>
                <a:cubicBezTo>
                  <a:pt x="4413" y="2196"/>
                  <a:pt x="4422" y="2192"/>
                  <a:pt x="4428" y="2185"/>
                </a:cubicBezTo>
                <a:lnTo>
                  <a:pt x="4528" y="2064"/>
                </a:lnTo>
                <a:lnTo>
                  <a:pt x="4629" y="1949"/>
                </a:lnTo>
                <a:cubicBezTo>
                  <a:pt x="4634" y="1942"/>
                  <a:pt x="4637" y="1934"/>
                  <a:pt x="4637" y="1925"/>
                </a:cubicBezTo>
                <a:lnTo>
                  <a:pt x="4615" y="1620"/>
                </a:lnTo>
                <a:lnTo>
                  <a:pt x="4699" y="1513"/>
                </a:lnTo>
                <a:cubicBezTo>
                  <a:pt x="4704" y="1508"/>
                  <a:pt x="4706" y="1500"/>
                  <a:pt x="4706" y="1492"/>
                </a:cubicBezTo>
                <a:lnTo>
                  <a:pt x="4691" y="1297"/>
                </a:lnTo>
                <a:lnTo>
                  <a:pt x="4792" y="1189"/>
                </a:lnTo>
                <a:lnTo>
                  <a:pt x="4875" y="1082"/>
                </a:lnTo>
                <a:lnTo>
                  <a:pt x="4977" y="1076"/>
                </a:lnTo>
                <a:cubicBezTo>
                  <a:pt x="4987" y="1075"/>
                  <a:pt x="4996" y="1071"/>
                  <a:pt x="5001" y="1064"/>
                </a:cubicBezTo>
                <a:lnTo>
                  <a:pt x="5085" y="951"/>
                </a:lnTo>
                <a:lnTo>
                  <a:pt x="5194" y="841"/>
                </a:lnTo>
                <a:lnTo>
                  <a:pt x="5295" y="725"/>
                </a:lnTo>
                <a:cubicBezTo>
                  <a:pt x="5300" y="718"/>
                  <a:pt x="5303" y="711"/>
                  <a:pt x="5303" y="701"/>
                </a:cubicBezTo>
                <a:lnTo>
                  <a:pt x="5295" y="593"/>
                </a:lnTo>
                <a:cubicBezTo>
                  <a:pt x="5295" y="587"/>
                  <a:pt x="5293" y="581"/>
                  <a:pt x="5289" y="575"/>
                </a:cubicBezTo>
                <a:lnTo>
                  <a:pt x="5118" y="363"/>
                </a:lnTo>
                <a:cubicBezTo>
                  <a:pt x="5123" y="358"/>
                  <a:pt x="5127" y="351"/>
                  <a:pt x="5128" y="345"/>
                </a:cubicBezTo>
                <a:cubicBezTo>
                  <a:pt x="5131" y="334"/>
                  <a:pt x="5128" y="321"/>
                  <a:pt x="5120" y="314"/>
                </a:cubicBezTo>
                <a:lnTo>
                  <a:pt x="5084" y="279"/>
                </a:lnTo>
                <a:cubicBezTo>
                  <a:pt x="5078" y="274"/>
                  <a:pt x="5073" y="272"/>
                  <a:pt x="5068" y="270"/>
                </a:cubicBezTo>
                <a:lnTo>
                  <a:pt x="4949" y="243"/>
                </a:lnTo>
                <a:cubicBezTo>
                  <a:pt x="4947" y="243"/>
                  <a:pt x="4945" y="243"/>
                  <a:pt x="4944" y="243"/>
                </a:cubicBezTo>
                <a:cubicBezTo>
                  <a:pt x="4937" y="243"/>
                  <a:pt x="4932" y="244"/>
                  <a:pt x="4925" y="247"/>
                </a:cubicBezTo>
                <a:lnTo>
                  <a:pt x="4888" y="269"/>
                </a:lnTo>
                <a:lnTo>
                  <a:pt x="4850" y="184"/>
                </a:lnTo>
                <a:cubicBezTo>
                  <a:pt x="4846" y="175"/>
                  <a:pt x="4840" y="169"/>
                  <a:pt x="4832" y="166"/>
                </a:cubicBezTo>
                <a:lnTo>
                  <a:pt x="4726" y="127"/>
                </a:lnTo>
                <a:lnTo>
                  <a:pt x="4608" y="81"/>
                </a:lnTo>
                <a:cubicBezTo>
                  <a:pt x="4604" y="79"/>
                  <a:pt x="4599" y="78"/>
                  <a:pt x="4595" y="78"/>
                </a:cubicBezTo>
                <a:cubicBezTo>
                  <a:pt x="4590" y="78"/>
                  <a:pt x="4585" y="79"/>
                  <a:pt x="4581" y="82"/>
                </a:cubicBezTo>
                <a:lnTo>
                  <a:pt x="4391" y="187"/>
                </a:lnTo>
                <a:lnTo>
                  <a:pt x="4292" y="108"/>
                </a:lnTo>
                <a:cubicBezTo>
                  <a:pt x="4286" y="103"/>
                  <a:pt x="4280" y="101"/>
                  <a:pt x="4273" y="101"/>
                </a:cubicBezTo>
                <a:cubicBezTo>
                  <a:pt x="4272" y="101"/>
                  <a:pt x="4271" y="101"/>
                  <a:pt x="4269" y="102"/>
                </a:cubicBezTo>
                <a:lnTo>
                  <a:pt x="4194" y="107"/>
                </a:lnTo>
                <a:lnTo>
                  <a:pt x="4189" y="31"/>
                </a:lnTo>
                <a:cubicBezTo>
                  <a:pt x="4188" y="15"/>
                  <a:pt x="4174" y="1"/>
                  <a:pt x="41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025;p51">
            <a:extLst>
              <a:ext uri="{FF2B5EF4-FFF2-40B4-BE49-F238E27FC236}">
                <a16:creationId xmlns:a16="http://schemas.microsoft.com/office/drawing/2014/main" id="{17981123-96EE-7FE5-ABD0-685F3CA85D3C}"/>
              </a:ext>
            </a:extLst>
          </p:cNvPr>
          <p:cNvSpPr/>
          <p:nvPr/>
        </p:nvSpPr>
        <p:spPr>
          <a:xfrm>
            <a:off x="2454709" y="2811038"/>
            <a:ext cx="577133" cy="526979"/>
          </a:xfrm>
          <a:custGeom>
            <a:avLst/>
            <a:gdLst/>
            <a:ahLst/>
            <a:cxnLst/>
            <a:rect l="l" t="t" r="r" b="b"/>
            <a:pathLst>
              <a:path w="7790" h="7113" extrusionOk="0">
                <a:moveTo>
                  <a:pt x="5923" y="0"/>
                </a:moveTo>
                <a:lnTo>
                  <a:pt x="5753" y="70"/>
                </a:lnTo>
                <a:lnTo>
                  <a:pt x="5669" y="178"/>
                </a:lnTo>
                <a:lnTo>
                  <a:pt x="5633" y="224"/>
                </a:lnTo>
                <a:lnTo>
                  <a:pt x="5423" y="240"/>
                </a:lnTo>
                <a:lnTo>
                  <a:pt x="5294" y="248"/>
                </a:lnTo>
                <a:lnTo>
                  <a:pt x="5265" y="250"/>
                </a:lnTo>
                <a:lnTo>
                  <a:pt x="5228" y="167"/>
                </a:lnTo>
                <a:lnTo>
                  <a:pt x="5133" y="48"/>
                </a:lnTo>
                <a:lnTo>
                  <a:pt x="4976" y="90"/>
                </a:lnTo>
                <a:lnTo>
                  <a:pt x="4868" y="97"/>
                </a:lnTo>
                <a:lnTo>
                  <a:pt x="4874" y="198"/>
                </a:lnTo>
                <a:lnTo>
                  <a:pt x="4982" y="190"/>
                </a:lnTo>
                <a:lnTo>
                  <a:pt x="4889" y="408"/>
                </a:lnTo>
                <a:lnTo>
                  <a:pt x="4789" y="524"/>
                </a:lnTo>
                <a:lnTo>
                  <a:pt x="4581" y="539"/>
                </a:lnTo>
                <a:lnTo>
                  <a:pt x="4572" y="430"/>
                </a:lnTo>
                <a:lnTo>
                  <a:pt x="4565" y="328"/>
                </a:lnTo>
                <a:lnTo>
                  <a:pt x="4557" y="220"/>
                </a:lnTo>
                <a:lnTo>
                  <a:pt x="4247" y="454"/>
                </a:lnTo>
                <a:lnTo>
                  <a:pt x="4255" y="563"/>
                </a:lnTo>
                <a:lnTo>
                  <a:pt x="4077" y="726"/>
                </a:lnTo>
                <a:lnTo>
                  <a:pt x="4269" y="778"/>
                </a:lnTo>
                <a:lnTo>
                  <a:pt x="4278" y="880"/>
                </a:lnTo>
                <a:lnTo>
                  <a:pt x="4177" y="1003"/>
                </a:lnTo>
                <a:lnTo>
                  <a:pt x="4076" y="1011"/>
                </a:lnTo>
                <a:lnTo>
                  <a:pt x="4082" y="1120"/>
                </a:lnTo>
                <a:lnTo>
                  <a:pt x="4090" y="1220"/>
                </a:lnTo>
                <a:lnTo>
                  <a:pt x="4097" y="1328"/>
                </a:lnTo>
                <a:lnTo>
                  <a:pt x="3880" y="1343"/>
                </a:lnTo>
                <a:lnTo>
                  <a:pt x="3773" y="1351"/>
                </a:lnTo>
                <a:lnTo>
                  <a:pt x="3764" y="1242"/>
                </a:lnTo>
                <a:lnTo>
                  <a:pt x="3655" y="1251"/>
                </a:lnTo>
                <a:lnTo>
                  <a:pt x="3344" y="1381"/>
                </a:lnTo>
                <a:lnTo>
                  <a:pt x="3222" y="1281"/>
                </a:lnTo>
                <a:lnTo>
                  <a:pt x="3216" y="1180"/>
                </a:lnTo>
                <a:lnTo>
                  <a:pt x="3207" y="1073"/>
                </a:lnTo>
                <a:lnTo>
                  <a:pt x="3200" y="955"/>
                </a:lnTo>
                <a:lnTo>
                  <a:pt x="3091" y="862"/>
                </a:lnTo>
                <a:lnTo>
                  <a:pt x="3082" y="753"/>
                </a:lnTo>
                <a:lnTo>
                  <a:pt x="2757" y="777"/>
                </a:lnTo>
                <a:lnTo>
                  <a:pt x="2656" y="893"/>
                </a:lnTo>
                <a:lnTo>
                  <a:pt x="2547" y="901"/>
                </a:lnTo>
                <a:lnTo>
                  <a:pt x="2332" y="807"/>
                </a:lnTo>
                <a:lnTo>
                  <a:pt x="2229" y="923"/>
                </a:lnTo>
                <a:lnTo>
                  <a:pt x="2122" y="930"/>
                </a:lnTo>
                <a:lnTo>
                  <a:pt x="2129" y="1031"/>
                </a:lnTo>
                <a:lnTo>
                  <a:pt x="2020" y="1038"/>
                </a:lnTo>
                <a:lnTo>
                  <a:pt x="1919" y="1163"/>
                </a:lnTo>
                <a:lnTo>
                  <a:pt x="1802" y="1054"/>
                </a:lnTo>
                <a:lnTo>
                  <a:pt x="1709" y="1178"/>
                </a:lnTo>
                <a:lnTo>
                  <a:pt x="1609" y="1294"/>
                </a:lnTo>
                <a:lnTo>
                  <a:pt x="1508" y="1402"/>
                </a:lnTo>
                <a:lnTo>
                  <a:pt x="1400" y="1409"/>
                </a:lnTo>
                <a:lnTo>
                  <a:pt x="1298" y="1526"/>
                </a:lnTo>
                <a:lnTo>
                  <a:pt x="1190" y="1533"/>
                </a:lnTo>
                <a:lnTo>
                  <a:pt x="1198" y="1642"/>
                </a:lnTo>
                <a:lnTo>
                  <a:pt x="1097" y="1649"/>
                </a:lnTo>
                <a:lnTo>
                  <a:pt x="879" y="1664"/>
                </a:lnTo>
                <a:lnTo>
                  <a:pt x="771" y="1673"/>
                </a:lnTo>
                <a:lnTo>
                  <a:pt x="561" y="1796"/>
                </a:lnTo>
                <a:lnTo>
                  <a:pt x="468" y="2022"/>
                </a:lnTo>
                <a:lnTo>
                  <a:pt x="375" y="2130"/>
                </a:lnTo>
                <a:lnTo>
                  <a:pt x="482" y="2223"/>
                </a:lnTo>
                <a:lnTo>
                  <a:pt x="491" y="2339"/>
                </a:lnTo>
                <a:lnTo>
                  <a:pt x="491" y="2339"/>
                </a:lnTo>
                <a:lnTo>
                  <a:pt x="462" y="2327"/>
                </a:lnTo>
                <a:lnTo>
                  <a:pt x="301" y="2339"/>
                </a:lnTo>
                <a:lnTo>
                  <a:pt x="176" y="2194"/>
                </a:lnTo>
                <a:lnTo>
                  <a:pt x="175" y="2287"/>
                </a:lnTo>
                <a:lnTo>
                  <a:pt x="173" y="2362"/>
                </a:lnTo>
                <a:lnTo>
                  <a:pt x="180" y="2464"/>
                </a:lnTo>
                <a:lnTo>
                  <a:pt x="188" y="2572"/>
                </a:lnTo>
                <a:lnTo>
                  <a:pt x="197" y="2688"/>
                </a:lnTo>
                <a:lnTo>
                  <a:pt x="203" y="2781"/>
                </a:lnTo>
                <a:lnTo>
                  <a:pt x="103" y="2905"/>
                </a:lnTo>
                <a:lnTo>
                  <a:pt x="0" y="3013"/>
                </a:lnTo>
                <a:lnTo>
                  <a:pt x="125" y="3223"/>
                </a:lnTo>
                <a:lnTo>
                  <a:pt x="241" y="3323"/>
                </a:lnTo>
                <a:lnTo>
                  <a:pt x="249" y="3426"/>
                </a:lnTo>
                <a:lnTo>
                  <a:pt x="357" y="3527"/>
                </a:lnTo>
                <a:lnTo>
                  <a:pt x="365" y="3526"/>
                </a:lnTo>
                <a:lnTo>
                  <a:pt x="473" y="3518"/>
                </a:lnTo>
                <a:lnTo>
                  <a:pt x="365" y="3635"/>
                </a:lnTo>
                <a:lnTo>
                  <a:pt x="371" y="3743"/>
                </a:lnTo>
                <a:lnTo>
                  <a:pt x="379" y="3853"/>
                </a:lnTo>
                <a:lnTo>
                  <a:pt x="512" y="4061"/>
                </a:lnTo>
                <a:lnTo>
                  <a:pt x="519" y="4161"/>
                </a:lnTo>
                <a:lnTo>
                  <a:pt x="541" y="4480"/>
                </a:lnTo>
                <a:lnTo>
                  <a:pt x="550" y="4597"/>
                </a:lnTo>
                <a:lnTo>
                  <a:pt x="556" y="4697"/>
                </a:lnTo>
                <a:lnTo>
                  <a:pt x="656" y="4689"/>
                </a:lnTo>
                <a:lnTo>
                  <a:pt x="564" y="4805"/>
                </a:lnTo>
                <a:lnTo>
                  <a:pt x="588" y="5130"/>
                </a:lnTo>
                <a:lnTo>
                  <a:pt x="594" y="5233"/>
                </a:lnTo>
                <a:lnTo>
                  <a:pt x="600" y="5224"/>
                </a:lnTo>
                <a:lnTo>
                  <a:pt x="607" y="5213"/>
                </a:lnTo>
                <a:lnTo>
                  <a:pt x="646" y="5149"/>
                </a:lnTo>
                <a:lnTo>
                  <a:pt x="796" y="5116"/>
                </a:lnTo>
                <a:lnTo>
                  <a:pt x="801" y="5116"/>
                </a:lnTo>
                <a:lnTo>
                  <a:pt x="904" y="5108"/>
                </a:lnTo>
                <a:lnTo>
                  <a:pt x="920" y="5319"/>
                </a:lnTo>
                <a:lnTo>
                  <a:pt x="927" y="5427"/>
                </a:lnTo>
                <a:lnTo>
                  <a:pt x="933" y="5527"/>
                </a:lnTo>
                <a:lnTo>
                  <a:pt x="1043" y="5520"/>
                </a:lnTo>
                <a:lnTo>
                  <a:pt x="1159" y="5621"/>
                </a:lnTo>
                <a:lnTo>
                  <a:pt x="1266" y="5613"/>
                </a:lnTo>
                <a:lnTo>
                  <a:pt x="1485" y="5707"/>
                </a:lnTo>
                <a:lnTo>
                  <a:pt x="1500" y="5706"/>
                </a:lnTo>
                <a:lnTo>
                  <a:pt x="1702" y="5692"/>
                </a:lnTo>
                <a:lnTo>
                  <a:pt x="1818" y="5792"/>
                </a:lnTo>
                <a:lnTo>
                  <a:pt x="1717" y="5909"/>
                </a:lnTo>
                <a:lnTo>
                  <a:pt x="1617" y="6025"/>
                </a:lnTo>
                <a:lnTo>
                  <a:pt x="1631" y="6024"/>
                </a:lnTo>
                <a:lnTo>
                  <a:pt x="1832" y="6009"/>
                </a:lnTo>
                <a:lnTo>
                  <a:pt x="1833" y="6009"/>
                </a:lnTo>
                <a:lnTo>
                  <a:pt x="1948" y="6103"/>
                </a:lnTo>
                <a:lnTo>
                  <a:pt x="2072" y="6305"/>
                </a:lnTo>
                <a:lnTo>
                  <a:pt x="2070" y="6279"/>
                </a:lnTo>
                <a:lnTo>
                  <a:pt x="2065" y="6204"/>
                </a:lnTo>
                <a:lnTo>
                  <a:pt x="2159" y="6088"/>
                </a:lnTo>
                <a:lnTo>
                  <a:pt x="2174" y="6087"/>
                </a:lnTo>
                <a:lnTo>
                  <a:pt x="2266" y="6081"/>
                </a:lnTo>
                <a:lnTo>
                  <a:pt x="2150" y="5987"/>
                </a:lnTo>
                <a:lnTo>
                  <a:pt x="2207" y="5983"/>
                </a:lnTo>
                <a:lnTo>
                  <a:pt x="2260" y="5979"/>
                </a:lnTo>
                <a:lnTo>
                  <a:pt x="2477" y="5963"/>
                </a:lnTo>
                <a:lnTo>
                  <a:pt x="2593" y="6057"/>
                </a:lnTo>
                <a:lnTo>
                  <a:pt x="2599" y="6051"/>
                </a:lnTo>
                <a:lnTo>
                  <a:pt x="2695" y="5948"/>
                </a:lnTo>
                <a:lnTo>
                  <a:pt x="2697" y="5952"/>
                </a:lnTo>
                <a:lnTo>
                  <a:pt x="2925" y="6244"/>
                </a:lnTo>
                <a:lnTo>
                  <a:pt x="3042" y="6353"/>
                </a:lnTo>
                <a:lnTo>
                  <a:pt x="3265" y="6440"/>
                </a:lnTo>
                <a:lnTo>
                  <a:pt x="3483" y="6425"/>
                </a:lnTo>
                <a:lnTo>
                  <a:pt x="3592" y="6526"/>
                </a:lnTo>
                <a:lnTo>
                  <a:pt x="3715" y="6626"/>
                </a:lnTo>
                <a:lnTo>
                  <a:pt x="3825" y="6719"/>
                </a:lnTo>
                <a:lnTo>
                  <a:pt x="3838" y="6718"/>
                </a:lnTo>
                <a:lnTo>
                  <a:pt x="4041" y="6704"/>
                </a:lnTo>
                <a:lnTo>
                  <a:pt x="4158" y="6813"/>
                </a:lnTo>
                <a:lnTo>
                  <a:pt x="4165" y="6805"/>
                </a:lnTo>
                <a:lnTo>
                  <a:pt x="4258" y="6688"/>
                </a:lnTo>
                <a:lnTo>
                  <a:pt x="4359" y="6682"/>
                </a:lnTo>
                <a:lnTo>
                  <a:pt x="4468" y="6572"/>
                </a:lnTo>
                <a:lnTo>
                  <a:pt x="4472" y="6577"/>
                </a:lnTo>
                <a:lnTo>
                  <a:pt x="4576" y="6666"/>
                </a:lnTo>
                <a:lnTo>
                  <a:pt x="4592" y="6883"/>
                </a:lnTo>
                <a:lnTo>
                  <a:pt x="4606" y="6869"/>
                </a:lnTo>
                <a:lnTo>
                  <a:pt x="4694" y="6774"/>
                </a:lnTo>
                <a:lnTo>
                  <a:pt x="4686" y="6659"/>
                </a:lnTo>
                <a:lnTo>
                  <a:pt x="4895" y="6542"/>
                </a:lnTo>
                <a:lnTo>
                  <a:pt x="4900" y="6546"/>
                </a:lnTo>
                <a:lnTo>
                  <a:pt x="5012" y="6635"/>
                </a:lnTo>
                <a:lnTo>
                  <a:pt x="5112" y="6629"/>
                </a:lnTo>
                <a:lnTo>
                  <a:pt x="5213" y="6520"/>
                </a:lnTo>
                <a:lnTo>
                  <a:pt x="5228" y="6737"/>
                </a:lnTo>
                <a:lnTo>
                  <a:pt x="5235" y="6838"/>
                </a:lnTo>
                <a:lnTo>
                  <a:pt x="5249" y="6832"/>
                </a:lnTo>
                <a:lnTo>
                  <a:pt x="5553" y="6714"/>
                </a:lnTo>
                <a:lnTo>
                  <a:pt x="5596" y="6661"/>
                </a:lnTo>
                <a:lnTo>
                  <a:pt x="5653" y="6589"/>
                </a:lnTo>
                <a:lnTo>
                  <a:pt x="5748" y="6483"/>
                </a:lnTo>
                <a:lnTo>
                  <a:pt x="5878" y="6691"/>
                </a:lnTo>
                <a:lnTo>
                  <a:pt x="5887" y="6691"/>
                </a:lnTo>
                <a:lnTo>
                  <a:pt x="5981" y="6685"/>
                </a:lnTo>
                <a:lnTo>
                  <a:pt x="6097" y="6777"/>
                </a:lnTo>
                <a:lnTo>
                  <a:pt x="6212" y="6877"/>
                </a:lnTo>
                <a:lnTo>
                  <a:pt x="6329" y="6978"/>
                </a:lnTo>
                <a:lnTo>
                  <a:pt x="6336" y="6977"/>
                </a:lnTo>
                <a:lnTo>
                  <a:pt x="6388" y="6973"/>
                </a:lnTo>
                <a:lnTo>
                  <a:pt x="6436" y="6971"/>
                </a:lnTo>
                <a:lnTo>
                  <a:pt x="6538" y="6963"/>
                </a:lnTo>
                <a:lnTo>
                  <a:pt x="6616" y="6958"/>
                </a:lnTo>
                <a:lnTo>
                  <a:pt x="6647" y="6956"/>
                </a:lnTo>
                <a:lnTo>
                  <a:pt x="6694" y="7113"/>
                </a:lnTo>
                <a:lnTo>
                  <a:pt x="6743" y="7032"/>
                </a:lnTo>
                <a:lnTo>
                  <a:pt x="6798" y="6945"/>
                </a:lnTo>
                <a:lnTo>
                  <a:pt x="6783" y="6831"/>
                </a:lnTo>
                <a:lnTo>
                  <a:pt x="6806" y="6740"/>
                </a:lnTo>
                <a:lnTo>
                  <a:pt x="6797" y="6618"/>
                </a:lnTo>
                <a:lnTo>
                  <a:pt x="6790" y="6525"/>
                </a:lnTo>
                <a:lnTo>
                  <a:pt x="6824" y="6289"/>
                </a:lnTo>
                <a:lnTo>
                  <a:pt x="6858" y="6150"/>
                </a:lnTo>
                <a:lnTo>
                  <a:pt x="6943" y="6020"/>
                </a:lnTo>
                <a:lnTo>
                  <a:pt x="7058" y="5983"/>
                </a:lnTo>
                <a:lnTo>
                  <a:pt x="7139" y="5787"/>
                </a:lnTo>
                <a:lnTo>
                  <a:pt x="7195" y="5667"/>
                </a:lnTo>
                <a:lnTo>
                  <a:pt x="7399" y="5464"/>
                </a:lnTo>
                <a:lnTo>
                  <a:pt x="7610" y="5477"/>
                </a:lnTo>
                <a:lnTo>
                  <a:pt x="7727" y="5383"/>
                </a:lnTo>
                <a:lnTo>
                  <a:pt x="7790" y="5146"/>
                </a:lnTo>
                <a:lnTo>
                  <a:pt x="7700" y="4999"/>
                </a:lnTo>
                <a:lnTo>
                  <a:pt x="7617" y="4969"/>
                </a:lnTo>
                <a:lnTo>
                  <a:pt x="7607" y="4832"/>
                </a:lnTo>
                <a:lnTo>
                  <a:pt x="7684" y="4790"/>
                </a:lnTo>
                <a:lnTo>
                  <a:pt x="7479" y="4557"/>
                </a:lnTo>
                <a:lnTo>
                  <a:pt x="7391" y="4403"/>
                </a:lnTo>
                <a:lnTo>
                  <a:pt x="7229" y="4306"/>
                </a:lnTo>
                <a:lnTo>
                  <a:pt x="7282" y="4215"/>
                </a:lnTo>
                <a:lnTo>
                  <a:pt x="7217" y="4132"/>
                </a:lnTo>
                <a:lnTo>
                  <a:pt x="7268" y="3816"/>
                </a:lnTo>
                <a:lnTo>
                  <a:pt x="7247" y="3793"/>
                </a:lnTo>
                <a:lnTo>
                  <a:pt x="7229" y="3775"/>
                </a:lnTo>
                <a:lnTo>
                  <a:pt x="7224" y="3703"/>
                </a:lnTo>
                <a:lnTo>
                  <a:pt x="7272" y="3371"/>
                </a:lnTo>
                <a:lnTo>
                  <a:pt x="7080" y="3341"/>
                </a:lnTo>
                <a:lnTo>
                  <a:pt x="6986" y="3219"/>
                </a:lnTo>
                <a:lnTo>
                  <a:pt x="7365" y="2922"/>
                </a:lnTo>
                <a:lnTo>
                  <a:pt x="7396" y="2820"/>
                </a:lnTo>
                <a:lnTo>
                  <a:pt x="7401" y="2804"/>
                </a:lnTo>
                <a:lnTo>
                  <a:pt x="7424" y="2729"/>
                </a:lnTo>
                <a:lnTo>
                  <a:pt x="7399" y="2382"/>
                </a:lnTo>
                <a:lnTo>
                  <a:pt x="7365" y="2292"/>
                </a:lnTo>
                <a:lnTo>
                  <a:pt x="7319" y="2177"/>
                </a:lnTo>
                <a:lnTo>
                  <a:pt x="7256" y="2101"/>
                </a:lnTo>
                <a:lnTo>
                  <a:pt x="7121" y="1943"/>
                </a:lnTo>
                <a:lnTo>
                  <a:pt x="7058" y="1869"/>
                </a:lnTo>
                <a:lnTo>
                  <a:pt x="7035" y="1558"/>
                </a:lnTo>
                <a:lnTo>
                  <a:pt x="6950" y="1490"/>
                </a:lnTo>
                <a:lnTo>
                  <a:pt x="6903" y="1333"/>
                </a:lnTo>
                <a:lnTo>
                  <a:pt x="6891" y="1153"/>
                </a:lnTo>
                <a:lnTo>
                  <a:pt x="6888" y="1102"/>
                </a:lnTo>
                <a:lnTo>
                  <a:pt x="6643" y="938"/>
                </a:lnTo>
                <a:lnTo>
                  <a:pt x="6481" y="906"/>
                </a:lnTo>
                <a:lnTo>
                  <a:pt x="6290" y="793"/>
                </a:lnTo>
                <a:lnTo>
                  <a:pt x="6284" y="789"/>
                </a:lnTo>
                <a:lnTo>
                  <a:pt x="6289" y="778"/>
                </a:lnTo>
                <a:lnTo>
                  <a:pt x="6355" y="659"/>
                </a:lnTo>
                <a:lnTo>
                  <a:pt x="6238" y="669"/>
                </a:lnTo>
                <a:lnTo>
                  <a:pt x="6274" y="652"/>
                </a:lnTo>
                <a:lnTo>
                  <a:pt x="6300" y="497"/>
                </a:lnTo>
                <a:lnTo>
                  <a:pt x="6258" y="345"/>
                </a:lnTo>
                <a:lnTo>
                  <a:pt x="6254" y="330"/>
                </a:lnTo>
                <a:lnTo>
                  <a:pt x="6251" y="313"/>
                </a:lnTo>
                <a:lnTo>
                  <a:pt x="6207" y="226"/>
                </a:lnTo>
                <a:lnTo>
                  <a:pt x="6115" y="52"/>
                </a:lnTo>
                <a:lnTo>
                  <a:pt x="59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026;p51">
            <a:extLst>
              <a:ext uri="{FF2B5EF4-FFF2-40B4-BE49-F238E27FC236}">
                <a16:creationId xmlns:a16="http://schemas.microsoft.com/office/drawing/2014/main" id="{A6B06759-48C9-A548-52D8-72F089DECF71}"/>
              </a:ext>
            </a:extLst>
          </p:cNvPr>
          <p:cNvSpPr/>
          <p:nvPr/>
        </p:nvSpPr>
        <p:spPr>
          <a:xfrm>
            <a:off x="2452339" y="2808223"/>
            <a:ext cx="582171" cy="532239"/>
          </a:xfrm>
          <a:custGeom>
            <a:avLst/>
            <a:gdLst/>
            <a:ahLst/>
            <a:cxnLst/>
            <a:rect l="l" t="t" r="r" b="b"/>
            <a:pathLst>
              <a:path w="7858" h="7184" extrusionOk="0">
                <a:moveTo>
                  <a:pt x="5952" y="70"/>
                </a:moveTo>
                <a:lnTo>
                  <a:pt x="6119" y="114"/>
                </a:lnTo>
                <a:lnTo>
                  <a:pt x="6246" y="356"/>
                </a:lnTo>
                <a:lnTo>
                  <a:pt x="6294" y="534"/>
                </a:lnTo>
                <a:lnTo>
                  <a:pt x="6272" y="664"/>
                </a:lnTo>
                <a:lnTo>
                  <a:pt x="6252" y="673"/>
                </a:lnTo>
                <a:cubicBezTo>
                  <a:pt x="6238" y="680"/>
                  <a:pt x="6231" y="695"/>
                  <a:pt x="6234" y="711"/>
                </a:cubicBezTo>
                <a:cubicBezTo>
                  <a:pt x="6238" y="726"/>
                  <a:pt x="6251" y="736"/>
                  <a:pt x="6266" y="736"/>
                </a:cubicBezTo>
                <a:cubicBezTo>
                  <a:pt x="6267" y="736"/>
                  <a:pt x="6267" y="736"/>
                  <a:pt x="6268" y="736"/>
                </a:cubicBezTo>
                <a:lnTo>
                  <a:pt x="6324" y="732"/>
                </a:lnTo>
                <a:lnTo>
                  <a:pt x="6283" y="807"/>
                </a:lnTo>
                <a:cubicBezTo>
                  <a:pt x="6273" y="822"/>
                  <a:pt x="6285" y="846"/>
                  <a:pt x="6300" y="856"/>
                </a:cubicBezTo>
                <a:lnTo>
                  <a:pt x="6492" y="968"/>
                </a:lnTo>
                <a:cubicBezTo>
                  <a:pt x="6494" y="970"/>
                  <a:pt x="6498" y="972"/>
                  <a:pt x="6502" y="972"/>
                </a:cubicBezTo>
                <a:lnTo>
                  <a:pt x="6658" y="1002"/>
                </a:lnTo>
                <a:lnTo>
                  <a:pt x="6883" y="1153"/>
                </a:lnTo>
                <a:lnTo>
                  <a:pt x="6900" y="1376"/>
                </a:lnTo>
                <a:lnTo>
                  <a:pt x="6947" y="1534"/>
                </a:lnTo>
                <a:cubicBezTo>
                  <a:pt x="6949" y="1540"/>
                  <a:pt x="6952" y="1546"/>
                  <a:pt x="6957" y="1550"/>
                </a:cubicBezTo>
                <a:lnTo>
                  <a:pt x="7032" y="1608"/>
                </a:lnTo>
                <a:lnTo>
                  <a:pt x="7053" y="1905"/>
                </a:lnTo>
                <a:cubicBezTo>
                  <a:pt x="7053" y="1914"/>
                  <a:pt x="7055" y="1920"/>
                  <a:pt x="7060" y="1925"/>
                </a:cubicBezTo>
                <a:lnTo>
                  <a:pt x="7320" y="2230"/>
                </a:lnTo>
                <a:lnTo>
                  <a:pt x="7397" y="2424"/>
                </a:lnTo>
                <a:lnTo>
                  <a:pt x="7420" y="2761"/>
                </a:lnTo>
                <a:lnTo>
                  <a:pt x="7365" y="2939"/>
                </a:lnTo>
                <a:lnTo>
                  <a:pt x="6996" y="3230"/>
                </a:lnTo>
                <a:cubicBezTo>
                  <a:pt x="6982" y="3240"/>
                  <a:pt x="6980" y="3261"/>
                  <a:pt x="6991" y="3274"/>
                </a:cubicBezTo>
                <a:lnTo>
                  <a:pt x="7085" y="3398"/>
                </a:lnTo>
                <a:cubicBezTo>
                  <a:pt x="7091" y="3405"/>
                  <a:pt x="7098" y="3409"/>
                  <a:pt x="7106" y="3410"/>
                </a:cubicBezTo>
                <a:lnTo>
                  <a:pt x="7267" y="3435"/>
                </a:lnTo>
                <a:lnTo>
                  <a:pt x="7222" y="3742"/>
                </a:lnTo>
                <a:lnTo>
                  <a:pt x="7227" y="3814"/>
                </a:lnTo>
                <a:cubicBezTo>
                  <a:pt x="7227" y="3821"/>
                  <a:pt x="7231" y="3829"/>
                  <a:pt x="7236" y="3835"/>
                </a:cubicBezTo>
                <a:lnTo>
                  <a:pt x="7264" y="3863"/>
                </a:lnTo>
                <a:lnTo>
                  <a:pt x="7217" y="4163"/>
                </a:lnTo>
                <a:cubicBezTo>
                  <a:pt x="7216" y="4170"/>
                  <a:pt x="7218" y="4179"/>
                  <a:pt x="7223" y="4188"/>
                </a:cubicBezTo>
                <a:lnTo>
                  <a:pt x="7275" y="4253"/>
                </a:lnTo>
                <a:lnTo>
                  <a:pt x="7233" y="4325"/>
                </a:lnTo>
                <a:cubicBezTo>
                  <a:pt x="7225" y="4341"/>
                  <a:pt x="7229" y="4360"/>
                  <a:pt x="7246" y="4370"/>
                </a:cubicBezTo>
                <a:lnTo>
                  <a:pt x="7399" y="4463"/>
                </a:lnTo>
                <a:lnTo>
                  <a:pt x="7487" y="4615"/>
                </a:lnTo>
                <a:lnTo>
                  <a:pt x="7665" y="4817"/>
                </a:lnTo>
                <a:lnTo>
                  <a:pt x="7624" y="4839"/>
                </a:lnTo>
                <a:cubicBezTo>
                  <a:pt x="7612" y="4846"/>
                  <a:pt x="7606" y="4857"/>
                  <a:pt x="7607" y="4871"/>
                </a:cubicBezTo>
                <a:lnTo>
                  <a:pt x="7616" y="5007"/>
                </a:lnTo>
                <a:cubicBezTo>
                  <a:pt x="7616" y="5021"/>
                  <a:pt x="7626" y="5031"/>
                  <a:pt x="7637" y="5036"/>
                </a:cubicBezTo>
                <a:lnTo>
                  <a:pt x="7709" y="5063"/>
                </a:lnTo>
                <a:lnTo>
                  <a:pt x="7785" y="5188"/>
                </a:lnTo>
                <a:lnTo>
                  <a:pt x="7728" y="5402"/>
                </a:lnTo>
                <a:lnTo>
                  <a:pt x="7629" y="5481"/>
                </a:lnTo>
                <a:lnTo>
                  <a:pt x="7431" y="5468"/>
                </a:lnTo>
                <a:cubicBezTo>
                  <a:pt x="7429" y="5468"/>
                  <a:pt x="7428" y="5467"/>
                  <a:pt x="7426" y="5467"/>
                </a:cubicBezTo>
                <a:cubicBezTo>
                  <a:pt x="7419" y="5467"/>
                  <a:pt x="7412" y="5472"/>
                  <a:pt x="7407" y="5477"/>
                </a:cubicBezTo>
                <a:lnTo>
                  <a:pt x="7203" y="5680"/>
                </a:lnTo>
                <a:cubicBezTo>
                  <a:pt x="7201" y="5683"/>
                  <a:pt x="7199" y="5685"/>
                  <a:pt x="7197" y="5689"/>
                </a:cubicBezTo>
                <a:lnTo>
                  <a:pt x="7140" y="5812"/>
                </a:lnTo>
                <a:lnTo>
                  <a:pt x="7065" y="5992"/>
                </a:lnTo>
                <a:lnTo>
                  <a:pt x="6965" y="6025"/>
                </a:lnTo>
                <a:cubicBezTo>
                  <a:pt x="6957" y="6027"/>
                  <a:pt x="6951" y="6032"/>
                  <a:pt x="6947" y="6038"/>
                </a:cubicBezTo>
                <a:lnTo>
                  <a:pt x="6863" y="6167"/>
                </a:lnTo>
                <a:cubicBezTo>
                  <a:pt x="6862" y="6171"/>
                  <a:pt x="6860" y="6173"/>
                  <a:pt x="6858" y="6177"/>
                </a:cubicBezTo>
                <a:lnTo>
                  <a:pt x="6825" y="6320"/>
                </a:lnTo>
                <a:lnTo>
                  <a:pt x="6790" y="6563"/>
                </a:lnTo>
                <a:lnTo>
                  <a:pt x="6804" y="6775"/>
                </a:lnTo>
                <a:lnTo>
                  <a:pt x="6783" y="6859"/>
                </a:lnTo>
                <a:cubicBezTo>
                  <a:pt x="6782" y="6863"/>
                  <a:pt x="6782" y="6869"/>
                  <a:pt x="6782" y="6872"/>
                </a:cubicBezTo>
                <a:lnTo>
                  <a:pt x="6796" y="6975"/>
                </a:lnTo>
                <a:lnTo>
                  <a:pt x="6737" y="7072"/>
                </a:lnTo>
                <a:lnTo>
                  <a:pt x="6711" y="6984"/>
                </a:lnTo>
                <a:cubicBezTo>
                  <a:pt x="6706" y="6970"/>
                  <a:pt x="6694" y="6960"/>
                  <a:pt x="6679" y="6960"/>
                </a:cubicBezTo>
                <a:cubicBezTo>
                  <a:pt x="6679" y="6960"/>
                  <a:pt x="6678" y="6960"/>
                  <a:pt x="6676" y="6959"/>
                </a:cubicBezTo>
                <a:lnTo>
                  <a:pt x="6371" y="6981"/>
                </a:lnTo>
                <a:lnTo>
                  <a:pt x="6148" y="6787"/>
                </a:lnTo>
                <a:lnTo>
                  <a:pt x="6033" y="6695"/>
                </a:lnTo>
                <a:cubicBezTo>
                  <a:pt x="6027" y="6690"/>
                  <a:pt x="6021" y="6688"/>
                  <a:pt x="6014" y="6688"/>
                </a:cubicBezTo>
                <a:cubicBezTo>
                  <a:pt x="6013" y="6688"/>
                  <a:pt x="6011" y="6688"/>
                  <a:pt x="6010" y="6689"/>
                </a:cubicBezTo>
                <a:lnTo>
                  <a:pt x="5929" y="6694"/>
                </a:lnTo>
                <a:lnTo>
                  <a:pt x="5809" y="6501"/>
                </a:lnTo>
                <a:cubicBezTo>
                  <a:pt x="5804" y="6492"/>
                  <a:pt x="5794" y="6487"/>
                  <a:pt x="5784" y="6485"/>
                </a:cubicBezTo>
                <a:cubicBezTo>
                  <a:pt x="5782" y="6485"/>
                  <a:pt x="5780" y="6485"/>
                  <a:pt x="5779" y="6485"/>
                </a:cubicBezTo>
                <a:cubicBezTo>
                  <a:pt x="5770" y="6485"/>
                  <a:pt x="5762" y="6489"/>
                  <a:pt x="5757" y="6496"/>
                </a:cubicBezTo>
                <a:lnTo>
                  <a:pt x="5660" y="6605"/>
                </a:lnTo>
                <a:lnTo>
                  <a:pt x="5565" y="6722"/>
                </a:lnTo>
                <a:lnTo>
                  <a:pt x="5296" y="6826"/>
                </a:lnTo>
                <a:lnTo>
                  <a:pt x="5276" y="6553"/>
                </a:lnTo>
                <a:cubicBezTo>
                  <a:pt x="5275" y="6540"/>
                  <a:pt x="5267" y="6529"/>
                  <a:pt x="5254" y="6525"/>
                </a:cubicBezTo>
                <a:cubicBezTo>
                  <a:pt x="5250" y="6523"/>
                  <a:pt x="5246" y="6523"/>
                  <a:pt x="5242" y="6523"/>
                </a:cubicBezTo>
                <a:cubicBezTo>
                  <a:pt x="5233" y="6523"/>
                  <a:pt x="5225" y="6526"/>
                  <a:pt x="5219" y="6532"/>
                </a:cubicBezTo>
                <a:lnTo>
                  <a:pt x="5126" y="6631"/>
                </a:lnTo>
                <a:lnTo>
                  <a:pt x="5051" y="6636"/>
                </a:lnTo>
                <a:lnTo>
                  <a:pt x="4946" y="6552"/>
                </a:lnTo>
                <a:cubicBezTo>
                  <a:pt x="4940" y="6547"/>
                  <a:pt x="4932" y="6545"/>
                  <a:pt x="4925" y="6545"/>
                </a:cubicBezTo>
                <a:cubicBezTo>
                  <a:pt x="4920" y="6545"/>
                  <a:pt x="4914" y="6546"/>
                  <a:pt x="4909" y="6549"/>
                </a:cubicBezTo>
                <a:lnTo>
                  <a:pt x="4700" y="6666"/>
                </a:lnTo>
                <a:cubicBezTo>
                  <a:pt x="4687" y="6672"/>
                  <a:pt x="4681" y="6683"/>
                  <a:pt x="4682" y="6696"/>
                </a:cubicBezTo>
                <a:lnTo>
                  <a:pt x="4691" y="6799"/>
                </a:lnTo>
                <a:lnTo>
                  <a:pt x="4650" y="6842"/>
                </a:lnTo>
                <a:lnTo>
                  <a:pt x="4640" y="6700"/>
                </a:lnTo>
                <a:cubicBezTo>
                  <a:pt x="4639" y="6693"/>
                  <a:pt x="4634" y="6683"/>
                  <a:pt x="4628" y="6678"/>
                </a:cubicBezTo>
                <a:lnTo>
                  <a:pt x="4519" y="6584"/>
                </a:lnTo>
                <a:cubicBezTo>
                  <a:pt x="4512" y="6579"/>
                  <a:pt x="4505" y="6576"/>
                  <a:pt x="4497" y="6576"/>
                </a:cubicBezTo>
                <a:cubicBezTo>
                  <a:pt x="4489" y="6576"/>
                  <a:pt x="4481" y="6579"/>
                  <a:pt x="4474" y="6585"/>
                </a:cubicBezTo>
                <a:lnTo>
                  <a:pt x="4374" y="6686"/>
                </a:lnTo>
                <a:lnTo>
                  <a:pt x="4286" y="6693"/>
                </a:lnTo>
                <a:cubicBezTo>
                  <a:pt x="4276" y="6693"/>
                  <a:pt x="4268" y="6698"/>
                  <a:pt x="4263" y="6704"/>
                </a:cubicBezTo>
                <a:lnTo>
                  <a:pt x="4185" y="6802"/>
                </a:lnTo>
                <a:lnTo>
                  <a:pt x="4093" y="6718"/>
                </a:lnTo>
                <a:cubicBezTo>
                  <a:pt x="4088" y="6711"/>
                  <a:pt x="4080" y="6708"/>
                  <a:pt x="4071" y="6708"/>
                </a:cubicBezTo>
                <a:cubicBezTo>
                  <a:pt x="4070" y="6708"/>
                  <a:pt x="4069" y="6708"/>
                  <a:pt x="4068" y="6708"/>
                </a:cubicBezTo>
                <a:lnTo>
                  <a:pt x="3867" y="6723"/>
                </a:lnTo>
                <a:lnTo>
                  <a:pt x="3645" y="6539"/>
                </a:lnTo>
                <a:lnTo>
                  <a:pt x="3536" y="6438"/>
                </a:lnTo>
                <a:cubicBezTo>
                  <a:pt x="3530" y="6432"/>
                  <a:pt x="3522" y="6428"/>
                  <a:pt x="3514" y="6428"/>
                </a:cubicBezTo>
                <a:cubicBezTo>
                  <a:pt x="3513" y="6428"/>
                  <a:pt x="3512" y="6428"/>
                  <a:pt x="3511" y="6428"/>
                </a:cubicBezTo>
                <a:lnTo>
                  <a:pt x="3302" y="6443"/>
                </a:lnTo>
                <a:lnTo>
                  <a:pt x="3091" y="6361"/>
                </a:lnTo>
                <a:lnTo>
                  <a:pt x="2983" y="6261"/>
                </a:lnTo>
                <a:lnTo>
                  <a:pt x="2753" y="5965"/>
                </a:lnTo>
                <a:cubicBezTo>
                  <a:pt x="2746" y="5958"/>
                  <a:pt x="2737" y="5952"/>
                  <a:pt x="2728" y="5952"/>
                </a:cubicBezTo>
                <a:cubicBezTo>
                  <a:pt x="2727" y="5952"/>
                  <a:pt x="2725" y="5952"/>
                  <a:pt x="2724" y="5952"/>
                </a:cubicBezTo>
                <a:cubicBezTo>
                  <a:pt x="2717" y="5952"/>
                  <a:pt x="2708" y="5957"/>
                  <a:pt x="2703" y="5963"/>
                </a:cubicBezTo>
                <a:lnTo>
                  <a:pt x="2623" y="6049"/>
                </a:lnTo>
                <a:lnTo>
                  <a:pt x="2530" y="5974"/>
                </a:lnTo>
                <a:cubicBezTo>
                  <a:pt x="2525" y="5969"/>
                  <a:pt x="2517" y="5966"/>
                  <a:pt x="2509" y="5966"/>
                </a:cubicBezTo>
                <a:cubicBezTo>
                  <a:pt x="2508" y="5966"/>
                  <a:pt x="2507" y="5966"/>
                  <a:pt x="2506" y="5966"/>
                </a:cubicBezTo>
                <a:lnTo>
                  <a:pt x="2180" y="5990"/>
                </a:lnTo>
                <a:cubicBezTo>
                  <a:pt x="2167" y="5990"/>
                  <a:pt x="2155" y="5999"/>
                  <a:pt x="2151" y="6012"/>
                </a:cubicBezTo>
                <a:cubicBezTo>
                  <a:pt x="2147" y="6025"/>
                  <a:pt x="2151" y="6038"/>
                  <a:pt x="2162" y="6047"/>
                </a:cubicBezTo>
                <a:lnTo>
                  <a:pt x="2214" y="6089"/>
                </a:lnTo>
                <a:lnTo>
                  <a:pt x="2188" y="6090"/>
                </a:lnTo>
                <a:cubicBezTo>
                  <a:pt x="2178" y="6090"/>
                  <a:pt x="2170" y="6095"/>
                  <a:pt x="2165" y="6101"/>
                </a:cubicBezTo>
                <a:lnTo>
                  <a:pt x="2072" y="6217"/>
                </a:lnTo>
                <a:cubicBezTo>
                  <a:pt x="2072" y="6219"/>
                  <a:pt x="2071" y="6219"/>
                  <a:pt x="2071" y="6220"/>
                </a:cubicBezTo>
                <a:lnTo>
                  <a:pt x="2010" y="6120"/>
                </a:lnTo>
                <a:lnTo>
                  <a:pt x="2001" y="6112"/>
                </a:lnTo>
                <a:lnTo>
                  <a:pt x="1886" y="6018"/>
                </a:lnTo>
                <a:cubicBezTo>
                  <a:pt x="1880" y="6014"/>
                  <a:pt x="1873" y="6011"/>
                  <a:pt x="1865" y="6011"/>
                </a:cubicBezTo>
                <a:cubicBezTo>
                  <a:pt x="1864" y="6011"/>
                  <a:pt x="1862" y="6012"/>
                  <a:pt x="1861" y="6012"/>
                </a:cubicBezTo>
                <a:lnTo>
                  <a:pt x="1724" y="6021"/>
                </a:lnTo>
                <a:lnTo>
                  <a:pt x="1724" y="6021"/>
                </a:lnTo>
                <a:lnTo>
                  <a:pt x="1874" y="5847"/>
                </a:lnTo>
                <a:cubicBezTo>
                  <a:pt x="1879" y="5841"/>
                  <a:pt x="1881" y="5834"/>
                  <a:pt x="1881" y="5824"/>
                </a:cubicBezTo>
                <a:cubicBezTo>
                  <a:pt x="1880" y="5815"/>
                  <a:pt x="1876" y="5808"/>
                  <a:pt x="1870" y="5802"/>
                </a:cubicBezTo>
                <a:lnTo>
                  <a:pt x="1754" y="5701"/>
                </a:lnTo>
                <a:cubicBezTo>
                  <a:pt x="1749" y="5697"/>
                  <a:pt x="1741" y="5694"/>
                  <a:pt x="1734" y="5694"/>
                </a:cubicBezTo>
                <a:cubicBezTo>
                  <a:pt x="1733" y="5694"/>
                  <a:pt x="1732" y="5694"/>
                  <a:pt x="1730" y="5694"/>
                </a:cubicBezTo>
                <a:lnTo>
                  <a:pt x="1521" y="5709"/>
                </a:lnTo>
                <a:lnTo>
                  <a:pt x="1311" y="5617"/>
                </a:lnTo>
                <a:cubicBezTo>
                  <a:pt x="1307" y="5616"/>
                  <a:pt x="1304" y="5614"/>
                  <a:pt x="1300" y="5614"/>
                </a:cubicBezTo>
                <a:cubicBezTo>
                  <a:pt x="1298" y="5614"/>
                  <a:pt x="1297" y="5614"/>
                  <a:pt x="1295" y="5615"/>
                </a:cubicBezTo>
                <a:lnTo>
                  <a:pt x="1199" y="5621"/>
                </a:lnTo>
                <a:lnTo>
                  <a:pt x="1094" y="5529"/>
                </a:lnTo>
                <a:cubicBezTo>
                  <a:pt x="1089" y="5524"/>
                  <a:pt x="1082" y="5521"/>
                  <a:pt x="1076" y="5521"/>
                </a:cubicBezTo>
                <a:cubicBezTo>
                  <a:pt x="1074" y="5521"/>
                  <a:pt x="1073" y="5521"/>
                  <a:pt x="1071" y="5521"/>
                </a:cubicBezTo>
                <a:lnTo>
                  <a:pt x="995" y="5527"/>
                </a:lnTo>
                <a:lnTo>
                  <a:pt x="968" y="5139"/>
                </a:lnTo>
                <a:cubicBezTo>
                  <a:pt x="967" y="5123"/>
                  <a:pt x="953" y="5110"/>
                  <a:pt x="938" y="5110"/>
                </a:cubicBezTo>
                <a:cubicBezTo>
                  <a:pt x="936" y="5110"/>
                  <a:pt x="934" y="5110"/>
                  <a:pt x="933" y="5110"/>
                </a:cubicBezTo>
                <a:lnTo>
                  <a:pt x="829" y="5117"/>
                </a:lnTo>
                <a:cubicBezTo>
                  <a:pt x="828" y="5117"/>
                  <a:pt x="822" y="5118"/>
                  <a:pt x="819" y="5118"/>
                </a:cubicBezTo>
                <a:lnTo>
                  <a:pt x="671" y="5152"/>
                </a:lnTo>
                <a:cubicBezTo>
                  <a:pt x="662" y="5154"/>
                  <a:pt x="656" y="5158"/>
                  <a:pt x="651" y="5164"/>
                </a:cubicBezTo>
                <a:lnTo>
                  <a:pt x="629" y="4851"/>
                </a:lnTo>
                <a:lnTo>
                  <a:pt x="713" y="4746"/>
                </a:lnTo>
                <a:cubicBezTo>
                  <a:pt x="722" y="4736"/>
                  <a:pt x="724" y="4722"/>
                  <a:pt x="717" y="4710"/>
                </a:cubicBezTo>
                <a:cubicBezTo>
                  <a:pt x="711" y="4701"/>
                  <a:pt x="702" y="4693"/>
                  <a:pt x="691" y="4693"/>
                </a:cubicBezTo>
                <a:cubicBezTo>
                  <a:pt x="689" y="4693"/>
                  <a:pt x="688" y="4693"/>
                  <a:pt x="686" y="4694"/>
                </a:cubicBezTo>
                <a:lnTo>
                  <a:pt x="617" y="4699"/>
                </a:lnTo>
                <a:lnTo>
                  <a:pt x="575" y="4095"/>
                </a:lnTo>
                <a:cubicBezTo>
                  <a:pt x="575" y="4090"/>
                  <a:pt x="573" y="4084"/>
                  <a:pt x="570" y="4079"/>
                </a:cubicBezTo>
                <a:lnTo>
                  <a:pt x="443" y="3877"/>
                </a:lnTo>
                <a:lnTo>
                  <a:pt x="428" y="3684"/>
                </a:lnTo>
                <a:lnTo>
                  <a:pt x="527" y="3576"/>
                </a:lnTo>
                <a:cubicBezTo>
                  <a:pt x="536" y="3566"/>
                  <a:pt x="537" y="3551"/>
                  <a:pt x="532" y="3540"/>
                </a:cubicBezTo>
                <a:cubicBezTo>
                  <a:pt x="528" y="3530"/>
                  <a:pt x="518" y="3522"/>
                  <a:pt x="506" y="3522"/>
                </a:cubicBezTo>
                <a:cubicBezTo>
                  <a:pt x="505" y="3522"/>
                  <a:pt x="503" y="3522"/>
                  <a:pt x="501" y="3522"/>
                </a:cubicBezTo>
                <a:lnTo>
                  <a:pt x="398" y="3529"/>
                </a:lnTo>
                <a:lnTo>
                  <a:pt x="309" y="3446"/>
                </a:lnTo>
                <a:lnTo>
                  <a:pt x="303" y="3357"/>
                </a:lnTo>
                <a:cubicBezTo>
                  <a:pt x="302" y="3347"/>
                  <a:pt x="298" y="3340"/>
                  <a:pt x="292" y="3335"/>
                </a:cubicBezTo>
                <a:lnTo>
                  <a:pt x="179" y="3237"/>
                </a:lnTo>
                <a:lnTo>
                  <a:pt x="70" y="3054"/>
                </a:lnTo>
                <a:lnTo>
                  <a:pt x="157" y="2961"/>
                </a:lnTo>
                <a:lnTo>
                  <a:pt x="257" y="2837"/>
                </a:lnTo>
                <a:cubicBezTo>
                  <a:pt x="261" y="2831"/>
                  <a:pt x="264" y="2821"/>
                  <a:pt x="264" y="2814"/>
                </a:cubicBezTo>
                <a:lnTo>
                  <a:pt x="234" y="2398"/>
                </a:lnTo>
                <a:lnTo>
                  <a:pt x="235" y="2315"/>
                </a:lnTo>
                <a:lnTo>
                  <a:pt x="306" y="2395"/>
                </a:lnTo>
                <a:cubicBezTo>
                  <a:pt x="312" y="2400"/>
                  <a:pt x="320" y="2405"/>
                  <a:pt x="329" y="2405"/>
                </a:cubicBezTo>
                <a:cubicBezTo>
                  <a:pt x="330" y="2405"/>
                  <a:pt x="332" y="2405"/>
                  <a:pt x="333" y="2405"/>
                </a:cubicBezTo>
                <a:lnTo>
                  <a:pt x="485" y="2395"/>
                </a:lnTo>
                <a:lnTo>
                  <a:pt x="507" y="2404"/>
                </a:lnTo>
                <a:cubicBezTo>
                  <a:pt x="511" y="2405"/>
                  <a:pt x="515" y="2406"/>
                  <a:pt x="519" y="2406"/>
                </a:cubicBezTo>
                <a:cubicBezTo>
                  <a:pt x="526" y="2406"/>
                  <a:pt x="533" y="2404"/>
                  <a:pt x="538" y="2400"/>
                </a:cubicBezTo>
                <a:cubicBezTo>
                  <a:pt x="548" y="2394"/>
                  <a:pt x="553" y="2383"/>
                  <a:pt x="552" y="2372"/>
                </a:cubicBezTo>
                <a:lnTo>
                  <a:pt x="544" y="2256"/>
                </a:lnTo>
                <a:cubicBezTo>
                  <a:pt x="542" y="2247"/>
                  <a:pt x="538" y="2238"/>
                  <a:pt x="532" y="2233"/>
                </a:cubicBezTo>
                <a:lnTo>
                  <a:pt x="449" y="2162"/>
                </a:lnTo>
                <a:lnTo>
                  <a:pt x="521" y="2079"/>
                </a:lnTo>
                <a:cubicBezTo>
                  <a:pt x="523" y="2076"/>
                  <a:pt x="525" y="2074"/>
                  <a:pt x="526" y="2070"/>
                </a:cubicBezTo>
                <a:lnTo>
                  <a:pt x="614" y="1853"/>
                </a:lnTo>
                <a:lnTo>
                  <a:pt x="807" y="1739"/>
                </a:lnTo>
                <a:lnTo>
                  <a:pt x="1226" y="1709"/>
                </a:lnTo>
                <a:cubicBezTo>
                  <a:pt x="1234" y="1707"/>
                  <a:pt x="1243" y="1704"/>
                  <a:pt x="1248" y="1697"/>
                </a:cubicBezTo>
                <a:cubicBezTo>
                  <a:pt x="1254" y="1691"/>
                  <a:pt x="1256" y="1683"/>
                  <a:pt x="1256" y="1674"/>
                </a:cubicBezTo>
                <a:lnTo>
                  <a:pt x="1250" y="1598"/>
                </a:lnTo>
                <a:lnTo>
                  <a:pt x="1326" y="1593"/>
                </a:lnTo>
                <a:cubicBezTo>
                  <a:pt x="1335" y="1592"/>
                  <a:pt x="1343" y="1588"/>
                  <a:pt x="1348" y="1581"/>
                </a:cubicBezTo>
                <a:lnTo>
                  <a:pt x="1441" y="1476"/>
                </a:lnTo>
                <a:lnTo>
                  <a:pt x="1536" y="1470"/>
                </a:lnTo>
                <a:cubicBezTo>
                  <a:pt x="1545" y="1468"/>
                  <a:pt x="1552" y="1466"/>
                  <a:pt x="1558" y="1460"/>
                </a:cubicBezTo>
                <a:lnTo>
                  <a:pt x="1660" y="1350"/>
                </a:lnTo>
                <a:lnTo>
                  <a:pt x="1762" y="1232"/>
                </a:lnTo>
                <a:lnTo>
                  <a:pt x="1833" y="1137"/>
                </a:lnTo>
                <a:lnTo>
                  <a:pt x="1922" y="1221"/>
                </a:lnTo>
                <a:cubicBezTo>
                  <a:pt x="1927" y="1226"/>
                  <a:pt x="1934" y="1230"/>
                  <a:pt x="1941" y="1230"/>
                </a:cubicBezTo>
                <a:cubicBezTo>
                  <a:pt x="1943" y="1230"/>
                  <a:pt x="1945" y="1230"/>
                  <a:pt x="1947" y="1229"/>
                </a:cubicBezTo>
                <a:cubicBezTo>
                  <a:pt x="1956" y="1229"/>
                  <a:pt x="1965" y="1225"/>
                  <a:pt x="1970" y="1218"/>
                </a:cubicBezTo>
                <a:lnTo>
                  <a:pt x="2063" y="1106"/>
                </a:lnTo>
                <a:lnTo>
                  <a:pt x="2157" y="1098"/>
                </a:lnTo>
                <a:cubicBezTo>
                  <a:pt x="2176" y="1097"/>
                  <a:pt x="2189" y="1082"/>
                  <a:pt x="2188" y="1064"/>
                </a:cubicBezTo>
                <a:lnTo>
                  <a:pt x="2182" y="996"/>
                </a:lnTo>
                <a:lnTo>
                  <a:pt x="2258" y="991"/>
                </a:lnTo>
                <a:cubicBezTo>
                  <a:pt x="2266" y="989"/>
                  <a:pt x="2275" y="986"/>
                  <a:pt x="2280" y="979"/>
                </a:cubicBezTo>
                <a:lnTo>
                  <a:pt x="2365" y="882"/>
                </a:lnTo>
                <a:lnTo>
                  <a:pt x="2560" y="966"/>
                </a:lnTo>
                <a:cubicBezTo>
                  <a:pt x="2564" y="968"/>
                  <a:pt x="2568" y="969"/>
                  <a:pt x="2571" y="969"/>
                </a:cubicBezTo>
                <a:cubicBezTo>
                  <a:pt x="2573" y="969"/>
                  <a:pt x="2574" y="969"/>
                  <a:pt x="2576" y="968"/>
                </a:cubicBezTo>
                <a:lnTo>
                  <a:pt x="2683" y="961"/>
                </a:lnTo>
                <a:cubicBezTo>
                  <a:pt x="2692" y="960"/>
                  <a:pt x="2701" y="956"/>
                  <a:pt x="2706" y="949"/>
                </a:cubicBezTo>
                <a:lnTo>
                  <a:pt x="2797" y="843"/>
                </a:lnTo>
                <a:lnTo>
                  <a:pt x="3077" y="824"/>
                </a:lnTo>
                <a:lnTo>
                  <a:pt x="3082" y="899"/>
                </a:lnTo>
                <a:cubicBezTo>
                  <a:pt x="3083" y="908"/>
                  <a:pt x="3087" y="916"/>
                  <a:pt x="3093" y="921"/>
                </a:cubicBezTo>
                <a:lnTo>
                  <a:pt x="3192" y="1007"/>
                </a:lnTo>
                <a:lnTo>
                  <a:pt x="3214" y="1319"/>
                </a:lnTo>
                <a:cubicBezTo>
                  <a:pt x="3214" y="1327"/>
                  <a:pt x="3219" y="1337"/>
                  <a:pt x="3227" y="1342"/>
                </a:cubicBezTo>
                <a:lnTo>
                  <a:pt x="3349" y="1442"/>
                </a:lnTo>
                <a:cubicBezTo>
                  <a:pt x="3355" y="1447"/>
                  <a:pt x="3362" y="1449"/>
                  <a:pt x="3369" y="1449"/>
                </a:cubicBezTo>
                <a:cubicBezTo>
                  <a:pt x="3374" y="1449"/>
                  <a:pt x="3378" y="1449"/>
                  <a:pt x="3383" y="1447"/>
                </a:cubicBezTo>
                <a:lnTo>
                  <a:pt x="3688" y="1319"/>
                </a:lnTo>
                <a:lnTo>
                  <a:pt x="3759" y="1314"/>
                </a:lnTo>
                <a:lnTo>
                  <a:pt x="3764" y="1389"/>
                </a:lnTo>
                <a:cubicBezTo>
                  <a:pt x="3765" y="1406"/>
                  <a:pt x="3781" y="1419"/>
                  <a:pt x="3796" y="1419"/>
                </a:cubicBezTo>
                <a:cubicBezTo>
                  <a:pt x="3797" y="1419"/>
                  <a:pt x="3798" y="1419"/>
                  <a:pt x="3799" y="1419"/>
                </a:cubicBezTo>
                <a:lnTo>
                  <a:pt x="4124" y="1395"/>
                </a:lnTo>
                <a:cubicBezTo>
                  <a:pt x="4133" y="1394"/>
                  <a:pt x="4141" y="1390"/>
                  <a:pt x="4146" y="1384"/>
                </a:cubicBezTo>
                <a:cubicBezTo>
                  <a:pt x="4151" y="1377"/>
                  <a:pt x="4154" y="1369"/>
                  <a:pt x="4154" y="1361"/>
                </a:cubicBezTo>
                <a:lnTo>
                  <a:pt x="4135" y="1075"/>
                </a:lnTo>
                <a:lnTo>
                  <a:pt x="4203" y="1070"/>
                </a:lnTo>
                <a:cubicBezTo>
                  <a:pt x="4213" y="1070"/>
                  <a:pt x="4222" y="1065"/>
                  <a:pt x="4227" y="1059"/>
                </a:cubicBezTo>
                <a:lnTo>
                  <a:pt x="4327" y="935"/>
                </a:lnTo>
                <a:cubicBezTo>
                  <a:pt x="4331" y="929"/>
                  <a:pt x="4333" y="919"/>
                  <a:pt x="4333" y="911"/>
                </a:cubicBezTo>
                <a:lnTo>
                  <a:pt x="4327" y="811"/>
                </a:lnTo>
                <a:cubicBezTo>
                  <a:pt x="4327" y="798"/>
                  <a:pt x="4317" y="786"/>
                  <a:pt x="4304" y="783"/>
                </a:cubicBezTo>
                <a:lnTo>
                  <a:pt x="4169" y="746"/>
                </a:lnTo>
                <a:lnTo>
                  <a:pt x="4302" y="621"/>
                </a:lnTo>
                <a:cubicBezTo>
                  <a:pt x="4311" y="614"/>
                  <a:pt x="4315" y="606"/>
                  <a:pt x="4313" y="595"/>
                </a:cubicBezTo>
                <a:lnTo>
                  <a:pt x="4306" y="504"/>
                </a:lnTo>
                <a:lnTo>
                  <a:pt x="4555" y="316"/>
                </a:lnTo>
                <a:lnTo>
                  <a:pt x="4573" y="576"/>
                </a:lnTo>
                <a:cubicBezTo>
                  <a:pt x="4575" y="585"/>
                  <a:pt x="4578" y="592"/>
                  <a:pt x="4585" y="597"/>
                </a:cubicBezTo>
                <a:cubicBezTo>
                  <a:pt x="4591" y="602"/>
                  <a:pt x="4597" y="606"/>
                  <a:pt x="4605" y="606"/>
                </a:cubicBezTo>
                <a:cubicBezTo>
                  <a:pt x="4606" y="606"/>
                  <a:pt x="4607" y="606"/>
                  <a:pt x="4608" y="606"/>
                </a:cubicBezTo>
                <a:lnTo>
                  <a:pt x="4818" y="591"/>
                </a:lnTo>
                <a:cubicBezTo>
                  <a:pt x="4826" y="590"/>
                  <a:pt x="4835" y="586"/>
                  <a:pt x="4841" y="580"/>
                </a:cubicBezTo>
                <a:lnTo>
                  <a:pt x="4941" y="463"/>
                </a:lnTo>
                <a:cubicBezTo>
                  <a:pt x="4943" y="461"/>
                  <a:pt x="4945" y="457"/>
                  <a:pt x="4946" y="455"/>
                </a:cubicBezTo>
                <a:lnTo>
                  <a:pt x="5039" y="236"/>
                </a:lnTo>
                <a:cubicBezTo>
                  <a:pt x="5044" y="226"/>
                  <a:pt x="5042" y="213"/>
                  <a:pt x="5035" y="205"/>
                </a:cubicBezTo>
                <a:cubicBezTo>
                  <a:pt x="5030" y="196"/>
                  <a:pt x="5019" y="191"/>
                  <a:pt x="5010" y="191"/>
                </a:cubicBezTo>
                <a:cubicBezTo>
                  <a:pt x="5009" y="191"/>
                  <a:pt x="5008" y="191"/>
                  <a:pt x="5007" y="191"/>
                </a:cubicBezTo>
                <a:lnTo>
                  <a:pt x="4931" y="197"/>
                </a:lnTo>
                <a:lnTo>
                  <a:pt x="4929" y="161"/>
                </a:lnTo>
                <a:lnTo>
                  <a:pt x="5010" y="155"/>
                </a:lnTo>
                <a:lnTo>
                  <a:pt x="5148" y="119"/>
                </a:lnTo>
                <a:lnTo>
                  <a:pt x="5227" y="217"/>
                </a:lnTo>
                <a:lnTo>
                  <a:pt x="5262" y="297"/>
                </a:lnTo>
                <a:cubicBezTo>
                  <a:pt x="5268" y="308"/>
                  <a:pt x="5278" y="317"/>
                  <a:pt x="5289" y="317"/>
                </a:cubicBezTo>
                <a:cubicBezTo>
                  <a:pt x="5291" y="317"/>
                  <a:pt x="5293" y="317"/>
                  <a:pt x="5295" y="316"/>
                </a:cubicBezTo>
                <a:lnTo>
                  <a:pt x="5663" y="290"/>
                </a:lnTo>
                <a:cubicBezTo>
                  <a:pt x="5671" y="290"/>
                  <a:pt x="5681" y="286"/>
                  <a:pt x="5686" y="279"/>
                </a:cubicBezTo>
                <a:lnTo>
                  <a:pt x="5802" y="132"/>
                </a:lnTo>
                <a:lnTo>
                  <a:pt x="5952" y="70"/>
                </a:lnTo>
                <a:close/>
                <a:moveTo>
                  <a:pt x="5954" y="0"/>
                </a:moveTo>
                <a:cubicBezTo>
                  <a:pt x="5950" y="0"/>
                  <a:pt x="5946" y="1"/>
                  <a:pt x="5942" y="3"/>
                </a:cubicBezTo>
                <a:lnTo>
                  <a:pt x="5775" y="73"/>
                </a:lnTo>
                <a:cubicBezTo>
                  <a:pt x="5769" y="76"/>
                  <a:pt x="5765" y="80"/>
                  <a:pt x="5761" y="83"/>
                </a:cubicBezTo>
                <a:lnTo>
                  <a:pt x="5650" y="227"/>
                </a:lnTo>
                <a:lnTo>
                  <a:pt x="5318" y="250"/>
                </a:lnTo>
                <a:lnTo>
                  <a:pt x="5291" y="187"/>
                </a:lnTo>
                <a:cubicBezTo>
                  <a:pt x="5291" y="185"/>
                  <a:pt x="5289" y="182"/>
                  <a:pt x="5287" y="180"/>
                </a:cubicBezTo>
                <a:lnTo>
                  <a:pt x="5192" y="61"/>
                </a:lnTo>
                <a:cubicBezTo>
                  <a:pt x="5187" y="53"/>
                  <a:pt x="5177" y="48"/>
                  <a:pt x="5168" y="48"/>
                </a:cubicBezTo>
                <a:cubicBezTo>
                  <a:pt x="5165" y="48"/>
                  <a:pt x="5162" y="49"/>
                  <a:pt x="5159" y="50"/>
                </a:cubicBezTo>
                <a:lnTo>
                  <a:pt x="5008" y="90"/>
                </a:lnTo>
                <a:lnTo>
                  <a:pt x="4900" y="98"/>
                </a:lnTo>
                <a:cubicBezTo>
                  <a:pt x="4881" y="99"/>
                  <a:pt x="4869" y="114"/>
                  <a:pt x="4870" y="133"/>
                </a:cubicBezTo>
                <a:lnTo>
                  <a:pt x="4876" y="233"/>
                </a:lnTo>
                <a:cubicBezTo>
                  <a:pt x="4878" y="242"/>
                  <a:pt x="4881" y="250"/>
                  <a:pt x="4888" y="255"/>
                </a:cubicBezTo>
                <a:cubicBezTo>
                  <a:pt x="4894" y="260"/>
                  <a:pt x="4900" y="263"/>
                  <a:pt x="4908" y="263"/>
                </a:cubicBezTo>
                <a:cubicBezTo>
                  <a:pt x="4909" y="263"/>
                  <a:pt x="4910" y="263"/>
                  <a:pt x="4911" y="263"/>
                </a:cubicBezTo>
                <a:lnTo>
                  <a:pt x="4967" y="259"/>
                </a:lnTo>
                <a:lnTo>
                  <a:pt x="4896" y="424"/>
                </a:lnTo>
                <a:lnTo>
                  <a:pt x="4807" y="525"/>
                </a:lnTo>
                <a:lnTo>
                  <a:pt x="4645" y="536"/>
                </a:lnTo>
                <a:lnTo>
                  <a:pt x="4624" y="250"/>
                </a:lnTo>
                <a:cubicBezTo>
                  <a:pt x="4623" y="238"/>
                  <a:pt x="4615" y="228"/>
                  <a:pt x="4604" y="223"/>
                </a:cubicBezTo>
                <a:cubicBezTo>
                  <a:pt x="4601" y="221"/>
                  <a:pt x="4597" y="220"/>
                  <a:pt x="4593" y="220"/>
                </a:cubicBezTo>
                <a:cubicBezTo>
                  <a:pt x="4585" y="220"/>
                  <a:pt x="4578" y="223"/>
                  <a:pt x="4572" y="227"/>
                </a:cubicBezTo>
                <a:lnTo>
                  <a:pt x="4261" y="460"/>
                </a:lnTo>
                <a:cubicBezTo>
                  <a:pt x="4251" y="466"/>
                  <a:pt x="4246" y="477"/>
                  <a:pt x="4248" y="488"/>
                </a:cubicBezTo>
                <a:lnTo>
                  <a:pt x="4254" y="582"/>
                </a:lnTo>
                <a:lnTo>
                  <a:pt x="4089" y="736"/>
                </a:lnTo>
                <a:cubicBezTo>
                  <a:pt x="4082" y="743"/>
                  <a:pt x="4077" y="755"/>
                  <a:pt x="4079" y="767"/>
                </a:cubicBezTo>
                <a:cubicBezTo>
                  <a:pt x="4083" y="779"/>
                  <a:pt x="4092" y="788"/>
                  <a:pt x="4103" y="790"/>
                </a:cubicBezTo>
                <a:lnTo>
                  <a:pt x="4274" y="836"/>
                </a:lnTo>
                <a:lnTo>
                  <a:pt x="4277" y="900"/>
                </a:lnTo>
                <a:lnTo>
                  <a:pt x="4194" y="1004"/>
                </a:lnTo>
                <a:lnTo>
                  <a:pt x="4105" y="1010"/>
                </a:lnTo>
                <a:cubicBezTo>
                  <a:pt x="4088" y="1011"/>
                  <a:pt x="4074" y="1027"/>
                  <a:pt x="4076" y="1045"/>
                </a:cubicBezTo>
                <a:lnTo>
                  <a:pt x="4095" y="1330"/>
                </a:lnTo>
                <a:lnTo>
                  <a:pt x="3835" y="1348"/>
                </a:lnTo>
                <a:lnTo>
                  <a:pt x="3830" y="1273"/>
                </a:lnTo>
                <a:cubicBezTo>
                  <a:pt x="3829" y="1256"/>
                  <a:pt x="3815" y="1243"/>
                  <a:pt x="3800" y="1243"/>
                </a:cubicBezTo>
                <a:cubicBezTo>
                  <a:pt x="3798" y="1243"/>
                  <a:pt x="3797" y="1243"/>
                  <a:pt x="3795" y="1243"/>
                </a:cubicBezTo>
                <a:lnTo>
                  <a:pt x="3687" y="1250"/>
                </a:lnTo>
                <a:cubicBezTo>
                  <a:pt x="3683" y="1250"/>
                  <a:pt x="3681" y="1252"/>
                  <a:pt x="3676" y="1253"/>
                </a:cubicBezTo>
                <a:lnTo>
                  <a:pt x="3384" y="1377"/>
                </a:lnTo>
                <a:lnTo>
                  <a:pt x="3287" y="1297"/>
                </a:lnTo>
                <a:lnTo>
                  <a:pt x="3265" y="987"/>
                </a:lnTo>
                <a:cubicBezTo>
                  <a:pt x="3264" y="979"/>
                  <a:pt x="3260" y="969"/>
                  <a:pt x="3254" y="964"/>
                </a:cubicBezTo>
                <a:lnTo>
                  <a:pt x="3155" y="880"/>
                </a:lnTo>
                <a:lnTo>
                  <a:pt x="3148" y="785"/>
                </a:lnTo>
                <a:cubicBezTo>
                  <a:pt x="3147" y="767"/>
                  <a:pt x="3131" y="754"/>
                  <a:pt x="3116" y="754"/>
                </a:cubicBezTo>
                <a:cubicBezTo>
                  <a:pt x="3115" y="754"/>
                  <a:pt x="3114" y="755"/>
                  <a:pt x="3113" y="755"/>
                </a:cubicBezTo>
                <a:lnTo>
                  <a:pt x="2787" y="779"/>
                </a:lnTo>
                <a:cubicBezTo>
                  <a:pt x="2780" y="780"/>
                  <a:pt x="2771" y="784"/>
                  <a:pt x="2765" y="790"/>
                </a:cubicBezTo>
                <a:lnTo>
                  <a:pt x="2674" y="895"/>
                </a:lnTo>
                <a:lnTo>
                  <a:pt x="2587" y="901"/>
                </a:lnTo>
                <a:lnTo>
                  <a:pt x="2377" y="811"/>
                </a:lnTo>
                <a:cubicBezTo>
                  <a:pt x="2373" y="809"/>
                  <a:pt x="2370" y="809"/>
                  <a:pt x="2366" y="809"/>
                </a:cubicBezTo>
                <a:cubicBezTo>
                  <a:pt x="2356" y="809"/>
                  <a:pt x="2346" y="813"/>
                  <a:pt x="2340" y="820"/>
                </a:cubicBezTo>
                <a:lnTo>
                  <a:pt x="2247" y="925"/>
                </a:lnTo>
                <a:lnTo>
                  <a:pt x="2152" y="932"/>
                </a:lnTo>
                <a:cubicBezTo>
                  <a:pt x="2134" y="933"/>
                  <a:pt x="2121" y="948"/>
                  <a:pt x="2122" y="967"/>
                </a:cubicBezTo>
                <a:lnTo>
                  <a:pt x="2127" y="1035"/>
                </a:lnTo>
                <a:lnTo>
                  <a:pt x="2052" y="1040"/>
                </a:lnTo>
                <a:cubicBezTo>
                  <a:pt x="2043" y="1040"/>
                  <a:pt x="2033" y="1045"/>
                  <a:pt x="2028" y="1051"/>
                </a:cubicBezTo>
                <a:lnTo>
                  <a:pt x="1949" y="1149"/>
                </a:lnTo>
                <a:lnTo>
                  <a:pt x="1859" y="1065"/>
                </a:lnTo>
                <a:cubicBezTo>
                  <a:pt x="1852" y="1059"/>
                  <a:pt x="1845" y="1055"/>
                  <a:pt x="1837" y="1055"/>
                </a:cubicBezTo>
                <a:cubicBezTo>
                  <a:pt x="1836" y="1055"/>
                  <a:pt x="1835" y="1055"/>
                  <a:pt x="1834" y="1056"/>
                </a:cubicBezTo>
                <a:cubicBezTo>
                  <a:pt x="1824" y="1057"/>
                  <a:pt x="1815" y="1061"/>
                  <a:pt x="1810" y="1068"/>
                </a:cubicBezTo>
                <a:lnTo>
                  <a:pt x="1719" y="1191"/>
                </a:lnTo>
                <a:lnTo>
                  <a:pt x="1619" y="1305"/>
                </a:lnTo>
                <a:lnTo>
                  <a:pt x="1526" y="1404"/>
                </a:lnTo>
                <a:lnTo>
                  <a:pt x="1430" y="1411"/>
                </a:lnTo>
                <a:cubicBezTo>
                  <a:pt x="1422" y="1412"/>
                  <a:pt x="1413" y="1416"/>
                  <a:pt x="1408" y="1422"/>
                </a:cubicBezTo>
                <a:lnTo>
                  <a:pt x="1315" y="1528"/>
                </a:lnTo>
                <a:lnTo>
                  <a:pt x="1220" y="1535"/>
                </a:lnTo>
                <a:cubicBezTo>
                  <a:pt x="1203" y="1536"/>
                  <a:pt x="1189" y="1551"/>
                  <a:pt x="1190" y="1570"/>
                </a:cubicBezTo>
                <a:lnTo>
                  <a:pt x="1195" y="1645"/>
                </a:lnTo>
                <a:lnTo>
                  <a:pt x="802" y="1672"/>
                </a:lnTo>
                <a:cubicBezTo>
                  <a:pt x="797" y="1672"/>
                  <a:pt x="791" y="1674"/>
                  <a:pt x="787" y="1676"/>
                </a:cubicBezTo>
                <a:lnTo>
                  <a:pt x="578" y="1800"/>
                </a:lnTo>
                <a:cubicBezTo>
                  <a:pt x="573" y="1804"/>
                  <a:pt x="567" y="1809"/>
                  <a:pt x="564" y="1816"/>
                </a:cubicBezTo>
                <a:lnTo>
                  <a:pt x="474" y="2036"/>
                </a:lnTo>
                <a:lnTo>
                  <a:pt x="383" y="2141"/>
                </a:lnTo>
                <a:cubicBezTo>
                  <a:pt x="371" y="2154"/>
                  <a:pt x="373" y="2175"/>
                  <a:pt x="386" y="2186"/>
                </a:cubicBezTo>
                <a:lnTo>
                  <a:pt x="484" y="2271"/>
                </a:lnTo>
                <a:lnTo>
                  <a:pt x="487" y="2327"/>
                </a:lnTo>
                <a:lnTo>
                  <a:pt x="349" y="2337"/>
                </a:lnTo>
                <a:lnTo>
                  <a:pt x="234" y="2206"/>
                </a:lnTo>
                <a:cubicBezTo>
                  <a:pt x="228" y="2199"/>
                  <a:pt x="219" y="2195"/>
                  <a:pt x="210" y="2195"/>
                </a:cubicBezTo>
                <a:cubicBezTo>
                  <a:pt x="206" y="2195"/>
                  <a:pt x="203" y="2195"/>
                  <a:pt x="199" y="2197"/>
                </a:cubicBezTo>
                <a:cubicBezTo>
                  <a:pt x="187" y="2201"/>
                  <a:pt x="178" y="2213"/>
                  <a:pt x="178" y="2227"/>
                </a:cubicBezTo>
                <a:lnTo>
                  <a:pt x="175" y="2396"/>
                </a:lnTo>
                <a:lnTo>
                  <a:pt x="204" y="2802"/>
                </a:lnTo>
                <a:lnTo>
                  <a:pt x="115" y="2914"/>
                </a:lnTo>
                <a:lnTo>
                  <a:pt x="11" y="3022"/>
                </a:lnTo>
                <a:cubicBezTo>
                  <a:pt x="2" y="3033"/>
                  <a:pt x="0" y="3048"/>
                  <a:pt x="7" y="3061"/>
                </a:cubicBezTo>
                <a:lnTo>
                  <a:pt x="132" y="3271"/>
                </a:lnTo>
                <a:cubicBezTo>
                  <a:pt x="133" y="3273"/>
                  <a:pt x="136" y="3276"/>
                  <a:pt x="138" y="3279"/>
                </a:cubicBezTo>
                <a:lnTo>
                  <a:pt x="245" y="3371"/>
                </a:lnTo>
                <a:lnTo>
                  <a:pt x="251" y="3460"/>
                </a:lnTo>
                <a:cubicBezTo>
                  <a:pt x="252" y="3469"/>
                  <a:pt x="255" y="3476"/>
                  <a:pt x="261" y="3482"/>
                </a:cubicBezTo>
                <a:lnTo>
                  <a:pt x="370" y="3584"/>
                </a:lnTo>
                <a:cubicBezTo>
                  <a:pt x="375" y="3589"/>
                  <a:pt x="382" y="3593"/>
                  <a:pt x="389" y="3593"/>
                </a:cubicBezTo>
                <a:cubicBezTo>
                  <a:pt x="391" y="3593"/>
                  <a:pt x="392" y="3592"/>
                  <a:pt x="394" y="3592"/>
                </a:cubicBezTo>
                <a:lnTo>
                  <a:pt x="402" y="3592"/>
                </a:lnTo>
                <a:lnTo>
                  <a:pt x="428" y="3591"/>
                </a:lnTo>
                <a:lnTo>
                  <a:pt x="376" y="3647"/>
                </a:lnTo>
                <a:cubicBezTo>
                  <a:pt x="370" y="3653"/>
                  <a:pt x="367" y="3663"/>
                  <a:pt x="367" y="3672"/>
                </a:cubicBezTo>
                <a:lnTo>
                  <a:pt x="382" y="3888"/>
                </a:lnTo>
                <a:cubicBezTo>
                  <a:pt x="382" y="3893"/>
                  <a:pt x="385" y="3898"/>
                  <a:pt x="387" y="3903"/>
                </a:cubicBezTo>
                <a:lnTo>
                  <a:pt x="515" y="4105"/>
                </a:lnTo>
                <a:lnTo>
                  <a:pt x="559" y="4734"/>
                </a:lnTo>
                <a:cubicBezTo>
                  <a:pt x="560" y="4743"/>
                  <a:pt x="564" y="4751"/>
                  <a:pt x="571" y="4756"/>
                </a:cubicBezTo>
                <a:cubicBezTo>
                  <a:pt x="577" y="4760"/>
                  <a:pt x="583" y="4764"/>
                  <a:pt x="590" y="4764"/>
                </a:cubicBezTo>
                <a:cubicBezTo>
                  <a:pt x="591" y="4764"/>
                  <a:pt x="593" y="4764"/>
                  <a:pt x="595" y="4763"/>
                </a:cubicBezTo>
                <a:lnTo>
                  <a:pt x="621" y="4762"/>
                </a:lnTo>
                <a:lnTo>
                  <a:pt x="621" y="4762"/>
                </a:lnTo>
                <a:lnTo>
                  <a:pt x="575" y="4820"/>
                </a:lnTo>
                <a:cubicBezTo>
                  <a:pt x="571" y="4825"/>
                  <a:pt x="569" y="4834"/>
                  <a:pt x="569" y="4841"/>
                </a:cubicBezTo>
                <a:lnTo>
                  <a:pt x="599" y="5268"/>
                </a:lnTo>
                <a:cubicBezTo>
                  <a:pt x="600" y="5283"/>
                  <a:pt x="609" y="5294"/>
                  <a:pt x="623" y="5299"/>
                </a:cubicBezTo>
                <a:cubicBezTo>
                  <a:pt x="625" y="5299"/>
                  <a:pt x="628" y="5300"/>
                  <a:pt x="631" y="5300"/>
                </a:cubicBezTo>
                <a:cubicBezTo>
                  <a:pt x="642" y="5300"/>
                  <a:pt x="652" y="5293"/>
                  <a:pt x="658" y="5284"/>
                </a:cubicBezTo>
                <a:lnTo>
                  <a:pt x="703" y="5212"/>
                </a:lnTo>
                <a:lnTo>
                  <a:pt x="839" y="5183"/>
                </a:lnTo>
                <a:lnTo>
                  <a:pt x="911" y="5178"/>
                </a:lnTo>
                <a:lnTo>
                  <a:pt x="938" y="5564"/>
                </a:lnTo>
                <a:cubicBezTo>
                  <a:pt x="939" y="5573"/>
                  <a:pt x="943" y="5581"/>
                  <a:pt x="950" y="5586"/>
                </a:cubicBezTo>
                <a:cubicBezTo>
                  <a:pt x="955" y="5591"/>
                  <a:pt x="962" y="5594"/>
                  <a:pt x="971" y="5594"/>
                </a:cubicBezTo>
                <a:cubicBezTo>
                  <a:pt x="972" y="5594"/>
                  <a:pt x="973" y="5594"/>
                  <a:pt x="974" y="5594"/>
                </a:cubicBezTo>
                <a:lnTo>
                  <a:pt x="1068" y="5588"/>
                </a:lnTo>
                <a:lnTo>
                  <a:pt x="1173" y="5680"/>
                </a:lnTo>
                <a:cubicBezTo>
                  <a:pt x="1179" y="5684"/>
                  <a:pt x="1186" y="5688"/>
                  <a:pt x="1194" y="5688"/>
                </a:cubicBezTo>
                <a:cubicBezTo>
                  <a:pt x="1195" y="5688"/>
                  <a:pt x="1196" y="5688"/>
                  <a:pt x="1197" y="5688"/>
                </a:cubicBezTo>
                <a:lnTo>
                  <a:pt x="1297" y="5682"/>
                </a:lnTo>
                <a:lnTo>
                  <a:pt x="1508" y="5772"/>
                </a:lnTo>
                <a:cubicBezTo>
                  <a:pt x="1512" y="5775"/>
                  <a:pt x="1515" y="5776"/>
                  <a:pt x="1519" y="5776"/>
                </a:cubicBezTo>
                <a:cubicBezTo>
                  <a:pt x="1521" y="5776"/>
                  <a:pt x="1522" y="5776"/>
                  <a:pt x="1523" y="5775"/>
                </a:cubicBezTo>
                <a:lnTo>
                  <a:pt x="1726" y="5761"/>
                </a:lnTo>
                <a:lnTo>
                  <a:pt x="1809" y="5831"/>
                </a:lnTo>
                <a:lnTo>
                  <a:pt x="1627" y="6039"/>
                </a:lnTo>
                <a:cubicBezTo>
                  <a:pt x="1620" y="6049"/>
                  <a:pt x="1617" y="6064"/>
                  <a:pt x="1624" y="6075"/>
                </a:cubicBezTo>
                <a:cubicBezTo>
                  <a:pt x="1629" y="6086"/>
                  <a:pt x="1641" y="6094"/>
                  <a:pt x="1653" y="6094"/>
                </a:cubicBezTo>
                <a:cubicBezTo>
                  <a:pt x="1654" y="6094"/>
                  <a:pt x="1655" y="6094"/>
                  <a:pt x="1656" y="6094"/>
                </a:cubicBezTo>
                <a:lnTo>
                  <a:pt x="1860" y="6079"/>
                </a:lnTo>
                <a:lnTo>
                  <a:pt x="1961" y="6162"/>
                </a:lnTo>
                <a:lnTo>
                  <a:pt x="2080" y="6357"/>
                </a:lnTo>
                <a:cubicBezTo>
                  <a:pt x="2087" y="6368"/>
                  <a:pt x="2098" y="6373"/>
                  <a:pt x="2109" y="6373"/>
                </a:cubicBezTo>
                <a:cubicBezTo>
                  <a:pt x="2112" y="6373"/>
                  <a:pt x="2116" y="6373"/>
                  <a:pt x="2119" y="6372"/>
                </a:cubicBezTo>
                <a:cubicBezTo>
                  <a:pt x="2132" y="6367"/>
                  <a:pt x="2142" y="6354"/>
                  <a:pt x="2141" y="6339"/>
                </a:cubicBezTo>
                <a:lnTo>
                  <a:pt x="2134" y="6251"/>
                </a:lnTo>
                <a:lnTo>
                  <a:pt x="2209" y="6156"/>
                </a:lnTo>
                <a:lnTo>
                  <a:pt x="2303" y="6149"/>
                </a:lnTo>
                <a:cubicBezTo>
                  <a:pt x="2317" y="6149"/>
                  <a:pt x="2328" y="6141"/>
                  <a:pt x="2332" y="6127"/>
                </a:cubicBezTo>
                <a:cubicBezTo>
                  <a:pt x="2335" y="6115"/>
                  <a:pt x="2332" y="6101"/>
                  <a:pt x="2322" y="6093"/>
                </a:cubicBezTo>
                <a:lnTo>
                  <a:pt x="2270" y="6051"/>
                </a:lnTo>
                <a:lnTo>
                  <a:pt x="2501" y="6034"/>
                </a:lnTo>
                <a:lnTo>
                  <a:pt x="2606" y="6120"/>
                </a:lnTo>
                <a:cubicBezTo>
                  <a:pt x="2612" y="6125"/>
                  <a:pt x="2620" y="6128"/>
                  <a:pt x="2627" y="6128"/>
                </a:cubicBezTo>
                <a:cubicBezTo>
                  <a:pt x="2636" y="6128"/>
                  <a:pt x="2645" y="6124"/>
                  <a:pt x="2651" y="6117"/>
                </a:cubicBezTo>
                <a:lnTo>
                  <a:pt x="2726" y="6036"/>
                </a:lnTo>
                <a:lnTo>
                  <a:pt x="2937" y="6304"/>
                </a:lnTo>
                <a:lnTo>
                  <a:pt x="3054" y="6414"/>
                </a:lnTo>
                <a:cubicBezTo>
                  <a:pt x="3057" y="6417"/>
                  <a:pt x="3061" y="6419"/>
                  <a:pt x="3064" y="6421"/>
                </a:cubicBezTo>
                <a:lnTo>
                  <a:pt x="3288" y="6507"/>
                </a:lnTo>
                <a:cubicBezTo>
                  <a:pt x="3292" y="6510"/>
                  <a:pt x="3295" y="6511"/>
                  <a:pt x="3299" y="6511"/>
                </a:cubicBezTo>
                <a:cubicBezTo>
                  <a:pt x="3300" y="6511"/>
                  <a:pt x="3301" y="6511"/>
                  <a:pt x="3303" y="6510"/>
                </a:cubicBezTo>
                <a:lnTo>
                  <a:pt x="3506" y="6496"/>
                </a:lnTo>
                <a:lnTo>
                  <a:pt x="3606" y="6589"/>
                </a:lnTo>
                <a:lnTo>
                  <a:pt x="3837" y="6781"/>
                </a:lnTo>
                <a:cubicBezTo>
                  <a:pt x="3842" y="6785"/>
                  <a:pt x="3848" y="6789"/>
                  <a:pt x="3855" y="6789"/>
                </a:cubicBezTo>
                <a:cubicBezTo>
                  <a:pt x="3856" y="6789"/>
                  <a:pt x="3858" y="6789"/>
                  <a:pt x="3860" y="6788"/>
                </a:cubicBezTo>
                <a:lnTo>
                  <a:pt x="4063" y="6774"/>
                </a:lnTo>
                <a:lnTo>
                  <a:pt x="4170" y="6874"/>
                </a:lnTo>
                <a:cubicBezTo>
                  <a:pt x="4175" y="6879"/>
                  <a:pt x="4182" y="6883"/>
                  <a:pt x="4189" y="6883"/>
                </a:cubicBezTo>
                <a:cubicBezTo>
                  <a:pt x="4191" y="6883"/>
                  <a:pt x="4192" y="6883"/>
                  <a:pt x="4194" y="6882"/>
                </a:cubicBezTo>
                <a:cubicBezTo>
                  <a:pt x="4203" y="6882"/>
                  <a:pt x="4213" y="6877"/>
                  <a:pt x="4218" y="6871"/>
                </a:cubicBezTo>
                <a:lnTo>
                  <a:pt x="4309" y="6757"/>
                </a:lnTo>
                <a:lnTo>
                  <a:pt x="4395" y="6751"/>
                </a:lnTo>
                <a:cubicBezTo>
                  <a:pt x="4402" y="6751"/>
                  <a:pt x="4411" y="6747"/>
                  <a:pt x="4416" y="6742"/>
                </a:cubicBezTo>
                <a:lnTo>
                  <a:pt x="4504" y="6655"/>
                </a:lnTo>
                <a:lnTo>
                  <a:pt x="4579" y="6720"/>
                </a:lnTo>
                <a:lnTo>
                  <a:pt x="4594" y="6923"/>
                </a:lnTo>
                <a:cubicBezTo>
                  <a:pt x="4595" y="6936"/>
                  <a:pt x="4604" y="6948"/>
                  <a:pt x="4616" y="6952"/>
                </a:cubicBezTo>
                <a:cubicBezTo>
                  <a:pt x="4620" y="6953"/>
                  <a:pt x="4624" y="6954"/>
                  <a:pt x="4627" y="6954"/>
                </a:cubicBezTo>
                <a:cubicBezTo>
                  <a:pt x="4636" y="6954"/>
                  <a:pt x="4644" y="6950"/>
                  <a:pt x="4651" y="6944"/>
                </a:cubicBezTo>
                <a:lnTo>
                  <a:pt x="4753" y="6835"/>
                </a:lnTo>
                <a:cubicBezTo>
                  <a:pt x="4759" y="6829"/>
                  <a:pt x="4761" y="6820"/>
                  <a:pt x="4761" y="6811"/>
                </a:cubicBezTo>
                <a:lnTo>
                  <a:pt x="4755" y="6715"/>
                </a:lnTo>
                <a:lnTo>
                  <a:pt x="4927" y="6620"/>
                </a:lnTo>
                <a:lnTo>
                  <a:pt x="5026" y="6699"/>
                </a:lnTo>
                <a:cubicBezTo>
                  <a:pt x="5031" y="6703"/>
                  <a:pt x="5037" y="6706"/>
                  <a:pt x="5043" y="6706"/>
                </a:cubicBezTo>
                <a:cubicBezTo>
                  <a:pt x="5045" y="6706"/>
                  <a:pt x="5046" y="6706"/>
                  <a:pt x="5048" y="6705"/>
                </a:cubicBezTo>
                <a:lnTo>
                  <a:pt x="5149" y="6699"/>
                </a:lnTo>
                <a:cubicBezTo>
                  <a:pt x="5158" y="6698"/>
                  <a:pt x="5165" y="6695"/>
                  <a:pt x="5171" y="6689"/>
                </a:cubicBezTo>
                <a:lnTo>
                  <a:pt x="5222" y="6635"/>
                </a:lnTo>
                <a:lnTo>
                  <a:pt x="5238" y="6879"/>
                </a:lnTo>
                <a:cubicBezTo>
                  <a:pt x="5239" y="6887"/>
                  <a:pt x="5245" y="6898"/>
                  <a:pt x="5254" y="6903"/>
                </a:cubicBezTo>
                <a:cubicBezTo>
                  <a:pt x="5259" y="6906"/>
                  <a:pt x="5266" y="6908"/>
                  <a:pt x="5272" y="6908"/>
                </a:cubicBezTo>
                <a:cubicBezTo>
                  <a:pt x="5276" y="6908"/>
                  <a:pt x="5280" y="6908"/>
                  <a:pt x="5283" y="6906"/>
                </a:cubicBezTo>
                <a:lnTo>
                  <a:pt x="5601" y="6782"/>
                </a:lnTo>
                <a:cubicBezTo>
                  <a:pt x="5606" y="6780"/>
                  <a:pt x="5609" y="6776"/>
                  <a:pt x="5613" y="6772"/>
                </a:cubicBezTo>
                <a:lnTo>
                  <a:pt x="5779" y="6574"/>
                </a:lnTo>
                <a:lnTo>
                  <a:pt x="5885" y="6746"/>
                </a:lnTo>
                <a:cubicBezTo>
                  <a:pt x="5892" y="6755"/>
                  <a:pt x="5903" y="6762"/>
                  <a:pt x="5913" y="6762"/>
                </a:cubicBezTo>
                <a:cubicBezTo>
                  <a:pt x="5914" y="6762"/>
                  <a:pt x="5914" y="6761"/>
                  <a:pt x="5915" y="6761"/>
                </a:cubicBezTo>
                <a:lnTo>
                  <a:pt x="5923" y="6761"/>
                </a:lnTo>
                <a:lnTo>
                  <a:pt x="6004" y="6756"/>
                </a:lnTo>
                <a:lnTo>
                  <a:pt x="6108" y="6839"/>
                </a:lnTo>
                <a:lnTo>
                  <a:pt x="6340" y="7041"/>
                </a:lnTo>
                <a:cubicBezTo>
                  <a:pt x="6345" y="7046"/>
                  <a:pt x="6350" y="7049"/>
                  <a:pt x="6358" y="7049"/>
                </a:cubicBezTo>
                <a:cubicBezTo>
                  <a:pt x="6359" y="7049"/>
                  <a:pt x="6361" y="7049"/>
                  <a:pt x="6363" y="7049"/>
                </a:cubicBezTo>
                <a:lnTo>
                  <a:pt x="6655" y="7028"/>
                </a:lnTo>
                <a:lnTo>
                  <a:pt x="6695" y="7160"/>
                </a:lnTo>
                <a:cubicBezTo>
                  <a:pt x="6699" y="7173"/>
                  <a:pt x="6710" y="7182"/>
                  <a:pt x="6722" y="7183"/>
                </a:cubicBezTo>
                <a:lnTo>
                  <a:pt x="6726" y="7183"/>
                </a:lnTo>
                <a:cubicBezTo>
                  <a:pt x="6737" y="7183"/>
                  <a:pt x="6747" y="7178"/>
                  <a:pt x="6754" y="7161"/>
                </a:cubicBezTo>
                <a:lnTo>
                  <a:pt x="6859" y="6994"/>
                </a:lnTo>
                <a:cubicBezTo>
                  <a:pt x="6865" y="6986"/>
                  <a:pt x="6867" y="6979"/>
                  <a:pt x="6865" y="6971"/>
                </a:cubicBezTo>
                <a:lnTo>
                  <a:pt x="6849" y="6863"/>
                </a:lnTo>
                <a:lnTo>
                  <a:pt x="6870" y="6780"/>
                </a:lnTo>
                <a:cubicBezTo>
                  <a:pt x="6872" y="6776"/>
                  <a:pt x="6872" y="6773"/>
                  <a:pt x="6872" y="6770"/>
                </a:cubicBezTo>
                <a:lnTo>
                  <a:pt x="6856" y="6559"/>
                </a:lnTo>
                <a:lnTo>
                  <a:pt x="6890" y="6328"/>
                </a:lnTo>
                <a:lnTo>
                  <a:pt x="6922" y="6193"/>
                </a:lnTo>
                <a:lnTo>
                  <a:pt x="6998" y="6078"/>
                </a:lnTo>
                <a:lnTo>
                  <a:pt x="7102" y="6044"/>
                </a:lnTo>
                <a:cubicBezTo>
                  <a:pt x="7111" y="6042"/>
                  <a:pt x="7118" y="6036"/>
                  <a:pt x="7122" y="6026"/>
                </a:cubicBezTo>
                <a:lnTo>
                  <a:pt x="7202" y="5833"/>
                </a:lnTo>
                <a:lnTo>
                  <a:pt x="7257" y="5716"/>
                </a:lnTo>
                <a:lnTo>
                  <a:pt x="7446" y="5528"/>
                </a:lnTo>
                <a:lnTo>
                  <a:pt x="7642" y="5541"/>
                </a:lnTo>
                <a:cubicBezTo>
                  <a:pt x="7643" y="5541"/>
                  <a:pt x="7644" y="5541"/>
                  <a:pt x="7645" y="5541"/>
                </a:cubicBezTo>
                <a:cubicBezTo>
                  <a:pt x="7652" y="5541"/>
                  <a:pt x="7659" y="5538"/>
                  <a:pt x="7664" y="5534"/>
                </a:cubicBezTo>
                <a:lnTo>
                  <a:pt x="7781" y="5439"/>
                </a:lnTo>
                <a:cubicBezTo>
                  <a:pt x="7786" y="5435"/>
                  <a:pt x="7790" y="5429"/>
                  <a:pt x="7791" y="5422"/>
                </a:cubicBezTo>
                <a:lnTo>
                  <a:pt x="7856" y="5185"/>
                </a:lnTo>
                <a:cubicBezTo>
                  <a:pt x="7858" y="5177"/>
                  <a:pt x="7857" y="5167"/>
                  <a:pt x="7852" y="5159"/>
                </a:cubicBezTo>
                <a:lnTo>
                  <a:pt x="7760" y="5013"/>
                </a:lnTo>
                <a:cubicBezTo>
                  <a:pt x="7758" y="5008"/>
                  <a:pt x="7752" y="5003"/>
                  <a:pt x="7744" y="5001"/>
                </a:cubicBezTo>
                <a:lnTo>
                  <a:pt x="7682" y="4977"/>
                </a:lnTo>
                <a:lnTo>
                  <a:pt x="7676" y="4882"/>
                </a:lnTo>
                <a:lnTo>
                  <a:pt x="7734" y="4850"/>
                </a:lnTo>
                <a:cubicBezTo>
                  <a:pt x="7743" y="4845"/>
                  <a:pt x="7750" y="4836"/>
                  <a:pt x="7752" y="4826"/>
                </a:cubicBezTo>
                <a:cubicBezTo>
                  <a:pt x="7753" y="4815"/>
                  <a:pt x="7750" y="4807"/>
                  <a:pt x="7743" y="4799"/>
                </a:cubicBezTo>
                <a:lnTo>
                  <a:pt x="7541" y="4571"/>
                </a:lnTo>
                <a:lnTo>
                  <a:pt x="7452" y="4418"/>
                </a:lnTo>
                <a:cubicBezTo>
                  <a:pt x="7450" y="4412"/>
                  <a:pt x="7446" y="4408"/>
                  <a:pt x="7440" y="4406"/>
                </a:cubicBezTo>
                <a:lnTo>
                  <a:pt x="7307" y="4325"/>
                </a:lnTo>
                <a:lnTo>
                  <a:pt x="7344" y="4263"/>
                </a:lnTo>
                <a:cubicBezTo>
                  <a:pt x="7351" y="4251"/>
                  <a:pt x="7349" y="4236"/>
                  <a:pt x="7342" y="4226"/>
                </a:cubicBezTo>
                <a:lnTo>
                  <a:pt x="7285" y="4154"/>
                </a:lnTo>
                <a:lnTo>
                  <a:pt x="7335" y="3852"/>
                </a:lnTo>
                <a:cubicBezTo>
                  <a:pt x="7336" y="3842"/>
                  <a:pt x="7333" y="3831"/>
                  <a:pt x="7326" y="3824"/>
                </a:cubicBezTo>
                <a:lnTo>
                  <a:pt x="7295" y="3792"/>
                </a:lnTo>
                <a:lnTo>
                  <a:pt x="7291" y="3740"/>
                </a:lnTo>
                <a:lnTo>
                  <a:pt x="7338" y="3408"/>
                </a:lnTo>
                <a:cubicBezTo>
                  <a:pt x="7342" y="3391"/>
                  <a:pt x="7330" y="3373"/>
                  <a:pt x="7311" y="3371"/>
                </a:cubicBezTo>
                <a:lnTo>
                  <a:pt x="7133" y="3344"/>
                </a:lnTo>
                <a:lnTo>
                  <a:pt x="7066" y="3257"/>
                </a:lnTo>
                <a:lnTo>
                  <a:pt x="7419" y="2981"/>
                </a:lnTo>
                <a:cubicBezTo>
                  <a:pt x="7424" y="2977"/>
                  <a:pt x="7426" y="2971"/>
                  <a:pt x="7429" y="2965"/>
                </a:cubicBezTo>
                <a:lnTo>
                  <a:pt x="7488" y="2773"/>
                </a:lnTo>
                <a:cubicBezTo>
                  <a:pt x="7489" y="2768"/>
                  <a:pt x="7489" y="2764"/>
                  <a:pt x="7489" y="2761"/>
                </a:cubicBezTo>
                <a:lnTo>
                  <a:pt x="7465" y="2413"/>
                </a:lnTo>
                <a:cubicBezTo>
                  <a:pt x="7463" y="2410"/>
                  <a:pt x="7463" y="2407"/>
                  <a:pt x="7462" y="2404"/>
                </a:cubicBezTo>
                <a:lnTo>
                  <a:pt x="7382" y="2200"/>
                </a:lnTo>
                <a:cubicBezTo>
                  <a:pt x="7380" y="2196"/>
                  <a:pt x="7379" y="2194"/>
                  <a:pt x="7377" y="2191"/>
                </a:cubicBezTo>
                <a:lnTo>
                  <a:pt x="7122" y="1890"/>
                </a:lnTo>
                <a:lnTo>
                  <a:pt x="7101" y="1590"/>
                </a:lnTo>
                <a:cubicBezTo>
                  <a:pt x="7101" y="1580"/>
                  <a:pt x="7096" y="1571"/>
                  <a:pt x="7089" y="1566"/>
                </a:cubicBezTo>
                <a:lnTo>
                  <a:pt x="7013" y="1504"/>
                </a:lnTo>
                <a:lnTo>
                  <a:pt x="6971" y="1364"/>
                </a:lnTo>
                <a:lnTo>
                  <a:pt x="6953" y="1133"/>
                </a:lnTo>
                <a:cubicBezTo>
                  <a:pt x="6952" y="1122"/>
                  <a:pt x="6947" y="1113"/>
                  <a:pt x="6940" y="1108"/>
                </a:cubicBezTo>
                <a:lnTo>
                  <a:pt x="6696" y="944"/>
                </a:lnTo>
                <a:cubicBezTo>
                  <a:pt x="6692" y="941"/>
                  <a:pt x="6688" y="940"/>
                  <a:pt x="6685" y="939"/>
                </a:cubicBezTo>
                <a:lnTo>
                  <a:pt x="6526" y="908"/>
                </a:lnTo>
                <a:lnTo>
                  <a:pt x="6362" y="809"/>
                </a:lnTo>
                <a:lnTo>
                  <a:pt x="6417" y="708"/>
                </a:lnTo>
                <a:cubicBezTo>
                  <a:pt x="6422" y="697"/>
                  <a:pt x="6422" y="685"/>
                  <a:pt x="6416" y="675"/>
                </a:cubicBezTo>
                <a:cubicBezTo>
                  <a:pt x="6410" y="666"/>
                  <a:pt x="6400" y="660"/>
                  <a:pt x="6388" y="660"/>
                </a:cubicBezTo>
                <a:cubicBezTo>
                  <a:pt x="6388" y="660"/>
                  <a:pt x="6387" y="660"/>
                  <a:pt x="6386" y="660"/>
                </a:cubicBezTo>
                <a:lnTo>
                  <a:pt x="6344" y="663"/>
                </a:lnTo>
                <a:lnTo>
                  <a:pt x="6344" y="663"/>
                </a:lnTo>
                <a:lnTo>
                  <a:pt x="6365" y="535"/>
                </a:lnTo>
                <a:cubicBezTo>
                  <a:pt x="6365" y="530"/>
                  <a:pt x="6365" y="525"/>
                  <a:pt x="6364" y="520"/>
                </a:cubicBezTo>
                <a:lnTo>
                  <a:pt x="6312" y="330"/>
                </a:lnTo>
                <a:lnTo>
                  <a:pt x="6176" y="70"/>
                </a:lnTo>
                <a:cubicBezTo>
                  <a:pt x="6171" y="61"/>
                  <a:pt x="6165" y="56"/>
                  <a:pt x="6156" y="54"/>
                </a:cubicBezTo>
                <a:lnTo>
                  <a:pt x="5963" y="2"/>
                </a:lnTo>
                <a:cubicBezTo>
                  <a:pt x="5960" y="1"/>
                  <a:pt x="5957" y="0"/>
                  <a:pt x="59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027;p51">
            <a:extLst>
              <a:ext uri="{FF2B5EF4-FFF2-40B4-BE49-F238E27FC236}">
                <a16:creationId xmlns:a16="http://schemas.microsoft.com/office/drawing/2014/main" id="{A121AC80-CB2D-C090-76B6-D7081829C15D}"/>
              </a:ext>
            </a:extLst>
          </p:cNvPr>
          <p:cNvSpPr/>
          <p:nvPr/>
        </p:nvSpPr>
        <p:spPr>
          <a:xfrm>
            <a:off x="3069852" y="4179206"/>
            <a:ext cx="116686" cy="73790"/>
          </a:xfrm>
          <a:custGeom>
            <a:avLst/>
            <a:gdLst/>
            <a:ahLst/>
            <a:cxnLst/>
            <a:rect l="l" t="t" r="r" b="b"/>
            <a:pathLst>
              <a:path w="1575" h="996" extrusionOk="0">
                <a:moveTo>
                  <a:pt x="319" y="0"/>
                </a:moveTo>
                <a:lnTo>
                  <a:pt x="212" y="7"/>
                </a:lnTo>
                <a:lnTo>
                  <a:pt x="1" y="125"/>
                </a:lnTo>
                <a:lnTo>
                  <a:pt x="119" y="226"/>
                </a:lnTo>
                <a:lnTo>
                  <a:pt x="226" y="219"/>
                </a:lnTo>
                <a:lnTo>
                  <a:pt x="452" y="202"/>
                </a:lnTo>
                <a:lnTo>
                  <a:pt x="553" y="304"/>
                </a:lnTo>
                <a:lnTo>
                  <a:pt x="777" y="391"/>
                </a:lnTo>
                <a:lnTo>
                  <a:pt x="894" y="499"/>
                </a:lnTo>
                <a:lnTo>
                  <a:pt x="1118" y="584"/>
                </a:lnTo>
                <a:lnTo>
                  <a:pt x="1234" y="677"/>
                </a:lnTo>
                <a:lnTo>
                  <a:pt x="1342" y="787"/>
                </a:lnTo>
                <a:lnTo>
                  <a:pt x="1474" y="996"/>
                </a:lnTo>
                <a:lnTo>
                  <a:pt x="1574" y="988"/>
                </a:lnTo>
                <a:lnTo>
                  <a:pt x="1559" y="772"/>
                </a:lnTo>
                <a:lnTo>
                  <a:pt x="1449" y="662"/>
                </a:lnTo>
                <a:lnTo>
                  <a:pt x="1326" y="570"/>
                </a:lnTo>
                <a:lnTo>
                  <a:pt x="1319" y="468"/>
                </a:lnTo>
                <a:lnTo>
                  <a:pt x="1212" y="360"/>
                </a:lnTo>
                <a:lnTo>
                  <a:pt x="1102" y="369"/>
                </a:lnTo>
                <a:lnTo>
                  <a:pt x="986" y="273"/>
                </a:lnTo>
                <a:lnTo>
                  <a:pt x="762" y="181"/>
                </a:lnTo>
                <a:lnTo>
                  <a:pt x="545" y="195"/>
                </a:lnTo>
                <a:lnTo>
                  <a:pt x="443" y="94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028;p51">
            <a:extLst>
              <a:ext uri="{FF2B5EF4-FFF2-40B4-BE49-F238E27FC236}">
                <a16:creationId xmlns:a16="http://schemas.microsoft.com/office/drawing/2014/main" id="{0F9C4805-46CC-50A1-2876-15DA982D4128}"/>
              </a:ext>
            </a:extLst>
          </p:cNvPr>
          <p:cNvSpPr/>
          <p:nvPr/>
        </p:nvSpPr>
        <p:spPr>
          <a:xfrm>
            <a:off x="3067481" y="4176836"/>
            <a:ext cx="121279" cy="78754"/>
          </a:xfrm>
          <a:custGeom>
            <a:avLst/>
            <a:gdLst/>
            <a:ahLst/>
            <a:cxnLst/>
            <a:rect l="l" t="t" r="r" b="b"/>
            <a:pathLst>
              <a:path w="1637" h="1063" extrusionOk="0">
                <a:moveTo>
                  <a:pt x="341" y="65"/>
                </a:moveTo>
                <a:lnTo>
                  <a:pt x="452" y="149"/>
                </a:lnTo>
                <a:lnTo>
                  <a:pt x="553" y="251"/>
                </a:lnTo>
                <a:cubicBezTo>
                  <a:pt x="559" y="256"/>
                  <a:pt x="567" y="260"/>
                  <a:pt x="576" y="260"/>
                </a:cubicBezTo>
                <a:cubicBezTo>
                  <a:pt x="577" y="260"/>
                  <a:pt x="577" y="260"/>
                  <a:pt x="578" y="260"/>
                </a:cubicBezTo>
                <a:lnTo>
                  <a:pt x="788" y="246"/>
                </a:lnTo>
                <a:lnTo>
                  <a:pt x="1001" y="334"/>
                </a:lnTo>
                <a:lnTo>
                  <a:pt x="1113" y="425"/>
                </a:lnTo>
                <a:cubicBezTo>
                  <a:pt x="1119" y="430"/>
                  <a:pt x="1125" y="433"/>
                  <a:pt x="1133" y="433"/>
                </a:cubicBezTo>
                <a:cubicBezTo>
                  <a:pt x="1134" y="433"/>
                  <a:pt x="1135" y="433"/>
                  <a:pt x="1137" y="433"/>
                </a:cubicBezTo>
                <a:lnTo>
                  <a:pt x="1230" y="427"/>
                </a:lnTo>
                <a:lnTo>
                  <a:pt x="1320" y="515"/>
                </a:lnTo>
                <a:lnTo>
                  <a:pt x="1326" y="605"/>
                </a:lnTo>
                <a:cubicBezTo>
                  <a:pt x="1328" y="613"/>
                  <a:pt x="1331" y="623"/>
                  <a:pt x="1340" y="628"/>
                </a:cubicBezTo>
                <a:lnTo>
                  <a:pt x="1459" y="716"/>
                </a:lnTo>
                <a:lnTo>
                  <a:pt x="1559" y="818"/>
                </a:lnTo>
                <a:lnTo>
                  <a:pt x="1572" y="990"/>
                </a:lnTo>
                <a:lnTo>
                  <a:pt x="1523" y="994"/>
                </a:lnTo>
                <a:lnTo>
                  <a:pt x="1402" y="802"/>
                </a:lnTo>
                <a:cubicBezTo>
                  <a:pt x="1401" y="800"/>
                  <a:pt x="1400" y="797"/>
                  <a:pt x="1398" y="796"/>
                </a:cubicBezTo>
                <a:lnTo>
                  <a:pt x="1286" y="684"/>
                </a:lnTo>
                <a:lnTo>
                  <a:pt x="1171" y="591"/>
                </a:lnTo>
                <a:cubicBezTo>
                  <a:pt x="1168" y="589"/>
                  <a:pt x="1164" y="588"/>
                  <a:pt x="1162" y="586"/>
                </a:cubicBezTo>
                <a:lnTo>
                  <a:pt x="943" y="502"/>
                </a:lnTo>
                <a:lnTo>
                  <a:pt x="830" y="401"/>
                </a:lnTo>
                <a:cubicBezTo>
                  <a:pt x="828" y="398"/>
                  <a:pt x="824" y="396"/>
                  <a:pt x="820" y="393"/>
                </a:cubicBezTo>
                <a:lnTo>
                  <a:pt x="603" y="309"/>
                </a:lnTo>
                <a:lnTo>
                  <a:pt x="506" y="211"/>
                </a:lnTo>
                <a:cubicBezTo>
                  <a:pt x="500" y="206"/>
                  <a:pt x="494" y="202"/>
                  <a:pt x="486" y="202"/>
                </a:cubicBezTo>
                <a:cubicBezTo>
                  <a:pt x="484" y="202"/>
                  <a:pt x="482" y="203"/>
                  <a:pt x="481" y="203"/>
                </a:cubicBezTo>
                <a:lnTo>
                  <a:pt x="161" y="225"/>
                </a:lnTo>
                <a:lnTo>
                  <a:pt x="90" y="163"/>
                </a:lnTo>
                <a:lnTo>
                  <a:pt x="253" y="73"/>
                </a:lnTo>
                <a:lnTo>
                  <a:pt x="341" y="65"/>
                </a:lnTo>
                <a:close/>
                <a:moveTo>
                  <a:pt x="353" y="1"/>
                </a:moveTo>
                <a:cubicBezTo>
                  <a:pt x="352" y="1"/>
                  <a:pt x="351" y="1"/>
                  <a:pt x="349" y="1"/>
                </a:cubicBezTo>
                <a:lnTo>
                  <a:pt x="241" y="8"/>
                </a:lnTo>
                <a:cubicBezTo>
                  <a:pt x="237" y="8"/>
                  <a:pt x="232" y="10"/>
                  <a:pt x="229" y="12"/>
                </a:cubicBezTo>
                <a:lnTo>
                  <a:pt x="18" y="130"/>
                </a:lnTo>
                <a:cubicBezTo>
                  <a:pt x="10" y="135"/>
                  <a:pt x="3" y="144"/>
                  <a:pt x="2" y="154"/>
                </a:cubicBezTo>
                <a:cubicBezTo>
                  <a:pt x="1" y="164"/>
                  <a:pt x="5" y="175"/>
                  <a:pt x="12" y="182"/>
                </a:cubicBezTo>
                <a:lnTo>
                  <a:pt x="128" y="282"/>
                </a:lnTo>
                <a:cubicBezTo>
                  <a:pt x="134" y="286"/>
                  <a:pt x="140" y="290"/>
                  <a:pt x="147" y="290"/>
                </a:cubicBezTo>
                <a:cubicBezTo>
                  <a:pt x="148" y="290"/>
                  <a:pt x="150" y="290"/>
                  <a:pt x="152" y="289"/>
                </a:cubicBezTo>
                <a:lnTo>
                  <a:pt x="470" y="267"/>
                </a:lnTo>
                <a:lnTo>
                  <a:pt x="562" y="359"/>
                </a:lnTo>
                <a:cubicBezTo>
                  <a:pt x="565" y="362"/>
                  <a:pt x="569" y="365"/>
                  <a:pt x="573" y="366"/>
                </a:cubicBezTo>
                <a:lnTo>
                  <a:pt x="792" y="451"/>
                </a:lnTo>
                <a:lnTo>
                  <a:pt x="903" y="554"/>
                </a:lnTo>
                <a:cubicBezTo>
                  <a:pt x="906" y="557"/>
                  <a:pt x="911" y="559"/>
                  <a:pt x="914" y="560"/>
                </a:cubicBezTo>
                <a:lnTo>
                  <a:pt x="1132" y="645"/>
                </a:lnTo>
                <a:lnTo>
                  <a:pt x="1242" y="732"/>
                </a:lnTo>
                <a:lnTo>
                  <a:pt x="1349" y="839"/>
                </a:lnTo>
                <a:lnTo>
                  <a:pt x="1479" y="1044"/>
                </a:lnTo>
                <a:cubicBezTo>
                  <a:pt x="1484" y="1055"/>
                  <a:pt x="1495" y="1060"/>
                  <a:pt x="1506" y="1060"/>
                </a:cubicBezTo>
                <a:cubicBezTo>
                  <a:pt x="1506" y="1060"/>
                  <a:pt x="1507" y="1060"/>
                  <a:pt x="1506" y="1063"/>
                </a:cubicBezTo>
                <a:lnTo>
                  <a:pt x="1606" y="1056"/>
                </a:lnTo>
                <a:cubicBezTo>
                  <a:pt x="1614" y="1055"/>
                  <a:pt x="1624" y="1050"/>
                  <a:pt x="1629" y="1044"/>
                </a:cubicBezTo>
                <a:cubicBezTo>
                  <a:pt x="1634" y="1038"/>
                  <a:pt x="1636" y="1030"/>
                  <a:pt x="1636" y="1021"/>
                </a:cubicBezTo>
                <a:lnTo>
                  <a:pt x="1621" y="804"/>
                </a:lnTo>
                <a:cubicBezTo>
                  <a:pt x="1621" y="795"/>
                  <a:pt x="1617" y="788"/>
                  <a:pt x="1611" y="783"/>
                </a:cubicBezTo>
                <a:lnTo>
                  <a:pt x="1500" y="669"/>
                </a:lnTo>
                <a:lnTo>
                  <a:pt x="1387" y="586"/>
                </a:lnTo>
                <a:lnTo>
                  <a:pt x="1381" y="499"/>
                </a:lnTo>
                <a:cubicBezTo>
                  <a:pt x="1381" y="491"/>
                  <a:pt x="1377" y="483"/>
                  <a:pt x="1372" y="478"/>
                </a:cubicBezTo>
                <a:lnTo>
                  <a:pt x="1265" y="371"/>
                </a:lnTo>
                <a:cubicBezTo>
                  <a:pt x="1258" y="364"/>
                  <a:pt x="1251" y="361"/>
                  <a:pt x="1243" y="361"/>
                </a:cubicBezTo>
                <a:cubicBezTo>
                  <a:pt x="1242" y="361"/>
                  <a:pt x="1241" y="361"/>
                  <a:pt x="1240" y="361"/>
                </a:cubicBezTo>
                <a:lnTo>
                  <a:pt x="1143" y="367"/>
                </a:lnTo>
                <a:lnTo>
                  <a:pt x="1038" y="282"/>
                </a:lnTo>
                <a:cubicBezTo>
                  <a:pt x="1036" y="279"/>
                  <a:pt x="1032" y="278"/>
                  <a:pt x="1030" y="277"/>
                </a:cubicBezTo>
                <a:lnTo>
                  <a:pt x="806" y="183"/>
                </a:lnTo>
                <a:cubicBezTo>
                  <a:pt x="803" y="181"/>
                  <a:pt x="800" y="180"/>
                  <a:pt x="796" y="180"/>
                </a:cubicBezTo>
                <a:cubicBezTo>
                  <a:pt x="795" y="180"/>
                  <a:pt x="793" y="180"/>
                  <a:pt x="792" y="180"/>
                </a:cubicBezTo>
                <a:lnTo>
                  <a:pt x="590" y="195"/>
                </a:lnTo>
                <a:lnTo>
                  <a:pt x="495" y="101"/>
                </a:lnTo>
                <a:lnTo>
                  <a:pt x="371" y="7"/>
                </a:lnTo>
                <a:cubicBezTo>
                  <a:pt x="366" y="3"/>
                  <a:pt x="359" y="1"/>
                  <a:pt x="3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029;p51">
            <a:extLst>
              <a:ext uri="{FF2B5EF4-FFF2-40B4-BE49-F238E27FC236}">
                <a16:creationId xmlns:a16="http://schemas.microsoft.com/office/drawing/2014/main" id="{684DB9EC-A043-0D82-14BA-9ADD90DAD370}"/>
              </a:ext>
            </a:extLst>
          </p:cNvPr>
          <p:cNvSpPr/>
          <p:nvPr/>
        </p:nvSpPr>
        <p:spPr>
          <a:xfrm>
            <a:off x="2576286" y="1620235"/>
            <a:ext cx="38747" cy="48897"/>
          </a:xfrm>
          <a:custGeom>
            <a:avLst/>
            <a:gdLst/>
            <a:ahLst/>
            <a:cxnLst/>
            <a:rect l="l" t="t" r="r" b="b"/>
            <a:pathLst>
              <a:path w="523" h="660" extrusionOk="0">
                <a:moveTo>
                  <a:pt x="398" y="0"/>
                </a:moveTo>
                <a:lnTo>
                  <a:pt x="297" y="9"/>
                </a:lnTo>
                <a:lnTo>
                  <a:pt x="305" y="123"/>
                </a:lnTo>
                <a:lnTo>
                  <a:pt x="196" y="130"/>
                </a:lnTo>
                <a:lnTo>
                  <a:pt x="87" y="139"/>
                </a:lnTo>
                <a:lnTo>
                  <a:pt x="94" y="240"/>
                </a:lnTo>
                <a:lnTo>
                  <a:pt x="101" y="341"/>
                </a:lnTo>
                <a:lnTo>
                  <a:pt x="0" y="456"/>
                </a:lnTo>
                <a:lnTo>
                  <a:pt x="117" y="557"/>
                </a:lnTo>
                <a:lnTo>
                  <a:pt x="124" y="659"/>
                </a:lnTo>
                <a:lnTo>
                  <a:pt x="224" y="550"/>
                </a:lnTo>
                <a:lnTo>
                  <a:pt x="218" y="442"/>
                </a:lnTo>
                <a:lnTo>
                  <a:pt x="327" y="434"/>
                </a:lnTo>
                <a:lnTo>
                  <a:pt x="427" y="426"/>
                </a:lnTo>
                <a:lnTo>
                  <a:pt x="523" y="107"/>
                </a:lnTo>
                <a:lnTo>
                  <a:pt x="3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030;p51">
            <a:extLst>
              <a:ext uri="{FF2B5EF4-FFF2-40B4-BE49-F238E27FC236}">
                <a16:creationId xmlns:a16="http://schemas.microsoft.com/office/drawing/2014/main" id="{CE9A252A-49F5-A217-4ED0-45DAC794326E}"/>
              </a:ext>
            </a:extLst>
          </p:cNvPr>
          <p:cNvSpPr/>
          <p:nvPr/>
        </p:nvSpPr>
        <p:spPr>
          <a:xfrm>
            <a:off x="2573545" y="1617864"/>
            <a:ext cx="44229" cy="53639"/>
          </a:xfrm>
          <a:custGeom>
            <a:avLst/>
            <a:gdLst/>
            <a:ahLst/>
            <a:cxnLst/>
            <a:rect l="l" t="t" r="r" b="b"/>
            <a:pathLst>
              <a:path w="597" h="724" extrusionOk="0">
                <a:moveTo>
                  <a:pt x="422" y="65"/>
                </a:moveTo>
                <a:lnTo>
                  <a:pt x="520" y="150"/>
                </a:lnTo>
                <a:lnTo>
                  <a:pt x="438" y="427"/>
                </a:lnTo>
                <a:lnTo>
                  <a:pt x="251" y="439"/>
                </a:lnTo>
                <a:cubicBezTo>
                  <a:pt x="233" y="441"/>
                  <a:pt x="219" y="457"/>
                  <a:pt x="222" y="475"/>
                </a:cubicBezTo>
                <a:lnTo>
                  <a:pt x="228" y="569"/>
                </a:lnTo>
                <a:lnTo>
                  <a:pt x="187" y="614"/>
                </a:lnTo>
                <a:lnTo>
                  <a:pt x="186" y="587"/>
                </a:lnTo>
                <a:cubicBezTo>
                  <a:pt x="185" y="578"/>
                  <a:pt x="181" y="571"/>
                  <a:pt x="175" y="565"/>
                </a:cubicBezTo>
                <a:lnTo>
                  <a:pt x="83" y="485"/>
                </a:lnTo>
                <a:lnTo>
                  <a:pt x="162" y="392"/>
                </a:lnTo>
                <a:cubicBezTo>
                  <a:pt x="167" y="386"/>
                  <a:pt x="170" y="379"/>
                  <a:pt x="170" y="370"/>
                </a:cubicBezTo>
                <a:lnTo>
                  <a:pt x="159" y="199"/>
                </a:lnTo>
                <a:lnTo>
                  <a:pt x="344" y="186"/>
                </a:lnTo>
                <a:cubicBezTo>
                  <a:pt x="363" y="184"/>
                  <a:pt x="376" y="170"/>
                  <a:pt x="375" y="151"/>
                </a:cubicBezTo>
                <a:lnTo>
                  <a:pt x="368" y="69"/>
                </a:lnTo>
                <a:lnTo>
                  <a:pt x="422" y="65"/>
                </a:lnTo>
                <a:close/>
                <a:moveTo>
                  <a:pt x="436" y="1"/>
                </a:moveTo>
                <a:cubicBezTo>
                  <a:pt x="435" y="1"/>
                  <a:pt x="434" y="1"/>
                  <a:pt x="433" y="1"/>
                </a:cubicBezTo>
                <a:lnTo>
                  <a:pt x="333" y="7"/>
                </a:lnTo>
                <a:cubicBezTo>
                  <a:pt x="326" y="9"/>
                  <a:pt x="316" y="13"/>
                  <a:pt x="311" y="20"/>
                </a:cubicBezTo>
                <a:cubicBezTo>
                  <a:pt x="306" y="26"/>
                  <a:pt x="303" y="34"/>
                  <a:pt x="303" y="43"/>
                </a:cubicBezTo>
                <a:lnTo>
                  <a:pt x="310" y="125"/>
                </a:lnTo>
                <a:lnTo>
                  <a:pt x="124" y="138"/>
                </a:lnTo>
                <a:cubicBezTo>
                  <a:pt x="115" y="139"/>
                  <a:pt x="107" y="144"/>
                  <a:pt x="102" y="150"/>
                </a:cubicBezTo>
                <a:cubicBezTo>
                  <a:pt x="97" y="156"/>
                  <a:pt x="93" y="164"/>
                  <a:pt x="93" y="173"/>
                </a:cubicBezTo>
                <a:lnTo>
                  <a:pt x="107" y="362"/>
                </a:lnTo>
                <a:lnTo>
                  <a:pt x="14" y="467"/>
                </a:lnTo>
                <a:cubicBezTo>
                  <a:pt x="1" y="480"/>
                  <a:pt x="4" y="501"/>
                  <a:pt x="16" y="513"/>
                </a:cubicBezTo>
                <a:lnTo>
                  <a:pt x="123" y="605"/>
                </a:lnTo>
                <a:lnTo>
                  <a:pt x="129" y="693"/>
                </a:lnTo>
                <a:cubicBezTo>
                  <a:pt x="130" y="707"/>
                  <a:pt x="139" y="718"/>
                  <a:pt x="151" y="723"/>
                </a:cubicBezTo>
                <a:cubicBezTo>
                  <a:pt x="154" y="724"/>
                  <a:pt x="157" y="724"/>
                  <a:pt x="161" y="724"/>
                </a:cubicBezTo>
                <a:cubicBezTo>
                  <a:pt x="169" y="724"/>
                  <a:pt x="178" y="722"/>
                  <a:pt x="186" y="714"/>
                </a:cubicBezTo>
                <a:lnTo>
                  <a:pt x="287" y="605"/>
                </a:lnTo>
                <a:cubicBezTo>
                  <a:pt x="293" y="599"/>
                  <a:pt x="296" y="589"/>
                  <a:pt x="296" y="580"/>
                </a:cubicBezTo>
                <a:lnTo>
                  <a:pt x="291" y="505"/>
                </a:lnTo>
                <a:lnTo>
                  <a:pt x="469" y="491"/>
                </a:lnTo>
                <a:cubicBezTo>
                  <a:pt x="483" y="490"/>
                  <a:pt x="494" y="481"/>
                  <a:pt x="498" y="468"/>
                </a:cubicBezTo>
                <a:lnTo>
                  <a:pt x="592" y="150"/>
                </a:lnTo>
                <a:cubicBezTo>
                  <a:pt x="596" y="137"/>
                  <a:pt x="591" y="124"/>
                  <a:pt x="582" y="116"/>
                </a:cubicBezTo>
                <a:lnTo>
                  <a:pt x="457" y="9"/>
                </a:lnTo>
                <a:cubicBezTo>
                  <a:pt x="451" y="5"/>
                  <a:pt x="443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031;p51">
            <a:extLst>
              <a:ext uri="{FF2B5EF4-FFF2-40B4-BE49-F238E27FC236}">
                <a16:creationId xmlns:a16="http://schemas.microsoft.com/office/drawing/2014/main" id="{7050F872-7F54-FE27-EAD3-B1C228953CCF}"/>
              </a:ext>
            </a:extLst>
          </p:cNvPr>
          <p:cNvSpPr/>
          <p:nvPr/>
        </p:nvSpPr>
        <p:spPr>
          <a:xfrm>
            <a:off x="2058493" y="1439610"/>
            <a:ext cx="950972" cy="1146492"/>
          </a:xfrm>
          <a:custGeom>
            <a:avLst/>
            <a:gdLst/>
            <a:ahLst/>
            <a:cxnLst/>
            <a:rect l="l" t="t" r="r" b="b"/>
            <a:pathLst>
              <a:path w="12836" h="15475" extrusionOk="0">
                <a:moveTo>
                  <a:pt x="11432" y="1"/>
                </a:moveTo>
                <a:lnTo>
                  <a:pt x="11323" y="9"/>
                </a:lnTo>
                <a:lnTo>
                  <a:pt x="11120" y="240"/>
                </a:lnTo>
                <a:lnTo>
                  <a:pt x="11127" y="343"/>
                </a:lnTo>
                <a:lnTo>
                  <a:pt x="10918" y="467"/>
                </a:lnTo>
                <a:lnTo>
                  <a:pt x="10940" y="792"/>
                </a:lnTo>
                <a:lnTo>
                  <a:pt x="10948" y="900"/>
                </a:lnTo>
                <a:lnTo>
                  <a:pt x="10831" y="800"/>
                </a:lnTo>
                <a:lnTo>
                  <a:pt x="10824" y="691"/>
                </a:lnTo>
                <a:lnTo>
                  <a:pt x="10716" y="589"/>
                </a:lnTo>
                <a:lnTo>
                  <a:pt x="10708" y="481"/>
                </a:lnTo>
                <a:lnTo>
                  <a:pt x="10700" y="374"/>
                </a:lnTo>
                <a:lnTo>
                  <a:pt x="10694" y="270"/>
                </a:lnTo>
                <a:lnTo>
                  <a:pt x="10586" y="278"/>
                </a:lnTo>
                <a:lnTo>
                  <a:pt x="10592" y="381"/>
                </a:lnTo>
                <a:lnTo>
                  <a:pt x="10600" y="489"/>
                </a:lnTo>
                <a:lnTo>
                  <a:pt x="10507" y="713"/>
                </a:lnTo>
                <a:lnTo>
                  <a:pt x="10414" y="938"/>
                </a:lnTo>
                <a:lnTo>
                  <a:pt x="10320" y="1157"/>
                </a:lnTo>
                <a:lnTo>
                  <a:pt x="10313" y="1053"/>
                </a:lnTo>
                <a:lnTo>
                  <a:pt x="10305" y="946"/>
                </a:lnTo>
                <a:lnTo>
                  <a:pt x="10290" y="729"/>
                </a:lnTo>
                <a:lnTo>
                  <a:pt x="10500" y="605"/>
                </a:lnTo>
                <a:lnTo>
                  <a:pt x="10492" y="496"/>
                </a:lnTo>
                <a:lnTo>
                  <a:pt x="10586" y="278"/>
                </a:lnTo>
                <a:lnTo>
                  <a:pt x="10685" y="162"/>
                </a:lnTo>
                <a:lnTo>
                  <a:pt x="10570" y="62"/>
                </a:lnTo>
                <a:lnTo>
                  <a:pt x="10261" y="302"/>
                </a:lnTo>
                <a:lnTo>
                  <a:pt x="10143" y="200"/>
                </a:lnTo>
                <a:lnTo>
                  <a:pt x="10049" y="316"/>
                </a:lnTo>
                <a:lnTo>
                  <a:pt x="10058" y="418"/>
                </a:lnTo>
                <a:lnTo>
                  <a:pt x="10274" y="512"/>
                </a:lnTo>
                <a:lnTo>
                  <a:pt x="9964" y="642"/>
                </a:lnTo>
                <a:lnTo>
                  <a:pt x="9847" y="542"/>
                </a:lnTo>
                <a:lnTo>
                  <a:pt x="9746" y="658"/>
                </a:lnTo>
                <a:lnTo>
                  <a:pt x="9762" y="875"/>
                </a:lnTo>
                <a:lnTo>
                  <a:pt x="9654" y="884"/>
                </a:lnTo>
                <a:lnTo>
                  <a:pt x="9769" y="984"/>
                </a:lnTo>
                <a:lnTo>
                  <a:pt x="9568" y="1209"/>
                </a:lnTo>
                <a:lnTo>
                  <a:pt x="9444" y="1007"/>
                </a:lnTo>
                <a:lnTo>
                  <a:pt x="9352" y="1121"/>
                </a:lnTo>
                <a:lnTo>
                  <a:pt x="9358" y="1224"/>
                </a:lnTo>
                <a:lnTo>
                  <a:pt x="9366" y="1332"/>
                </a:lnTo>
                <a:lnTo>
                  <a:pt x="9263" y="1448"/>
                </a:lnTo>
                <a:lnTo>
                  <a:pt x="9148" y="1348"/>
                </a:lnTo>
                <a:lnTo>
                  <a:pt x="9039" y="1355"/>
                </a:lnTo>
                <a:lnTo>
                  <a:pt x="9048" y="1464"/>
                </a:lnTo>
                <a:lnTo>
                  <a:pt x="8931" y="1364"/>
                </a:lnTo>
                <a:lnTo>
                  <a:pt x="8822" y="1371"/>
                </a:lnTo>
                <a:lnTo>
                  <a:pt x="8730" y="1486"/>
                </a:lnTo>
                <a:lnTo>
                  <a:pt x="8737" y="1588"/>
                </a:lnTo>
                <a:lnTo>
                  <a:pt x="8628" y="1595"/>
                </a:lnTo>
                <a:lnTo>
                  <a:pt x="8528" y="1719"/>
                </a:lnTo>
                <a:lnTo>
                  <a:pt x="8543" y="1927"/>
                </a:lnTo>
                <a:lnTo>
                  <a:pt x="8658" y="2022"/>
                </a:lnTo>
                <a:lnTo>
                  <a:pt x="8674" y="2245"/>
                </a:lnTo>
                <a:lnTo>
                  <a:pt x="8558" y="2138"/>
                </a:lnTo>
                <a:lnTo>
                  <a:pt x="8442" y="2037"/>
                </a:lnTo>
                <a:lnTo>
                  <a:pt x="8332" y="2046"/>
                </a:lnTo>
                <a:lnTo>
                  <a:pt x="8247" y="2276"/>
                </a:lnTo>
                <a:lnTo>
                  <a:pt x="8117" y="2060"/>
                </a:lnTo>
                <a:lnTo>
                  <a:pt x="8022" y="2176"/>
                </a:lnTo>
                <a:lnTo>
                  <a:pt x="8038" y="2393"/>
                </a:lnTo>
                <a:lnTo>
                  <a:pt x="8154" y="2603"/>
                </a:lnTo>
                <a:lnTo>
                  <a:pt x="8163" y="2703"/>
                </a:lnTo>
                <a:lnTo>
                  <a:pt x="8053" y="2609"/>
                </a:lnTo>
                <a:lnTo>
                  <a:pt x="7929" y="2401"/>
                </a:lnTo>
                <a:lnTo>
                  <a:pt x="7945" y="2617"/>
                </a:lnTo>
                <a:lnTo>
                  <a:pt x="7851" y="2834"/>
                </a:lnTo>
                <a:lnTo>
                  <a:pt x="7734" y="2733"/>
                </a:lnTo>
                <a:lnTo>
                  <a:pt x="7720" y="2531"/>
                </a:lnTo>
                <a:lnTo>
                  <a:pt x="7618" y="2640"/>
                </a:lnTo>
                <a:lnTo>
                  <a:pt x="7642" y="2958"/>
                </a:lnTo>
                <a:lnTo>
                  <a:pt x="7541" y="2964"/>
                </a:lnTo>
                <a:lnTo>
                  <a:pt x="7424" y="2973"/>
                </a:lnTo>
                <a:lnTo>
                  <a:pt x="7332" y="3083"/>
                </a:lnTo>
                <a:lnTo>
                  <a:pt x="7440" y="3191"/>
                </a:lnTo>
                <a:lnTo>
                  <a:pt x="7347" y="3307"/>
                </a:lnTo>
                <a:lnTo>
                  <a:pt x="7244" y="3415"/>
                </a:lnTo>
                <a:lnTo>
                  <a:pt x="7253" y="3524"/>
                </a:lnTo>
                <a:lnTo>
                  <a:pt x="7369" y="3618"/>
                </a:lnTo>
                <a:lnTo>
                  <a:pt x="7267" y="3740"/>
                </a:lnTo>
                <a:lnTo>
                  <a:pt x="6941" y="3764"/>
                </a:lnTo>
                <a:lnTo>
                  <a:pt x="6934" y="3649"/>
                </a:lnTo>
                <a:lnTo>
                  <a:pt x="6833" y="3771"/>
                </a:lnTo>
                <a:lnTo>
                  <a:pt x="6841" y="3873"/>
                </a:lnTo>
                <a:lnTo>
                  <a:pt x="6856" y="4091"/>
                </a:lnTo>
                <a:lnTo>
                  <a:pt x="6863" y="4191"/>
                </a:lnTo>
                <a:lnTo>
                  <a:pt x="6778" y="4414"/>
                </a:lnTo>
                <a:lnTo>
                  <a:pt x="6763" y="4198"/>
                </a:lnTo>
                <a:lnTo>
                  <a:pt x="6749" y="3995"/>
                </a:lnTo>
                <a:lnTo>
                  <a:pt x="6739" y="3880"/>
                </a:lnTo>
                <a:lnTo>
                  <a:pt x="6639" y="4003"/>
                </a:lnTo>
                <a:lnTo>
                  <a:pt x="6531" y="4010"/>
                </a:lnTo>
                <a:lnTo>
                  <a:pt x="6424" y="4019"/>
                </a:lnTo>
                <a:lnTo>
                  <a:pt x="6322" y="4128"/>
                </a:lnTo>
                <a:lnTo>
                  <a:pt x="6430" y="4120"/>
                </a:lnTo>
                <a:lnTo>
                  <a:pt x="6546" y="4212"/>
                </a:lnTo>
                <a:lnTo>
                  <a:pt x="6554" y="4330"/>
                </a:lnTo>
                <a:lnTo>
                  <a:pt x="6437" y="4221"/>
                </a:lnTo>
                <a:lnTo>
                  <a:pt x="6337" y="4346"/>
                </a:lnTo>
                <a:lnTo>
                  <a:pt x="6221" y="4235"/>
                </a:lnTo>
                <a:lnTo>
                  <a:pt x="6113" y="4244"/>
                </a:lnTo>
                <a:lnTo>
                  <a:pt x="6127" y="4461"/>
                </a:lnTo>
                <a:lnTo>
                  <a:pt x="6033" y="4585"/>
                </a:lnTo>
                <a:lnTo>
                  <a:pt x="6344" y="4446"/>
                </a:lnTo>
                <a:lnTo>
                  <a:pt x="6461" y="4554"/>
                </a:lnTo>
                <a:lnTo>
                  <a:pt x="6468" y="4655"/>
                </a:lnTo>
                <a:lnTo>
                  <a:pt x="6252" y="4670"/>
                </a:lnTo>
                <a:lnTo>
                  <a:pt x="6143" y="4677"/>
                </a:lnTo>
                <a:lnTo>
                  <a:pt x="6049" y="4793"/>
                </a:lnTo>
                <a:lnTo>
                  <a:pt x="6056" y="4901"/>
                </a:lnTo>
                <a:lnTo>
                  <a:pt x="6266" y="4886"/>
                </a:lnTo>
                <a:lnTo>
                  <a:pt x="6281" y="5097"/>
                </a:lnTo>
                <a:lnTo>
                  <a:pt x="6172" y="5106"/>
                </a:lnTo>
                <a:lnTo>
                  <a:pt x="6071" y="5112"/>
                </a:lnTo>
                <a:lnTo>
                  <a:pt x="5971" y="5228"/>
                </a:lnTo>
                <a:lnTo>
                  <a:pt x="5869" y="5345"/>
                </a:lnTo>
                <a:lnTo>
                  <a:pt x="5645" y="5251"/>
                </a:lnTo>
                <a:lnTo>
                  <a:pt x="5544" y="5367"/>
                </a:lnTo>
                <a:lnTo>
                  <a:pt x="5551" y="5475"/>
                </a:lnTo>
                <a:lnTo>
                  <a:pt x="5560" y="5577"/>
                </a:lnTo>
                <a:lnTo>
                  <a:pt x="5459" y="5585"/>
                </a:lnTo>
                <a:lnTo>
                  <a:pt x="5355" y="5693"/>
                </a:lnTo>
                <a:lnTo>
                  <a:pt x="5473" y="5801"/>
                </a:lnTo>
                <a:lnTo>
                  <a:pt x="5372" y="5918"/>
                </a:lnTo>
                <a:lnTo>
                  <a:pt x="5155" y="5934"/>
                </a:lnTo>
                <a:lnTo>
                  <a:pt x="5270" y="6034"/>
                </a:lnTo>
                <a:lnTo>
                  <a:pt x="5386" y="6135"/>
                </a:lnTo>
                <a:lnTo>
                  <a:pt x="5489" y="6019"/>
                </a:lnTo>
                <a:lnTo>
                  <a:pt x="5504" y="6227"/>
                </a:lnTo>
                <a:lnTo>
                  <a:pt x="5286" y="6243"/>
                </a:lnTo>
                <a:lnTo>
                  <a:pt x="5176" y="6251"/>
                </a:lnTo>
                <a:lnTo>
                  <a:pt x="5185" y="6358"/>
                </a:lnTo>
                <a:lnTo>
                  <a:pt x="5300" y="6454"/>
                </a:lnTo>
                <a:lnTo>
                  <a:pt x="5200" y="6570"/>
                </a:lnTo>
                <a:lnTo>
                  <a:pt x="5091" y="6577"/>
                </a:lnTo>
                <a:lnTo>
                  <a:pt x="4990" y="6700"/>
                </a:lnTo>
                <a:lnTo>
                  <a:pt x="4889" y="6809"/>
                </a:lnTo>
                <a:lnTo>
                  <a:pt x="5006" y="6916"/>
                </a:lnTo>
                <a:lnTo>
                  <a:pt x="5013" y="7011"/>
                </a:lnTo>
                <a:lnTo>
                  <a:pt x="4912" y="7127"/>
                </a:lnTo>
                <a:lnTo>
                  <a:pt x="4805" y="7025"/>
                </a:lnTo>
                <a:lnTo>
                  <a:pt x="4796" y="6931"/>
                </a:lnTo>
                <a:lnTo>
                  <a:pt x="4695" y="7142"/>
                </a:lnTo>
                <a:lnTo>
                  <a:pt x="4703" y="7251"/>
                </a:lnTo>
                <a:lnTo>
                  <a:pt x="4818" y="7242"/>
                </a:lnTo>
                <a:lnTo>
                  <a:pt x="4834" y="7459"/>
                </a:lnTo>
                <a:lnTo>
                  <a:pt x="4727" y="7576"/>
                </a:lnTo>
                <a:lnTo>
                  <a:pt x="4625" y="7584"/>
                </a:lnTo>
                <a:lnTo>
                  <a:pt x="4640" y="7793"/>
                </a:lnTo>
                <a:lnTo>
                  <a:pt x="4539" y="7910"/>
                </a:lnTo>
                <a:lnTo>
                  <a:pt x="4431" y="7917"/>
                </a:lnTo>
                <a:lnTo>
                  <a:pt x="4438" y="8019"/>
                </a:lnTo>
                <a:lnTo>
                  <a:pt x="4547" y="8012"/>
                </a:lnTo>
                <a:lnTo>
                  <a:pt x="4555" y="8126"/>
                </a:lnTo>
                <a:lnTo>
                  <a:pt x="4562" y="8235"/>
                </a:lnTo>
                <a:lnTo>
                  <a:pt x="4461" y="8345"/>
                </a:lnTo>
                <a:lnTo>
                  <a:pt x="4244" y="8258"/>
                </a:lnTo>
                <a:lnTo>
                  <a:pt x="4235" y="8148"/>
                </a:lnTo>
                <a:lnTo>
                  <a:pt x="4119" y="8042"/>
                </a:lnTo>
                <a:lnTo>
                  <a:pt x="4020" y="8164"/>
                </a:lnTo>
                <a:lnTo>
                  <a:pt x="3918" y="8279"/>
                </a:lnTo>
                <a:lnTo>
                  <a:pt x="3803" y="8289"/>
                </a:lnTo>
                <a:lnTo>
                  <a:pt x="3701" y="8295"/>
                </a:lnTo>
                <a:lnTo>
                  <a:pt x="3717" y="8506"/>
                </a:lnTo>
                <a:lnTo>
                  <a:pt x="3607" y="8616"/>
                </a:lnTo>
                <a:lnTo>
                  <a:pt x="3527" y="8839"/>
                </a:lnTo>
                <a:lnTo>
                  <a:pt x="3420" y="8846"/>
                </a:lnTo>
                <a:lnTo>
                  <a:pt x="3312" y="8854"/>
                </a:lnTo>
                <a:lnTo>
                  <a:pt x="3319" y="8971"/>
                </a:lnTo>
                <a:lnTo>
                  <a:pt x="3334" y="9173"/>
                </a:lnTo>
                <a:lnTo>
                  <a:pt x="3218" y="9079"/>
                </a:lnTo>
                <a:lnTo>
                  <a:pt x="3116" y="9188"/>
                </a:lnTo>
                <a:lnTo>
                  <a:pt x="3016" y="9310"/>
                </a:lnTo>
                <a:lnTo>
                  <a:pt x="2900" y="9204"/>
                </a:lnTo>
                <a:lnTo>
                  <a:pt x="2808" y="9325"/>
                </a:lnTo>
                <a:lnTo>
                  <a:pt x="2698" y="9435"/>
                </a:lnTo>
                <a:lnTo>
                  <a:pt x="2598" y="9441"/>
                </a:lnTo>
                <a:lnTo>
                  <a:pt x="2613" y="9659"/>
                </a:lnTo>
                <a:lnTo>
                  <a:pt x="2496" y="9559"/>
                </a:lnTo>
                <a:lnTo>
                  <a:pt x="2389" y="9567"/>
                </a:lnTo>
                <a:lnTo>
                  <a:pt x="2505" y="9667"/>
                </a:lnTo>
                <a:lnTo>
                  <a:pt x="2512" y="9776"/>
                </a:lnTo>
                <a:lnTo>
                  <a:pt x="2405" y="9783"/>
                </a:lnTo>
                <a:lnTo>
                  <a:pt x="2288" y="9683"/>
                </a:lnTo>
                <a:lnTo>
                  <a:pt x="2193" y="9799"/>
                </a:lnTo>
                <a:lnTo>
                  <a:pt x="2085" y="9806"/>
                </a:lnTo>
                <a:lnTo>
                  <a:pt x="1971" y="9814"/>
                </a:lnTo>
                <a:lnTo>
                  <a:pt x="1869" y="9820"/>
                </a:lnTo>
                <a:lnTo>
                  <a:pt x="1876" y="9930"/>
                </a:lnTo>
                <a:lnTo>
                  <a:pt x="1994" y="10132"/>
                </a:lnTo>
                <a:lnTo>
                  <a:pt x="1890" y="10138"/>
                </a:lnTo>
                <a:lnTo>
                  <a:pt x="1775" y="10146"/>
                </a:lnTo>
                <a:lnTo>
                  <a:pt x="1549" y="10054"/>
                </a:lnTo>
                <a:lnTo>
                  <a:pt x="1455" y="10060"/>
                </a:lnTo>
                <a:lnTo>
                  <a:pt x="1355" y="10176"/>
                </a:lnTo>
                <a:lnTo>
                  <a:pt x="1471" y="10279"/>
                </a:lnTo>
                <a:lnTo>
                  <a:pt x="1479" y="10387"/>
                </a:lnTo>
                <a:lnTo>
                  <a:pt x="1371" y="10395"/>
                </a:lnTo>
                <a:lnTo>
                  <a:pt x="1153" y="10411"/>
                </a:lnTo>
                <a:lnTo>
                  <a:pt x="1053" y="10636"/>
                </a:lnTo>
                <a:lnTo>
                  <a:pt x="1039" y="10418"/>
                </a:lnTo>
                <a:lnTo>
                  <a:pt x="937" y="10426"/>
                </a:lnTo>
                <a:lnTo>
                  <a:pt x="836" y="10542"/>
                </a:lnTo>
                <a:lnTo>
                  <a:pt x="728" y="10440"/>
                </a:lnTo>
                <a:lnTo>
                  <a:pt x="611" y="10448"/>
                </a:lnTo>
                <a:lnTo>
                  <a:pt x="511" y="10456"/>
                </a:lnTo>
                <a:lnTo>
                  <a:pt x="518" y="10564"/>
                </a:lnTo>
                <a:lnTo>
                  <a:pt x="526" y="10672"/>
                </a:lnTo>
                <a:lnTo>
                  <a:pt x="635" y="10766"/>
                </a:lnTo>
                <a:lnTo>
                  <a:pt x="750" y="10757"/>
                </a:lnTo>
                <a:lnTo>
                  <a:pt x="758" y="10866"/>
                </a:lnTo>
                <a:lnTo>
                  <a:pt x="641" y="10873"/>
                </a:lnTo>
                <a:lnTo>
                  <a:pt x="548" y="10990"/>
                </a:lnTo>
                <a:lnTo>
                  <a:pt x="323" y="11005"/>
                </a:lnTo>
                <a:lnTo>
                  <a:pt x="331" y="11107"/>
                </a:lnTo>
                <a:lnTo>
                  <a:pt x="456" y="11215"/>
                </a:lnTo>
                <a:lnTo>
                  <a:pt x="463" y="11316"/>
                </a:lnTo>
                <a:lnTo>
                  <a:pt x="239" y="11229"/>
                </a:lnTo>
                <a:lnTo>
                  <a:pt x="245" y="11332"/>
                </a:lnTo>
                <a:lnTo>
                  <a:pt x="253" y="11439"/>
                </a:lnTo>
                <a:lnTo>
                  <a:pt x="369" y="11641"/>
                </a:lnTo>
                <a:lnTo>
                  <a:pt x="594" y="11626"/>
                </a:lnTo>
                <a:lnTo>
                  <a:pt x="601" y="11741"/>
                </a:lnTo>
                <a:lnTo>
                  <a:pt x="494" y="11750"/>
                </a:lnTo>
                <a:lnTo>
                  <a:pt x="268" y="11650"/>
                </a:lnTo>
                <a:lnTo>
                  <a:pt x="268" y="11650"/>
                </a:lnTo>
                <a:lnTo>
                  <a:pt x="277" y="11765"/>
                </a:lnTo>
                <a:lnTo>
                  <a:pt x="283" y="11865"/>
                </a:lnTo>
                <a:lnTo>
                  <a:pt x="398" y="12069"/>
                </a:lnTo>
                <a:lnTo>
                  <a:pt x="522" y="12170"/>
                </a:lnTo>
                <a:lnTo>
                  <a:pt x="414" y="12286"/>
                </a:lnTo>
                <a:lnTo>
                  <a:pt x="307" y="12184"/>
                </a:lnTo>
                <a:lnTo>
                  <a:pt x="205" y="12302"/>
                </a:lnTo>
                <a:lnTo>
                  <a:pt x="213" y="12409"/>
                </a:lnTo>
                <a:lnTo>
                  <a:pt x="430" y="12504"/>
                </a:lnTo>
                <a:lnTo>
                  <a:pt x="329" y="12510"/>
                </a:lnTo>
                <a:lnTo>
                  <a:pt x="220" y="12517"/>
                </a:lnTo>
                <a:lnTo>
                  <a:pt x="229" y="12626"/>
                </a:lnTo>
                <a:lnTo>
                  <a:pt x="344" y="12727"/>
                </a:lnTo>
                <a:lnTo>
                  <a:pt x="453" y="12822"/>
                </a:lnTo>
                <a:lnTo>
                  <a:pt x="677" y="12807"/>
                </a:lnTo>
                <a:lnTo>
                  <a:pt x="887" y="12689"/>
                </a:lnTo>
                <a:lnTo>
                  <a:pt x="685" y="12915"/>
                </a:lnTo>
                <a:lnTo>
                  <a:pt x="584" y="13022"/>
                </a:lnTo>
                <a:lnTo>
                  <a:pt x="475" y="13147"/>
                </a:lnTo>
                <a:lnTo>
                  <a:pt x="715" y="13348"/>
                </a:lnTo>
                <a:lnTo>
                  <a:pt x="607" y="13355"/>
                </a:lnTo>
                <a:lnTo>
                  <a:pt x="490" y="13365"/>
                </a:lnTo>
                <a:lnTo>
                  <a:pt x="397" y="13472"/>
                </a:lnTo>
                <a:lnTo>
                  <a:pt x="282" y="13379"/>
                </a:lnTo>
                <a:lnTo>
                  <a:pt x="179" y="13387"/>
                </a:lnTo>
                <a:lnTo>
                  <a:pt x="79" y="13597"/>
                </a:lnTo>
                <a:lnTo>
                  <a:pt x="88" y="13710"/>
                </a:lnTo>
                <a:lnTo>
                  <a:pt x="1" y="13930"/>
                </a:lnTo>
                <a:lnTo>
                  <a:pt x="110" y="14037"/>
                </a:lnTo>
                <a:lnTo>
                  <a:pt x="304" y="13697"/>
                </a:lnTo>
                <a:lnTo>
                  <a:pt x="513" y="13681"/>
                </a:lnTo>
                <a:lnTo>
                  <a:pt x="520" y="13784"/>
                </a:lnTo>
                <a:lnTo>
                  <a:pt x="536" y="14006"/>
                </a:lnTo>
                <a:lnTo>
                  <a:pt x="435" y="14014"/>
                </a:lnTo>
                <a:lnTo>
                  <a:pt x="450" y="14224"/>
                </a:lnTo>
                <a:lnTo>
                  <a:pt x="349" y="14333"/>
                </a:lnTo>
                <a:lnTo>
                  <a:pt x="341" y="14231"/>
                </a:lnTo>
                <a:lnTo>
                  <a:pt x="246" y="14339"/>
                </a:lnTo>
                <a:lnTo>
                  <a:pt x="255" y="14448"/>
                </a:lnTo>
                <a:lnTo>
                  <a:pt x="270" y="14665"/>
                </a:lnTo>
                <a:lnTo>
                  <a:pt x="278" y="14775"/>
                </a:lnTo>
                <a:lnTo>
                  <a:pt x="503" y="14969"/>
                </a:lnTo>
                <a:lnTo>
                  <a:pt x="836" y="15055"/>
                </a:lnTo>
                <a:lnTo>
                  <a:pt x="625" y="15280"/>
                </a:lnTo>
                <a:lnTo>
                  <a:pt x="859" y="15379"/>
                </a:lnTo>
                <a:lnTo>
                  <a:pt x="952" y="15259"/>
                </a:lnTo>
                <a:lnTo>
                  <a:pt x="966" y="15474"/>
                </a:lnTo>
                <a:lnTo>
                  <a:pt x="1292" y="15452"/>
                </a:lnTo>
                <a:lnTo>
                  <a:pt x="1509" y="15437"/>
                </a:lnTo>
                <a:lnTo>
                  <a:pt x="1719" y="15320"/>
                </a:lnTo>
                <a:lnTo>
                  <a:pt x="1725" y="15421"/>
                </a:lnTo>
                <a:lnTo>
                  <a:pt x="1922" y="15305"/>
                </a:lnTo>
                <a:lnTo>
                  <a:pt x="2030" y="15182"/>
                </a:lnTo>
                <a:lnTo>
                  <a:pt x="2114" y="14964"/>
                </a:lnTo>
                <a:lnTo>
                  <a:pt x="2224" y="14847"/>
                </a:lnTo>
                <a:lnTo>
                  <a:pt x="2541" y="14716"/>
                </a:lnTo>
                <a:lnTo>
                  <a:pt x="2535" y="14615"/>
                </a:lnTo>
                <a:lnTo>
                  <a:pt x="2629" y="14499"/>
                </a:lnTo>
                <a:lnTo>
                  <a:pt x="2845" y="14483"/>
                </a:lnTo>
                <a:lnTo>
                  <a:pt x="2854" y="14593"/>
                </a:lnTo>
                <a:lnTo>
                  <a:pt x="2968" y="14686"/>
                </a:lnTo>
                <a:lnTo>
                  <a:pt x="3178" y="14569"/>
                </a:lnTo>
                <a:lnTo>
                  <a:pt x="3163" y="14352"/>
                </a:lnTo>
                <a:lnTo>
                  <a:pt x="3358" y="14120"/>
                </a:lnTo>
                <a:lnTo>
                  <a:pt x="3342" y="13904"/>
                </a:lnTo>
                <a:lnTo>
                  <a:pt x="3225" y="13817"/>
                </a:lnTo>
                <a:lnTo>
                  <a:pt x="3427" y="13578"/>
                </a:lnTo>
                <a:lnTo>
                  <a:pt x="3529" y="13469"/>
                </a:lnTo>
                <a:lnTo>
                  <a:pt x="3629" y="13346"/>
                </a:lnTo>
                <a:lnTo>
                  <a:pt x="3738" y="13339"/>
                </a:lnTo>
                <a:lnTo>
                  <a:pt x="3753" y="13554"/>
                </a:lnTo>
                <a:lnTo>
                  <a:pt x="3651" y="13671"/>
                </a:lnTo>
                <a:lnTo>
                  <a:pt x="3543" y="13678"/>
                </a:lnTo>
                <a:lnTo>
                  <a:pt x="3557" y="13888"/>
                </a:lnTo>
                <a:lnTo>
                  <a:pt x="3667" y="13880"/>
                </a:lnTo>
                <a:lnTo>
                  <a:pt x="3993" y="14075"/>
                </a:lnTo>
                <a:lnTo>
                  <a:pt x="4196" y="13843"/>
                </a:lnTo>
                <a:lnTo>
                  <a:pt x="4188" y="13749"/>
                </a:lnTo>
                <a:lnTo>
                  <a:pt x="4289" y="13626"/>
                </a:lnTo>
                <a:lnTo>
                  <a:pt x="4282" y="13517"/>
                </a:lnTo>
                <a:lnTo>
                  <a:pt x="4383" y="13407"/>
                </a:lnTo>
                <a:lnTo>
                  <a:pt x="4492" y="13400"/>
                </a:lnTo>
                <a:lnTo>
                  <a:pt x="4511" y="13398"/>
                </a:lnTo>
                <a:lnTo>
                  <a:pt x="4600" y="13392"/>
                </a:lnTo>
                <a:lnTo>
                  <a:pt x="4678" y="13068"/>
                </a:lnTo>
                <a:lnTo>
                  <a:pt x="4655" y="12735"/>
                </a:lnTo>
                <a:lnTo>
                  <a:pt x="4647" y="12635"/>
                </a:lnTo>
                <a:lnTo>
                  <a:pt x="4639" y="12526"/>
                </a:lnTo>
                <a:lnTo>
                  <a:pt x="4525" y="12322"/>
                </a:lnTo>
                <a:lnTo>
                  <a:pt x="4516" y="12214"/>
                </a:lnTo>
                <a:lnTo>
                  <a:pt x="4818" y="11975"/>
                </a:lnTo>
                <a:lnTo>
                  <a:pt x="4811" y="11866"/>
                </a:lnTo>
                <a:lnTo>
                  <a:pt x="4796" y="11663"/>
                </a:lnTo>
                <a:lnTo>
                  <a:pt x="4789" y="11548"/>
                </a:lnTo>
                <a:lnTo>
                  <a:pt x="4673" y="11454"/>
                </a:lnTo>
                <a:lnTo>
                  <a:pt x="4556" y="11346"/>
                </a:lnTo>
                <a:lnTo>
                  <a:pt x="4548" y="11237"/>
                </a:lnTo>
                <a:lnTo>
                  <a:pt x="4541" y="11136"/>
                </a:lnTo>
                <a:lnTo>
                  <a:pt x="4635" y="10919"/>
                </a:lnTo>
                <a:lnTo>
                  <a:pt x="4628" y="10804"/>
                </a:lnTo>
                <a:lnTo>
                  <a:pt x="4612" y="10594"/>
                </a:lnTo>
                <a:lnTo>
                  <a:pt x="4496" y="10492"/>
                </a:lnTo>
                <a:lnTo>
                  <a:pt x="4488" y="10392"/>
                </a:lnTo>
                <a:lnTo>
                  <a:pt x="4474" y="10176"/>
                </a:lnTo>
                <a:lnTo>
                  <a:pt x="4574" y="10059"/>
                </a:lnTo>
                <a:lnTo>
                  <a:pt x="4558" y="9841"/>
                </a:lnTo>
                <a:lnTo>
                  <a:pt x="4544" y="9632"/>
                </a:lnTo>
                <a:lnTo>
                  <a:pt x="4529" y="9414"/>
                </a:lnTo>
                <a:lnTo>
                  <a:pt x="4623" y="9198"/>
                </a:lnTo>
                <a:lnTo>
                  <a:pt x="4723" y="9075"/>
                </a:lnTo>
                <a:lnTo>
                  <a:pt x="4932" y="8956"/>
                </a:lnTo>
                <a:lnTo>
                  <a:pt x="4933" y="8965"/>
                </a:lnTo>
                <a:lnTo>
                  <a:pt x="4946" y="8956"/>
                </a:lnTo>
                <a:lnTo>
                  <a:pt x="4954" y="9058"/>
                </a:lnTo>
                <a:lnTo>
                  <a:pt x="5041" y="9051"/>
                </a:lnTo>
                <a:lnTo>
                  <a:pt x="5143" y="8943"/>
                </a:lnTo>
                <a:lnTo>
                  <a:pt x="5244" y="8834"/>
                </a:lnTo>
                <a:lnTo>
                  <a:pt x="5352" y="8826"/>
                </a:lnTo>
                <a:lnTo>
                  <a:pt x="5570" y="8810"/>
                </a:lnTo>
                <a:lnTo>
                  <a:pt x="5670" y="8687"/>
                </a:lnTo>
                <a:lnTo>
                  <a:pt x="5546" y="8477"/>
                </a:lnTo>
                <a:lnTo>
                  <a:pt x="5539" y="8377"/>
                </a:lnTo>
                <a:lnTo>
                  <a:pt x="5530" y="8269"/>
                </a:lnTo>
                <a:lnTo>
                  <a:pt x="5409" y="8066"/>
                </a:lnTo>
                <a:lnTo>
                  <a:pt x="5509" y="7944"/>
                </a:lnTo>
                <a:lnTo>
                  <a:pt x="5711" y="7826"/>
                </a:lnTo>
                <a:lnTo>
                  <a:pt x="5702" y="7719"/>
                </a:lnTo>
                <a:lnTo>
                  <a:pt x="5790" y="7392"/>
                </a:lnTo>
                <a:lnTo>
                  <a:pt x="5781" y="7283"/>
                </a:lnTo>
                <a:lnTo>
                  <a:pt x="5774" y="7175"/>
                </a:lnTo>
                <a:lnTo>
                  <a:pt x="5760" y="6957"/>
                </a:lnTo>
                <a:lnTo>
                  <a:pt x="5862" y="6856"/>
                </a:lnTo>
                <a:lnTo>
                  <a:pt x="5953" y="6632"/>
                </a:lnTo>
                <a:lnTo>
                  <a:pt x="5938" y="6408"/>
                </a:lnTo>
                <a:lnTo>
                  <a:pt x="6148" y="6291"/>
                </a:lnTo>
                <a:lnTo>
                  <a:pt x="6349" y="6168"/>
                </a:lnTo>
                <a:lnTo>
                  <a:pt x="6451" y="6060"/>
                </a:lnTo>
                <a:lnTo>
                  <a:pt x="6443" y="5951"/>
                </a:lnTo>
                <a:lnTo>
                  <a:pt x="6427" y="5734"/>
                </a:lnTo>
                <a:lnTo>
                  <a:pt x="6635" y="5602"/>
                </a:lnTo>
                <a:lnTo>
                  <a:pt x="6838" y="5385"/>
                </a:lnTo>
                <a:lnTo>
                  <a:pt x="6831" y="5276"/>
                </a:lnTo>
                <a:lnTo>
                  <a:pt x="6926" y="5160"/>
                </a:lnTo>
                <a:lnTo>
                  <a:pt x="6807" y="4951"/>
                </a:lnTo>
                <a:lnTo>
                  <a:pt x="6691" y="4857"/>
                </a:lnTo>
                <a:lnTo>
                  <a:pt x="6793" y="4741"/>
                </a:lnTo>
                <a:lnTo>
                  <a:pt x="6887" y="4625"/>
                </a:lnTo>
                <a:lnTo>
                  <a:pt x="7197" y="4384"/>
                </a:lnTo>
                <a:lnTo>
                  <a:pt x="7190" y="4284"/>
                </a:lnTo>
                <a:lnTo>
                  <a:pt x="7284" y="4060"/>
                </a:lnTo>
                <a:lnTo>
                  <a:pt x="7298" y="4059"/>
                </a:lnTo>
                <a:lnTo>
                  <a:pt x="7406" y="4051"/>
                </a:lnTo>
                <a:lnTo>
                  <a:pt x="7623" y="4137"/>
                </a:lnTo>
                <a:lnTo>
                  <a:pt x="7717" y="4130"/>
                </a:lnTo>
                <a:lnTo>
                  <a:pt x="7711" y="4030"/>
                </a:lnTo>
                <a:lnTo>
                  <a:pt x="7695" y="3813"/>
                </a:lnTo>
                <a:lnTo>
                  <a:pt x="7904" y="3696"/>
                </a:lnTo>
                <a:lnTo>
                  <a:pt x="7910" y="3700"/>
                </a:lnTo>
                <a:lnTo>
                  <a:pt x="7919" y="3695"/>
                </a:lnTo>
                <a:lnTo>
                  <a:pt x="8035" y="3789"/>
                </a:lnTo>
                <a:lnTo>
                  <a:pt x="8129" y="3781"/>
                </a:lnTo>
                <a:lnTo>
                  <a:pt x="8122" y="3680"/>
                </a:lnTo>
                <a:lnTo>
                  <a:pt x="8200" y="3348"/>
                </a:lnTo>
                <a:lnTo>
                  <a:pt x="8212" y="3353"/>
                </a:lnTo>
                <a:lnTo>
                  <a:pt x="8215" y="3347"/>
                </a:lnTo>
                <a:lnTo>
                  <a:pt x="8424" y="3435"/>
                </a:lnTo>
                <a:lnTo>
                  <a:pt x="8416" y="3333"/>
                </a:lnTo>
                <a:lnTo>
                  <a:pt x="8402" y="3123"/>
                </a:lnTo>
                <a:lnTo>
                  <a:pt x="8393" y="3008"/>
                </a:lnTo>
                <a:lnTo>
                  <a:pt x="8408" y="3006"/>
                </a:lnTo>
                <a:lnTo>
                  <a:pt x="8618" y="2992"/>
                </a:lnTo>
                <a:lnTo>
                  <a:pt x="8603" y="2781"/>
                </a:lnTo>
                <a:lnTo>
                  <a:pt x="8697" y="2563"/>
                </a:lnTo>
                <a:lnTo>
                  <a:pt x="8704" y="2563"/>
                </a:lnTo>
                <a:lnTo>
                  <a:pt x="8758" y="2560"/>
                </a:lnTo>
                <a:lnTo>
                  <a:pt x="8805" y="2557"/>
                </a:lnTo>
                <a:lnTo>
                  <a:pt x="8811" y="2556"/>
                </a:lnTo>
                <a:lnTo>
                  <a:pt x="8921" y="2650"/>
                </a:lnTo>
                <a:lnTo>
                  <a:pt x="9145" y="2742"/>
                </a:lnTo>
                <a:lnTo>
                  <a:pt x="9153" y="2852"/>
                </a:lnTo>
                <a:lnTo>
                  <a:pt x="9278" y="3062"/>
                </a:lnTo>
                <a:lnTo>
                  <a:pt x="9331" y="3058"/>
                </a:lnTo>
                <a:lnTo>
                  <a:pt x="9378" y="3055"/>
                </a:lnTo>
                <a:lnTo>
                  <a:pt x="9451" y="3049"/>
                </a:lnTo>
                <a:lnTo>
                  <a:pt x="9493" y="3046"/>
                </a:lnTo>
                <a:lnTo>
                  <a:pt x="9605" y="3148"/>
                </a:lnTo>
                <a:lnTo>
                  <a:pt x="9920" y="3125"/>
                </a:lnTo>
                <a:lnTo>
                  <a:pt x="10022" y="3009"/>
                </a:lnTo>
                <a:lnTo>
                  <a:pt x="10030" y="3009"/>
                </a:lnTo>
                <a:lnTo>
                  <a:pt x="10138" y="3000"/>
                </a:lnTo>
                <a:lnTo>
                  <a:pt x="10259" y="3198"/>
                </a:lnTo>
                <a:lnTo>
                  <a:pt x="10456" y="3087"/>
                </a:lnTo>
                <a:lnTo>
                  <a:pt x="10565" y="3081"/>
                </a:lnTo>
                <a:lnTo>
                  <a:pt x="10557" y="2971"/>
                </a:lnTo>
                <a:lnTo>
                  <a:pt x="10651" y="2744"/>
                </a:lnTo>
                <a:lnTo>
                  <a:pt x="10751" y="2629"/>
                </a:lnTo>
                <a:lnTo>
                  <a:pt x="10743" y="2520"/>
                </a:lnTo>
                <a:lnTo>
                  <a:pt x="10737" y="2421"/>
                </a:lnTo>
                <a:lnTo>
                  <a:pt x="10729" y="2317"/>
                </a:lnTo>
                <a:lnTo>
                  <a:pt x="10823" y="2094"/>
                </a:lnTo>
                <a:lnTo>
                  <a:pt x="10792" y="1660"/>
                </a:lnTo>
                <a:lnTo>
                  <a:pt x="10885" y="1552"/>
                </a:lnTo>
                <a:lnTo>
                  <a:pt x="10893" y="1551"/>
                </a:lnTo>
                <a:lnTo>
                  <a:pt x="10992" y="1545"/>
                </a:lnTo>
                <a:lnTo>
                  <a:pt x="11102" y="1537"/>
                </a:lnTo>
                <a:lnTo>
                  <a:pt x="11310" y="1405"/>
                </a:lnTo>
                <a:lnTo>
                  <a:pt x="11413" y="1297"/>
                </a:lnTo>
                <a:lnTo>
                  <a:pt x="11474" y="1292"/>
                </a:lnTo>
                <a:lnTo>
                  <a:pt x="11528" y="1288"/>
                </a:lnTo>
                <a:lnTo>
                  <a:pt x="11435" y="1514"/>
                </a:lnTo>
                <a:lnTo>
                  <a:pt x="11761" y="1592"/>
                </a:lnTo>
                <a:lnTo>
                  <a:pt x="11844" y="1584"/>
                </a:lnTo>
                <a:lnTo>
                  <a:pt x="11870" y="1583"/>
                </a:lnTo>
                <a:lnTo>
                  <a:pt x="11986" y="1683"/>
                </a:lnTo>
                <a:lnTo>
                  <a:pt x="12102" y="1779"/>
                </a:lnTo>
                <a:lnTo>
                  <a:pt x="12110" y="1886"/>
                </a:lnTo>
                <a:lnTo>
                  <a:pt x="12010" y="2009"/>
                </a:lnTo>
                <a:lnTo>
                  <a:pt x="12023" y="2227"/>
                </a:lnTo>
                <a:lnTo>
                  <a:pt x="12032" y="2328"/>
                </a:lnTo>
                <a:lnTo>
                  <a:pt x="12038" y="2430"/>
                </a:lnTo>
                <a:lnTo>
                  <a:pt x="12046" y="2537"/>
                </a:lnTo>
                <a:lnTo>
                  <a:pt x="12073" y="2535"/>
                </a:lnTo>
                <a:lnTo>
                  <a:pt x="12106" y="2534"/>
                </a:lnTo>
                <a:lnTo>
                  <a:pt x="12154" y="2530"/>
                </a:lnTo>
                <a:lnTo>
                  <a:pt x="12178" y="2144"/>
                </a:lnTo>
                <a:lnTo>
                  <a:pt x="12305" y="1895"/>
                </a:lnTo>
                <a:lnTo>
                  <a:pt x="12526" y="1741"/>
                </a:lnTo>
                <a:lnTo>
                  <a:pt x="12770" y="1672"/>
                </a:lnTo>
                <a:lnTo>
                  <a:pt x="12780" y="1614"/>
                </a:lnTo>
                <a:lnTo>
                  <a:pt x="12836" y="1282"/>
                </a:lnTo>
                <a:lnTo>
                  <a:pt x="12817" y="1298"/>
                </a:lnTo>
                <a:lnTo>
                  <a:pt x="12599" y="1314"/>
                </a:lnTo>
                <a:lnTo>
                  <a:pt x="12491" y="1322"/>
                </a:lnTo>
                <a:lnTo>
                  <a:pt x="12593" y="1214"/>
                </a:lnTo>
                <a:lnTo>
                  <a:pt x="12577" y="996"/>
                </a:lnTo>
                <a:lnTo>
                  <a:pt x="12461" y="902"/>
                </a:lnTo>
                <a:lnTo>
                  <a:pt x="12569" y="895"/>
                </a:lnTo>
                <a:lnTo>
                  <a:pt x="12671" y="780"/>
                </a:lnTo>
                <a:lnTo>
                  <a:pt x="12663" y="670"/>
                </a:lnTo>
                <a:lnTo>
                  <a:pt x="12655" y="562"/>
                </a:lnTo>
                <a:lnTo>
                  <a:pt x="12547" y="569"/>
                </a:lnTo>
                <a:lnTo>
                  <a:pt x="12539" y="460"/>
                </a:lnTo>
                <a:lnTo>
                  <a:pt x="12322" y="476"/>
                </a:lnTo>
                <a:lnTo>
                  <a:pt x="12119" y="599"/>
                </a:lnTo>
                <a:lnTo>
                  <a:pt x="12104" y="382"/>
                </a:lnTo>
                <a:lnTo>
                  <a:pt x="11887" y="397"/>
                </a:lnTo>
                <a:lnTo>
                  <a:pt x="11771" y="298"/>
                </a:lnTo>
                <a:lnTo>
                  <a:pt x="11569" y="530"/>
                </a:lnTo>
                <a:lnTo>
                  <a:pt x="11578" y="637"/>
                </a:lnTo>
                <a:lnTo>
                  <a:pt x="11484" y="754"/>
                </a:lnTo>
                <a:lnTo>
                  <a:pt x="11360" y="543"/>
                </a:lnTo>
                <a:lnTo>
                  <a:pt x="11352" y="436"/>
                </a:lnTo>
                <a:lnTo>
                  <a:pt x="11454" y="319"/>
                </a:lnTo>
                <a:lnTo>
                  <a:pt x="11446" y="217"/>
                </a:lnTo>
                <a:lnTo>
                  <a:pt x="11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032;p51">
            <a:extLst>
              <a:ext uri="{FF2B5EF4-FFF2-40B4-BE49-F238E27FC236}">
                <a16:creationId xmlns:a16="http://schemas.microsoft.com/office/drawing/2014/main" id="{F5F33510-2061-33F1-B4E2-8F0FB6765B06}"/>
              </a:ext>
            </a:extLst>
          </p:cNvPr>
          <p:cNvSpPr/>
          <p:nvPr/>
        </p:nvSpPr>
        <p:spPr>
          <a:xfrm>
            <a:off x="2055752" y="1436721"/>
            <a:ext cx="955788" cy="1151752"/>
          </a:xfrm>
          <a:custGeom>
            <a:avLst/>
            <a:gdLst/>
            <a:ahLst/>
            <a:cxnLst/>
            <a:rect l="l" t="t" r="r" b="b"/>
            <a:pathLst>
              <a:path w="12901" h="15546" extrusionOk="0">
                <a:moveTo>
                  <a:pt x="10600" y="454"/>
                </a:moveTo>
                <a:lnTo>
                  <a:pt x="10604" y="523"/>
                </a:lnTo>
                <a:lnTo>
                  <a:pt x="10566" y="612"/>
                </a:lnTo>
                <a:lnTo>
                  <a:pt x="10561" y="541"/>
                </a:lnTo>
                <a:lnTo>
                  <a:pt x="10600" y="454"/>
                </a:lnTo>
                <a:close/>
                <a:moveTo>
                  <a:pt x="10539" y="680"/>
                </a:moveTo>
                <a:lnTo>
                  <a:pt x="10381" y="1059"/>
                </a:lnTo>
                <a:lnTo>
                  <a:pt x="10361" y="785"/>
                </a:lnTo>
                <a:lnTo>
                  <a:pt x="10539" y="680"/>
                </a:lnTo>
                <a:close/>
                <a:moveTo>
                  <a:pt x="600" y="11699"/>
                </a:moveTo>
                <a:lnTo>
                  <a:pt x="604" y="11751"/>
                </a:lnTo>
                <a:lnTo>
                  <a:pt x="536" y="11756"/>
                </a:lnTo>
                <a:lnTo>
                  <a:pt x="437" y="11712"/>
                </a:lnTo>
                <a:lnTo>
                  <a:pt x="600" y="11699"/>
                </a:lnTo>
                <a:close/>
                <a:moveTo>
                  <a:pt x="11441" y="76"/>
                </a:moveTo>
                <a:lnTo>
                  <a:pt x="11461" y="350"/>
                </a:lnTo>
                <a:lnTo>
                  <a:pt x="11368" y="455"/>
                </a:lnTo>
                <a:cubicBezTo>
                  <a:pt x="11363" y="461"/>
                  <a:pt x="11361" y="470"/>
                  <a:pt x="11361" y="478"/>
                </a:cubicBezTo>
                <a:lnTo>
                  <a:pt x="11368" y="586"/>
                </a:lnTo>
                <a:cubicBezTo>
                  <a:pt x="11368" y="592"/>
                  <a:pt x="11370" y="597"/>
                  <a:pt x="11372" y="601"/>
                </a:cubicBezTo>
                <a:lnTo>
                  <a:pt x="11496" y="810"/>
                </a:lnTo>
                <a:cubicBezTo>
                  <a:pt x="11501" y="820"/>
                  <a:pt x="11512" y="825"/>
                  <a:pt x="11522" y="826"/>
                </a:cubicBezTo>
                <a:cubicBezTo>
                  <a:pt x="11524" y="826"/>
                  <a:pt x="11526" y="827"/>
                  <a:pt x="11527" y="827"/>
                </a:cubicBezTo>
                <a:cubicBezTo>
                  <a:pt x="11536" y="827"/>
                  <a:pt x="11544" y="821"/>
                  <a:pt x="11549" y="814"/>
                </a:cubicBezTo>
                <a:lnTo>
                  <a:pt x="11642" y="699"/>
                </a:lnTo>
                <a:cubicBezTo>
                  <a:pt x="11646" y="694"/>
                  <a:pt x="11648" y="684"/>
                  <a:pt x="11648" y="676"/>
                </a:cubicBezTo>
                <a:lnTo>
                  <a:pt x="11642" y="581"/>
                </a:lnTo>
                <a:lnTo>
                  <a:pt x="11814" y="383"/>
                </a:lnTo>
                <a:lnTo>
                  <a:pt x="11904" y="462"/>
                </a:lnTo>
                <a:cubicBezTo>
                  <a:pt x="11911" y="467"/>
                  <a:pt x="11917" y="471"/>
                  <a:pt x="11925" y="471"/>
                </a:cubicBezTo>
                <a:cubicBezTo>
                  <a:pt x="11926" y="471"/>
                  <a:pt x="11927" y="471"/>
                  <a:pt x="11928" y="471"/>
                </a:cubicBezTo>
                <a:lnTo>
                  <a:pt x="12112" y="457"/>
                </a:lnTo>
                <a:lnTo>
                  <a:pt x="12126" y="643"/>
                </a:lnTo>
                <a:cubicBezTo>
                  <a:pt x="12126" y="653"/>
                  <a:pt x="12132" y="663"/>
                  <a:pt x="12143" y="669"/>
                </a:cubicBezTo>
                <a:cubicBezTo>
                  <a:pt x="12147" y="671"/>
                  <a:pt x="12153" y="672"/>
                  <a:pt x="12158" y="672"/>
                </a:cubicBezTo>
                <a:cubicBezTo>
                  <a:pt x="12164" y="672"/>
                  <a:pt x="12170" y="670"/>
                  <a:pt x="12175" y="668"/>
                </a:cubicBezTo>
                <a:lnTo>
                  <a:pt x="12371" y="548"/>
                </a:lnTo>
                <a:lnTo>
                  <a:pt x="12548" y="534"/>
                </a:lnTo>
                <a:lnTo>
                  <a:pt x="12553" y="610"/>
                </a:lnTo>
                <a:cubicBezTo>
                  <a:pt x="12554" y="626"/>
                  <a:pt x="12569" y="640"/>
                  <a:pt x="12584" y="640"/>
                </a:cubicBezTo>
                <a:cubicBezTo>
                  <a:pt x="12585" y="640"/>
                  <a:pt x="12587" y="640"/>
                  <a:pt x="12588" y="640"/>
                </a:cubicBezTo>
                <a:lnTo>
                  <a:pt x="12663" y="634"/>
                </a:lnTo>
                <a:lnTo>
                  <a:pt x="12675" y="805"/>
                </a:lnTo>
                <a:lnTo>
                  <a:pt x="12591" y="900"/>
                </a:lnTo>
                <a:lnTo>
                  <a:pt x="12497" y="907"/>
                </a:lnTo>
                <a:cubicBezTo>
                  <a:pt x="12484" y="907"/>
                  <a:pt x="12472" y="915"/>
                  <a:pt x="12469" y="929"/>
                </a:cubicBezTo>
                <a:cubicBezTo>
                  <a:pt x="12464" y="941"/>
                  <a:pt x="12469" y="956"/>
                  <a:pt x="12479" y="964"/>
                </a:cubicBezTo>
                <a:lnTo>
                  <a:pt x="12584" y="1050"/>
                </a:lnTo>
                <a:lnTo>
                  <a:pt x="12597" y="1238"/>
                </a:lnTo>
                <a:lnTo>
                  <a:pt x="12506" y="1336"/>
                </a:lnTo>
                <a:cubicBezTo>
                  <a:pt x="12497" y="1346"/>
                  <a:pt x="12496" y="1361"/>
                  <a:pt x="12501" y="1373"/>
                </a:cubicBezTo>
                <a:cubicBezTo>
                  <a:pt x="12506" y="1383"/>
                  <a:pt x="12516" y="1391"/>
                  <a:pt x="12530" y="1391"/>
                </a:cubicBezTo>
                <a:cubicBezTo>
                  <a:pt x="12530" y="1391"/>
                  <a:pt x="12531" y="1391"/>
                  <a:pt x="12532" y="1391"/>
                </a:cubicBezTo>
                <a:lnTo>
                  <a:pt x="12833" y="1370"/>
                </a:lnTo>
                <a:lnTo>
                  <a:pt x="12779" y="1684"/>
                </a:lnTo>
                <a:lnTo>
                  <a:pt x="12555" y="1746"/>
                </a:lnTo>
                <a:cubicBezTo>
                  <a:pt x="12553" y="1747"/>
                  <a:pt x="12549" y="1748"/>
                  <a:pt x="12547" y="1752"/>
                </a:cubicBezTo>
                <a:lnTo>
                  <a:pt x="12325" y="1905"/>
                </a:lnTo>
                <a:cubicBezTo>
                  <a:pt x="12321" y="1908"/>
                  <a:pt x="12318" y="1912"/>
                  <a:pt x="12314" y="1917"/>
                </a:cubicBezTo>
                <a:lnTo>
                  <a:pt x="12187" y="2167"/>
                </a:lnTo>
                <a:cubicBezTo>
                  <a:pt x="12184" y="2170"/>
                  <a:pt x="12183" y="2175"/>
                  <a:pt x="12183" y="2179"/>
                </a:cubicBezTo>
                <a:lnTo>
                  <a:pt x="12162" y="2538"/>
                </a:lnTo>
                <a:lnTo>
                  <a:pt x="12116" y="2542"/>
                </a:lnTo>
                <a:lnTo>
                  <a:pt x="12081" y="2059"/>
                </a:lnTo>
                <a:lnTo>
                  <a:pt x="12174" y="1946"/>
                </a:lnTo>
                <a:cubicBezTo>
                  <a:pt x="12179" y="1940"/>
                  <a:pt x="12182" y="1931"/>
                  <a:pt x="12182" y="1923"/>
                </a:cubicBezTo>
                <a:lnTo>
                  <a:pt x="12174" y="1815"/>
                </a:lnTo>
                <a:cubicBezTo>
                  <a:pt x="12174" y="1806"/>
                  <a:pt x="12169" y="1797"/>
                  <a:pt x="12162" y="1792"/>
                </a:cubicBezTo>
                <a:lnTo>
                  <a:pt x="12048" y="1698"/>
                </a:lnTo>
                <a:lnTo>
                  <a:pt x="11932" y="1597"/>
                </a:lnTo>
                <a:cubicBezTo>
                  <a:pt x="11926" y="1593"/>
                  <a:pt x="11919" y="1590"/>
                  <a:pt x="11912" y="1590"/>
                </a:cubicBezTo>
                <a:cubicBezTo>
                  <a:pt x="11911" y="1590"/>
                  <a:pt x="11909" y="1590"/>
                  <a:pt x="11908" y="1590"/>
                </a:cubicBezTo>
                <a:lnTo>
                  <a:pt x="11805" y="1597"/>
                </a:lnTo>
                <a:lnTo>
                  <a:pt x="11522" y="1530"/>
                </a:lnTo>
                <a:lnTo>
                  <a:pt x="11600" y="1341"/>
                </a:lnTo>
                <a:cubicBezTo>
                  <a:pt x="11604" y="1331"/>
                  <a:pt x="11602" y="1319"/>
                  <a:pt x="11596" y="1310"/>
                </a:cubicBezTo>
                <a:cubicBezTo>
                  <a:pt x="11591" y="1302"/>
                  <a:pt x="11582" y="1297"/>
                  <a:pt x="11573" y="1297"/>
                </a:cubicBezTo>
                <a:cubicBezTo>
                  <a:pt x="11571" y="1297"/>
                  <a:pt x="11570" y="1297"/>
                  <a:pt x="11568" y="1298"/>
                </a:cubicBezTo>
                <a:lnTo>
                  <a:pt x="11453" y="1305"/>
                </a:lnTo>
                <a:cubicBezTo>
                  <a:pt x="11445" y="1306"/>
                  <a:pt x="11438" y="1309"/>
                  <a:pt x="11433" y="1315"/>
                </a:cubicBezTo>
                <a:lnTo>
                  <a:pt x="11336" y="1418"/>
                </a:lnTo>
                <a:lnTo>
                  <a:pt x="11134" y="1545"/>
                </a:lnTo>
                <a:lnTo>
                  <a:pt x="10926" y="1560"/>
                </a:lnTo>
                <a:cubicBezTo>
                  <a:pt x="10918" y="1561"/>
                  <a:pt x="10909" y="1565"/>
                  <a:pt x="10904" y="1571"/>
                </a:cubicBezTo>
                <a:lnTo>
                  <a:pt x="10810" y="1680"/>
                </a:lnTo>
                <a:cubicBezTo>
                  <a:pt x="10805" y="1686"/>
                  <a:pt x="10803" y="1694"/>
                  <a:pt x="10803" y="1704"/>
                </a:cubicBezTo>
                <a:lnTo>
                  <a:pt x="10832" y="2128"/>
                </a:lnTo>
                <a:lnTo>
                  <a:pt x="10742" y="2346"/>
                </a:lnTo>
                <a:cubicBezTo>
                  <a:pt x="10740" y="2350"/>
                  <a:pt x="10740" y="2355"/>
                  <a:pt x="10740" y="2361"/>
                </a:cubicBezTo>
                <a:lnTo>
                  <a:pt x="10761" y="2658"/>
                </a:lnTo>
                <a:lnTo>
                  <a:pt x="10668" y="2764"/>
                </a:lnTo>
                <a:cubicBezTo>
                  <a:pt x="10665" y="2767"/>
                  <a:pt x="10664" y="2771"/>
                  <a:pt x="10663" y="2773"/>
                </a:cubicBezTo>
                <a:lnTo>
                  <a:pt x="10569" y="3000"/>
                </a:lnTo>
                <a:cubicBezTo>
                  <a:pt x="10566" y="3003"/>
                  <a:pt x="10566" y="3008"/>
                  <a:pt x="10566" y="3013"/>
                </a:cubicBezTo>
                <a:lnTo>
                  <a:pt x="10572" y="3089"/>
                </a:lnTo>
                <a:lnTo>
                  <a:pt x="10497" y="3095"/>
                </a:lnTo>
                <a:cubicBezTo>
                  <a:pt x="10491" y="3095"/>
                  <a:pt x="10486" y="3096"/>
                  <a:pt x="10482" y="3099"/>
                </a:cubicBezTo>
                <a:lnTo>
                  <a:pt x="10313" y="3195"/>
                </a:lnTo>
                <a:lnTo>
                  <a:pt x="10207" y="3023"/>
                </a:lnTo>
                <a:cubicBezTo>
                  <a:pt x="10202" y="3014"/>
                  <a:pt x="10192" y="3007"/>
                  <a:pt x="10182" y="3007"/>
                </a:cubicBezTo>
                <a:cubicBezTo>
                  <a:pt x="10181" y="3007"/>
                  <a:pt x="10179" y="3007"/>
                  <a:pt x="10178" y="3007"/>
                </a:cubicBezTo>
                <a:lnTo>
                  <a:pt x="10070" y="3016"/>
                </a:lnTo>
                <a:lnTo>
                  <a:pt x="10061" y="3016"/>
                </a:lnTo>
                <a:cubicBezTo>
                  <a:pt x="10053" y="3017"/>
                  <a:pt x="10045" y="3021"/>
                  <a:pt x="10039" y="3027"/>
                </a:cubicBezTo>
                <a:lnTo>
                  <a:pt x="9947" y="3132"/>
                </a:lnTo>
                <a:lnTo>
                  <a:pt x="9658" y="3153"/>
                </a:lnTo>
                <a:lnTo>
                  <a:pt x="9559" y="3062"/>
                </a:lnTo>
                <a:cubicBezTo>
                  <a:pt x="9554" y="3056"/>
                  <a:pt x="9546" y="3053"/>
                  <a:pt x="9538" y="3053"/>
                </a:cubicBezTo>
                <a:cubicBezTo>
                  <a:pt x="9537" y="3053"/>
                  <a:pt x="9536" y="3053"/>
                  <a:pt x="9534" y="3053"/>
                </a:cubicBezTo>
                <a:lnTo>
                  <a:pt x="9338" y="3068"/>
                </a:lnTo>
                <a:lnTo>
                  <a:pt x="9228" y="2880"/>
                </a:lnTo>
                <a:lnTo>
                  <a:pt x="9222" y="2778"/>
                </a:lnTo>
                <a:cubicBezTo>
                  <a:pt x="9222" y="2767"/>
                  <a:pt x="9215" y="2756"/>
                  <a:pt x="9202" y="2751"/>
                </a:cubicBezTo>
                <a:lnTo>
                  <a:pt x="8983" y="2659"/>
                </a:lnTo>
                <a:lnTo>
                  <a:pt x="8877" y="2570"/>
                </a:lnTo>
                <a:cubicBezTo>
                  <a:pt x="8873" y="2565"/>
                  <a:pt x="8862" y="2562"/>
                  <a:pt x="8854" y="2562"/>
                </a:cubicBezTo>
                <a:cubicBezTo>
                  <a:pt x="8851" y="2562"/>
                  <a:pt x="8849" y="2562"/>
                  <a:pt x="8847" y="2563"/>
                </a:cubicBezTo>
                <a:lnTo>
                  <a:pt x="8739" y="2570"/>
                </a:lnTo>
                <a:cubicBezTo>
                  <a:pt x="8728" y="2571"/>
                  <a:pt x="8717" y="2578"/>
                  <a:pt x="8712" y="2590"/>
                </a:cubicBezTo>
                <a:lnTo>
                  <a:pt x="8618" y="2805"/>
                </a:lnTo>
                <a:cubicBezTo>
                  <a:pt x="8616" y="2810"/>
                  <a:pt x="8616" y="2816"/>
                  <a:pt x="8616" y="2821"/>
                </a:cubicBezTo>
                <a:lnTo>
                  <a:pt x="8629" y="3000"/>
                </a:lnTo>
                <a:lnTo>
                  <a:pt x="8436" y="3012"/>
                </a:lnTo>
                <a:cubicBezTo>
                  <a:pt x="8429" y="3013"/>
                  <a:pt x="8419" y="3018"/>
                  <a:pt x="8414" y="3024"/>
                </a:cubicBezTo>
                <a:cubicBezTo>
                  <a:pt x="8409" y="3031"/>
                  <a:pt x="8406" y="3038"/>
                  <a:pt x="8406" y="3048"/>
                </a:cubicBezTo>
                <a:lnTo>
                  <a:pt x="8432" y="3422"/>
                </a:lnTo>
                <a:lnTo>
                  <a:pt x="8270" y="3355"/>
                </a:lnTo>
                <a:cubicBezTo>
                  <a:pt x="8268" y="3354"/>
                  <a:pt x="8266" y="3353"/>
                  <a:pt x="8264" y="3353"/>
                </a:cubicBezTo>
                <a:cubicBezTo>
                  <a:pt x="8261" y="3353"/>
                  <a:pt x="8258" y="3354"/>
                  <a:pt x="8254" y="3355"/>
                </a:cubicBezTo>
                <a:cubicBezTo>
                  <a:pt x="8251" y="3354"/>
                  <a:pt x="8248" y="3353"/>
                  <a:pt x="8245" y="3353"/>
                </a:cubicBezTo>
                <a:cubicBezTo>
                  <a:pt x="8239" y="3353"/>
                  <a:pt x="8234" y="3355"/>
                  <a:pt x="8229" y="3357"/>
                </a:cubicBezTo>
                <a:cubicBezTo>
                  <a:pt x="8220" y="3362"/>
                  <a:pt x="8215" y="3371"/>
                  <a:pt x="8212" y="3380"/>
                </a:cubicBezTo>
                <a:lnTo>
                  <a:pt x="8135" y="3711"/>
                </a:lnTo>
                <a:cubicBezTo>
                  <a:pt x="8134" y="3714"/>
                  <a:pt x="8134" y="3716"/>
                  <a:pt x="8134" y="3720"/>
                </a:cubicBezTo>
                <a:lnTo>
                  <a:pt x="8139" y="3791"/>
                </a:lnTo>
                <a:lnTo>
                  <a:pt x="8091" y="3794"/>
                </a:lnTo>
                <a:lnTo>
                  <a:pt x="7986" y="3709"/>
                </a:lnTo>
                <a:cubicBezTo>
                  <a:pt x="7981" y="3703"/>
                  <a:pt x="7974" y="3701"/>
                  <a:pt x="7967" y="3701"/>
                </a:cubicBezTo>
                <a:cubicBezTo>
                  <a:pt x="7963" y="3701"/>
                  <a:pt x="7959" y="3702"/>
                  <a:pt x="7956" y="3703"/>
                </a:cubicBezTo>
                <a:cubicBezTo>
                  <a:pt x="7954" y="3702"/>
                  <a:pt x="7952" y="3702"/>
                  <a:pt x="7950" y="3702"/>
                </a:cubicBezTo>
                <a:cubicBezTo>
                  <a:pt x="7945" y="3702"/>
                  <a:pt x="7940" y="3704"/>
                  <a:pt x="7935" y="3706"/>
                </a:cubicBezTo>
                <a:lnTo>
                  <a:pt x="7726" y="3824"/>
                </a:lnTo>
                <a:cubicBezTo>
                  <a:pt x="7713" y="3830"/>
                  <a:pt x="7707" y="3841"/>
                  <a:pt x="7708" y="3855"/>
                </a:cubicBezTo>
                <a:lnTo>
                  <a:pt x="7728" y="4140"/>
                </a:lnTo>
                <a:lnTo>
                  <a:pt x="7674" y="4143"/>
                </a:lnTo>
                <a:lnTo>
                  <a:pt x="7462" y="4060"/>
                </a:lnTo>
                <a:cubicBezTo>
                  <a:pt x="7459" y="4058"/>
                  <a:pt x="7455" y="4057"/>
                  <a:pt x="7452" y="4057"/>
                </a:cubicBezTo>
                <a:cubicBezTo>
                  <a:pt x="7451" y="4057"/>
                  <a:pt x="7449" y="4058"/>
                  <a:pt x="7448" y="4058"/>
                </a:cubicBezTo>
                <a:lnTo>
                  <a:pt x="7326" y="4067"/>
                </a:lnTo>
                <a:cubicBezTo>
                  <a:pt x="7315" y="4067"/>
                  <a:pt x="7304" y="4074"/>
                  <a:pt x="7299" y="4086"/>
                </a:cubicBezTo>
                <a:lnTo>
                  <a:pt x="7206" y="4310"/>
                </a:lnTo>
                <a:cubicBezTo>
                  <a:pt x="7203" y="4314"/>
                  <a:pt x="7203" y="4319"/>
                  <a:pt x="7203" y="4324"/>
                </a:cubicBezTo>
                <a:lnTo>
                  <a:pt x="7211" y="4408"/>
                </a:lnTo>
                <a:lnTo>
                  <a:pt x="6909" y="4642"/>
                </a:lnTo>
                <a:lnTo>
                  <a:pt x="6815" y="4756"/>
                </a:lnTo>
                <a:lnTo>
                  <a:pt x="6713" y="4872"/>
                </a:lnTo>
                <a:cubicBezTo>
                  <a:pt x="6708" y="4879"/>
                  <a:pt x="6703" y="4888"/>
                  <a:pt x="6706" y="4897"/>
                </a:cubicBezTo>
                <a:cubicBezTo>
                  <a:pt x="6706" y="4906"/>
                  <a:pt x="6711" y="4914"/>
                  <a:pt x="6717" y="4919"/>
                </a:cubicBezTo>
                <a:lnTo>
                  <a:pt x="6827" y="5010"/>
                </a:lnTo>
                <a:lnTo>
                  <a:pt x="6930" y="5195"/>
                </a:lnTo>
                <a:lnTo>
                  <a:pt x="6849" y="5294"/>
                </a:lnTo>
                <a:cubicBezTo>
                  <a:pt x="6844" y="5301"/>
                  <a:pt x="6842" y="5309"/>
                  <a:pt x="6842" y="5318"/>
                </a:cubicBezTo>
                <a:lnTo>
                  <a:pt x="6848" y="5411"/>
                </a:lnTo>
                <a:lnTo>
                  <a:pt x="6659" y="5615"/>
                </a:lnTo>
                <a:lnTo>
                  <a:pt x="6453" y="5746"/>
                </a:lnTo>
                <a:cubicBezTo>
                  <a:pt x="6442" y="5752"/>
                  <a:pt x="6436" y="5764"/>
                  <a:pt x="6437" y="5776"/>
                </a:cubicBezTo>
                <a:lnTo>
                  <a:pt x="6459" y="6086"/>
                </a:lnTo>
                <a:lnTo>
                  <a:pt x="6370" y="6182"/>
                </a:lnTo>
                <a:lnTo>
                  <a:pt x="6175" y="6302"/>
                </a:lnTo>
                <a:lnTo>
                  <a:pt x="5964" y="6418"/>
                </a:lnTo>
                <a:cubicBezTo>
                  <a:pt x="5953" y="6424"/>
                  <a:pt x="5946" y="6437"/>
                  <a:pt x="5948" y="6449"/>
                </a:cubicBezTo>
                <a:lnTo>
                  <a:pt x="5963" y="6666"/>
                </a:lnTo>
                <a:lnTo>
                  <a:pt x="5876" y="6876"/>
                </a:lnTo>
                <a:lnTo>
                  <a:pt x="5779" y="6974"/>
                </a:lnTo>
                <a:cubicBezTo>
                  <a:pt x="5772" y="6980"/>
                  <a:pt x="5769" y="6990"/>
                  <a:pt x="5769" y="6999"/>
                </a:cubicBezTo>
                <a:lnTo>
                  <a:pt x="5800" y="7427"/>
                </a:lnTo>
                <a:lnTo>
                  <a:pt x="5713" y="7749"/>
                </a:lnTo>
                <a:cubicBezTo>
                  <a:pt x="5712" y="7751"/>
                  <a:pt x="5712" y="7755"/>
                  <a:pt x="5712" y="7759"/>
                </a:cubicBezTo>
                <a:lnTo>
                  <a:pt x="5718" y="7848"/>
                </a:lnTo>
                <a:lnTo>
                  <a:pt x="5535" y="7954"/>
                </a:lnTo>
                <a:cubicBezTo>
                  <a:pt x="5531" y="7957"/>
                  <a:pt x="5529" y="7959"/>
                  <a:pt x="5526" y="7962"/>
                </a:cubicBezTo>
                <a:lnTo>
                  <a:pt x="5426" y="8084"/>
                </a:lnTo>
                <a:cubicBezTo>
                  <a:pt x="5417" y="8095"/>
                  <a:pt x="5415" y="8110"/>
                  <a:pt x="5423" y="8122"/>
                </a:cubicBezTo>
                <a:lnTo>
                  <a:pt x="5543" y="8318"/>
                </a:lnTo>
                <a:lnTo>
                  <a:pt x="5557" y="8519"/>
                </a:lnTo>
                <a:cubicBezTo>
                  <a:pt x="5557" y="8525"/>
                  <a:pt x="5558" y="8530"/>
                  <a:pt x="5561" y="8533"/>
                </a:cubicBezTo>
                <a:lnTo>
                  <a:pt x="5673" y="8723"/>
                </a:lnTo>
                <a:lnTo>
                  <a:pt x="5597" y="8818"/>
                </a:lnTo>
                <a:lnTo>
                  <a:pt x="5285" y="8840"/>
                </a:lnTo>
                <a:cubicBezTo>
                  <a:pt x="5277" y="8842"/>
                  <a:pt x="5270" y="8844"/>
                  <a:pt x="5265" y="8850"/>
                </a:cubicBezTo>
                <a:lnTo>
                  <a:pt x="5071" y="9059"/>
                </a:lnTo>
                <a:lnTo>
                  <a:pt x="5029" y="9062"/>
                </a:lnTo>
                <a:lnTo>
                  <a:pt x="5024" y="8993"/>
                </a:lnTo>
                <a:cubicBezTo>
                  <a:pt x="5022" y="8983"/>
                  <a:pt x="5017" y="8972"/>
                  <a:pt x="5006" y="8967"/>
                </a:cubicBezTo>
                <a:cubicBezTo>
                  <a:pt x="5001" y="8964"/>
                  <a:pt x="4996" y="8963"/>
                  <a:pt x="4990" y="8963"/>
                </a:cubicBezTo>
                <a:cubicBezTo>
                  <a:pt x="4987" y="8963"/>
                  <a:pt x="4985" y="8963"/>
                  <a:pt x="4982" y="8964"/>
                </a:cubicBezTo>
                <a:cubicBezTo>
                  <a:pt x="4981" y="8964"/>
                  <a:pt x="4979" y="8964"/>
                  <a:pt x="4977" y="8964"/>
                </a:cubicBezTo>
                <a:cubicBezTo>
                  <a:pt x="4972" y="8964"/>
                  <a:pt x="4966" y="8965"/>
                  <a:pt x="4962" y="8968"/>
                </a:cubicBezTo>
                <a:lnTo>
                  <a:pt x="4751" y="9085"/>
                </a:lnTo>
                <a:cubicBezTo>
                  <a:pt x="4747" y="9088"/>
                  <a:pt x="4745" y="9090"/>
                  <a:pt x="4743" y="9093"/>
                </a:cubicBezTo>
                <a:lnTo>
                  <a:pt x="4642" y="9215"/>
                </a:lnTo>
                <a:cubicBezTo>
                  <a:pt x="4640" y="9218"/>
                  <a:pt x="4639" y="9220"/>
                  <a:pt x="4637" y="9223"/>
                </a:cubicBezTo>
                <a:lnTo>
                  <a:pt x="4543" y="9442"/>
                </a:lnTo>
                <a:cubicBezTo>
                  <a:pt x="4541" y="9447"/>
                  <a:pt x="4541" y="9452"/>
                  <a:pt x="4541" y="9457"/>
                </a:cubicBezTo>
                <a:lnTo>
                  <a:pt x="4585" y="10088"/>
                </a:lnTo>
                <a:lnTo>
                  <a:pt x="4492" y="10195"/>
                </a:lnTo>
                <a:cubicBezTo>
                  <a:pt x="4487" y="10201"/>
                  <a:pt x="4485" y="10208"/>
                  <a:pt x="4485" y="10218"/>
                </a:cubicBezTo>
                <a:lnTo>
                  <a:pt x="4507" y="10535"/>
                </a:lnTo>
                <a:cubicBezTo>
                  <a:pt x="4508" y="10544"/>
                  <a:pt x="4512" y="10552"/>
                  <a:pt x="4518" y="10557"/>
                </a:cubicBezTo>
                <a:lnTo>
                  <a:pt x="4624" y="10650"/>
                </a:lnTo>
                <a:lnTo>
                  <a:pt x="4646" y="10954"/>
                </a:lnTo>
                <a:lnTo>
                  <a:pt x="4554" y="11165"/>
                </a:lnTo>
                <a:cubicBezTo>
                  <a:pt x="4552" y="11170"/>
                  <a:pt x="4552" y="11175"/>
                  <a:pt x="4552" y="11181"/>
                </a:cubicBezTo>
                <a:lnTo>
                  <a:pt x="4567" y="11390"/>
                </a:lnTo>
                <a:cubicBezTo>
                  <a:pt x="4568" y="11399"/>
                  <a:pt x="4570" y="11407"/>
                  <a:pt x="4577" y="11412"/>
                </a:cubicBezTo>
                <a:lnTo>
                  <a:pt x="4695" y="11523"/>
                </a:lnTo>
                <a:lnTo>
                  <a:pt x="4799" y="11607"/>
                </a:lnTo>
                <a:lnTo>
                  <a:pt x="4828" y="12002"/>
                </a:lnTo>
                <a:lnTo>
                  <a:pt x="4539" y="12231"/>
                </a:lnTo>
                <a:cubicBezTo>
                  <a:pt x="4531" y="12238"/>
                  <a:pt x="4526" y="12248"/>
                  <a:pt x="4527" y="12258"/>
                </a:cubicBezTo>
                <a:lnTo>
                  <a:pt x="4536" y="12367"/>
                </a:lnTo>
                <a:cubicBezTo>
                  <a:pt x="4536" y="12372"/>
                  <a:pt x="4537" y="12377"/>
                  <a:pt x="4539" y="12381"/>
                </a:cubicBezTo>
                <a:lnTo>
                  <a:pt x="4651" y="12577"/>
                </a:lnTo>
                <a:lnTo>
                  <a:pt x="4689" y="13107"/>
                </a:lnTo>
                <a:lnTo>
                  <a:pt x="4617" y="13404"/>
                </a:lnTo>
                <a:lnTo>
                  <a:pt x="4424" y="13418"/>
                </a:lnTo>
                <a:cubicBezTo>
                  <a:pt x="4416" y="13418"/>
                  <a:pt x="4408" y="13422"/>
                  <a:pt x="4402" y="13429"/>
                </a:cubicBezTo>
                <a:lnTo>
                  <a:pt x="4301" y="13538"/>
                </a:lnTo>
                <a:cubicBezTo>
                  <a:pt x="4294" y="13544"/>
                  <a:pt x="4292" y="13554"/>
                  <a:pt x="4292" y="13563"/>
                </a:cubicBezTo>
                <a:lnTo>
                  <a:pt x="4298" y="13658"/>
                </a:lnTo>
                <a:lnTo>
                  <a:pt x="4206" y="13769"/>
                </a:lnTo>
                <a:cubicBezTo>
                  <a:pt x="4200" y="13776"/>
                  <a:pt x="4198" y="13785"/>
                  <a:pt x="4198" y="13793"/>
                </a:cubicBezTo>
                <a:lnTo>
                  <a:pt x="4204" y="13873"/>
                </a:lnTo>
                <a:lnTo>
                  <a:pt x="4028" y="14075"/>
                </a:lnTo>
                <a:lnTo>
                  <a:pt x="3725" y="13894"/>
                </a:lnTo>
                <a:cubicBezTo>
                  <a:pt x="3720" y="13892"/>
                  <a:pt x="3714" y="13890"/>
                  <a:pt x="3709" y="13890"/>
                </a:cubicBezTo>
                <a:cubicBezTo>
                  <a:pt x="3708" y="13890"/>
                  <a:pt x="3706" y="13890"/>
                  <a:pt x="3705" y="13891"/>
                </a:cubicBezTo>
                <a:lnTo>
                  <a:pt x="3630" y="13896"/>
                </a:lnTo>
                <a:lnTo>
                  <a:pt x="3619" y="13751"/>
                </a:lnTo>
                <a:lnTo>
                  <a:pt x="3694" y="13746"/>
                </a:lnTo>
                <a:cubicBezTo>
                  <a:pt x="3703" y="13745"/>
                  <a:pt x="3711" y="13741"/>
                  <a:pt x="3716" y="13735"/>
                </a:cubicBezTo>
                <a:lnTo>
                  <a:pt x="3817" y="13618"/>
                </a:lnTo>
                <a:cubicBezTo>
                  <a:pt x="3822" y="13612"/>
                  <a:pt x="3825" y="13605"/>
                  <a:pt x="3825" y="13595"/>
                </a:cubicBezTo>
                <a:lnTo>
                  <a:pt x="3809" y="13378"/>
                </a:lnTo>
                <a:cubicBezTo>
                  <a:pt x="3808" y="13368"/>
                  <a:pt x="3804" y="13361"/>
                  <a:pt x="3797" y="13356"/>
                </a:cubicBezTo>
                <a:cubicBezTo>
                  <a:pt x="3792" y="13351"/>
                  <a:pt x="3785" y="13347"/>
                  <a:pt x="3777" y="13347"/>
                </a:cubicBezTo>
                <a:cubicBezTo>
                  <a:pt x="3776" y="13347"/>
                  <a:pt x="3775" y="13347"/>
                  <a:pt x="3775" y="13347"/>
                </a:cubicBezTo>
                <a:lnTo>
                  <a:pt x="3666" y="13356"/>
                </a:lnTo>
                <a:cubicBezTo>
                  <a:pt x="3657" y="13356"/>
                  <a:pt x="3648" y="13361"/>
                  <a:pt x="3642" y="13367"/>
                </a:cubicBezTo>
                <a:lnTo>
                  <a:pt x="3543" y="13488"/>
                </a:lnTo>
                <a:lnTo>
                  <a:pt x="3442" y="13599"/>
                </a:lnTo>
                <a:lnTo>
                  <a:pt x="3240" y="13837"/>
                </a:lnTo>
                <a:cubicBezTo>
                  <a:pt x="3234" y="13844"/>
                  <a:pt x="3231" y="13852"/>
                  <a:pt x="3233" y="13862"/>
                </a:cubicBezTo>
                <a:cubicBezTo>
                  <a:pt x="3234" y="13871"/>
                  <a:pt x="3238" y="13878"/>
                  <a:pt x="3246" y="13884"/>
                </a:cubicBezTo>
                <a:lnTo>
                  <a:pt x="3349" y="13962"/>
                </a:lnTo>
                <a:lnTo>
                  <a:pt x="3361" y="14151"/>
                </a:lnTo>
                <a:lnTo>
                  <a:pt x="3177" y="14372"/>
                </a:lnTo>
                <a:cubicBezTo>
                  <a:pt x="3172" y="14378"/>
                  <a:pt x="3169" y="14388"/>
                  <a:pt x="3169" y="14396"/>
                </a:cubicBezTo>
                <a:lnTo>
                  <a:pt x="3183" y="14594"/>
                </a:lnTo>
                <a:lnTo>
                  <a:pt x="3010" y="14688"/>
                </a:lnTo>
                <a:lnTo>
                  <a:pt x="2923" y="14618"/>
                </a:lnTo>
                <a:lnTo>
                  <a:pt x="2917" y="14522"/>
                </a:lnTo>
                <a:cubicBezTo>
                  <a:pt x="2916" y="14505"/>
                  <a:pt x="2902" y="14491"/>
                  <a:pt x="2887" y="14491"/>
                </a:cubicBezTo>
                <a:cubicBezTo>
                  <a:pt x="2885" y="14491"/>
                  <a:pt x="2883" y="14491"/>
                  <a:pt x="2881" y="14492"/>
                </a:cubicBezTo>
                <a:lnTo>
                  <a:pt x="2664" y="14507"/>
                </a:lnTo>
                <a:cubicBezTo>
                  <a:pt x="2655" y="14507"/>
                  <a:pt x="2646" y="14513"/>
                  <a:pt x="2641" y="14519"/>
                </a:cubicBezTo>
                <a:lnTo>
                  <a:pt x="2547" y="14636"/>
                </a:lnTo>
                <a:cubicBezTo>
                  <a:pt x="2543" y="14642"/>
                  <a:pt x="2540" y="14651"/>
                  <a:pt x="2540" y="14658"/>
                </a:cubicBezTo>
                <a:lnTo>
                  <a:pt x="2545" y="14735"/>
                </a:lnTo>
                <a:lnTo>
                  <a:pt x="2250" y="14857"/>
                </a:lnTo>
                <a:cubicBezTo>
                  <a:pt x="2245" y="14859"/>
                  <a:pt x="2241" y="14861"/>
                  <a:pt x="2238" y="14866"/>
                </a:cubicBezTo>
                <a:lnTo>
                  <a:pt x="2128" y="14982"/>
                </a:lnTo>
                <a:cubicBezTo>
                  <a:pt x="2126" y="14985"/>
                  <a:pt x="2123" y="14989"/>
                  <a:pt x="2122" y="14993"/>
                </a:cubicBezTo>
                <a:lnTo>
                  <a:pt x="2039" y="15205"/>
                </a:lnTo>
                <a:lnTo>
                  <a:pt x="1938" y="15319"/>
                </a:lnTo>
                <a:lnTo>
                  <a:pt x="1792" y="15407"/>
                </a:lnTo>
                <a:lnTo>
                  <a:pt x="1788" y="15357"/>
                </a:lnTo>
                <a:cubicBezTo>
                  <a:pt x="1787" y="15347"/>
                  <a:pt x="1782" y="15336"/>
                  <a:pt x="1771" y="15331"/>
                </a:cubicBezTo>
                <a:cubicBezTo>
                  <a:pt x="1767" y="15328"/>
                  <a:pt x="1761" y="15327"/>
                  <a:pt x="1756" y="15327"/>
                </a:cubicBezTo>
                <a:cubicBezTo>
                  <a:pt x="1751" y="15327"/>
                  <a:pt x="1745" y="15328"/>
                  <a:pt x="1740" y="15331"/>
                </a:cubicBezTo>
                <a:lnTo>
                  <a:pt x="1537" y="15444"/>
                </a:lnTo>
                <a:lnTo>
                  <a:pt x="1034" y="15480"/>
                </a:lnTo>
                <a:lnTo>
                  <a:pt x="1022" y="15294"/>
                </a:lnTo>
                <a:cubicBezTo>
                  <a:pt x="1021" y="15282"/>
                  <a:pt x="1011" y="15271"/>
                  <a:pt x="998" y="15266"/>
                </a:cubicBezTo>
                <a:cubicBezTo>
                  <a:pt x="996" y="15265"/>
                  <a:pt x="991" y="15265"/>
                  <a:pt x="989" y="15265"/>
                </a:cubicBezTo>
                <a:cubicBezTo>
                  <a:pt x="979" y="15265"/>
                  <a:pt x="969" y="15268"/>
                  <a:pt x="972" y="15275"/>
                </a:cubicBezTo>
                <a:lnTo>
                  <a:pt x="896" y="15377"/>
                </a:lnTo>
                <a:lnTo>
                  <a:pt x="729" y="15306"/>
                </a:lnTo>
                <a:lnTo>
                  <a:pt x="907" y="15113"/>
                </a:lnTo>
                <a:cubicBezTo>
                  <a:pt x="914" y="15106"/>
                  <a:pt x="917" y="15092"/>
                  <a:pt x="914" y="15082"/>
                </a:cubicBezTo>
                <a:cubicBezTo>
                  <a:pt x="911" y="15072"/>
                  <a:pt x="903" y="15063"/>
                  <a:pt x="891" y="15060"/>
                </a:cubicBezTo>
                <a:lnTo>
                  <a:pt x="566" y="14977"/>
                </a:lnTo>
                <a:lnTo>
                  <a:pt x="356" y="14798"/>
                </a:lnTo>
                <a:lnTo>
                  <a:pt x="328" y="14389"/>
                </a:lnTo>
                <a:lnTo>
                  <a:pt x="361" y="14350"/>
                </a:lnTo>
                <a:lnTo>
                  <a:pt x="363" y="14373"/>
                </a:lnTo>
                <a:cubicBezTo>
                  <a:pt x="365" y="14387"/>
                  <a:pt x="373" y="14398"/>
                  <a:pt x="385" y="14402"/>
                </a:cubicBezTo>
                <a:cubicBezTo>
                  <a:pt x="389" y="14404"/>
                  <a:pt x="393" y="14404"/>
                  <a:pt x="397" y="14404"/>
                </a:cubicBezTo>
                <a:cubicBezTo>
                  <a:pt x="406" y="14404"/>
                  <a:pt x="414" y="14400"/>
                  <a:pt x="420" y="14394"/>
                </a:cubicBezTo>
                <a:lnTo>
                  <a:pt x="522" y="14286"/>
                </a:lnTo>
                <a:cubicBezTo>
                  <a:pt x="528" y="14279"/>
                  <a:pt x="531" y="14270"/>
                  <a:pt x="531" y="14262"/>
                </a:cubicBezTo>
                <a:lnTo>
                  <a:pt x="518" y="14083"/>
                </a:lnTo>
                <a:lnTo>
                  <a:pt x="585" y="14077"/>
                </a:lnTo>
                <a:cubicBezTo>
                  <a:pt x="604" y="14076"/>
                  <a:pt x="617" y="14061"/>
                  <a:pt x="616" y="14043"/>
                </a:cubicBezTo>
                <a:lnTo>
                  <a:pt x="592" y="13717"/>
                </a:lnTo>
                <a:cubicBezTo>
                  <a:pt x="591" y="13700"/>
                  <a:pt x="575" y="13687"/>
                  <a:pt x="560" y="13687"/>
                </a:cubicBezTo>
                <a:cubicBezTo>
                  <a:pt x="559" y="13687"/>
                  <a:pt x="558" y="13687"/>
                  <a:pt x="557" y="13687"/>
                </a:cubicBezTo>
                <a:lnTo>
                  <a:pt x="349" y="13701"/>
                </a:lnTo>
                <a:cubicBezTo>
                  <a:pt x="339" y="13702"/>
                  <a:pt x="328" y="13710"/>
                  <a:pt x="323" y="13718"/>
                </a:cubicBezTo>
                <a:lnTo>
                  <a:pt x="149" y="14023"/>
                </a:lnTo>
                <a:lnTo>
                  <a:pt x="85" y="13961"/>
                </a:lnTo>
                <a:lnTo>
                  <a:pt x="164" y="13763"/>
                </a:lnTo>
                <a:cubicBezTo>
                  <a:pt x="167" y="13759"/>
                  <a:pt x="167" y="13753"/>
                  <a:pt x="167" y="13748"/>
                </a:cubicBezTo>
                <a:lnTo>
                  <a:pt x="158" y="13642"/>
                </a:lnTo>
                <a:lnTo>
                  <a:pt x="247" y="13456"/>
                </a:lnTo>
                <a:lnTo>
                  <a:pt x="318" y="13451"/>
                </a:lnTo>
                <a:lnTo>
                  <a:pt x="423" y="13535"/>
                </a:lnTo>
                <a:cubicBezTo>
                  <a:pt x="429" y="13539"/>
                  <a:pt x="437" y="13542"/>
                  <a:pt x="444" y="13542"/>
                </a:cubicBezTo>
                <a:cubicBezTo>
                  <a:pt x="453" y="13542"/>
                  <a:pt x="462" y="13538"/>
                  <a:pt x="469" y="13531"/>
                </a:cubicBezTo>
                <a:lnTo>
                  <a:pt x="553" y="13434"/>
                </a:lnTo>
                <a:lnTo>
                  <a:pt x="763" y="13418"/>
                </a:lnTo>
                <a:cubicBezTo>
                  <a:pt x="777" y="13418"/>
                  <a:pt x="788" y="13409"/>
                  <a:pt x="793" y="13395"/>
                </a:cubicBezTo>
                <a:cubicBezTo>
                  <a:pt x="797" y="13383"/>
                  <a:pt x="793" y="13369"/>
                  <a:pt x="782" y="13361"/>
                </a:cubicBezTo>
                <a:lnTo>
                  <a:pt x="568" y="13181"/>
                </a:lnTo>
                <a:lnTo>
                  <a:pt x="956" y="12748"/>
                </a:lnTo>
                <a:cubicBezTo>
                  <a:pt x="966" y="12736"/>
                  <a:pt x="969" y="12717"/>
                  <a:pt x="958" y="12706"/>
                </a:cubicBezTo>
                <a:cubicBezTo>
                  <a:pt x="952" y="12698"/>
                  <a:pt x="942" y="12694"/>
                  <a:pt x="933" y="12694"/>
                </a:cubicBezTo>
                <a:cubicBezTo>
                  <a:pt x="927" y="12694"/>
                  <a:pt x="922" y="12695"/>
                  <a:pt x="916" y="12698"/>
                </a:cubicBezTo>
                <a:lnTo>
                  <a:pt x="713" y="12812"/>
                </a:lnTo>
                <a:lnTo>
                  <a:pt x="508" y="12827"/>
                </a:lnTo>
                <a:lnTo>
                  <a:pt x="305" y="12649"/>
                </a:lnTo>
                <a:lnTo>
                  <a:pt x="302" y="12586"/>
                </a:lnTo>
                <a:lnTo>
                  <a:pt x="479" y="12573"/>
                </a:lnTo>
                <a:cubicBezTo>
                  <a:pt x="495" y="12572"/>
                  <a:pt x="506" y="12560"/>
                  <a:pt x="508" y="12546"/>
                </a:cubicBezTo>
                <a:cubicBezTo>
                  <a:pt x="511" y="12531"/>
                  <a:pt x="503" y="12518"/>
                  <a:pt x="490" y="12510"/>
                </a:cubicBezTo>
                <a:lnTo>
                  <a:pt x="292" y="12425"/>
                </a:lnTo>
                <a:lnTo>
                  <a:pt x="287" y="12349"/>
                </a:lnTo>
                <a:lnTo>
                  <a:pt x="356" y="12269"/>
                </a:lnTo>
                <a:lnTo>
                  <a:pt x="440" y="12347"/>
                </a:lnTo>
                <a:cubicBezTo>
                  <a:pt x="446" y="12353"/>
                  <a:pt x="454" y="12356"/>
                  <a:pt x="464" y="12356"/>
                </a:cubicBezTo>
                <a:cubicBezTo>
                  <a:pt x="471" y="12356"/>
                  <a:pt x="479" y="12352"/>
                  <a:pt x="485" y="12346"/>
                </a:cubicBezTo>
                <a:lnTo>
                  <a:pt x="595" y="12228"/>
                </a:lnTo>
                <a:cubicBezTo>
                  <a:pt x="601" y="12222"/>
                  <a:pt x="604" y="12213"/>
                  <a:pt x="604" y="12203"/>
                </a:cubicBezTo>
                <a:cubicBezTo>
                  <a:pt x="604" y="12195"/>
                  <a:pt x="599" y="12185"/>
                  <a:pt x="592" y="12180"/>
                </a:cubicBezTo>
                <a:lnTo>
                  <a:pt x="472" y="12083"/>
                </a:lnTo>
                <a:lnTo>
                  <a:pt x="365" y="11893"/>
                </a:lnTo>
                <a:lnTo>
                  <a:pt x="354" y="11738"/>
                </a:lnTo>
                <a:lnTo>
                  <a:pt x="529" y="11817"/>
                </a:lnTo>
                <a:cubicBezTo>
                  <a:pt x="533" y="11819"/>
                  <a:pt x="537" y="11820"/>
                  <a:pt x="541" y="11820"/>
                </a:cubicBezTo>
                <a:cubicBezTo>
                  <a:pt x="542" y="11820"/>
                  <a:pt x="543" y="11820"/>
                  <a:pt x="545" y="11820"/>
                </a:cubicBezTo>
                <a:lnTo>
                  <a:pt x="653" y="11812"/>
                </a:lnTo>
                <a:cubicBezTo>
                  <a:pt x="661" y="11811"/>
                  <a:pt x="670" y="11806"/>
                  <a:pt x="675" y="11800"/>
                </a:cubicBezTo>
                <a:cubicBezTo>
                  <a:pt x="680" y="11794"/>
                  <a:pt x="683" y="11786"/>
                  <a:pt x="683" y="11776"/>
                </a:cubicBezTo>
                <a:lnTo>
                  <a:pt x="675" y="11661"/>
                </a:lnTo>
                <a:cubicBezTo>
                  <a:pt x="674" y="11645"/>
                  <a:pt x="660" y="11630"/>
                  <a:pt x="645" y="11630"/>
                </a:cubicBezTo>
                <a:cubicBezTo>
                  <a:pt x="643" y="11630"/>
                  <a:pt x="642" y="11630"/>
                  <a:pt x="641" y="11630"/>
                </a:cubicBezTo>
                <a:lnTo>
                  <a:pt x="435" y="11645"/>
                </a:lnTo>
                <a:lnTo>
                  <a:pt x="334" y="11468"/>
                </a:lnTo>
                <a:lnTo>
                  <a:pt x="324" y="11316"/>
                </a:lnTo>
                <a:lnTo>
                  <a:pt x="500" y="11384"/>
                </a:lnTo>
                <a:cubicBezTo>
                  <a:pt x="504" y="11385"/>
                  <a:pt x="507" y="11386"/>
                  <a:pt x="511" y="11386"/>
                </a:cubicBezTo>
                <a:cubicBezTo>
                  <a:pt x="518" y="11386"/>
                  <a:pt x="525" y="11384"/>
                  <a:pt x="531" y="11380"/>
                </a:cubicBezTo>
                <a:cubicBezTo>
                  <a:pt x="540" y="11373"/>
                  <a:pt x="545" y="11363"/>
                  <a:pt x="544" y="11351"/>
                </a:cubicBezTo>
                <a:lnTo>
                  <a:pt x="536" y="11249"/>
                </a:lnTo>
                <a:cubicBezTo>
                  <a:pt x="534" y="11242"/>
                  <a:pt x="531" y="11233"/>
                  <a:pt x="524" y="11228"/>
                </a:cubicBezTo>
                <a:lnTo>
                  <a:pt x="409" y="11130"/>
                </a:lnTo>
                <a:lnTo>
                  <a:pt x="406" y="11073"/>
                </a:lnTo>
                <a:lnTo>
                  <a:pt x="599" y="11061"/>
                </a:lnTo>
                <a:cubicBezTo>
                  <a:pt x="607" y="11061"/>
                  <a:pt x="617" y="11056"/>
                  <a:pt x="622" y="11049"/>
                </a:cubicBezTo>
                <a:lnTo>
                  <a:pt x="706" y="10945"/>
                </a:lnTo>
                <a:lnTo>
                  <a:pt x="808" y="10937"/>
                </a:lnTo>
                <a:cubicBezTo>
                  <a:pt x="815" y="10936"/>
                  <a:pt x="825" y="10932"/>
                  <a:pt x="830" y="10926"/>
                </a:cubicBezTo>
                <a:cubicBezTo>
                  <a:pt x="835" y="10919"/>
                  <a:pt x="838" y="10911"/>
                  <a:pt x="838" y="10902"/>
                </a:cubicBezTo>
                <a:lnTo>
                  <a:pt x="830" y="10794"/>
                </a:lnTo>
                <a:cubicBezTo>
                  <a:pt x="829" y="10776"/>
                  <a:pt x="815" y="10764"/>
                  <a:pt x="797" y="10764"/>
                </a:cubicBezTo>
                <a:cubicBezTo>
                  <a:pt x="796" y="10764"/>
                  <a:pt x="795" y="10764"/>
                  <a:pt x="795" y="10764"/>
                </a:cubicBezTo>
                <a:lnTo>
                  <a:pt x="693" y="10770"/>
                </a:lnTo>
                <a:lnTo>
                  <a:pt x="605" y="10695"/>
                </a:lnTo>
                <a:lnTo>
                  <a:pt x="594" y="10525"/>
                </a:lnTo>
                <a:lnTo>
                  <a:pt x="763" y="10513"/>
                </a:lnTo>
                <a:lnTo>
                  <a:pt x="861" y="10604"/>
                </a:lnTo>
                <a:cubicBezTo>
                  <a:pt x="868" y="10610"/>
                  <a:pt x="877" y="10613"/>
                  <a:pt x="885" y="10613"/>
                </a:cubicBezTo>
                <a:cubicBezTo>
                  <a:pt x="894" y="10612"/>
                  <a:pt x="903" y="10608"/>
                  <a:pt x="908" y="10602"/>
                </a:cubicBezTo>
                <a:lnTo>
                  <a:pt x="1001" y="10496"/>
                </a:lnTo>
                <a:lnTo>
                  <a:pt x="1057" y="10492"/>
                </a:lnTo>
                <a:lnTo>
                  <a:pt x="1070" y="10676"/>
                </a:lnTo>
                <a:cubicBezTo>
                  <a:pt x="1071" y="10691"/>
                  <a:pt x="1083" y="10703"/>
                  <a:pt x="1097" y="10706"/>
                </a:cubicBezTo>
                <a:cubicBezTo>
                  <a:pt x="1098" y="10706"/>
                  <a:pt x="1100" y="10706"/>
                  <a:pt x="1101" y="10706"/>
                </a:cubicBezTo>
                <a:cubicBezTo>
                  <a:pt x="1114" y="10706"/>
                  <a:pt x="1126" y="10699"/>
                  <a:pt x="1132" y="10686"/>
                </a:cubicBezTo>
                <a:lnTo>
                  <a:pt x="1224" y="10479"/>
                </a:lnTo>
                <a:lnTo>
                  <a:pt x="1529" y="10457"/>
                </a:lnTo>
                <a:cubicBezTo>
                  <a:pt x="1547" y="10456"/>
                  <a:pt x="1560" y="10440"/>
                  <a:pt x="1559" y="10422"/>
                </a:cubicBezTo>
                <a:lnTo>
                  <a:pt x="1552" y="10313"/>
                </a:lnTo>
                <a:cubicBezTo>
                  <a:pt x="1552" y="10305"/>
                  <a:pt x="1547" y="10297"/>
                  <a:pt x="1541" y="10291"/>
                </a:cubicBezTo>
                <a:lnTo>
                  <a:pt x="1449" y="10211"/>
                </a:lnTo>
                <a:lnTo>
                  <a:pt x="1518" y="10129"/>
                </a:lnTo>
                <a:lnTo>
                  <a:pt x="1591" y="10124"/>
                </a:lnTo>
                <a:lnTo>
                  <a:pt x="1809" y="10213"/>
                </a:lnTo>
                <a:cubicBezTo>
                  <a:pt x="1812" y="10216"/>
                  <a:pt x="1816" y="10217"/>
                  <a:pt x="1819" y="10217"/>
                </a:cubicBezTo>
                <a:cubicBezTo>
                  <a:pt x="1821" y="10217"/>
                  <a:pt x="1822" y="10217"/>
                  <a:pt x="1823" y="10217"/>
                </a:cubicBezTo>
                <a:lnTo>
                  <a:pt x="2042" y="10201"/>
                </a:lnTo>
                <a:cubicBezTo>
                  <a:pt x="2052" y="10201"/>
                  <a:pt x="2062" y="10193"/>
                  <a:pt x="2068" y="10183"/>
                </a:cubicBezTo>
                <a:cubicBezTo>
                  <a:pt x="2074" y="10175"/>
                  <a:pt x="2073" y="10161"/>
                  <a:pt x="2068" y="10152"/>
                </a:cubicBezTo>
                <a:lnTo>
                  <a:pt x="1955" y="9957"/>
                </a:lnTo>
                <a:lnTo>
                  <a:pt x="1949" y="9890"/>
                </a:lnTo>
                <a:lnTo>
                  <a:pt x="2242" y="9869"/>
                </a:lnTo>
                <a:cubicBezTo>
                  <a:pt x="2251" y="9869"/>
                  <a:pt x="2261" y="9864"/>
                  <a:pt x="2266" y="9857"/>
                </a:cubicBezTo>
                <a:lnTo>
                  <a:pt x="2339" y="9767"/>
                </a:lnTo>
                <a:lnTo>
                  <a:pt x="2429" y="9847"/>
                </a:lnTo>
                <a:cubicBezTo>
                  <a:pt x="2436" y="9851"/>
                  <a:pt x="2442" y="9854"/>
                  <a:pt x="2450" y="9854"/>
                </a:cubicBezTo>
                <a:cubicBezTo>
                  <a:pt x="2451" y="9854"/>
                  <a:pt x="2452" y="9854"/>
                  <a:pt x="2453" y="9854"/>
                </a:cubicBezTo>
                <a:lnTo>
                  <a:pt x="2562" y="9847"/>
                </a:lnTo>
                <a:cubicBezTo>
                  <a:pt x="2579" y="9845"/>
                  <a:pt x="2593" y="9829"/>
                  <a:pt x="2591" y="9811"/>
                </a:cubicBezTo>
                <a:lnTo>
                  <a:pt x="2583" y="9703"/>
                </a:lnTo>
                <a:cubicBezTo>
                  <a:pt x="2582" y="9694"/>
                  <a:pt x="2578" y="9687"/>
                  <a:pt x="2572" y="9681"/>
                </a:cubicBezTo>
                <a:lnTo>
                  <a:pt x="2515" y="9631"/>
                </a:lnTo>
                <a:lnTo>
                  <a:pt x="2531" y="9630"/>
                </a:lnTo>
                <a:lnTo>
                  <a:pt x="2637" y="9723"/>
                </a:lnTo>
                <a:cubicBezTo>
                  <a:pt x="2643" y="9729"/>
                  <a:pt x="2651" y="9732"/>
                  <a:pt x="2659" y="9732"/>
                </a:cubicBezTo>
                <a:cubicBezTo>
                  <a:pt x="2664" y="9732"/>
                  <a:pt x="2669" y="9731"/>
                  <a:pt x="2673" y="9728"/>
                </a:cubicBezTo>
                <a:cubicBezTo>
                  <a:pt x="2684" y="9723"/>
                  <a:pt x="2693" y="9709"/>
                  <a:pt x="2692" y="9697"/>
                </a:cubicBezTo>
                <a:lnTo>
                  <a:pt x="2678" y="9512"/>
                </a:lnTo>
                <a:lnTo>
                  <a:pt x="2746" y="9506"/>
                </a:lnTo>
                <a:cubicBezTo>
                  <a:pt x="2754" y="9506"/>
                  <a:pt x="2761" y="9503"/>
                  <a:pt x="2767" y="9498"/>
                </a:cubicBezTo>
                <a:lnTo>
                  <a:pt x="2879" y="9385"/>
                </a:lnTo>
                <a:lnTo>
                  <a:pt x="2949" y="9291"/>
                </a:lnTo>
                <a:lnTo>
                  <a:pt x="3038" y="9374"/>
                </a:lnTo>
                <a:cubicBezTo>
                  <a:pt x="3044" y="9378"/>
                  <a:pt x="3051" y="9382"/>
                  <a:pt x="3058" y="9382"/>
                </a:cubicBezTo>
                <a:cubicBezTo>
                  <a:pt x="3060" y="9382"/>
                  <a:pt x="3062" y="9382"/>
                  <a:pt x="3063" y="9381"/>
                </a:cubicBezTo>
                <a:cubicBezTo>
                  <a:pt x="3073" y="9381"/>
                  <a:pt x="3082" y="9376"/>
                  <a:pt x="3087" y="9370"/>
                </a:cubicBezTo>
                <a:lnTo>
                  <a:pt x="3186" y="9249"/>
                </a:lnTo>
                <a:lnTo>
                  <a:pt x="3266" y="9162"/>
                </a:lnTo>
                <a:lnTo>
                  <a:pt x="3359" y="9238"/>
                </a:lnTo>
                <a:cubicBezTo>
                  <a:pt x="3365" y="9243"/>
                  <a:pt x="3371" y="9245"/>
                  <a:pt x="3379" y="9245"/>
                </a:cubicBezTo>
                <a:cubicBezTo>
                  <a:pt x="3384" y="9245"/>
                  <a:pt x="3389" y="9244"/>
                  <a:pt x="3395" y="9241"/>
                </a:cubicBezTo>
                <a:cubicBezTo>
                  <a:pt x="3405" y="9235"/>
                  <a:pt x="3412" y="9223"/>
                  <a:pt x="3411" y="9210"/>
                </a:cubicBezTo>
                <a:lnTo>
                  <a:pt x="3390" y="8923"/>
                </a:lnTo>
                <a:lnTo>
                  <a:pt x="3575" y="8911"/>
                </a:lnTo>
                <a:cubicBezTo>
                  <a:pt x="3588" y="8910"/>
                  <a:pt x="3600" y="8900"/>
                  <a:pt x="3604" y="8889"/>
                </a:cubicBezTo>
                <a:lnTo>
                  <a:pt x="3681" y="8672"/>
                </a:lnTo>
                <a:lnTo>
                  <a:pt x="3785" y="8569"/>
                </a:lnTo>
                <a:cubicBezTo>
                  <a:pt x="3791" y="8562"/>
                  <a:pt x="3793" y="8553"/>
                  <a:pt x="3793" y="8543"/>
                </a:cubicBezTo>
                <a:lnTo>
                  <a:pt x="3781" y="8365"/>
                </a:lnTo>
                <a:lnTo>
                  <a:pt x="3965" y="8353"/>
                </a:lnTo>
                <a:cubicBezTo>
                  <a:pt x="3973" y="8351"/>
                  <a:pt x="3983" y="8348"/>
                  <a:pt x="3988" y="8340"/>
                </a:cubicBezTo>
                <a:lnTo>
                  <a:pt x="4089" y="8224"/>
                </a:lnTo>
                <a:lnTo>
                  <a:pt x="4167" y="8127"/>
                </a:lnTo>
                <a:lnTo>
                  <a:pt x="4249" y="8203"/>
                </a:lnTo>
                <a:lnTo>
                  <a:pt x="4256" y="8298"/>
                </a:lnTo>
                <a:cubicBezTo>
                  <a:pt x="4257" y="8311"/>
                  <a:pt x="4265" y="8322"/>
                  <a:pt x="4276" y="8327"/>
                </a:cubicBezTo>
                <a:lnTo>
                  <a:pt x="4494" y="8413"/>
                </a:lnTo>
                <a:cubicBezTo>
                  <a:pt x="4498" y="8415"/>
                  <a:pt x="4503" y="8416"/>
                  <a:pt x="4508" y="8416"/>
                </a:cubicBezTo>
                <a:cubicBezTo>
                  <a:pt x="4516" y="8416"/>
                  <a:pt x="4524" y="8413"/>
                  <a:pt x="4530" y="8406"/>
                </a:cubicBezTo>
                <a:lnTo>
                  <a:pt x="4631" y="8297"/>
                </a:lnTo>
                <a:cubicBezTo>
                  <a:pt x="4639" y="8290"/>
                  <a:pt x="4641" y="8281"/>
                  <a:pt x="4641" y="8272"/>
                </a:cubicBezTo>
                <a:lnTo>
                  <a:pt x="4625" y="8049"/>
                </a:lnTo>
                <a:cubicBezTo>
                  <a:pt x="4624" y="8033"/>
                  <a:pt x="4610" y="8019"/>
                  <a:pt x="4595" y="8019"/>
                </a:cubicBezTo>
                <a:cubicBezTo>
                  <a:pt x="4593" y="8019"/>
                  <a:pt x="4591" y="8019"/>
                  <a:pt x="4590" y="8020"/>
                </a:cubicBezTo>
                <a:lnTo>
                  <a:pt x="4515" y="8025"/>
                </a:lnTo>
                <a:lnTo>
                  <a:pt x="4512" y="7988"/>
                </a:lnTo>
                <a:lnTo>
                  <a:pt x="4588" y="7983"/>
                </a:lnTo>
                <a:cubicBezTo>
                  <a:pt x="4595" y="7981"/>
                  <a:pt x="4604" y="7978"/>
                  <a:pt x="4610" y="7971"/>
                </a:cubicBezTo>
                <a:lnTo>
                  <a:pt x="4710" y="7855"/>
                </a:lnTo>
                <a:cubicBezTo>
                  <a:pt x="4715" y="7849"/>
                  <a:pt x="4718" y="7840"/>
                  <a:pt x="4718" y="7832"/>
                </a:cubicBezTo>
                <a:lnTo>
                  <a:pt x="4704" y="7653"/>
                </a:lnTo>
                <a:lnTo>
                  <a:pt x="4772" y="7648"/>
                </a:lnTo>
                <a:cubicBezTo>
                  <a:pt x="4781" y="7648"/>
                  <a:pt x="4790" y="7645"/>
                  <a:pt x="4795" y="7637"/>
                </a:cubicBezTo>
                <a:lnTo>
                  <a:pt x="4902" y="7521"/>
                </a:lnTo>
                <a:cubicBezTo>
                  <a:pt x="4909" y="7515"/>
                  <a:pt x="4912" y="7505"/>
                  <a:pt x="4912" y="7496"/>
                </a:cubicBezTo>
                <a:lnTo>
                  <a:pt x="4896" y="7279"/>
                </a:lnTo>
                <a:cubicBezTo>
                  <a:pt x="4895" y="7270"/>
                  <a:pt x="4891" y="7262"/>
                  <a:pt x="4884" y="7256"/>
                </a:cubicBezTo>
                <a:cubicBezTo>
                  <a:pt x="4879" y="7252"/>
                  <a:pt x="4873" y="7249"/>
                  <a:pt x="4865" y="7249"/>
                </a:cubicBezTo>
                <a:cubicBezTo>
                  <a:pt x="4864" y="7249"/>
                  <a:pt x="4862" y="7249"/>
                  <a:pt x="4861" y="7249"/>
                </a:cubicBezTo>
                <a:lnTo>
                  <a:pt x="4777" y="7255"/>
                </a:lnTo>
                <a:lnTo>
                  <a:pt x="4772" y="7188"/>
                </a:lnTo>
                <a:lnTo>
                  <a:pt x="4822" y="7085"/>
                </a:lnTo>
                <a:lnTo>
                  <a:pt x="4826" y="7089"/>
                </a:lnTo>
                <a:lnTo>
                  <a:pt x="4933" y="7191"/>
                </a:lnTo>
                <a:cubicBezTo>
                  <a:pt x="4939" y="7196"/>
                  <a:pt x="4945" y="7200"/>
                  <a:pt x="4953" y="7200"/>
                </a:cubicBezTo>
                <a:cubicBezTo>
                  <a:pt x="4954" y="7200"/>
                  <a:pt x="4956" y="7199"/>
                  <a:pt x="4957" y="7199"/>
                </a:cubicBezTo>
                <a:cubicBezTo>
                  <a:pt x="4967" y="7198"/>
                  <a:pt x="4975" y="7194"/>
                  <a:pt x="4980" y="7188"/>
                </a:cubicBezTo>
                <a:lnTo>
                  <a:pt x="5081" y="7072"/>
                </a:lnTo>
                <a:cubicBezTo>
                  <a:pt x="5086" y="7066"/>
                  <a:pt x="5089" y="7058"/>
                  <a:pt x="5089" y="7048"/>
                </a:cubicBezTo>
                <a:lnTo>
                  <a:pt x="5082" y="6954"/>
                </a:lnTo>
                <a:cubicBezTo>
                  <a:pt x="5082" y="6946"/>
                  <a:pt x="5078" y="6938"/>
                  <a:pt x="5072" y="6933"/>
                </a:cubicBezTo>
                <a:lnTo>
                  <a:pt x="4979" y="6848"/>
                </a:lnTo>
                <a:lnTo>
                  <a:pt x="5060" y="6761"/>
                </a:lnTo>
                <a:lnTo>
                  <a:pt x="5151" y="6649"/>
                </a:lnTo>
                <a:lnTo>
                  <a:pt x="5245" y="6642"/>
                </a:lnTo>
                <a:cubicBezTo>
                  <a:pt x="5253" y="6641"/>
                  <a:pt x="5261" y="6637"/>
                  <a:pt x="5267" y="6631"/>
                </a:cubicBezTo>
                <a:lnTo>
                  <a:pt x="5368" y="6515"/>
                </a:lnTo>
                <a:cubicBezTo>
                  <a:pt x="5373" y="6507"/>
                  <a:pt x="5376" y="6499"/>
                  <a:pt x="5375" y="6490"/>
                </a:cubicBezTo>
                <a:cubicBezTo>
                  <a:pt x="5375" y="6481"/>
                  <a:pt x="5370" y="6473"/>
                  <a:pt x="5363" y="6468"/>
                </a:cubicBezTo>
                <a:lnTo>
                  <a:pt x="5258" y="6382"/>
                </a:lnTo>
                <a:lnTo>
                  <a:pt x="5254" y="6319"/>
                </a:lnTo>
                <a:lnTo>
                  <a:pt x="5548" y="6298"/>
                </a:lnTo>
                <a:cubicBezTo>
                  <a:pt x="5556" y="6297"/>
                  <a:pt x="5565" y="6293"/>
                  <a:pt x="5571" y="6287"/>
                </a:cubicBezTo>
                <a:cubicBezTo>
                  <a:pt x="5576" y="6281"/>
                  <a:pt x="5578" y="6272"/>
                  <a:pt x="5578" y="6264"/>
                </a:cubicBezTo>
                <a:lnTo>
                  <a:pt x="5563" y="6054"/>
                </a:lnTo>
                <a:cubicBezTo>
                  <a:pt x="5562" y="6041"/>
                  <a:pt x="5555" y="6030"/>
                  <a:pt x="5541" y="6026"/>
                </a:cubicBezTo>
                <a:cubicBezTo>
                  <a:pt x="5538" y="6024"/>
                  <a:pt x="5534" y="6024"/>
                  <a:pt x="5531" y="6024"/>
                </a:cubicBezTo>
                <a:cubicBezTo>
                  <a:pt x="5522" y="6024"/>
                  <a:pt x="5513" y="6028"/>
                  <a:pt x="5506" y="6035"/>
                </a:cubicBezTo>
                <a:lnTo>
                  <a:pt x="5426" y="6127"/>
                </a:lnTo>
                <a:lnTo>
                  <a:pt x="5277" y="5999"/>
                </a:lnTo>
                <a:lnTo>
                  <a:pt x="5415" y="5988"/>
                </a:lnTo>
                <a:cubicBezTo>
                  <a:pt x="5425" y="5988"/>
                  <a:pt x="5432" y="5984"/>
                  <a:pt x="5437" y="5978"/>
                </a:cubicBezTo>
                <a:lnTo>
                  <a:pt x="5540" y="5861"/>
                </a:lnTo>
                <a:cubicBezTo>
                  <a:pt x="5552" y="5849"/>
                  <a:pt x="5551" y="5828"/>
                  <a:pt x="5537" y="5816"/>
                </a:cubicBezTo>
                <a:lnTo>
                  <a:pt x="5444" y="5730"/>
                </a:lnTo>
                <a:lnTo>
                  <a:pt x="5515" y="5655"/>
                </a:lnTo>
                <a:lnTo>
                  <a:pt x="5603" y="5648"/>
                </a:lnTo>
                <a:cubicBezTo>
                  <a:pt x="5621" y="5647"/>
                  <a:pt x="5634" y="5631"/>
                  <a:pt x="5633" y="5613"/>
                </a:cubicBezTo>
                <a:lnTo>
                  <a:pt x="5619" y="5417"/>
                </a:lnTo>
                <a:lnTo>
                  <a:pt x="5696" y="5328"/>
                </a:lnTo>
                <a:lnTo>
                  <a:pt x="5899" y="5412"/>
                </a:lnTo>
                <a:cubicBezTo>
                  <a:pt x="5902" y="5414"/>
                  <a:pt x="5906" y="5415"/>
                  <a:pt x="5910" y="5415"/>
                </a:cubicBezTo>
                <a:cubicBezTo>
                  <a:pt x="5920" y="5415"/>
                  <a:pt x="5929" y="5410"/>
                  <a:pt x="5936" y="5403"/>
                </a:cubicBezTo>
                <a:lnTo>
                  <a:pt x="6129" y="5181"/>
                </a:lnTo>
                <a:lnTo>
                  <a:pt x="6325" y="5167"/>
                </a:lnTo>
                <a:cubicBezTo>
                  <a:pt x="6343" y="5166"/>
                  <a:pt x="6357" y="5150"/>
                  <a:pt x="6355" y="5131"/>
                </a:cubicBezTo>
                <a:lnTo>
                  <a:pt x="6341" y="4921"/>
                </a:lnTo>
                <a:cubicBezTo>
                  <a:pt x="6339" y="4904"/>
                  <a:pt x="6325" y="4890"/>
                  <a:pt x="6310" y="4890"/>
                </a:cubicBezTo>
                <a:cubicBezTo>
                  <a:pt x="6309" y="4890"/>
                  <a:pt x="6307" y="4890"/>
                  <a:pt x="6306" y="4891"/>
                </a:cubicBezTo>
                <a:lnTo>
                  <a:pt x="6128" y="4903"/>
                </a:lnTo>
                <a:lnTo>
                  <a:pt x="6123" y="4841"/>
                </a:lnTo>
                <a:lnTo>
                  <a:pt x="6201" y="4746"/>
                </a:lnTo>
                <a:lnTo>
                  <a:pt x="6511" y="4724"/>
                </a:lnTo>
                <a:cubicBezTo>
                  <a:pt x="6519" y="4723"/>
                  <a:pt x="6529" y="4719"/>
                  <a:pt x="6534" y="4713"/>
                </a:cubicBezTo>
                <a:cubicBezTo>
                  <a:pt x="6539" y="4705"/>
                  <a:pt x="6541" y="4698"/>
                  <a:pt x="6541" y="4689"/>
                </a:cubicBezTo>
                <a:lnTo>
                  <a:pt x="6535" y="4589"/>
                </a:lnTo>
                <a:cubicBezTo>
                  <a:pt x="6534" y="4579"/>
                  <a:pt x="6531" y="4572"/>
                  <a:pt x="6524" y="4567"/>
                </a:cubicBezTo>
                <a:lnTo>
                  <a:pt x="6407" y="4458"/>
                </a:lnTo>
                <a:cubicBezTo>
                  <a:pt x="6401" y="4451"/>
                  <a:pt x="6393" y="4448"/>
                  <a:pt x="6384" y="4448"/>
                </a:cubicBezTo>
                <a:cubicBezTo>
                  <a:pt x="6380" y="4448"/>
                  <a:pt x="6376" y="4449"/>
                  <a:pt x="6372" y="4450"/>
                </a:cubicBezTo>
                <a:lnTo>
                  <a:pt x="6177" y="4538"/>
                </a:lnTo>
                <a:lnTo>
                  <a:pt x="6177" y="4538"/>
                </a:lnTo>
                <a:lnTo>
                  <a:pt x="6193" y="4516"/>
                </a:lnTo>
                <a:cubicBezTo>
                  <a:pt x="6198" y="4510"/>
                  <a:pt x="6201" y="4501"/>
                  <a:pt x="6201" y="4494"/>
                </a:cubicBezTo>
                <a:lnTo>
                  <a:pt x="6187" y="4309"/>
                </a:lnTo>
                <a:lnTo>
                  <a:pt x="6248" y="4305"/>
                </a:lnTo>
                <a:lnTo>
                  <a:pt x="6355" y="4403"/>
                </a:lnTo>
                <a:cubicBezTo>
                  <a:pt x="6361" y="4410"/>
                  <a:pt x="6368" y="4413"/>
                  <a:pt x="6376" y="4413"/>
                </a:cubicBezTo>
                <a:cubicBezTo>
                  <a:pt x="6377" y="4413"/>
                  <a:pt x="6378" y="4413"/>
                  <a:pt x="6380" y="4413"/>
                </a:cubicBezTo>
                <a:cubicBezTo>
                  <a:pt x="6389" y="4413"/>
                  <a:pt x="6398" y="4408"/>
                  <a:pt x="6404" y="4401"/>
                </a:cubicBezTo>
                <a:lnTo>
                  <a:pt x="6482" y="4305"/>
                </a:lnTo>
                <a:lnTo>
                  <a:pt x="6572" y="4390"/>
                </a:lnTo>
                <a:cubicBezTo>
                  <a:pt x="6579" y="4395"/>
                  <a:pt x="6587" y="4398"/>
                  <a:pt x="6595" y="4398"/>
                </a:cubicBezTo>
                <a:cubicBezTo>
                  <a:pt x="6600" y="4398"/>
                  <a:pt x="6604" y="4397"/>
                  <a:pt x="6609" y="4395"/>
                </a:cubicBezTo>
                <a:cubicBezTo>
                  <a:pt x="6620" y="4390"/>
                  <a:pt x="6628" y="4376"/>
                  <a:pt x="6627" y="4364"/>
                </a:cubicBezTo>
                <a:lnTo>
                  <a:pt x="6619" y="4247"/>
                </a:lnTo>
                <a:cubicBezTo>
                  <a:pt x="6619" y="4239"/>
                  <a:pt x="6614" y="4230"/>
                  <a:pt x="6608" y="4224"/>
                </a:cubicBezTo>
                <a:lnTo>
                  <a:pt x="6492" y="4132"/>
                </a:lnTo>
                <a:cubicBezTo>
                  <a:pt x="6486" y="4127"/>
                  <a:pt x="6480" y="4125"/>
                  <a:pt x="6473" y="4125"/>
                </a:cubicBezTo>
                <a:cubicBezTo>
                  <a:pt x="6471" y="4125"/>
                  <a:pt x="6470" y="4125"/>
                  <a:pt x="6468" y="4125"/>
                </a:cubicBezTo>
                <a:lnTo>
                  <a:pt x="6442" y="4127"/>
                </a:lnTo>
                <a:lnTo>
                  <a:pt x="6479" y="4086"/>
                </a:lnTo>
                <a:lnTo>
                  <a:pt x="6683" y="4072"/>
                </a:lnTo>
                <a:cubicBezTo>
                  <a:pt x="6692" y="4072"/>
                  <a:pt x="6701" y="4067"/>
                  <a:pt x="6707" y="4060"/>
                </a:cubicBezTo>
                <a:lnTo>
                  <a:pt x="6754" y="4002"/>
                </a:lnTo>
                <a:lnTo>
                  <a:pt x="6787" y="4454"/>
                </a:lnTo>
                <a:cubicBezTo>
                  <a:pt x="6789" y="4470"/>
                  <a:pt x="6799" y="4482"/>
                  <a:pt x="6815" y="4485"/>
                </a:cubicBezTo>
                <a:cubicBezTo>
                  <a:pt x="6816" y="4485"/>
                  <a:pt x="6818" y="4485"/>
                  <a:pt x="6819" y="4485"/>
                </a:cubicBezTo>
                <a:cubicBezTo>
                  <a:pt x="6831" y="4485"/>
                  <a:pt x="6845" y="4477"/>
                  <a:pt x="6849" y="4464"/>
                </a:cubicBezTo>
                <a:lnTo>
                  <a:pt x="6935" y="4240"/>
                </a:lnTo>
                <a:cubicBezTo>
                  <a:pt x="6937" y="4235"/>
                  <a:pt x="6937" y="4231"/>
                  <a:pt x="6937" y="4225"/>
                </a:cubicBezTo>
                <a:lnTo>
                  <a:pt x="6909" y="3819"/>
                </a:lnTo>
                <a:lnTo>
                  <a:pt x="6948" y="3770"/>
                </a:lnTo>
                <a:lnTo>
                  <a:pt x="6951" y="3803"/>
                </a:lnTo>
                <a:cubicBezTo>
                  <a:pt x="6952" y="3812"/>
                  <a:pt x="6956" y="3819"/>
                  <a:pt x="6963" y="3825"/>
                </a:cubicBezTo>
                <a:cubicBezTo>
                  <a:pt x="6968" y="3829"/>
                  <a:pt x="6976" y="3833"/>
                  <a:pt x="6984" y="3833"/>
                </a:cubicBezTo>
                <a:cubicBezTo>
                  <a:pt x="6985" y="3833"/>
                  <a:pt x="6986" y="3833"/>
                  <a:pt x="6987" y="3833"/>
                </a:cubicBezTo>
                <a:lnTo>
                  <a:pt x="7312" y="3809"/>
                </a:lnTo>
                <a:cubicBezTo>
                  <a:pt x="7320" y="3808"/>
                  <a:pt x="7328" y="3804"/>
                  <a:pt x="7333" y="3797"/>
                </a:cubicBezTo>
                <a:lnTo>
                  <a:pt x="7435" y="3675"/>
                </a:lnTo>
                <a:cubicBezTo>
                  <a:pt x="7442" y="3667"/>
                  <a:pt x="7445" y="3659"/>
                  <a:pt x="7443" y="3651"/>
                </a:cubicBezTo>
                <a:cubicBezTo>
                  <a:pt x="7443" y="3641"/>
                  <a:pt x="7437" y="3633"/>
                  <a:pt x="7431" y="3628"/>
                </a:cubicBezTo>
                <a:lnTo>
                  <a:pt x="7325" y="3542"/>
                </a:lnTo>
                <a:lnTo>
                  <a:pt x="7320" y="3463"/>
                </a:lnTo>
                <a:lnTo>
                  <a:pt x="7415" y="3362"/>
                </a:lnTo>
                <a:lnTo>
                  <a:pt x="7507" y="3247"/>
                </a:lnTo>
                <a:cubicBezTo>
                  <a:pt x="7518" y="3234"/>
                  <a:pt x="7516" y="3215"/>
                  <a:pt x="7504" y="3204"/>
                </a:cubicBezTo>
                <a:lnTo>
                  <a:pt x="7417" y="3115"/>
                </a:lnTo>
                <a:lnTo>
                  <a:pt x="7482" y="3039"/>
                </a:lnTo>
                <a:lnTo>
                  <a:pt x="7685" y="3026"/>
                </a:lnTo>
                <a:cubicBezTo>
                  <a:pt x="7703" y="3024"/>
                  <a:pt x="7717" y="3008"/>
                  <a:pt x="7715" y="2991"/>
                </a:cubicBezTo>
                <a:lnTo>
                  <a:pt x="7693" y="2688"/>
                </a:lnTo>
                <a:lnTo>
                  <a:pt x="7733" y="2643"/>
                </a:lnTo>
                <a:lnTo>
                  <a:pt x="7743" y="2771"/>
                </a:lnTo>
                <a:cubicBezTo>
                  <a:pt x="7744" y="2779"/>
                  <a:pt x="7748" y="2788"/>
                  <a:pt x="7754" y="2793"/>
                </a:cubicBezTo>
                <a:lnTo>
                  <a:pt x="7870" y="2893"/>
                </a:lnTo>
                <a:cubicBezTo>
                  <a:pt x="7876" y="2899"/>
                  <a:pt x="7884" y="2902"/>
                  <a:pt x="7891" y="2902"/>
                </a:cubicBezTo>
                <a:cubicBezTo>
                  <a:pt x="7894" y="2902"/>
                  <a:pt x="7896" y="2901"/>
                  <a:pt x="7899" y="2901"/>
                </a:cubicBezTo>
                <a:cubicBezTo>
                  <a:pt x="7908" y="2899"/>
                  <a:pt x="7916" y="2892"/>
                  <a:pt x="7921" y="2882"/>
                </a:cubicBezTo>
                <a:lnTo>
                  <a:pt x="8014" y="2667"/>
                </a:lnTo>
                <a:cubicBezTo>
                  <a:pt x="8017" y="2662"/>
                  <a:pt x="8017" y="2656"/>
                  <a:pt x="8017" y="2651"/>
                </a:cubicBezTo>
                <a:lnTo>
                  <a:pt x="8012" y="2571"/>
                </a:lnTo>
                <a:lnTo>
                  <a:pt x="8065" y="2662"/>
                </a:lnTo>
                <a:cubicBezTo>
                  <a:pt x="8066" y="2664"/>
                  <a:pt x="8070" y="2667"/>
                  <a:pt x="8072" y="2669"/>
                </a:cubicBezTo>
                <a:lnTo>
                  <a:pt x="8181" y="2763"/>
                </a:lnTo>
                <a:cubicBezTo>
                  <a:pt x="8187" y="2768"/>
                  <a:pt x="8195" y="2770"/>
                  <a:pt x="8203" y="2770"/>
                </a:cubicBezTo>
                <a:cubicBezTo>
                  <a:pt x="8208" y="2770"/>
                  <a:pt x="8213" y="2769"/>
                  <a:pt x="8217" y="2767"/>
                </a:cubicBezTo>
                <a:cubicBezTo>
                  <a:pt x="8229" y="2761"/>
                  <a:pt x="8237" y="2748"/>
                  <a:pt x="8236" y="2735"/>
                </a:cubicBezTo>
                <a:lnTo>
                  <a:pt x="8229" y="2635"/>
                </a:lnTo>
                <a:cubicBezTo>
                  <a:pt x="8229" y="2631"/>
                  <a:pt x="8228" y="2626"/>
                  <a:pt x="8226" y="2622"/>
                </a:cubicBezTo>
                <a:lnTo>
                  <a:pt x="8112" y="2419"/>
                </a:lnTo>
                <a:lnTo>
                  <a:pt x="8098" y="2222"/>
                </a:lnTo>
                <a:lnTo>
                  <a:pt x="8155" y="2152"/>
                </a:lnTo>
                <a:lnTo>
                  <a:pt x="8262" y="2328"/>
                </a:lnTo>
                <a:cubicBezTo>
                  <a:pt x="8268" y="2338"/>
                  <a:pt x="8279" y="2344"/>
                  <a:pt x="8291" y="2344"/>
                </a:cubicBezTo>
                <a:cubicBezTo>
                  <a:pt x="8292" y="2344"/>
                  <a:pt x="8292" y="2344"/>
                  <a:pt x="8293" y="2344"/>
                </a:cubicBezTo>
                <a:cubicBezTo>
                  <a:pt x="8305" y="2342"/>
                  <a:pt x="8316" y="2335"/>
                  <a:pt x="8320" y="2323"/>
                </a:cubicBezTo>
                <a:lnTo>
                  <a:pt x="8400" y="2112"/>
                </a:lnTo>
                <a:lnTo>
                  <a:pt x="8473" y="2107"/>
                </a:lnTo>
                <a:lnTo>
                  <a:pt x="8695" y="2305"/>
                </a:lnTo>
                <a:cubicBezTo>
                  <a:pt x="8702" y="2311"/>
                  <a:pt x="8709" y="2314"/>
                  <a:pt x="8717" y="2314"/>
                </a:cubicBezTo>
                <a:cubicBezTo>
                  <a:pt x="8722" y="2314"/>
                  <a:pt x="8727" y="2313"/>
                  <a:pt x="8732" y="2311"/>
                </a:cubicBezTo>
                <a:cubicBezTo>
                  <a:pt x="8743" y="2305"/>
                  <a:pt x="8751" y="2293"/>
                  <a:pt x="8749" y="2279"/>
                </a:cubicBezTo>
                <a:lnTo>
                  <a:pt x="8734" y="2056"/>
                </a:lnTo>
                <a:cubicBezTo>
                  <a:pt x="8734" y="2047"/>
                  <a:pt x="8729" y="2038"/>
                  <a:pt x="8722" y="2033"/>
                </a:cubicBezTo>
                <a:lnTo>
                  <a:pt x="8617" y="1946"/>
                </a:lnTo>
                <a:lnTo>
                  <a:pt x="8604" y="1764"/>
                </a:lnTo>
                <a:lnTo>
                  <a:pt x="8687" y="1662"/>
                </a:lnTo>
                <a:lnTo>
                  <a:pt x="8783" y="1655"/>
                </a:lnTo>
                <a:cubicBezTo>
                  <a:pt x="8800" y="1654"/>
                  <a:pt x="8814" y="1638"/>
                  <a:pt x="8812" y="1620"/>
                </a:cubicBezTo>
                <a:lnTo>
                  <a:pt x="8806" y="1533"/>
                </a:lnTo>
                <a:lnTo>
                  <a:pt x="8882" y="1438"/>
                </a:lnTo>
                <a:lnTo>
                  <a:pt x="8962" y="1433"/>
                </a:lnTo>
                <a:lnTo>
                  <a:pt x="9067" y="1525"/>
                </a:lnTo>
                <a:cubicBezTo>
                  <a:pt x="9073" y="1530"/>
                  <a:pt x="9081" y="1533"/>
                  <a:pt x="9089" y="1533"/>
                </a:cubicBezTo>
                <a:cubicBezTo>
                  <a:pt x="9094" y="1533"/>
                  <a:pt x="9099" y="1532"/>
                  <a:pt x="9103" y="1530"/>
                </a:cubicBezTo>
                <a:cubicBezTo>
                  <a:pt x="9116" y="1525"/>
                  <a:pt x="9123" y="1512"/>
                  <a:pt x="9122" y="1498"/>
                </a:cubicBezTo>
                <a:lnTo>
                  <a:pt x="9117" y="1424"/>
                </a:lnTo>
                <a:lnTo>
                  <a:pt x="9179" y="1419"/>
                </a:lnTo>
                <a:lnTo>
                  <a:pt x="9285" y="1512"/>
                </a:lnTo>
                <a:cubicBezTo>
                  <a:pt x="9291" y="1517"/>
                  <a:pt x="9299" y="1520"/>
                  <a:pt x="9306" y="1520"/>
                </a:cubicBezTo>
                <a:cubicBezTo>
                  <a:pt x="9315" y="1520"/>
                  <a:pt x="9324" y="1516"/>
                  <a:pt x="9330" y="1509"/>
                </a:cubicBezTo>
                <a:lnTo>
                  <a:pt x="9433" y="1393"/>
                </a:lnTo>
                <a:cubicBezTo>
                  <a:pt x="9439" y="1387"/>
                  <a:pt x="9441" y="1379"/>
                  <a:pt x="9441" y="1370"/>
                </a:cubicBezTo>
                <a:lnTo>
                  <a:pt x="9426" y="1173"/>
                </a:lnTo>
                <a:lnTo>
                  <a:pt x="9482" y="1103"/>
                </a:lnTo>
                <a:lnTo>
                  <a:pt x="9581" y="1266"/>
                </a:lnTo>
                <a:cubicBezTo>
                  <a:pt x="9587" y="1275"/>
                  <a:pt x="9596" y="1280"/>
                  <a:pt x="9606" y="1282"/>
                </a:cubicBezTo>
                <a:cubicBezTo>
                  <a:pt x="9607" y="1282"/>
                  <a:pt x="9609" y="1282"/>
                  <a:pt x="9610" y="1282"/>
                </a:cubicBezTo>
                <a:cubicBezTo>
                  <a:pt x="9620" y="1282"/>
                  <a:pt x="9628" y="1278"/>
                  <a:pt x="9633" y="1272"/>
                </a:cubicBezTo>
                <a:lnTo>
                  <a:pt x="9835" y="1046"/>
                </a:lnTo>
                <a:cubicBezTo>
                  <a:pt x="9841" y="1039"/>
                  <a:pt x="9843" y="1032"/>
                  <a:pt x="9843" y="1023"/>
                </a:cubicBezTo>
                <a:cubicBezTo>
                  <a:pt x="9842" y="1014"/>
                  <a:pt x="9837" y="1006"/>
                  <a:pt x="9831" y="1001"/>
                </a:cubicBezTo>
                <a:lnTo>
                  <a:pt x="9774" y="951"/>
                </a:lnTo>
                <a:lnTo>
                  <a:pt x="9804" y="949"/>
                </a:lnTo>
                <a:cubicBezTo>
                  <a:pt x="9811" y="947"/>
                  <a:pt x="9821" y="944"/>
                  <a:pt x="9826" y="936"/>
                </a:cubicBezTo>
                <a:cubicBezTo>
                  <a:pt x="9831" y="930"/>
                  <a:pt x="9834" y="923"/>
                  <a:pt x="9834" y="913"/>
                </a:cubicBezTo>
                <a:lnTo>
                  <a:pt x="9820" y="710"/>
                </a:lnTo>
                <a:lnTo>
                  <a:pt x="9890" y="628"/>
                </a:lnTo>
                <a:lnTo>
                  <a:pt x="9981" y="707"/>
                </a:lnTo>
                <a:cubicBezTo>
                  <a:pt x="9987" y="712"/>
                  <a:pt x="9994" y="715"/>
                  <a:pt x="10002" y="715"/>
                </a:cubicBezTo>
                <a:cubicBezTo>
                  <a:pt x="10006" y="715"/>
                  <a:pt x="10010" y="714"/>
                  <a:pt x="10014" y="712"/>
                </a:cubicBezTo>
                <a:lnTo>
                  <a:pt x="10326" y="581"/>
                </a:lnTo>
                <a:cubicBezTo>
                  <a:pt x="10337" y="576"/>
                  <a:pt x="10346" y="565"/>
                  <a:pt x="10346" y="551"/>
                </a:cubicBezTo>
                <a:cubicBezTo>
                  <a:pt x="10346" y="539"/>
                  <a:pt x="10337" y="527"/>
                  <a:pt x="10326" y="522"/>
                </a:cubicBezTo>
                <a:lnTo>
                  <a:pt x="10127" y="435"/>
                </a:lnTo>
                <a:lnTo>
                  <a:pt x="10122" y="367"/>
                </a:lnTo>
                <a:lnTo>
                  <a:pt x="10186" y="288"/>
                </a:lnTo>
                <a:lnTo>
                  <a:pt x="10278" y="366"/>
                </a:lnTo>
                <a:cubicBezTo>
                  <a:pt x="10284" y="371"/>
                  <a:pt x="10292" y="374"/>
                  <a:pt x="10299" y="374"/>
                </a:cubicBezTo>
                <a:cubicBezTo>
                  <a:pt x="10307" y="374"/>
                  <a:pt x="10314" y="371"/>
                  <a:pt x="10320" y="367"/>
                </a:cubicBezTo>
                <a:lnTo>
                  <a:pt x="10608" y="143"/>
                </a:lnTo>
                <a:lnTo>
                  <a:pt x="10680" y="205"/>
                </a:lnTo>
                <a:lnTo>
                  <a:pt x="10601" y="296"/>
                </a:lnTo>
                <a:cubicBezTo>
                  <a:pt x="10600" y="296"/>
                  <a:pt x="10600" y="298"/>
                  <a:pt x="10600" y="298"/>
                </a:cubicBezTo>
                <a:lnTo>
                  <a:pt x="10595" y="305"/>
                </a:lnTo>
                <a:lnTo>
                  <a:pt x="10502" y="523"/>
                </a:lnTo>
                <a:cubicBezTo>
                  <a:pt x="10499" y="528"/>
                  <a:pt x="10499" y="533"/>
                  <a:pt x="10499" y="539"/>
                </a:cubicBezTo>
                <a:lnTo>
                  <a:pt x="10506" y="627"/>
                </a:lnTo>
                <a:lnTo>
                  <a:pt x="10313" y="741"/>
                </a:lnTo>
                <a:cubicBezTo>
                  <a:pt x="10303" y="747"/>
                  <a:pt x="10296" y="758"/>
                  <a:pt x="10298" y="770"/>
                </a:cubicBezTo>
                <a:lnTo>
                  <a:pt x="10327" y="1197"/>
                </a:lnTo>
                <a:cubicBezTo>
                  <a:pt x="10329" y="1212"/>
                  <a:pt x="10340" y="1225"/>
                  <a:pt x="10355" y="1227"/>
                </a:cubicBezTo>
                <a:cubicBezTo>
                  <a:pt x="10357" y="1227"/>
                  <a:pt x="10359" y="1227"/>
                  <a:pt x="10361" y="1227"/>
                </a:cubicBezTo>
                <a:cubicBezTo>
                  <a:pt x="10372" y="1227"/>
                  <a:pt x="10384" y="1219"/>
                  <a:pt x="10389" y="1207"/>
                </a:cubicBezTo>
                <a:lnTo>
                  <a:pt x="10669" y="540"/>
                </a:lnTo>
                <a:cubicBezTo>
                  <a:pt x="10673" y="535"/>
                  <a:pt x="10673" y="530"/>
                  <a:pt x="10673" y="525"/>
                </a:cubicBezTo>
                <a:lnTo>
                  <a:pt x="10659" y="347"/>
                </a:lnTo>
                <a:lnTo>
                  <a:pt x="10702" y="345"/>
                </a:lnTo>
                <a:lnTo>
                  <a:pt x="10722" y="631"/>
                </a:lnTo>
                <a:cubicBezTo>
                  <a:pt x="10725" y="640"/>
                  <a:pt x="10727" y="648"/>
                  <a:pt x="10733" y="653"/>
                </a:cubicBezTo>
                <a:lnTo>
                  <a:pt x="10832" y="746"/>
                </a:lnTo>
                <a:lnTo>
                  <a:pt x="10839" y="841"/>
                </a:lnTo>
                <a:cubicBezTo>
                  <a:pt x="10840" y="851"/>
                  <a:pt x="10844" y="858"/>
                  <a:pt x="10851" y="863"/>
                </a:cubicBezTo>
                <a:lnTo>
                  <a:pt x="10966" y="964"/>
                </a:lnTo>
                <a:cubicBezTo>
                  <a:pt x="10973" y="970"/>
                  <a:pt x="10981" y="972"/>
                  <a:pt x="10989" y="972"/>
                </a:cubicBezTo>
                <a:cubicBezTo>
                  <a:pt x="10994" y="972"/>
                  <a:pt x="10998" y="971"/>
                  <a:pt x="11003" y="970"/>
                </a:cubicBezTo>
                <a:cubicBezTo>
                  <a:pt x="11014" y="964"/>
                  <a:pt x="11022" y="951"/>
                  <a:pt x="11021" y="938"/>
                </a:cubicBezTo>
                <a:lnTo>
                  <a:pt x="10992" y="524"/>
                </a:lnTo>
                <a:lnTo>
                  <a:pt x="11185" y="410"/>
                </a:lnTo>
                <a:cubicBezTo>
                  <a:pt x="11195" y="404"/>
                  <a:pt x="11201" y="393"/>
                  <a:pt x="11200" y="381"/>
                </a:cubicBezTo>
                <a:lnTo>
                  <a:pt x="11194" y="293"/>
                </a:lnTo>
                <a:lnTo>
                  <a:pt x="11378" y="80"/>
                </a:lnTo>
                <a:lnTo>
                  <a:pt x="11441" y="76"/>
                </a:lnTo>
                <a:close/>
                <a:moveTo>
                  <a:pt x="11463" y="0"/>
                </a:moveTo>
                <a:cubicBezTo>
                  <a:pt x="11462" y="0"/>
                  <a:pt x="11461" y="0"/>
                  <a:pt x="11460" y="0"/>
                </a:cubicBezTo>
                <a:lnTo>
                  <a:pt x="11351" y="9"/>
                </a:lnTo>
                <a:cubicBezTo>
                  <a:pt x="11344" y="10"/>
                  <a:pt x="11335" y="14"/>
                  <a:pt x="11330" y="20"/>
                </a:cubicBezTo>
                <a:lnTo>
                  <a:pt x="11126" y="253"/>
                </a:lnTo>
                <a:cubicBezTo>
                  <a:pt x="11121" y="259"/>
                  <a:pt x="11118" y="268"/>
                  <a:pt x="11118" y="276"/>
                </a:cubicBezTo>
                <a:lnTo>
                  <a:pt x="11125" y="358"/>
                </a:lnTo>
                <a:lnTo>
                  <a:pt x="10933" y="472"/>
                </a:lnTo>
                <a:cubicBezTo>
                  <a:pt x="10922" y="478"/>
                  <a:pt x="10915" y="490"/>
                  <a:pt x="10917" y="502"/>
                </a:cubicBezTo>
                <a:lnTo>
                  <a:pt x="10941" y="857"/>
                </a:lnTo>
                <a:lnTo>
                  <a:pt x="10894" y="817"/>
                </a:lnTo>
                <a:lnTo>
                  <a:pt x="10888" y="722"/>
                </a:lnTo>
                <a:cubicBezTo>
                  <a:pt x="10887" y="712"/>
                  <a:pt x="10884" y="705"/>
                  <a:pt x="10878" y="700"/>
                </a:cubicBezTo>
                <a:lnTo>
                  <a:pt x="10779" y="607"/>
                </a:lnTo>
                <a:lnTo>
                  <a:pt x="10757" y="301"/>
                </a:lnTo>
                <a:cubicBezTo>
                  <a:pt x="10756" y="285"/>
                  <a:pt x="10739" y="271"/>
                  <a:pt x="10724" y="271"/>
                </a:cubicBezTo>
                <a:cubicBezTo>
                  <a:pt x="10723" y="271"/>
                  <a:pt x="10722" y="271"/>
                  <a:pt x="10721" y="271"/>
                </a:cubicBezTo>
                <a:lnTo>
                  <a:pt x="10691" y="274"/>
                </a:lnTo>
                <a:lnTo>
                  <a:pt x="10741" y="217"/>
                </a:lnTo>
                <a:cubicBezTo>
                  <a:pt x="10746" y="211"/>
                  <a:pt x="10749" y="202"/>
                  <a:pt x="10749" y="193"/>
                </a:cubicBezTo>
                <a:cubicBezTo>
                  <a:pt x="10747" y="184"/>
                  <a:pt x="10743" y="176"/>
                  <a:pt x="10737" y="171"/>
                </a:cubicBezTo>
                <a:lnTo>
                  <a:pt x="10621" y="71"/>
                </a:lnTo>
                <a:cubicBezTo>
                  <a:pt x="10616" y="66"/>
                  <a:pt x="10608" y="63"/>
                  <a:pt x="10600" y="63"/>
                </a:cubicBezTo>
                <a:cubicBezTo>
                  <a:pt x="10593" y="63"/>
                  <a:pt x="10585" y="65"/>
                  <a:pt x="10580" y="70"/>
                </a:cubicBezTo>
                <a:lnTo>
                  <a:pt x="10290" y="294"/>
                </a:lnTo>
                <a:lnTo>
                  <a:pt x="10195" y="211"/>
                </a:lnTo>
                <a:cubicBezTo>
                  <a:pt x="10187" y="206"/>
                  <a:pt x="10180" y="202"/>
                  <a:pt x="10172" y="202"/>
                </a:cubicBezTo>
                <a:cubicBezTo>
                  <a:pt x="10171" y="202"/>
                  <a:pt x="10170" y="202"/>
                  <a:pt x="10170" y="202"/>
                </a:cubicBezTo>
                <a:cubicBezTo>
                  <a:pt x="10162" y="202"/>
                  <a:pt x="10153" y="207"/>
                  <a:pt x="10148" y="214"/>
                </a:cubicBezTo>
                <a:lnTo>
                  <a:pt x="10054" y="330"/>
                </a:lnTo>
                <a:cubicBezTo>
                  <a:pt x="10049" y="337"/>
                  <a:pt x="10046" y="346"/>
                  <a:pt x="10046" y="353"/>
                </a:cubicBezTo>
                <a:lnTo>
                  <a:pt x="10054" y="455"/>
                </a:lnTo>
                <a:cubicBezTo>
                  <a:pt x="10055" y="467"/>
                  <a:pt x="10061" y="477"/>
                  <a:pt x="10074" y="482"/>
                </a:cubicBezTo>
                <a:lnTo>
                  <a:pt x="10221" y="546"/>
                </a:lnTo>
                <a:lnTo>
                  <a:pt x="9999" y="640"/>
                </a:lnTo>
                <a:lnTo>
                  <a:pt x="9898" y="552"/>
                </a:lnTo>
                <a:cubicBezTo>
                  <a:pt x="9892" y="546"/>
                  <a:pt x="9884" y="544"/>
                  <a:pt x="9877" y="544"/>
                </a:cubicBezTo>
                <a:cubicBezTo>
                  <a:pt x="9867" y="544"/>
                  <a:pt x="9858" y="548"/>
                  <a:pt x="9852" y="555"/>
                </a:cubicBezTo>
                <a:lnTo>
                  <a:pt x="9752" y="671"/>
                </a:lnTo>
                <a:cubicBezTo>
                  <a:pt x="9747" y="677"/>
                  <a:pt x="9744" y="685"/>
                  <a:pt x="9744" y="695"/>
                </a:cubicBezTo>
                <a:lnTo>
                  <a:pt x="9757" y="879"/>
                </a:lnTo>
                <a:lnTo>
                  <a:pt x="9681" y="884"/>
                </a:lnTo>
                <a:cubicBezTo>
                  <a:pt x="9669" y="885"/>
                  <a:pt x="9656" y="894"/>
                  <a:pt x="9653" y="906"/>
                </a:cubicBezTo>
                <a:cubicBezTo>
                  <a:pt x="9648" y="920"/>
                  <a:pt x="9652" y="932"/>
                  <a:pt x="9663" y="941"/>
                </a:cubicBezTo>
                <a:lnTo>
                  <a:pt x="9753" y="1021"/>
                </a:lnTo>
                <a:lnTo>
                  <a:pt x="9602" y="1189"/>
                </a:lnTo>
                <a:lnTo>
                  <a:pt x="9502" y="1024"/>
                </a:lnTo>
                <a:cubicBezTo>
                  <a:pt x="9497" y="1014"/>
                  <a:pt x="9487" y="1008"/>
                  <a:pt x="9476" y="1008"/>
                </a:cubicBezTo>
                <a:cubicBezTo>
                  <a:pt x="9474" y="1008"/>
                  <a:pt x="9472" y="1007"/>
                  <a:pt x="9470" y="1007"/>
                </a:cubicBezTo>
                <a:cubicBezTo>
                  <a:pt x="9461" y="1007"/>
                  <a:pt x="9454" y="1013"/>
                  <a:pt x="9448" y="1020"/>
                </a:cubicBezTo>
                <a:lnTo>
                  <a:pt x="9356" y="1135"/>
                </a:lnTo>
                <a:cubicBezTo>
                  <a:pt x="9352" y="1140"/>
                  <a:pt x="9349" y="1150"/>
                  <a:pt x="9349" y="1158"/>
                </a:cubicBezTo>
                <a:lnTo>
                  <a:pt x="9364" y="1354"/>
                </a:lnTo>
                <a:lnTo>
                  <a:pt x="9292" y="1436"/>
                </a:lnTo>
                <a:lnTo>
                  <a:pt x="9201" y="1357"/>
                </a:lnTo>
                <a:cubicBezTo>
                  <a:pt x="9196" y="1352"/>
                  <a:pt x="9188" y="1348"/>
                  <a:pt x="9180" y="1348"/>
                </a:cubicBezTo>
                <a:cubicBezTo>
                  <a:pt x="9179" y="1348"/>
                  <a:pt x="9178" y="1348"/>
                  <a:pt x="9177" y="1349"/>
                </a:cubicBezTo>
                <a:lnTo>
                  <a:pt x="9070" y="1357"/>
                </a:lnTo>
                <a:cubicBezTo>
                  <a:pt x="9051" y="1358"/>
                  <a:pt x="9039" y="1374"/>
                  <a:pt x="9040" y="1392"/>
                </a:cubicBezTo>
                <a:lnTo>
                  <a:pt x="9043" y="1421"/>
                </a:lnTo>
                <a:lnTo>
                  <a:pt x="8986" y="1373"/>
                </a:lnTo>
                <a:cubicBezTo>
                  <a:pt x="8979" y="1368"/>
                  <a:pt x="8973" y="1364"/>
                  <a:pt x="8965" y="1364"/>
                </a:cubicBezTo>
                <a:cubicBezTo>
                  <a:pt x="8964" y="1364"/>
                  <a:pt x="8963" y="1364"/>
                  <a:pt x="8962" y="1364"/>
                </a:cubicBezTo>
                <a:lnTo>
                  <a:pt x="8854" y="1373"/>
                </a:lnTo>
                <a:cubicBezTo>
                  <a:pt x="8845" y="1373"/>
                  <a:pt x="8836" y="1378"/>
                  <a:pt x="8831" y="1384"/>
                </a:cubicBezTo>
                <a:lnTo>
                  <a:pt x="8738" y="1500"/>
                </a:lnTo>
                <a:cubicBezTo>
                  <a:pt x="8734" y="1505"/>
                  <a:pt x="8732" y="1514"/>
                  <a:pt x="8732" y="1522"/>
                </a:cubicBezTo>
                <a:lnTo>
                  <a:pt x="8737" y="1590"/>
                </a:lnTo>
                <a:lnTo>
                  <a:pt x="8661" y="1595"/>
                </a:lnTo>
                <a:cubicBezTo>
                  <a:pt x="8653" y="1595"/>
                  <a:pt x="8643" y="1601"/>
                  <a:pt x="8638" y="1607"/>
                </a:cubicBezTo>
                <a:lnTo>
                  <a:pt x="8538" y="1731"/>
                </a:lnTo>
                <a:cubicBezTo>
                  <a:pt x="8533" y="1737"/>
                  <a:pt x="8530" y="1746"/>
                  <a:pt x="8530" y="1754"/>
                </a:cubicBezTo>
                <a:lnTo>
                  <a:pt x="8544" y="1963"/>
                </a:lnTo>
                <a:cubicBezTo>
                  <a:pt x="8544" y="1972"/>
                  <a:pt x="8549" y="1982"/>
                  <a:pt x="8556" y="1987"/>
                </a:cubicBezTo>
                <a:lnTo>
                  <a:pt x="8661" y="2072"/>
                </a:lnTo>
                <a:lnTo>
                  <a:pt x="8670" y="2200"/>
                </a:lnTo>
                <a:lnTo>
                  <a:pt x="8497" y="2046"/>
                </a:lnTo>
                <a:cubicBezTo>
                  <a:pt x="8492" y="2042"/>
                  <a:pt x="8484" y="2039"/>
                  <a:pt x="8477" y="2039"/>
                </a:cubicBezTo>
                <a:cubicBezTo>
                  <a:pt x="8476" y="2039"/>
                  <a:pt x="8475" y="2039"/>
                  <a:pt x="8473" y="2039"/>
                </a:cubicBezTo>
                <a:lnTo>
                  <a:pt x="8366" y="2046"/>
                </a:lnTo>
                <a:cubicBezTo>
                  <a:pt x="8353" y="2048"/>
                  <a:pt x="8341" y="2056"/>
                  <a:pt x="8337" y="2067"/>
                </a:cubicBezTo>
                <a:lnTo>
                  <a:pt x="8275" y="2236"/>
                </a:lnTo>
                <a:lnTo>
                  <a:pt x="8179" y="2077"/>
                </a:lnTo>
                <a:cubicBezTo>
                  <a:pt x="8172" y="2069"/>
                  <a:pt x="8163" y="2062"/>
                  <a:pt x="8153" y="2062"/>
                </a:cubicBezTo>
                <a:cubicBezTo>
                  <a:pt x="8152" y="2062"/>
                  <a:pt x="8151" y="2062"/>
                  <a:pt x="8150" y="2062"/>
                </a:cubicBezTo>
                <a:cubicBezTo>
                  <a:pt x="8142" y="2062"/>
                  <a:pt x="8131" y="2067"/>
                  <a:pt x="8125" y="2074"/>
                </a:cubicBezTo>
                <a:lnTo>
                  <a:pt x="8030" y="2190"/>
                </a:lnTo>
                <a:cubicBezTo>
                  <a:pt x="8025" y="2196"/>
                  <a:pt x="8023" y="2205"/>
                  <a:pt x="8023" y="2213"/>
                </a:cubicBezTo>
                <a:lnTo>
                  <a:pt x="8038" y="2430"/>
                </a:lnTo>
                <a:cubicBezTo>
                  <a:pt x="8038" y="2435"/>
                  <a:pt x="8039" y="2440"/>
                  <a:pt x="8041" y="2444"/>
                </a:cubicBezTo>
                <a:lnTo>
                  <a:pt x="8155" y="2647"/>
                </a:lnTo>
                <a:lnTo>
                  <a:pt x="8156" y="2663"/>
                </a:lnTo>
                <a:lnTo>
                  <a:pt x="8111" y="2623"/>
                </a:lnTo>
                <a:lnTo>
                  <a:pt x="7989" y="2419"/>
                </a:lnTo>
                <a:cubicBezTo>
                  <a:pt x="7984" y="2409"/>
                  <a:pt x="7973" y="2403"/>
                  <a:pt x="7962" y="2403"/>
                </a:cubicBezTo>
                <a:cubicBezTo>
                  <a:pt x="7959" y="2403"/>
                  <a:pt x="7955" y="2403"/>
                  <a:pt x="7952" y="2404"/>
                </a:cubicBezTo>
                <a:cubicBezTo>
                  <a:pt x="7936" y="2410"/>
                  <a:pt x="7927" y="2423"/>
                  <a:pt x="7929" y="2439"/>
                </a:cubicBezTo>
                <a:lnTo>
                  <a:pt x="7942" y="2647"/>
                </a:lnTo>
                <a:lnTo>
                  <a:pt x="7870" y="2815"/>
                </a:lnTo>
                <a:lnTo>
                  <a:pt x="7797" y="2752"/>
                </a:lnTo>
                <a:lnTo>
                  <a:pt x="7784" y="2564"/>
                </a:lnTo>
                <a:cubicBezTo>
                  <a:pt x="7783" y="2550"/>
                  <a:pt x="7774" y="2539"/>
                  <a:pt x="7762" y="2534"/>
                </a:cubicBezTo>
                <a:cubicBezTo>
                  <a:pt x="7759" y="2533"/>
                  <a:pt x="7755" y="2533"/>
                  <a:pt x="7752" y="2533"/>
                </a:cubicBezTo>
                <a:cubicBezTo>
                  <a:pt x="7742" y="2533"/>
                  <a:pt x="7734" y="2537"/>
                  <a:pt x="7727" y="2544"/>
                </a:cubicBezTo>
                <a:lnTo>
                  <a:pt x="7625" y="2653"/>
                </a:lnTo>
                <a:cubicBezTo>
                  <a:pt x="7619" y="2659"/>
                  <a:pt x="7617" y="2669"/>
                  <a:pt x="7617" y="2678"/>
                </a:cubicBezTo>
                <a:lnTo>
                  <a:pt x="7635" y="2962"/>
                </a:lnTo>
                <a:lnTo>
                  <a:pt x="7451" y="2976"/>
                </a:lnTo>
                <a:cubicBezTo>
                  <a:pt x="7443" y="2977"/>
                  <a:pt x="7434" y="2981"/>
                  <a:pt x="7429" y="2987"/>
                </a:cubicBezTo>
                <a:lnTo>
                  <a:pt x="7335" y="3097"/>
                </a:lnTo>
                <a:cubicBezTo>
                  <a:pt x="7323" y="3110"/>
                  <a:pt x="7325" y="3129"/>
                  <a:pt x="7336" y="3142"/>
                </a:cubicBezTo>
                <a:lnTo>
                  <a:pt x="7425" y="3230"/>
                </a:lnTo>
                <a:lnTo>
                  <a:pt x="7352" y="3321"/>
                </a:lnTo>
                <a:lnTo>
                  <a:pt x="7249" y="3429"/>
                </a:lnTo>
                <a:cubicBezTo>
                  <a:pt x="7243" y="3435"/>
                  <a:pt x="7240" y="3445"/>
                  <a:pt x="7240" y="3454"/>
                </a:cubicBezTo>
                <a:lnTo>
                  <a:pt x="7248" y="3561"/>
                </a:lnTo>
                <a:cubicBezTo>
                  <a:pt x="7248" y="3570"/>
                  <a:pt x="7253" y="3580"/>
                  <a:pt x="7259" y="3585"/>
                </a:cubicBezTo>
                <a:lnTo>
                  <a:pt x="7351" y="3658"/>
                </a:lnTo>
                <a:lnTo>
                  <a:pt x="7279" y="3743"/>
                </a:lnTo>
                <a:lnTo>
                  <a:pt x="7000" y="3763"/>
                </a:lnTo>
                <a:lnTo>
                  <a:pt x="6995" y="3681"/>
                </a:lnTo>
                <a:cubicBezTo>
                  <a:pt x="6995" y="3668"/>
                  <a:pt x="6987" y="3657"/>
                  <a:pt x="6973" y="3653"/>
                </a:cubicBezTo>
                <a:cubicBezTo>
                  <a:pt x="6970" y="3652"/>
                  <a:pt x="6967" y="3651"/>
                  <a:pt x="6963" y="3651"/>
                </a:cubicBezTo>
                <a:cubicBezTo>
                  <a:pt x="6954" y="3651"/>
                  <a:pt x="6945" y="3655"/>
                  <a:pt x="6938" y="3663"/>
                </a:cubicBezTo>
                <a:lnTo>
                  <a:pt x="6838" y="3785"/>
                </a:lnTo>
                <a:cubicBezTo>
                  <a:pt x="6833" y="3792"/>
                  <a:pt x="6830" y="3801"/>
                  <a:pt x="6830" y="3809"/>
                </a:cubicBezTo>
                <a:lnTo>
                  <a:pt x="6859" y="4221"/>
                </a:lnTo>
                <a:lnTo>
                  <a:pt x="6828" y="4300"/>
                </a:lnTo>
                <a:lnTo>
                  <a:pt x="6801" y="3914"/>
                </a:lnTo>
                <a:cubicBezTo>
                  <a:pt x="6801" y="3902"/>
                  <a:pt x="6792" y="3889"/>
                  <a:pt x="6779" y="3886"/>
                </a:cubicBezTo>
                <a:cubicBezTo>
                  <a:pt x="6776" y="3885"/>
                  <a:pt x="6773" y="3884"/>
                  <a:pt x="6769" y="3884"/>
                </a:cubicBezTo>
                <a:cubicBezTo>
                  <a:pt x="6760" y="3884"/>
                  <a:pt x="6751" y="3889"/>
                  <a:pt x="6744" y="3896"/>
                </a:cubicBezTo>
                <a:lnTo>
                  <a:pt x="6653" y="4008"/>
                </a:lnTo>
                <a:lnTo>
                  <a:pt x="6450" y="4022"/>
                </a:lnTo>
                <a:cubicBezTo>
                  <a:pt x="6441" y="4022"/>
                  <a:pt x="6433" y="4027"/>
                  <a:pt x="6428" y="4033"/>
                </a:cubicBezTo>
                <a:lnTo>
                  <a:pt x="6327" y="4142"/>
                </a:lnTo>
                <a:cubicBezTo>
                  <a:pt x="6317" y="4153"/>
                  <a:pt x="6316" y="4167"/>
                  <a:pt x="6321" y="4179"/>
                </a:cubicBezTo>
                <a:cubicBezTo>
                  <a:pt x="6326" y="4189"/>
                  <a:pt x="6336" y="4197"/>
                  <a:pt x="6348" y="4197"/>
                </a:cubicBezTo>
                <a:cubicBezTo>
                  <a:pt x="6350" y="4197"/>
                  <a:pt x="6351" y="4196"/>
                  <a:pt x="6353" y="4196"/>
                </a:cubicBezTo>
                <a:lnTo>
                  <a:pt x="6448" y="4190"/>
                </a:lnTo>
                <a:lnTo>
                  <a:pt x="6542" y="4266"/>
                </a:lnTo>
                <a:lnTo>
                  <a:pt x="6544" y="4286"/>
                </a:lnTo>
                <a:lnTo>
                  <a:pt x="6488" y="4234"/>
                </a:lnTo>
                <a:cubicBezTo>
                  <a:pt x="6483" y="4228"/>
                  <a:pt x="6475" y="4224"/>
                  <a:pt x="6468" y="4224"/>
                </a:cubicBezTo>
                <a:cubicBezTo>
                  <a:pt x="6466" y="4224"/>
                  <a:pt x="6465" y="4224"/>
                  <a:pt x="6463" y="4224"/>
                </a:cubicBezTo>
                <a:cubicBezTo>
                  <a:pt x="6454" y="4224"/>
                  <a:pt x="6445" y="4230"/>
                  <a:pt x="6440" y="4236"/>
                </a:cubicBezTo>
                <a:lnTo>
                  <a:pt x="6362" y="4332"/>
                </a:lnTo>
                <a:lnTo>
                  <a:pt x="6270" y="4247"/>
                </a:lnTo>
                <a:cubicBezTo>
                  <a:pt x="6265" y="4242"/>
                  <a:pt x="6257" y="4238"/>
                  <a:pt x="6248" y="4238"/>
                </a:cubicBezTo>
                <a:cubicBezTo>
                  <a:pt x="6247" y="4238"/>
                  <a:pt x="6246" y="4238"/>
                  <a:pt x="6245" y="4238"/>
                </a:cubicBezTo>
                <a:lnTo>
                  <a:pt x="6138" y="4246"/>
                </a:lnTo>
                <a:cubicBezTo>
                  <a:pt x="6130" y="4247"/>
                  <a:pt x="6120" y="4251"/>
                  <a:pt x="6115" y="4258"/>
                </a:cubicBezTo>
                <a:cubicBezTo>
                  <a:pt x="6110" y="4264"/>
                  <a:pt x="6108" y="4272"/>
                  <a:pt x="6108" y="4282"/>
                </a:cubicBezTo>
                <a:lnTo>
                  <a:pt x="6122" y="4486"/>
                </a:lnTo>
                <a:lnTo>
                  <a:pt x="6036" y="4600"/>
                </a:lnTo>
                <a:cubicBezTo>
                  <a:pt x="6027" y="4612"/>
                  <a:pt x="6027" y="4629"/>
                  <a:pt x="6036" y="4641"/>
                </a:cubicBezTo>
                <a:cubicBezTo>
                  <a:pt x="6042" y="4649"/>
                  <a:pt x="6052" y="4653"/>
                  <a:pt x="6062" y="4653"/>
                </a:cubicBezTo>
                <a:cubicBezTo>
                  <a:pt x="6067" y="4653"/>
                  <a:pt x="6071" y="4652"/>
                  <a:pt x="6076" y="4650"/>
                </a:cubicBezTo>
                <a:lnTo>
                  <a:pt x="6367" y="4520"/>
                </a:lnTo>
                <a:lnTo>
                  <a:pt x="6458" y="4605"/>
                </a:lnTo>
                <a:lnTo>
                  <a:pt x="6462" y="4661"/>
                </a:lnTo>
                <a:lnTo>
                  <a:pt x="6169" y="4681"/>
                </a:lnTo>
                <a:cubicBezTo>
                  <a:pt x="6160" y="4681"/>
                  <a:pt x="6151" y="4687"/>
                  <a:pt x="6145" y="4693"/>
                </a:cubicBezTo>
                <a:lnTo>
                  <a:pt x="6051" y="4808"/>
                </a:lnTo>
                <a:cubicBezTo>
                  <a:pt x="6045" y="4815"/>
                  <a:pt x="6042" y="4824"/>
                  <a:pt x="6042" y="4832"/>
                </a:cubicBezTo>
                <a:lnTo>
                  <a:pt x="6051" y="4940"/>
                </a:lnTo>
                <a:cubicBezTo>
                  <a:pt x="6052" y="4949"/>
                  <a:pt x="6056" y="4957"/>
                  <a:pt x="6062" y="4963"/>
                </a:cubicBezTo>
                <a:cubicBezTo>
                  <a:pt x="6068" y="4967"/>
                  <a:pt x="6075" y="4970"/>
                  <a:pt x="6082" y="4970"/>
                </a:cubicBezTo>
                <a:cubicBezTo>
                  <a:pt x="6084" y="4970"/>
                  <a:pt x="6085" y="4970"/>
                  <a:pt x="6086" y="4970"/>
                </a:cubicBezTo>
                <a:lnTo>
                  <a:pt x="6264" y="4957"/>
                </a:lnTo>
                <a:lnTo>
                  <a:pt x="6274" y="5103"/>
                </a:lnTo>
                <a:lnTo>
                  <a:pt x="6096" y="5116"/>
                </a:lnTo>
                <a:cubicBezTo>
                  <a:pt x="6088" y="5117"/>
                  <a:pt x="6079" y="5121"/>
                  <a:pt x="6074" y="5127"/>
                </a:cubicBezTo>
                <a:lnTo>
                  <a:pt x="5888" y="5342"/>
                </a:lnTo>
                <a:lnTo>
                  <a:pt x="5685" y="5257"/>
                </a:lnTo>
                <a:cubicBezTo>
                  <a:pt x="5681" y="5256"/>
                  <a:pt x="5677" y="5255"/>
                  <a:pt x="5673" y="5255"/>
                </a:cubicBezTo>
                <a:cubicBezTo>
                  <a:pt x="5663" y="5255"/>
                  <a:pt x="5653" y="5259"/>
                  <a:pt x="5647" y="5267"/>
                </a:cubicBezTo>
                <a:lnTo>
                  <a:pt x="5547" y="5382"/>
                </a:lnTo>
                <a:cubicBezTo>
                  <a:pt x="5541" y="5388"/>
                  <a:pt x="5539" y="5397"/>
                  <a:pt x="5539" y="5406"/>
                </a:cubicBezTo>
                <a:lnTo>
                  <a:pt x="5552" y="5584"/>
                </a:lnTo>
                <a:lnTo>
                  <a:pt x="5484" y="5589"/>
                </a:lnTo>
                <a:cubicBezTo>
                  <a:pt x="5477" y="5590"/>
                  <a:pt x="5469" y="5594"/>
                  <a:pt x="5463" y="5600"/>
                </a:cubicBezTo>
                <a:lnTo>
                  <a:pt x="5360" y="5708"/>
                </a:lnTo>
                <a:cubicBezTo>
                  <a:pt x="5354" y="5714"/>
                  <a:pt x="5352" y="5722"/>
                  <a:pt x="5352" y="5731"/>
                </a:cubicBezTo>
                <a:cubicBezTo>
                  <a:pt x="5352" y="5740"/>
                  <a:pt x="5355" y="5748"/>
                  <a:pt x="5362" y="5755"/>
                </a:cubicBezTo>
                <a:lnTo>
                  <a:pt x="5457" y="5841"/>
                </a:lnTo>
                <a:lnTo>
                  <a:pt x="5384" y="5924"/>
                </a:lnTo>
                <a:lnTo>
                  <a:pt x="5181" y="5938"/>
                </a:lnTo>
                <a:cubicBezTo>
                  <a:pt x="5168" y="5939"/>
                  <a:pt x="5156" y="5948"/>
                  <a:pt x="5152" y="5960"/>
                </a:cubicBezTo>
                <a:cubicBezTo>
                  <a:pt x="5147" y="5974"/>
                  <a:pt x="5151" y="5986"/>
                  <a:pt x="5161" y="5995"/>
                </a:cubicBezTo>
                <a:lnTo>
                  <a:pt x="5393" y="6197"/>
                </a:lnTo>
                <a:cubicBezTo>
                  <a:pt x="5399" y="6203"/>
                  <a:pt x="5407" y="6205"/>
                  <a:pt x="5414" y="6205"/>
                </a:cubicBezTo>
                <a:cubicBezTo>
                  <a:pt x="5423" y="6205"/>
                  <a:pt x="5432" y="6202"/>
                  <a:pt x="5438" y="6194"/>
                </a:cubicBezTo>
                <a:lnTo>
                  <a:pt x="5489" y="6137"/>
                </a:lnTo>
                <a:lnTo>
                  <a:pt x="5496" y="6236"/>
                </a:lnTo>
                <a:lnTo>
                  <a:pt x="5202" y="6257"/>
                </a:lnTo>
                <a:cubicBezTo>
                  <a:pt x="5194" y="6259"/>
                  <a:pt x="5184" y="6262"/>
                  <a:pt x="5179" y="6269"/>
                </a:cubicBezTo>
                <a:cubicBezTo>
                  <a:pt x="5174" y="6276"/>
                  <a:pt x="5172" y="6283"/>
                  <a:pt x="5172" y="6292"/>
                </a:cubicBezTo>
                <a:lnTo>
                  <a:pt x="5179" y="6400"/>
                </a:lnTo>
                <a:cubicBezTo>
                  <a:pt x="5179" y="6410"/>
                  <a:pt x="5184" y="6418"/>
                  <a:pt x="5192" y="6423"/>
                </a:cubicBezTo>
                <a:lnTo>
                  <a:pt x="5281" y="6496"/>
                </a:lnTo>
                <a:lnTo>
                  <a:pt x="5210" y="6578"/>
                </a:lnTo>
                <a:lnTo>
                  <a:pt x="5116" y="6584"/>
                </a:lnTo>
                <a:cubicBezTo>
                  <a:pt x="5106" y="6584"/>
                  <a:pt x="5098" y="6589"/>
                  <a:pt x="5093" y="6595"/>
                </a:cubicBezTo>
                <a:lnTo>
                  <a:pt x="4994" y="6717"/>
                </a:lnTo>
                <a:lnTo>
                  <a:pt x="4892" y="6826"/>
                </a:lnTo>
                <a:cubicBezTo>
                  <a:pt x="4886" y="6833"/>
                  <a:pt x="4882" y="6840"/>
                  <a:pt x="4882" y="6849"/>
                </a:cubicBezTo>
                <a:cubicBezTo>
                  <a:pt x="4882" y="6859"/>
                  <a:pt x="4887" y="6866"/>
                  <a:pt x="4893" y="6873"/>
                </a:cubicBezTo>
                <a:lnTo>
                  <a:pt x="5000" y="6972"/>
                </a:lnTo>
                <a:lnTo>
                  <a:pt x="5005" y="7040"/>
                </a:lnTo>
                <a:lnTo>
                  <a:pt x="4934" y="7120"/>
                </a:lnTo>
                <a:lnTo>
                  <a:pt x="4861" y="7051"/>
                </a:lnTo>
                <a:lnTo>
                  <a:pt x="4855" y="6970"/>
                </a:lnTo>
                <a:cubicBezTo>
                  <a:pt x="4854" y="6954"/>
                  <a:pt x="4844" y="6943"/>
                  <a:pt x="4829" y="6941"/>
                </a:cubicBezTo>
                <a:cubicBezTo>
                  <a:pt x="4827" y="6940"/>
                  <a:pt x="4825" y="6940"/>
                  <a:pt x="4822" y="6940"/>
                </a:cubicBezTo>
                <a:cubicBezTo>
                  <a:pt x="4810" y="6940"/>
                  <a:pt x="4800" y="6948"/>
                  <a:pt x="4794" y="6959"/>
                </a:cubicBezTo>
                <a:lnTo>
                  <a:pt x="4693" y="7170"/>
                </a:lnTo>
                <a:cubicBezTo>
                  <a:pt x="4692" y="7175"/>
                  <a:pt x="4690" y="7181"/>
                  <a:pt x="4690" y="7187"/>
                </a:cubicBezTo>
                <a:lnTo>
                  <a:pt x="4698" y="7295"/>
                </a:lnTo>
                <a:cubicBezTo>
                  <a:pt x="4699" y="7303"/>
                  <a:pt x="4703" y="7312"/>
                  <a:pt x="4710" y="7317"/>
                </a:cubicBezTo>
                <a:cubicBezTo>
                  <a:pt x="4715" y="7321"/>
                  <a:pt x="4721" y="7325"/>
                  <a:pt x="4729" y="7325"/>
                </a:cubicBezTo>
                <a:cubicBezTo>
                  <a:pt x="4730" y="7325"/>
                  <a:pt x="4732" y="7324"/>
                  <a:pt x="4733" y="7324"/>
                </a:cubicBezTo>
                <a:lnTo>
                  <a:pt x="4817" y="7318"/>
                </a:lnTo>
                <a:lnTo>
                  <a:pt x="4828" y="7489"/>
                </a:lnTo>
                <a:lnTo>
                  <a:pt x="4739" y="7586"/>
                </a:lnTo>
                <a:lnTo>
                  <a:pt x="4651" y="7593"/>
                </a:lnTo>
                <a:cubicBezTo>
                  <a:pt x="4632" y="7594"/>
                  <a:pt x="4620" y="7609"/>
                  <a:pt x="4621" y="7628"/>
                </a:cubicBezTo>
                <a:lnTo>
                  <a:pt x="4636" y="7824"/>
                </a:lnTo>
                <a:lnTo>
                  <a:pt x="4552" y="7921"/>
                </a:lnTo>
                <a:lnTo>
                  <a:pt x="4458" y="7927"/>
                </a:lnTo>
                <a:cubicBezTo>
                  <a:pt x="4439" y="7928"/>
                  <a:pt x="4426" y="7944"/>
                  <a:pt x="4427" y="7962"/>
                </a:cubicBezTo>
                <a:lnTo>
                  <a:pt x="4435" y="8063"/>
                </a:lnTo>
                <a:cubicBezTo>
                  <a:pt x="4437" y="8080"/>
                  <a:pt x="4451" y="8094"/>
                  <a:pt x="4466" y="8094"/>
                </a:cubicBezTo>
                <a:cubicBezTo>
                  <a:pt x="4467" y="8094"/>
                  <a:pt x="4469" y="8094"/>
                  <a:pt x="4470" y="8094"/>
                </a:cubicBezTo>
                <a:lnTo>
                  <a:pt x="4546" y="8088"/>
                </a:lnTo>
                <a:lnTo>
                  <a:pt x="4559" y="8265"/>
                </a:lnTo>
                <a:lnTo>
                  <a:pt x="4482" y="8349"/>
                </a:lnTo>
                <a:lnTo>
                  <a:pt x="4303" y="8277"/>
                </a:lnTo>
                <a:lnTo>
                  <a:pt x="4297" y="8188"/>
                </a:lnTo>
                <a:cubicBezTo>
                  <a:pt x="4297" y="8180"/>
                  <a:pt x="4293" y="8172"/>
                  <a:pt x="4287" y="8166"/>
                </a:cubicBezTo>
                <a:lnTo>
                  <a:pt x="4169" y="8060"/>
                </a:lnTo>
                <a:cubicBezTo>
                  <a:pt x="4164" y="8056"/>
                  <a:pt x="4155" y="8052"/>
                  <a:pt x="4148" y="8052"/>
                </a:cubicBezTo>
                <a:cubicBezTo>
                  <a:pt x="4147" y="8052"/>
                  <a:pt x="4146" y="8052"/>
                  <a:pt x="4145" y="8052"/>
                </a:cubicBezTo>
                <a:cubicBezTo>
                  <a:pt x="4136" y="8052"/>
                  <a:pt x="4126" y="8057"/>
                  <a:pt x="4121" y="8063"/>
                </a:cubicBezTo>
                <a:lnTo>
                  <a:pt x="4022" y="8186"/>
                </a:lnTo>
                <a:lnTo>
                  <a:pt x="3930" y="8291"/>
                </a:lnTo>
                <a:lnTo>
                  <a:pt x="3727" y="8306"/>
                </a:lnTo>
                <a:cubicBezTo>
                  <a:pt x="3709" y="8307"/>
                  <a:pt x="3695" y="8323"/>
                  <a:pt x="3697" y="8341"/>
                </a:cubicBezTo>
                <a:lnTo>
                  <a:pt x="3711" y="8536"/>
                </a:lnTo>
                <a:lnTo>
                  <a:pt x="3612" y="8634"/>
                </a:lnTo>
                <a:cubicBezTo>
                  <a:pt x="3609" y="8636"/>
                  <a:pt x="3606" y="8640"/>
                  <a:pt x="3605" y="8645"/>
                </a:cubicBezTo>
                <a:lnTo>
                  <a:pt x="3533" y="8848"/>
                </a:lnTo>
                <a:lnTo>
                  <a:pt x="3338" y="8863"/>
                </a:lnTo>
                <a:cubicBezTo>
                  <a:pt x="3320" y="8864"/>
                  <a:pt x="3307" y="8880"/>
                  <a:pt x="3308" y="8898"/>
                </a:cubicBezTo>
                <a:lnTo>
                  <a:pt x="3325" y="9141"/>
                </a:lnTo>
                <a:lnTo>
                  <a:pt x="3267" y="9094"/>
                </a:lnTo>
                <a:cubicBezTo>
                  <a:pt x="3262" y="9089"/>
                  <a:pt x="3254" y="9086"/>
                  <a:pt x="3247" y="9086"/>
                </a:cubicBezTo>
                <a:cubicBezTo>
                  <a:pt x="3239" y="9086"/>
                  <a:pt x="3230" y="9090"/>
                  <a:pt x="3224" y="9097"/>
                </a:cubicBezTo>
                <a:lnTo>
                  <a:pt x="3121" y="9208"/>
                </a:lnTo>
                <a:lnTo>
                  <a:pt x="3043" y="9302"/>
                </a:lnTo>
                <a:lnTo>
                  <a:pt x="2951" y="9219"/>
                </a:lnTo>
                <a:cubicBezTo>
                  <a:pt x="2946" y="9215"/>
                  <a:pt x="2938" y="9212"/>
                  <a:pt x="2931" y="9212"/>
                </a:cubicBezTo>
                <a:cubicBezTo>
                  <a:pt x="2929" y="9212"/>
                  <a:pt x="2928" y="9212"/>
                  <a:pt x="2927" y="9212"/>
                </a:cubicBezTo>
                <a:cubicBezTo>
                  <a:pt x="2918" y="9213"/>
                  <a:pt x="2908" y="9217"/>
                  <a:pt x="2903" y="9224"/>
                </a:cubicBezTo>
                <a:lnTo>
                  <a:pt x="2814" y="9343"/>
                </a:lnTo>
                <a:lnTo>
                  <a:pt x="2714" y="9445"/>
                </a:lnTo>
                <a:lnTo>
                  <a:pt x="2625" y="9451"/>
                </a:lnTo>
                <a:cubicBezTo>
                  <a:pt x="2606" y="9452"/>
                  <a:pt x="2594" y="9468"/>
                  <a:pt x="2595" y="9487"/>
                </a:cubicBezTo>
                <a:lnTo>
                  <a:pt x="2605" y="9624"/>
                </a:lnTo>
                <a:lnTo>
                  <a:pt x="2549" y="9575"/>
                </a:lnTo>
                <a:cubicBezTo>
                  <a:pt x="2543" y="9570"/>
                  <a:pt x="2537" y="9567"/>
                  <a:pt x="2529" y="9567"/>
                </a:cubicBezTo>
                <a:cubicBezTo>
                  <a:pt x="2528" y="9567"/>
                  <a:pt x="2527" y="9567"/>
                  <a:pt x="2526" y="9567"/>
                </a:cubicBezTo>
                <a:lnTo>
                  <a:pt x="2418" y="9575"/>
                </a:lnTo>
                <a:cubicBezTo>
                  <a:pt x="2405" y="9576"/>
                  <a:pt x="2393" y="9583"/>
                  <a:pt x="2390" y="9597"/>
                </a:cubicBezTo>
                <a:cubicBezTo>
                  <a:pt x="2385" y="9609"/>
                  <a:pt x="2388" y="9623"/>
                  <a:pt x="2398" y="9632"/>
                </a:cubicBezTo>
                <a:lnTo>
                  <a:pt x="2504" y="9724"/>
                </a:lnTo>
                <a:lnTo>
                  <a:pt x="2507" y="9787"/>
                </a:lnTo>
                <a:lnTo>
                  <a:pt x="2445" y="9791"/>
                </a:lnTo>
                <a:lnTo>
                  <a:pt x="2340" y="9698"/>
                </a:lnTo>
                <a:cubicBezTo>
                  <a:pt x="2333" y="9693"/>
                  <a:pt x="2325" y="9691"/>
                  <a:pt x="2318" y="9691"/>
                </a:cubicBezTo>
                <a:cubicBezTo>
                  <a:pt x="2317" y="9691"/>
                  <a:pt x="2316" y="9691"/>
                  <a:pt x="2315" y="9691"/>
                </a:cubicBezTo>
                <a:cubicBezTo>
                  <a:pt x="2307" y="9691"/>
                  <a:pt x="2298" y="9696"/>
                  <a:pt x="2293" y="9702"/>
                </a:cubicBezTo>
                <a:lnTo>
                  <a:pt x="2208" y="9807"/>
                </a:lnTo>
                <a:lnTo>
                  <a:pt x="1896" y="9830"/>
                </a:lnTo>
                <a:cubicBezTo>
                  <a:pt x="1877" y="9831"/>
                  <a:pt x="1865" y="9847"/>
                  <a:pt x="1866" y="9865"/>
                </a:cubicBezTo>
                <a:lnTo>
                  <a:pt x="1874" y="9973"/>
                </a:lnTo>
                <a:cubicBezTo>
                  <a:pt x="1874" y="9978"/>
                  <a:pt x="1875" y="9983"/>
                  <a:pt x="1877" y="9987"/>
                </a:cubicBezTo>
                <a:lnTo>
                  <a:pt x="1969" y="10144"/>
                </a:lnTo>
                <a:lnTo>
                  <a:pt x="1810" y="10155"/>
                </a:lnTo>
                <a:lnTo>
                  <a:pt x="1593" y="10066"/>
                </a:lnTo>
                <a:cubicBezTo>
                  <a:pt x="1590" y="10063"/>
                  <a:pt x="1586" y="10062"/>
                  <a:pt x="1583" y="10062"/>
                </a:cubicBezTo>
                <a:cubicBezTo>
                  <a:pt x="1581" y="10062"/>
                  <a:pt x="1580" y="10062"/>
                  <a:pt x="1579" y="10062"/>
                </a:cubicBezTo>
                <a:lnTo>
                  <a:pt x="1485" y="10070"/>
                </a:lnTo>
                <a:cubicBezTo>
                  <a:pt x="1477" y="10071"/>
                  <a:pt x="1467" y="10075"/>
                  <a:pt x="1463" y="10081"/>
                </a:cubicBezTo>
                <a:lnTo>
                  <a:pt x="1362" y="10197"/>
                </a:lnTo>
                <a:cubicBezTo>
                  <a:pt x="1351" y="10210"/>
                  <a:pt x="1352" y="10231"/>
                  <a:pt x="1365" y="10243"/>
                </a:cubicBezTo>
                <a:lnTo>
                  <a:pt x="1471" y="10336"/>
                </a:lnTo>
                <a:lnTo>
                  <a:pt x="1476" y="10399"/>
                </a:lnTo>
                <a:lnTo>
                  <a:pt x="1183" y="10420"/>
                </a:lnTo>
                <a:cubicBezTo>
                  <a:pt x="1172" y="10421"/>
                  <a:pt x="1160" y="10427"/>
                  <a:pt x="1155" y="10439"/>
                </a:cubicBezTo>
                <a:lnTo>
                  <a:pt x="1108" y="10544"/>
                </a:lnTo>
                <a:lnTo>
                  <a:pt x="1102" y="10458"/>
                </a:lnTo>
                <a:cubicBezTo>
                  <a:pt x="1101" y="10450"/>
                  <a:pt x="1097" y="10441"/>
                  <a:pt x="1090" y="10436"/>
                </a:cubicBezTo>
                <a:cubicBezTo>
                  <a:pt x="1085" y="10432"/>
                  <a:pt x="1078" y="10428"/>
                  <a:pt x="1072" y="10428"/>
                </a:cubicBezTo>
                <a:cubicBezTo>
                  <a:pt x="1070" y="10428"/>
                  <a:pt x="1069" y="10429"/>
                  <a:pt x="1067" y="10429"/>
                </a:cubicBezTo>
                <a:lnTo>
                  <a:pt x="965" y="10436"/>
                </a:lnTo>
                <a:cubicBezTo>
                  <a:pt x="956" y="10437"/>
                  <a:pt x="949" y="10441"/>
                  <a:pt x="944" y="10448"/>
                </a:cubicBezTo>
                <a:lnTo>
                  <a:pt x="865" y="10539"/>
                </a:lnTo>
                <a:lnTo>
                  <a:pt x="782" y="10461"/>
                </a:lnTo>
                <a:cubicBezTo>
                  <a:pt x="777" y="10456"/>
                  <a:pt x="768" y="10452"/>
                  <a:pt x="760" y="10452"/>
                </a:cubicBezTo>
                <a:cubicBezTo>
                  <a:pt x="759" y="10452"/>
                  <a:pt x="758" y="10452"/>
                  <a:pt x="757" y="10452"/>
                </a:cubicBezTo>
                <a:lnTo>
                  <a:pt x="540" y="10467"/>
                </a:lnTo>
                <a:cubicBezTo>
                  <a:pt x="532" y="10468"/>
                  <a:pt x="523" y="10473"/>
                  <a:pt x="518" y="10479"/>
                </a:cubicBezTo>
                <a:cubicBezTo>
                  <a:pt x="512" y="10486"/>
                  <a:pt x="509" y="10493"/>
                  <a:pt x="509" y="10503"/>
                </a:cubicBezTo>
                <a:lnTo>
                  <a:pt x="526" y="10718"/>
                </a:lnTo>
                <a:cubicBezTo>
                  <a:pt x="527" y="10728"/>
                  <a:pt x="530" y="10736"/>
                  <a:pt x="537" y="10741"/>
                </a:cubicBezTo>
                <a:lnTo>
                  <a:pt x="645" y="10835"/>
                </a:lnTo>
                <a:cubicBezTo>
                  <a:pt x="651" y="10840"/>
                  <a:pt x="657" y="10842"/>
                  <a:pt x="665" y="10842"/>
                </a:cubicBezTo>
                <a:cubicBezTo>
                  <a:pt x="666" y="10842"/>
                  <a:pt x="667" y="10842"/>
                  <a:pt x="669" y="10842"/>
                </a:cubicBezTo>
                <a:lnTo>
                  <a:pt x="752" y="10836"/>
                </a:lnTo>
                <a:lnTo>
                  <a:pt x="754" y="10879"/>
                </a:lnTo>
                <a:lnTo>
                  <a:pt x="671" y="10884"/>
                </a:lnTo>
                <a:cubicBezTo>
                  <a:pt x="662" y="10884"/>
                  <a:pt x="653" y="10889"/>
                  <a:pt x="648" y="10895"/>
                </a:cubicBezTo>
                <a:lnTo>
                  <a:pt x="563" y="11000"/>
                </a:lnTo>
                <a:lnTo>
                  <a:pt x="352" y="11014"/>
                </a:lnTo>
                <a:cubicBezTo>
                  <a:pt x="334" y="11015"/>
                  <a:pt x="321" y="11031"/>
                  <a:pt x="322" y="11049"/>
                </a:cubicBezTo>
                <a:lnTo>
                  <a:pt x="330" y="11150"/>
                </a:lnTo>
                <a:cubicBezTo>
                  <a:pt x="331" y="11159"/>
                  <a:pt x="335" y="11168"/>
                  <a:pt x="342" y="11173"/>
                </a:cubicBezTo>
                <a:lnTo>
                  <a:pt x="456" y="11270"/>
                </a:lnTo>
                <a:lnTo>
                  <a:pt x="459" y="11309"/>
                </a:lnTo>
                <a:lnTo>
                  <a:pt x="459" y="11309"/>
                </a:lnTo>
                <a:lnTo>
                  <a:pt x="283" y="11241"/>
                </a:lnTo>
                <a:cubicBezTo>
                  <a:pt x="279" y="11239"/>
                  <a:pt x="275" y="11239"/>
                  <a:pt x="271" y="11239"/>
                </a:cubicBezTo>
                <a:cubicBezTo>
                  <a:pt x="264" y="11239"/>
                  <a:pt x="258" y="11240"/>
                  <a:pt x="252" y="11244"/>
                </a:cubicBezTo>
                <a:cubicBezTo>
                  <a:pt x="243" y="11251"/>
                  <a:pt x="238" y="11262"/>
                  <a:pt x="240" y="11273"/>
                </a:cubicBezTo>
                <a:lnTo>
                  <a:pt x="253" y="11484"/>
                </a:lnTo>
                <a:cubicBezTo>
                  <a:pt x="253" y="11489"/>
                  <a:pt x="254" y="11494"/>
                  <a:pt x="257" y="11498"/>
                </a:cubicBezTo>
                <a:lnTo>
                  <a:pt x="363" y="11684"/>
                </a:lnTo>
                <a:lnTo>
                  <a:pt x="314" y="11661"/>
                </a:lnTo>
                <a:cubicBezTo>
                  <a:pt x="310" y="11659"/>
                  <a:pt x="305" y="11658"/>
                  <a:pt x="300" y="11658"/>
                </a:cubicBezTo>
                <a:cubicBezTo>
                  <a:pt x="293" y="11658"/>
                  <a:pt x="286" y="11660"/>
                  <a:pt x="281" y="11664"/>
                </a:cubicBezTo>
                <a:cubicBezTo>
                  <a:pt x="270" y="11670"/>
                  <a:pt x="266" y="11680"/>
                  <a:pt x="267" y="11692"/>
                </a:cubicBezTo>
                <a:lnTo>
                  <a:pt x="282" y="11910"/>
                </a:lnTo>
                <a:cubicBezTo>
                  <a:pt x="282" y="11915"/>
                  <a:pt x="283" y="11920"/>
                  <a:pt x="287" y="11924"/>
                </a:cubicBezTo>
                <a:lnTo>
                  <a:pt x="402" y="12127"/>
                </a:lnTo>
                <a:cubicBezTo>
                  <a:pt x="403" y="12131"/>
                  <a:pt x="407" y="12133"/>
                  <a:pt x="409" y="12137"/>
                </a:cubicBezTo>
                <a:lnTo>
                  <a:pt x="506" y="12215"/>
                </a:lnTo>
                <a:lnTo>
                  <a:pt x="444" y="12282"/>
                </a:lnTo>
                <a:lnTo>
                  <a:pt x="359" y="12202"/>
                </a:lnTo>
                <a:cubicBezTo>
                  <a:pt x="352" y="12196"/>
                  <a:pt x="344" y="12194"/>
                  <a:pt x="335" y="12194"/>
                </a:cubicBezTo>
                <a:cubicBezTo>
                  <a:pt x="326" y="12195"/>
                  <a:pt x="318" y="12199"/>
                  <a:pt x="313" y="12205"/>
                </a:cubicBezTo>
                <a:lnTo>
                  <a:pt x="212" y="12321"/>
                </a:lnTo>
                <a:cubicBezTo>
                  <a:pt x="206" y="12327"/>
                  <a:pt x="204" y="12335"/>
                  <a:pt x="204" y="12344"/>
                </a:cubicBezTo>
                <a:lnTo>
                  <a:pt x="212" y="12452"/>
                </a:lnTo>
                <a:cubicBezTo>
                  <a:pt x="214" y="12464"/>
                  <a:pt x="220" y="12475"/>
                  <a:pt x="231" y="12480"/>
                </a:cubicBezTo>
                <a:lnTo>
                  <a:pt x="325" y="12520"/>
                </a:lnTo>
                <a:lnTo>
                  <a:pt x="250" y="12525"/>
                </a:lnTo>
                <a:cubicBezTo>
                  <a:pt x="231" y="12526"/>
                  <a:pt x="219" y="12543"/>
                  <a:pt x="220" y="12560"/>
                </a:cubicBezTo>
                <a:lnTo>
                  <a:pt x="227" y="12669"/>
                </a:lnTo>
                <a:cubicBezTo>
                  <a:pt x="229" y="12678"/>
                  <a:pt x="232" y="12685"/>
                  <a:pt x="240" y="12690"/>
                </a:cubicBezTo>
                <a:lnTo>
                  <a:pt x="464" y="12886"/>
                </a:lnTo>
                <a:cubicBezTo>
                  <a:pt x="469" y="12891"/>
                  <a:pt x="475" y="12894"/>
                  <a:pt x="483" y="12894"/>
                </a:cubicBezTo>
                <a:cubicBezTo>
                  <a:pt x="484" y="12894"/>
                  <a:pt x="485" y="12894"/>
                  <a:pt x="486" y="12893"/>
                </a:cubicBezTo>
                <a:lnTo>
                  <a:pt x="711" y="12878"/>
                </a:lnTo>
                <a:cubicBezTo>
                  <a:pt x="715" y="12878"/>
                  <a:pt x="721" y="12877"/>
                  <a:pt x="725" y="12874"/>
                </a:cubicBezTo>
                <a:lnTo>
                  <a:pt x="763" y="12852"/>
                </a:lnTo>
                <a:lnTo>
                  <a:pt x="591" y="13040"/>
                </a:lnTo>
                <a:lnTo>
                  <a:pt x="482" y="13165"/>
                </a:lnTo>
                <a:cubicBezTo>
                  <a:pt x="477" y="13173"/>
                  <a:pt x="474" y="13180"/>
                  <a:pt x="475" y="13189"/>
                </a:cubicBezTo>
                <a:cubicBezTo>
                  <a:pt x="476" y="13199"/>
                  <a:pt x="480" y="13206"/>
                  <a:pt x="486" y="13211"/>
                </a:cubicBezTo>
                <a:lnTo>
                  <a:pt x="664" y="13361"/>
                </a:lnTo>
                <a:lnTo>
                  <a:pt x="521" y="13371"/>
                </a:lnTo>
                <a:cubicBezTo>
                  <a:pt x="512" y="13372"/>
                  <a:pt x="503" y="13377"/>
                  <a:pt x="498" y="13383"/>
                </a:cubicBezTo>
                <a:lnTo>
                  <a:pt x="425" y="13466"/>
                </a:lnTo>
                <a:lnTo>
                  <a:pt x="334" y="13393"/>
                </a:lnTo>
                <a:cubicBezTo>
                  <a:pt x="330" y="13389"/>
                  <a:pt x="323" y="13386"/>
                  <a:pt x="317" y="13386"/>
                </a:cubicBezTo>
                <a:cubicBezTo>
                  <a:pt x="316" y="13386"/>
                  <a:pt x="314" y="13387"/>
                  <a:pt x="313" y="13387"/>
                </a:cubicBezTo>
                <a:lnTo>
                  <a:pt x="211" y="13394"/>
                </a:lnTo>
                <a:cubicBezTo>
                  <a:pt x="199" y="13394"/>
                  <a:pt x="189" y="13403"/>
                  <a:pt x="183" y="13413"/>
                </a:cubicBezTo>
                <a:lnTo>
                  <a:pt x="83" y="13623"/>
                </a:lnTo>
                <a:cubicBezTo>
                  <a:pt x="81" y="13629"/>
                  <a:pt x="80" y="13636"/>
                  <a:pt x="80" y="13641"/>
                </a:cubicBezTo>
                <a:lnTo>
                  <a:pt x="89" y="13747"/>
                </a:lnTo>
                <a:lnTo>
                  <a:pt x="3" y="13958"/>
                </a:lnTo>
                <a:cubicBezTo>
                  <a:pt x="0" y="13970"/>
                  <a:pt x="2" y="13984"/>
                  <a:pt x="12" y="13993"/>
                </a:cubicBezTo>
                <a:lnTo>
                  <a:pt x="122" y="14101"/>
                </a:lnTo>
                <a:cubicBezTo>
                  <a:pt x="129" y="14108"/>
                  <a:pt x="137" y="14111"/>
                  <a:pt x="145" y="14111"/>
                </a:cubicBezTo>
                <a:cubicBezTo>
                  <a:pt x="147" y="14111"/>
                  <a:pt x="148" y="14111"/>
                  <a:pt x="149" y="14111"/>
                </a:cubicBezTo>
                <a:cubicBezTo>
                  <a:pt x="158" y="14110"/>
                  <a:pt x="168" y="14103"/>
                  <a:pt x="173" y="14095"/>
                </a:cubicBezTo>
                <a:lnTo>
                  <a:pt x="357" y="13769"/>
                </a:lnTo>
                <a:lnTo>
                  <a:pt x="517" y="13758"/>
                </a:lnTo>
                <a:lnTo>
                  <a:pt x="534" y="14018"/>
                </a:lnTo>
                <a:lnTo>
                  <a:pt x="467" y="14023"/>
                </a:lnTo>
                <a:cubicBezTo>
                  <a:pt x="449" y="14024"/>
                  <a:pt x="435" y="14040"/>
                  <a:pt x="437" y="14059"/>
                </a:cubicBezTo>
                <a:lnTo>
                  <a:pt x="451" y="14255"/>
                </a:lnTo>
                <a:lnTo>
                  <a:pt x="411" y="14298"/>
                </a:lnTo>
                <a:lnTo>
                  <a:pt x="409" y="14272"/>
                </a:lnTo>
                <a:cubicBezTo>
                  <a:pt x="408" y="14258"/>
                  <a:pt x="401" y="14247"/>
                  <a:pt x="388" y="14243"/>
                </a:cubicBezTo>
                <a:cubicBezTo>
                  <a:pt x="384" y="14242"/>
                  <a:pt x="381" y="14242"/>
                  <a:pt x="377" y="14242"/>
                </a:cubicBezTo>
                <a:cubicBezTo>
                  <a:pt x="368" y="14242"/>
                  <a:pt x="359" y="14245"/>
                  <a:pt x="352" y="14252"/>
                </a:cubicBezTo>
                <a:lnTo>
                  <a:pt x="257" y="14361"/>
                </a:lnTo>
                <a:cubicBezTo>
                  <a:pt x="252" y="14367"/>
                  <a:pt x="250" y="14375"/>
                  <a:pt x="250" y="14383"/>
                </a:cubicBezTo>
                <a:lnTo>
                  <a:pt x="281" y="14819"/>
                </a:lnTo>
                <a:cubicBezTo>
                  <a:pt x="282" y="14826"/>
                  <a:pt x="287" y="14835"/>
                  <a:pt x="293" y="14841"/>
                </a:cubicBezTo>
                <a:lnTo>
                  <a:pt x="518" y="15034"/>
                </a:lnTo>
                <a:cubicBezTo>
                  <a:pt x="522" y="15037"/>
                  <a:pt x="526" y="15039"/>
                  <a:pt x="530" y="15040"/>
                </a:cubicBezTo>
                <a:lnTo>
                  <a:pt x="810" y="15112"/>
                </a:lnTo>
                <a:lnTo>
                  <a:pt x="637" y="15299"/>
                </a:lnTo>
                <a:cubicBezTo>
                  <a:pt x="631" y="15306"/>
                  <a:pt x="627" y="15316"/>
                  <a:pt x="630" y="15327"/>
                </a:cubicBezTo>
                <a:cubicBezTo>
                  <a:pt x="632" y="15337"/>
                  <a:pt x="638" y="15347"/>
                  <a:pt x="649" y="15351"/>
                </a:cubicBezTo>
                <a:lnTo>
                  <a:pt x="882" y="15450"/>
                </a:lnTo>
                <a:cubicBezTo>
                  <a:pt x="886" y="15451"/>
                  <a:pt x="891" y="15452"/>
                  <a:pt x="895" y="15452"/>
                </a:cubicBezTo>
                <a:cubicBezTo>
                  <a:pt x="905" y="15452"/>
                  <a:pt x="915" y="15447"/>
                  <a:pt x="921" y="15439"/>
                </a:cubicBezTo>
                <a:lnTo>
                  <a:pt x="961" y="15386"/>
                </a:lnTo>
                <a:lnTo>
                  <a:pt x="971" y="15516"/>
                </a:lnTo>
                <a:cubicBezTo>
                  <a:pt x="972" y="15525"/>
                  <a:pt x="976" y="15533"/>
                  <a:pt x="982" y="15538"/>
                </a:cubicBezTo>
                <a:cubicBezTo>
                  <a:pt x="987" y="15543"/>
                  <a:pt x="996" y="15545"/>
                  <a:pt x="1003" y="15545"/>
                </a:cubicBezTo>
                <a:cubicBezTo>
                  <a:pt x="1005" y="15545"/>
                  <a:pt x="1006" y="15545"/>
                  <a:pt x="998" y="15530"/>
                </a:cubicBezTo>
                <a:lnTo>
                  <a:pt x="1539" y="15492"/>
                </a:lnTo>
                <a:cubicBezTo>
                  <a:pt x="1543" y="15492"/>
                  <a:pt x="1548" y="15491"/>
                  <a:pt x="1553" y="15488"/>
                </a:cubicBezTo>
                <a:lnTo>
                  <a:pt x="1718" y="15397"/>
                </a:lnTo>
                <a:lnTo>
                  <a:pt x="1721" y="15446"/>
                </a:lnTo>
                <a:cubicBezTo>
                  <a:pt x="1721" y="15457"/>
                  <a:pt x="1729" y="15467"/>
                  <a:pt x="1739" y="15473"/>
                </a:cubicBezTo>
                <a:cubicBezTo>
                  <a:pt x="1743" y="15475"/>
                  <a:pt x="1748" y="15476"/>
                  <a:pt x="1753" y="15476"/>
                </a:cubicBezTo>
                <a:cubicBezTo>
                  <a:pt x="1759" y="15476"/>
                  <a:pt x="1765" y="15474"/>
                  <a:pt x="1770" y="15471"/>
                </a:cubicBezTo>
                <a:lnTo>
                  <a:pt x="1965" y="15356"/>
                </a:lnTo>
                <a:cubicBezTo>
                  <a:pt x="1968" y="15355"/>
                  <a:pt x="1970" y="15352"/>
                  <a:pt x="1973" y="15350"/>
                </a:cubicBezTo>
                <a:lnTo>
                  <a:pt x="2081" y="15227"/>
                </a:lnTo>
                <a:cubicBezTo>
                  <a:pt x="2084" y="15225"/>
                  <a:pt x="2086" y="15222"/>
                  <a:pt x="2088" y="15217"/>
                </a:cubicBezTo>
                <a:lnTo>
                  <a:pt x="2171" y="15006"/>
                </a:lnTo>
                <a:lnTo>
                  <a:pt x="2271" y="14899"/>
                </a:lnTo>
                <a:lnTo>
                  <a:pt x="2582" y="14770"/>
                </a:lnTo>
                <a:cubicBezTo>
                  <a:pt x="2595" y="14765"/>
                  <a:pt x="2603" y="14752"/>
                  <a:pt x="2601" y="14737"/>
                </a:cubicBezTo>
                <a:lnTo>
                  <a:pt x="2595" y="14650"/>
                </a:lnTo>
                <a:lnTo>
                  <a:pt x="2672" y="14554"/>
                </a:lnTo>
                <a:lnTo>
                  <a:pt x="2843" y="14543"/>
                </a:lnTo>
                <a:lnTo>
                  <a:pt x="2848" y="14619"/>
                </a:lnTo>
                <a:cubicBezTo>
                  <a:pt x="2848" y="14628"/>
                  <a:pt x="2853" y="14637"/>
                  <a:pt x="2859" y="14643"/>
                </a:cubicBezTo>
                <a:lnTo>
                  <a:pt x="2975" y="14735"/>
                </a:lnTo>
                <a:cubicBezTo>
                  <a:pt x="2981" y="14739"/>
                  <a:pt x="2988" y="14742"/>
                  <a:pt x="2995" y="14742"/>
                </a:cubicBezTo>
                <a:cubicBezTo>
                  <a:pt x="3001" y="14742"/>
                  <a:pt x="3006" y="14740"/>
                  <a:pt x="3011" y="14737"/>
                </a:cubicBezTo>
                <a:lnTo>
                  <a:pt x="3221" y="14622"/>
                </a:lnTo>
                <a:cubicBezTo>
                  <a:pt x="3233" y="14616"/>
                  <a:pt x="3239" y="14603"/>
                  <a:pt x="3238" y="14591"/>
                </a:cubicBezTo>
                <a:lnTo>
                  <a:pt x="3224" y="14384"/>
                </a:lnTo>
                <a:lnTo>
                  <a:pt x="3408" y="14164"/>
                </a:lnTo>
                <a:cubicBezTo>
                  <a:pt x="3413" y="14157"/>
                  <a:pt x="3416" y="14148"/>
                  <a:pt x="3416" y="14140"/>
                </a:cubicBezTo>
                <a:lnTo>
                  <a:pt x="3401" y="13923"/>
                </a:lnTo>
                <a:cubicBezTo>
                  <a:pt x="3400" y="13914"/>
                  <a:pt x="3396" y="13904"/>
                  <a:pt x="3387" y="13899"/>
                </a:cubicBezTo>
                <a:lnTo>
                  <a:pt x="3301" y="13835"/>
                </a:lnTo>
                <a:lnTo>
                  <a:pt x="3479" y="13623"/>
                </a:lnTo>
                <a:lnTo>
                  <a:pt x="3582" y="13513"/>
                </a:lnTo>
                <a:lnTo>
                  <a:pt x="3673" y="13401"/>
                </a:lnTo>
                <a:lnTo>
                  <a:pt x="3735" y="13397"/>
                </a:lnTo>
                <a:lnTo>
                  <a:pt x="3746" y="13567"/>
                </a:lnTo>
                <a:lnTo>
                  <a:pt x="3663" y="13664"/>
                </a:lnTo>
                <a:lnTo>
                  <a:pt x="3568" y="13670"/>
                </a:lnTo>
                <a:cubicBezTo>
                  <a:pt x="3561" y="13671"/>
                  <a:pt x="3552" y="13675"/>
                  <a:pt x="3547" y="13682"/>
                </a:cubicBezTo>
                <a:cubicBezTo>
                  <a:pt x="3541" y="13689"/>
                  <a:pt x="3538" y="13696"/>
                  <a:pt x="3538" y="13706"/>
                </a:cubicBezTo>
                <a:lnTo>
                  <a:pt x="3553" y="13915"/>
                </a:lnTo>
                <a:cubicBezTo>
                  <a:pt x="3554" y="13932"/>
                  <a:pt x="3569" y="13945"/>
                  <a:pt x="3585" y="13945"/>
                </a:cubicBezTo>
                <a:cubicBezTo>
                  <a:pt x="3586" y="13945"/>
                  <a:pt x="3587" y="13945"/>
                  <a:pt x="3588" y="13945"/>
                </a:cubicBezTo>
                <a:lnTo>
                  <a:pt x="3687" y="13939"/>
                </a:lnTo>
                <a:lnTo>
                  <a:pt x="4005" y="14128"/>
                </a:lnTo>
                <a:cubicBezTo>
                  <a:pt x="4010" y="14132"/>
                  <a:pt x="4016" y="14133"/>
                  <a:pt x="4022" y="14133"/>
                </a:cubicBezTo>
                <a:cubicBezTo>
                  <a:pt x="4031" y="14133"/>
                  <a:pt x="4040" y="14129"/>
                  <a:pt x="4046" y="14122"/>
                </a:cubicBezTo>
                <a:lnTo>
                  <a:pt x="4249" y="13889"/>
                </a:lnTo>
                <a:cubicBezTo>
                  <a:pt x="4255" y="13883"/>
                  <a:pt x="4257" y="13874"/>
                  <a:pt x="4257" y="13866"/>
                </a:cubicBezTo>
                <a:lnTo>
                  <a:pt x="4251" y="13785"/>
                </a:lnTo>
                <a:lnTo>
                  <a:pt x="4344" y="13673"/>
                </a:lnTo>
                <a:cubicBezTo>
                  <a:pt x="4349" y="13666"/>
                  <a:pt x="4352" y="13658"/>
                  <a:pt x="4352" y="13649"/>
                </a:cubicBezTo>
                <a:lnTo>
                  <a:pt x="4345" y="13555"/>
                </a:lnTo>
                <a:lnTo>
                  <a:pt x="4428" y="13465"/>
                </a:lnTo>
                <a:lnTo>
                  <a:pt x="4634" y="13451"/>
                </a:lnTo>
                <a:cubicBezTo>
                  <a:pt x="4647" y="13449"/>
                  <a:pt x="4660" y="13440"/>
                  <a:pt x="4663" y="13426"/>
                </a:cubicBezTo>
                <a:lnTo>
                  <a:pt x="4741" y="13102"/>
                </a:lnTo>
                <a:cubicBezTo>
                  <a:pt x="4743" y="13098"/>
                  <a:pt x="4743" y="13095"/>
                  <a:pt x="4743" y="13091"/>
                </a:cubicBezTo>
                <a:lnTo>
                  <a:pt x="4704" y="12549"/>
                </a:lnTo>
                <a:cubicBezTo>
                  <a:pt x="4704" y="12544"/>
                  <a:pt x="4703" y="12538"/>
                  <a:pt x="4701" y="12534"/>
                </a:cubicBezTo>
                <a:lnTo>
                  <a:pt x="4589" y="12337"/>
                </a:lnTo>
                <a:lnTo>
                  <a:pt x="4583" y="12254"/>
                </a:lnTo>
                <a:lnTo>
                  <a:pt x="4871" y="12025"/>
                </a:lnTo>
                <a:cubicBezTo>
                  <a:pt x="4879" y="12019"/>
                  <a:pt x="4884" y="12008"/>
                  <a:pt x="4883" y="11998"/>
                </a:cubicBezTo>
                <a:lnTo>
                  <a:pt x="4853" y="11571"/>
                </a:lnTo>
                <a:cubicBezTo>
                  <a:pt x="4853" y="11562"/>
                  <a:pt x="4848" y="11552"/>
                  <a:pt x="4842" y="11547"/>
                </a:cubicBezTo>
                <a:lnTo>
                  <a:pt x="4728" y="11457"/>
                </a:lnTo>
                <a:lnTo>
                  <a:pt x="4620" y="11357"/>
                </a:lnTo>
                <a:lnTo>
                  <a:pt x="4608" y="11167"/>
                </a:lnTo>
                <a:lnTo>
                  <a:pt x="4698" y="10957"/>
                </a:lnTo>
                <a:cubicBezTo>
                  <a:pt x="4701" y="10952"/>
                  <a:pt x="4701" y="10946"/>
                  <a:pt x="4701" y="10941"/>
                </a:cubicBezTo>
                <a:lnTo>
                  <a:pt x="4677" y="10615"/>
                </a:lnTo>
                <a:cubicBezTo>
                  <a:pt x="4676" y="10607"/>
                  <a:pt x="4672" y="10599"/>
                  <a:pt x="4666" y="10593"/>
                </a:cubicBezTo>
                <a:lnTo>
                  <a:pt x="4561" y="10501"/>
                </a:lnTo>
                <a:lnTo>
                  <a:pt x="4540" y="10211"/>
                </a:lnTo>
                <a:lnTo>
                  <a:pt x="4631" y="10105"/>
                </a:lnTo>
                <a:cubicBezTo>
                  <a:pt x="4637" y="10099"/>
                  <a:pt x="4640" y="10092"/>
                  <a:pt x="4640" y="10082"/>
                </a:cubicBezTo>
                <a:lnTo>
                  <a:pt x="4594" y="9446"/>
                </a:lnTo>
                <a:lnTo>
                  <a:pt x="4682" y="9239"/>
                </a:lnTo>
                <a:lnTo>
                  <a:pt x="4776" y="9124"/>
                </a:lnTo>
                <a:lnTo>
                  <a:pt x="4949" y="9026"/>
                </a:lnTo>
                <a:lnTo>
                  <a:pt x="4953" y="9084"/>
                </a:lnTo>
                <a:cubicBezTo>
                  <a:pt x="4954" y="9093"/>
                  <a:pt x="4958" y="9100"/>
                  <a:pt x="4965" y="9106"/>
                </a:cubicBezTo>
                <a:cubicBezTo>
                  <a:pt x="4971" y="9110"/>
                  <a:pt x="4978" y="9114"/>
                  <a:pt x="4986" y="9114"/>
                </a:cubicBezTo>
                <a:cubicBezTo>
                  <a:pt x="4987" y="9114"/>
                  <a:pt x="4988" y="9114"/>
                  <a:pt x="4989" y="9114"/>
                </a:cubicBezTo>
                <a:lnTo>
                  <a:pt x="5076" y="9108"/>
                </a:lnTo>
                <a:cubicBezTo>
                  <a:pt x="5084" y="9108"/>
                  <a:pt x="5093" y="9103"/>
                  <a:pt x="5098" y="9097"/>
                </a:cubicBezTo>
                <a:lnTo>
                  <a:pt x="5292" y="8889"/>
                </a:lnTo>
                <a:lnTo>
                  <a:pt x="5604" y="8866"/>
                </a:lnTo>
                <a:cubicBezTo>
                  <a:pt x="5613" y="8866"/>
                  <a:pt x="5623" y="8861"/>
                  <a:pt x="5628" y="8855"/>
                </a:cubicBezTo>
                <a:lnTo>
                  <a:pt x="5728" y="8731"/>
                </a:lnTo>
                <a:cubicBezTo>
                  <a:pt x="5737" y="8720"/>
                  <a:pt x="5737" y="8707"/>
                  <a:pt x="5730" y="8694"/>
                </a:cubicBezTo>
                <a:lnTo>
                  <a:pt x="5610" y="8491"/>
                </a:lnTo>
                <a:lnTo>
                  <a:pt x="5597" y="8290"/>
                </a:lnTo>
                <a:cubicBezTo>
                  <a:pt x="5595" y="8285"/>
                  <a:pt x="5594" y="8280"/>
                  <a:pt x="5591" y="8276"/>
                </a:cubicBezTo>
                <a:lnTo>
                  <a:pt x="5479" y="8092"/>
                </a:lnTo>
                <a:lnTo>
                  <a:pt x="5561" y="7991"/>
                </a:lnTo>
                <a:lnTo>
                  <a:pt x="5758" y="7879"/>
                </a:lnTo>
                <a:cubicBezTo>
                  <a:pt x="5768" y="7874"/>
                  <a:pt x="5775" y="7861"/>
                  <a:pt x="5774" y="7849"/>
                </a:cubicBezTo>
                <a:lnTo>
                  <a:pt x="5765" y="7746"/>
                </a:lnTo>
                <a:lnTo>
                  <a:pt x="5852" y="7424"/>
                </a:lnTo>
                <a:cubicBezTo>
                  <a:pt x="5853" y="7422"/>
                  <a:pt x="5853" y="7418"/>
                  <a:pt x="5853" y="7414"/>
                </a:cubicBezTo>
                <a:lnTo>
                  <a:pt x="5823" y="6995"/>
                </a:lnTo>
                <a:lnTo>
                  <a:pt x="5914" y="6903"/>
                </a:lnTo>
                <a:cubicBezTo>
                  <a:pt x="5916" y="6901"/>
                  <a:pt x="5919" y="6897"/>
                  <a:pt x="5920" y="6893"/>
                </a:cubicBezTo>
                <a:lnTo>
                  <a:pt x="6014" y="6669"/>
                </a:lnTo>
                <a:cubicBezTo>
                  <a:pt x="6016" y="6666"/>
                  <a:pt x="6016" y="6661"/>
                  <a:pt x="6016" y="6656"/>
                </a:cubicBezTo>
                <a:lnTo>
                  <a:pt x="6003" y="6453"/>
                </a:lnTo>
                <a:lnTo>
                  <a:pt x="6195" y="6344"/>
                </a:lnTo>
                <a:lnTo>
                  <a:pt x="6396" y="6221"/>
                </a:lnTo>
                <a:cubicBezTo>
                  <a:pt x="6399" y="6220"/>
                  <a:pt x="6400" y="6219"/>
                  <a:pt x="6404" y="6216"/>
                </a:cubicBezTo>
                <a:lnTo>
                  <a:pt x="6505" y="6109"/>
                </a:lnTo>
                <a:cubicBezTo>
                  <a:pt x="6511" y="6102"/>
                  <a:pt x="6514" y="6093"/>
                  <a:pt x="6514" y="6084"/>
                </a:cubicBezTo>
                <a:lnTo>
                  <a:pt x="6492" y="5778"/>
                </a:lnTo>
                <a:lnTo>
                  <a:pt x="6685" y="5657"/>
                </a:lnTo>
                <a:cubicBezTo>
                  <a:pt x="6687" y="5656"/>
                  <a:pt x="6690" y="5654"/>
                  <a:pt x="6691" y="5652"/>
                </a:cubicBezTo>
                <a:lnTo>
                  <a:pt x="6894" y="5433"/>
                </a:lnTo>
                <a:cubicBezTo>
                  <a:pt x="6900" y="5427"/>
                  <a:pt x="6903" y="5418"/>
                  <a:pt x="6903" y="5408"/>
                </a:cubicBezTo>
                <a:lnTo>
                  <a:pt x="6896" y="5313"/>
                </a:lnTo>
                <a:lnTo>
                  <a:pt x="6982" y="5208"/>
                </a:lnTo>
                <a:cubicBezTo>
                  <a:pt x="6990" y="5198"/>
                  <a:pt x="6992" y="5183"/>
                  <a:pt x="6985" y="5172"/>
                </a:cubicBezTo>
                <a:lnTo>
                  <a:pt x="6868" y="4962"/>
                </a:lnTo>
                <a:cubicBezTo>
                  <a:pt x="6865" y="4958"/>
                  <a:pt x="6863" y="4955"/>
                  <a:pt x="6860" y="4953"/>
                </a:cubicBezTo>
                <a:lnTo>
                  <a:pt x="6770" y="4880"/>
                </a:lnTo>
                <a:lnTo>
                  <a:pt x="6849" y="4789"/>
                </a:lnTo>
                <a:lnTo>
                  <a:pt x="6938" y="4678"/>
                </a:lnTo>
                <a:lnTo>
                  <a:pt x="7248" y="4439"/>
                </a:lnTo>
                <a:cubicBezTo>
                  <a:pt x="7257" y="4431"/>
                  <a:pt x="7263" y="4420"/>
                  <a:pt x="7260" y="4410"/>
                </a:cubicBezTo>
                <a:lnTo>
                  <a:pt x="7254" y="4318"/>
                </a:lnTo>
                <a:lnTo>
                  <a:pt x="7336" y="4118"/>
                </a:lnTo>
                <a:lnTo>
                  <a:pt x="7431" y="4112"/>
                </a:lnTo>
                <a:lnTo>
                  <a:pt x="7643" y="4195"/>
                </a:lnTo>
                <a:cubicBezTo>
                  <a:pt x="7648" y="4198"/>
                  <a:pt x="7651" y="4198"/>
                  <a:pt x="7656" y="4198"/>
                </a:cubicBezTo>
                <a:lnTo>
                  <a:pt x="7750" y="4191"/>
                </a:lnTo>
                <a:cubicBezTo>
                  <a:pt x="7758" y="4190"/>
                  <a:pt x="7768" y="4186"/>
                  <a:pt x="7773" y="4180"/>
                </a:cubicBezTo>
                <a:cubicBezTo>
                  <a:pt x="7778" y="4173"/>
                  <a:pt x="7780" y="4165"/>
                  <a:pt x="7780" y="4157"/>
                </a:cubicBezTo>
                <a:lnTo>
                  <a:pt x="7759" y="3860"/>
                </a:lnTo>
                <a:lnTo>
                  <a:pt x="7936" y="3761"/>
                </a:lnTo>
                <a:lnTo>
                  <a:pt x="7945" y="3761"/>
                </a:lnTo>
                <a:lnTo>
                  <a:pt x="8045" y="3842"/>
                </a:lnTo>
                <a:cubicBezTo>
                  <a:pt x="8050" y="3848"/>
                  <a:pt x="8057" y="3851"/>
                  <a:pt x="8064" y="3851"/>
                </a:cubicBezTo>
                <a:cubicBezTo>
                  <a:pt x="8065" y="3851"/>
                  <a:pt x="8066" y="3851"/>
                  <a:pt x="8067" y="3851"/>
                </a:cubicBezTo>
                <a:lnTo>
                  <a:pt x="8161" y="3844"/>
                </a:lnTo>
                <a:cubicBezTo>
                  <a:pt x="8169" y="3842"/>
                  <a:pt x="8179" y="3839"/>
                  <a:pt x="8184" y="3832"/>
                </a:cubicBezTo>
                <a:cubicBezTo>
                  <a:pt x="8189" y="3826"/>
                  <a:pt x="8191" y="3818"/>
                  <a:pt x="8191" y="3809"/>
                </a:cubicBezTo>
                <a:lnTo>
                  <a:pt x="8185" y="3711"/>
                </a:lnTo>
                <a:lnTo>
                  <a:pt x="8254" y="3414"/>
                </a:lnTo>
                <a:lnTo>
                  <a:pt x="8441" y="3491"/>
                </a:lnTo>
                <a:cubicBezTo>
                  <a:pt x="8445" y="3493"/>
                  <a:pt x="8449" y="3494"/>
                  <a:pt x="8453" y="3494"/>
                </a:cubicBezTo>
                <a:cubicBezTo>
                  <a:pt x="8459" y="3494"/>
                  <a:pt x="8466" y="3491"/>
                  <a:pt x="8472" y="3487"/>
                </a:cubicBezTo>
                <a:cubicBezTo>
                  <a:pt x="8482" y="3481"/>
                  <a:pt x="8487" y="3471"/>
                  <a:pt x="8486" y="3459"/>
                </a:cubicBezTo>
                <a:lnTo>
                  <a:pt x="8458" y="3064"/>
                </a:lnTo>
                <a:lnTo>
                  <a:pt x="8650" y="3051"/>
                </a:lnTo>
                <a:cubicBezTo>
                  <a:pt x="8669" y="3050"/>
                  <a:pt x="8682" y="3034"/>
                  <a:pt x="8681" y="3017"/>
                </a:cubicBezTo>
                <a:lnTo>
                  <a:pt x="8666" y="2814"/>
                </a:lnTo>
                <a:lnTo>
                  <a:pt x="8748" y="2622"/>
                </a:lnTo>
                <a:lnTo>
                  <a:pt x="8831" y="2617"/>
                </a:lnTo>
                <a:lnTo>
                  <a:pt x="8930" y="2701"/>
                </a:lnTo>
                <a:cubicBezTo>
                  <a:pt x="8932" y="2704"/>
                  <a:pt x="8936" y="2705"/>
                  <a:pt x="8939" y="2706"/>
                </a:cubicBezTo>
                <a:lnTo>
                  <a:pt x="9144" y="2793"/>
                </a:lnTo>
                <a:lnTo>
                  <a:pt x="9150" y="2881"/>
                </a:lnTo>
                <a:cubicBezTo>
                  <a:pt x="9150" y="2886"/>
                  <a:pt x="9152" y="2892"/>
                  <a:pt x="9154" y="2895"/>
                </a:cubicBezTo>
                <a:lnTo>
                  <a:pt x="9278" y="3106"/>
                </a:lnTo>
                <a:cubicBezTo>
                  <a:pt x="9283" y="3115"/>
                  <a:pt x="9292" y="3122"/>
                  <a:pt x="9304" y="3122"/>
                </a:cubicBezTo>
                <a:cubicBezTo>
                  <a:pt x="9305" y="3122"/>
                  <a:pt x="9307" y="3122"/>
                  <a:pt x="9309" y="3122"/>
                </a:cubicBezTo>
                <a:lnTo>
                  <a:pt x="9512" y="3107"/>
                </a:lnTo>
                <a:lnTo>
                  <a:pt x="9612" y="3199"/>
                </a:lnTo>
                <a:cubicBezTo>
                  <a:pt x="9617" y="3204"/>
                  <a:pt x="9624" y="3208"/>
                  <a:pt x="9632" y="3208"/>
                </a:cubicBezTo>
                <a:cubicBezTo>
                  <a:pt x="9633" y="3208"/>
                  <a:pt x="9635" y="3207"/>
                  <a:pt x="9637" y="3207"/>
                </a:cubicBezTo>
                <a:lnTo>
                  <a:pt x="9954" y="3185"/>
                </a:lnTo>
                <a:cubicBezTo>
                  <a:pt x="9961" y="3184"/>
                  <a:pt x="9971" y="3180"/>
                  <a:pt x="9976" y="3174"/>
                </a:cubicBezTo>
                <a:lnTo>
                  <a:pt x="10069" y="3069"/>
                </a:lnTo>
                <a:lnTo>
                  <a:pt x="10152" y="3063"/>
                </a:lnTo>
                <a:lnTo>
                  <a:pt x="10262" y="3244"/>
                </a:lnTo>
                <a:cubicBezTo>
                  <a:pt x="10269" y="3254"/>
                  <a:pt x="10279" y="3260"/>
                  <a:pt x="10291" y="3260"/>
                </a:cubicBezTo>
                <a:cubicBezTo>
                  <a:pt x="10296" y="3260"/>
                  <a:pt x="10301" y="3258"/>
                  <a:pt x="10306" y="3256"/>
                </a:cubicBezTo>
                <a:lnTo>
                  <a:pt x="10498" y="3148"/>
                </a:lnTo>
                <a:lnTo>
                  <a:pt x="10600" y="3142"/>
                </a:lnTo>
                <a:cubicBezTo>
                  <a:pt x="10607" y="3139"/>
                  <a:pt x="10616" y="3136"/>
                  <a:pt x="10621" y="3129"/>
                </a:cubicBezTo>
                <a:cubicBezTo>
                  <a:pt x="10627" y="3123"/>
                  <a:pt x="10629" y="3115"/>
                  <a:pt x="10629" y="3106"/>
                </a:cubicBezTo>
                <a:lnTo>
                  <a:pt x="10621" y="3006"/>
                </a:lnTo>
                <a:lnTo>
                  <a:pt x="10710" y="2793"/>
                </a:lnTo>
                <a:lnTo>
                  <a:pt x="10808" y="2680"/>
                </a:lnTo>
                <a:cubicBezTo>
                  <a:pt x="10813" y="2674"/>
                  <a:pt x="10815" y="2666"/>
                  <a:pt x="10815" y="2657"/>
                </a:cubicBezTo>
                <a:lnTo>
                  <a:pt x="10794" y="2353"/>
                </a:lnTo>
                <a:lnTo>
                  <a:pt x="10884" y="2137"/>
                </a:lnTo>
                <a:cubicBezTo>
                  <a:pt x="10887" y="2133"/>
                  <a:pt x="10887" y="2127"/>
                  <a:pt x="10887" y="2122"/>
                </a:cubicBezTo>
                <a:lnTo>
                  <a:pt x="10857" y="1702"/>
                </a:lnTo>
                <a:lnTo>
                  <a:pt x="10933" y="1614"/>
                </a:lnTo>
                <a:lnTo>
                  <a:pt x="11136" y="1601"/>
                </a:lnTo>
                <a:cubicBezTo>
                  <a:pt x="11142" y="1601"/>
                  <a:pt x="11147" y="1597"/>
                  <a:pt x="11151" y="1595"/>
                </a:cubicBezTo>
                <a:lnTo>
                  <a:pt x="11366" y="1458"/>
                </a:lnTo>
                <a:lnTo>
                  <a:pt x="11460" y="1359"/>
                </a:lnTo>
                <a:lnTo>
                  <a:pt x="11509" y="1356"/>
                </a:lnTo>
                <a:lnTo>
                  <a:pt x="11436" y="1531"/>
                </a:lnTo>
                <a:cubicBezTo>
                  <a:pt x="11433" y="1540"/>
                  <a:pt x="11434" y="1550"/>
                  <a:pt x="11438" y="1559"/>
                </a:cubicBezTo>
                <a:cubicBezTo>
                  <a:pt x="11441" y="1567"/>
                  <a:pt x="11449" y="1572"/>
                  <a:pt x="11459" y="1576"/>
                </a:cubicBezTo>
                <a:lnTo>
                  <a:pt x="11783" y="1654"/>
                </a:lnTo>
                <a:cubicBezTo>
                  <a:pt x="11788" y="1655"/>
                  <a:pt x="11790" y="1655"/>
                  <a:pt x="11794" y="1655"/>
                </a:cubicBezTo>
                <a:lnTo>
                  <a:pt x="11889" y="1648"/>
                </a:lnTo>
                <a:lnTo>
                  <a:pt x="11996" y="1741"/>
                </a:lnTo>
                <a:lnTo>
                  <a:pt x="12101" y="1826"/>
                </a:lnTo>
                <a:lnTo>
                  <a:pt x="12106" y="1909"/>
                </a:lnTo>
                <a:lnTo>
                  <a:pt x="12014" y="2020"/>
                </a:lnTo>
                <a:cubicBezTo>
                  <a:pt x="12008" y="2027"/>
                  <a:pt x="12006" y="2036"/>
                  <a:pt x="12006" y="2044"/>
                </a:cubicBezTo>
                <a:lnTo>
                  <a:pt x="12044" y="2571"/>
                </a:lnTo>
                <a:cubicBezTo>
                  <a:pt x="12045" y="2589"/>
                  <a:pt x="12059" y="2601"/>
                  <a:pt x="12077" y="2601"/>
                </a:cubicBezTo>
                <a:cubicBezTo>
                  <a:pt x="12078" y="2601"/>
                  <a:pt x="12078" y="2601"/>
                  <a:pt x="12079" y="2601"/>
                </a:cubicBezTo>
                <a:lnTo>
                  <a:pt x="12187" y="2593"/>
                </a:lnTo>
                <a:cubicBezTo>
                  <a:pt x="12203" y="2593"/>
                  <a:pt x="12216" y="2580"/>
                  <a:pt x="12217" y="2564"/>
                </a:cubicBezTo>
                <a:lnTo>
                  <a:pt x="12240" y="2185"/>
                </a:lnTo>
                <a:lnTo>
                  <a:pt x="12360" y="1949"/>
                </a:lnTo>
                <a:lnTo>
                  <a:pt x="12571" y="1804"/>
                </a:lnTo>
                <a:lnTo>
                  <a:pt x="12809" y="1736"/>
                </a:lnTo>
                <a:cubicBezTo>
                  <a:pt x="12821" y="1732"/>
                  <a:pt x="12830" y="1721"/>
                  <a:pt x="12833" y="1710"/>
                </a:cubicBezTo>
                <a:lnTo>
                  <a:pt x="12898" y="1320"/>
                </a:lnTo>
                <a:cubicBezTo>
                  <a:pt x="12901" y="1307"/>
                  <a:pt x="12893" y="1293"/>
                  <a:pt x="12882" y="1286"/>
                </a:cubicBezTo>
                <a:cubicBezTo>
                  <a:pt x="12877" y="1283"/>
                  <a:pt x="12872" y="1282"/>
                  <a:pt x="12866" y="1282"/>
                </a:cubicBezTo>
                <a:cubicBezTo>
                  <a:pt x="12859" y="1282"/>
                  <a:pt x="12851" y="1284"/>
                  <a:pt x="12845" y="1289"/>
                </a:cubicBezTo>
                <a:lnTo>
                  <a:pt x="12834" y="1299"/>
                </a:lnTo>
                <a:lnTo>
                  <a:pt x="12602" y="1315"/>
                </a:lnTo>
                <a:lnTo>
                  <a:pt x="12647" y="1268"/>
                </a:lnTo>
                <a:cubicBezTo>
                  <a:pt x="12653" y="1262"/>
                  <a:pt x="12656" y="1253"/>
                  <a:pt x="12656" y="1243"/>
                </a:cubicBezTo>
                <a:lnTo>
                  <a:pt x="12640" y="1026"/>
                </a:lnTo>
                <a:cubicBezTo>
                  <a:pt x="12640" y="1017"/>
                  <a:pt x="12635" y="1008"/>
                  <a:pt x="12628" y="1003"/>
                </a:cubicBezTo>
                <a:lnTo>
                  <a:pt x="12576" y="960"/>
                </a:lnTo>
                <a:lnTo>
                  <a:pt x="12602" y="958"/>
                </a:lnTo>
                <a:cubicBezTo>
                  <a:pt x="12610" y="957"/>
                  <a:pt x="12620" y="953"/>
                  <a:pt x="12625" y="947"/>
                </a:cubicBezTo>
                <a:lnTo>
                  <a:pt x="12726" y="831"/>
                </a:lnTo>
                <a:cubicBezTo>
                  <a:pt x="12731" y="825"/>
                  <a:pt x="12734" y="817"/>
                  <a:pt x="12734" y="807"/>
                </a:cubicBezTo>
                <a:lnTo>
                  <a:pt x="12718" y="591"/>
                </a:lnTo>
                <a:cubicBezTo>
                  <a:pt x="12717" y="574"/>
                  <a:pt x="12703" y="560"/>
                  <a:pt x="12688" y="560"/>
                </a:cubicBezTo>
                <a:cubicBezTo>
                  <a:pt x="12686" y="560"/>
                  <a:pt x="12685" y="560"/>
                  <a:pt x="12683" y="560"/>
                </a:cubicBezTo>
                <a:lnTo>
                  <a:pt x="12607" y="566"/>
                </a:lnTo>
                <a:lnTo>
                  <a:pt x="12602" y="490"/>
                </a:lnTo>
                <a:cubicBezTo>
                  <a:pt x="12601" y="473"/>
                  <a:pt x="12587" y="460"/>
                  <a:pt x="12572" y="460"/>
                </a:cubicBezTo>
                <a:cubicBezTo>
                  <a:pt x="12571" y="460"/>
                  <a:pt x="12569" y="460"/>
                  <a:pt x="12567" y="460"/>
                </a:cubicBezTo>
                <a:lnTo>
                  <a:pt x="12350" y="476"/>
                </a:lnTo>
                <a:cubicBezTo>
                  <a:pt x="12345" y="477"/>
                  <a:pt x="12339" y="478"/>
                  <a:pt x="12335" y="481"/>
                </a:cubicBezTo>
                <a:lnTo>
                  <a:pt x="12178" y="576"/>
                </a:lnTo>
                <a:lnTo>
                  <a:pt x="12167" y="411"/>
                </a:lnTo>
                <a:cubicBezTo>
                  <a:pt x="12165" y="396"/>
                  <a:pt x="12151" y="382"/>
                  <a:pt x="12136" y="382"/>
                </a:cubicBezTo>
                <a:cubicBezTo>
                  <a:pt x="12135" y="382"/>
                  <a:pt x="12133" y="382"/>
                  <a:pt x="12131" y="382"/>
                </a:cubicBezTo>
                <a:lnTo>
                  <a:pt x="11928" y="396"/>
                </a:lnTo>
                <a:lnTo>
                  <a:pt x="11823" y="305"/>
                </a:lnTo>
                <a:cubicBezTo>
                  <a:pt x="11817" y="299"/>
                  <a:pt x="11809" y="296"/>
                  <a:pt x="11802" y="296"/>
                </a:cubicBezTo>
                <a:cubicBezTo>
                  <a:pt x="11793" y="296"/>
                  <a:pt x="11784" y="300"/>
                  <a:pt x="11777" y="307"/>
                </a:cubicBezTo>
                <a:lnTo>
                  <a:pt x="11575" y="540"/>
                </a:lnTo>
                <a:cubicBezTo>
                  <a:pt x="11570" y="546"/>
                  <a:pt x="11568" y="554"/>
                  <a:pt x="11568" y="562"/>
                </a:cubicBezTo>
                <a:lnTo>
                  <a:pt x="11574" y="659"/>
                </a:lnTo>
                <a:lnTo>
                  <a:pt x="11519" y="728"/>
                </a:lnTo>
                <a:lnTo>
                  <a:pt x="11423" y="566"/>
                </a:lnTo>
                <a:lnTo>
                  <a:pt x="11417" y="478"/>
                </a:lnTo>
                <a:lnTo>
                  <a:pt x="11509" y="373"/>
                </a:lnTo>
                <a:cubicBezTo>
                  <a:pt x="11514" y="367"/>
                  <a:pt x="11517" y="358"/>
                  <a:pt x="11517" y="349"/>
                </a:cubicBezTo>
                <a:lnTo>
                  <a:pt x="11495" y="30"/>
                </a:lnTo>
                <a:cubicBezTo>
                  <a:pt x="11493" y="21"/>
                  <a:pt x="11490" y="14"/>
                  <a:pt x="11483" y="9"/>
                </a:cubicBezTo>
                <a:cubicBezTo>
                  <a:pt x="11477" y="4"/>
                  <a:pt x="11471" y="0"/>
                  <a:pt x="114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033;p51">
            <a:extLst>
              <a:ext uri="{FF2B5EF4-FFF2-40B4-BE49-F238E27FC236}">
                <a16:creationId xmlns:a16="http://schemas.microsoft.com/office/drawing/2014/main" id="{A129FECF-F75B-39ED-7A60-C2EFC941CA3C}"/>
              </a:ext>
            </a:extLst>
          </p:cNvPr>
          <p:cNvSpPr/>
          <p:nvPr/>
        </p:nvSpPr>
        <p:spPr>
          <a:xfrm>
            <a:off x="2340987" y="2482314"/>
            <a:ext cx="23041" cy="32006"/>
          </a:xfrm>
          <a:custGeom>
            <a:avLst/>
            <a:gdLst/>
            <a:ahLst/>
            <a:cxnLst/>
            <a:rect l="l" t="t" r="r" b="b"/>
            <a:pathLst>
              <a:path w="311" h="432" extrusionOk="0">
                <a:moveTo>
                  <a:pt x="180" y="1"/>
                </a:moveTo>
                <a:lnTo>
                  <a:pt x="1" y="232"/>
                </a:lnTo>
                <a:lnTo>
                  <a:pt x="36" y="229"/>
                </a:lnTo>
                <a:lnTo>
                  <a:pt x="94" y="226"/>
                </a:lnTo>
                <a:lnTo>
                  <a:pt x="109" y="224"/>
                </a:lnTo>
                <a:lnTo>
                  <a:pt x="117" y="332"/>
                </a:lnTo>
                <a:lnTo>
                  <a:pt x="214" y="432"/>
                </a:lnTo>
                <a:lnTo>
                  <a:pt x="311" y="319"/>
                </a:lnTo>
                <a:lnTo>
                  <a:pt x="305" y="209"/>
                </a:lnTo>
                <a:lnTo>
                  <a:pt x="296" y="102"/>
                </a:lnTo>
                <a:lnTo>
                  <a:pt x="180" y="1"/>
                </a:lnTo>
                <a:close/>
              </a:path>
            </a:pathLst>
          </a:custGeom>
          <a:solidFill>
            <a:srgbClr val="E4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034;p51">
            <a:extLst>
              <a:ext uri="{FF2B5EF4-FFF2-40B4-BE49-F238E27FC236}">
                <a16:creationId xmlns:a16="http://schemas.microsoft.com/office/drawing/2014/main" id="{16AD41BB-D4F6-7E18-B047-CB4E14E8AAC0}"/>
              </a:ext>
            </a:extLst>
          </p:cNvPr>
          <p:cNvSpPr/>
          <p:nvPr/>
        </p:nvSpPr>
        <p:spPr>
          <a:xfrm>
            <a:off x="2338467" y="2480017"/>
            <a:ext cx="28079" cy="36821"/>
          </a:xfrm>
          <a:custGeom>
            <a:avLst/>
            <a:gdLst/>
            <a:ahLst/>
            <a:cxnLst/>
            <a:rect l="l" t="t" r="r" b="b"/>
            <a:pathLst>
              <a:path w="379" h="497" extrusionOk="0">
                <a:moveTo>
                  <a:pt x="220" y="79"/>
                </a:moveTo>
                <a:lnTo>
                  <a:pt x="299" y="148"/>
                </a:lnTo>
                <a:lnTo>
                  <a:pt x="313" y="338"/>
                </a:lnTo>
                <a:lnTo>
                  <a:pt x="247" y="414"/>
                </a:lnTo>
                <a:lnTo>
                  <a:pt x="182" y="348"/>
                </a:lnTo>
                <a:lnTo>
                  <a:pt x="176" y="252"/>
                </a:lnTo>
                <a:cubicBezTo>
                  <a:pt x="175" y="243"/>
                  <a:pt x="172" y="235"/>
                  <a:pt x="165" y="230"/>
                </a:cubicBezTo>
                <a:cubicBezTo>
                  <a:pt x="159" y="225"/>
                  <a:pt x="151" y="222"/>
                  <a:pt x="145" y="222"/>
                </a:cubicBezTo>
                <a:cubicBezTo>
                  <a:pt x="144" y="222"/>
                  <a:pt x="143" y="222"/>
                  <a:pt x="142" y="222"/>
                </a:cubicBezTo>
                <a:lnTo>
                  <a:pt x="106" y="224"/>
                </a:lnTo>
                <a:lnTo>
                  <a:pt x="220" y="79"/>
                </a:lnTo>
                <a:close/>
                <a:moveTo>
                  <a:pt x="214" y="0"/>
                </a:moveTo>
                <a:cubicBezTo>
                  <a:pt x="213" y="0"/>
                  <a:pt x="212" y="0"/>
                  <a:pt x="211" y="1"/>
                </a:cubicBezTo>
                <a:cubicBezTo>
                  <a:pt x="201" y="3"/>
                  <a:pt x="194" y="8"/>
                  <a:pt x="189" y="14"/>
                </a:cubicBezTo>
                <a:lnTo>
                  <a:pt x="9" y="244"/>
                </a:lnTo>
                <a:cubicBezTo>
                  <a:pt x="1" y="255"/>
                  <a:pt x="0" y="268"/>
                  <a:pt x="6" y="280"/>
                </a:cubicBezTo>
                <a:cubicBezTo>
                  <a:pt x="12" y="289"/>
                  <a:pt x="23" y="297"/>
                  <a:pt x="33" y="297"/>
                </a:cubicBezTo>
                <a:cubicBezTo>
                  <a:pt x="35" y="297"/>
                  <a:pt x="36" y="297"/>
                  <a:pt x="38" y="296"/>
                </a:cubicBezTo>
                <a:lnTo>
                  <a:pt x="113" y="291"/>
                </a:lnTo>
                <a:lnTo>
                  <a:pt x="118" y="367"/>
                </a:lnTo>
                <a:cubicBezTo>
                  <a:pt x="118" y="374"/>
                  <a:pt x="122" y="383"/>
                  <a:pt x="127" y="388"/>
                </a:cubicBezTo>
                <a:lnTo>
                  <a:pt x="225" y="487"/>
                </a:lnTo>
                <a:cubicBezTo>
                  <a:pt x="231" y="492"/>
                  <a:pt x="240" y="496"/>
                  <a:pt x="248" y="496"/>
                </a:cubicBezTo>
                <a:cubicBezTo>
                  <a:pt x="258" y="494"/>
                  <a:pt x="268" y="491"/>
                  <a:pt x="274" y="485"/>
                </a:cubicBezTo>
                <a:lnTo>
                  <a:pt x="371" y="372"/>
                </a:lnTo>
                <a:cubicBezTo>
                  <a:pt x="376" y="365"/>
                  <a:pt x="378" y="358"/>
                  <a:pt x="378" y="348"/>
                </a:cubicBezTo>
                <a:lnTo>
                  <a:pt x="363" y="131"/>
                </a:lnTo>
                <a:cubicBezTo>
                  <a:pt x="361" y="123"/>
                  <a:pt x="357" y="114"/>
                  <a:pt x="351" y="109"/>
                </a:cubicBezTo>
                <a:lnTo>
                  <a:pt x="236" y="9"/>
                </a:lnTo>
                <a:cubicBezTo>
                  <a:pt x="230" y="3"/>
                  <a:pt x="222" y="0"/>
                  <a:pt x="2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035;p51">
            <a:extLst>
              <a:ext uri="{FF2B5EF4-FFF2-40B4-BE49-F238E27FC236}">
                <a16:creationId xmlns:a16="http://schemas.microsoft.com/office/drawing/2014/main" id="{2FDEA8CF-98A1-8A69-9DD0-5646C0A68730}"/>
              </a:ext>
            </a:extLst>
          </p:cNvPr>
          <p:cNvSpPr/>
          <p:nvPr/>
        </p:nvSpPr>
        <p:spPr>
          <a:xfrm>
            <a:off x="2340024" y="2499428"/>
            <a:ext cx="518" cy="148"/>
          </a:xfrm>
          <a:custGeom>
            <a:avLst/>
            <a:gdLst/>
            <a:ahLst/>
            <a:cxnLst/>
            <a:rect l="l" t="t" r="r" b="b"/>
            <a:pathLst>
              <a:path w="7" h="2" extrusionOk="0">
                <a:moveTo>
                  <a:pt x="0" y="2"/>
                </a:move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solidFill>
            <a:srgbClr val="69BA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036;p51">
            <a:extLst>
              <a:ext uri="{FF2B5EF4-FFF2-40B4-BE49-F238E27FC236}">
                <a16:creationId xmlns:a16="http://schemas.microsoft.com/office/drawing/2014/main" id="{FE2C0ACB-A8BB-DB56-C56E-9FE7CDC29251}"/>
              </a:ext>
            </a:extLst>
          </p:cNvPr>
          <p:cNvSpPr/>
          <p:nvPr/>
        </p:nvSpPr>
        <p:spPr>
          <a:xfrm>
            <a:off x="2337801" y="2497131"/>
            <a:ext cx="5186" cy="4890"/>
          </a:xfrm>
          <a:custGeom>
            <a:avLst/>
            <a:gdLst/>
            <a:ahLst/>
            <a:cxnLst/>
            <a:rect l="l" t="t" r="r" b="b"/>
            <a:pathLst>
              <a:path w="70" h="66" extrusionOk="0">
                <a:moveTo>
                  <a:pt x="37" y="1"/>
                </a:moveTo>
                <a:cubicBezTo>
                  <a:pt x="37" y="1"/>
                  <a:pt x="36" y="1"/>
                  <a:pt x="35" y="1"/>
                </a:cubicBezTo>
                <a:lnTo>
                  <a:pt x="28" y="1"/>
                </a:lnTo>
                <a:cubicBezTo>
                  <a:pt x="11" y="1"/>
                  <a:pt x="1" y="15"/>
                  <a:pt x="1" y="32"/>
                </a:cubicBezTo>
                <a:lnTo>
                  <a:pt x="1" y="34"/>
                </a:lnTo>
                <a:cubicBezTo>
                  <a:pt x="1" y="52"/>
                  <a:pt x="20" y="64"/>
                  <a:pt x="36" y="64"/>
                </a:cubicBezTo>
                <a:cubicBezTo>
                  <a:pt x="36" y="64"/>
                  <a:pt x="37" y="64"/>
                  <a:pt x="38" y="65"/>
                </a:cubicBezTo>
                <a:cubicBezTo>
                  <a:pt x="57" y="64"/>
                  <a:pt x="70" y="50"/>
                  <a:pt x="70" y="33"/>
                </a:cubicBezTo>
                <a:lnTo>
                  <a:pt x="70" y="32"/>
                </a:lnTo>
                <a:cubicBezTo>
                  <a:pt x="69" y="14"/>
                  <a:pt x="57" y="1"/>
                  <a:pt x="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037;p51">
            <a:extLst>
              <a:ext uri="{FF2B5EF4-FFF2-40B4-BE49-F238E27FC236}">
                <a16:creationId xmlns:a16="http://schemas.microsoft.com/office/drawing/2014/main" id="{95370D6D-93B8-B7C4-E4EE-2767159BEB46}"/>
              </a:ext>
            </a:extLst>
          </p:cNvPr>
          <p:cNvSpPr/>
          <p:nvPr/>
        </p:nvSpPr>
        <p:spPr>
          <a:xfrm>
            <a:off x="2340468" y="1661279"/>
            <a:ext cx="508974" cy="1167681"/>
          </a:xfrm>
          <a:custGeom>
            <a:avLst/>
            <a:gdLst/>
            <a:ahLst/>
            <a:cxnLst/>
            <a:rect l="l" t="t" r="r" b="b"/>
            <a:pathLst>
              <a:path w="6870" h="15761" extrusionOk="0">
                <a:moveTo>
                  <a:pt x="4804" y="0"/>
                </a:moveTo>
                <a:lnTo>
                  <a:pt x="4602" y="14"/>
                </a:lnTo>
                <a:lnTo>
                  <a:pt x="4587" y="16"/>
                </a:lnTo>
                <a:lnTo>
                  <a:pt x="4596" y="131"/>
                </a:lnTo>
                <a:lnTo>
                  <a:pt x="4610" y="341"/>
                </a:lnTo>
                <a:lnTo>
                  <a:pt x="4618" y="443"/>
                </a:lnTo>
                <a:lnTo>
                  <a:pt x="4618" y="449"/>
                </a:lnTo>
                <a:lnTo>
                  <a:pt x="4406" y="361"/>
                </a:lnTo>
                <a:lnTo>
                  <a:pt x="4394" y="356"/>
                </a:lnTo>
                <a:lnTo>
                  <a:pt x="4316" y="688"/>
                </a:lnTo>
                <a:lnTo>
                  <a:pt x="4323" y="789"/>
                </a:lnTo>
                <a:lnTo>
                  <a:pt x="4214" y="798"/>
                </a:lnTo>
                <a:lnTo>
                  <a:pt x="4104" y="708"/>
                </a:lnTo>
                <a:lnTo>
                  <a:pt x="4098" y="704"/>
                </a:lnTo>
                <a:lnTo>
                  <a:pt x="3889" y="821"/>
                </a:lnTo>
                <a:lnTo>
                  <a:pt x="3905" y="1038"/>
                </a:lnTo>
                <a:lnTo>
                  <a:pt x="3911" y="1138"/>
                </a:lnTo>
                <a:lnTo>
                  <a:pt x="3810" y="1145"/>
                </a:lnTo>
                <a:lnTo>
                  <a:pt x="3593" y="1059"/>
                </a:lnTo>
                <a:lnTo>
                  <a:pt x="3492" y="1067"/>
                </a:lnTo>
                <a:lnTo>
                  <a:pt x="3478" y="1068"/>
                </a:lnTo>
                <a:lnTo>
                  <a:pt x="3384" y="1292"/>
                </a:lnTo>
                <a:lnTo>
                  <a:pt x="3391" y="1392"/>
                </a:lnTo>
                <a:lnTo>
                  <a:pt x="3081" y="1633"/>
                </a:lnTo>
                <a:lnTo>
                  <a:pt x="2987" y="1749"/>
                </a:lnTo>
                <a:lnTo>
                  <a:pt x="2885" y="1865"/>
                </a:lnTo>
                <a:lnTo>
                  <a:pt x="3001" y="1959"/>
                </a:lnTo>
                <a:lnTo>
                  <a:pt x="3120" y="2168"/>
                </a:lnTo>
                <a:lnTo>
                  <a:pt x="3025" y="2284"/>
                </a:lnTo>
                <a:lnTo>
                  <a:pt x="3032" y="2393"/>
                </a:lnTo>
                <a:lnTo>
                  <a:pt x="2829" y="2610"/>
                </a:lnTo>
                <a:lnTo>
                  <a:pt x="2621" y="2742"/>
                </a:lnTo>
                <a:lnTo>
                  <a:pt x="2637" y="2959"/>
                </a:lnTo>
                <a:lnTo>
                  <a:pt x="2645" y="3068"/>
                </a:lnTo>
                <a:lnTo>
                  <a:pt x="2543" y="3176"/>
                </a:lnTo>
                <a:lnTo>
                  <a:pt x="2342" y="3299"/>
                </a:lnTo>
                <a:lnTo>
                  <a:pt x="2132" y="3416"/>
                </a:lnTo>
                <a:lnTo>
                  <a:pt x="2147" y="3640"/>
                </a:lnTo>
                <a:lnTo>
                  <a:pt x="2056" y="3864"/>
                </a:lnTo>
                <a:lnTo>
                  <a:pt x="1954" y="3965"/>
                </a:lnTo>
                <a:lnTo>
                  <a:pt x="1968" y="4183"/>
                </a:lnTo>
                <a:lnTo>
                  <a:pt x="1975" y="4291"/>
                </a:lnTo>
                <a:lnTo>
                  <a:pt x="1984" y="4400"/>
                </a:lnTo>
                <a:lnTo>
                  <a:pt x="1896" y="4727"/>
                </a:lnTo>
                <a:lnTo>
                  <a:pt x="1905" y="4834"/>
                </a:lnTo>
                <a:lnTo>
                  <a:pt x="1703" y="4952"/>
                </a:lnTo>
                <a:lnTo>
                  <a:pt x="1603" y="5074"/>
                </a:lnTo>
                <a:lnTo>
                  <a:pt x="1724" y="5277"/>
                </a:lnTo>
                <a:lnTo>
                  <a:pt x="1733" y="5385"/>
                </a:lnTo>
                <a:lnTo>
                  <a:pt x="1740" y="5485"/>
                </a:lnTo>
                <a:lnTo>
                  <a:pt x="1864" y="5695"/>
                </a:lnTo>
                <a:lnTo>
                  <a:pt x="1764" y="5818"/>
                </a:lnTo>
                <a:lnTo>
                  <a:pt x="1546" y="5834"/>
                </a:lnTo>
                <a:lnTo>
                  <a:pt x="1438" y="5842"/>
                </a:lnTo>
                <a:lnTo>
                  <a:pt x="1337" y="5951"/>
                </a:lnTo>
                <a:lnTo>
                  <a:pt x="1235" y="6059"/>
                </a:lnTo>
                <a:lnTo>
                  <a:pt x="1134" y="6067"/>
                </a:lnTo>
                <a:lnTo>
                  <a:pt x="1127" y="5973"/>
                </a:lnTo>
                <a:lnTo>
                  <a:pt x="1126" y="5964"/>
                </a:lnTo>
                <a:lnTo>
                  <a:pt x="917" y="6083"/>
                </a:lnTo>
                <a:lnTo>
                  <a:pt x="817" y="6206"/>
                </a:lnTo>
                <a:lnTo>
                  <a:pt x="723" y="6422"/>
                </a:lnTo>
                <a:lnTo>
                  <a:pt x="738" y="6640"/>
                </a:lnTo>
                <a:lnTo>
                  <a:pt x="752" y="6849"/>
                </a:lnTo>
                <a:lnTo>
                  <a:pt x="768" y="7067"/>
                </a:lnTo>
                <a:lnTo>
                  <a:pt x="668" y="7184"/>
                </a:lnTo>
                <a:lnTo>
                  <a:pt x="682" y="7400"/>
                </a:lnTo>
                <a:lnTo>
                  <a:pt x="690" y="7500"/>
                </a:lnTo>
                <a:lnTo>
                  <a:pt x="806" y="7602"/>
                </a:lnTo>
                <a:lnTo>
                  <a:pt x="822" y="7812"/>
                </a:lnTo>
                <a:lnTo>
                  <a:pt x="829" y="7927"/>
                </a:lnTo>
                <a:lnTo>
                  <a:pt x="735" y="8144"/>
                </a:lnTo>
                <a:lnTo>
                  <a:pt x="742" y="8245"/>
                </a:lnTo>
                <a:lnTo>
                  <a:pt x="750" y="8354"/>
                </a:lnTo>
                <a:lnTo>
                  <a:pt x="867" y="8462"/>
                </a:lnTo>
                <a:lnTo>
                  <a:pt x="983" y="8556"/>
                </a:lnTo>
                <a:lnTo>
                  <a:pt x="990" y="8671"/>
                </a:lnTo>
                <a:lnTo>
                  <a:pt x="1005" y="8874"/>
                </a:lnTo>
                <a:lnTo>
                  <a:pt x="1012" y="8983"/>
                </a:lnTo>
                <a:lnTo>
                  <a:pt x="710" y="9222"/>
                </a:lnTo>
                <a:lnTo>
                  <a:pt x="719" y="9330"/>
                </a:lnTo>
                <a:lnTo>
                  <a:pt x="833" y="9534"/>
                </a:lnTo>
                <a:lnTo>
                  <a:pt x="841" y="9643"/>
                </a:lnTo>
                <a:lnTo>
                  <a:pt x="849" y="9743"/>
                </a:lnTo>
                <a:lnTo>
                  <a:pt x="872" y="10076"/>
                </a:lnTo>
                <a:lnTo>
                  <a:pt x="794" y="10400"/>
                </a:lnTo>
                <a:lnTo>
                  <a:pt x="705" y="10406"/>
                </a:lnTo>
                <a:lnTo>
                  <a:pt x="686" y="10408"/>
                </a:lnTo>
                <a:lnTo>
                  <a:pt x="577" y="10415"/>
                </a:lnTo>
                <a:lnTo>
                  <a:pt x="476" y="10525"/>
                </a:lnTo>
                <a:lnTo>
                  <a:pt x="483" y="10634"/>
                </a:lnTo>
                <a:lnTo>
                  <a:pt x="382" y="10757"/>
                </a:lnTo>
                <a:lnTo>
                  <a:pt x="390" y="10851"/>
                </a:lnTo>
                <a:lnTo>
                  <a:pt x="187" y="11083"/>
                </a:lnTo>
                <a:lnTo>
                  <a:pt x="303" y="11184"/>
                </a:lnTo>
                <a:lnTo>
                  <a:pt x="312" y="11291"/>
                </a:lnTo>
                <a:lnTo>
                  <a:pt x="318" y="11401"/>
                </a:lnTo>
                <a:lnTo>
                  <a:pt x="221" y="11514"/>
                </a:lnTo>
                <a:lnTo>
                  <a:pt x="218" y="11518"/>
                </a:lnTo>
                <a:lnTo>
                  <a:pt x="110" y="11415"/>
                </a:lnTo>
                <a:lnTo>
                  <a:pt x="101" y="11308"/>
                </a:lnTo>
                <a:lnTo>
                  <a:pt x="43" y="11311"/>
                </a:lnTo>
                <a:lnTo>
                  <a:pt x="0" y="11314"/>
                </a:lnTo>
                <a:lnTo>
                  <a:pt x="15" y="11533"/>
                </a:lnTo>
                <a:lnTo>
                  <a:pt x="22" y="11633"/>
                </a:lnTo>
                <a:lnTo>
                  <a:pt x="38" y="11850"/>
                </a:lnTo>
                <a:lnTo>
                  <a:pt x="46" y="11958"/>
                </a:lnTo>
                <a:lnTo>
                  <a:pt x="52" y="12060"/>
                </a:lnTo>
                <a:lnTo>
                  <a:pt x="60" y="12175"/>
                </a:lnTo>
                <a:lnTo>
                  <a:pt x="68" y="12277"/>
                </a:lnTo>
                <a:lnTo>
                  <a:pt x="176" y="12269"/>
                </a:lnTo>
                <a:lnTo>
                  <a:pt x="192" y="12486"/>
                </a:lnTo>
                <a:lnTo>
                  <a:pt x="277" y="12372"/>
                </a:lnTo>
                <a:lnTo>
                  <a:pt x="402" y="12472"/>
                </a:lnTo>
                <a:lnTo>
                  <a:pt x="301" y="12697"/>
                </a:lnTo>
                <a:lnTo>
                  <a:pt x="307" y="12798"/>
                </a:lnTo>
                <a:lnTo>
                  <a:pt x="315" y="12905"/>
                </a:lnTo>
                <a:lnTo>
                  <a:pt x="323" y="13008"/>
                </a:lnTo>
                <a:lnTo>
                  <a:pt x="339" y="13231"/>
                </a:lnTo>
                <a:lnTo>
                  <a:pt x="346" y="13334"/>
                </a:lnTo>
                <a:lnTo>
                  <a:pt x="470" y="13433"/>
                </a:lnTo>
                <a:lnTo>
                  <a:pt x="361" y="13549"/>
                </a:lnTo>
                <a:lnTo>
                  <a:pt x="376" y="13761"/>
                </a:lnTo>
                <a:lnTo>
                  <a:pt x="500" y="13861"/>
                </a:lnTo>
                <a:lnTo>
                  <a:pt x="601" y="13853"/>
                </a:lnTo>
                <a:lnTo>
                  <a:pt x="625" y="14178"/>
                </a:lnTo>
                <a:lnTo>
                  <a:pt x="855" y="14263"/>
                </a:lnTo>
                <a:lnTo>
                  <a:pt x="863" y="14372"/>
                </a:lnTo>
                <a:lnTo>
                  <a:pt x="871" y="14480"/>
                </a:lnTo>
                <a:lnTo>
                  <a:pt x="762" y="14489"/>
                </a:lnTo>
                <a:lnTo>
                  <a:pt x="771" y="14596"/>
                </a:lnTo>
                <a:lnTo>
                  <a:pt x="662" y="14707"/>
                </a:lnTo>
                <a:lnTo>
                  <a:pt x="671" y="14814"/>
                </a:lnTo>
                <a:lnTo>
                  <a:pt x="678" y="14924"/>
                </a:lnTo>
                <a:lnTo>
                  <a:pt x="799" y="15015"/>
                </a:lnTo>
                <a:lnTo>
                  <a:pt x="808" y="15132"/>
                </a:lnTo>
                <a:lnTo>
                  <a:pt x="923" y="15225"/>
                </a:lnTo>
                <a:lnTo>
                  <a:pt x="931" y="15333"/>
                </a:lnTo>
                <a:lnTo>
                  <a:pt x="947" y="15551"/>
                </a:lnTo>
                <a:lnTo>
                  <a:pt x="846" y="15666"/>
                </a:lnTo>
                <a:lnTo>
                  <a:pt x="962" y="15761"/>
                </a:lnTo>
                <a:lnTo>
                  <a:pt x="1062" y="15652"/>
                </a:lnTo>
                <a:lnTo>
                  <a:pt x="1178" y="15745"/>
                </a:lnTo>
                <a:lnTo>
                  <a:pt x="1490" y="15620"/>
                </a:lnTo>
                <a:lnTo>
                  <a:pt x="1605" y="15715"/>
                </a:lnTo>
                <a:lnTo>
                  <a:pt x="1707" y="15708"/>
                </a:lnTo>
                <a:lnTo>
                  <a:pt x="1822" y="15699"/>
                </a:lnTo>
                <a:lnTo>
                  <a:pt x="1816" y="15598"/>
                </a:lnTo>
                <a:lnTo>
                  <a:pt x="1801" y="15381"/>
                </a:lnTo>
                <a:lnTo>
                  <a:pt x="1785" y="15163"/>
                </a:lnTo>
                <a:lnTo>
                  <a:pt x="1879" y="15057"/>
                </a:lnTo>
                <a:lnTo>
                  <a:pt x="1986" y="15049"/>
                </a:lnTo>
                <a:lnTo>
                  <a:pt x="2094" y="15041"/>
                </a:lnTo>
                <a:lnTo>
                  <a:pt x="2194" y="14918"/>
                </a:lnTo>
                <a:lnTo>
                  <a:pt x="2087" y="14926"/>
                </a:lnTo>
                <a:lnTo>
                  <a:pt x="2188" y="14818"/>
                </a:lnTo>
                <a:lnTo>
                  <a:pt x="2397" y="14693"/>
                </a:lnTo>
                <a:lnTo>
                  <a:pt x="2615" y="14786"/>
                </a:lnTo>
                <a:lnTo>
                  <a:pt x="2623" y="14886"/>
                </a:lnTo>
                <a:lnTo>
                  <a:pt x="2730" y="14880"/>
                </a:lnTo>
                <a:lnTo>
                  <a:pt x="2948" y="14864"/>
                </a:lnTo>
                <a:lnTo>
                  <a:pt x="3056" y="14856"/>
                </a:lnTo>
                <a:lnTo>
                  <a:pt x="3042" y="14647"/>
                </a:lnTo>
                <a:lnTo>
                  <a:pt x="3034" y="14539"/>
                </a:lnTo>
                <a:lnTo>
                  <a:pt x="3222" y="14205"/>
                </a:lnTo>
                <a:lnTo>
                  <a:pt x="3207" y="13996"/>
                </a:lnTo>
                <a:lnTo>
                  <a:pt x="3307" y="13880"/>
                </a:lnTo>
                <a:lnTo>
                  <a:pt x="3407" y="13757"/>
                </a:lnTo>
                <a:lnTo>
                  <a:pt x="3401" y="13656"/>
                </a:lnTo>
                <a:lnTo>
                  <a:pt x="3292" y="13663"/>
                </a:lnTo>
                <a:lnTo>
                  <a:pt x="3385" y="13437"/>
                </a:lnTo>
                <a:lnTo>
                  <a:pt x="3487" y="13329"/>
                </a:lnTo>
                <a:lnTo>
                  <a:pt x="3371" y="13229"/>
                </a:lnTo>
                <a:lnTo>
                  <a:pt x="3363" y="13120"/>
                </a:lnTo>
                <a:lnTo>
                  <a:pt x="3355" y="13017"/>
                </a:lnTo>
                <a:lnTo>
                  <a:pt x="3456" y="12895"/>
                </a:lnTo>
                <a:lnTo>
                  <a:pt x="3448" y="12787"/>
                </a:lnTo>
                <a:lnTo>
                  <a:pt x="3541" y="12569"/>
                </a:lnTo>
                <a:lnTo>
                  <a:pt x="3535" y="12469"/>
                </a:lnTo>
                <a:lnTo>
                  <a:pt x="3526" y="12352"/>
                </a:lnTo>
                <a:lnTo>
                  <a:pt x="3404" y="12150"/>
                </a:lnTo>
                <a:lnTo>
                  <a:pt x="3613" y="12027"/>
                </a:lnTo>
                <a:lnTo>
                  <a:pt x="3280" y="11948"/>
                </a:lnTo>
                <a:lnTo>
                  <a:pt x="3380" y="11825"/>
                </a:lnTo>
                <a:lnTo>
                  <a:pt x="3605" y="11924"/>
                </a:lnTo>
                <a:lnTo>
                  <a:pt x="3713" y="11918"/>
                </a:lnTo>
                <a:lnTo>
                  <a:pt x="3907" y="11686"/>
                </a:lnTo>
                <a:lnTo>
                  <a:pt x="3900" y="11576"/>
                </a:lnTo>
                <a:lnTo>
                  <a:pt x="3891" y="11469"/>
                </a:lnTo>
                <a:lnTo>
                  <a:pt x="4001" y="11461"/>
                </a:lnTo>
                <a:lnTo>
                  <a:pt x="4109" y="11453"/>
                </a:lnTo>
                <a:lnTo>
                  <a:pt x="4224" y="11554"/>
                </a:lnTo>
                <a:lnTo>
                  <a:pt x="4320" y="11330"/>
                </a:lnTo>
                <a:lnTo>
                  <a:pt x="4414" y="11221"/>
                </a:lnTo>
                <a:lnTo>
                  <a:pt x="4622" y="11096"/>
                </a:lnTo>
                <a:lnTo>
                  <a:pt x="4398" y="11004"/>
                </a:lnTo>
                <a:lnTo>
                  <a:pt x="4390" y="10894"/>
                </a:lnTo>
                <a:lnTo>
                  <a:pt x="4498" y="10779"/>
                </a:lnTo>
                <a:lnTo>
                  <a:pt x="4599" y="10770"/>
                </a:lnTo>
                <a:lnTo>
                  <a:pt x="4794" y="10444"/>
                </a:lnTo>
                <a:lnTo>
                  <a:pt x="4677" y="10337"/>
                </a:lnTo>
                <a:lnTo>
                  <a:pt x="4662" y="10127"/>
                </a:lnTo>
                <a:lnTo>
                  <a:pt x="4461" y="10244"/>
                </a:lnTo>
                <a:lnTo>
                  <a:pt x="4453" y="10143"/>
                </a:lnTo>
                <a:lnTo>
                  <a:pt x="4446" y="10028"/>
                </a:lnTo>
                <a:lnTo>
                  <a:pt x="4322" y="9933"/>
                </a:lnTo>
                <a:lnTo>
                  <a:pt x="4214" y="9841"/>
                </a:lnTo>
                <a:lnTo>
                  <a:pt x="4207" y="9731"/>
                </a:lnTo>
                <a:lnTo>
                  <a:pt x="4198" y="9623"/>
                </a:lnTo>
                <a:lnTo>
                  <a:pt x="3988" y="9747"/>
                </a:lnTo>
                <a:lnTo>
                  <a:pt x="3872" y="9647"/>
                </a:lnTo>
                <a:lnTo>
                  <a:pt x="3755" y="9538"/>
                </a:lnTo>
                <a:lnTo>
                  <a:pt x="3740" y="9329"/>
                </a:lnTo>
                <a:lnTo>
                  <a:pt x="3625" y="9234"/>
                </a:lnTo>
                <a:lnTo>
                  <a:pt x="3617" y="9126"/>
                </a:lnTo>
                <a:lnTo>
                  <a:pt x="3509" y="9024"/>
                </a:lnTo>
                <a:lnTo>
                  <a:pt x="3609" y="9017"/>
                </a:lnTo>
                <a:lnTo>
                  <a:pt x="3711" y="8900"/>
                </a:lnTo>
                <a:lnTo>
                  <a:pt x="3695" y="8685"/>
                </a:lnTo>
                <a:lnTo>
                  <a:pt x="3687" y="8576"/>
                </a:lnTo>
                <a:lnTo>
                  <a:pt x="3673" y="8366"/>
                </a:lnTo>
                <a:lnTo>
                  <a:pt x="3781" y="8358"/>
                </a:lnTo>
                <a:lnTo>
                  <a:pt x="3665" y="8264"/>
                </a:lnTo>
                <a:lnTo>
                  <a:pt x="3765" y="8140"/>
                </a:lnTo>
                <a:lnTo>
                  <a:pt x="3751" y="7932"/>
                </a:lnTo>
                <a:lnTo>
                  <a:pt x="3852" y="7815"/>
                </a:lnTo>
                <a:lnTo>
                  <a:pt x="3837" y="7599"/>
                </a:lnTo>
                <a:lnTo>
                  <a:pt x="3511" y="7621"/>
                </a:lnTo>
                <a:lnTo>
                  <a:pt x="3496" y="7411"/>
                </a:lnTo>
                <a:lnTo>
                  <a:pt x="3598" y="7295"/>
                </a:lnTo>
                <a:lnTo>
                  <a:pt x="3821" y="7389"/>
                </a:lnTo>
                <a:lnTo>
                  <a:pt x="3922" y="7273"/>
                </a:lnTo>
                <a:lnTo>
                  <a:pt x="4032" y="7265"/>
                </a:lnTo>
                <a:lnTo>
                  <a:pt x="4126" y="7156"/>
                </a:lnTo>
                <a:lnTo>
                  <a:pt x="4242" y="7149"/>
                </a:lnTo>
                <a:lnTo>
                  <a:pt x="4443" y="7025"/>
                </a:lnTo>
                <a:lnTo>
                  <a:pt x="4327" y="6925"/>
                </a:lnTo>
                <a:lnTo>
                  <a:pt x="4529" y="6691"/>
                </a:lnTo>
                <a:lnTo>
                  <a:pt x="4412" y="6591"/>
                </a:lnTo>
                <a:lnTo>
                  <a:pt x="4629" y="6575"/>
                </a:lnTo>
                <a:lnTo>
                  <a:pt x="4723" y="6359"/>
                </a:lnTo>
                <a:lnTo>
                  <a:pt x="4832" y="6459"/>
                </a:lnTo>
                <a:lnTo>
                  <a:pt x="5042" y="6336"/>
                </a:lnTo>
                <a:lnTo>
                  <a:pt x="4932" y="6235"/>
                </a:lnTo>
                <a:lnTo>
                  <a:pt x="5026" y="6119"/>
                </a:lnTo>
                <a:lnTo>
                  <a:pt x="5135" y="6111"/>
                </a:lnTo>
                <a:lnTo>
                  <a:pt x="5344" y="5988"/>
                </a:lnTo>
                <a:lnTo>
                  <a:pt x="5328" y="5771"/>
                </a:lnTo>
                <a:lnTo>
                  <a:pt x="5322" y="5668"/>
                </a:lnTo>
                <a:lnTo>
                  <a:pt x="5315" y="5567"/>
                </a:lnTo>
                <a:lnTo>
                  <a:pt x="5408" y="5344"/>
                </a:lnTo>
                <a:lnTo>
                  <a:pt x="5508" y="5336"/>
                </a:lnTo>
                <a:lnTo>
                  <a:pt x="5602" y="5112"/>
                </a:lnTo>
                <a:lnTo>
                  <a:pt x="5702" y="4996"/>
                </a:lnTo>
                <a:lnTo>
                  <a:pt x="5586" y="4901"/>
                </a:lnTo>
                <a:lnTo>
                  <a:pt x="5578" y="4793"/>
                </a:lnTo>
                <a:lnTo>
                  <a:pt x="5564" y="4575"/>
                </a:lnTo>
                <a:lnTo>
                  <a:pt x="5549" y="4360"/>
                </a:lnTo>
                <a:lnTo>
                  <a:pt x="5650" y="4249"/>
                </a:lnTo>
                <a:lnTo>
                  <a:pt x="5643" y="4141"/>
                </a:lnTo>
                <a:lnTo>
                  <a:pt x="5634" y="4033"/>
                </a:lnTo>
                <a:lnTo>
                  <a:pt x="5734" y="3916"/>
                </a:lnTo>
                <a:lnTo>
                  <a:pt x="5953" y="3902"/>
                </a:lnTo>
                <a:lnTo>
                  <a:pt x="5937" y="3684"/>
                </a:lnTo>
                <a:lnTo>
                  <a:pt x="5924" y="3475"/>
                </a:lnTo>
                <a:lnTo>
                  <a:pt x="5916" y="3374"/>
                </a:lnTo>
                <a:lnTo>
                  <a:pt x="6017" y="3366"/>
                </a:lnTo>
                <a:lnTo>
                  <a:pt x="6133" y="3460"/>
                </a:lnTo>
                <a:lnTo>
                  <a:pt x="6333" y="3229"/>
                </a:lnTo>
                <a:lnTo>
                  <a:pt x="6451" y="3335"/>
                </a:lnTo>
                <a:lnTo>
                  <a:pt x="6559" y="3328"/>
                </a:lnTo>
                <a:lnTo>
                  <a:pt x="6668" y="3320"/>
                </a:lnTo>
                <a:lnTo>
                  <a:pt x="6775" y="3415"/>
                </a:lnTo>
                <a:lnTo>
                  <a:pt x="6869" y="3306"/>
                </a:lnTo>
                <a:lnTo>
                  <a:pt x="6853" y="3083"/>
                </a:lnTo>
                <a:lnTo>
                  <a:pt x="6738" y="2987"/>
                </a:lnTo>
                <a:lnTo>
                  <a:pt x="6623" y="2786"/>
                </a:lnTo>
                <a:lnTo>
                  <a:pt x="6616" y="2678"/>
                </a:lnTo>
                <a:lnTo>
                  <a:pt x="6600" y="2461"/>
                </a:lnTo>
                <a:lnTo>
                  <a:pt x="6585" y="2244"/>
                </a:lnTo>
                <a:lnTo>
                  <a:pt x="6679" y="2136"/>
                </a:lnTo>
                <a:lnTo>
                  <a:pt x="6570" y="2034"/>
                </a:lnTo>
                <a:lnTo>
                  <a:pt x="6562" y="1926"/>
                </a:lnTo>
                <a:lnTo>
                  <a:pt x="6446" y="1824"/>
                </a:lnTo>
                <a:lnTo>
                  <a:pt x="6439" y="1716"/>
                </a:lnTo>
                <a:lnTo>
                  <a:pt x="6431" y="1614"/>
                </a:lnTo>
                <a:lnTo>
                  <a:pt x="6423" y="1506"/>
                </a:lnTo>
                <a:lnTo>
                  <a:pt x="6213" y="1520"/>
                </a:lnTo>
                <a:lnTo>
                  <a:pt x="6207" y="1521"/>
                </a:lnTo>
                <a:lnTo>
                  <a:pt x="6307" y="1406"/>
                </a:lnTo>
                <a:lnTo>
                  <a:pt x="6301" y="1304"/>
                </a:lnTo>
                <a:lnTo>
                  <a:pt x="6291" y="1188"/>
                </a:lnTo>
                <a:lnTo>
                  <a:pt x="6285" y="1087"/>
                </a:lnTo>
                <a:lnTo>
                  <a:pt x="6278" y="971"/>
                </a:lnTo>
                <a:lnTo>
                  <a:pt x="6161" y="878"/>
                </a:lnTo>
                <a:lnTo>
                  <a:pt x="6145" y="661"/>
                </a:lnTo>
                <a:lnTo>
                  <a:pt x="6038" y="669"/>
                </a:lnTo>
                <a:lnTo>
                  <a:pt x="5811" y="583"/>
                </a:lnTo>
                <a:lnTo>
                  <a:pt x="5596" y="482"/>
                </a:lnTo>
                <a:lnTo>
                  <a:pt x="5493" y="488"/>
                </a:lnTo>
                <a:lnTo>
                  <a:pt x="5370" y="396"/>
                </a:lnTo>
                <a:lnTo>
                  <a:pt x="5269" y="403"/>
                </a:lnTo>
                <a:lnTo>
                  <a:pt x="5262" y="403"/>
                </a:lnTo>
                <a:lnTo>
                  <a:pt x="5248" y="195"/>
                </a:lnTo>
                <a:lnTo>
                  <a:pt x="5029" y="101"/>
                </a:lnTo>
                <a:lnTo>
                  <a:pt x="48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038;p51">
            <a:extLst>
              <a:ext uri="{FF2B5EF4-FFF2-40B4-BE49-F238E27FC236}">
                <a16:creationId xmlns:a16="http://schemas.microsoft.com/office/drawing/2014/main" id="{FEF9D938-64B2-B7C1-CEF2-1D5AEBAF6199}"/>
              </a:ext>
            </a:extLst>
          </p:cNvPr>
          <p:cNvSpPr/>
          <p:nvPr/>
        </p:nvSpPr>
        <p:spPr>
          <a:xfrm>
            <a:off x="2338023" y="1658686"/>
            <a:ext cx="514381" cy="1172719"/>
          </a:xfrm>
          <a:custGeom>
            <a:avLst/>
            <a:gdLst/>
            <a:ahLst/>
            <a:cxnLst/>
            <a:rect l="l" t="t" r="r" b="b"/>
            <a:pathLst>
              <a:path w="6943" h="15829" extrusionOk="0">
                <a:moveTo>
                  <a:pt x="4846" y="61"/>
                </a:moveTo>
                <a:lnTo>
                  <a:pt x="5264" y="244"/>
                </a:lnTo>
                <a:lnTo>
                  <a:pt x="5277" y="433"/>
                </a:lnTo>
                <a:cubicBezTo>
                  <a:pt x="5277" y="442"/>
                  <a:pt x="5285" y="450"/>
                  <a:pt x="5291" y="455"/>
                </a:cubicBezTo>
                <a:cubicBezTo>
                  <a:pt x="5297" y="459"/>
                  <a:pt x="5308" y="463"/>
                  <a:pt x="5316" y="463"/>
                </a:cubicBezTo>
                <a:cubicBezTo>
                  <a:pt x="5317" y="463"/>
                  <a:pt x="5318" y="463"/>
                  <a:pt x="5318" y="463"/>
                </a:cubicBezTo>
                <a:lnTo>
                  <a:pt x="5408" y="457"/>
                </a:lnTo>
                <a:lnTo>
                  <a:pt x="5520" y="542"/>
                </a:lnTo>
                <a:cubicBezTo>
                  <a:pt x="5525" y="546"/>
                  <a:pt x="5532" y="549"/>
                  <a:pt x="5537" y="549"/>
                </a:cubicBezTo>
                <a:cubicBezTo>
                  <a:pt x="5539" y="549"/>
                  <a:pt x="5541" y="549"/>
                  <a:pt x="5542" y="548"/>
                </a:cubicBezTo>
                <a:lnTo>
                  <a:pt x="5636" y="542"/>
                </a:lnTo>
                <a:lnTo>
                  <a:pt x="5847" y="640"/>
                </a:lnTo>
                <a:lnTo>
                  <a:pt x="6072" y="728"/>
                </a:lnTo>
                <a:cubicBezTo>
                  <a:pt x="6076" y="729"/>
                  <a:pt x="6080" y="730"/>
                  <a:pt x="6083" y="730"/>
                </a:cubicBezTo>
                <a:cubicBezTo>
                  <a:pt x="6085" y="730"/>
                  <a:pt x="6086" y="730"/>
                  <a:pt x="6087" y="730"/>
                </a:cubicBezTo>
                <a:lnTo>
                  <a:pt x="6162" y="724"/>
                </a:lnTo>
                <a:lnTo>
                  <a:pt x="6175" y="910"/>
                </a:lnTo>
                <a:cubicBezTo>
                  <a:pt x="6175" y="918"/>
                  <a:pt x="6181" y="927"/>
                  <a:pt x="6187" y="933"/>
                </a:cubicBezTo>
                <a:lnTo>
                  <a:pt x="6291" y="1016"/>
                </a:lnTo>
                <a:lnTo>
                  <a:pt x="6319" y="1422"/>
                </a:lnTo>
                <a:lnTo>
                  <a:pt x="6227" y="1527"/>
                </a:lnTo>
                <a:cubicBezTo>
                  <a:pt x="6218" y="1537"/>
                  <a:pt x="6217" y="1551"/>
                  <a:pt x="6222" y="1563"/>
                </a:cubicBezTo>
                <a:cubicBezTo>
                  <a:pt x="6228" y="1573"/>
                  <a:pt x="6239" y="1581"/>
                  <a:pt x="6251" y="1581"/>
                </a:cubicBezTo>
                <a:cubicBezTo>
                  <a:pt x="6252" y="1581"/>
                  <a:pt x="6253" y="1581"/>
                  <a:pt x="6253" y="1581"/>
                </a:cubicBezTo>
                <a:lnTo>
                  <a:pt x="6260" y="1581"/>
                </a:lnTo>
                <a:lnTo>
                  <a:pt x="6438" y="1568"/>
                </a:lnTo>
                <a:lnTo>
                  <a:pt x="6457" y="1854"/>
                </a:lnTo>
                <a:cubicBezTo>
                  <a:pt x="6459" y="1864"/>
                  <a:pt x="6463" y="1871"/>
                  <a:pt x="6469" y="1876"/>
                </a:cubicBezTo>
                <a:lnTo>
                  <a:pt x="6574" y="1969"/>
                </a:lnTo>
                <a:lnTo>
                  <a:pt x="6581" y="2063"/>
                </a:lnTo>
                <a:cubicBezTo>
                  <a:pt x="6582" y="2073"/>
                  <a:pt x="6585" y="2081"/>
                  <a:pt x="6592" y="2086"/>
                </a:cubicBezTo>
                <a:lnTo>
                  <a:pt x="6677" y="2165"/>
                </a:lnTo>
                <a:lnTo>
                  <a:pt x="6604" y="2251"/>
                </a:lnTo>
                <a:cubicBezTo>
                  <a:pt x="6599" y="2258"/>
                  <a:pt x="6597" y="2265"/>
                  <a:pt x="6597" y="2275"/>
                </a:cubicBezTo>
                <a:lnTo>
                  <a:pt x="6634" y="2817"/>
                </a:lnTo>
                <a:cubicBezTo>
                  <a:pt x="6634" y="2822"/>
                  <a:pt x="6636" y="2828"/>
                  <a:pt x="6639" y="2832"/>
                </a:cubicBezTo>
                <a:lnTo>
                  <a:pt x="6753" y="3034"/>
                </a:lnTo>
                <a:cubicBezTo>
                  <a:pt x="6755" y="3037"/>
                  <a:pt x="6758" y="3040"/>
                  <a:pt x="6760" y="3042"/>
                </a:cubicBezTo>
                <a:lnTo>
                  <a:pt x="6866" y="3129"/>
                </a:lnTo>
                <a:lnTo>
                  <a:pt x="6880" y="3325"/>
                </a:lnTo>
                <a:lnTo>
                  <a:pt x="6817" y="3399"/>
                </a:lnTo>
                <a:lnTo>
                  <a:pt x="6732" y="3326"/>
                </a:lnTo>
                <a:cubicBezTo>
                  <a:pt x="6726" y="3322"/>
                  <a:pt x="6718" y="3318"/>
                  <a:pt x="6711" y="3318"/>
                </a:cubicBezTo>
                <a:cubicBezTo>
                  <a:pt x="6710" y="3318"/>
                  <a:pt x="6709" y="3318"/>
                  <a:pt x="6708" y="3318"/>
                </a:cubicBezTo>
                <a:lnTo>
                  <a:pt x="6505" y="3333"/>
                </a:lnTo>
                <a:lnTo>
                  <a:pt x="6399" y="3235"/>
                </a:lnTo>
                <a:cubicBezTo>
                  <a:pt x="6392" y="3229"/>
                  <a:pt x="6385" y="3226"/>
                  <a:pt x="6375" y="3226"/>
                </a:cubicBezTo>
                <a:cubicBezTo>
                  <a:pt x="6366" y="3227"/>
                  <a:pt x="6358" y="3232"/>
                  <a:pt x="6352" y="3238"/>
                </a:cubicBezTo>
                <a:lnTo>
                  <a:pt x="6171" y="3446"/>
                </a:lnTo>
                <a:lnTo>
                  <a:pt x="6080" y="3372"/>
                </a:lnTo>
                <a:cubicBezTo>
                  <a:pt x="6074" y="3368"/>
                  <a:pt x="6066" y="3365"/>
                  <a:pt x="6060" y="3365"/>
                </a:cubicBezTo>
                <a:cubicBezTo>
                  <a:pt x="6059" y="3365"/>
                  <a:pt x="6058" y="3365"/>
                  <a:pt x="6057" y="3365"/>
                </a:cubicBezTo>
                <a:lnTo>
                  <a:pt x="5957" y="3372"/>
                </a:lnTo>
                <a:cubicBezTo>
                  <a:pt x="5938" y="3373"/>
                  <a:pt x="5925" y="3389"/>
                  <a:pt x="5926" y="3407"/>
                </a:cubicBezTo>
                <a:lnTo>
                  <a:pt x="5962" y="3903"/>
                </a:lnTo>
                <a:lnTo>
                  <a:pt x="5775" y="3916"/>
                </a:lnTo>
                <a:cubicBezTo>
                  <a:pt x="5767" y="3917"/>
                  <a:pt x="5759" y="3921"/>
                  <a:pt x="5754" y="3927"/>
                </a:cubicBezTo>
                <a:lnTo>
                  <a:pt x="5653" y="4044"/>
                </a:lnTo>
                <a:cubicBezTo>
                  <a:pt x="5647" y="4050"/>
                  <a:pt x="5645" y="4057"/>
                  <a:pt x="5645" y="4067"/>
                </a:cubicBezTo>
                <a:lnTo>
                  <a:pt x="5660" y="4270"/>
                </a:lnTo>
                <a:lnTo>
                  <a:pt x="5568" y="4369"/>
                </a:lnTo>
                <a:cubicBezTo>
                  <a:pt x="5562" y="4375"/>
                  <a:pt x="5559" y="4384"/>
                  <a:pt x="5559" y="4394"/>
                </a:cubicBezTo>
                <a:lnTo>
                  <a:pt x="5597" y="4936"/>
                </a:lnTo>
                <a:cubicBezTo>
                  <a:pt x="5597" y="4945"/>
                  <a:pt x="5603" y="4955"/>
                  <a:pt x="5609" y="4960"/>
                </a:cubicBezTo>
                <a:lnTo>
                  <a:pt x="5698" y="5033"/>
                </a:lnTo>
                <a:lnTo>
                  <a:pt x="5619" y="5124"/>
                </a:lnTo>
                <a:cubicBezTo>
                  <a:pt x="5616" y="5127"/>
                  <a:pt x="5615" y="5129"/>
                  <a:pt x="5614" y="5133"/>
                </a:cubicBezTo>
                <a:lnTo>
                  <a:pt x="5528" y="5338"/>
                </a:lnTo>
                <a:lnTo>
                  <a:pt x="5448" y="5343"/>
                </a:lnTo>
                <a:cubicBezTo>
                  <a:pt x="5436" y="5343"/>
                  <a:pt x="5426" y="5352"/>
                  <a:pt x="5420" y="5363"/>
                </a:cubicBezTo>
                <a:lnTo>
                  <a:pt x="5327" y="5588"/>
                </a:lnTo>
                <a:cubicBezTo>
                  <a:pt x="5324" y="5592"/>
                  <a:pt x="5324" y="5597"/>
                  <a:pt x="5324" y="5602"/>
                </a:cubicBezTo>
                <a:lnTo>
                  <a:pt x="5353" y="6002"/>
                </a:lnTo>
                <a:lnTo>
                  <a:pt x="5167" y="6112"/>
                </a:lnTo>
                <a:lnTo>
                  <a:pt x="5067" y="6118"/>
                </a:lnTo>
                <a:cubicBezTo>
                  <a:pt x="5058" y="6118"/>
                  <a:pt x="5049" y="6123"/>
                  <a:pt x="5044" y="6129"/>
                </a:cubicBezTo>
                <a:lnTo>
                  <a:pt x="4949" y="6246"/>
                </a:lnTo>
                <a:cubicBezTo>
                  <a:pt x="4937" y="6258"/>
                  <a:pt x="4938" y="6278"/>
                  <a:pt x="4952" y="6290"/>
                </a:cubicBezTo>
                <a:lnTo>
                  <a:pt x="5030" y="6362"/>
                </a:lnTo>
                <a:lnTo>
                  <a:pt x="4879" y="6450"/>
                </a:lnTo>
                <a:lnTo>
                  <a:pt x="4786" y="6366"/>
                </a:lnTo>
                <a:cubicBezTo>
                  <a:pt x="4780" y="6360"/>
                  <a:pt x="4772" y="6357"/>
                  <a:pt x="4764" y="6357"/>
                </a:cubicBezTo>
                <a:cubicBezTo>
                  <a:pt x="4761" y="6357"/>
                  <a:pt x="4759" y="6357"/>
                  <a:pt x="4757" y="6357"/>
                </a:cubicBezTo>
                <a:cubicBezTo>
                  <a:pt x="4747" y="6360"/>
                  <a:pt x="4738" y="6367"/>
                  <a:pt x="4734" y="6377"/>
                </a:cubicBezTo>
                <a:lnTo>
                  <a:pt x="4648" y="6575"/>
                </a:lnTo>
                <a:lnTo>
                  <a:pt x="4452" y="6590"/>
                </a:lnTo>
                <a:cubicBezTo>
                  <a:pt x="4439" y="6591"/>
                  <a:pt x="4427" y="6598"/>
                  <a:pt x="4423" y="6611"/>
                </a:cubicBezTo>
                <a:cubicBezTo>
                  <a:pt x="4418" y="6624"/>
                  <a:pt x="4422" y="6637"/>
                  <a:pt x="4432" y="6647"/>
                </a:cubicBezTo>
                <a:lnTo>
                  <a:pt x="4523" y="6726"/>
                </a:lnTo>
                <a:lnTo>
                  <a:pt x="4343" y="6935"/>
                </a:lnTo>
                <a:cubicBezTo>
                  <a:pt x="4330" y="6949"/>
                  <a:pt x="4333" y="6970"/>
                  <a:pt x="4346" y="6981"/>
                </a:cubicBezTo>
                <a:lnTo>
                  <a:pt x="4428" y="7053"/>
                </a:lnTo>
                <a:lnTo>
                  <a:pt x="4272" y="7149"/>
                </a:lnTo>
                <a:lnTo>
                  <a:pt x="4164" y="7157"/>
                </a:lnTo>
                <a:cubicBezTo>
                  <a:pt x="4156" y="7158"/>
                  <a:pt x="4147" y="7162"/>
                  <a:pt x="4142" y="7168"/>
                </a:cubicBezTo>
                <a:lnTo>
                  <a:pt x="4058" y="7266"/>
                </a:lnTo>
                <a:lnTo>
                  <a:pt x="3961" y="7273"/>
                </a:lnTo>
                <a:cubicBezTo>
                  <a:pt x="3953" y="7274"/>
                  <a:pt x="3944" y="7278"/>
                  <a:pt x="3939" y="7284"/>
                </a:cubicBezTo>
                <a:lnTo>
                  <a:pt x="3853" y="7383"/>
                </a:lnTo>
                <a:lnTo>
                  <a:pt x="3650" y="7299"/>
                </a:lnTo>
                <a:cubicBezTo>
                  <a:pt x="3646" y="7297"/>
                  <a:pt x="3642" y="7296"/>
                  <a:pt x="3638" y="7296"/>
                </a:cubicBezTo>
                <a:cubicBezTo>
                  <a:pt x="3628" y="7296"/>
                  <a:pt x="3619" y="7301"/>
                  <a:pt x="3612" y="7308"/>
                </a:cubicBezTo>
                <a:lnTo>
                  <a:pt x="3512" y="7424"/>
                </a:lnTo>
                <a:cubicBezTo>
                  <a:pt x="3507" y="7430"/>
                  <a:pt x="3505" y="7438"/>
                  <a:pt x="3505" y="7446"/>
                </a:cubicBezTo>
                <a:lnTo>
                  <a:pt x="3518" y="7658"/>
                </a:lnTo>
                <a:cubicBezTo>
                  <a:pt x="3520" y="7667"/>
                  <a:pt x="3523" y="7674"/>
                  <a:pt x="3531" y="7680"/>
                </a:cubicBezTo>
                <a:cubicBezTo>
                  <a:pt x="3536" y="7684"/>
                  <a:pt x="3543" y="7688"/>
                  <a:pt x="3551" y="7688"/>
                </a:cubicBezTo>
                <a:cubicBezTo>
                  <a:pt x="3552" y="7688"/>
                  <a:pt x="3553" y="7688"/>
                  <a:pt x="3554" y="7688"/>
                </a:cubicBezTo>
                <a:lnTo>
                  <a:pt x="3846" y="7667"/>
                </a:lnTo>
                <a:lnTo>
                  <a:pt x="3859" y="7837"/>
                </a:lnTo>
                <a:lnTo>
                  <a:pt x="3766" y="7943"/>
                </a:lnTo>
                <a:cubicBezTo>
                  <a:pt x="3761" y="7949"/>
                  <a:pt x="3758" y="7957"/>
                  <a:pt x="3758" y="7966"/>
                </a:cubicBezTo>
                <a:lnTo>
                  <a:pt x="3772" y="8163"/>
                </a:lnTo>
                <a:lnTo>
                  <a:pt x="3680" y="8277"/>
                </a:lnTo>
                <a:cubicBezTo>
                  <a:pt x="3674" y="8284"/>
                  <a:pt x="3672" y="8292"/>
                  <a:pt x="3673" y="8300"/>
                </a:cubicBezTo>
                <a:cubicBezTo>
                  <a:pt x="3673" y="8310"/>
                  <a:pt x="3679" y="8318"/>
                  <a:pt x="3685" y="8323"/>
                </a:cubicBezTo>
                <a:lnTo>
                  <a:pt x="3736" y="8363"/>
                </a:lnTo>
                <a:lnTo>
                  <a:pt x="3710" y="8365"/>
                </a:lnTo>
                <a:cubicBezTo>
                  <a:pt x="3702" y="8366"/>
                  <a:pt x="3693" y="8370"/>
                  <a:pt x="3688" y="8376"/>
                </a:cubicBezTo>
                <a:cubicBezTo>
                  <a:pt x="3683" y="8383"/>
                  <a:pt x="3680" y="8391"/>
                  <a:pt x="3680" y="8399"/>
                </a:cubicBezTo>
                <a:lnTo>
                  <a:pt x="3716" y="8922"/>
                </a:lnTo>
                <a:lnTo>
                  <a:pt x="3633" y="9017"/>
                </a:lnTo>
                <a:lnTo>
                  <a:pt x="3546" y="9023"/>
                </a:lnTo>
                <a:cubicBezTo>
                  <a:pt x="3533" y="9024"/>
                  <a:pt x="3521" y="9033"/>
                  <a:pt x="3517" y="9045"/>
                </a:cubicBezTo>
                <a:cubicBezTo>
                  <a:pt x="3512" y="9058"/>
                  <a:pt x="3516" y="9071"/>
                  <a:pt x="3525" y="9080"/>
                </a:cubicBezTo>
                <a:lnTo>
                  <a:pt x="3624" y="9173"/>
                </a:lnTo>
                <a:lnTo>
                  <a:pt x="3631" y="9269"/>
                </a:lnTo>
                <a:cubicBezTo>
                  <a:pt x="3631" y="9278"/>
                  <a:pt x="3636" y="9287"/>
                  <a:pt x="3642" y="9293"/>
                </a:cubicBezTo>
                <a:lnTo>
                  <a:pt x="3747" y="9378"/>
                </a:lnTo>
                <a:lnTo>
                  <a:pt x="3762" y="9574"/>
                </a:lnTo>
                <a:cubicBezTo>
                  <a:pt x="3763" y="9583"/>
                  <a:pt x="3766" y="9590"/>
                  <a:pt x="3772" y="9596"/>
                </a:cubicBezTo>
                <a:lnTo>
                  <a:pt x="3890" y="9705"/>
                </a:lnTo>
                <a:lnTo>
                  <a:pt x="4005" y="9805"/>
                </a:lnTo>
                <a:cubicBezTo>
                  <a:pt x="4012" y="9810"/>
                  <a:pt x="4019" y="9813"/>
                  <a:pt x="4027" y="9813"/>
                </a:cubicBezTo>
                <a:cubicBezTo>
                  <a:pt x="4033" y="9813"/>
                  <a:pt x="4038" y="9812"/>
                  <a:pt x="4043" y="9809"/>
                </a:cubicBezTo>
                <a:lnTo>
                  <a:pt x="4208" y="9711"/>
                </a:lnTo>
                <a:lnTo>
                  <a:pt x="4220" y="9876"/>
                </a:lnTo>
                <a:cubicBezTo>
                  <a:pt x="4221" y="9885"/>
                  <a:pt x="4225" y="9892"/>
                  <a:pt x="4231" y="9897"/>
                </a:cubicBezTo>
                <a:lnTo>
                  <a:pt x="4341" y="9992"/>
                </a:lnTo>
                <a:lnTo>
                  <a:pt x="4453" y="10078"/>
                </a:lnTo>
                <a:lnTo>
                  <a:pt x="4468" y="10279"/>
                </a:lnTo>
                <a:cubicBezTo>
                  <a:pt x="4468" y="10289"/>
                  <a:pt x="4474" y="10299"/>
                  <a:pt x="4484" y="10305"/>
                </a:cubicBezTo>
                <a:cubicBezTo>
                  <a:pt x="4489" y="10308"/>
                  <a:pt x="4494" y="10309"/>
                  <a:pt x="4499" y="10309"/>
                </a:cubicBezTo>
                <a:cubicBezTo>
                  <a:pt x="4505" y="10309"/>
                  <a:pt x="4511" y="10307"/>
                  <a:pt x="4516" y="10305"/>
                </a:cubicBezTo>
                <a:lnTo>
                  <a:pt x="4672" y="10214"/>
                </a:lnTo>
                <a:lnTo>
                  <a:pt x="4683" y="10372"/>
                </a:lnTo>
                <a:cubicBezTo>
                  <a:pt x="4683" y="10382"/>
                  <a:pt x="4687" y="10390"/>
                  <a:pt x="4694" y="10395"/>
                </a:cubicBezTo>
                <a:lnTo>
                  <a:pt x="4792" y="10485"/>
                </a:lnTo>
                <a:lnTo>
                  <a:pt x="4619" y="10773"/>
                </a:lnTo>
                <a:lnTo>
                  <a:pt x="4535" y="10780"/>
                </a:lnTo>
                <a:cubicBezTo>
                  <a:pt x="4526" y="10781"/>
                  <a:pt x="4518" y="10784"/>
                  <a:pt x="4513" y="10791"/>
                </a:cubicBezTo>
                <a:lnTo>
                  <a:pt x="4405" y="10907"/>
                </a:lnTo>
                <a:cubicBezTo>
                  <a:pt x="4398" y="10914"/>
                  <a:pt x="4396" y="10923"/>
                  <a:pt x="4396" y="10932"/>
                </a:cubicBezTo>
                <a:lnTo>
                  <a:pt x="4403" y="11041"/>
                </a:lnTo>
                <a:cubicBezTo>
                  <a:pt x="4403" y="11052"/>
                  <a:pt x="4412" y="11063"/>
                  <a:pt x="4423" y="11068"/>
                </a:cubicBezTo>
                <a:lnTo>
                  <a:pt x="4587" y="11136"/>
                </a:lnTo>
                <a:lnTo>
                  <a:pt x="4433" y="11229"/>
                </a:lnTo>
                <a:cubicBezTo>
                  <a:pt x="4431" y="11230"/>
                  <a:pt x="4428" y="11233"/>
                  <a:pt x="4426" y="11235"/>
                </a:cubicBezTo>
                <a:lnTo>
                  <a:pt x="4332" y="11344"/>
                </a:lnTo>
                <a:cubicBezTo>
                  <a:pt x="4329" y="11346"/>
                  <a:pt x="4328" y="11350"/>
                  <a:pt x="4327" y="11353"/>
                </a:cubicBezTo>
                <a:lnTo>
                  <a:pt x="4250" y="11536"/>
                </a:lnTo>
                <a:lnTo>
                  <a:pt x="4168" y="11464"/>
                </a:lnTo>
                <a:cubicBezTo>
                  <a:pt x="4163" y="11460"/>
                  <a:pt x="4156" y="11457"/>
                  <a:pt x="4149" y="11457"/>
                </a:cubicBezTo>
                <a:cubicBezTo>
                  <a:pt x="4148" y="11457"/>
                  <a:pt x="4146" y="11457"/>
                  <a:pt x="4145" y="11457"/>
                </a:cubicBezTo>
                <a:lnTo>
                  <a:pt x="3927" y="11473"/>
                </a:lnTo>
                <a:cubicBezTo>
                  <a:pt x="3919" y="11474"/>
                  <a:pt x="3911" y="11478"/>
                  <a:pt x="3905" y="11484"/>
                </a:cubicBezTo>
                <a:cubicBezTo>
                  <a:pt x="3900" y="11491"/>
                  <a:pt x="3897" y="11499"/>
                  <a:pt x="3897" y="11507"/>
                </a:cubicBezTo>
                <a:lnTo>
                  <a:pt x="3912" y="11712"/>
                </a:lnTo>
                <a:lnTo>
                  <a:pt x="3736" y="11923"/>
                </a:lnTo>
                <a:lnTo>
                  <a:pt x="3648" y="11929"/>
                </a:lnTo>
                <a:lnTo>
                  <a:pt x="3432" y="11833"/>
                </a:lnTo>
                <a:cubicBezTo>
                  <a:pt x="3427" y="11831"/>
                  <a:pt x="3422" y="11830"/>
                  <a:pt x="3417" y="11830"/>
                </a:cubicBezTo>
                <a:cubicBezTo>
                  <a:pt x="3407" y="11830"/>
                  <a:pt x="3398" y="11834"/>
                  <a:pt x="3392" y="11842"/>
                </a:cubicBezTo>
                <a:lnTo>
                  <a:pt x="3292" y="11964"/>
                </a:lnTo>
                <a:cubicBezTo>
                  <a:pt x="3286" y="11974"/>
                  <a:pt x="3283" y="11985"/>
                  <a:pt x="3287" y="11995"/>
                </a:cubicBezTo>
                <a:cubicBezTo>
                  <a:pt x="3291" y="12006"/>
                  <a:pt x="3300" y="12014"/>
                  <a:pt x="3310" y="12016"/>
                </a:cubicBezTo>
                <a:lnTo>
                  <a:pt x="3564" y="12077"/>
                </a:lnTo>
                <a:lnTo>
                  <a:pt x="3424" y="12160"/>
                </a:lnTo>
                <a:cubicBezTo>
                  <a:pt x="3417" y="12163"/>
                  <a:pt x="3412" y="12171"/>
                  <a:pt x="3409" y="12179"/>
                </a:cubicBezTo>
                <a:cubicBezTo>
                  <a:pt x="3407" y="12187"/>
                  <a:pt x="3409" y="12196"/>
                  <a:pt x="3413" y="12204"/>
                </a:cubicBezTo>
                <a:lnTo>
                  <a:pt x="3532" y="12397"/>
                </a:lnTo>
                <a:lnTo>
                  <a:pt x="3546" y="12599"/>
                </a:lnTo>
                <a:lnTo>
                  <a:pt x="3456" y="12811"/>
                </a:lnTo>
                <a:cubicBezTo>
                  <a:pt x="3454" y="12816"/>
                  <a:pt x="3454" y="12821"/>
                  <a:pt x="3454" y="12826"/>
                </a:cubicBezTo>
                <a:lnTo>
                  <a:pt x="3460" y="12921"/>
                </a:lnTo>
                <a:lnTo>
                  <a:pt x="3367" y="13033"/>
                </a:lnTo>
                <a:cubicBezTo>
                  <a:pt x="3362" y="13040"/>
                  <a:pt x="3360" y="13048"/>
                  <a:pt x="3360" y="13056"/>
                </a:cubicBezTo>
                <a:lnTo>
                  <a:pt x="3374" y="13267"/>
                </a:lnTo>
                <a:cubicBezTo>
                  <a:pt x="3376" y="13276"/>
                  <a:pt x="3380" y="13285"/>
                  <a:pt x="3386" y="13290"/>
                </a:cubicBezTo>
                <a:lnTo>
                  <a:pt x="3477" y="13368"/>
                </a:lnTo>
                <a:lnTo>
                  <a:pt x="3398" y="13451"/>
                </a:lnTo>
                <a:cubicBezTo>
                  <a:pt x="3396" y="13454"/>
                  <a:pt x="3393" y="13457"/>
                  <a:pt x="3392" y="13462"/>
                </a:cubicBezTo>
                <a:lnTo>
                  <a:pt x="3298" y="13687"/>
                </a:lnTo>
                <a:cubicBezTo>
                  <a:pt x="3294" y="13698"/>
                  <a:pt x="3296" y="13709"/>
                  <a:pt x="3303" y="13719"/>
                </a:cubicBezTo>
                <a:cubicBezTo>
                  <a:pt x="3308" y="13727"/>
                  <a:pt x="3317" y="13733"/>
                  <a:pt x="3327" y="13733"/>
                </a:cubicBezTo>
                <a:cubicBezTo>
                  <a:pt x="3328" y="13733"/>
                  <a:pt x="3329" y="13732"/>
                  <a:pt x="3331" y="13732"/>
                </a:cubicBezTo>
                <a:lnTo>
                  <a:pt x="3407" y="13727"/>
                </a:lnTo>
                <a:lnTo>
                  <a:pt x="3411" y="13781"/>
                </a:lnTo>
                <a:lnTo>
                  <a:pt x="3319" y="13895"/>
                </a:lnTo>
                <a:lnTo>
                  <a:pt x="3219" y="14010"/>
                </a:lnTo>
                <a:cubicBezTo>
                  <a:pt x="3214" y="14016"/>
                  <a:pt x="3211" y="14025"/>
                  <a:pt x="3211" y="14034"/>
                </a:cubicBezTo>
                <a:lnTo>
                  <a:pt x="3226" y="14233"/>
                </a:lnTo>
                <a:lnTo>
                  <a:pt x="3042" y="14558"/>
                </a:lnTo>
                <a:cubicBezTo>
                  <a:pt x="3039" y="14563"/>
                  <a:pt x="3038" y="14570"/>
                  <a:pt x="3038" y="14577"/>
                </a:cubicBezTo>
                <a:lnTo>
                  <a:pt x="3058" y="14862"/>
                </a:lnTo>
                <a:lnTo>
                  <a:pt x="2689" y="14888"/>
                </a:lnTo>
                <a:lnTo>
                  <a:pt x="2684" y="14820"/>
                </a:lnTo>
                <a:cubicBezTo>
                  <a:pt x="2683" y="14808"/>
                  <a:pt x="2677" y="14797"/>
                  <a:pt x="2664" y="14792"/>
                </a:cubicBezTo>
                <a:lnTo>
                  <a:pt x="2446" y="14698"/>
                </a:lnTo>
                <a:cubicBezTo>
                  <a:pt x="2442" y="14696"/>
                  <a:pt x="2437" y="14695"/>
                  <a:pt x="2433" y="14695"/>
                </a:cubicBezTo>
                <a:cubicBezTo>
                  <a:pt x="2427" y="14695"/>
                  <a:pt x="2422" y="14697"/>
                  <a:pt x="2417" y="14701"/>
                </a:cubicBezTo>
                <a:lnTo>
                  <a:pt x="2206" y="14823"/>
                </a:lnTo>
                <a:cubicBezTo>
                  <a:pt x="2203" y="14825"/>
                  <a:pt x="2201" y="14827"/>
                  <a:pt x="2199" y="14829"/>
                </a:cubicBezTo>
                <a:lnTo>
                  <a:pt x="2097" y="14937"/>
                </a:lnTo>
                <a:cubicBezTo>
                  <a:pt x="2089" y="14947"/>
                  <a:pt x="2087" y="14962"/>
                  <a:pt x="2092" y="14973"/>
                </a:cubicBezTo>
                <a:cubicBezTo>
                  <a:pt x="2096" y="14984"/>
                  <a:pt x="2108" y="14992"/>
                  <a:pt x="2119" y="14992"/>
                </a:cubicBezTo>
                <a:cubicBezTo>
                  <a:pt x="2121" y="14992"/>
                  <a:pt x="2122" y="14992"/>
                  <a:pt x="2123" y="14992"/>
                </a:cubicBezTo>
                <a:lnTo>
                  <a:pt x="2157" y="14989"/>
                </a:lnTo>
                <a:lnTo>
                  <a:pt x="2113" y="15044"/>
                </a:lnTo>
                <a:lnTo>
                  <a:pt x="1910" y="15058"/>
                </a:lnTo>
                <a:cubicBezTo>
                  <a:pt x="1902" y="15060"/>
                  <a:pt x="1893" y="15063"/>
                  <a:pt x="1888" y="15070"/>
                </a:cubicBezTo>
                <a:lnTo>
                  <a:pt x="1794" y="15177"/>
                </a:lnTo>
                <a:cubicBezTo>
                  <a:pt x="1789" y="15185"/>
                  <a:pt x="1787" y="15192"/>
                  <a:pt x="1787" y="15201"/>
                </a:cubicBezTo>
                <a:lnTo>
                  <a:pt x="1821" y="15705"/>
                </a:lnTo>
                <a:lnTo>
                  <a:pt x="1649" y="15717"/>
                </a:lnTo>
                <a:lnTo>
                  <a:pt x="1544" y="15630"/>
                </a:lnTo>
                <a:cubicBezTo>
                  <a:pt x="1538" y="15626"/>
                  <a:pt x="1530" y="15623"/>
                  <a:pt x="1523" y="15623"/>
                </a:cubicBezTo>
                <a:cubicBezTo>
                  <a:pt x="1519" y="15623"/>
                  <a:pt x="1515" y="15624"/>
                  <a:pt x="1512" y="15625"/>
                </a:cubicBezTo>
                <a:lnTo>
                  <a:pt x="1217" y="15743"/>
                </a:lnTo>
                <a:lnTo>
                  <a:pt x="1117" y="15661"/>
                </a:lnTo>
                <a:cubicBezTo>
                  <a:pt x="1111" y="15655"/>
                  <a:pt x="1104" y="15653"/>
                  <a:pt x="1097" y="15653"/>
                </a:cubicBezTo>
                <a:cubicBezTo>
                  <a:pt x="1088" y="15653"/>
                  <a:pt x="1080" y="15656"/>
                  <a:pt x="1073" y="15664"/>
                </a:cubicBezTo>
                <a:lnTo>
                  <a:pt x="992" y="15750"/>
                </a:lnTo>
                <a:lnTo>
                  <a:pt x="926" y="15697"/>
                </a:lnTo>
                <a:lnTo>
                  <a:pt x="1021" y="15596"/>
                </a:lnTo>
                <a:cubicBezTo>
                  <a:pt x="1027" y="15589"/>
                  <a:pt x="1029" y="15581"/>
                  <a:pt x="1029" y="15572"/>
                </a:cubicBezTo>
                <a:lnTo>
                  <a:pt x="1006" y="15247"/>
                </a:lnTo>
                <a:cubicBezTo>
                  <a:pt x="1006" y="15238"/>
                  <a:pt x="1001" y="15228"/>
                  <a:pt x="993" y="15223"/>
                </a:cubicBezTo>
                <a:lnTo>
                  <a:pt x="889" y="15140"/>
                </a:lnTo>
                <a:lnTo>
                  <a:pt x="882" y="15039"/>
                </a:lnTo>
                <a:cubicBezTo>
                  <a:pt x="881" y="15030"/>
                  <a:pt x="877" y="15020"/>
                  <a:pt x="868" y="15015"/>
                </a:cubicBezTo>
                <a:lnTo>
                  <a:pt x="758" y="14932"/>
                </a:lnTo>
                <a:lnTo>
                  <a:pt x="745" y="14744"/>
                </a:lnTo>
                <a:lnTo>
                  <a:pt x="842" y="14644"/>
                </a:lnTo>
                <a:cubicBezTo>
                  <a:pt x="850" y="14638"/>
                  <a:pt x="852" y="14629"/>
                  <a:pt x="852" y="14619"/>
                </a:cubicBezTo>
                <a:lnTo>
                  <a:pt x="846" y="14544"/>
                </a:lnTo>
                <a:lnTo>
                  <a:pt x="922" y="14539"/>
                </a:lnTo>
                <a:cubicBezTo>
                  <a:pt x="940" y="14537"/>
                  <a:pt x="954" y="14521"/>
                  <a:pt x="952" y="14504"/>
                </a:cubicBezTo>
                <a:lnTo>
                  <a:pt x="936" y="14287"/>
                </a:lnTo>
                <a:cubicBezTo>
                  <a:pt x="936" y="14275"/>
                  <a:pt x="928" y="14263"/>
                  <a:pt x="915" y="14259"/>
                </a:cubicBezTo>
                <a:lnTo>
                  <a:pt x="705" y="14182"/>
                </a:lnTo>
                <a:lnTo>
                  <a:pt x="684" y="13878"/>
                </a:lnTo>
                <a:cubicBezTo>
                  <a:pt x="683" y="13869"/>
                  <a:pt x="679" y="13860"/>
                  <a:pt x="673" y="13855"/>
                </a:cubicBezTo>
                <a:cubicBezTo>
                  <a:pt x="666" y="13851"/>
                  <a:pt x="659" y="13848"/>
                  <a:pt x="652" y="13848"/>
                </a:cubicBezTo>
                <a:cubicBezTo>
                  <a:pt x="651" y="13848"/>
                  <a:pt x="650" y="13848"/>
                  <a:pt x="649" y="13848"/>
                </a:cubicBezTo>
                <a:lnTo>
                  <a:pt x="559" y="13854"/>
                </a:lnTo>
                <a:lnTo>
                  <a:pt x="456" y="13771"/>
                </a:lnTo>
                <a:lnTo>
                  <a:pt x="443" y="13589"/>
                </a:lnTo>
                <a:lnTo>
                  <a:pt x="542" y="13482"/>
                </a:lnTo>
                <a:cubicBezTo>
                  <a:pt x="549" y="13475"/>
                  <a:pt x="551" y="13467"/>
                  <a:pt x="551" y="13457"/>
                </a:cubicBezTo>
                <a:cubicBezTo>
                  <a:pt x="551" y="13448"/>
                  <a:pt x="546" y="13439"/>
                  <a:pt x="539" y="13433"/>
                </a:cubicBezTo>
                <a:lnTo>
                  <a:pt x="426" y="13343"/>
                </a:lnTo>
                <a:lnTo>
                  <a:pt x="383" y="12728"/>
                </a:lnTo>
                <a:lnTo>
                  <a:pt x="481" y="12511"/>
                </a:lnTo>
                <a:cubicBezTo>
                  <a:pt x="487" y="12496"/>
                  <a:pt x="483" y="12481"/>
                  <a:pt x="472" y="12472"/>
                </a:cubicBezTo>
                <a:lnTo>
                  <a:pt x="348" y="12371"/>
                </a:lnTo>
                <a:cubicBezTo>
                  <a:pt x="341" y="12366"/>
                  <a:pt x="332" y="12365"/>
                  <a:pt x="324" y="12365"/>
                </a:cubicBezTo>
                <a:cubicBezTo>
                  <a:pt x="314" y="12366"/>
                  <a:pt x="306" y="12371"/>
                  <a:pt x="301" y="12379"/>
                </a:cubicBezTo>
                <a:lnTo>
                  <a:pt x="268" y="12423"/>
                </a:lnTo>
                <a:lnTo>
                  <a:pt x="258" y="12293"/>
                </a:lnTo>
                <a:cubicBezTo>
                  <a:pt x="257" y="12277"/>
                  <a:pt x="243" y="12264"/>
                  <a:pt x="228" y="12264"/>
                </a:cubicBezTo>
                <a:cubicBezTo>
                  <a:pt x="226" y="12264"/>
                  <a:pt x="224" y="12264"/>
                  <a:pt x="223" y="12264"/>
                </a:cubicBezTo>
                <a:lnTo>
                  <a:pt x="148" y="12269"/>
                </a:lnTo>
                <a:lnTo>
                  <a:pt x="84" y="11371"/>
                </a:lnTo>
                <a:lnTo>
                  <a:pt x="121" y="11369"/>
                </a:lnTo>
                <a:lnTo>
                  <a:pt x="126" y="11444"/>
                </a:lnTo>
                <a:cubicBezTo>
                  <a:pt x="127" y="11452"/>
                  <a:pt x="129" y="11459"/>
                  <a:pt x="136" y="11464"/>
                </a:cubicBezTo>
                <a:lnTo>
                  <a:pt x="244" y="11568"/>
                </a:lnTo>
                <a:cubicBezTo>
                  <a:pt x="251" y="11574"/>
                  <a:pt x="261" y="11574"/>
                  <a:pt x="270" y="11574"/>
                </a:cubicBezTo>
                <a:cubicBezTo>
                  <a:pt x="279" y="11574"/>
                  <a:pt x="288" y="11568"/>
                  <a:pt x="295" y="11561"/>
                </a:cubicBezTo>
                <a:lnTo>
                  <a:pt x="391" y="11448"/>
                </a:lnTo>
                <a:cubicBezTo>
                  <a:pt x="397" y="11442"/>
                  <a:pt x="399" y="11433"/>
                  <a:pt x="399" y="11424"/>
                </a:cubicBezTo>
                <a:lnTo>
                  <a:pt x="383" y="11207"/>
                </a:lnTo>
                <a:cubicBezTo>
                  <a:pt x="382" y="11198"/>
                  <a:pt x="378" y="11190"/>
                  <a:pt x="372" y="11184"/>
                </a:cubicBezTo>
                <a:lnTo>
                  <a:pt x="280" y="11105"/>
                </a:lnTo>
                <a:lnTo>
                  <a:pt x="461" y="10897"/>
                </a:lnTo>
                <a:cubicBezTo>
                  <a:pt x="466" y="10891"/>
                  <a:pt x="470" y="10882"/>
                  <a:pt x="470" y="10874"/>
                </a:cubicBezTo>
                <a:lnTo>
                  <a:pt x="464" y="10793"/>
                </a:lnTo>
                <a:lnTo>
                  <a:pt x="556" y="10681"/>
                </a:lnTo>
                <a:cubicBezTo>
                  <a:pt x="561" y="10674"/>
                  <a:pt x="564" y="10666"/>
                  <a:pt x="564" y="10658"/>
                </a:cubicBezTo>
                <a:lnTo>
                  <a:pt x="558" y="10563"/>
                </a:lnTo>
                <a:lnTo>
                  <a:pt x="641" y="10473"/>
                </a:lnTo>
                <a:lnTo>
                  <a:pt x="845" y="10459"/>
                </a:lnTo>
                <a:cubicBezTo>
                  <a:pt x="860" y="10458"/>
                  <a:pt x="871" y="10448"/>
                  <a:pt x="876" y="10434"/>
                </a:cubicBezTo>
                <a:lnTo>
                  <a:pt x="954" y="10110"/>
                </a:lnTo>
                <a:cubicBezTo>
                  <a:pt x="955" y="10106"/>
                  <a:pt x="955" y="10104"/>
                  <a:pt x="955" y="10099"/>
                </a:cubicBezTo>
                <a:lnTo>
                  <a:pt x="917" y="9557"/>
                </a:lnTo>
                <a:cubicBezTo>
                  <a:pt x="917" y="9552"/>
                  <a:pt x="915" y="9547"/>
                  <a:pt x="913" y="9542"/>
                </a:cubicBezTo>
                <a:lnTo>
                  <a:pt x="801" y="9346"/>
                </a:lnTo>
                <a:lnTo>
                  <a:pt x="794" y="9262"/>
                </a:lnTo>
                <a:lnTo>
                  <a:pt x="1084" y="9033"/>
                </a:lnTo>
                <a:cubicBezTo>
                  <a:pt x="1091" y="9027"/>
                  <a:pt x="1096" y="9017"/>
                  <a:pt x="1095" y="9006"/>
                </a:cubicBezTo>
                <a:lnTo>
                  <a:pt x="1065" y="8579"/>
                </a:lnTo>
                <a:cubicBezTo>
                  <a:pt x="1065" y="8570"/>
                  <a:pt x="1060" y="8561"/>
                  <a:pt x="1054" y="8555"/>
                </a:cubicBezTo>
                <a:lnTo>
                  <a:pt x="940" y="8465"/>
                </a:lnTo>
                <a:lnTo>
                  <a:pt x="832" y="8365"/>
                </a:lnTo>
                <a:lnTo>
                  <a:pt x="819" y="8175"/>
                </a:lnTo>
                <a:lnTo>
                  <a:pt x="910" y="7965"/>
                </a:lnTo>
                <a:cubicBezTo>
                  <a:pt x="913" y="7960"/>
                  <a:pt x="913" y="7955"/>
                  <a:pt x="913" y="7949"/>
                </a:cubicBezTo>
                <a:lnTo>
                  <a:pt x="889" y="7623"/>
                </a:lnTo>
                <a:cubicBezTo>
                  <a:pt x="888" y="7615"/>
                  <a:pt x="884" y="7607"/>
                  <a:pt x="878" y="7602"/>
                </a:cubicBezTo>
                <a:lnTo>
                  <a:pt x="773" y="7509"/>
                </a:lnTo>
                <a:lnTo>
                  <a:pt x="752" y="7219"/>
                </a:lnTo>
                <a:lnTo>
                  <a:pt x="844" y="7113"/>
                </a:lnTo>
                <a:cubicBezTo>
                  <a:pt x="850" y="7107"/>
                  <a:pt x="852" y="7100"/>
                  <a:pt x="852" y="7090"/>
                </a:cubicBezTo>
                <a:lnTo>
                  <a:pt x="806" y="6454"/>
                </a:lnTo>
                <a:lnTo>
                  <a:pt x="894" y="6247"/>
                </a:lnTo>
                <a:lnTo>
                  <a:pt x="988" y="6132"/>
                </a:lnTo>
                <a:lnTo>
                  <a:pt x="1147" y="6043"/>
                </a:lnTo>
                <a:lnTo>
                  <a:pt x="1152" y="6093"/>
                </a:lnTo>
                <a:cubicBezTo>
                  <a:pt x="1153" y="6102"/>
                  <a:pt x="1157" y="6111"/>
                  <a:pt x="1163" y="6116"/>
                </a:cubicBezTo>
                <a:cubicBezTo>
                  <a:pt x="1168" y="6120"/>
                  <a:pt x="1175" y="6123"/>
                  <a:pt x="1183" y="6123"/>
                </a:cubicBezTo>
                <a:cubicBezTo>
                  <a:pt x="1184" y="6123"/>
                  <a:pt x="1185" y="6123"/>
                  <a:pt x="1186" y="6123"/>
                </a:cubicBezTo>
                <a:lnTo>
                  <a:pt x="1288" y="6116"/>
                </a:lnTo>
                <a:cubicBezTo>
                  <a:pt x="1297" y="6116"/>
                  <a:pt x="1305" y="6112"/>
                  <a:pt x="1310" y="6105"/>
                </a:cubicBezTo>
                <a:lnTo>
                  <a:pt x="1503" y="5897"/>
                </a:lnTo>
                <a:lnTo>
                  <a:pt x="1816" y="5874"/>
                </a:lnTo>
                <a:cubicBezTo>
                  <a:pt x="1825" y="5874"/>
                  <a:pt x="1835" y="5869"/>
                  <a:pt x="1840" y="5863"/>
                </a:cubicBezTo>
                <a:lnTo>
                  <a:pt x="1940" y="5739"/>
                </a:lnTo>
                <a:cubicBezTo>
                  <a:pt x="1949" y="5728"/>
                  <a:pt x="1949" y="5715"/>
                  <a:pt x="1943" y="5702"/>
                </a:cubicBezTo>
                <a:lnTo>
                  <a:pt x="1823" y="5499"/>
                </a:lnTo>
                <a:lnTo>
                  <a:pt x="1809" y="5298"/>
                </a:lnTo>
                <a:cubicBezTo>
                  <a:pt x="1807" y="5293"/>
                  <a:pt x="1805" y="5288"/>
                  <a:pt x="1803" y="5284"/>
                </a:cubicBezTo>
                <a:lnTo>
                  <a:pt x="1691" y="5101"/>
                </a:lnTo>
                <a:lnTo>
                  <a:pt x="1773" y="5000"/>
                </a:lnTo>
                <a:lnTo>
                  <a:pt x="1970" y="4887"/>
                </a:lnTo>
                <a:cubicBezTo>
                  <a:pt x="1980" y="4882"/>
                  <a:pt x="1987" y="4868"/>
                  <a:pt x="1986" y="4857"/>
                </a:cubicBezTo>
                <a:lnTo>
                  <a:pt x="1977" y="4754"/>
                </a:lnTo>
                <a:lnTo>
                  <a:pt x="2064" y="4432"/>
                </a:lnTo>
                <a:cubicBezTo>
                  <a:pt x="2065" y="4430"/>
                  <a:pt x="2065" y="4426"/>
                  <a:pt x="2065" y="4422"/>
                </a:cubicBezTo>
                <a:lnTo>
                  <a:pt x="2034" y="4003"/>
                </a:lnTo>
                <a:lnTo>
                  <a:pt x="2126" y="3912"/>
                </a:lnTo>
                <a:cubicBezTo>
                  <a:pt x="2128" y="3909"/>
                  <a:pt x="2131" y="3905"/>
                  <a:pt x="2132" y="3901"/>
                </a:cubicBezTo>
                <a:lnTo>
                  <a:pt x="2226" y="3677"/>
                </a:lnTo>
                <a:cubicBezTo>
                  <a:pt x="2229" y="3674"/>
                  <a:pt x="2229" y="3669"/>
                  <a:pt x="2229" y="3664"/>
                </a:cubicBezTo>
                <a:lnTo>
                  <a:pt x="2215" y="3461"/>
                </a:lnTo>
                <a:lnTo>
                  <a:pt x="2407" y="3352"/>
                </a:lnTo>
                <a:lnTo>
                  <a:pt x="2609" y="3230"/>
                </a:lnTo>
                <a:cubicBezTo>
                  <a:pt x="2611" y="3229"/>
                  <a:pt x="2612" y="3227"/>
                  <a:pt x="2615" y="3224"/>
                </a:cubicBezTo>
                <a:lnTo>
                  <a:pt x="2716" y="3117"/>
                </a:lnTo>
                <a:cubicBezTo>
                  <a:pt x="2724" y="3110"/>
                  <a:pt x="2726" y="3102"/>
                  <a:pt x="2726" y="3092"/>
                </a:cubicBezTo>
                <a:lnTo>
                  <a:pt x="2704" y="2786"/>
                </a:lnTo>
                <a:lnTo>
                  <a:pt x="2897" y="2665"/>
                </a:lnTo>
                <a:cubicBezTo>
                  <a:pt x="2899" y="2664"/>
                  <a:pt x="2902" y="2662"/>
                  <a:pt x="2903" y="2660"/>
                </a:cubicBezTo>
                <a:lnTo>
                  <a:pt x="3106" y="2441"/>
                </a:lnTo>
                <a:cubicBezTo>
                  <a:pt x="3112" y="2435"/>
                  <a:pt x="3115" y="2426"/>
                  <a:pt x="3115" y="2416"/>
                </a:cubicBezTo>
                <a:lnTo>
                  <a:pt x="3109" y="2322"/>
                </a:lnTo>
                <a:lnTo>
                  <a:pt x="3194" y="2216"/>
                </a:lnTo>
                <a:cubicBezTo>
                  <a:pt x="3203" y="2206"/>
                  <a:pt x="3204" y="2191"/>
                  <a:pt x="3197" y="2180"/>
                </a:cubicBezTo>
                <a:lnTo>
                  <a:pt x="3080" y="1970"/>
                </a:lnTo>
                <a:cubicBezTo>
                  <a:pt x="3078" y="1967"/>
                  <a:pt x="3075" y="1963"/>
                  <a:pt x="3073" y="1961"/>
                </a:cubicBezTo>
                <a:lnTo>
                  <a:pt x="2982" y="1889"/>
                </a:lnTo>
                <a:lnTo>
                  <a:pt x="3062" y="1797"/>
                </a:lnTo>
                <a:lnTo>
                  <a:pt x="3151" y="1687"/>
                </a:lnTo>
                <a:lnTo>
                  <a:pt x="3460" y="1447"/>
                </a:lnTo>
                <a:cubicBezTo>
                  <a:pt x="3469" y="1439"/>
                  <a:pt x="3474" y="1428"/>
                  <a:pt x="3473" y="1418"/>
                </a:cubicBezTo>
                <a:lnTo>
                  <a:pt x="3466" y="1326"/>
                </a:lnTo>
                <a:lnTo>
                  <a:pt x="3548" y="1126"/>
                </a:lnTo>
                <a:lnTo>
                  <a:pt x="3637" y="1120"/>
                </a:lnTo>
                <a:lnTo>
                  <a:pt x="3846" y="1203"/>
                </a:lnTo>
                <a:cubicBezTo>
                  <a:pt x="3850" y="1206"/>
                  <a:pt x="3853" y="1207"/>
                  <a:pt x="3857" y="1207"/>
                </a:cubicBezTo>
                <a:cubicBezTo>
                  <a:pt x="3858" y="1207"/>
                  <a:pt x="3859" y="1207"/>
                  <a:pt x="3861" y="1207"/>
                </a:cubicBezTo>
                <a:lnTo>
                  <a:pt x="3963" y="1199"/>
                </a:lnTo>
                <a:cubicBezTo>
                  <a:pt x="3970" y="1198"/>
                  <a:pt x="3979" y="1194"/>
                  <a:pt x="3985" y="1188"/>
                </a:cubicBezTo>
                <a:cubicBezTo>
                  <a:pt x="3990" y="1182"/>
                  <a:pt x="3992" y="1173"/>
                  <a:pt x="3992" y="1165"/>
                </a:cubicBezTo>
                <a:lnTo>
                  <a:pt x="3971" y="868"/>
                </a:lnTo>
                <a:lnTo>
                  <a:pt x="4143" y="771"/>
                </a:lnTo>
                <a:lnTo>
                  <a:pt x="4242" y="853"/>
                </a:lnTo>
                <a:cubicBezTo>
                  <a:pt x="4248" y="858"/>
                  <a:pt x="4255" y="860"/>
                  <a:pt x="4262" y="860"/>
                </a:cubicBezTo>
                <a:cubicBezTo>
                  <a:pt x="4263" y="860"/>
                  <a:pt x="4264" y="860"/>
                  <a:pt x="4266" y="860"/>
                </a:cubicBezTo>
                <a:lnTo>
                  <a:pt x="4374" y="853"/>
                </a:lnTo>
                <a:cubicBezTo>
                  <a:pt x="4381" y="850"/>
                  <a:pt x="4391" y="847"/>
                  <a:pt x="4396" y="840"/>
                </a:cubicBezTo>
                <a:cubicBezTo>
                  <a:pt x="4401" y="834"/>
                  <a:pt x="4403" y="826"/>
                  <a:pt x="4403" y="817"/>
                </a:cubicBezTo>
                <a:lnTo>
                  <a:pt x="4397" y="719"/>
                </a:lnTo>
                <a:lnTo>
                  <a:pt x="4465" y="429"/>
                </a:lnTo>
                <a:lnTo>
                  <a:pt x="4653" y="507"/>
                </a:lnTo>
                <a:cubicBezTo>
                  <a:pt x="4656" y="508"/>
                  <a:pt x="4658" y="508"/>
                  <a:pt x="4661" y="508"/>
                </a:cubicBezTo>
                <a:cubicBezTo>
                  <a:pt x="4669" y="508"/>
                  <a:pt x="4678" y="504"/>
                  <a:pt x="4684" y="500"/>
                </a:cubicBezTo>
                <a:cubicBezTo>
                  <a:pt x="4694" y="493"/>
                  <a:pt x="4699" y="479"/>
                  <a:pt x="4698" y="467"/>
                </a:cubicBezTo>
                <a:lnTo>
                  <a:pt x="4671" y="73"/>
                </a:lnTo>
                <a:lnTo>
                  <a:pt x="4846" y="61"/>
                </a:lnTo>
                <a:close/>
                <a:moveTo>
                  <a:pt x="4848" y="0"/>
                </a:moveTo>
                <a:cubicBezTo>
                  <a:pt x="4846" y="0"/>
                  <a:pt x="4845" y="1"/>
                  <a:pt x="4844" y="1"/>
                </a:cubicBezTo>
                <a:lnTo>
                  <a:pt x="4626" y="16"/>
                </a:lnTo>
                <a:cubicBezTo>
                  <a:pt x="4619" y="17"/>
                  <a:pt x="4609" y="22"/>
                  <a:pt x="4604" y="28"/>
                </a:cubicBezTo>
                <a:cubicBezTo>
                  <a:pt x="4599" y="35"/>
                  <a:pt x="4596" y="42"/>
                  <a:pt x="4596" y="52"/>
                </a:cubicBezTo>
                <a:lnTo>
                  <a:pt x="4624" y="433"/>
                </a:lnTo>
                <a:lnTo>
                  <a:pt x="4448" y="360"/>
                </a:lnTo>
                <a:cubicBezTo>
                  <a:pt x="4444" y="358"/>
                  <a:pt x="4440" y="358"/>
                  <a:pt x="4437" y="358"/>
                </a:cubicBezTo>
                <a:cubicBezTo>
                  <a:pt x="4431" y="358"/>
                  <a:pt x="4426" y="359"/>
                  <a:pt x="4421" y="361"/>
                </a:cubicBezTo>
                <a:cubicBezTo>
                  <a:pt x="4412" y="366"/>
                  <a:pt x="4406" y="375"/>
                  <a:pt x="4403" y="384"/>
                </a:cubicBezTo>
                <a:lnTo>
                  <a:pt x="4327" y="715"/>
                </a:lnTo>
                <a:cubicBezTo>
                  <a:pt x="4325" y="718"/>
                  <a:pt x="4325" y="720"/>
                  <a:pt x="4325" y="724"/>
                </a:cubicBezTo>
                <a:lnTo>
                  <a:pt x="4330" y="795"/>
                </a:lnTo>
                <a:lnTo>
                  <a:pt x="4268" y="798"/>
                </a:lnTo>
                <a:lnTo>
                  <a:pt x="4163" y="713"/>
                </a:lnTo>
                <a:cubicBezTo>
                  <a:pt x="4157" y="708"/>
                  <a:pt x="4149" y="705"/>
                  <a:pt x="4142" y="705"/>
                </a:cubicBezTo>
                <a:cubicBezTo>
                  <a:pt x="4136" y="705"/>
                  <a:pt x="4131" y="706"/>
                  <a:pt x="4126" y="709"/>
                </a:cubicBezTo>
                <a:lnTo>
                  <a:pt x="3917" y="826"/>
                </a:lnTo>
                <a:cubicBezTo>
                  <a:pt x="3905" y="833"/>
                  <a:pt x="3898" y="844"/>
                  <a:pt x="3900" y="858"/>
                </a:cubicBezTo>
                <a:lnTo>
                  <a:pt x="3919" y="1142"/>
                </a:lnTo>
                <a:lnTo>
                  <a:pt x="3857" y="1146"/>
                </a:lnTo>
                <a:lnTo>
                  <a:pt x="3647" y="1063"/>
                </a:lnTo>
                <a:cubicBezTo>
                  <a:pt x="3644" y="1061"/>
                  <a:pt x="3640" y="1060"/>
                  <a:pt x="3637" y="1060"/>
                </a:cubicBezTo>
                <a:cubicBezTo>
                  <a:pt x="3636" y="1060"/>
                  <a:pt x="3634" y="1060"/>
                  <a:pt x="3633" y="1061"/>
                </a:cubicBezTo>
                <a:lnTo>
                  <a:pt x="3516" y="1068"/>
                </a:lnTo>
                <a:cubicBezTo>
                  <a:pt x="3505" y="1068"/>
                  <a:pt x="3494" y="1076"/>
                  <a:pt x="3489" y="1088"/>
                </a:cubicBezTo>
                <a:lnTo>
                  <a:pt x="3396" y="1312"/>
                </a:lnTo>
                <a:cubicBezTo>
                  <a:pt x="3393" y="1316"/>
                  <a:pt x="3393" y="1321"/>
                  <a:pt x="3393" y="1326"/>
                </a:cubicBezTo>
                <a:lnTo>
                  <a:pt x="3401" y="1410"/>
                </a:lnTo>
                <a:lnTo>
                  <a:pt x="3099" y="1644"/>
                </a:lnTo>
                <a:lnTo>
                  <a:pt x="3005" y="1758"/>
                </a:lnTo>
                <a:lnTo>
                  <a:pt x="2903" y="1874"/>
                </a:lnTo>
                <a:cubicBezTo>
                  <a:pt x="2898" y="1880"/>
                  <a:pt x="2893" y="1890"/>
                  <a:pt x="2896" y="1899"/>
                </a:cubicBezTo>
                <a:cubicBezTo>
                  <a:pt x="2896" y="1907"/>
                  <a:pt x="2901" y="1916"/>
                  <a:pt x="2907" y="1921"/>
                </a:cubicBezTo>
                <a:lnTo>
                  <a:pt x="3017" y="2011"/>
                </a:lnTo>
                <a:lnTo>
                  <a:pt x="3120" y="2197"/>
                </a:lnTo>
                <a:lnTo>
                  <a:pt x="3039" y="2296"/>
                </a:lnTo>
                <a:cubicBezTo>
                  <a:pt x="3034" y="2302"/>
                  <a:pt x="3032" y="2311"/>
                  <a:pt x="3032" y="2319"/>
                </a:cubicBezTo>
                <a:lnTo>
                  <a:pt x="3038" y="2412"/>
                </a:lnTo>
                <a:lnTo>
                  <a:pt x="2849" y="2617"/>
                </a:lnTo>
                <a:lnTo>
                  <a:pt x="2643" y="2747"/>
                </a:lnTo>
                <a:cubicBezTo>
                  <a:pt x="2632" y="2754"/>
                  <a:pt x="2626" y="2765"/>
                  <a:pt x="2627" y="2777"/>
                </a:cubicBezTo>
                <a:lnTo>
                  <a:pt x="2649" y="3088"/>
                </a:lnTo>
                <a:lnTo>
                  <a:pt x="2560" y="3183"/>
                </a:lnTo>
                <a:lnTo>
                  <a:pt x="2365" y="3302"/>
                </a:lnTo>
                <a:lnTo>
                  <a:pt x="2154" y="3420"/>
                </a:lnTo>
                <a:cubicBezTo>
                  <a:pt x="2143" y="3426"/>
                  <a:pt x="2136" y="3438"/>
                  <a:pt x="2138" y="3451"/>
                </a:cubicBezTo>
                <a:lnTo>
                  <a:pt x="2153" y="3667"/>
                </a:lnTo>
                <a:lnTo>
                  <a:pt x="2066" y="3878"/>
                </a:lnTo>
                <a:lnTo>
                  <a:pt x="1969" y="3976"/>
                </a:lnTo>
                <a:cubicBezTo>
                  <a:pt x="1962" y="3982"/>
                  <a:pt x="1959" y="3992"/>
                  <a:pt x="1959" y="4000"/>
                </a:cubicBezTo>
                <a:lnTo>
                  <a:pt x="1990" y="4428"/>
                </a:lnTo>
                <a:lnTo>
                  <a:pt x="1903" y="4750"/>
                </a:lnTo>
                <a:cubicBezTo>
                  <a:pt x="1902" y="4753"/>
                  <a:pt x="1902" y="4756"/>
                  <a:pt x="1902" y="4760"/>
                </a:cubicBezTo>
                <a:lnTo>
                  <a:pt x="1908" y="4849"/>
                </a:lnTo>
                <a:lnTo>
                  <a:pt x="1725" y="4956"/>
                </a:lnTo>
                <a:cubicBezTo>
                  <a:pt x="1721" y="4958"/>
                  <a:pt x="1719" y="4961"/>
                  <a:pt x="1716" y="4963"/>
                </a:cubicBezTo>
                <a:lnTo>
                  <a:pt x="1616" y="5086"/>
                </a:lnTo>
                <a:cubicBezTo>
                  <a:pt x="1607" y="5096"/>
                  <a:pt x="1605" y="5112"/>
                  <a:pt x="1613" y="5124"/>
                </a:cubicBezTo>
                <a:lnTo>
                  <a:pt x="1733" y="5320"/>
                </a:lnTo>
                <a:lnTo>
                  <a:pt x="1747" y="5520"/>
                </a:lnTo>
                <a:cubicBezTo>
                  <a:pt x="1747" y="5525"/>
                  <a:pt x="1748" y="5531"/>
                  <a:pt x="1751" y="5535"/>
                </a:cubicBezTo>
                <a:lnTo>
                  <a:pt x="1863" y="5725"/>
                </a:lnTo>
                <a:lnTo>
                  <a:pt x="1787" y="5820"/>
                </a:lnTo>
                <a:lnTo>
                  <a:pt x="1475" y="5842"/>
                </a:lnTo>
                <a:cubicBezTo>
                  <a:pt x="1466" y="5843"/>
                  <a:pt x="1459" y="5846"/>
                  <a:pt x="1453" y="5852"/>
                </a:cubicBezTo>
                <a:lnTo>
                  <a:pt x="1259" y="6061"/>
                </a:lnTo>
                <a:lnTo>
                  <a:pt x="1201" y="6065"/>
                </a:lnTo>
                <a:lnTo>
                  <a:pt x="1196" y="5996"/>
                </a:lnTo>
                <a:cubicBezTo>
                  <a:pt x="1195" y="5986"/>
                  <a:pt x="1190" y="5975"/>
                  <a:pt x="1180" y="5970"/>
                </a:cubicBezTo>
                <a:cubicBezTo>
                  <a:pt x="1175" y="5967"/>
                  <a:pt x="1169" y="5966"/>
                  <a:pt x="1164" y="5966"/>
                </a:cubicBezTo>
                <a:cubicBezTo>
                  <a:pt x="1159" y="5966"/>
                  <a:pt x="1153" y="5967"/>
                  <a:pt x="1148" y="5970"/>
                </a:cubicBezTo>
                <a:lnTo>
                  <a:pt x="939" y="6087"/>
                </a:lnTo>
                <a:cubicBezTo>
                  <a:pt x="935" y="6090"/>
                  <a:pt x="933" y="6092"/>
                  <a:pt x="930" y="6095"/>
                </a:cubicBezTo>
                <a:lnTo>
                  <a:pt x="830" y="6217"/>
                </a:lnTo>
                <a:cubicBezTo>
                  <a:pt x="827" y="6220"/>
                  <a:pt x="826" y="6222"/>
                  <a:pt x="825" y="6225"/>
                </a:cubicBezTo>
                <a:lnTo>
                  <a:pt x="731" y="6444"/>
                </a:lnTo>
                <a:cubicBezTo>
                  <a:pt x="728" y="6449"/>
                  <a:pt x="728" y="6454"/>
                  <a:pt x="728" y="6459"/>
                </a:cubicBezTo>
                <a:lnTo>
                  <a:pt x="773" y="7090"/>
                </a:lnTo>
                <a:lnTo>
                  <a:pt x="680" y="7196"/>
                </a:lnTo>
                <a:cubicBezTo>
                  <a:pt x="675" y="7202"/>
                  <a:pt x="673" y="7210"/>
                  <a:pt x="673" y="7219"/>
                </a:cubicBezTo>
                <a:lnTo>
                  <a:pt x="694" y="7537"/>
                </a:lnTo>
                <a:cubicBezTo>
                  <a:pt x="695" y="7545"/>
                  <a:pt x="700" y="7554"/>
                  <a:pt x="706" y="7559"/>
                </a:cubicBezTo>
                <a:lnTo>
                  <a:pt x="811" y="7652"/>
                </a:lnTo>
                <a:lnTo>
                  <a:pt x="834" y="7956"/>
                </a:lnTo>
                <a:lnTo>
                  <a:pt x="742" y="8167"/>
                </a:lnTo>
                <a:cubicBezTo>
                  <a:pt x="740" y="8172"/>
                  <a:pt x="740" y="8177"/>
                  <a:pt x="740" y="8183"/>
                </a:cubicBezTo>
                <a:lnTo>
                  <a:pt x="754" y="8392"/>
                </a:lnTo>
                <a:cubicBezTo>
                  <a:pt x="755" y="8401"/>
                  <a:pt x="758" y="8409"/>
                  <a:pt x="764" y="8414"/>
                </a:cubicBezTo>
                <a:lnTo>
                  <a:pt x="883" y="8524"/>
                </a:lnTo>
                <a:lnTo>
                  <a:pt x="987" y="8607"/>
                </a:lnTo>
                <a:lnTo>
                  <a:pt x="1016" y="9003"/>
                </a:lnTo>
                <a:lnTo>
                  <a:pt x="727" y="9232"/>
                </a:lnTo>
                <a:cubicBezTo>
                  <a:pt x="719" y="9239"/>
                  <a:pt x="714" y="9250"/>
                  <a:pt x="715" y="9260"/>
                </a:cubicBezTo>
                <a:lnTo>
                  <a:pt x="723" y="9367"/>
                </a:lnTo>
                <a:cubicBezTo>
                  <a:pt x="723" y="9373"/>
                  <a:pt x="725" y="9378"/>
                  <a:pt x="727" y="9382"/>
                </a:cubicBezTo>
                <a:lnTo>
                  <a:pt x="839" y="9579"/>
                </a:lnTo>
                <a:lnTo>
                  <a:pt x="877" y="10109"/>
                </a:lnTo>
                <a:lnTo>
                  <a:pt x="805" y="10406"/>
                </a:lnTo>
                <a:lnTo>
                  <a:pt x="612" y="10419"/>
                </a:lnTo>
                <a:cubicBezTo>
                  <a:pt x="603" y="10419"/>
                  <a:pt x="596" y="10423"/>
                  <a:pt x="590" y="10430"/>
                </a:cubicBezTo>
                <a:lnTo>
                  <a:pt x="488" y="10539"/>
                </a:lnTo>
                <a:cubicBezTo>
                  <a:pt x="482" y="10546"/>
                  <a:pt x="480" y="10554"/>
                  <a:pt x="480" y="10564"/>
                </a:cubicBezTo>
                <a:lnTo>
                  <a:pt x="486" y="10659"/>
                </a:lnTo>
                <a:lnTo>
                  <a:pt x="394" y="10771"/>
                </a:lnTo>
                <a:cubicBezTo>
                  <a:pt x="388" y="10777"/>
                  <a:pt x="386" y="10787"/>
                  <a:pt x="386" y="10794"/>
                </a:cubicBezTo>
                <a:lnTo>
                  <a:pt x="390" y="10875"/>
                </a:lnTo>
                <a:lnTo>
                  <a:pt x="197" y="11098"/>
                </a:lnTo>
                <a:cubicBezTo>
                  <a:pt x="192" y="11104"/>
                  <a:pt x="189" y="11112"/>
                  <a:pt x="189" y="11121"/>
                </a:cubicBezTo>
                <a:cubicBezTo>
                  <a:pt x="190" y="11129"/>
                  <a:pt x="195" y="11138"/>
                  <a:pt x="201" y="11143"/>
                </a:cubicBezTo>
                <a:lnTo>
                  <a:pt x="306" y="11234"/>
                </a:lnTo>
                <a:lnTo>
                  <a:pt x="320" y="11424"/>
                </a:lnTo>
                <a:lnTo>
                  <a:pt x="249" y="11506"/>
                </a:lnTo>
                <a:lnTo>
                  <a:pt x="175" y="11436"/>
                </a:lnTo>
                <a:lnTo>
                  <a:pt x="169" y="11340"/>
                </a:lnTo>
                <a:cubicBezTo>
                  <a:pt x="167" y="11330"/>
                  <a:pt x="163" y="11323"/>
                  <a:pt x="156" y="11318"/>
                </a:cubicBezTo>
                <a:cubicBezTo>
                  <a:pt x="151" y="11313"/>
                  <a:pt x="143" y="11309"/>
                  <a:pt x="136" y="11309"/>
                </a:cubicBezTo>
                <a:cubicBezTo>
                  <a:pt x="135" y="11309"/>
                  <a:pt x="134" y="11309"/>
                  <a:pt x="133" y="11309"/>
                </a:cubicBezTo>
                <a:lnTo>
                  <a:pt x="32" y="11318"/>
                </a:lnTo>
                <a:cubicBezTo>
                  <a:pt x="13" y="11319"/>
                  <a:pt x="1" y="11334"/>
                  <a:pt x="2" y="11353"/>
                </a:cubicBezTo>
                <a:lnTo>
                  <a:pt x="70" y="12316"/>
                </a:lnTo>
                <a:cubicBezTo>
                  <a:pt x="71" y="12332"/>
                  <a:pt x="86" y="12346"/>
                  <a:pt x="101" y="12346"/>
                </a:cubicBezTo>
                <a:cubicBezTo>
                  <a:pt x="102" y="12346"/>
                  <a:pt x="104" y="12346"/>
                  <a:pt x="105" y="12345"/>
                </a:cubicBezTo>
                <a:lnTo>
                  <a:pt x="180" y="12340"/>
                </a:lnTo>
                <a:lnTo>
                  <a:pt x="194" y="12525"/>
                </a:lnTo>
                <a:cubicBezTo>
                  <a:pt x="195" y="12538"/>
                  <a:pt x="204" y="12550"/>
                  <a:pt x="217" y="12554"/>
                </a:cubicBezTo>
                <a:cubicBezTo>
                  <a:pt x="220" y="12555"/>
                  <a:pt x="223" y="12555"/>
                  <a:pt x="226" y="12555"/>
                </a:cubicBezTo>
                <a:cubicBezTo>
                  <a:pt x="236" y="12555"/>
                  <a:pt x="246" y="12550"/>
                  <a:pt x="252" y="12542"/>
                </a:cubicBezTo>
                <a:lnTo>
                  <a:pt x="319" y="12454"/>
                </a:lnTo>
                <a:lnTo>
                  <a:pt x="397" y="12517"/>
                </a:lnTo>
                <a:lnTo>
                  <a:pt x="305" y="12719"/>
                </a:lnTo>
                <a:cubicBezTo>
                  <a:pt x="303" y="12724"/>
                  <a:pt x="303" y="12730"/>
                  <a:pt x="303" y="12735"/>
                </a:cubicBezTo>
                <a:lnTo>
                  <a:pt x="348" y="13371"/>
                </a:lnTo>
                <a:cubicBezTo>
                  <a:pt x="348" y="13380"/>
                  <a:pt x="353" y="13390"/>
                  <a:pt x="360" y="13395"/>
                </a:cubicBezTo>
                <a:lnTo>
                  <a:pt x="456" y="13473"/>
                </a:lnTo>
                <a:lnTo>
                  <a:pt x="372" y="13564"/>
                </a:lnTo>
                <a:cubicBezTo>
                  <a:pt x="365" y="13571"/>
                  <a:pt x="362" y="13579"/>
                  <a:pt x="362" y="13589"/>
                </a:cubicBezTo>
                <a:lnTo>
                  <a:pt x="377" y="13800"/>
                </a:lnTo>
                <a:cubicBezTo>
                  <a:pt x="377" y="13808"/>
                  <a:pt x="382" y="13818"/>
                  <a:pt x="388" y="13823"/>
                </a:cubicBezTo>
                <a:lnTo>
                  <a:pt x="512" y="13923"/>
                </a:lnTo>
                <a:cubicBezTo>
                  <a:pt x="518" y="13927"/>
                  <a:pt x="524" y="13930"/>
                  <a:pt x="532" y="13930"/>
                </a:cubicBezTo>
                <a:cubicBezTo>
                  <a:pt x="533" y="13930"/>
                  <a:pt x="534" y="13930"/>
                  <a:pt x="535" y="13930"/>
                </a:cubicBezTo>
                <a:lnTo>
                  <a:pt x="604" y="13925"/>
                </a:lnTo>
                <a:lnTo>
                  <a:pt x="625" y="14217"/>
                </a:lnTo>
                <a:cubicBezTo>
                  <a:pt x="625" y="14230"/>
                  <a:pt x="634" y="14242"/>
                  <a:pt x="647" y="14246"/>
                </a:cubicBezTo>
                <a:lnTo>
                  <a:pt x="857" y="14323"/>
                </a:lnTo>
                <a:lnTo>
                  <a:pt x="868" y="14485"/>
                </a:lnTo>
                <a:lnTo>
                  <a:pt x="793" y="14490"/>
                </a:lnTo>
                <a:cubicBezTo>
                  <a:pt x="775" y="14492"/>
                  <a:pt x="762" y="14508"/>
                  <a:pt x="763" y="14526"/>
                </a:cubicBezTo>
                <a:lnTo>
                  <a:pt x="769" y="14619"/>
                </a:lnTo>
                <a:lnTo>
                  <a:pt x="673" y="14719"/>
                </a:lnTo>
                <a:cubicBezTo>
                  <a:pt x="665" y="14727"/>
                  <a:pt x="663" y="14735"/>
                  <a:pt x="663" y="14744"/>
                </a:cubicBezTo>
                <a:lnTo>
                  <a:pt x="679" y="14962"/>
                </a:lnTo>
                <a:cubicBezTo>
                  <a:pt x="680" y="14971"/>
                  <a:pt x="684" y="14980"/>
                  <a:pt x="691" y="14985"/>
                </a:cubicBezTo>
                <a:lnTo>
                  <a:pt x="803" y="15068"/>
                </a:lnTo>
                <a:lnTo>
                  <a:pt x="810" y="15170"/>
                </a:lnTo>
                <a:cubicBezTo>
                  <a:pt x="810" y="15179"/>
                  <a:pt x="815" y="15188"/>
                  <a:pt x="821" y="15193"/>
                </a:cubicBezTo>
                <a:lnTo>
                  <a:pt x="926" y="15276"/>
                </a:lnTo>
                <a:lnTo>
                  <a:pt x="946" y="15575"/>
                </a:lnTo>
                <a:lnTo>
                  <a:pt x="855" y="15680"/>
                </a:lnTo>
                <a:cubicBezTo>
                  <a:pt x="850" y="15687"/>
                  <a:pt x="845" y="15696"/>
                  <a:pt x="846" y="15705"/>
                </a:cubicBezTo>
                <a:cubicBezTo>
                  <a:pt x="846" y="15714"/>
                  <a:pt x="852" y="15722"/>
                  <a:pt x="858" y="15727"/>
                </a:cubicBezTo>
                <a:lnTo>
                  <a:pt x="975" y="15821"/>
                </a:lnTo>
                <a:cubicBezTo>
                  <a:pt x="981" y="15826"/>
                  <a:pt x="987" y="15828"/>
                  <a:pt x="995" y="15828"/>
                </a:cubicBezTo>
                <a:cubicBezTo>
                  <a:pt x="1003" y="15828"/>
                  <a:pt x="1012" y="15825"/>
                  <a:pt x="1026" y="15820"/>
                </a:cubicBezTo>
                <a:lnTo>
                  <a:pt x="1107" y="15732"/>
                </a:lnTo>
                <a:lnTo>
                  <a:pt x="1199" y="15807"/>
                </a:lnTo>
                <a:cubicBezTo>
                  <a:pt x="1205" y="15813"/>
                  <a:pt x="1212" y="15815"/>
                  <a:pt x="1219" y="15815"/>
                </a:cubicBezTo>
                <a:cubicBezTo>
                  <a:pt x="1223" y="15815"/>
                  <a:pt x="1227" y="15814"/>
                  <a:pt x="1232" y="15813"/>
                </a:cubicBezTo>
                <a:lnTo>
                  <a:pt x="1525" y="15696"/>
                </a:lnTo>
                <a:lnTo>
                  <a:pt x="1626" y="15778"/>
                </a:lnTo>
                <a:cubicBezTo>
                  <a:pt x="1632" y="15783"/>
                  <a:pt x="1638" y="15786"/>
                  <a:pt x="1645" y="15786"/>
                </a:cubicBezTo>
                <a:cubicBezTo>
                  <a:pt x="1646" y="15786"/>
                  <a:pt x="1648" y="15786"/>
                  <a:pt x="1649" y="15785"/>
                </a:cubicBezTo>
                <a:lnTo>
                  <a:pt x="1867" y="15770"/>
                </a:lnTo>
                <a:cubicBezTo>
                  <a:pt x="1874" y="15769"/>
                  <a:pt x="1883" y="15765"/>
                  <a:pt x="1889" y="15758"/>
                </a:cubicBezTo>
                <a:cubicBezTo>
                  <a:pt x="1894" y="15752"/>
                  <a:pt x="1897" y="15744"/>
                  <a:pt x="1897" y="15734"/>
                </a:cubicBezTo>
                <a:lnTo>
                  <a:pt x="1861" y="15213"/>
                </a:lnTo>
                <a:lnTo>
                  <a:pt x="1936" y="15125"/>
                </a:lnTo>
                <a:lnTo>
                  <a:pt x="2139" y="15112"/>
                </a:lnTo>
                <a:cubicBezTo>
                  <a:pt x="2148" y="15112"/>
                  <a:pt x="2157" y="15107"/>
                  <a:pt x="2163" y="15099"/>
                </a:cubicBezTo>
                <a:lnTo>
                  <a:pt x="2262" y="14976"/>
                </a:lnTo>
                <a:cubicBezTo>
                  <a:pt x="2272" y="14967"/>
                  <a:pt x="2273" y="14953"/>
                  <a:pt x="2267" y="14941"/>
                </a:cubicBezTo>
                <a:cubicBezTo>
                  <a:pt x="2260" y="14932"/>
                  <a:pt x="2251" y="14924"/>
                  <a:pt x="2240" y="14924"/>
                </a:cubicBezTo>
                <a:cubicBezTo>
                  <a:pt x="2239" y="14924"/>
                  <a:pt x="2237" y="14924"/>
                  <a:pt x="2235" y="14924"/>
                </a:cubicBezTo>
                <a:lnTo>
                  <a:pt x="2209" y="14925"/>
                </a:lnTo>
                <a:lnTo>
                  <a:pt x="2251" y="14881"/>
                </a:lnTo>
                <a:lnTo>
                  <a:pt x="2442" y="14768"/>
                </a:lnTo>
                <a:lnTo>
                  <a:pt x="2627" y="14847"/>
                </a:lnTo>
                <a:lnTo>
                  <a:pt x="2632" y="14928"/>
                </a:lnTo>
                <a:cubicBezTo>
                  <a:pt x="2633" y="14945"/>
                  <a:pt x="2649" y="14958"/>
                  <a:pt x="2663" y="14958"/>
                </a:cubicBezTo>
                <a:cubicBezTo>
                  <a:pt x="2665" y="14958"/>
                  <a:pt x="2666" y="14958"/>
                  <a:pt x="2668" y="14958"/>
                </a:cubicBezTo>
                <a:lnTo>
                  <a:pt x="3101" y="14926"/>
                </a:lnTo>
                <a:cubicBezTo>
                  <a:pt x="3118" y="14925"/>
                  <a:pt x="3132" y="14910"/>
                  <a:pt x="3131" y="14891"/>
                </a:cubicBezTo>
                <a:lnTo>
                  <a:pt x="3108" y="14584"/>
                </a:lnTo>
                <a:lnTo>
                  <a:pt x="3292" y="14259"/>
                </a:lnTo>
                <a:cubicBezTo>
                  <a:pt x="3294" y="14254"/>
                  <a:pt x="3295" y="14248"/>
                  <a:pt x="3295" y="14240"/>
                </a:cubicBezTo>
                <a:lnTo>
                  <a:pt x="3282" y="14046"/>
                </a:lnTo>
                <a:lnTo>
                  <a:pt x="3373" y="13938"/>
                </a:lnTo>
                <a:lnTo>
                  <a:pt x="3474" y="13816"/>
                </a:lnTo>
                <a:cubicBezTo>
                  <a:pt x="3480" y="13808"/>
                  <a:pt x="3482" y="13800"/>
                  <a:pt x="3482" y="13792"/>
                </a:cubicBezTo>
                <a:lnTo>
                  <a:pt x="3475" y="13692"/>
                </a:lnTo>
                <a:cubicBezTo>
                  <a:pt x="3474" y="13682"/>
                  <a:pt x="3470" y="13675"/>
                  <a:pt x="3464" y="13670"/>
                </a:cubicBezTo>
                <a:cubicBezTo>
                  <a:pt x="3457" y="13665"/>
                  <a:pt x="3451" y="13661"/>
                  <a:pt x="3443" y="13661"/>
                </a:cubicBezTo>
                <a:cubicBezTo>
                  <a:pt x="3442" y="13661"/>
                  <a:pt x="3441" y="13661"/>
                  <a:pt x="3440" y="13661"/>
                </a:cubicBezTo>
                <a:lnTo>
                  <a:pt x="3384" y="13666"/>
                </a:lnTo>
                <a:lnTo>
                  <a:pt x="3455" y="13494"/>
                </a:lnTo>
                <a:lnTo>
                  <a:pt x="3553" y="13390"/>
                </a:lnTo>
                <a:cubicBezTo>
                  <a:pt x="3559" y="13383"/>
                  <a:pt x="3561" y="13375"/>
                  <a:pt x="3561" y="13366"/>
                </a:cubicBezTo>
                <a:cubicBezTo>
                  <a:pt x="3560" y="13357"/>
                  <a:pt x="3556" y="13348"/>
                  <a:pt x="3549" y="13343"/>
                </a:cubicBezTo>
                <a:lnTo>
                  <a:pt x="3444" y="13250"/>
                </a:lnTo>
                <a:lnTo>
                  <a:pt x="3431" y="13067"/>
                </a:lnTo>
                <a:lnTo>
                  <a:pt x="3523" y="12954"/>
                </a:lnTo>
                <a:cubicBezTo>
                  <a:pt x="3529" y="12948"/>
                  <a:pt x="3532" y="12939"/>
                  <a:pt x="3532" y="12932"/>
                </a:cubicBezTo>
                <a:lnTo>
                  <a:pt x="3524" y="12832"/>
                </a:lnTo>
                <a:lnTo>
                  <a:pt x="3615" y="12620"/>
                </a:lnTo>
                <a:cubicBezTo>
                  <a:pt x="3617" y="12615"/>
                  <a:pt x="3617" y="12610"/>
                  <a:pt x="3617" y="12605"/>
                </a:cubicBezTo>
                <a:lnTo>
                  <a:pt x="3601" y="12387"/>
                </a:lnTo>
                <a:cubicBezTo>
                  <a:pt x="3600" y="12382"/>
                  <a:pt x="3599" y="12377"/>
                  <a:pt x="3596" y="12373"/>
                </a:cubicBezTo>
                <a:lnTo>
                  <a:pt x="3491" y="12200"/>
                </a:lnTo>
                <a:lnTo>
                  <a:pt x="3672" y="12093"/>
                </a:lnTo>
                <a:cubicBezTo>
                  <a:pt x="3684" y="12087"/>
                  <a:pt x="3690" y="12074"/>
                  <a:pt x="3688" y="12061"/>
                </a:cubicBezTo>
                <a:cubicBezTo>
                  <a:pt x="3685" y="12047"/>
                  <a:pt x="3675" y="12036"/>
                  <a:pt x="3663" y="12033"/>
                </a:cubicBezTo>
                <a:lnTo>
                  <a:pt x="3382" y="11967"/>
                </a:lnTo>
                <a:lnTo>
                  <a:pt x="3434" y="11905"/>
                </a:lnTo>
                <a:lnTo>
                  <a:pt x="3636" y="11994"/>
                </a:lnTo>
                <a:cubicBezTo>
                  <a:pt x="3640" y="11996"/>
                  <a:pt x="3643" y="11997"/>
                  <a:pt x="3647" y="11997"/>
                </a:cubicBezTo>
                <a:cubicBezTo>
                  <a:pt x="3648" y="11997"/>
                  <a:pt x="3650" y="11997"/>
                  <a:pt x="3651" y="11997"/>
                </a:cubicBezTo>
                <a:lnTo>
                  <a:pt x="3759" y="11989"/>
                </a:lnTo>
                <a:cubicBezTo>
                  <a:pt x="3767" y="11988"/>
                  <a:pt x="3776" y="11984"/>
                  <a:pt x="3782" y="11978"/>
                </a:cubicBezTo>
                <a:lnTo>
                  <a:pt x="3975" y="11746"/>
                </a:lnTo>
                <a:cubicBezTo>
                  <a:pt x="3980" y="11739"/>
                  <a:pt x="3983" y="11730"/>
                  <a:pt x="3983" y="11723"/>
                </a:cubicBezTo>
                <a:lnTo>
                  <a:pt x="3970" y="11537"/>
                </a:lnTo>
                <a:lnTo>
                  <a:pt x="4141" y="11526"/>
                </a:lnTo>
                <a:lnTo>
                  <a:pt x="4246" y="11619"/>
                </a:lnTo>
                <a:cubicBezTo>
                  <a:pt x="4251" y="11623"/>
                  <a:pt x="4259" y="11626"/>
                  <a:pt x="4266" y="11626"/>
                </a:cubicBezTo>
                <a:cubicBezTo>
                  <a:pt x="4269" y="11626"/>
                  <a:pt x="4271" y="11625"/>
                  <a:pt x="4274" y="11625"/>
                </a:cubicBezTo>
                <a:cubicBezTo>
                  <a:pt x="4283" y="11622"/>
                  <a:pt x="4293" y="11614"/>
                  <a:pt x="4297" y="11605"/>
                </a:cubicBezTo>
                <a:lnTo>
                  <a:pt x="4389" y="11385"/>
                </a:lnTo>
                <a:lnTo>
                  <a:pt x="4475" y="11285"/>
                </a:lnTo>
                <a:lnTo>
                  <a:pt x="4679" y="11163"/>
                </a:lnTo>
                <a:cubicBezTo>
                  <a:pt x="4690" y="11156"/>
                  <a:pt x="4697" y="11145"/>
                  <a:pt x="4695" y="11132"/>
                </a:cubicBezTo>
                <a:cubicBezTo>
                  <a:pt x="4695" y="11121"/>
                  <a:pt x="4687" y="11110"/>
                  <a:pt x="4676" y="11105"/>
                </a:cubicBezTo>
                <a:lnTo>
                  <a:pt x="4470" y="11020"/>
                </a:lnTo>
                <a:lnTo>
                  <a:pt x="4465" y="10945"/>
                </a:lnTo>
                <a:lnTo>
                  <a:pt x="4554" y="10849"/>
                </a:lnTo>
                <a:lnTo>
                  <a:pt x="4642" y="10843"/>
                </a:lnTo>
                <a:cubicBezTo>
                  <a:pt x="4652" y="10843"/>
                  <a:pt x="4662" y="10836"/>
                  <a:pt x="4668" y="10827"/>
                </a:cubicBezTo>
                <a:lnTo>
                  <a:pt x="4863" y="10500"/>
                </a:lnTo>
                <a:cubicBezTo>
                  <a:pt x="4871" y="10487"/>
                  <a:pt x="4869" y="10470"/>
                  <a:pt x="4856" y="10460"/>
                </a:cubicBezTo>
                <a:lnTo>
                  <a:pt x="4750" y="10361"/>
                </a:lnTo>
                <a:lnTo>
                  <a:pt x="4735" y="10163"/>
                </a:lnTo>
                <a:cubicBezTo>
                  <a:pt x="4735" y="10153"/>
                  <a:pt x="4729" y="10142"/>
                  <a:pt x="4719" y="10137"/>
                </a:cubicBezTo>
                <a:cubicBezTo>
                  <a:pt x="4714" y="10134"/>
                  <a:pt x="4709" y="10133"/>
                  <a:pt x="4703" y="10133"/>
                </a:cubicBezTo>
                <a:cubicBezTo>
                  <a:pt x="4698" y="10133"/>
                  <a:pt x="4693" y="10134"/>
                  <a:pt x="4687" y="10137"/>
                </a:cubicBezTo>
                <a:lnTo>
                  <a:pt x="4531" y="10229"/>
                </a:lnTo>
                <a:lnTo>
                  <a:pt x="4520" y="10063"/>
                </a:lnTo>
                <a:cubicBezTo>
                  <a:pt x="4518" y="10054"/>
                  <a:pt x="4515" y="10044"/>
                  <a:pt x="4506" y="10039"/>
                </a:cubicBezTo>
                <a:lnTo>
                  <a:pt x="4384" y="9947"/>
                </a:lnTo>
                <a:lnTo>
                  <a:pt x="4287" y="9862"/>
                </a:lnTo>
                <a:lnTo>
                  <a:pt x="4272" y="9659"/>
                </a:lnTo>
                <a:cubicBezTo>
                  <a:pt x="4272" y="9649"/>
                  <a:pt x="4266" y="9638"/>
                  <a:pt x="4255" y="9633"/>
                </a:cubicBezTo>
                <a:cubicBezTo>
                  <a:pt x="4252" y="9631"/>
                  <a:pt x="4247" y="9630"/>
                  <a:pt x="4243" y="9630"/>
                </a:cubicBezTo>
                <a:cubicBezTo>
                  <a:pt x="4236" y="9630"/>
                  <a:pt x="4230" y="9632"/>
                  <a:pt x="4224" y="9635"/>
                </a:cubicBezTo>
                <a:lnTo>
                  <a:pt x="4033" y="9746"/>
                </a:lnTo>
                <a:lnTo>
                  <a:pt x="3935" y="9662"/>
                </a:lnTo>
                <a:lnTo>
                  <a:pt x="3827" y="9562"/>
                </a:lnTo>
                <a:lnTo>
                  <a:pt x="3813" y="9365"/>
                </a:lnTo>
                <a:cubicBezTo>
                  <a:pt x="3813" y="9356"/>
                  <a:pt x="3808" y="9347"/>
                  <a:pt x="3801" y="9341"/>
                </a:cubicBezTo>
                <a:lnTo>
                  <a:pt x="3695" y="9256"/>
                </a:lnTo>
                <a:lnTo>
                  <a:pt x="3689" y="9161"/>
                </a:lnTo>
                <a:cubicBezTo>
                  <a:pt x="3688" y="9152"/>
                  <a:pt x="3685" y="9144"/>
                  <a:pt x="3679" y="9138"/>
                </a:cubicBezTo>
                <a:lnTo>
                  <a:pt x="3625" y="9088"/>
                </a:lnTo>
                <a:lnTo>
                  <a:pt x="3651" y="9086"/>
                </a:lnTo>
                <a:cubicBezTo>
                  <a:pt x="3661" y="9085"/>
                  <a:pt x="3668" y="9081"/>
                  <a:pt x="3673" y="9075"/>
                </a:cubicBezTo>
                <a:lnTo>
                  <a:pt x="3773" y="8959"/>
                </a:lnTo>
                <a:cubicBezTo>
                  <a:pt x="3778" y="8953"/>
                  <a:pt x="3782" y="8945"/>
                  <a:pt x="3782" y="8935"/>
                </a:cubicBezTo>
                <a:lnTo>
                  <a:pt x="3746" y="8432"/>
                </a:lnTo>
                <a:lnTo>
                  <a:pt x="3822" y="8427"/>
                </a:lnTo>
                <a:cubicBezTo>
                  <a:pt x="3835" y="8425"/>
                  <a:pt x="3846" y="8417"/>
                  <a:pt x="3850" y="8403"/>
                </a:cubicBezTo>
                <a:cubicBezTo>
                  <a:pt x="3854" y="8391"/>
                  <a:pt x="3850" y="8376"/>
                  <a:pt x="3840" y="8368"/>
                </a:cubicBezTo>
                <a:lnTo>
                  <a:pt x="3750" y="8295"/>
                </a:lnTo>
                <a:lnTo>
                  <a:pt x="3829" y="8196"/>
                </a:lnTo>
                <a:cubicBezTo>
                  <a:pt x="3835" y="8190"/>
                  <a:pt x="3838" y="8181"/>
                  <a:pt x="3838" y="8173"/>
                </a:cubicBezTo>
                <a:lnTo>
                  <a:pt x="3823" y="7977"/>
                </a:lnTo>
                <a:lnTo>
                  <a:pt x="3916" y="7872"/>
                </a:lnTo>
                <a:cubicBezTo>
                  <a:pt x="3921" y="7866"/>
                  <a:pt x="3923" y="7858"/>
                  <a:pt x="3923" y="7849"/>
                </a:cubicBezTo>
                <a:lnTo>
                  <a:pt x="3908" y="7632"/>
                </a:lnTo>
                <a:cubicBezTo>
                  <a:pt x="3907" y="7622"/>
                  <a:pt x="3902" y="7615"/>
                  <a:pt x="3896" y="7610"/>
                </a:cubicBezTo>
                <a:cubicBezTo>
                  <a:pt x="3891" y="7605"/>
                  <a:pt x="3882" y="7601"/>
                  <a:pt x="3875" y="7601"/>
                </a:cubicBezTo>
                <a:cubicBezTo>
                  <a:pt x="3874" y="7601"/>
                  <a:pt x="3873" y="7601"/>
                  <a:pt x="3872" y="7602"/>
                </a:cubicBezTo>
                <a:lnTo>
                  <a:pt x="3580" y="7622"/>
                </a:lnTo>
                <a:lnTo>
                  <a:pt x="3568" y="7459"/>
                </a:lnTo>
                <a:lnTo>
                  <a:pt x="3645" y="7370"/>
                </a:lnTo>
                <a:lnTo>
                  <a:pt x="3848" y="7455"/>
                </a:lnTo>
                <a:cubicBezTo>
                  <a:pt x="3852" y="7456"/>
                  <a:pt x="3856" y="7457"/>
                  <a:pt x="3860" y="7457"/>
                </a:cubicBezTo>
                <a:cubicBezTo>
                  <a:pt x="3869" y="7457"/>
                  <a:pt x="3879" y="7453"/>
                  <a:pt x="3886" y="7445"/>
                </a:cubicBezTo>
                <a:lnTo>
                  <a:pt x="3978" y="7340"/>
                </a:lnTo>
                <a:lnTo>
                  <a:pt x="4074" y="7334"/>
                </a:lnTo>
                <a:cubicBezTo>
                  <a:pt x="4082" y="7332"/>
                  <a:pt x="4091" y="7329"/>
                  <a:pt x="4096" y="7322"/>
                </a:cubicBezTo>
                <a:lnTo>
                  <a:pt x="4181" y="7225"/>
                </a:lnTo>
                <a:lnTo>
                  <a:pt x="4283" y="7216"/>
                </a:lnTo>
                <a:cubicBezTo>
                  <a:pt x="4289" y="7215"/>
                  <a:pt x="4294" y="7214"/>
                  <a:pt x="4298" y="7211"/>
                </a:cubicBezTo>
                <a:lnTo>
                  <a:pt x="4500" y="7087"/>
                </a:lnTo>
                <a:cubicBezTo>
                  <a:pt x="4509" y="7082"/>
                  <a:pt x="4515" y="7074"/>
                  <a:pt x="4516" y="7063"/>
                </a:cubicBezTo>
                <a:cubicBezTo>
                  <a:pt x="4516" y="7053"/>
                  <a:pt x="4511" y="7042"/>
                  <a:pt x="4504" y="7035"/>
                </a:cubicBezTo>
                <a:lnTo>
                  <a:pt x="4413" y="6956"/>
                </a:lnTo>
                <a:lnTo>
                  <a:pt x="4594" y="6747"/>
                </a:lnTo>
                <a:cubicBezTo>
                  <a:pt x="4605" y="6733"/>
                  <a:pt x="4603" y="6712"/>
                  <a:pt x="4590" y="6701"/>
                </a:cubicBezTo>
                <a:lnTo>
                  <a:pt x="4533" y="6652"/>
                </a:lnTo>
                <a:lnTo>
                  <a:pt x="4672" y="6642"/>
                </a:lnTo>
                <a:cubicBezTo>
                  <a:pt x="4683" y="6640"/>
                  <a:pt x="4694" y="6633"/>
                  <a:pt x="4699" y="6622"/>
                </a:cubicBezTo>
                <a:lnTo>
                  <a:pt x="4775" y="6447"/>
                </a:lnTo>
                <a:lnTo>
                  <a:pt x="4850" y="6518"/>
                </a:lnTo>
                <a:cubicBezTo>
                  <a:pt x="4856" y="6524"/>
                  <a:pt x="4864" y="6527"/>
                  <a:pt x="4872" y="6527"/>
                </a:cubicBezTo>
                <a:cubicBezTo>
                  <a:pt x="4878" y="6527"/>
                  <a:pt x="4884" y="6525"/>
                  <a:pt x="4889" y="6522"/>
                </a:cubicBezTo>
                <a:lnTo>
                  <a:pt x="5099" y="6398"/>
                </a:lnTo>
                <a:cubicBezTo>
                  <a:pt x="5108" y="6393"/>
                  <a:pt x="5113" y="6383"/>
                  <a:pt x="5114" y="6373"/>
                </a:cubicBezTo>
                <a:cubicBezTo>
                  <a:pt x="5115" y="6363"/>
                  <a:pt x="5111" y="6352"/>
                  <a:pt x="5104" y="6346"/>
                </a:cubicBezTo>
                <a:lnTo>
                  <a:pt x="5016" y="6265"/>
                </a:lnTo>
                <a:lnTo>
                  <a:pt x="5083" y="6185"/>
                </a:lnTo>
                <a:lnTo>
                  <a:pt x="5178" y="6178"/>
                </a:lnTo>
                <a:cubicBezTo>
                  <a:pt x="5183" y="6178"/>
                  <a:pt x="5188" y="6176"/>
                  <a:pt x="5192" y="6174"/>
                </a:cubicBezTo>
                <a:lnTo>
                  <a:pt x="5402" y="6050"/>
                </a:lnTo>
                <a:cubicBezTo>
                  <a:pt x="5412" y="6044"/>
                  <a:pt x="5418" y="6033"/>
                  <a:pt x="5417" y="6020"/>
                </a:cubicBezTo>
                <a:lnTo>
                  <a:pt x="5389" y="5609"/>
                </a:lnTo>
                <a:lnTo>
                  <a:pt x="5470" y="5410"/>
                </a:lnTo>
                <a:lnTo>
                  <a:pt x="5552" y="5405"/>
                </a:lnTo>
                <a:cubicBezTo>
                  <a:pt x="5563" y="5405"/>
                  <a:pt x="5573" y="5397"/>
                  <a:pt x="5579" y="5385"/>
                </a:cubicBezTo>
                <a:lnTo>
                  <a:pt x="5670" y="5165"/>
                </a:lnTo>
                <a:lnTo>
                  <a:pt x="5767" y="5054"/>
                </a:lnTo>
                <a:cubicBezTo>
                  <a:pt x="5772" y="5046"/>
                  <a:pt x="5775" y="5038"/>
                  <a:pt x="5775" y="5029"/>
                </a:cubicBezTo>
                <a:cubicBezTo>
                  <a:pt x="5775" y="5019"/>
                  <a:pt x="5770" y="5012"/>
                  <a:pt x="5764" y="5007"/>
                </a:cubicBezTo>
                <a:lnTo>
                  <a:pt x="5658" y="4920"/>
                </a:lnTo>
                <a:lnTo>
                  <a:pt x="5621" y="4406"/>
                </a:lnTo>
                <a:lnTo>
                  <a:pt x="5713" y="4307"/>
                </a:lnTo>
                <a:cubicBezTo>
                  <a:pt x="5719" y="4301"/>
                  <a:pt x="5722" y="4292"/>
                  <a:pt x="5722" y="4283"/>
                </a:cubicBezTo>
                <a:lnTo>
                  <a:pt x="5708" y="4080"/>
                </a:lnTo>
                <a:lnTo>
                  <a:pt x="5791" y="3983"/>
                </a:lnTo>
                <a:lnTo>
                  <a:pt x="5996" y="3969"/>
                </a:lnTo>
                <a:cubicBezTo>
                  <a:pt x="6005" y="3968"/>
                  <a:pt x="6014" y="3964"/>
                  <a:pt x="6019" y="3957"/>
                </a:cubicBezTo>
                <a:cubicBezTo>
                  <a:pt x="6024" y="3951"/>
                  <a:pt x="6026" y="3943"/>
                  <a:pt x="6026" y="3934"/>
                </a:cubicBezTo>
                <a:lnTo>
                  <a:pt x="5991" y="3438"/>
                </a:lnTo>
                <a:lnTo>
                  <a:pt x="6046" y="3435"/>
                </a:lnTo>
                <a:lnTo>
                  <a:pt x="6151" y="3520"/>
                </a:lnTo>
                <a:cubicBezTo>
                  <a:pt x="6158" y="3525"/>
                  <a:pt x="6165" y="3527"/>
                  <a:pt x="6173" y="3527"/>
                </a:cubicBezTo>
                <a:cubicBezTo>
                  <a:pt x="6182" y="3527"/>
                  <a:pt x="6191" y="3523"/>
                  <a:pt x="6197" y="3516"/>
                </a:cubicBezTo>
                <a:lnTo>
                  <a:pt x="6376" y="3310"/>
                </a:lnTo>
                <a:lnTo>
                  <a:pt x="6469" y="3394"/>
                </a:lnTo>
                <a:cubicBezTo>
                  <a:pt x="6475" y="3400"/>
                  <a:pt x="6483" y="3404"/>
                  <a:pt x="6491" y="3404"/>
                </a:cubicBezTo>
                <a:cubicBezTo>
                  <a:pt x="6492" y="3404"/>
                  <a:pt x="6493" y="3404"/>
                  <a:pt x="6494" y="3403"/>
                </a:cubicBezTo>
                <a:lnTo>
                  <a:pt x="6697" y="3389"/>
                </a:lnTo>
                <a:lnTo>
                  <a:pt x="6796" y="3474"/>
                </a:lnTo>
                <a:cubicBezTo>
                  <a:pt x="6801" y="3479"/>
                  <a:pt x="6809" y="3483"/>
                  <a:pt x="6816" y="3483"/>
                </a:cubicBezTo>
                <a:cubicBezTo>
                  <a:pt x="6817" y="3483"/>
                  <a:pt x="6818" y="3483"/>
                  <a:pt x="6819" y="3483"/>
                </a:cubicBezTo>
                <a:cubicBezTo>
                  <a:pt x="6827" y="3482"/>
                  <a:pt x="6836" y="3477"/>
                  <a:pt x="6842" y="3471"/>
                </a:cubicBezTo>
                <a:lnTo>
                  <a:pt x="6935" y="3362"/>
                </a:lnTo>
                <a:cubicBezTo>
                  <a:pt x="6941" y="3355"/>
                  <a:pt x="6943" y="3347"/>
                  <a:pt x="6943" y="3338"/>
                </a:cubicBezTo>
                <a:lnTo>
                  <a:pt x="6927" y="3114"/>
                </a:lnTo>
                <a:cubicBezTo>
                  <a:pt x="6927" y="3105"/>
                  <a:pt x="6922" y="3096"/>
                  <a:pt x="6916" y="3091"/>
                </a:cubicBezTo>
                <a:lnTo>
                  <a:pt x="6805" y="2999"/>
                </a:lnTo>
                <a:lnTo>
                  <a:pt x="6697" y="2810"/>
                </a:lnTo>
                <a:lnTo>
                  <a:pt x="6661" y="2287"/>
                </a:lnTo>
                <a:lnTo>
                  <a:pt x="6745" y="2188"/>
                </a:lnTo>
                <a:cubicBezTo>
                  <a:pt x="6756" y="2175"/>
                  <a:pt x="6755" y="2155"/>
                  <a:pt x="6743" y="2144"/>
                </a:cubicBezTo>
                <a:lnTo>
                  <a:pt x="6644" y="2051"/>
                </a:lnTo>
                <a:lnTo>
                  <a:pt x="6637" y="1954"/>
                </a:lnTo>
                <a:cubicBezTo>
                  <a:pt x="6636" y="1946"/>
                  <a:pt x="6631" y="1937"/>
                  <a:pt x="6625" y="1932"/>
                </a:cubicBezTo>
                <a:lnTo>
                  <a:pt x="6520" y="1840"/>
                </a:lnTo>
                <a:lnTo>
                  <a:pt x="6498" y="1534"/>
                </a:lnTo>
                <a:cubicBezTo>
                  <a:pt x="6496" y="1517"/>
                  <a:pt x="6481" y="1504"/>
                  <a:pt x="6467" y="1504"/>
                </a:cubicBezTo>
                <a:cubicBezTo>
                  <a:pt x="6466" y="1504"/>
                  <a:pt x="6464" y="1504"/>
                  <a:pt x="6463" y="1504"/>
                </a:cubicBezTo>
                <a:lnTo>
                  <a:pt x="6324" y="1515"/>
                </a:lnTo>
                <a:lnTo>
                  <a:pt x="6374" y="1457"/>
                </a:lnTo>
                <a:cubicBezTo>
                  <a:pt x="6379" y="1451"/>
                  <a:pt x="6381" y="1443"/>
                  <a:pt x="6381" y="1433"/>
                </a:cubicBezTo>
                <a:lnTo>
                  <a:pt x="6350" y="1000"/>
                </a:lnTo>
                <a:cubicBezTo>
                  <a:pt x="6350" y="991"/>
                  <a:pt x="6345" y="983"/>
                  <a:pt x="6339" y="977"/>
                </a:cubicBezTo>
                <a:lnTo>
                  <a:pt x="6235" y="894"/>
                </a:lnTo>
                <a:lnTo>
                  <a:pt x="6220" y="691"/>
                </a:lnTo>
                <a:cubicBezTo>
                  <a:pt x="6219" y="674"/>
                  <a:pt x="6204" y="660"/>
                  <a:pt x="6190" y="660"/>
                </a:cubicBezTo>
                <a:cubicBezTo>
                  <a:pt x="6189" y="660"/>
                  <a:pt x="6187" y="661"/>
                  <a:pt x="6186" y="661"/>
                </a:cubicBezTo>
                <a:lnTo>
                  <a:pt x="6084" y="667"/>
                </a:lnTo>
                <a:lnTo>
                  <a:pt x="5866" y="584"/>
                </a:lnTo>
                <a:lnTo>
                  <a:pt x="5650" y="484"/>
                </a:lnTo>
                <a:cubicBezTo>
                  <a:pt x="5646" y="482"/>
                  <a:pt x="5642" y="480"/>
                  <a:pt x="5638" y="480"/>
                </a:cubicBezTo>
                <a:cubicBezTo>
                  <a:pt x="5636" y="480"/>
                  <a:pt x="5635" y="481"/>
                  <a:pt x="5634" y="481"/>
                </a:cubicBezTo>
                <a:lnTo>
                  <a:pt x="5543" y="488"/>
                </a:lnTo>
                <a:lnTo>
                  <a:pt x="5432" y="402"/>
                </a:lnTo>
                <a:cubicBezTo>
                  <a:pt x="5427" y="397"/>
                  <a:pt x="5420" y="395"/>
                  <a:pt x="5414" y="395"/>
                </a:cubicBezTo>
                <a:cubicBezTo>
                  <a:pt x="5412" y="395"/>
                  <a:pt x="5411" y="395"/>
                  <a:pt x="5410" y="395"/>
                </a:cubicBezTo>
                <a:lnTo>
                  <a:pt x="5334" y="401"/>
                </a:lnTo>
                <a:lnTo>
                  <a:pt x="5322" y="225"/>
                </a:lnTo>
                <a:cubicBezTo>
                  <a:pt x="5319" y="213"/>
                  <a:pt x="5313" y="203"/>
                  <a:pt x="5302" y="198"/>
                </a:cubicBezTo>
                <a:lnTo>
                  <a:pt x="4859" y="4"/>
                </a:lnTo>
                <a:cubicBezTo>
                  <a:pt x="4855" y="2"/>
                  <a:pt x="4851" y="0"/>
                  <a:pt x="48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039;p51">
            <a:extLst>
              <a:ext uri="{FF2B5EF4-FFF2-40B4-BE49-F238E27FC236}">
                <a16:creationId xmlns:a16="http://schemas.microsoft.com/office/drawing/2014/main" id="{7013AFEA-7E87-1E8D-066D-276766A2B9F1}"/>
              </a:ext>
            </a:extLst>
          </p:cNvPr>
          <p:cNvSpPr/>
          <p:nvPr/>
        </p:nvSpPr>
        <p:spPr>
          <a:xfrm>
            <a:off x="2695862" y="1535108"/>
            <a:ext cx="504084" cy="870593"/>
          </a:xfrm>
          <a:custGeom>
            <a:avLst/>
            <a:gdLst/>
            <a:ahLst/>
            <a:cxnLst/>
            <a:rect l="l" t="t" r="r" b="b"/>
            <a:pathLst>
              <a:path w="6804" h="11751" extrusionOk="0">
                <a:moveTo>
                  <a:pt x="2920" y="1"/>
                </a:moveTo>
                <a:lnTo>
                  <a:pt x="2871" y="3"/>
                </a:lnTo>
                <a:lnTo>
                  <a:pt x="2810" y="8"/>
                </a:lnTo>
                <a:lnTo>
                  <a:pt x="2707" y="116"/>
                </a:lnTo>
                <a:lnTo>
                  <a:pt x="2499" y="248"/>
                </a:lnTo>
                <a:lnTo>
                  <a:pt x="2389" y="256"/>
                </a:lnTo>
                <a:lnTo>
                  <a:pt x="2290" y="262"/>
                </a:lnTo>
                <a:lnTo>
                  <a:pt x="2282" y="263"/>
                </a:lnTo>
                <a:lnTo>
                  <a:pt x="2189" y="371"/>
                </a:lnTo>
                <a:lnTo>
                  <a:pt x="2220" y="805"/>
                </a:lnTo>
                <a:lnTo>
                  <a:pt x="2126" y="1028"/>
                </a:lnTo>
                <a:lnTo>
                  <a:pt x="2134" y="1132"/>
                </a:lnTo>
                <a:lnTo>
                  <a:pt x="2140" y="1231"/>
                </a:lnTo>
                <a:lnTo>
                  <a:pt x="2148" y="1340"/>
                </a:lnTo>
                <a:lnTo>
                  <a:pt x="2048" y="1455"/>
                </a:lnTo>
                <a:lnTo>
                  <a:pt x="1954" y="1682"/>
                </a:lnTo>
                <a:lnTo>
                  <a:pt x="1962" y="1792"/>
                </a:lnTo>
                <a:lnTo>
                  <a:pt x="1853" y="1798"/>
                </a:lnTo>
                <a:lnTo>
                  <a:pt x="1656" y="1909"/>
                </a:lnTo>
                <a:lnTo>
                  <a:pt x="1650" y="1913"/>
                </a:lnTo>
                <a:lnTo>
                  <a:pt x="1528" y="1711"/>
                </a:lnTo>
                <a:lnTo>
                  <a:pt x="1427" y="1720"/>
                </a:lnTo>
                <a:lnTo>
                  <a:pt x="1419" y="1720"/>
                </a:lnTo>
                <a:lnTo>
                  <a:pt x="1317" y="1836"/>
                </a:lnTo>
                <a:lnTo>
                  <a:pt x="1002" y="1859"/>
                </a:lnTo>
                <a:lnTo>
                  <a:pt x="992" y="1859"/>
                </a:lnTo>
                <a:lnTo>
                  <a:pt x="884" y="1757"/>
                </a:lnTo>
                <a:lnTo>
                  <a:pt x="848" y="1760"/>
                </a:lnTo>
                <a:lnTo>
                  <a:pt x="775" y="1766"/>
                </a:lnTo>
                <a:lnTo>
                  <a:pt x="728" y="1769"/>
                </a:lnTo>
                <a:lnTo>
                  <a:pt x="665" y="1773"/>
                </a:lnTo>
                <a:lnTo>
                  <a:pt x="542" y="1563"/>
                </a:lnTo>
                <a:lnTo>
                  <a:pt x="534" y="1454"/>
                </a:lnTo>
                <a:lnTo>
                  <a:pt x="310" y="1361"/>
                </a:lnTo>
                <a:lnTo>
                  <a:pt x="202" y="1268"/>
                </a:lnTo>
                <a:lnTo>
                  <a:pt x="155" y="1271"/>
                </a:lnTo>
                <a:lnTo>
                  <a:pt x="101" y="1274"/>
                </a:lnTo>
                <a:lnTo>
                  <a:pt x="94" y="1274"/>
                </a:lnTo>
                <a:lnTo>
                  <a:pt x="0" y="1492"/>
                </a:lnTo>
                <a:lnTo>
                  <a:pt x="15" y="1703"/>
                </a:lnTo>
                <a:lnTo>
                  <a:pt x="240" y="1803"/>
                </a:lnTo>
                <a:lnTo>
                  <a:pt x="457" y="1897"/>
                </a:lnTo>
                <a:lnTo>
                  <a:pt x="472" y="2106"/>
                </a:lnTo>
                <a:lnTo>
                  <a:pt x="573" y="2099"/>
                </a:lnTo>
                <a:lnTo>
                  <a:pt x="580" y="2099"/>
                </a:lnTo>
                <a:lnTo>
                  <a:pt x="696" y="2191"/>
                </a:lnTo>
                <a:lnTo>
                  <a:pt x="804" y="2185"/>
                </a:lnTo>
                <a:lnTo>
                  <a:pt x="1023" y="2284"/>
                </a:lnTo>
                <a:lnTo>
                  <a:pt x="1246" y="2372"/>
                </a:lnTo>
                <a:lnTo>
                  <a:pt x="1356" y="2364"/>
                </a:lnTo>
                <a:lnTo>
                  <a:pt x="1371" y="2581"/>
                </a:lnTo>
                <a:lnTo>
                  <a:pt x="1486" y="2674"/>
                </a:lnTo>
                <a:lnTo>
                  <a:pt x="1494" y="2789"/>
                </a:lnTo>
                <a:lnTo>
                  <a:pt x="1501" y="2891"/>
                </a:lnTo>
                <a:lnTo>
                  <a:pt x="1510" y="3007"/>
                </a:lnTo>
                <a:lnTo>
                  <a:pt x="1517" y="3107"/>
                </a:lnTo>
                <a:lnTo>
                  <a:pt x="1416" y="3223"/>
                </a:lnTo>
                <a:lnTo>
                  <a:pt x="1626" y="3209"/>
                </a:lnTo>
                <a:lnTo>
                  <a:pt x="1633" y="3209"/>
                </a:lnTo>
                <a:lnTo>
                  <a:pt x="1640" y="3317"/>
                </a:lnTo>
                <a:lnTo>
                  <a:pt x="1648" y="3418"/>
                </a:lnTo>
                <a:lnTo>
                  <a:pt x="1656" y="3527"/>
                </a:lnTo>
                <a:lnTo>
                  <a:pt x="1772" y="3627"/>
                </a:lnTo>
                <a:lnTo>
                  <a:pt x="1779" y="3736"/>
                </a:lnTo>
                <a:lnTo>
                  <a:pt x="1889" y="3838"/>
                </a:lnTo>
                <a:lnTo>
                  <a:pt x="1794" y="3947"/>
                </a:lnTo>
                <a:lnTo>
                  <a:pt x="1810" y="4164"/>
                </a:lnTo>
                <a:lnTo>
                  <a:pt x="1825" y="4380"/>
                </a:lnTo>
                <a:lnTo>
                  <a:pt x="1833" y="4489"/>
                </a:lnTo>
                <a:lnTo>
                  <a:pt x="1949" y="4690"/>
                </a:lnTo>
                <a:lnTo>
                  <a:pt x="2065" y="4785"/>
                </a:lnTo>
                <a:lnTo>
                  <a:pt x="2080" y="5009"/>
                </a:lnTo>
                <a:lnTo>
                  <a:pt x="2190" y="5001"/>
                </a:lnTo>
                <a:lnTo>
                  <a:pt x="2304" y="5094"/>
                </a:lnTo>
                <a:lnTo>
                  <a:pt x="2522" y="5080"/>
                </a:lnTo>
                <a:lnTo>
                  <a:pt x="2529" y="5194"/>
                </a:lnTo>
                <a:lnTo>
                  <a:pt x="2637" y="5282"/>
                </a:lnTo>
                <a:lnTo>
                  <a:pt x="2645" y="5390"/>
                </a:lnTo>
                <a:lnTo>
                  <a:pt x="2652" y="5497"/>
                </a:lnTo>
                <a:lnTo>
                  <a:pt x="2668" y="5715"/>
                </a:lnTo>
                <a:lnTo>
                  <a:pt x="2675" y="5823"/>
                </a:lnTo>
                <a:lnTo>
                  <a:pt x="2791" y="5918"/>
                </a:lnTo>
                <a:lnTo>
                  <a:pt x="2799" y="6026"/>
                </a:lnTo>
                <a:lnTo>
                  <a:pt x="2691" y="6035"/>
                </a:lnTo>
                <a:lnTo>
                  <a:pt x="2590" y="6042"/>
                </a:lnTo>
                <a:lnTo>
                  <a:pt x="2481" y="6048"/>
                </a:lnTo>
                <a:lnTo>
                  <a:pt x="2489" y="6157"/>
                </a:lnTo>
                <a:lnTo>
                  <a:pt x="2295" y="6498"/>
                </a:lnTo>
                <a:lnTo>
                  <a:pt x="2301" y="6600"/>
                </a:lnTo>
                <a:lnTo>
                  <a:pt x="2207" y="6817"/>
                </a:lnTo>
                <a:lnTo>
                  <a:pt x="2107" y="6941"/>
                </a:lnTo>
                <a:lnTo>
                  <a:pt x="1914" y="7173"/>
                </a:lnTo>
                <a:lnTo>
                  <a:pt x="1920" y="7274"/>
                </a:lnTo>
                <a:lnTo>
                  <a:pt x="1928" y="7375"/>
                </a:lnTo>
                <a:lnTo>
                  <a:pt x="1718" y="7505"/>
                </a:lnTo>
                <a:lnTo>
                  <a:pt x="1617" y="7614"/>
                </a:lnTo>
                <a:lnTo>
                  <a:pt x="1517" y="7732"/>
                </a:lnTo>
                <a:lnTo>
                  <a:pt x="1524" y="7839"/>
                </a:lnTo>
                <a:lnTo>
                  <a:pt x="1540" y="8057"/>
                </a:lnTo>
                <a:lnTo>
                  <a:pt x="1338" y="8171"/>
                </a:lnTo>
                <a:lnTo>
                  <a:pt x="1221" y="8078"/>
                </a:lnTo>
                <a:lnTo>
                  <a:pt x="1112" y="8087"/>
                </a:lnTo>
                <a:lnTo>
                  <a:pt x="1128" y="8295"/>
                </a:lnTo>
                <a:lnTo>
                  <a:pt x="926" y="8529"/>
                </a:lnTo>
                <a:lnTo>
                  <a:pt x="941" y="8747"/>
                </a:lnTo>
                <a:lnTo>
                  <a:pt x="948" y="8847"/>
                </a:lnTo>
                <a:lnTo>
                  <a:pt x="1064" y="8947"/>
                </a:lnTo>
                <a:lnTo>
                  <a:pt x="1080" y="9158"/>
                </a:lnTo>
                <a:lnTo>
                  <a:pt x="979" y="9280"/>
                </a:lnTo>
                <a:lnTo>
                  <a:pt x="986" y="9383"/>
                </a:lnTo>
                <a:lnTo>
                  <a:pt x="1211" y="9476"/>
                </a:lnTo>
                <a:lnTo>
                  <a:pt x="1217" y="9576"/>
                </a:lnTo>
                <a:lnTo>
                  <a:pt x="1233" y="9801"/>
                </a:lnTo>
                <a:lnTo>
                  <a:pt x="1255" y="10112"/>
                </a:lnTo>
                <a:lnTo>
                  <a:pt x="1270" y="10330"/>
                </a:lnTo>
                <a:lnTo>
                  <a:pt x="1061" y="10452"/>
                </a:lnTo>
                <a:lnTo>
                  <a:pt x="1077" y="10669"/>
                </a:lnTo>
                <a:lnTo>
                  <a:pt x="1085" y="10778"/>
                </a:lnTo>
                <a:lnTo>
                  <a:pt x="1324" y="11074"/>
                </a:lnTo>
                <a:lnTo>
                  <a:pt x="1642" y="11051"/>
                </a:lnTo>
                <a:lnTo>
                  <a:pt x="1759" y="11159"/>
                </a:lnTo>
                <a:lnTo>
                  <a:pt x="1976" y="11144"/>
                </a:lnTo>
                <a:lnTo>
                  <a:pt x="2085" y="11136"/>
                </a:lnTo>
                <a:lnTo>
                  <a:pt x="2207" y="11346"/>
                </a:lnTo>
                <a:lnTo>
                  <a:pt x="2222" y="11549"/>
                </a:lnTo>
                <a:lnTo>
                  <a:pt x="2340" y="11655"/>
                </a:lnTo>
                <a:lnTo>
                  <a:pt x="2449" y="11751"/>
                </a:lnTo>
                <a:lnTo>
                  <a:pt x="2774" y="11727"/>
                </a:lnTo>
                <a:lnTo>
                  <a:pt x="2882" y="11719"/>
                </a:lnTo>
                <a:lnTo>
                  <a:pt x="2975" y="11496"/>
                </a:lnTo>
                <a:lnTo>
                  <a:pt x="3069" y="11386"/>
                </a:lnTo>
                <a:lnTo>
                  <a:pt x="3191" y="11596"/>
                </a:lnTo>
                <a:lnTo>
                  <a:pt x="3292" y="11473"/>
                </a:lnTo>
                <a:lnTo>
                  <a:pt x="3393" y="11362"/>
                </a:lnTo>
                <a:lnTo>
                  <a:pt x="3605" y="11247"/>
                </a:lnTo>
                <a:lnTo>
                  <a:pt x="3915" y="11117"/>
                </a:lnTo>
                <a:lnTo>
                  <a:pt x="4023" y="11108"/>
                </a:lnTo>
                <a:lnTo>
                  <a:pt x="4132" y="11101"/>
                </a:lnTo>
                <a:lnTo>
                  <a:pt x="4123" y="10993"/>
                </a:lnTo>
                <a:lnTo>
                  <a:pt x="4116" y="10876"/>
                </a:lnTo>
                <a:lnTo>
                  <a:pt x="4217" y="10768"/>
                </a:lnTo>
                <a:lnTo>
                  <a:pt x="4341" y="10977"/>
                </a:lnTo>
                <a:lnTo>
                  <a:pt x="4435" y="10853"/>
                </a:lnTo>
                <a:lnTo>
                  <a:pt x="4644" y="10738"/>
                </a:lnTo>
                <a:lnTo>
                  <a:pt x="4738" y="10519"/>
                </a:lnTo>
                <a:lnTo>
                  <a:pt x="4854" y="10614"/>
                </a:lnTo>
                <a:lnTo>
                  <a:pt x="5076" y="10598"/>
                </a:lnTo>
                <a:lnTo>
                  <a:pt x="5172" y="10592"/>
                </a:lnTo>
                <a:lnTo>
                  <a:pt x="5272" y="10482"/>
                </a:lnTo>
                <a:lnTo>
                  <a:pt x="5378" y="10223"/>
                </a:lnTo>
                <a:lnTo>
                  <a:pt x="5459" y="10033"/>
                </a:lnTo>
                <a:lnTo>
                  <a:pt x="5560" y="9916"/>
                </a:lnTo>
                <a:lnTo>
                  <a:pt x="5654" y="9706"/>
                </a:lnTo>
                <a:lnTo>
                  <a:pt x="5755" y="9582"/>
                </a:lnTo>
                <a:lnTo>
                  <a:pt x="5849" y="9474"/>
                </a:lnTo>
                <a:lnTo>
                  <a:pt x="5948" y="9241"/>
                </a:lnTo>
                <a:lnTo>
                  <a:pt x="6003" y="9024"/>
                </a:lnTo>
                <a:lnTo>
                  <a:pt x="6028" y="8924"/>
                </a:lnTo>
                <a:lnTo>
                  <a:pt x="6033" y="9003"/>
                </a:lnTo>
                <a:lnTo>
                  <a:pt x="6034" y="9025"/>
                </a:lnTo>
                <a:lnTo>
                  <a:pt x="6142" y="9018"/>
                </a:lnTo>
                <a:lnTo>
                  <a:pt x="6244" y="8907"/>
                </a:lnTo>
                <a:lnTo>
                  <a:pt x="6128" y="8801"/>
                </a:lnTo>
                <a:lnTo>
                  <a:pt x="6230" y="8692"/>
                </a:lnTo>
                <a:lnTo>
                  <a:pt x="6214" y="8474"/>
                </a:lnTo>
                <a:lnTo>
                  <a:pt x="6315" y="8367"/>
                </a:lnTo>
                <a:lnTo>
                  <a:pt x="6416" y="8250"/>
                </a:lnTo>
                <a:lnTo>
                  <a:pt x="6408" y="8141"/>
                </a:lnTo>
                <a:lnTo>
                  <a:pt x="6495" y="7916"/>
                </a:lnTo>
                <a:lnTo>
                  <a:pt x="6704" y="7792"/>
                </a:lnTo>
                <a:lnTo>
                  <a:pt x="6803" y="7576"/>
                </a:lnTo>
                <a:lnTo>
                  <a:pt x="6673" y="7367"/>
                </a:lnTo>
                <a:lnTo>
                  <a:pt x="6564" y="7265"/>
                </a:lnTo>
                <a:lnTo>
                  <a:pt x="6232" y="7186"/>
                </a:lnTo>
                <a:lnTo>
                  <a:pt x="5897" y="7095"/>
                </a:lnTo>
                <a:lnTo>
                  <a:pt x="5791" y="7000"/>
                </a:lnTo>
                <a:lnTo>
                  <a:pt x="5667" y="6907"/>
                </a:lnTo>
                <a:lnTo>
                  <a:pt x="5567" y="6914"/>
                </a:lnTo>
                <a:lnTo>
                  <a:pt x="5443" y="6706"/>
                </a:lnTo>
                <a:lnTo>
                  <a:pt x="5442" y="6704"/>
                </a:lnTo>
                <a:lnTo>
                  <a:pt x="5445" y="6704"/>
                </a:lnTo>
                <a:lnTo>
                  <a:pt x="5552" y="6698"/>
                </a:lnTo>
                <a:lnTo>
                  <a:pt x="5652" y="6691"/>
                </a:lnTo>
                <a:lnTo>
                  <a:pt x="5760" y="6565"/>
                </a:lnTo>
                <a:lnTo>
                  <a:pt x="5753" y="6465"/>
                </a:lnTo>
                <a:lnTo>
                  <a:pt x="5745" y="6356"/>
                </a:lnTo>
                <a:lnTo>
                  <a:pt x="5622" y="6264"/>
                </a:lnTo>
                <a:lnTo>
                  <a:pt x="5614" y="6154"/>
                </a:lnTo>
                <a:lnTo>
                  <a:pt x="5404" y="6170"/>
                </a:lnTo>
                <a:lnTo>
                  <a:pt x="5397" y="6055"/>
                </a:lnTo>
                <a:lnTo>
                  <a:pt x="5390" y="5952"/>
                </a:lnTo>
                <a:lnTo>
                  <a:pt x="5227" y="5886"/>
                </a:lnTo>
                <a:lnTo>
                  <a:pt x="5210" y="5878"/>
                </a:lnTo>
                <a:lnTo>
                  <a:pt x="5163" y="5860"/>
                </a:lnTo>
                <a:lnTo>
                  <a:pt x="5375" y="5736"/>
                </a:lnTo>
                <a:lnTo>
                  <a:pt x="5258" y="5641"/>
                </a:lnTo>
                <a:lnTo>
                  <a:pt x="5251" y="5533"/>
                </a:lnTo>
                <a:lnTo>
                  <a:pt x="5148" y="5649"/>
                </a:lnTo>
                <a:lnTo>
                  <a:pt x="5032" y="5547"/>
                </a:lnTo>
                <a:lnTo>
                  <a:pt x="5024" y="5439"/>
                </a:lnTo>
                <a:lnTo>
                  <a:pt x="5017" y="5332"/>
                </a:lnTo>
                <a:lnTo>
                  <a:pt x="5010" y="5223"/>
                </a:lnTo>
                <a:lnTo>
                  <a:pt x="4922" y="5146"/>
                </a:lnTo>
                <a:lnTo>
                  <a:pt x="4893" y="5121"/>
                </a:lnTo>
                <a:lnTo>
                  <a:pt x="4886" y="5028"/>
                </a:lnTo>
                <a:lnTo>
                  <a:pt x="4901" y="5010"/>
                </a:lnTo>
                <a:lnTo>
                  <a:pt x="4986" y="4906"/>
                </a:lnTo>
                <a:lnTo>
                  <a:pt x="4862" y="4697"/>
                </a:lnTo>
                <a:lnTo>
                  <a:pt x="4965" y="4580"/>
                </a:lnTo>
                <a:lnTo>
                  <a:pt x="4960" y="4527"/>
                </a:lnTo>
                <a:lnTo>
                  <a:pt x="4956" y="4480"/>
                </a:lnTo>
                <a:lnTo>
                  <a:pt x="4956" y="4478"/>
                </a:lnTo>
                <a:lnTo>
                  <a:pt x="4949" y="4370"/>
                </a:lnTo>
                <a:lnTo>
                  <a:pt x="4826" y="4168"/>
                </a:lnTo>
                <a:lnTo>
                  <a:pt x="4701" y="3959"/>
                </a:lnTo>
                <a:lnTo>
                  <a:pt x="4600" y="3849"/>
                </a:lnTo>
                <a:lnTo>
                  <a:pt x="4370" y="3765"/>
                </a:lnTo>
                <a:lnTo>
                  <a:pt x="4362" y="3663"/>
                </a:lnTo>
                <a:lnTo>
                  <a:pt x="4246" y="3563"/>
                </a:lnTo>
                <a:lnTo>
                  <a:pt x="4122" y="3353"/>
                </a:lnTo>
                <a:lnTo>
                  <a:pt x="4108" y="3142"/>
                </a:lnTo>
                <a:lnTo>
                  <a:pt x="4100" y="3034"/>
                </a:lnTo>
                <a:lnTo>
                  <a:pt x="4085" y="2825"/>
                </a:lnTo>
                <a:lnTo>
                  <a:pt x="4185" y="2701"/>
                </a:lnTo>
                <a:lnTo>
                  <a:pt x="4178" y="2601"/>
                </a:lnTo>
                <a:lnTo>
                  <a:pt x="4163" y="2383"/>
                </a:lnTo>
                <a:lnTo>
                  <a:pt x="3931" y="2182"/>
                </a:lnTo>
                <a:lnTo>
                  <a:pt x="3733" y="2102"/>
                </a:lnTo>
                <a:lnTo>
                  <a:pt x="3712" y="2095"/>
                </a:lnTo>
                <a:lnTo>
                  <a:pt x="3711" y="2076"/>
                </a:lnTo>
                <a:lnTo>
                  <a:pt x="3705" y="1980"/>
                </a:lnTo>
                <a:lnTo>
                  <a:pt x="3589" y="1886"/>
                </a:lnTo>
                <a:lnTo>
                  <a:pt x="3472" y="1784"/>
                </a:lnTo>
                <a:lnTo>
                  <a:pt x="3357" y="1693"/>
                </a:lnTo>
                <a:lnTo>
                  <a:pt x="3351" y="1583"/>
                </a:lnTo>
                <a:lnTo>
                  <a:pt x="3450" y="1460"/>
                </a:lnTo>
                <a:lnTo>
                  <a:pt x="3443" y="1357"/>
                </a:lnTo>
                <a:lnTo>
                  <a:pt x="3543" y="1241"/>
                </a:lnTo>
                <a:lnTo>
                  <a:pt x="3543" y="1241"/>
                </a:lnTo>
                <a:lnTo>
                  <a:pt x="3503" y="1245"/>
                </a:lnTo>
                <a:lnTo>
                  <a:pt x="3470" y="1246"/>
                </a:lnTo>
                <a:lnTo>
                  <a:pt x="3443" y="1248"/>
                </a:lnTo>
                <a:lnTo>
                  <a:pt x="3435" y="1248"/>
                </a:lnTo>
                <a:lnTo>
                  <a:pt x="3428" y="1141"/>
                </a:lnTo>
                <a:lnTo>
                  <a:pt x="3420" y="1040"/>
                </a:lnTo>
                <a:lnTo>
                  <a:pt x="3413" y="938"/>
                </a:lnTo>
                <a:lnTo>
                  <a:pt x="3398" y="721"/>
                </a:lnTo>
                <a:lnTo>
                  <a:pt x="3497" y="599"/>
                </a:lnTo>
                <a:lnTo>
                  <a:pt x="3491" y="490"/>
                </a:lnTo>
                <a:lnTo>
                  <a:pt x="3376" y="396"/>
                </a:lnTo>
                <a:lnTo>
                  <a:pt x="3259" y="294"/>
                </a:lnTo>
                <a:lnTo>
                  <a:pt x="3241" y="295"/>
                </a:lnTo>
                <a:lnTo>
                  <a:pt x="3158" y="303"/>
                </a:lnTo>
                <a:lnTo>
                  <a:pt x="3150" y="303"/>
                </a:lnTo>
                <a:lnTo>
                  <a:pt x="2826" y="225"/>
                </a:lnTo>
                <a:lnTo>
                  <a:pt x="2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040;p51">
            <a:extLst>
              <a:ext uri="{FF2B5EF4-FFF2-40B4-BE49-F238E27FC236}">
                <a16:creationId xmlns:a16="http://schemas.microsoft.com/office/drawing/2014/main" id="{3A1074DB-2C5F-4433-340A-3E3CC49C392E}"/>
              </a:ext>
            </a:extLst>
          </p:cNvPr>
          <p:cNvSpPr/>
          <p:nvPr/>
        </p:nvSpPr>
        <p:spPr>
          <a:xfrm>
            <a:off x="2693417" y="1532516"/>
            <a:ext cx="509048" cy="875706"/>
          </a:xfrm>
          <a:custGeom>
            <a:avLst/>
            <a:gdLst/>
            <a:ahLst/>
            <a:cxnLst/>
            <a:rect l="l" t="t" r="r" b="b"/>
            <a:pathLst>
              <a:path w="6871" h="11820" extrusionOk="0">
                <a:moveTo>
                  <a:pt x="2904" y="70"/>
                </a:moveTo>
                <a:lnTo>
                  <a:pt x="2831" y="246"/>
                </a:lnTo>
                <a:cubicBezTo>
                  <a:pt x="2827" y="255"/>
                  <a:pt x="2828" y="264"/>
                  <a:pt x="2832" y="273"/>
                </a:cubicBezTo>
                <a:cubicBezTo>
                  <a:pt x="2836" y="283"/>
                  <a:pt x="2843" y="288"/>
                  <a:pt x="2853" y="290"/>
                </a:cubicBezTo>
                <a:lnTo>
                  <a:pt x="3176" y="368"/>
                </a:lnTo>
                <a:lnTo>
                  <a:pt x="3195" y="368"/>
                </a:lnTo>
                <a:lnTo>
                  <a:pt x="3282" y="362"/>
                </a:lnTo>
                <a:lnTo>
                  <a:pt x="3389" y="454"/>
                </a:lnTo>
                <a:lnTo>
                  <a:pt x="3494" y="540"/>
                </a:lnTo>
                <a:lnTo>
                  <a:pt x="3499" y="622"/>
                </a:lnTo>
                <a:lnTo>
                  <a:pt x="3407" y="734"/>
                </a:lnTo>
                <a:cubicBezTo>
                  <a:pt x="3401" y="741"/>
                  <a:pt x="3399" y="750"/>
                  <a:pt x="3399" y="757"/>
                </a:cubicBezTo>
                <a:lnTo>
                  <a:pt x="3437" y="1286"/>
                </a:lnTo>
                <a:cubicBezTo>
                  <a:pt x="3438" y="1294"/>
                  <a:pt x="3442" y="1303"/>
                  <a:pt x="3448" y="1308"/>
                </a:cubicBezTo>
                <a:cubicBezTo>
                  <a:pt x="3454" y="1312"/>
                  <a:pt x="3460" y="1316"/>
                  <a:pt x="3467" y="1316"/>
                </a:cubicBezTo>
                <a:cubicBezTo>
                  <a:pt x="3469" y="1316"/>
                  <a:pt x="3470" y="1316"/>
                  <a:pt x="3472" y="1315"/>
                </a:cubicBezTo>
                <a:lnTo>
                  <a:pt x="3502" y="1313"/>
                </a:lnTo>
                <a:lnTo>
                  <a:pt x="3502" y="1313"/>
                </a:lnTo>
                <a:lnTo>
                  <a:pt x="3452" y="1371"/>
                </a:lnTo>
                <a:cubicBezTo>
                  <a:pt x="3447" y="1377"/>
                  <a:pt x="3445" y="1385"/>
                  <a:pt x="3445" y="1394"/>
                </a:cubicBezTo>
                <a:lnTo>
                  <a:pt x="3451" y="1484"/>
                </a:lnTo>
                <a:lnTo>
                  <a:pt x="3359" y="1599"/>
                </a:lnTo>
                <a:cubicBezTo>
                  <a:pt x="3355" y="1605"/>
                  <a:pt x="3352" y="1614"/>
                  <a:pt x="3352" y="1622"/>
                </a:cubicBezTo>
                <a:lnTo>
                  <a:pt x="3360" y="1730"/>
                </a:lnTo>
                <a:cubicBezTo>
                  <a:pt x="3360" y="1739"/>
                  <a:pt x="3365" y="1748"/>
                  <a:pt x="3372" y="1753"/>
                </a:cubicBezTo>
                <a:lnTo>
                  <a:pt x="3486" y="1845"/>
                </a:lnTo>
                <a:lnTo>
                  <a:pt x="3603" y="1947"/>
                </a:lnTo>
                <a:lnTo>
                  <a:pt x="3709" y="2033"/>
                </a:lnTo>
                <a:lnTo>
                  <a:pt x="3715" y="2133"/>
                </a:lnTo>
                <a:cubicBezTo>
                  <a:pt x="3717" y="2145"/>
                  <a:pt x="3724" y="2156"/>
                  <a:pt x="3737" y="2161"/>
                </a:cubicBezTo>
                <a:lnTo>
                  <a:pt x="3948" y="2246"/>
                </a:lnTo>
                <a:lnTo>
                  <a:pt x="4167" y="2435"/>
                </a:lnTo>
                <a:lnTo>
                  <a:pt x="4187" y="2726"/>
                </a:lnTo>
                <a:lnTo>
                  <a:pt x="4095" y="2841"/>
                </a:lnTo>
                <a:cubicBezTo>
                  <a:pt x="4092" y="2848"/>
                  <a:pt x="4089" y="2856"/>
                  <a:pt x="4089" y="2865"/>
                </a:cubicBezTo>
                <a:lnTo>
                  <a:pt x="4126" y="3392"/>
                </a:lnTo>
                <a:cubicBezTo>
                  <a:pt x="4126" y="3397"/>
                  <a:pt x="4128" y="3402"/>
                  <a:pt x="4130" y="3406"/>
                </a:cubicBezTo>
                <a:lnTo>
                  <a:pt x="4254" y="3615"/>
                </a:lnTo>
                <a:cubicBezTo>
                  <a:pt x="4255" y="3619"/>
                  <a:pt x="4258" y="3621"/>
                  <a:pt x="4260" y="3624"/>
                </a:cubicBezTo>
                <a:lnTo>
                  <a:pt x="4366" y="3714"/>
                </a:lnTo>
                <a:lnTo>
                  <a:pt x="4373" y="3803"/>
                </a:lnTo>
                <a:cubicBezTo>
                  <a:pt x="4373" y="3816"/>
                  <a:pt x="4381" y="3828"/>
                  <a:pt x="4394" y="3832"/>
                </a:cubicBezTo>
                <a:lnTo>
                  <a:pt x="4615" y="3913"/>
                </a:lnTo>
                <a:lnTo>
                  <a:pt x="4708" y="4012"/>
                </a:lnTo>
                <a:lnTo>
                  <a:pt x="4952" y="4416"/>
                </a:lnTo>
                <a:lnTo>
                  <a:pt x="4964" y="4605"/>
                </a:lnTo>
                <a:lnTo>
                  <a:pt x="4873" y="4710"/>
                </a:lnTo>
                <a:cubicBezTo>
                  <a:pt x="4863" y="4720"/>
                  <a:pt x="4862" y="4736"/>
                  <a:pt x="4868" y="4748"/>
                </a:cubicBezTo>
                <a:lnTo>
                  <a:pt x="4981" y="4938"/>
                </a:lnTo>
                <a:lnTo>
                  <a:pt x="4894" y="5043"/>
                </a:lnTo>
                <a:cubicBezTo>
                  <a:pt x="4889" y="5050"/>
                  <a:pt x="4886" y="5059"/>
                  <a:pt x="4886" y="5067"/>
                </a:cubicBezTo>
                <a:lnTo>
                  <a:pt x="4893" y="5161"/>
                </a:lnTo>
                <a:cubicBezTo>
                  <a:pt x="4894" y="5170"/>
                  <a:pt x="4899" y="5177"/>
                  <a:pt x="4905" y="5182"/>
                </a:cubicBezTo>
                <a:lnTo>
                  <a:pt x="5010" y="5275"/>
                </a:lnTo>
                <a:lnTo>
                  <a:pt x="5033" y="5587"/>
                </a:lnTo>
                <a:cubicBezTo>
                  <a:pt x="5034" y="5597"/>
                  <a:pt x="5038" y="5604"/>
                  <a:pt x="5044" y="5609"/>
                </a:cubicBezTo>
                <a:lnTo>
                  <a:pt x="5160" y="5709"/>
                </a:lnTo>
                <a:cubicBezTo>
                  <a:pt x="5166" y="5715"/>
                  <a:pt x="5173" y="5718"/>
                  <a:pt x="5181" y="5718"/>
                </a:cubicBezTo>
                <a:cubicBezTo>
                  <a:pt x="5190" y="5718"/>
                  <a:pt x="5200" y="5714"/>
                  <a:pt x="5206" y="5707"/>
                </a:cubicBezTo>
                <a:lnTo>
                  <a:pt x="5256" y="5650"/>
                </a:lnTo>
                <a:lnTo>
                  <a:pt x="5259" y="5681"/>
                </a:lnTo>
                <a:cubicBezTo>
                  <a:pt x="5259" y="5691"/>
                  <a:pt x="5264" y="5700"/>
                  <a:pt x="5270" y="5704"/>
                </a:cubicBezTo>
                <a:lnTo>
                  <a:pt x="5350" y="5770"/>
                </a:lnTo>
                <a:lnTo>
                  <a:pt x="5180" y="5870"/>
                </a:lnTo>
                <a:cubicBezTo>
                  <a:pt x="5169" y="5876"/>
                  <a:pt x="5162" y="5888"/>
                  <a:pt x="5164" y="5900"/>
                </a:cubicBezTo>
                <a:cubicBezTo>
                  <a:pt x="5164" y="5911"/>
                  <a:pt x="5171" y="5922"/>
                  <a:pt x="5183" y="5927"/>
                </a:cubicBezTo>
                <a:lnTo>
                  <a:pt x="5390" y="6012"/>
                </a:lnTo>
                <a:lnTo>
                  <a:pt x="5405" y="6208"/>
                </a:lnTo>
                <a:cubicBezTo>
                  <a:pt x="5406" y="6225"/>
                  <a:pt x="5420" y="6239"/>
                  <a:pt x="5435" y="6239"/>
                </a:cubicBezTo>
                <a:cubicBezTo>
                  <a:pt x="5437" y="6239"/>
                  <a:pt x="5439" y="6239"/>
                  <a:pt x="5440" y="6238"/>
                </a:cubicBezTo>
                <a:lnTo>
                  <a:pt x="5617" y="6226"/>
                </a:lnTo>
                <a:lnTo>
                  <a:pt x="5622" y="6301"/>
                </a:lnTo>
                <a:cubicBezTo>
                  <a:pt x="5623" y="6310"/>
                  <a:pt x="5627" y="6319"/>
                  <a:pt x="5635" y="6325"/>
                </a:cubicBezTo>
                <a:lnTo>
                  <a:pt x="5747" y="6409"/>
                </a:lnTo>
                <a:lnTo>
                  <a:pt x="5760" y="6590"/>
                </a:lnTo>
                <a:lnTo>
                  <a:pt x="5669" y="6694"/>
                </a:lnTo>
                <a:lnTo>
                  <a:pt x="5473" y="6708"/>
                </a:lnTo>
                <a:cubicBezTo>
                  <a:pt x="5462" y="6710"/>
                  <a:pt x="5453" y="6716"/>
                  <a:pt x="5447" y="6727"/>
                </a:cubicBezTo>
                <a:cubicBezTo>
                  <a:pt x="5442" y="6736"/>
                  <a:pt x="5444" y="6748"/>
                  <a:pt x="5449" y="6758"/>
                </a:cubicBezTo>
                <a:lnTo>
                  <a:pt x="5572" y="6966"/>
                </a:lnTo>
                <a:cubicBezTo>
                  <a:pt x="5579" y="6975"/>
                  <a:pt x="5588" y="6982"/>
                  <a:pt x="5599" y="6982"/>
                </a:cubicBezTo>
                <a:cubicBezTo>
                  <a:pt x="5600" y="6982"/>
                  <a:pt x="5601" y="6982"/>
                  <a:pt x="5602" y="6982"/>
                </a:cubicBezTo>
                <a:lnTo>
                  <a:pt x="5691" y="6975"/>
                </a:lnTo>
                <a:lnTo>
                  <a:pt x="5802" y="7058"/>
                </a:lnTo>
                <a:lnTo>
                  <a:pt x="5911" y="7153"/>
                </a:lnTo>
                <a:cubicBezTo>
                  <a:pt x="5915" y="7156"/>
                  <a:pt x="5919" y="7159"/>
                  <a:pt x="5924" y="7160"/>
                </a:cubicBezTo>
                <a:lnTo>
                  <a:pt x="6258" y="7252"/>
                </a:lnTo>
                <a:lnTo>
                  <a:pt x="6582" y="7328"/>
                </a:lnTo>
                <a:lnTo>
                  <a:pt x="6682" y="7421"/>
                </a:lnTo>
                <a:lnTo>
                  <a:pt x="6801" y="7612"/>
                </a:lnTo>
                <a:lnTo>
                  <a:pt x="6712" y="7803"/>
                </a:lnTo>
                <a:lnTo>
                  <a:pt x="6512" y="7921"/>
                </a:lnTo>
                <a:cubicBezTo>
                  <a:pt x="6506" y="7925"/>
                  <a:pt x="6501" y="7931"/>
                  <a:pt x="6498" y="7939"/>
                </a:cubicBezTo>
                <a:lnTo>
                  <a:pt x="6413" y="8164"/>
                </a:lnTo>
                <a:cubicBezTo>
                  <a:pt x="6409" y="8170"/>
                  <a:pt x="6409" y="8174"/>
                  <a:pt x="6409" y="8179"/>
                </a:cubicBezTo>
                <a:lnTo>
                  <a:pt x="6416" y="8274"/>
                </a:lnTo>
                <a:lnTo>
                  <a:pt x="6325" y="8379"/>
                </a:lnTo>
                <a:lnTo>
                  <a:pt x="6223" y="8487"/>
                </a:lnTo>
                <a:cubicBezTo>
                  <a:pt x="6217" y="8494"/>
                  <a:pt x="6214" y="8503"/>
                  <a:pt x="6214" y="8512"/>
                </a:cubicBezTo>
                <a:lnTo>
                  <a:pt x="6228" y="8715"/>
                </a:lnTo>
                <a:lnTo>
                  <a:pt x="6136" y="8814"/>
                </a:lnTo>
                <a:cubicBezTo>
                  <a:pt x="6129" y="8820"/>
                  <a:pt x="6127" y="8829"/>
                  <a:pt x="6127" y="8837"/>
                </a:cubicBezTo>
                <a:cubicBezTo>
                  <a:pt x="6127" y="8845"/>
                  <a:pt x="6130" y="8855"/>
                  <a:pt x="6138" y="8860"/>
                </a:cubicBezTo>
                <a:lnTo>
                  <a:pt x="6229" y="8944"/>
                </a:lnTo>
                <a:lnTo>
                  <a:pt x="6160" y="9021"/>
                </a:lnTo>
                <a:lnTo>
                  <a:pt x="6097" y="9025"/>
                </a:lnTo>
                <a:lnTo>
                  <a:pt x="6092" y="8955"/>
                </a:lnTo>
                <a:cubicBezTo>
                  <a:pt x="6091" y="8939"/>
                  <a:pt x="6077" y="8926"/>
                  <a:pt x="6062" y="8925"/>
                </a:cubicBezTo>
                <a:cubicBezTo>
                  <a:pt x="6061" y="8925"/>
                  <a:pt x="6060" y="8924"/>
                  <a:pt x="6059" y="8924"/>
                </a:cubicBezTo>
                <a:cubicBezTo>
                  <a:pt x="6045" y="8924"/>
                  <a:pt x="6031" y="8935"/>
                  <a:pt x="6028" y="8950"/>
                </a:cubicBezTo>
                <a:lnTo>
                  <a:pt x="5951" y="9262"/>
                </a:lnTo>
                <a:lnTo>
                  <a:pt x="5852" y="9490"/>
                </a:lnTo>
                <a:lnTo>
                  <a:pt x="5762" y="9595"/>
                </a:lnTo>
                <a:lnTo>
                  <a:pt x="5661" y="9719"/>
                </a:lnTo>
                <a:cubicBezTo>
                  <a:pt x="5660" y="9720"/>
                  <a:pt x="5659" y="9722"/>
                  <a:pt x="5658" y="9725"/>
                </a:cubicBezTo>
                <a:lnTo>
                  <a:pt x="5565" y="9930"/>
                </a:lnTo>
                <a:lnTo>
                  <a:pt x="5466" y="10044"/>
                </a:lnTo>
                <a:cubicBezTo>
                  <a:pt x="5463" y="10047"/>
                  <a:pt x="5462" y="10049"/>
                  <a:pt x="5461" y="10053"/>
                </a:cubicBezTo>
                <a:lnTo>
                  <a:pt x="5277" y="10497"/>
                </a:lnTo>
                <a:lnTo>
                  <a:pt x="5189" y="10594"/>
                </a:lnTo>
                <a:lnTo>
                  <a:pt x="4898" y="10614"/>
                </a:lnTo>
                <a:lnTo>
                  <a:pt x="4791" y="10528"/>
                </a:lnTo>
                <a:cubicBezTo>
                  <a:pt x="4786" y="10523"/>
                  <a:pt x="4778" y="10521"/>
                  <a:pt x="4771" y="10521"/>
                </a:cubicBezTo>
                <a:cubicBezTo>
                  <a:pt x="4768" y="10521"/>
                  <a:pt x="4766" y="10521"/>
                  <a:pt x="4763" y="10522"/>
                </a:cubicBezTo>
                <a:cubicBezTo>
                  <a:pt x="4753" y="10523"/>
                  <a:pt x="4745" y="10531"/>
                  <a:pt x="4740" y="10539"/>
                </a:cubicBezTo>
                <a:lnTo>
                  <a:pt x="4652" y="10748"/>
                </a:lnTo>
                <a:lnTo>
                  <a:pt x="4452" y="10859"/>
                </a:lnTo>
                <a:cubicBezTo>
                  <a:pt x="4448" y="10861"/>
                  <a:pt x="4445" y="10864"/>
                  <a:pt x="4442" y="10867"/>
                </a:cubicBezTo>
                <a:lnTo>
                  <a:pt x="4377" y="10953"/>
                </a:lnTo>
                <a:lnTo>
                  <a:pt x="4278" y="10784"/>
                </a:lnTo>
                <a:cubicBezTo>
                  <a:pt x="4273" y="10776"/>
                  <a:pt x="4263" y="10771"/>
                  <a:pt x="4253" y="10769"/>
                </a:cubicBezTo>
                <a:cubicBezTo>
                  <a:pt x="4252" y="10768"/>
                  <a:pt x="4251" y="10768"/>
                  <a:pt x="4250" y="10768"/>
                </a:cubicBezTo>
                <a:cubicBezTo>
                  <a:pt x="4241" y="10768"/>
                  <a:pt x="4232" y="10772"/>
                  <a:pt x="4226" y="10779"/>
                </a:cubicBezTo>
                <a:lnTo>
                  <a:pt x="4124" y="10887"/>
                </a:lnTo>
                <a:cubicBezTo>
                  <a:pt x="4118" y="10893"/>
                  <a:pt x="4115" y="10903"/>
                  <a:pt x="4115" y="10912"/>
                </a:cubicBezTo>
                <a:lnTo>
                  <a:pt x="4128" y="11105"/>
                </a:lnTo>
                <a:lnTo>
                  <a:pt x="3945" y="11117"/>
                </a:lnTo>
                <a:cubicBezTo>
                  <a:pt x="3941" y="11117"/>
                  <a:pt x="3938" y="11119"/>
                  <a:pt x="3934" y="11120"/>
                </a:cubicBezTo>
                <a:lnTo>
                  <a:pt x="3622" y="11253"/>
                </a:lnTo>
                <a:lnTo>
                  <a:pt x="3411" y="11369"/>
                </a:lnTo>
                <a:cubicBezTo>
                  <a:pt x="3408" y="11370"/>
                  <a:pt x="3406" y="11372"/>
                  <a:pt x="3402" y="11376"/>
                </a:cubicBezTo>
                <a:lnTo>
                  <a:pt x="3300" y="11486"/>
                </a:lnTo>
                <a:lnTo>
                  <a:pt x="3230" y="11572"/>
                </a:lnTo>
                <a:lnTo>
                  <a:pt x="3130" y="11403"/>
                </a:lnTo>
                <a:cubicBezTo>
                  <a:pt x="3124" y="11393"/>
                  <a:pt x="3115" y="11388"/>
                  <a:pt x="3105" y="11387"/>
                </a:cubicBezTo>
                <a:cubicBezTo>
                  <a:pt x="3104" y="11387"/>
                  <a:pt x="3103" y="11387"/>
                  <a:pt x="3102" y="11387"/>
                </a:cubicBezTo>
                <a:cubicBezTo>
                  <a:pt x="3092" y="11387"/>
                  <a:pt x="3083" y="11392"/>
                  <a:pt x="3078" y="11398"/>
                </a:cubicBezTo>
                <a:lnTo>
                  <a:pt x="2984" y="11508"/>
                </a:lnTo>
                <a:cubicBezTo>
                  <a:pt x="2982" y="11511"/>
                  <a:pt x="2980" y="11515"/>
                  <a:pt x="2979" y="11517"/>
                </a:cubicBezTo>
                <a:lnTo>
                  <a:pt x="2892" y="11723"/>
                </a:lnTo>
                <a:lnTo>
                  <a:pt x="2491" y="11751"/>
                </a:lnTo>
                <a:lnTo>
                  <a:pt x="2286" y="11568"/>
                </a:lnTo>
                <a:lnTo>
                  <a:pt x="2268" y="11375"/>
                </a:lnTo>
                <a:cubicBezTo>
                  <a:pt x="2268" y="11369"/>
                  <a:pt x="2266" y="11364"/>
                  <a:pt x="2264" y="11360"/>
                </a:cubicBezTo>
                <a:lnTo>
                  <a:pt x="2140" y="11151"/>
                </a:lnTo>
                <a:cubicBezTo>
                  <a:pt x="2135" y="11142"/>
                  <a:pt x="2127" y="11134"/>
                  <a:pt x="2116" y="11134"/>
                </a:cubicBezTo>
                <a:cubicBezTo>
                  <a:pt x="2114" y="11134"/>
                  <a:pt x="2112" y="11135"/>
                  <a:pt x="2110" y="11135"/>
                </a:cubicBezTo>
                <a:lnTo>
                  <a:pt x="1800" y="11157"/>
                </a:lnTo>
                <a:lnTo>
                  <a:pt x="1693" y="11058"/>
                </a:lnTo>
                <a:cubicBezTo>
                  <a:pt x="1687" y="11052"/>
                  <a:pt x="1679" y="11048"/>
                  <a:pt x="1671" y="11048"/>
                </a:cubicBezTo>
                <a:cubicBezTo>
                  <a:pt x="1670" y="11048"/>
                  <a:pt x="1669" y="11049"/>
                  <a:pt x="1668" y="11049"/>
                </a:cubicBezTo>
                <a:lnTo>
                  <a:pt x="1366" y="11069"/>
                </a:lnTo>
                <a:lnTo>
                  <a:pt x="1145" y="10795"/>
                </a:lnTo>
                <a:lnTo>
                  <a:pt x="1124" y="10500"/>
                </a:lnTo>
                <a:lnTo>
                  <a:pt x="1316" y="10386"/>
                </a:lnTo>
                <a:cubicBezTo>
                  <a:pt x="1326" y="10380"/>
                  <a:pt x="1333" y="10368"/>
                  <a:pt x="1331" y="10356"/>
                </a:cubicBezTo>
                <a:lnTo>
                  <a:pt x="1271" y="9502"/>
                </a:lnTo>
                <a:cubicBezTo>
                  <a:pt x="1271" y="9491"/>
                  <a:pt x="1264" y="9481"/>
                  <a:pt x="1251" y="9475"/>
                </a:cubicBezTo>
                <a:lnTo>
                  <a:pt x="1046" y="9389"/>
                </a:lnTo>
                <a:lnTo>
                  <a:pt x="1041" y="9320"/>
                </a:lnTo>
                <a:lnTo>
                  <a:pt x="1134" y="9209"/>
                </a:lnTo>
                <a:cubicBezTo>
                  <a:pt x="1139" y="9202"/>
                  <a:pt x="1141" y="9193"/>
                  <a:pt x="1141" y="9185"/>
                </a:cubicBezTo>
                <a:lnTo>
                  <a:pt x="1126" y="8975"/>
                </a:lnTo>
                <a:cubicBezTo>
                  <a:pt x="1125" y="8965"/>
                  <a:pt x="1121" y="8957"/>
                  <a:pt x="1115" y="8952"/>
                </a:cubicBezTo>
                <a:lnTo>
                  <a:pt x="1010" y="8860"/>
                </a:lnTo>
                <a:lnTo>
                  <a:pt x="989" y="8570"/>
                </a:lnTo>
                <a:lnTo>
                  <a:pt x="1182" y="8346"/>
                </a:lnTo>
                <a:cubicBezTo>
                  <a:pt x="1187" y="8339"/>
                  <a:pt x="1189" y="8331"/>
                  <a:pt x="1189" y="8322"/>
                </a:cubicBezTo>
                <a:lnTo>
                  <a:pt x="1176" y="8145"/>
                </a:lnTo>
                <a:lnTo>
                  <a:pt x="1240" y="8142"/>
                </a:lnTo>
                <a:lnTo>
                  <a:pt x="1347" y="8226"/>
                </a:lnTo>
                <a:cubicBezTo>
                  <a:pt x="1353" y="8230"/>
                  <a:pt x="1360" y="8233"/>
                  <a:pt x="1367" y="8233"/>
                </a:cubicBezTo>
                <a:cubicBezTo>
                  <a:pt x="1373" y="8233"/>
                  <a:pt x="1378" y="8231"/>
                  <a:pt x="1384" y="8228"/>
                </a:cubicBezTo>
                <a:lnTo>
                  <a:pt x="1584" y="8112"/>
                </a:lnTo>
                <a:cubicBezTo>
                  <a:pt x="1597" y="8107"/>
                  <a:pt x="1603" y="8096"/>
                  <a:pt x="1602" y="8082"/>
                </a:cubicBezTo>
                <a:lnTo>
                  <a:pt x="1579" y="7770"/>
                </a:lnTo>
                <a:lnTo>
                  <a:pt x="1671" y="7665"/>
                </a:lnTo>
                <a:lnTo>
                  <a:pt x="1770" y="7558"/>
                </a:lnTo>
                <a:lnTo>
                  <a:pt x="1975" y="7430"/>
                </a:lnTo>
                <a:cubicBezTo>
                  <a:pt x="1985" y="7424"/>
                  <a:pt x="1993" y="7413"/>
                  <a:pt x="1991" y="7400"/>
                </a:cubicBezTo>
                <a:lnTo>
                  <a:pt x="1978" y="7212"/>
                </a:lnTo>
                <a:lnTo>
                  <a:pt x="2165" y="6989"/>
                </a:lnTo>
                <a:lnTo>
                  <a:pt x="2265" y="6866"/>
                </a:lnTo>
                <a:cubicBezTo>
                  <a:pt x="2268" y="6863"/>
                  <a:pt x="2270" y="6861"/>
                  <a:pt x="2271" y="6858"/>
                </a:cubicBezTo>
                <a:lnTo>
                  <a:pt x="2364" y="6642"/>
                </a:lnTo>
                <a:cubicBezTo>
                  <a:pt x="2367" y="6637"/>
                  <a:pt x="2367" y="6632"/>
                  <a:pt x="2367" y="6627"/>
                </a:cubicBezTo>
                <a:lnTo>
                  <a:pt x="2360" y="6534"/>
                </a:lnTo>
                <a:lnTo>
                  <a:pt x="2550" y="6202"/>
                </a:lnTo>
                <a:cubicBezTo>
                  <a:pt x="2552" y="6197"/>
                  <a:pt x="2553" y="6190"/>
                  <a:pt x="2553" y="6184"/>
                </a:cubicBezTo>
                <a:lnTo>
                  <a:pt x="2548" y="6108"/>
                </a:lnTo>
                <a:lnTo>
                  <a:pt x="2833" y="6088"/>
                </a:lnTo>
                <a:cubicBezTo>
                  <a:pt x="2852" y="6087"/>
                  <a:pt x="2864" y="6072"/>
                  <a:pt x="2863" y="6054"/>
                </a:cubicBezTo>
                <a:lnTo>
                  <a:pt x="2855" y="5946"/>
                </a:lnTo>
                <a:cubicBezTo>
                  <a:pt x="2855" y="5936"/>
                  <a:pt x="2850" y="5927"/>
                  <a:pt x="2843" y="5922"/>
                </a:cubicBezTo>
                <a:lnTo>
                  <a:pt x="2739" y="5836"/>
                </a:lnTo>
                <a:lnTo>
                  <a:pt x="2702" y="5307"/>
                </a:lnTo>
                <a:cubicBezTo>
                  <a:pt x="2702" y="5298"/>
                  <a:pt x="2696" y="5290"/>
                  <a:pt x="2690" y="5285"/>
                </a:cubicBezTo>
                <a:lnTo>
                  <a:pt x="2593" y="5206"/>
                </a:lnTo>
                <a:lnTo>
                  <a:pt x="2587" y="5105"/>
                </a:lnTo>
                <a:cubicBezTo>
                  <a:pt x="2586" y="5097"/>
                  <a:pt x="2582" y="5089"/>
                  <a:pt x="2576" y="5084"/>
                </a:cubicBezTo>
                <a:cubicBezTo>
                  <a:pt x="2570" y="5079"/>
                  <a:pt x="2564" y="5076"/>
                  <a:pt x="2557" y="5076"/>
                </a:cubicBezTo>
                <a:cubicBezTo>
                  <a:pt x="2555" y="5076"/>
                  <a:pt x="2553" y="5076"/>
                  <a:pt x="2552" y="5076"/>
                </a:cubicBezTo>
                <a:lnTo>
                  <a:pt x="2348" y="5090"/>
                </a:lnTo>
                <a:lnTo>
                  <a:pt x="2243" y="5004"/>
                </a:lnTo>
                <a:cubicBezTo>
                  <a:pt x="2237" y="5000"/>
                  <a:pt x="2230" y="4998"/>
                  <a:pt x="2224" y="4998"/>
                </a:cubicBezTo>
                <a:cubicBezTo>
                  <a:pt x="2222" y="4998"/>
                  <a:pt x="2220" y="4998"/>
                  <a:pt x="2219" y="4998"/>
                </a:cubicBezTo>
                <a:lnTo>
                  <a:pt x="2144" y="5003"/>
                </a:lnTo>
                <a:lnTo>
                  <a:pt x="2130" y="4812"/>
                </a:lnTo>
                <a:cubicBezTo>
                  <a:pt x="2130" y="4802"/>
                  <a:pt x="2125" y="4793"/>
                  <a:pt x="2119" y="4788"/>
                </a:cubicBezTo>
                <a:lnTo>
                  <a:pt x="2008" y="4697"/>
                </a:lnTo>
                <a:lnTo>
                  <a:pt x="1899" y="4507"/>
                </a:lnTo>
                <a:lnTo>
                  <a:pt x="1862" y="3986"/>
                </a:lnTo>
                <a:lnTo>
                  <a:pt x="1948" y="3887"/>
                </a:lnTo>
                <a:cubicBezTo>
                  <a:pt x="1959" y="3875"/>
                  <a:pt x="1958" y="3854"/>
                  <a:pt x="1946" y="3842"/>
                </a:cubicBezTo>
                <a:lnTo>
                  <a:pt x="1845" y="3750"/>
                </a:lnTo>
                <a:lnTo>
                  <a:pt x="1839" y="3655"/>
                </a:lnTo>
                <a:cubicBezTo>
                  <a:pt x="1837" y="3646"/>
                  <a:pt x="1833" y="3637"/>
                  <a:pt x="1827" y="3632"/>
                </a:cubicBezTo>
                <a:lnTo>
                  <a:pt x="1722" y="3540"/>
                </a:lnTo>
                <a:lnTo>
                  <a:pt x="1699" y="3234"/>
                </a:lnTo>
                <a:cubicBezTo>
                  <a:pt x="1699" y="3225"/>
                  <a:pt x="1692" y="3218"/>
                  <a:pt x="1685" y="3213"/>
                </a:cubicBezTo>
                <a:cubicBezTo>
                  <a:pt x="1679" y="3206"/>
                  <a:pt x="1670" y="3204"/>
                  <a:pt x="1662" y="3204"/>
                </a:cubicBezTo>
                <a:cubicBezTo>
                  <a:pt x="1660" y="3204"/>
                  <a:pt x="1659" y="3204"/>
                  <a:pt x="1657" y="3204"/>
                </a:cubicBezTo>
                <a:lnTo>
                  <a:pt x="1526" y="3214"/>
                </a:lnTo>
                <a:lnTo>
                  <a:pt x="1576" y="3156"/>
                </a:lnTo>
                <a:cubicBezTo>
                  <a:pt x="1580" y="3150"/>
                  <a:pt x="1583" y="3142"/>
                  <a:pt x="1583" y="3132"/>
                </a:cubicBezTo>
                <a:lnTo>
                  <a:pt x="1552" y="2699"/>
                </a:lnTo>
                <a:cubicBezTo>
                  <a:pt x="1552" y="2690"/>
                  <a:pt x="1547" y="2681"/>
                  <a:pt x="1541" y="2676"/>
                </a:cubicBezTo>
                <a:lnTo>
                  <a:pt x="1437" y="2593"/>
                </a:lnTo>
                <a:lnTo>
                  <a:pt x="1422" y="2390"/>
                </a:lnTo>
                <a:cubicBezTo>
                  <a:pt x="1421" y="2373"/>
                  <a:pt x="1406" y="2359"/>
                  <a:pt x="1391" y="2359"/>
                </a:cubicBezTo>
                <a:cubicBezTo>
                  <a:pt x="1390" y="2359"/>
                  <a:pt x="1388" y="2359"/>
                  <a:pt x="1387" y="2360"/>
                </a:cubicBezTo>
                <a:lnTo>
                  <a:pt x="1286" y="2366"/>
                </a:lnTo>
                <a:lnTo>
                  <a:pt x="1071" y="2283"/>
                </a:lnTo>
                <a:lnTo>
                  <a:pt x="853" y="2183"/>
                </a:lnTo>
                <a:cubicBezTo>
                  <a:pt x="849" y="2180"/>
                  <a:pt x="845" y="2179"/>
                  <a:pt x="841" y="2179"/>
                </a:cubicBezTo>
                <a:cubicBezTo>
                  <a:pt x="839" y="2179"/>
                  <a:pt x="838" y="2179"/>
                  <a:pt x="837" y="2180"/>
                </a:cubicBezTo>
                <a:lnTo>
                  <a:pt x="741" y="2187"/>
                </a:lnTo>
                <a:lnTo>
                  <a:pt x="636" y="2100"/>
                </a:lnTo>
                <a:cubicBezTo>
                  <a:pt x="631" y="2096"/>
                  <a:pt x="619" y="2094"/>
                  <a:pt x="610" y="2094"/>
                </a:cubicBezTo>
                <a:cubicBezTo>
                  <a:pt x="609" y="2094"/>
                  <a:pt x="607" y="2094"/>
                  <a:pt x="606" y="2094"/>
                </a:cubicBezTo>
                <a:lnTo>
                  <a:pt x="537" y="2099"/>
                </a:lnTo>
                <a:lnTo>
                  <a:pt x="525" y="1923"/>
                </a:lnTo>
                <a:cubicBezTo>
                  <a:pt x="522" y="1912"/>
                  <a:pt x="516" y="1902"/>
                  <a:pt x="505" y="1896"/>
                </a:cubicBezTo>
                <a:lnTo>
                  <a:pt x="82" y="1710"/>
                </a:lnTo>
                <a:lnTo>
                  <a:pt x="68" y="1527"/>
                </a:lnTo>
                <a:lnTo>
                  <a:pt x="151" y="1335"/>
                </a:lnTo>
                <a:lnTo>
                  <a:pt x="226" y="1330"/>
                </a:lnTo>
                <a:lnTo>
                  <a:pt x="324" y="1414"/>
                </a:lnTo>
                <a:cubicBezTo>
                  <a:pt x="327" y="1416"/>
                  <a:pt x="330" y="1419"/>
                  <a:pt x="333" y="1420"/>
                </a:cubicBezTo>
                <a:lnTo>
                  <a:pt x="538" y="1506"/>
                </a:lnTo>
                <a:lnTo>
                  <a:pt x="545" y="1594"/>
                </a:lnTo>
                <a:cubicBezTo>
                  <a:pt x="545" y="1600"/>
                  <a:pt x="546" y="1605"/>
                  <a:pt x="548" y="1609"/>
                </a:cubicBezTo>
                <a:lnTo>
                  <a:pt x="672" y="1819"/>
                </a:lnTo>
                <a:cubicBezTo>
                  <a:pt x="677" y="1829"/>
                  <a:pt x="689" y="1835"/>
                  <a:pt x="700" y="1835"/>
                </a:cubicBezTo>
                <a:cubicBezTo>
                  <a:pt x="701" y="1835"/>
                  <a:pt x="702" y="1835"/>
                  <a:pt x="703" y="1835"/>
                </a:cubicBezTo>
                <a:lnTo>
                  <a:pt x="907" y="1820"/>
                </a:lnTo>
                <a:lnTo>
                  <a:pt x="1005" y="1913"/>
                </a:lnTo>
                <a:cubicBezTo>
                  <a:pt x="1010" y="1919"/>
                  <a:pt x="1017" y="1923"/>
                  <a:pt x="1026" y="1923"/>
                </a:cubicBezTo>
                <a:cubicBezTo>
                  <a:pt x="1027" y="1923"/>
                  <a:pt x="1028" y="1923"/>
                  <a:pt x="1030" y="1922"/>
                </a:cubicBezTo>
                <a:lnTo>
                  <a:pt x="1354" y="1899"/>
                </a:lnTo>
                <a:cubicBezTo>
                  <a:pt x="1363" y="1897"/>
                  <a:pt x="1371" y="1893"/>
                  <a:pt x="1376" y="1887"/>
                </a:cubicBezTo>
                <a:lnTo>
                  <a:pt x="1469" y="1782"/>
                </a:lnTo>
                <a:lnTo>
                  <a:pt x="1545" y="1777"/>
                </a:lnTo>
                <a:lnTo>
                  <a:pt x="1657" y="1961"/>
                </a:lnTo>
                <a:cubicBezTo>
                  <a:pt x="1663" y="1970"/>
                  <a:pt x="1674" y="1975"/>
                  <a:pt x="1686" y="1975"/>
                </a:cubicBezTo>
                <a:cubicBezTo>
                  <a:pt x="1694" y="1975"/>
                  <a:pt x="1701" y="1973"/>
                  <a:pt x="1707" y="1969"/>
                </a:cubicBezTo>
                <a:lnTo>
                  <a:pt x="1899" y="1861"/>
                </a:lnTo>
                <a:lnTo>
                  <a:pt x="2000" y="1855"/>
                </a:lnTo>
                <a:cubicBezTo>
                  <a:pt x="2008" y="1854"/>
                  <a:pt x="2017" y="1850"/>
                  <a:pt x="2022" y="1843"/>
                </a:cubicBezTo>
                <a:cubicBezTo>
                  <a:pt x="2027" y="1836"/>
                  <a:pt x="2030" y="1829"/>
                  <a:pt x="2030" y="1819"/>
                </a:cubicBezTo>
                <a:lnTo>
                  <a:pt x="2022" y="1719"/>
                </a:lnTo>
                <a:lnTo>
                  <a:pt x="2110" y="1506"/>
                </a:lnTo>
                <a:lnTo>
                  <a:pt x="2208" y="1394"/>
                </a:lnTo>
                <a:cubicBezTo>
                  <a:pt x="2213" y="1387"/>
                  <a:pt x="2216" y="1380"/>
                  <a:pt x="2216" y="1371"/>
                </a:cubicBezTo>
                <a:lnTo>
                  <a:pt x="2196" y="1068"/>
                </a:lnTo>
                <a:lnTo>
                  <a:pt x="2285" y="850"/>
                </a:lnTo>
                <a:cubicBezTo>
                  <a:pt x="2287" y="846"/>
                  <a:pt x="2287" y="841"/>
                  <a:pt x="2287" y="835"/>
                </a:cubicBezTo>
                <a:lnTo>
                  <a:pt x="2258" y="415"/>
                </a:lnTo>
                <a:lnTo>
                  <a:pt x="2333" y="328"/>
                </a:lnTo>
                <a:lnTo>
                  <a:pt x="2536" y="314"/>
                </a:lnTo>
                <a:cubicBezTo>
                  <a:pt x="2542" y="314"/>
                  <a:pt x="2548" y="311"/>
                  <a:pt x="2552" y="309"/>
                </a:cubicBezTo>
                <a:lnTo>
                  <a:pt x="2766" y="172"/>
                </a:lnTo>
                <a:lnTo>
                  <a:pt x="2860" y="73"/>
                </a:lnTo>
                <a:lnTo>
                  <a:pt x="2904" y="70"/>
                </a:lnTo>
                <a:close/>
                <a:moveTo>
                  <a:pt x="2953" y="1"/>
                </a:moveTo>
                <a:cubicBezTo>
                  <a:pt x="2951" y="1"/>
                  <a:pt x="2949" y="1"/>
                  <a:pt x="2947" y="1"/>
                </a:cubicBezTo>
                <a:lnTo>
                  <a:pt x="2839" y="9"/>
                </a:lnTo>
                <a:cubicBezTo>
                  <a:pt x="2832" y="11"/>
                  <a:pt x="2824" y="13"/>
                  <a:pt x="2818" y="19"/>
                </a:cubicBezTo>
                <a:lnTo>
                  <a:pt x="2723" y="122"/>
                </a:lnTo>
                <a:lnTo>
                  <a:pt x="2521" y="250"/>
                </a:lnTo>
                <a:lnTo>
                  <a:pt x="2312" y="264"/>
                </a:lnTo>
                <a:cubicBezTo>
                  <a:pt x="2305" y="266"/>
                  <a:pt x="2296" y="269"/>
                  <a:pt x="2290" y="276"/>
                </a:cubicBezTo>
                <a:lnTo>
                  <a:pt x="2197" y="384"/>
                </a:lnTo>
                <a:cubicBezTo>
                  <a:pt x="2191" y="391"/>
                  <a:pt x="2188" y="398"/>
                  <a:pt x="2188" y="407"/>
                </a:cubicBezTo>
                <a:lnTo>
                  <a:pt x="2219" y="833"/>
                </a:lnTo>
                <a:lnTo>
                  <a:pt x="2129" y="1050"/>
                </a:lnTo>
                <a:cubicBezTo>
                  <a:pt x="2126" y="1054"/>
                  <a:pt x="2126" y="1059"/>
                  <a:pt x="2126" y="1064"/>
                </a:cubicBezTo>
                <a:lnTo>
                  <a:pt x="2147" y="1362"/>
                </a:lnTo>
                <a:lnTo>
                  <a:pt x="2055" y="1468"/>
                </a:lnTo>
                <a:cubicBezTo>
                  <a:pt x="2052" y="1471"/>
                  <a:pt x="2051" y="1475"/>
                  <a:pt x="2050" y="1477"/>
                </a:cubicBezTo>
                <a:lnTo>
                  <a:pt x="1956" y="1704"/>
                </a:lnTo>
                <a:cubicBezTo>
                  <a:pt x="1953" y="1708"/>
                  <a:pt x="1953" y="1713"/>
                  <a:pt x="1953" y="1718"/>
                </a:cubicBezTo>
                <a:lnTo>
                  <a:pt x="1958" y="1793"/>
                </a:lnTo>
                <a:lnTo>
                  <a:pt x="1883" y="1799"/>
                </a:lnTo>
                <a:cubicBezTo>
                  <a:pt x="1878" y="1799"/>
                  <a:pt x="1873" y="1800"/>
                  <a:pt x="1869" y="1803"/>
                </a:cubicBezTo>
                <a:lnTo>
                  <a:pt x="1693" y="1903"/>
                </a:lnTo>
                <a:lnTo>
                  <a:pt x="1587" y="1729"/>
                </a:lnTo>
                <a:cubicBezTo>
                  <a:pt x="1580" y="1720"/>
                  <a:pt x="1570" y="1713"/>
                  <a:pt x="1560" y="1713"/>
                </a:cubicBezTo>
                <a:cubicBezTo>
                  <a:pt x="1559" y="1713"/>
                  <a:pt x="1558" y="1713"/>
                  <a:pt x="1556" y="1713"/>
                </a:cubicBezTo>
                <a:lnTo>
                  <a:pt x="1456" y="1719"/>
                </a:lnTo>
                <a:lnTo>
                  <a:pt x="1448" y="1719"/>
                </a:lnTo>
                <a:cubicBezTo>
                  <a:pt x="1439" y="1720"/>
                  <a:pt x="1431" y="1725"/>
                  <a:pt x="1426" y="1731"/>
                </a:cubicBezTo>
                <a:lnTo>
                  <a:pt x="1334" y="1836"/>
                </a:lnTo>
                <a:lnTo>
                  <a:pt x="1036" y="1857"/>
                </a:lnTo>
                <a:lnTo>
                  <a:pt x="938" y="1766"/>
                </a:lnTo>
                <a:cubicBezTo>
                  <a:pt x="932" y="1761"/>
                  <a:pt x="924" y="1757"/>
                  <a:pt x="916" y="1757"/>
                </a:cubicBezTo>
                <a:cubicBezTo>
                  <a:pt x="915" y="1757"/>
                  <a:pt x="914" y="1757"/>
                  <a:pt x="913" y="1757"/>
                </a:cubicBezTo>
                <a:lnTo>
                  <a:pt x="715" y="1771"/>
                </a:lnTo>
                <a:lnTo>
                  <a:pt x="606" y="1584"/>
                </a:lnTo>
                <a:lnTo>
                  <a:pt x="599" y="1484"/>
                </a:lnTo>
                <a:cubicBezTo>
                  <a:pt x="599" y="1472"/>
                  <a:pt x="592" y="1461"/>
                  <a:pt x="580" y="1456"/>
                </a:cubicBezTo>
                <a:lnTo>
                  <a:pt x="360" y="1365"/>
                </a:lnTo>
                <a:lnTo>
                  <a:pt x="256" y="1276"/>
                </a:lnTo>
                <a:cubicBezTo>
                  <a:pt x="250" y="1271"/>
                  <a:pt x="242" y="1267"/>
                  <a:pt x="235" y="1267"/>
                </a:cubicBezTo>
                <a:cubicBezTo>
                  <a:pt x="235" y="1267"/>
                  <a:pt x="234" y="1267"/>
                  <a:pt x="233" y="1268"/>
                </a:cubicBezTo>
                <a:lnTo>
                  <a:pt x="125" y="1276"/>
                </a:lnTo>
                <a:cubicBezTo>
                  <a:pt x="113" y="1277"/>
                  <a:pt x="103" y="1283"/>
                  <a:pt x="98" y="1295"/>
                </a:cubicBezTo>
                <a:lnTo>
                  <a:pt x="4" y="1511"/>
                </a:lnTo>
                <a:cubicBezTo>
                  <a:pt x="1" y="1516"/>
                  <a:pt x="1" y="1522"/>
                  <a:pt x="1" y="1527"/>
                </a:cubicBezTo>
                <a:lnTo>
                  <a:pt x="15" y="1737"/>
                </a:lnTo>
                <a:cubicBezTo>
                  <a:pt x="16" y="1750"/>
                  <a:pt x="25" y="1760"/>
                  <a:pt x="35" y="1765"/>
                </a:cubicBezTo>
                <a:lnTo>
                  <a:pt x="459" y="1953"/>
                </a:lnTo>
                <a:lnTo>
                  <a:pt x="472" y="2141"/>
                </a:lnTo>
                <a:cubicBezTo>
                  <a:pt x="474" y="2150"/>
                  <a:pt x="478" y="2158"/>
                  <a:pt x="484" y="2163"/>
                </a:cubicBezTo>
                <a:cubicBezTo>
                  <a:pt x="490" y="2168"/>
                  <a:pt x="498" y="2171"/>
                  <a:pt x="504" y="2171"/>
                </a:cubicBezTo>
                <a:cubicBezTo>
                  <a:pt x="505" y="2171"/>
                  <a:pt x="506" y="2171"/>
                  <a:pt x="507" y="2171"/>
                </a:cubicBezTo>
                <a:lnTo>
                  <a:pt x="603" y="2164"/>
                </a:lnTo>
                <a:lnTo>
                  <a:pt x="708" y="2250"/>
                </a:lnTo>
                <a:cubicBezTo>
                  <a:pt x="713" y="2255"/>
                  <a:pt x="720" y="2258"/>
                  <a:pt x="726" y="2258"/>
                </a:cubicBezTo>
                <a:cubicBezTo>
                  <a:pt x="728" y="2258"/>
                  <a:pt x="729" y="2258"/>
                  <a:pt x="731" y="2258"/>
                </a:cubicBezTo>
                <a:lnTo>
                  <a:pt x="832" y="2251"/>
                </a:lnTo>
                <a:lnTo>
                  <a:pt x="1045" y="2349"/>
                </a:lnTo>
                <a:lnTo>
                  <a:pt x="1269" y="2437"/>
                </a:lnTo>
                <a:cubicBezTo>
                  <a:pt x="1273" y="2438"/>
                  <a:pt x="1277" y="2439"/>
                  <a:pt x="1280" y="2439"/>
                </a:cubicBezTo>
                <a:cubicBezTo>
                  <a:pt x="1281" y="2439"/>
                  <a:pt x="1282" y="2439"/>
                  <a:pt x="1283" y="2439"/>
                </a:cubicBezTo>
                <a:lnTo>
                  <a:pt x="1359" y="2434"/>
                </a:lnTo>
                <a:lnTo>
                  <a:pt x="1371" y="2619"/>
                </a:lnTo>
                <a:cubicBezTo>
                  <a:pt x="1371" y="2627"/>
                  <a:pt x="1376" y="2637"/>
                  <a:pt x="1384" y="2642"/>
                </a:cubicBezTo>
                <a:lnTo>
                  <a:pt x="1488" y="2725"/>
                </a:lnTo>
                <a:lnTo>
                  <a:pt x="1516" y="3131"/>
                </a:lnTo>
                <a:lnTo>
                  <a:pt x="1423" y="3236"/>
                </a:lnTo>
                <a:cubicBezTo>
                  <a:pt x="1416" y="3247"/>
                  <a:pt x="1413" y="3261"/>
                  <a:pt x="1420" y="3273"/>
                </a:cubicBezTo>
                <a:cubicBezTo>
                  <a:pt x="1425" y="3284"/>
                  <a:pt x="1435" y="3292"/>
                  <a:pt x="1447" y="3292"/>
                </a:cubicBezTo>
                <a:cubicBezTo>
                  <a:pt x="1448" y="3292"/>
                  <a:pt x="1450" y="3292"/>
                  <a:pt x="1451" y="3292"/>
                </a:cubicBezTo>
                <a:lnTo>
                  <a:pt x="1635" y="3278"/>
                </a:lnTo>
                <a:lnTo>
                  <a:pt x="1655" y="3564"/>
                </a:lnTo>
                <a:cubicBezTo>
                  <a:pt x="1656" y="3574"/>
                  <a:pt x="1660" y="3582"/>
                  <a:pt x="1667" y="3587"/>
                </a:cubicBezTo>
                <a:lnTo>
                  <a:pt x="1772" y="3679"/>
                </a:lnTo>
                <a:lnTo>
                  <a:pt x="1779" y="3775"/>
                </a:lnTo>
                <a:cubicBezTo>
                  <a:pt x="1779" y="3783"/>
                  <a:pt x="1782" y="3791"/>
                  <a:pt x="1790" y="3797"/>
                </a:cubicBezTo>
                <a:lnTo>
                  <a:pt x="1875" y="3876"/>
                </a:lnTo>
                <a:lnTo>
                  <a:pt x="1801" y="3962"/>
                </a:lnTo>
                <a:cubicBezTo>
                  <a:pt x="1796" y="3968"/>
                  <a:pt x="1793" y="3976"/>
                  <a:pt x="1793" y="3985"/>
                </a:cubicBezTo>
                <a:lnTo>
                  <a:pt x="1831" y="4528"/>
                </a:lnTo>
                <a:cubicBezTo>
                  <a:pt x="1831" y="4533"/>
                  <a:pt x="1832" y="4538"/>
                  <a:pt x="1834" y="4542"/>
                </a:cubicBezTo>
                <a:lnTo>
                  <a:pt x="1952" y="4744"/>
                </a:lnTo>
                <a:cubicBezTo>
                  <a:pt x="1954" y="4748"/>
                  <a:pt x="1957" y="4750"/>
                  <a:pt x="1959" y="4753"/>
                </a:cubicBezTo>
                <a:lnTo>
                  <a:pt x="2066" y="4839"/>
                </a:lnTo>
                <a:lnTo>
                  <a:pt x="2079" y="5048"/>
                </a:lnTo>
                <a:cubicBezTo>
                  <a:pt x="2081" y="5065"/>
                  <a:pt x="2095" y="5079"/>
                  <a:pt x="2110" y="5079"/>
                </a:cubicBezTo>
                <a:cubicBezTo>
                  <a:pt x="2111" y="5079"/>
                  <a:pt x="2113" y="5079"/>
                  <a:pt x="2114" y="5078"/>
                </a:cubicBezTo>
                <a:lnTo>
                  <a:pt x="2209" y="5072"/>
                </a:lnTo>
                <a:lnTo>
                  <a:pt x="2315" y="5157"/>
                </a:lnTo>
                <a:cubicBezTo>
                  <a:pt x="2321" y="5162"/>
                  <a:pt x="2329" y="5165"/>
                  <a:pt x="2335" y="5165"/>
                </a:cubicBezTo>
                <a:cubicBezTo>
                  <a:pt x="2336" y="5165"/>
                  <a:pt x="2337" y="5165"/>
                  <a:pt x="2338" y="5165"/>
                </a:cubicBezTo>
                <a:lnTo>
                  <a:pt x="2524" y="5151"/>
                </a:lnTo>
                <a:lnTo>
                  <a:pt x="2529" y="5233"/>
                </a:lnTo>
                <a:cubicBezTo>
                  <a:pt x="2529" y="5243"/>
                  <a:pt x="2534" y="5251"/>
                  <a:pt x="2540" y="5256"/>
                </a:cubicBezTo>
                <a:lnTo>
                  <a:pt x="2636" y="5334"/>
                </a:lnTo>
                <a:lnTo>
                  <a:pt x="2675" y="5863"/>
                </a:lnTo>
                <a:cubicBezTo>
                  <a:pt x="2675" y="5873"/>
                  <a:pt x="2680" y="5882"/>
                  <a:pt x="2686" y="5886"/>
                </a:cubicBezTo>
                <a:lnTo>
                  <a:pt x="2790" y="5973"/>
                </a:lnTo>
                <a:lnTo>
                  <a:pt x="2794" y="6035"/>
                </a:lnTo>
                <a:lnTo>
                  <a:pt x="2509" y="6055"/>
                </a:lnTo>
                <a:cubicBezTo>
                  <a:pt x="2501" y="6056"/>
                  <a:pt x="2492" y="6060"/>
                  <a:pt x="2487" y="6066"/>
                </a:cubicBezTo>
                <a:cubicBezTo>
                  <a:pt x="2482" y="6073"/>
                  <a:pt x="2479" y="6081"/>
                  <a:pt x="2479" y="6090"/>
                </a:cubicBezTo>
                <a:lnTo>
                  <a:pt x="2485" y="6189"/>
                </a:lnTo>
                <a:lnTo>
                  <a:pt x="2297" y="6520"/>
                </a:lnTo>
                <a:cubicBezTo>
                  <a:pt x="2295" y="6526"/>
                  <a:pt x="2292" y="6533"/>
                  <a:pt x="2292" y="6539"/>
                </a:cubicBezTo>
                <a:lnTo>
                  <a:pt x="2300" y="6633"/>
                </a:lnTo>
                <a:lnTo>
                  <a:pt x="2211" y="6838"/>
                </a:lnTo>
                <a:lnTo>
                  <a:pt x="1920" y="7190"/>
                </a:lnTo>
                <a:cubicBezTo>
                  <a:pt x="1915" y="7196"/>
                  <a:pt x="1911" y="7206"/>
                  <a:pt x="1911" y="7213"/>
                </a:cubicBezTo>
                <a:lnTo>
                  <a:pt x="1925" y="7395"/>
                </a:lnTo>
                <a:lnTo>
                  <a:pt x="1732" y="7515"/>
                </a:lnTo>
                <a:cubicBezTo>
                  <a:pt x="1729" y="7516"/>
                  <a:pt x="1728" y="7518"/>
                  <a:pt x="1725" y="7520"/>
                </a:cubicBezTo>
                <a:lnTo>
                  <a:pt x="1624" y="7630"/>
                </a:lnTo>
                <a:lnTo>
                  <a:pt x="1524" y="7747"/>
                </a:lnTo>
                <a:cubicBezTo>
                  <a:pt x="1519" y="7753"/>
                  <a:pt x="1516" y="7760"/>
                  <a:pt x="1516" y="7770"/>
                </a:cubicBezTo>
                <a:lnTo>
                  <a:pt x="1538" y="8075"/>
                </a:lnTo>
                <a:lnTo>
                  <a:pt x="1373" y="8169"/>
                </a:lnTo>
                <a:lnTo>
                  <a:pt x="1272" y="8088"/>
                </a:lnTo>
                <a:cubicBezTo>
                  <a:pt x="1267" y="8084"/>
                  <a:pt x="1262" y="8082"/>
                  <a:pt x="1255" y="8082"/>
                </a:cubicBezTo>
                <a:cubicBezTo>
                  <a:pt x="1253" y="8082"/>
                  <a:pt x="1252" y="8082"/>
                  <a:pt x="1250" y="8082"/>
                </a:cubicBezTo>
                <a:lnTo>
                  <a:pt x="1142" y="8091"/>
                </a:lnTo>
                <a:cubicBezTo>
                  <a:pt x="1135" y="8092"/>
                  <a:pt x="1125" y="8096"/>
                  <a:pt x="1120" y="8102"/>
                </a:cubicBezTo>
                <a:cubicBezTo>
                  <a:pt x="1115" y="8108"/>
                  <a:pt x="1113" y="8117"/>
                  <a:pt x="1113" y="8125"/>
                </a:cubicBezTo>
                <a:lnTo>
                  <a:pt x="1126" y="8321"/>
                </a:lnTo>
                <a:lnTo>
                  <a:pt x="934" y="8545"/>
                </a:lnTo>
                <a:cubicBezTo>
                  <a:pt x="929" y="8551"/>
                  <a:pt x="926" y="8559"/>
                  <a:pt x="926" y="8567"/>
                </a:cubicBezTo>
                <a:lnTo>
                  <a:pt x="948" y="8885"/>
                </a:lnTo>
                <a:cubicBezTo>
                  <a:pt x="949" y="8894"/>
                  <a:pt x="954" y="8903"/>
                  <a:pt x="960" y="8908"/>
                </a:cubicBezTo>
                <a:lnTo>
                  <a:pt x="1066" y="9000"/>
                </a:lnTo>
                <a:lnTo>
                  <a:pt x="1078" y="9184"/>
                </a:lnTo>
                <a:lnTo>
                  <a:pt x="986" y="9295"/>
                </a:lnTo>
                <a:cubicBezTo>
                  <a:pt x="981" y="9301"/>
                  <a:pt x="978" y="9311"/>
                  <a:pt x="978" y="9319"/>
                </a:cubicBezTo>
                <a:lnTo>
                  <a:pt x="986" y="9420"/>
                </a:lnTo>
                <a:cubicBezTo>
                  <a:pt x="986" y="9433"/>
                  <a:pt x="994" y="9443"/>
                  <a:pt x="1006" y="9448"/>
                </a:cubicBezTo>
                <a:lnTo>
                  <a:pt x="1212" y="9534"/>
                </a:lnTo>
                <a:lnTo>
                  <a:pt x="1269" y="10347"/>
                </a:lnTo>
                <a:lnTo>
                  <a:pt x="1077" y="10460"/>
                </a:lnTo>
                <a:cubicBezTo>
                  <a:pt x="1067" y="10467"/>
                  <a:pt x="1061" y="10479"/>
                  <a:pt x="1062" y="10491"/>
                </a:cubicBezTo>
                <a:lnTo>
                  <a:pt x="1085" y="10815"/>
                </a:lnTo>
                <a:cubicBezTo>
                  <a:pt x="1087" y="10823"/>
                  <a:pt x="1089" y="10829"/>
                  <a:pt x="1093" y="10834"/>
                </a:cubicBezTo>
                <a:lnTo>
                  <a:pt x="1333" y="11129"/>
                </a:lnTo>
                <a:cubicBezTo>
                  <a:pt x="1338" y="11136"/>
                  <a:pt x="1347" y="11141"/>
                  <a:pt x="1357" y="11141"/>
                </a:cubicBezTo>
                <a:cubicBezTo>
                  <a:pt x="1358" y="11141"/>
                  <a:pt x="1359" y="11141"/>
                  <a:pt x="1360" y="11141"/>
                </a:cubicBezTo>
                <a:lnTo>
                  <a:pt x="1665" y="11118"/>
                </a:lnTo>
                <a:lnTo>
                  <a:pt x="1771" y="11218"/>
                </a:lnTo>
                <a:cubicBezTo>
                  <a:pt x="1776" y="11223"/>
                  <a:pt x="1783" y="11227"/>
                  <a:pt x="1791" y="11227"/>
                </a:cubicBezTo>
                <a:cubicBezTo>
                  <a:pt x="1793" y="11227"/>
                  <a:pt x="1794" y="11227"/>
                  <a:pt x="1796" y="11227"/>
                </a:cubicBezTo>
                <a:lnTo>
                  <a:pt x="2100" y="11205"/>
                </a:lnTo>
                <a:lnTo>
                  <a:pt x="2209" y="11389"/>
                </a:lnTo>
                <a:lnTo>
                  <a:pt x="2224" y="11585"/>
                </a:lnTo>
                <a:cubicBezTo>
                  <a:pt x="2224" y="11594"/>
                  <a:pt x="2228" y="11602"/>
                  <a:pt x="2234" y="11607"/>
                </a:cubicBezTo>
                <a:lnTo>
                  <a:pt x="2352" y="11715"/>
                </a:lnTo>
                <a:lnTo>
                  <a:pt x="2461" y="11810"/>
                </a:lnTo>
                <a:cubicBezTo>
                  <a:pt x="2465" y="11815"/>
                  <a:pt x="2474" y="11818"/>
                  <a:pt x="2482" y="11818"/>
                </a:cubicBezTo>
                <a:cubicBezTo>
                  <a:pt x="2482" y="11818"/>
                  <a:pt x="2483" y="11818"/>
                  <a:pt x="2483" y="11819"/>
                </a:cubicBezTo>
                <a:lnTo>
                  <a:pt x="2916" y="11788"/>
                </a:lnTo>
                <a:cubicBezTo>
                  <a:pt x="2928" y="11788"/>
                  <a:pt x="2938" y="11781"/>
                  <a:pt x="2943" y="11768"/>
                </a:cubicBezTo>
                <a:lnTo>
                  <a:pt x="3035" y="11548"/>
                </a:lnTo>
                <a:lnTo>
                  <a:pt x="3094" y="11479"/>
                </a:lnTo>
                <a:lnTo>
                  <a:pt x="3195" y="11647"/>
                </a:lnTo>
                <a:cubicBezTo>
                  <a:pt x="3201" y="11657"/>
                  <a:pt x="3211" y="11662"/>
                  <a:pt x="3221" y="11663"/>
                </a:cubicBezTo>
                <a:cubicBezTo>
                  <a:pt x="3222" y="11663"/>
                  <a:pt x="3223" y="11663"/>
                  <a:pt x="3224" y="11663"/>
                </a:cubicBezTo>
                <a:cubicBezTo>
                  <a:pt x="3233" y="11663"/>
                  <a:pt x="3243" y="11658"/>
                  <a:pt x="3248" y="11651"/>
                </a:cubicBezTo>
                <a:lnTo>
                  <a:pt x="3347" y="11531"/>
                </a:lnTo>
                <a:lnTo>
                  <a:pt x="3445" y="11424"/>
                </a:lnTo>
                <a:lnTo>
                  <a:pt x="3648" y="11313"/>
                </a:lnTo>
                <a:lnTo>
                  <a:pt x="3952" y="11184"/>
                </a:lnTo>
                <a:lnTo>
                  <a:pt x="4164" y="11168"/>
                </a:lnTo>
                <a:cubicBezTo>
                  <a:pt x="4181" y="11167"/>
                  <a:pt x="4195" y="11152"/>
                  <a:pt x="4193" y="11133"/>
                </a:cubicBezTo>
                <a:lnTo>
                  <a:pt x="4179" y="10923"/>
                </a:lnTo>
                <a:lnTo>
                  <a:pt x="4242" y="10856"/>
                </a:lnTo>
                <a:lnTo>
                  <a:pt x="4343" y="11028"/>
                </a:lnTo>
                <a:cubicBezTo>
                  <a:pt x="4348" y="11037"/>
                  <a:pt x="4358" y="11043"/>
                  <a:pt x="4369" y="11043"/>
                </a:cubicBezTo>
                <a:cubicBezTo>
                  <a:pt x="4378" y="11043"/>
                  <a:pt x="4389" y="11039"/>
                  <a:pt x="4396" y="11031"/>
                </a:cubicBezTo>
                <a:lnTo>
                  <a:pt x="4486" y="10912"/>
                </a:lnTo>
                <a:lnTo>
                  <a:pt x="4690" y="10800"/>
                </a:lnTo>
                <a:cubicBezTo>
                  <a:pt x="4697" y="10797"/>
                  <a:pt x="4702" y="10791"/>
                  <a:pt x="4705" y="10784"/>
                </a:cubicBezTo>
                <a:lnTo>
                  <a:pt x="4781" y="10606"/>
                </a:lnTo>
                <a:lnTo>
                  <a:pt x="4863" y="10674"/>
                </a:lnTo>
                <a:cubicBezTo>
                  <a:pt x="4869" y="10679"/>
                  <a:pt x="4877" y="10682"/>
                  <a:pt x="4884" y="10682"/>
                </a:cubicBezTo>
                <a:cubicBezTo>
                  <a:pt x="4885" y="10682"/>
                  <a:pt x="4886" y="10682"/>
                  <a:pt x="4887" y="10682"/>
                </a:cubicBezTo>
                <a:lnTo>
                  <a:pt x="5205" y="10659"/>
                </a:lnTo>
                <a:cubicBezTo>
                  <a:pt x="5213" y="10659"/>
                  <a:pt x="5221" y="10656"/>
                  <a:pt x="5227" y="10649"/>
                </a:cubicBezTo>
                <a:lnTo>
                  <a:pt x="5328" y="10539"/>
                </a:lnTo>
                <a:cubicBezTo>
                  <a:pt x="5331" y="10537"/>
                  <a:pt x="5333" y="10534"/>
                  <a:pt x="5335" y="10531"/>
                </a:cubicBezTo>
                <a:lnTo>
                  <a:pt x="5519" y="10087"/>
                </a:lnTo>
                <a:lnTo>
                  <a:pt x="5618" y="9975"/>
                </a:lnTo>
                <a:cubicBezTo>
                  <a:pt x="5621" y="9972"/>
                  <a:pt x="5622" y="9970"/>
                  <a:pt x="5623" y="9967"/>
                </a:cubicBezTo>
                <a:lnTo>
                  <a:pt x="5716" y="9762"/>
                </a:lnTo>
                <a:lnTo>
                  <a:pt x="5812" y="9642"/>
                </a:lnTo>
                <a:lnTo>
                  <a:pt x="5905" y="9534"/>
                </a:lnTo>
                <a:cubicBezTo>
                  <a:pt x="5909" y="9532"/>
                  <a:pt x="5910" y="9527"/>
                  <a:pt x="5911" y="9524"/>
                </a:cubicBezTo>
                <a:lnTo>
                  <a:pt x="6013" y="9287"/>
                </a:lnTo>
                <a:lnTo>
                  <a:pt x="6060" y="9095"/>
                </a:lnTo>
                <a:lnTo>
                  <a:pt x="6069" y="9095"/>
                </a:lnTo>
                <a:lnTo>
                  <a:pt x="6176" y="9087"/>
                </a:lnTo>
                <a:cubicBezTo>
                  <a:pt x="6186" y="9087"/>
                  <a:pt x="6194" y="9084"/>
                  <a:pt x="6199" y="9077"/>
                </a:cubicBezTo>
                <a:lnTo>
                  <a:pt x="6300" y="8967"/>
                </a:lnTo>
                <a:cubicBezTo>
                  <a:pt x="6306" y="8961"/>
                  <a:pt x="6309" y="8954"/>
                  <a:pt x="6309" y="8944"/>
                </a:cubicBezTo>
                <a:cubicBezTo>
                  <a:pt x="6309" y="8936"/>
                  <a:pt x="6305" y="8929"/>
                  <a:pt x="6299" y="8922"/>
                </a:cubicBezTo>
                <a:lnTo>
                  <a:pt x="6206" y="8837"/>
                </a:lnTo>
                <a:lnTo>
                  <a:pt x="6285" y="8752"/>
                </a:lnTo>
                <a:cubicBezTo>
                  <a:pt x="6293" y="8745"/>
                  <a:pt x="6295" y="8736"/>
                  <a:pt x="6295" y="8727"/>
                </a:cubicBezTo>
                <a:lnTo>
                  <a:pt x="6280" y="8524"/>
                </a:lnTo>
                <a:lnTo>
                  <a:pt x="6373" y="8425"/>
                </a:lnTo>
                <a:lnTo>
                  <a:pt x="6473" y="8309"/>
                </a:lnTo>
                <a:cubicBezTo>
                  <a:pt x="6478" y="8303"/>
                  <a:pt x="6481" y="8295"/>
                  <a:pt x="6481" y="8285"/>
                </a:cubicBezTo>
                <a:lnTo>
                  <a:pt x="6475" y="8184"/>
                </a:lnTo>
                <a:lnTo>
                  <a:pt x="6554" y="7976"/>
                </a:lnTo>
                <a:lnTo>
                  <a:pt x="6753" y="7858"/>
                </a:lnTo>
                <a:cubicBezTo>
                  <a:pt x="6758" y="7856"/>
                  <a:pt x="6763" y="7851"/>
                  <a:pt x="6767" y="7844"/>
                </a:cubicBezTo>
                <a:lnTo>
                  <a:pt x="6866" y="7627"/>
                </a:lnTo>
                <a:cubicBezTo>
                  <a:pt x="6871" y="7617"/>
                  <a:pt x="6871" y="7604"/>
                  <a:pt x="6863" y="7596"/>
                </a:cubicBezTo>
                <a:lnTo>
                  <a:pt x="6733" y="7388"/>
                </a:lnTo>
                <a:cubicBezTo>
                  <a:pt x="6732" y="7385"/>
                  <a:pt x="6731" y="7383"/>
                  <a:pt x="6728" y="7380"/>
                </a:cubicBezTo>
                <a:lnTo>
                  <a:pt x="6619" y="7279"/>
                </a:lnTo>
                <a:cubicBezTo>
                  <a:pt x="6616" y="7275"/>
                  <a:pt x="6610" y="7273"/>
                  <a:pt x="6605" y="7271"/>
                </a:cubicBezTo>
                <a:lnTo>
                  <a:pt x="6274" y="7192"/>
                </a:lnTo>
                <a:lnTo>
                  <a:pt x="5947" y="7102"/>
                </a:lnTo>
                <a:lnTo>
                  <a:pt x="5843" y="7010"/>
                </a:lnTo>
                <a:lnTo>
                  <a:pt x="5720" y="6917"/>
                </a:lnTo>
                <a:cubicBezTo>
                  <a:pt x="5714" y="6913"/>
                  <a:pt x="5708" y="6911"/>
                  <a:pt x="5701" y="6911"/>
                </a:cubicBezTo>
                <a:cubicBezTo>
                  <a:pt x="5700" y="6911"/>
                  <a:pt x="5699" y="6911"/>
                  <a:pt x="5697" y="6911"/>
                </a:cubicBezTo>
                <a:lnTo>
                  <a:pt x="5617" y="6916"/>
                </a:lnTo>
                <a:lnTo>
                  <a:pt x="5530" y="6769"/>
                </a:lnTo>
                <a:lnTo>
                  <a:pt x="5686" y="6758"/>
                </a:lnTo>
                <a:cubicBezTo>
                  <a:pt x="5694" y="6756"/>
                  <a:pt x="5702" y="6753"/>
                  <a:pt x="5708" y="6745"/>
                </a:cubicBezTo>
                <a:lnTo>
                  <a:pt x="5816" y="6620"/>
                </a:lnTo>
                <a:cubicBezTo>
                  <a:pt x="5821" y="6614"/>
                  <a:pt x="5824" y="6607"/>
                  <a:pt x="5824" y="6597"/>
                </a:cubicBezTo>
                <a:lnTo>
                  <a:pt x="5810" y="6388"/>
                </a:lnTo>
                <a:cubicBezTo>
                  <a:pt x="5809" y="6379"/>
                  <a:pt x="5804" y="6369"/>
                  <a:pt x="5796" y="6364"/>
                </a:cubicBezTo>
                <a:lnTo>
                  <a:pt x="5685" y="6280"/>
                </a:lnTo>
                <a:lnTo>
                  <a:pt x="5678" y="6186"/>
                </a:lnTo>
                <a:cubicBezTo>
                  <a:pt x="5677" y="6169"/>
                  <a:pt x="5662" y="6156"/>
                  <a:pt x="5646" y="6156"/>
                </a:cubicBezTo>
                <a:cubicBezTo>
                  <a:pt x="5645" y="6156"/>
                  <a:pt x="5644" y="6156"/>
                  <a:pt x="5643" y="6156"/>
                </a:cubicBezTo>
                <a:lnTo>
                  <a:pt x="5466" y="6170"/>
                </a:lnTo>
                <a:lnTo>
                  <a:pt x="5453" y="5984"/>
                </a:lnTo>
                <a:cubicBezTo>
                  <a:pt x="5453" y="5973"/>
                  <a:pt x="5445" y="5962"/>
                  <a:pt x="5434" y="5957"/>
                </a:cubicBezTo>
                <a:lnTo>
                  <a:pt x="5268" y="5889"/>
                </a:lnTo>
                <a:lnTo>
                  <a:pt x="5421" y="5798"/>
                </a:lnTo>
                <a:cubicBezTo>
                  <a:pt x="5431" y="5793"/>
                  <a:pt x="5436" y="5782"/>
                  <a:pt x="5437" y="5772"/>
                </a:cubicBezTo>
                <a:cubicBezTo>
                  <a:pt x="5439" y="5761"/>
                  <a:pt x="5434" y="5751"/>
                  <a:pt x="5425" y="5745"/>
                </a:cubicBezTo>
                <a:lnTo>
                  <a:pt x="5320" y="5659"/>
                </a:lnTo>
                <a:lnTo>
                  <a:pt x="5314" y="5564"/>
                </a:lnTo>
                <a:cubicBezTo>
                  <a:pt x="5312" y="5551"/>
                  <a:pt x="5305" y="5540"/>
                  <a:pt x="5291" y="5535"/>
                </a:cubicBezTo>
                <a:cubicBezTo>
                  <a:pt x="5288" y="5534"/>
                  <a:pt x="5284" y="5534"/>
                  <a:pt x="5280" y="5534"/>
                </a:cubicBezTo>
                <a:cubicBezTo>
                  <a:pt x="5271" y="5534"/>
                  <a:pt x="5263" y="5537"/>
                  <a:pt x="5257" y="5545"/>
                </a:cubicBezTo>
                <a:lnTo>
                  <a:pt x="5176" y="5636"/>
                </a:lnTo>
                <a:lnTo>
                  <a:pt x="5093" y="5567"/>
                </a:lnTo>
                <a:lnTo>
                  <a:pt x="5071" y="5254"/>
                </a:lnTo>
                <a:cubicBezTo>
                  <a:pt x="5070" y="5245"/>
                  <a:pt x="5066" y="5238"/>
                  <a:pt x="5060" y="5232"/>
                </a:cubicBezTo>
                <a:lnTo>
                  <a:pt x="4955" y="5140"/>
                </a:lnTo>
                <a:lnTo>
                  <a:pt x="4950" y="5072"/>
                </a:lnTo>
                <a:lnTo>
                  <a:pt x="5041" y="4960"/>
                </a:lnTo>
                <a:cubicBezTo>
                  <a:pt x="5050" y="4948"/>
                  <a:pt x="5051" y="4934"/>
                  <a:pt x="5044" y="4922"/>
                </a:cubicBezTo>
                <a:lnTo>
                  <a:pt x="4932" y="4734"/>
                </a:lnTo>
                <a:lnTo>
                  <a:pt x="5018" y="4635"/>
                </a:lnTo>
                <a:cubicBezTo>
                  <a:pt x="5024" y="4629"/>
                  <a:pt x="5026" y="4620"/>
                  <a:pt x="5026" y="4611"/>
                </a:cubicBezTo>
                <a:lnTo>
                  <a:pt x="5012" y="4401"/>
                </a:lnTo>
                <a:cubicBezTo>
                  <a:pt x="5010" y="4395"/>
                  <a:pt x="5009" y="4390"/>
                  <a:pt x="5007" y="4386"/>
                </a:cubicBezTo>
                <a:lnTo>
                  <a:pt x="4755" y="3971"/>
                </a:lnTo>
                <a:lnTo>
                  <a:pt x="4654" y="3861"/>
                </a:lnTo>
                <a:cubicBezTo>
                  <a:pt x="4650" y="3859"/>
                  <a:pt x="4646" y="3855"/>
                  <a:pt x="4640" y="3854"/>
                </a:cubicBezTo>
                <a:lnTo>
                  <a:pt x="4430" y="3776"/>
                </a:lnTo>
                <a:lnTo>
                  <a:pt x="4425" y="3695"/>
                </a:lnTo>
                <a:cubicBezTo>
                  <a:pt x="4424" y="3687"/>
                  <a:pt x="4420" y="3678"/>
                  <a:pt x="4413" y="3673"/>
                </a:cubicBezTo>
                <a:lnTo>
                  <a:pt x="4301" y="3575"/>
                </a:lnTo>
                <a:lnTo>
                  <a:pt x="4184" y="3377"/>
                </a:lnTo>
                <a:lnTo>
                  <a:pt x="4148" y="2870"/>
                </a:lnTo>
                <a:lnTo>
                  <a:pt x="4240" y="2755"/>
                </a:lnTo>
                <a:cubicBezTo>
                  <a:pt x="4244" y="2749"/>
                  <a:pt x="4247" y="2740"/>
                  <a:pt x="4247" y="2731"/>
                </a:cubicBezTo>
                <a:lnTo>
                  <a:pt x="4224" y="2414"/>
                </a:lnTo>
                <a:cubicBezTo>
                  <a:pt x="4223" y="2406"/>
                  <a:pt x="4219" y="2397"/>
                  <a:pt x="4212" y="2392"/>
                </a:cubicBezTo>
                <a:lnTo>
                  <a:pt x="3979" y="2190"/>
                </a:lnTo>
                <a:cubicBezTo>
                  <a:pt x="3977" y="2189"/>
                  <a:pt x="3974" y="2187"/>
                  <a:pt x="3971" y="2185"/>
                </a:cubicBezTo>
                <a:lnTo>
                  <a:pt x="3773" y="2106"/>
                </a:lnTo>
                <a:lnTo>
                  <a:pt x="3765" y="2011"/>
                </a:lnTo>
                <a:cubicBezTo>
                  <a:pt x="3765" y="2002"/>
                  <a:pt x="3760" y="1992"/>
                  <a:pt x="3753" y="1987"/>
                </a:cubicBezTo>
                <a:lnTo>
                  <a:pt x="3639" y="1893"/>
                </a:lnTo>
                <a:lnTo>
                  <a:pt x="3521" y="1792"/>
                </a:lnTo>
                <a:lnTo>
                  <a:pt x="3417" y="1709"/>
                </a:lnTo>
                <a:lnTo>
                  <a:pt x="3412" y="1627"/>
                </a:lnTo>
                <a:lnTo>
                  <a:pt x="3504" y="1512"/>
                </a:lnTo>
                <a:cubicBezTo>
                  <a:pt x="3509" y="1506"/>
                  <a:pt x="3511" y="1497"/>
                  <a:pt x="3511" y="1489"/>
                </a:cubicBezTo>
                <a:lnTo>
                  <a:pt x="3504" y="1401"/>
                </a:lnTo>
                <a:lnTo>
                  <a:pt x="3597" y="1295"/>
                </a:lnTo>
                <a:cubicBezTo>
                  <a:pt x="3604" y="1284"/>
                  <a:pt x="3608" y="1271"/>
                  <a:pt x="3601" y="1258"/>
                </a:cubicBezTo>
                <a:cubicBezTo>
                  <a:pt x="3597" y="1248"/>
                  <a:pt x="3586" y="1240"/>
                  <a:pt x="3575" y="1240"/>
                </a:cubicBezTo>
                <a:cubicBezTo>
                  <a:pt x="3573" y="1240"/>
                  <a:pt x="3572" y="1240"/>
                  <a:pt x="3570" y="1240"/>
                </a:cubicBezTo>
                <a:lnTo>
                  <a:pt x="3494" y="1246"/>
                </a:lnTo>
                <a:lnTo>
                  <a:pt x="3461" y="763"/>
                </a:lnTo>
                <a:lnTo>
                  <a:pt x="3552" y="651"/>
                </a:lnTo>
                <a:cubicBezTo>
                  <a:pt x="3558" y="644"/>
                  <a:pt x="3561" y="636"/>
                  <a:pt x="3561" y="627"/>
                </a:cubicBezTo>
                <a:lnTo>
                  <a:pt x="3552" y="519"/>
                </a:lnTo>
                <a:cubicBezTo>
                  <a:pt x="3552" y="511"/>
                  <a:pt x="3547" y="501"/>
                  <a:pt x="3541" y="496"/>
                </a:cubicBezTo>
                <a:lnTo>
                  <a:pt x="3426" y="402"/>
                </a:lnTo>
                <a:lnTo>
                  <a:pt x="3311" y="302"/>
                </a:lnTo>
                <a:cubicBezTo>
                  <a:pt x="3305" y="298"/>
                  <a:pt x="3298" y="294"/>
                  <a:pt x="3290" y="294"/>
                </a:cubicBezTo>
                <a:cubicBezTo>
                  <a:pt x="3289" y="294"/>
                  <a:pt x="3288" y="294"/>
                  <a:pt x="3287" y="294"/>
                </a:cubicBezTo>
                <a:lnTo>
                  <a:pt x="3185" y="302"/>
                </a:lnTo>
                <a:lnTo>
                  <a:pt x="2902" y="235"/>
                </a:lnTo>
                <a:lnTo>
                  <a:pt x="2980" y="45"/>
                </a:lnTo>
                <a:cubicBezTo>
                  <a:pt x="2984" y="35"/>
                  <a:pt x="2983" y="23"/>
                  <a:pt x="2977" y="14"/>
                </a:cubicBezTo>
                <a:cubicBezTo>
                  <a:pt x="2970" y="7"/>
                  <a:pt x="2962" y="1"/>
                  <a:pt x="29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041;p51">
            <a:extLst>
              <a:ext uri="{FF2B5EF4-FFF2-40B4-BE49-F238E27FC236}">
                <a16:creationId xmlns:a16="http://schemas.microsoft.com/office/drawing/2014/main" id="{ED33AC58-061D-66D3-D603-EBDB4D7146AB}"/>
              </a:ext>
            </a:extLst>
          </p:cNvPr>
          <p:cNvSpPr/>
          <p:nvPr/>
        </p:nvSpPr>
        <p:spPr>
          <a:xfrm>
            <a:off x="2976799" y="3712013"/>
            <a:ext cx="409402" cy="269453"/>
          </a:xfrm>
          <a:custGeom>
            <a:avLst/>
            <a:gdLst/>
            <a:ahLst/>
            <a:cxnLst/>
            <a:rect l="l" t="t" r="r" b="b"/>
            <a:pathLst>
              <a:path w="5526" h="3637" extrusionOk="0">
                <a:moveTo>
                  <a:pt x="3899" y="1"/>
                </a:moveTo>
                <a:lnTo>
                  <a:pt x="3488" y="146"/>
                </a:lnTo>
                <a:lnTo>
                  <a:pt x="3382" y="196"/>
                </a:lnTo>
                <a:lnTo>
                  <a:pt x="3241" y="469"/>
                </a:lnTo>
                <a:lnTo>
                  <a:pt x="2992" y="719"/>
                </a:lnTo>
                <a:lnTo>
                  <a:pt x="2759" y="815"/>
                </a:lnTo>
                <a:lnTo>
                  <a:pt x="2693" y="938"/>
                </a:lnTo>
                <a:lnTo>
                  <a:pt x="2465" y="988"/>
                </a:lnTo>
                <a:lnTo>
                  <a:pt x="2268" y="887"/>
                </a:lnTo>
                <a:lnTo>
                  <a:pt x="2153" y="894"/>
                </a:lnTo>
                <a:lnTo>
                  <a:pt x="1922" y="912"/>
                </a:lnTo>
                <a:lnTo>
                  <a:pt x="1807" y="919"/>
                </a:lnTo>
                <a:lnTo>
                  <a:pt x="1617" y="932"/>
                </a:lnTo>
                <a:lnTo>
                  <a:pt x="1386" y="949"/>
                </a:lnTo>
                <a:lnTo>
                  <a:pt x="1221" y="880"/>
                </a:lnTo>
                <a:lnTo>
                  <a:pt x="1069" y="892"/>
                </a:lnTo>
                <a:lnTo>
                  <a:pt x="839" y="908"/>
                </a:lnTo>
                <a:lnTo>
                  <a:pt x="651" y="920"/>
                </a:lnTo>
                <a:lnTo>
                  <a:pt x="523" y="858"/>
                </a:lnTo>
                <a:lnTo>
                  <a:pt x="495" y="764"/>
                </a:lnTo>
                <a:lnTo>
                  <a:pt x="471" y="745"/>
                </a:lnTo>
                <a:lnTo>
                  <a:pt x="466" y="675"/>
                </a:lnTo>
                <a:lnTo>
                  <a:pt x="429" y="559"/>
                </a:lnTo>
                <a:lnTo>
                  <a:pt x="391" y="524"/>
                </a:lnTo>
                <a:lnTo>
                  <a:pt x="386" y="482"/>
                </a:lnTo>
                <a:lnTo>
                  <a:pt x="367" y="450"/>
                </a:lnTo>
                <a:lnTo>
                  <a:pt x="201" y="641"/>
                </a:lnTo>
                <a:lnTo>
                  <a:pt x="100" y="757"/>
                </a:lnTo>
                <a:lnTo>
                  <a:pt x="55" y="759"/>
                </a:lnTo>
                <a:lnTo>
                  <a:pt x="44" y="774"/>
                </a:lnTo>
                <a:lnTo>
                  <a:pt x="0" y="778"/>
                </a:lnTo>
                <a:lnTo>
                  <a:pt x="116" y="974"/>
                </a:lnTo>
                <a:lnTo>
                  <a:pt x="130" y="1183"/>
                </a:lnTo>
                <a:lnTo>
                  <a:pt x="247" y="1284"/>
                </a:lnTo>
                <a:lnTo>
                  <a:pt x="253" y="1393"/>
                </a:lnTo>
                <a:lnTo>
                  <a:pt x="371" y="1385"/>
                </a:lnTo>
                <a:lnTo>
                  <a:pt x="472" y="1377"/>
                </a:lnTo>
                <a:lnTo>
                  <a:pt x="589" y="1479"/>
                </a:lnTo>
                <a:lnTo>
                  <a:pt x="487" y="1586"/>
                </a:lnTo>
                <a:lnTo>
                  <a:pt x="496" y="1695"/>
                </a:lnTo>
                <a:lnTo>
                  <a:pt x="284" y="1819"/>
                </a:lnTo>
                <a:lnTo>
                  <a:pt x="293" y="1927"/>
                </a:lnTo>
                <a:lnTo>
                  <a:pt x="307" y="2137"/>
                </a:lnTo>
                <a:lnTo>
                  <a:pt x="243" y="2142"/>
                </a:lnTo>
                <a:lnTo>
                  <a:pt x="245" y="2157"/>
                </a:lnTo>
                <a:lnTo>
                  <a:pt x="199" y="2159"/>
                </a:lnTo>
                <a:lnTo>
                  <a:pt x="214" y="2362"/>
                </a:lnTo>
                <a:lnTo>
                  <a:pt x="221" y="2463"/>
                </a:lnTo>
                <a:lnTo>
                  <a:pt x="236" y="2810"/>
                </a:lnTo>
                <a:lnTo>
                  <a:pt x="927" y="3278"/>
                </a:lnTo>
                <a:lnTo>
                  <a:pt x="933" y="3387"/>
                </a:lnTo>
                <a:lnTo>
                  <a:pt x="833" y="3502"/>
                </a:lnTo>
                <a:lnTo>
                  <a:pt x="1028" y="3583"/>
                </a:lnTo>
                <a:lnTo>
                  <a:pt x="1050" y="3582"/>
                </a:lnTo>
                <a:lnTo>
                  <a:pt x="1266" y="3567"/>
                </a:lnTo>
                <a:lnTo>
                  <a:pt x="1484" y="3552"/>
                </a:lnTo>
                <a:lnTo>
                  <a:pt x="1693" y="3537"/>
                </a:lnTo>
                <a:lnTo>
                  <a:pt x="1808" y="3637"/>
                </a:lnTo>
                <a:lnTo>
                  <a:pt x="1812" y="3635"/>
                </a:lnTo>
                <a:lnTo>
                  <a:pt x="1945" y="3511"/>
                </a:lnTo>
                <a:lnTo>
                  <a:pt x="1901" y="3398"/>
                </a:lnTo>
                <a:lnTo>
                  <a:pt x="1978" y="3350"/>
                </a:lnTo>
                <a:lnTo>
                  <a:pt x="2203" y="3261"/>
                </a:lnTo>
                <a:lnTo>
                  <a:pt x="2288" y="3304"/>
                </a:lnTo>
                <a:lnTo>
                  <a:pt x="2348" y="3301"/>
                </a:lnTo>
                <a:lnTo>
                  <a:pt x="2400" y="3246"/>
                </a:lnTo>
                <a:lnTo>
                  <a:pt x="2434" y="3244"/>
                </a:lnTo>
                <a:lnTo>
                  <a:pt x="2538" y="3367"/>
                </a:lnTo>
                <a:lnTo>
                  <a:pt x="2655" y="3360"/>
                </a:lnTo>
                <a:lnTo>
                  <a:pt x="2662" y="3469"/>
                </a:lnTo>
                <a:lnTo>
                  <a:pt x="2715" y="3437"/>
                </a:lnTo>
                <a:lnTo>
                  <a:pt x="2822" y="3370"/>
                </a:lnTo>
                <a:lnTo>
                  <a:pt x="2828" y="3370"/>
                </a:lnTo>
                <a:lnTo>
                  <a:pt x="2871" y="3344"/>
                </a:lnTo>
                <a:lnTo>
                  <a:pt x="2974" y="3338"/>
                </a:lnTo>
                <a:lnTo>
                  <a:pt x="3074" y="3329"/>
                </a:lnTo>
                <a:lnTo>
                  <a:pt x="3272" y="3317"/>
                </a:lnTo>
                <a:lnTo>
                  <a:pt x="3350" y="3230"/>
                </a:lnTo>
                <a:lnTo>
                  <a:pt x="3371" y="3229"/>
                </a:lnTo>
                <a:lnTo>
                  <a:pt x="3400" y="3198"/>
                </a:lnTo>
                <a:lnTo>
                  <a:pt x="3609" y="3184"/>
                </a:lnTo>
                <a:lnTo>
                  <a:pt x="3803" y="3169"/>
                </a:lnTo>
                <a:lnTo>
                  <a:pt x="3822" y="3147"/>
                </a:lnTo>
                <a:lnTo>
                  <a:pt x="3812" y="3067"/>
                </a:lnTo>
                <a:lnTo>
                  <a:pt x="3723" y="2958"/>
                </a:lnTo>
                <a:lnTo>
                  <a:pt x="3715" y="2849"/>
                </a:lnTo>
                <a:lnTo>
                  <a:pt x="3905" y="2756"/>
                </a:lnTo>
                <a:lnTo>
                  <a:pt x="3958" y="2778"/>
                </a:lnTo>
                <a:lnTo>
                  <a:pt x="3957" y="2760"/>
                </a:lnTo>
                <a:lnTo>
                  <a:pt x="3999" y="2755"/>
                </a:lnTo>
                <a:lnTo>
                  <a:pt x="3998" y="2740"/>
                </a:lnTo>
                <a:lnTo>
                  <a:pt x="4099" y="2624"/>
                </a:lnTo>
                <a:lnTo>
                  <a:pt x="4093" y="2523"/>
                </a:lnTo>
                <a:lnTo>
                  <a:pt x="4201" y="2516"/>
                </a:lnTo>
                <a:lnTo>
                  <a:pt x="4272" y="2511"/>
                </a:lnTo>
                <a:lnTo>
                  <a:pt x="4368" y="2402"/>
                </a:lnTo>
                <a:lnTo>
                  <a:pt x="4391" y="2401"/>
                </a:lnTo>
                <a:lnTo>
                  <a:pt x="4402" y="2385"/>
                </a:lnTo>
                <a:lnTo>
                  <a:pt x="4512" y="2377"/>
                </a:lnTo>
                <a:lnTo>
                  <a:pt x="4620" y="2369"/>
                </a:lnTo>
                <a:lnTo>
                  <a:pt x="4728" y="2362"/>
                </a:lnTo>
                <a:lnTo>
                  <a:pt x="4736" y="2479"/>
                </a:lnTo>
                <a:lnTo>
                  <a:pt x="4845" y="2470"/>
                </a:lnTo>
                <a:lnTo>
                  <a:pt x="5053" y="2456"/>
                </a:lnTo>
                <a:lnTo>
                  <a:pt x="5344" y="2435"/>
                </a:lnTo>
                <a:lnTo>
                  <a:pt x="5337" y="2334"/>
                </a:lnTo>
                <a:lnTo>
                  <a:pt x="5322" y="2116"/>
                </a:lnTo>
                <a:lnTo>
                  <a:pt x="5213" y="2125"/>
                </a:lnTo>
                <a:lnTo>
                  <a:pt x="5098" y="2032"/>
                </a:lnTo>
                <a:lnTo>
                  <a:pt x="5090" y="1923"/>
                </a:lnTo>
                <a:lnTo>
                  <a:pt x="4873" y="1938"/>
                </a:lnTo>
                <a:lnTo>
                  <a:pt x="4779" y="2054"/>
                </a:lnTo>
                <a:lnTo>
                  <a:pt x="4764" y="1836"/>
                </a:lnTo>
                <a:lnTo>
                  <a:pt x="4755" y="1729"/>
                </a:lnTo>
                <a:lnTo>
                  <a:pt x="4850" y="1620"/>
                </a:lnTo>
                <a:lnTo>
                  <a:pt x="4958" y="1611"/>
                </a:lnTo>
                <a:lnTo>
                  <a:pt x="4951" y="1497"/>
                </a:lnTo>
                <a:lnTo>
                  <a:pt x="5052" y="1388"/>
                </a:lnTo>
                <a:lnTo>
                  <a:pt x="4936" y="1287"/>
                </a:lnTo>
                <a:lnTo>
                  <a:pt x="4921" y="1078"/>
                </a:lnTo>
                <a:lnTo>
                  <a:pt x="5030" y="1070"/>
                </a:lnTo>
                <a:lnTo>
                  <a:pt x="5015" y="852"/>
                </a:lnTo>
                <a:lnTo>
                  <a:pt x="4999" y="642"/>
                </a:lnTo>
                <a:lnTo>
                  <a:pt x="5217" y="627"/>
                </a:lnTo>
                <a:lnTo>
                  <a:pt x="5433" y="612"/>
                </a:lnTo>
                <a:lnTo>
                  <a:pt x="5526" y="496"/>
                </a:lnTo>
                <a:lnTo>
                  <a:pt x="5435" y="311"/>
                </a:lnTo>
                <a:lnTo>
                  <a:pt x="5435" y="314"/>
                </a:lnTo>
                <a:lnTo>
                  <a:pt x="4999" y="112"/>
                </a:lnTo>
                <a:lnTo>
                  <a:pt x="4881" y="120"/>
                </a:lnTo>
                <a:lnTo>
                  <a:pt x="4777" y="100"/>
                </a:lnTo>
                <a:lnTo>
                  <a:pt x="4683" y="97"/>
                </a:lnTo>
                <a:lnTo>
                  <a:pt x="4454" y="150"/>
                </a:lnTo>
                <a:lnTo>
                  <a:pt x="4342" y="86"/>
                </a:lnTo>
                <a:lnTo>
                  <a:pt x="4146" y="101"/>
                </a:lnTo>
                <a:lnTo>
                  <a:pt x="4031" y="108"/>
                </a:lnTo>
                <a:lnTo>
                  <a:pt x="389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042;p51">
            <a:extLst>
              <a:ext uri="{FF2B5EF4-FFF2-40B4-BE49-F238E27FC236}">
                <a16:creationId xmlns:a16="http://schemas.microsoft.com/office/drawing/2014/main" id="{0DD77A2A-C2F2-CDB7-EDAD-2B70549EC6A6}"/>
              </a:ext>
            </a:extLst>
          </p:cNvPr>
          <p:cNvSpPr/>
          <p:nvPr/>
        </p:nvSpPr>
        <p:spPr>
          <a:xfrm>
            <a:off x="2973983" y="3709790"/>
            <a:ext cx="414587" cy="274047"/>
          </a:xfrm>
          <a:custGeom>
            <a:avLst/>
            <a:gdLst/>
            <a:ahLst/>
            <a:cxnLst/>
            <a:rect l="l" t="t" r="r" b="b"/>
            <a:pathLst>
              <a:path w="5596" h="3699" extrusionOk="0">
                <a:moveTo>
                  <a:pt x="3929" y="67"/>
                </a:moveTo>
                <a:lnTo>
                  <a:pt x="4047" y="163"/>
                </a:lnTo>
                <a:cubicBezTo>
                  <a:pt x="4052" y="168"/>
                  <a:pt x="4060" y="171"/>
                  <a:pt x="4067" y="171"/>
                </a:cubicBezTo>
                <a:cubicBezTo>
                  <a:pt x="4068" y="171"/>
                  <a:pt x="4069" y="171"/>
                  <a:pt x="4070" y="171"/>
                </a:cubicBezTo>
                <a:lnTo>
                  <a:pt x="4371" y="150"/>
                </a:lnTo>
                <a:lnTo>
                  <a:pt x="4476" y="210"/>
                </a:lnTo>
                <a:cubicBezTo>
                  <a:pt x="4481" y="213"/>
                  <a:pt x="4487" y="215"/>
                  <a:pt x="4492" y="215"/>
                </a:cubicBezTo>
                <a:cubicBezTo>
                  <a:pt x="4495" y="215"/>
                  <a:pt x="4497" y="215"/>
                  <a:pt x="4500" y="214"/>
                </a:cubicBezTo>
                <a:lnTo>
                  <a:pt x="4720" y="162"/>
                </a:lnTo>
                <a:lnTo>
                  <a:pt x="4809" y="163"/>
                </a:lnTo>
                <a:lnTo>
                  <a:pt x="4913" y="185"/>
                </a:lnTo>
                <a:cubicBezTo>
                  <a:pt x="4915" y="185"/>
                  <a:pt x="4917" y="186"/>
                  <a:pt x="4919" y="186"/>
                </a:cubicBezTo>
                <a:cubicBezTo>
                  <a:pt x="4920" y="186"/>
                  <a:pt x="4921" y="185"/>
                  <a:pt x="4922" y="185"/>
                </a:cubicBezTo>
                <a:lnTo>
                  <a:pt x="5031" y="177"/>
                </a:lnTo>
                <a:lnTo>
                  <a:pt x="5449" y="371"/>
                </a:lnTo>
                <a:lnTo>
                  <a:pt x="5525" y="523"/>
                </a:lnTo>
                <a:lnTo>
                  <a:pt x="5454" y="612"/>
                </a:lnTo>
                <a:lnTo>
                  <a:pt x="5036" y="642"/>
                </a:lnTo>
                <a:cubicBezTo>
                  <a:pt x="5017" y="643"/>
                  <a:pt x="5005" y="658"/>
                  <a:pt x="5006" y="677"/>
                </a:cubicBezTo>
                <a:lnTo>
                  <a:pt x="5033" y="1072"/>
                </a:lnTo>
                <a:lnTo>
                  <a:pt x="4958" y="1077"/>
                </a:lnTo>
                <a:cubicBezTo>
                  <a:pt x="4949" y="1078"/>
                  <a:pt x="4940" y="1082"/>
                  <a:pt x="4935" y="1088"/>
                </a:cubicBezTo>
                <a:cubicBezTo>
                  <a:pt x="4930" y="1095"/>
                  <a:pt x="4928" y="1103"/>
                  <a:pt x="4928" y="1111"/>
                </a:cubicBezTo>
                <a:lnTo>
                  <a:pt x="4942" y="1320"/>
                </a:lnTo>
                <a:cubicBezTo>
                  <a:pt x="4943" y="1329"/>
                  <a:pt x="4947" y="1337"/>
                  <a:pt x="4954" y="1343"/>
                </a:cubicBezTo>
                <a:lnTo>
                  <a:pt x="5044" y="1422"/>
                </a:lnTo>
                <a:lnTo>
                  <a:pt x="4966" y="1506"/>
                </a:lnTo>
                <a:cubicBezTo>
                  <a:pt x="4960" y="1512"/>
                  <a:pt x="4958" y="1522"/>
                  <a:pt x="4958" y="1531"/>
                </a:cubicBezTo>
                <a:lnTo>
                  <a:pt x="4964" y="1613"/>
                </a:lnTo>
                <a:lnTo>
                  <a:pt x="4888" y="1618"/>
                </a:lnTo>
                <a:cubicBezTo>
                  <a:pt x="4881" y="1619"/>
                  <a:pt x="4871" y="1624"/>
                  <a:pt x="4866" y="1630"/>
                </a:cubicBezTo>
                <a:lnTo>
                  <a:pt x="4771" y="1739"/>
                </a:lnTo>
                <a:cubicBezTo>
                  <a:pt x="4766" y="1745"/>
                  <a:pt x="4763" y="1754"/>
                  <a:pt x="4763" y="1762"/>
                </a:cubicBezTo>
                <a:lnTo>
                  <a:pt x="4787" y="2088"/>
                </a:lnTo>
                <a:cubicBezTo>
                  <a:pt x="4787" y="2101"/>
                  <a:pt x="4796" y="2113"/>
                  <a:pt x="4809" y="2116"/>
                </a:cubicBezTo>
                <a:cubicBezTo>
                  <a:pt x="4812" y="2117"/>
                  <a:pt x="4816" y="2118"/>
                  <a:pt x="4819" y="2118"/>
                </a:cubicBezTo>
                <a:cubicBezTo>
                  <a:pt x="4829" y="2118"/>
                  <a:pt x="4837" y="2113"/>
                  <a:pt x="4844" y="2106"/>
                </a:cubicBezTo>
                <a:lnTo>
                  <a:pt x="4929" y="2001"/>
                </a:lnTo>
                <a:lnTo>
                  <a:pt x="5099" y="1989"/>
                </a:lnTo>
                <a:lnTo>
                  <a:pt x="5105" y="2064"/>
                </a:lnTo>
                <a:cubicBezTo>
                  <a:pt x="5105" y="2073"/>
                  <a:pt x="5110" y="2083"/>
                  <a:pt x="5116" y="2088"/>
                </a:cubicBezTo>
                <a:lnTo>
                  <a:pt x="5232" y="2181"/>
                </a:lnTo>
                <a:cubicBezTo>
                  <a:pt x="5238" y="2185"/>
                  <a:pt x="5244" y="2187"/>
                  <a:pt x="5250" y="2187"/>
                </a:cubicBezTo>
                <a:cubicBezTo>
                  <a:pt x="5252" y="2187"/>
                  <a:pt x="5253" y="2187"/>
                  <a:pt x="5255" y="2187"/>
                </a:cubicBezTo>
                <a:lnTo>
                  <a:pt x="5330" y="2182"/>
                </a:lnTo>
                <a:lnTo>
                  <a:pt x="5348" y="2436"/>
                </a:lnTo>
                <a:lnTo>
                  <a:pt x="4805" y="2473"/>
                </a:lnTo>
                <a:lnTo>
                  <a:pt x="4799" y="2390"/>
                </a:lnTo>
                <a:cubicBezTo>
                  <a:pt x="4798" y="2373"/>
                  <a:pt x="4781" y="2360"/>
                  <a:pt x="4766" y="2360"/>
                </a:cubicBezTo>
                <a:cubicBezTo>
                  <a:pt x="4765" y="2360"/>
                  <a:pt x="4764" y="2360"/>
                  <a:pt x="4763" y="2360"/>
                </a:cubicBezTo>
                <a:lnTo>
                  <a:pt x="4438" y="2384"/>
                </a:lnTo>
                <a:cubicBezTo>
                  <a:pt x="4429" y="2384"/>
                  <a:pt x="4420" y="2389"/>
                  <a:pt x="4414" y="2395"/>
                </a:cubicBezTo>
                <a:lnTo>
                  <a:pt x="4411" y="2399"/>
                </a:lnTo>
                <a:lnTo>
                  <a:pt x="4402" y="2399"/>
                </a:lnTo>
                <a:cubicBezTo>
                  <a:pt x="4393" y="2400"/>
                  <a:pt x="4385" y="2405"/>
                  <a:pt x="4380" y="2411"/>
                </a:cubicBezTo>
                <a:lnTo>
                  <a:pt x="4294" y="2510"/>
                </a:lnTo>
                <a:lnTo>
                  <a:pt x="4127" y="2521"/>
                </a:lnTo>
                <a:cubicBezTo>
                  <a:pt x="4120" y="2522"/>
                  <a:pt x="4110" y="2526"/>
                  <a:pt x="4105" y="2533"/>
                </a:cubicBezTo>
                <a:cubicBezTo>
                  <a:pt x="4100" y="2540"/>
                  <a:pt x="4097" y="2547"/>
                  <a:pt x="4097" y="2557"/>
                </a:cubicBezTo>
                <a:lnTo>
                  <a:pt x="4104" y="2644"/>
                </a:lnTo>
                <a:lnTo>
                  <a:pt x="4011" y="2749"/>
                </a:lnTo>
                <a:cubicBezTo>
                  <a:pt x="4010" y="2750"/>
                  <a:pt x="4008" y="2751"/>
                  <a:pt x="4007" y="2754"/>
                </a:cubicBezTo>
                <a:lnTo>
                  <a:pt x="3991" y="2756"/>
                </a:lnTo>
                <a:cubicBezTo>
                  <a:pt x="3985" y="2759"/>
                  <a:pt x="3979" y="2760"/>
                  <a:pt x="3975" y="2764"/>
                </a:cubicBezTo>
                <a:lnTo>
                  <a:pt x="3956" y="2755"/>
                </a:lnTo>
                <a:cubicBezTo>
                  <a:pt x="3953" y="2754"/>
                  <a:pt x="3949" y="2753"/>
                  <a:pt x="3946" y="2753"/>
                </a:cubicBezTo>
                <a:cubicBezTo>
                  <a:pt x="3940" y="2753"/>
                  <a:pt x="3935" y="2755"/>
                  <a:pt x="3929" y="2756"/>
                </a:cubicBezTo>
                <a:lnTo>
                  <a:pt x="3741" y="2850"/>
                </a:lnTo>
                <a:cubicBezTo>
                  <a:pt x="3729" y="2855"/>
                  <a:pt x="3721" y="2869"/>
                  <a:pt x="3722" y="2881"/>
                </a:cubicBezTo>
                <a:lnTo>
                  <a:pt x="3730" y="2990"/>
                </a:lnTo>
                <a:cubicBezTo>
                  <a:pt x="3730" y="2996"/>
                  <a:pt x="3732" y="3003"/>
                  <a:pt x="3736" y="3008"/>
                </a:cubicBezTo>
                <a:lnTo>
                  <a:pt x="3819" y="3109"/>
                </a:lnTo>
                <a:lnTo>
                  <a:pt x="3826" y="3167"/>
                </a:lnTo>
                <a:lnTo>
                  <a:pt x="3435" y="3196"/>
                </a:lnTo>
                <a:cubicBezTo>
                  <a:pt x="3425" y="3197"/>
                  <a:pt x="3418" y="3199"/>
                  <a:pt x="3413" y="3206"/>
                </a:cubicBezTo>
                <a:lnTo>
                  <a:pt x="3393" y="3228"/>
                </a:lnTo>
                <a:lnTo>
                  <a:pt x="3386" y="3228"/>
                </a:lnTo>
                <a:cubicBezTo>
                  <a:pt x="3377" y="3229"/>
                  <a:pt x="3370" y="3232"/>
                  <a:pt x="3365" y="3239"/>
                </a:cubicBezTo>
                <a:lnTo>
                  <a:pt x="3294" y="3316"/>
                </a:lnTo>
                <a:lnTo>
                  <a:pt x="2908" y="3343"/>
                </a:lnTo>
                <a:cubicBezTo>
                  <a:pt x="2902" y="3343"/>
                  <a:pt x="2897" y="3344"/>
                  <a:pt x="2893" y="3347"/>
                </a:cubicBezTo>
                <a:lnTo>
                  <a:pt x="2857" y="3369"/>
                </a:lnTo>
                <a:cubicBezTo>
                  <a:pt x="2851" y="3370"/>
                  <a:pt x="2846" y="3371"/>
                  <a:pt x="2842" y="3374"/>
                </a:cubicBezTo>
                <a:lnTo>
                  <a:pt x="2730" y="3444"/>
                </a:lnTo>
                <a:lnTo>
                  <a:pt x="2725" y="3389"/>
                </a:lnTo>
                <a:cubicBezTo>
                  <a:pt x="2724" y="3379"/>
                  <a:pt x="2720" y="3371"/>
                  <a:pt x="2714" y="3366"/>
                </a:cubicBezTo>
                <a:cubicBezTo>
                  <a:pt x="2708" y="3361"/>
                  <a:pt x="2701" y="3358"/>
                  <a:pt x="2693" y="3358"/>
                </a:cubicBezTo>
                <a:cubicBezTo>
                  <a:pt x="2692" y="3358"/>
                  <a:pt x="2691" y="3358"/>
                  <a:pt x="2690" y="3358"/>
                </a:cubicBezTo>
                <a:lnTo>
                  <a:pt x="2590" y="3365"/>
                </a:lnTo>
                <a:lnTo>
                  <a:pt x="2497" y="3254"/>
                </a:lnTo>
                <a:cubicBezTo>
                  <a:pt x="2492" y="3247"/>
                  <a:pt x="2484" y="3242"/>
                  <a:pt x="2476" y="3242"/>
                </a:cubicBezTo>
                <a:cubicBezTo>
                  <a:pt x="2474" y="3242"/>
                  <a:pt x="2472" y="3242"/>
                  <a:pt x="2470" y="3243"/>
                </a:cubicBezTo>
                <a:lnTo>
                  <a:pt x="2435" y="3245"/>
                </a:lnTo>
                <a:cubicBezTo>
                  <a:pt x="2428" y="3246"/>
                  <a:pt x="2419" y="3250"/>
                  <a:pt x="2414" y="3255"/>
                </a:cubicBezTo>
                <a:lnTo>
                  <a:pt x="2371" y="3301"/>
                </a:lnTo>
                <a:lnTo>
                  <a:pt x="2334" y="3303"/>
                </a:lnTo>
                <a:lnTo>
                  <a:pt x="2257" y="3264"/>
                </a:lnTo>
                <a:cubicBezTo>
                  <a:pt x="2252" y="3261"/>
                  <a:pt x="2246" y="3260"/>
                  <a:pt x="2240" y="3260"/>
                </a:cubicBezTo>
                <a:cubicBezTo>
                  <a:pt x="2237" y="3260"/>
                  <a:pt x="2233" y="3260"/>
                  <a:pt x="2230" y="3261"/>
                </a:cubicBezTo>
                <a:lnTo>
                  <a:pt x="1998" y="3354"/>
                </a:lnTo>
                <a:lnTo>
                  <a:pt x="1921" y="3402"/>
                </a:lnTo>
                <a:cubicBezTo>
                  <a:pt x="1908" y="3410"/>
                  <a:pt x="1902" y="3427"/>
                  <a:pt x="1908" y="3442"/>
                </a:cubicBezTo>
                <a:lnTo>
                  <a:pt x="1945" y="3532"/>
                </a:lnTo>
                <a:lnTo>
                  <a:pt x="1846" y="3624"/>
                </a:lnTo>
                <a:lnTo>
                  <a:pt x="1752" y="3542"/>
                </a:lnTo>
                <a:cubicBezTo>
                  <a:pt x="1747" y="3536"/>
                  <a:pt x="1738" y="3534"/>
                  <a:pt x="1731" y="3534"/>
                </a:cubicBezTo>
                <a:cubicBezTo>
                  <a:pt x="1730" y="3534"/>
                  <a:pt x="1730" y="3534"/>
                  <a:pt x="1723" y="3532"/>
                </a:cubicBezTo>
                <a:lnTo>
                  <a:pt x="1066" y="3579"/>
                </a:lnTo>
                <a:lnTo>
                  <a:pt x="920" y="3519"/>
                </a:lnTo>
                <a:lnTo>
                  <a:pt x="992" y="3436"/>
                </a:lnTo>
                <a:cubicBezTo>
                  <a:pt x="997" y="3430"/>
                  <a:pt x="999" y="3422"/>
                  <a:pt x="999" y="3412"/>
                </a:cubicBezTo>
                <a:lnTo>
                  <a:pt x="992" y="3305"/>
                </a:lnTo>
                <a:cubicBezTo>
                  <a:pt x="991" y="3295"/>
                  <a:pt x="986" y="3285"/>
                  <a:pt x="977" y="3280"/>
                </a:cubicBezTo>
                <a:lnTo>
                  <a:pt x="301" y="2821"/>
                </a:lnTo>
                <a:lnTo>
                  <a:pt x="286" y="2489"/>
                </a:lnTo>
                <a:lnTo>
                  <a:pt x="267" y="2218"/>
                </a:lnTo>
                <a:lnTo>
                  <a:pt x="279" y="2217"/>
                </a:lnTo>
                <a:cubicBezTo>
                  <a:pt x="286" y="2215"/>
                  <a:pt x="295" y="2212"/>
                  <a:pt x="301" y="2205"/>
                </a:cubicBezTo>
                <a:cubicBezTo>
                  <a:pt x="302" y="2204"/>
                  <a:pt x="304" y="2202"/>
                  <a:pt x="305" y="2199"/>
                </a:cubicBezTo>
                <a:lnTo>
                  <a:pt x="341" y="2197"/>
                </a:lnTo>
                <a:cubicBezTo>
                  <a:pt x="348" y="2196"/>
                  <a:pt x="358" y="2192"/>
                  <a:pt x="363" y="2186"/>
                </a:cubicBezTo>
                <a:cubicBezTo>
                  <a:pt x="368" y="2179"/>
                  <a:pt x="371" y="2171"/>
                  <a:pt x="371" y="2162"/>
                </a:cubicBezTo>
                <a:lnTo>
                  <a:pt x="350" y="1863"/>
                </a:lnTo>
                <a:lnTo>
                  <a:pt x="544" y="1750"/>
                </a:lnTo>
                <a:cubicBezTo>
                  <a:pt x="555" y="1744"/>
                  <a:pt x="561" y="1731"/>
                  <a:pt x="560" y="1719"/>
                </a:cubicBezTo>
                <a:lnTo>
                  <a:pt x="554" y="1626"/>
                </a:lnTo>
                <a:lnTo>
                  <a:pt x="644" y="1528"/>
                </a:lnTo>
                <a:cubicBezTo>
                  <a:pt x="650" y="1522"/>
                  <a:pt x="653" y="1514"/>
                  <a:pt x="653" y="1505"/>
                </a:cubicBezTo>
                <a:cubicBezTo>
                  <a:pt x="652" y="1496"/>
                  <a:pt x="648" y="1486"/>
                  <a:pt x="642" y="1481"/>
                </a:cubicBezTo>
                <a:lnTo>
                  <a:pt x="525" y="1381"/>
                </a:lnTo>
                <a:cubicBezTo>
                  <a:pt x="520" y="1377"/>
                  <a:pt x="513" y="1373"/>
                  <a:pt x="507" y="1373"/>
                </a:cubicBezTo>
                <a:cubicBezTo>
                  <a:pt x="505" y="1373"/>
                  <a:pt x="504" y="1373"/>
                  <a:pt x="503" y="1374"/>
                </a:cubicBezTo>
                <a:lnTo>
                  <a:pt x="316" y="1386"/>
                </a:lnTo>
                <a:lnTo>
                  <a:pt x="311" y="1311"/>
                </a:lnTo>
                <a:cubicBezTo>
                  <a:pt x="310" y="1302"/>
                  <a:pt x="306" y="1294"/>
                  <a:pt x="299" y="1288"/>
                </a:cubicBezTo>
                <a:lnTo>
                  <a:pt x="194" y="1197"/>
                </a:lnTo>
                <a:lnTo>
                  <a:pt x="180" y="1000"/>
                </a:lnTo>
                <a:cubicBezTo>
                  <a:pt x="180" y="995"/>
                  <a:pt x="179" y="990"/>
                  <a:pt x="176" y="985"/>
                </a:cubicBezTo>
                <a:lnTo>
                  <a:pt x="86" y="834"/>
                </a:lnTo>
                <a:cubicBezTo>
                  <a:pt x="91" y="832"/>
                  <a:pt x="96" y="829"/>
                  <a:pt x="101" y="824"/>
                </a:cubicBezTo>
                <a:lnTo>
                  <a:pt x="104" y="820"/>
                </a:lnTo>
                <a:lnTo>
                  <a:pt x="134" y="818"/>
                </a:lnTo>
                <a:cubicBezTo>
                  <a:pt x="142" y="817"/>
                  <a:pt x="151" y="813"/>
                  <a:pt x="156" y="806"/>
                </a:cubicBezTo>
                <a:lnTo>
                  <a:pt x="388" y="541"/>
                </a:lnTo>
                <a:lnTo>
                  <a:pt x="389" y="554"/>
                </a:lnTo>
                <a:cubicBezTo>
                  <a:pt x="390" y="563"/>
                  <a:pt x="394" y="572"/>
                  <a:pt x="400" y="577"/>
                </a:cubicBezTo>
                <a:lnTo>
                  <a:pt x="434" y="605"/>
                </a:lnTo>
                <a:lnTo>
                  <a:pt x="466" y="705"/>
                </a:lnTo>
                <a:lnTo>
                  <a:pt x="471" y="776"/>
                </a:lnTo>
                <a:cubicBezTo>
                  <a:pt x="472" y="783"/>
                  <a:pt x="476" y="793"/>
                  <a:pt x="483" y="798"/>
                </a:cubicBezTo>
                <a:lnTo>
                  <a:pt x="498" y="812"/>
                </a:lnTo>
                <a:lnTo>
                  <a:pt x="524" y="896"/>
                </a:lnTo>
                <a:cubicBezTo>
                  <a:pt x="528" y="903"/>
                  <a:pt x="534" y="911"/>
                  <a:pt x="541" y="916"/>
                </a:cubicBezTo>
                <a:lnTo>
                  <a:pt x="669" y="978"/>
                </a:lnTo>
                <a:cubicBezTo>
                  <a:pt x="673" y="979"/>
                  <a:pt x="678" y="980"/>
                  <a:pt x="682" y="980"/>
                </a:cubicBezTo>
                <a:cubicBezTo>
                  <a:pt x="683" y="980"/>
                  <a:pt x="685" y="980"/>
                  <a:pt x="686" y="980"/>
                </a:cubicBezTo>
                <a:lnTo>
                  <a:pt x="1249" y="942"/>
                </a:lnTo>
                <a:lnTo>
                  <a:pt x="1407" y="1006"/>
                </a:lnTo>
                <a:cubicBezTo>
                  <a:pt x="1410" y="1009"/>
                  <a:pt x="1416" y="1009"/>
                  <a:pt x="1421" y="1009"/>
                </a:cubicBezTo>
                <a:lnTo>
                  <a:pt x="2294" y="948"/>
                </a:lnTo>
                <a:lnTo>
                  <a:pt x="2483" y="1046"/>
                </a:lnTo>
                <a:cubicBezTo>
                  <a:pt x="2488" y="1047"/>
                  <a:pt x="2494" y="1048"/>
                  <a:pt x="2499" y="1048"/>
                </a:cubicBezTo>
                <a:cubicBezTo>
                  <a:pt x="2501" y="1048"/>
                  <a:pt x="2504" y="1048"/>
                  <a:pt x="2506" y="1048"/>
                </a:cubicBezTo>
                <a:lnTo>
                  <a:pt x="2735" y="996"/>
                </a:lnTo>
                <a:cubicBezTo>
                  <a:pt x="2745" y="994"/>
                  <a:pt x="2753" y="986"/>
                  <a:pt x="2757" y="979"/>
                </a:cubicBezTo>
                <a:lnTo>
                  <a:pt x="2816" y="869"/>
                </a:lnTo>
                <a:lnTo>
                  <a:pt x="3039" y="776"/>
                </a:lnTo>
                <a:cubicBezTo>
                  <a:pt x="3043" y="775"/>
                  <a:pt x="3047" y="772"/>
                  <a:pt x="3049" y="770"/>
                </a:cubicBezTo>
                <a:lnTo>
                  <a:pt x="3299" y="520"/>
                </a:lnTo>
                <a:cubicBezTo>
                  <a:pt x="3302" y="517"/>
                  <a:pt x="3304" y="515"/>
                  <a:pt x="3305" y="512"/>
                </a:cubicBezTo>
                <a:lnTo>
                  <a:pt x="3443" y="250"/>
                </a:lnTo>
                <a:lnTo>
                  <a:pt x="3534" y="206"/>
                </a:lnTo>
                <a:lnTo>
                  <a:pt x="3929" y="67"/>
                </a:lnTo>
                <a:close/>
                <a:moveTo>
                  <a:pt x="3934" y="1"/>
                </a:moveTo>
                <a:cubicBezTo>
                  <a:pt x="3931" y="1"/>
                  <a:pt x="3927" y="1"/>
                  <a:pt x="3924" y="3"/>
                </a:cubicBezTo>
                <a:lnTo>
                  <a:pt x="3510" y="149"/>
                </a:lnTo>
                <a:lnTo>
                  <a:pt x="3404" y="200"/>
                </a:lnTo>
                <a:cubicBezTo>
                  <a:pt x="3398" y="203"/>
                  <a:pt x="3393" y="209"/>
                  <a:pt x="3390" y="215"/>
                </a:cubicBezTo>
                <a:lnTo>
                  <a:pt x="3251" y="481"/>
                </a:lnTo>
                <a:lnTo>
                  <a:pt x="3009" y="724"/>
                </a:lnTo>
                <a:lnTo>
                  <a:pt x="2781" y="818"/>
                </a:lnTo>
                <a:cubicBezTo>
                  <a:pt x="2774" y="820"/>
                  <a:pt x="2769" y="825"/>
                  <a:pt x="2765" y="832"/>
                </a:cubicBezTo>
                <a:lnTo>
                  <a:pt x="2707" y="940"/>
                </a:lnTo>
                <a:lnTo>
                  <a:pt x="2504" y="985"/>
                </a:lnTo>
                <a:lnTo>
                  <a:pt x="2317" y="890"/>
                </a:lnTo>
                <a:cubicBezTo>
                  <a:pt x="2313" y="887"/>
                  <a:pt x="2309" y="885"/>
                  <a:pt x="2304" y="885"/>
                </a:cubicBezTo>
                <a:cubicBezTo>
                  <a:pt x="2303" y="885"/>
                  <a:pt x="2302" y="885"/>
                  <a:pt x="2301" y="885"/>
                </a:cubicBezTo>
                <a:lnTo>
                  <a:pt x="1426" y="947"/>
                </a:lnTo>
                <a:lnTo>
                  <a:pt x="1269" y="881"/>
                </a:lnTo>
                <a:cubicBezTo>
                  <a:pt x="1266" y="880"/>
                  <a:pt x="1262" y="878"/>
                  <a:pt x="1259" y="878"/>
                </a:cubicBezTo>
                <a:cubicBezTo>
                  <a:pt x="1257" y="878"/>
                  <a:pt x="1256" y="879"/>
                  <a:pt x="1254" y="879"/>
                </a:cubicBezTo>
                <a:lnTo>
                  <a:pt x="692" y="918"/>
                </a:lnTo>
                <a:lnTo>
                  <a:pt x="586" y="865"/>
                </a:lnTo>
                <a:lnTo>
                  <a:pt x="561" y="783"/>
                </a:lnTo>
                <a:cubicBezTo>
                  <a:pt x="558" y="777"/>
                  <a:pt x="556" y="772"/>
                  <a:pt x="550" y="768"/>
                </a:cubicBezTo>
                <a:lnTo>
                  <a:pt x="537" y="757"/>
                </a:lnTo>
                <a:lnTo>
                  <a:pt x="532" y="694"/>
                </a:lnTo>
                <a:lnTo>
                  <a:pt x="495" y="577"/>
                </a:lnTo>
                <a:cubicBezTo>
                  <a:pt x="494" y="572"/>
                  <a:pt x="492" y="567"/>
                  <a:pt x="487" y="563"/>
                </a:cubicBezTo>
                <a:lnTo>
                  <a:pt x="458" y="538"/>
                </a:lnTo>
                <a:lnTo>
                  <a:pt x="456" y="507"/>
                </a:lnTo>
                <a:cubicBezTo>
                  <a:pt x="454" y="501"/>
                  <a:pt x="453" y="497"/>
                  <a:pt x="450" y="492"/>
                </a:cubicBezTo>
                <a:lnTo>
                  <a:pt x="431" y="461"/>
                </a:lnTo>
                <a:cubicBezTo>
                  <a:pt x="425" y="452"/>
                  <a:pt x="416" y="447"/>
                  <a:pt x="406" y="445"/>
                </a:cubicBezTo>
                <a:cubicBezTo>
                  <a:pt x="404" y="445"/>
                  <a:pt x="403" y="445"/>
                  <a:pt x="401" y="445"/>
                </a:cubicBezTo>
                <a:cubicBezTo>
                  <a:pt x="392" y="445"/>
                  <a:pt x="384" y="449"/>
                  <a:pt x="379" y="455"/>
                </a:cubicBezTo>
                <a:lnTo>
                  <a:pt x="119" y="752"/>
                </a:lnTo>
                <a:lnTo>
                  <a:pt x="89" y="755"/>
                </a:lnTo>
                <a:cubicBezTo>
                  <a:pt x="81" y="755"/>
                  <a:pt x="71" y="761"/>
                  <a:pt x="66" y="767"/>
                </a:cubicBezTo>
                <a:lnTo>
                  <a:pt x="62" y="772"/>
                </a:lnTo>
                <a:lnTo>
                  <a:pt x="32" y="775"/>
                </a:lnTo>
                <a:cubicBezTo>
                  <a:pt x="21" y="775"/>
                  <a:pt x="11" y="781"/>
                  <a:pt x="6" y="792"/>
                </a:cubicBezTo>
                <a:cubicBezTo>
                  <a:pt x="1" y="801"/>
                  <a:pt x="3" y="814"/>
                  <a:pt x="8" y="823"/>
                </a:cubicBezTo>
                <a:lnTo>
                  <a:pt x="119" y="1011"/>
                </a:lnTo>
                <a:lnTo>
                  <a:pt x="134" y="1214"/>
                </a:lnTo>
                <a:cubicBezTo>
                  <a:pt x="135" y="1224"/>
                  <a:pt x="139" y="1231"/>
                  <a:pt x="145" y="1236"/>
                </a:cubicBezTo>
                <a:lnTo>
                  <a:pt x="251" y="1329"/>
                </a:lnTo>
                <a:lnTo>
                  <a:pt x="258" y="1424"/>
                </a:lnTo>
                <a:cubicBezTo>
                  <a:pt x="259" y="1441"/>
                  <a:pt x="273" y="1454"/>
                  <a:pt x="288" y="1454"/>
                </a:cubicBezTo>
                <a:cubicBezTo>
                  <a:pt x="289" y="1454"/>
                  <a:pt x="291" y="1454"/>
                  <a:pt x="292" y="1454"/>
                </a:cubicBezTo>
                <a:lnTo>
                  <a:pt x="498" y="1439"/>
                </a:lnTo>
                <a:lnTo>
                  <a:pt x="579" y="1510"/>
                </a:lnTo>
                <a:lnTo>
                  <a:pt x="500" y="1593"/>
                </a:lnTo>
                <a:cubicBezTo>
                  <a:pt x="494" y="1600"/>
                  <a:pt x="492" y="1609"/>
                  <a:pt x="492" y="1618"/>
                </a:cubicBezTo>
                <a:lnTo>
                  <a:pt x="498" y="1707"/>
                </a:lnTo>
                <a:lnTo>
                  <a:pt x="305" y="1819"/>
                </a:lnTo>
                <a:cubicBezTo>
                  <a:pt x="294" y="1825"/>
                  <a:pt x="287" y="1838"/>
                  <a:pt x="289" y="1850"/>
                </a:cubicBezTo>
                <a:lnTo>
                  <a:pt x="310" y="2136"/>
                </a:lnTo>
                <a:lnTo>
                  <a:pt x="279" y="2139"/>
                </a:lnTo>
                <a:cubicBezTo>
                  <a:pt x="270" y="2140"/>
                  <a:pt x="261" y="2143"/>
                  <a:pt x="256" y="2151"/>
                </a:cubicBezTo>
                <a:cubicBezTo>
                  <a:pt x="255" y="2152"/>
                  <a:pt x="254" y="2154"/>
                  <a:pt x="253" y="2156"/>
                </a:cubicBezTo>
                <a:lnTo>
                  <a:pt x="234" y="2157"/>
                </a:lnTo>
                <a:cubicBezTo>
                  <a:pt x="216" y="2158"/>
                  <a:pt x="203" y="2173"/>
                  <a:pt x="204" y="2192"/>
                </a:cubicBezTo>
                <a:lnTo>
                  <a:pt x="218" y="2395"/>
                </a:lnTo>
                <a:lnTo>
                  <a:pt x="240" y="2842"/>
                </a:lnTo>
                <a:cubicBezTo>
                  <a:pt x="240" y="2852"/>
                  <a:pt x="245" y="2861"/>
                  <a:pt x="255" y="2868"/>
                </a:cubicBezTo>
                <a:lnTo>
                  <a:pt x="931" y="3327"/>
                </a:lnTo>
                <a:lnTo>
                  <a:pt x="937" y="3406"/>
                </a:lnTo>
                <a:lnTo>
                  <a:pt x="844" y="3511"/>
                </a:lnTo>
                <a:cubicBezTo>
                  <a:pt x="838" y="3520"/>
                  <a:pt x="836" y="3530"/>
                  <a:pt x="838" y="3541"/>
                </a:cubicBezTo>
                <a:cubicBezTo>
                  <a:pt x="841" y="3551"/>
                  <a:pt x="848" y="3558"/>
                  <a:pt x="858" y="3562"/>
                </a:cubicBezTo>
                <a:lnTo>
                  <a:pt x="1052" y="3644"/>
                </a:lnTo>
                <a:cubicBezTo>
                  <a:pt x="1055" y="3645"/>
                  <a:pt x="1059" y="3646"/>
                  <a:pt x="1063" y="3646"/>
                </a:cubicBezTo>
                <a:cubicBezTo>
                  <a:pt x="1064" y="3646"/>
                  <a:pt x="1065" y="3646"/>
                  <a:pt x="1067" y="3646"/>
                </a:cubicBezTo>
                <a:lnTo>
                  <a:pt x="1720" y="3600"/>
                </a:lnTo>
                <a:lnTo>
                  <a:pt x="1825" y="3691"/>
                </a:lnTo>
                <a:cubicBezTo>
                  <a:pt x="1830" y="3697"/>
                  <a:pt x="1837" y="3699"/>
                  <a:pt x="1846" y="3699"/>
                </a:cubicBezTo>
                <a:cubicBezTo>
                  <a:pt x="1852" y="3699"/>
                  <a:pt x="1857" y="3698"/>
                  <a:pt x="1861" y="3698"/>
                </a:cubicBezTo>
                <a:cubicBezTo>
                  <a:pt x="1863" y="3697"/>
                  <a:pt x="1869" y="3693"/>
                  <a:pt x="1870" y="3691"/>
                </a:cubicBezTo>
                <a:lnTo>
                  <a:pt x="2005" y="3567"/>
                </a:lnTo>
                <a:cubicBezTo>
                  <a:pt x="2014" y="3557"/>
                  <a:pt x="2019" y="3543"/>
                  <a:pt x="2013" y="3530"/>
                </a:cubicBezTo>
                <a:lnTo>
                  <a:pt x="1978" y="3443"/>
                </a:lnTo>
                <a:lnTo>
                  <a:pt x="2026" y="3411"/>
                </a:lnTo>
                <a:lnTo>
                  <a:pt x="2238" y="3327"/>
                </a:lnTo>
                <a:lnTo>
                  <a:pt x="2310" y="3365"/>
                </a:lnTo>
                <a:cubicBezTo>
                  <a:pt x="2315" y="3367"/>
                  <a:pt x="2320" y="3369"/>
                  <a:pt x="2325" y="3369"/>
                </a:cubicBezTo>
                <a:cubicBezTo>
                  <a:pt x="2326" y="3369"/>
                  <a:pt x="2327" y="3369"/>
                  <a:pt x="2328" y="3369"/>
                </a:cubicBezTo>
                <a:lnTo>
                  <a:pt x="2388" y="3365"/>
                </a:lnTo>
                <a:cubicBezTo>
                  <a:pt x="2395" y="3364"/>
                  <a:pt x="2404" y="3360"/>
                  <a:pt x="2409" y="3354"/>
                </a:cubicBezTo>
                <a:lnTo>
                  <a:pt x="2452" y="3308"/>
                </a:lnTo>
                <a:lnTo>
                  <a:pt x="2457" y="3308"/>
                </a:lnTo>
                <a:lnTo>
                  <a:pt x="2550" y="3420"/>
                </a:lnTo>
                <a:cubicBezTo>
                  <a:pt x="2555" y="3426"/>
                  <a:pt x="2564" y="3431"/>
                  <a:pt x="2574" y="3431"/>
                </a:cubicBezTo>
                <a:cubicBezTo>
                  <a:pt x="2575" y="3431"/>
                  <a:pt x="2576" y="3431"/>
                  <a:pt x="2577" y="3431"/>
                </a:cubicBezTo>
                <a:lnTo>
                  <a:pt x="2661" y="3425"/>
                </a:lnTo>
                <a:lnTo>
                  <a:pt x="2666" y="3501"/>
                </a:lnTo>
                <a:cubicBezTo>
                  <a:pt x="2666" y="3511"/>
                  <a:pt x="2673" y="3522"/>
                  <a:pt x="2684" y="3527"/>
                </a:cubicBezTo>
                <a:cubicBezTo>
                  <a:pt x="2688" y="3529"/>
                  <a:pt x="2692" y="3530"/>
                  <a:pt x="2697" y="3530"/>
                </a:cubicBezTo>
                <a:cubicBezTo>
                  <a:pt x="2704" y="3530"/>
                  <a:pt x="2710" y="3529"/>
                  <a:pt x="2715" y="3526"/>
                </a:cubicBezTo>
                <a:lnTo>
                  <a:pt x="2868" y="3432"/>
                </a:lnTo>
                <a:cubicBezTo>
                  <a:pt x="2873" y="3432"/>
                  <a:pt x="2877" y="3431"/>
                  <a:pt x="2882" y="3428"/>
                </a:cubicBezTo>
                <a:lnTo>
                  <a:pt x="2918" y="3406"/>
                </a:lnTo>
                <a:lnTo>
                  <a:pt x="3310" y="3379"/>
                </a:lnTo>
                <a:cubicBezTo>
                  <a:pt x="3319" y="3379"/>
                  <a:pt x="3326" y="3375"/>
                  <a:pt x="3331" y="3369"/>
                </a:cubicBezTo>
                <a:lnTo>
                  <a:pt x="3402" y="3292"/>
                </a:lnTo>
                <a:lnTo>
                  <a:pt x="3410" y="3292"/>
                </a:lnTo>
                <a:cubicBezTo>
                  <a:pt x="3418" y="3291"/>
                  <a:pt x="3425" y="3288"/>
                  <a:pt x="3430" y="3281"/>
                </a:cubicBezTo>
                <a:lnTo>
                  <a:pt x="3450" y="3259"/>
                </a:lnTo>
                <a:lnTo>
                  <a:pt x="3842" y="3232"/>
                </a:lnTo>
                <a:cubicBezTo>
                  <a:pt x="3851" y="3232"/>
                  <a:pt x="3858" y="3228"/>
                  <a:pt x="3864" y="3222"/>
                </a:cubicBezTo>
                <a:lnTo>
                  <a:pt x="3883" y="3199"/>
                </a:lnTo>
                <a:cubicBezTo>
                  <a:pt x="3890" y="3192"/>
                  <a:pt x="3893" y="3182"/>
                  <a:pt x="3892" y="3173"/>
                </a:cubicBezTo>
                <a:lnTo>
                  <a:pt x="3881" y="3092"/>
                </a:lnTo>
                <a:cubicBezTo>
                  <a:pt x="3881" y="3087"/>
                  <a:pt x="3878" y="3081"/>
                  <a:pt x="3874" y="3076"/>
                </a:cubicBezTo>
                <a:lnTo>
                  <a:pt x="3793" y="2974"/>
                </a:lnTo>
                <a:lnTo>
                  <a:pt x="3788" y="2897"/>
                </a:lnTo>
                <a:lnTo>
                  <a:pt x="3944" y="2821"/>
                </a:lnTo>
                <a:lnTo>
                  <a:pt x="3982" y="2838"/>
                </a:lnTo>
                <a:cubicBezTo>
                  <a:pt x="3986" y="2839"/>
                  <a:pt x="3990" y="2840"/>
                  <a:pt x="3994" y="2840"/>
                </a:cubicBezTo>
                <a:cubicBezTo>
                  <a:pt x="4000" y="2840"/>
                  <a:pt x="4007" y="2838"/>
                  <a:pt x="4013" y="2834"/>
                </a:cubicBezTo>
                <a:cubicBezTo>
                  <a:pt x="4019" y="2829"/>
                  <a:pt x="4023" y="2823"/>
                  <a:pt x="4025" y="2817"/>
                </a:cubicBezTo>
                <a:lnTo>
                  <a:pt x="4039" y="2816"/>
                </a:lnTo>
                <a:cubicBezTo>
                  <a:pt x="4056" y="2813"/>
                  <a:pt x="4070" y="2797"/>
                  <a:pt x="4069" y="2780"/>
                </a:cubicBezTo>
                <a:lnTo>
                  <a:pt x="4160" y="2675"/>
                </a:lnTo>
                <a:cubicBezTo>
                  <a:pt x="4165" y="2668"/>
                  <a:pt x="4169" y="2661"/>
                  <a:pt x="4169" y="2651"/>
                </a:cubicBezTo>
                <a:lnTo>
                  <a:pt x="4163" y="2584"/>
                </a:lnTo>
                <a:lnTo>
                  <a:pt x="4310" y="2573"/>
                </a:lnTo>
                <a:cubicBezTo>
                  <a:pt x="4319" y="2572"/>
                  <a:pt x="4327" y="2568"/>
                  <a:pt x="4332" y="2562"/>
                </a:cubicBezTo>
                <a:lnTo>
                  <a:pt x="4418" y="2463"/>
                </a:lnTo>
                <a:lnTo>
                  <a:pt x="4428" y="2463"/>
                </a:lnTo>
                <a:cubicBezTo>
                  <a:pt x="4436" y="2463"/>
                  <a:pt x="4446" y="2458"/>
                  <a:pt x="4451" y="2451"/>
                </a:cubicBezTo>
                <a:lnTo>
                  <a:pt x="4455" y="2447"/>
                </a:lnTo>
                <a:lnTo>
                  <a:pt x="4733" y="2427"/>
                </a:lnTo>
                <a:lnTo>
                  <a:pt x="4740" y="2511"/>
                </a:lnTo>
                <a:cubicBezTo>
                  <a:pt x="4741" y="2520"/>
                  <a:pt x="4745" y="2527"/>
                  <a:pt x="4752" y="2533"/>
                </a:cubicBezTo>
                <a:cubicBezTo>
                  <a:pt x="4757" y="2537"/>
                  <a:pt x="4765" y="2541"/>
                  <a:pt x="4772" y="2541"/>
                </a:cubicBezTo>
                <a:cubicBezTo>
                  <a:pt x="4773" y="2541"/>
                  <a:pt x="4774" y="2541"/>
                  <a:pt x="4775" y="2541"/>
                </a:cubicBezTo>
                <a:lnTo>
                  <a:pt x="5383" y="2498"/>
                </a:lnTo>
                <a:cubicBezTo>
                  <a:pt x="5391" y="2496"/>
                  <a:pt x="5399" y="2493"/>
                  <a:pt x="5404" y="2486"/>
                </a:cubicBezTo>
                <a:cubicBezTo>
                  <a:pt x="5410" y="2480"/>
                  <a:pt x="5413" y="2472"/>
                  <a:pt x="5413" y="2463"/>
                </a:cubicBezTo>
                <a:lnTo>
                  <a:pt x="5391" y="2144"/>
                </a:lnTo>
                <a:cubicBezTo>
                  <a:pt x="5389" y="2127"/>
                  <a:pt x="5375" y="2114"/>
                  <a:pt x="5360" y="2114"/>
                </a:cubicBezTo>
                <a:cubicBezTo>
                  <a:pt x="5359" y="2114"/>
                  <a:pt x="5357" y="2114"/>
                  <a:pt x="5356" y="2114"/>
                </a:cubicBezTo>
                <a:lnTo>
                  <a:pt x="5259" y="2120"/>
                </a:lnTo>
                <a:lnTo>
                  <a:pt x="5164" y="2045"/>
                </a:lnTo>
                <a:lnTo>
                  <a:pt x="5158" y="1952"/>
                </a:lnTo>
                <a:cubicBezTo>
                  <a:pt x="5157" y="1935"/>
                  <a:pt x="5142" y="1921"/>
                  <a:pt x="5127" y="1921"/>
                </a:cubicBezTo>
                <a:cubicBezTo>
                  <a:pt x="5125" y="1921"/>
                  <a:pt x="5124" y="1921"/>
                  <a:pt x="5122" y="1921"/>
                </a:cubicBezTo>
                <a:lnTo>
                  <a:pt x="4905" y="1937"/>
                </a:lnTo>
                <a:cubicBezTo>
                  <a:pt x="4896" y="1937"/>
                  <a:pt x="4887" y="1942"/>
                  <a:pt x="4882" y="1949"/>
                </a:cubicBezTo>
                <a:lnTo>
                  <a:pt x="4840" y="2001"/>
                </a:lnTo>
                <a:lnTo>
                  <a:pt x="4825" y="1772"/>
                </a:lnTo>
                <a:lnTo>
                  <a:pt x="4902" y="1683"/>
                </a:lnTo>
                <a:lnTo>
                  <a:pt x="4996" y="1677"/>
                </a:lnTo>
                <a:cubicBezTo>
                  <a:pt x="5004" y="1675"/>
                  <a:pt x="5013" y="1672"/>
                  <a:pt x="5018" y="1664"/>
                </a:cubicBezTo>
                <a:cubicBezTo>
                  <a:pt x="5023" y="1658"/>
                  <a:pt x="5027" y="1651"/>
                  <a:pt x="5027" y="1641"/>
                </a:cubicBezTo>
                <a:lnTo>
                  <a:pt x="5018" y="1539"/>
                </a:lnTo>
                <a:lnTo>
                  <a:pt x="5111" y="1440"/>
                </a:lnTo>
                <a:cubicBezTo>
                  <a:pt x="5117" y="1434"/>
                  <a:pt x="5120" y="1427"/>
                  <a:pt x="5120" y="1418"/>
                </a:cubicBezTo>
                <a:cubicBezTo>
                  <a:pt x="5118" y="1408"/>
                  <a:pt x="5115" y="1399"/>
                  <a:pt x="5108" y="1394"/>
                </a:cubicBezTo>
                <a:lnTo>
                  <a:pt x="5003" y="1302"/>
                </a:lnTo>
                <a:lnTo>
                  <a:pt x="4991" y="1138"/>
                </a:lnTo>
                <a:lnTo>
                  <a:pt x="5066" y="1133"/>
                </a:lnTo>
                <a:cubicBezTo>
                  <a:pt x="5074" y="1132"/>
                  <a:pt x="5084" y="1128"/>
                  <a:pt x="5089" y="1122"/>
                </a:cubicBezTo>
                <a:cubicBezTo>
                  <a:pt x="5094" y="1116"/>
                  <a:pt x="5096" y="1107"/>
                  <a:pt x="5096" y="1099"/>
                </a:cubicBezTo>
                <a:lnTo>
                  <a:pt x="5069" y="704"/>
                </a:lnTo>
                <a:lnTo>
                  <a:pt x="5470" y="675"/>
                </a:lnTo>
                <a:cubicBezTo>
                  <a:pt x="5479" y="675"/>
                  <a:pt x="5488" y="670"/>
                  <a:pt x="5493" y="664"/>
                </a:cubicBezTo>
                <a:lnTo>
                  <a:pt x="5586" y="548"/>
                </a:lnTo>
                <a:cubicBezTo>
                  <a:pt x="5594" y="538"/>
                  <a:pt x="5595" y="524"/>
                  <a:pt x="5590" y="513"/>
                </a:cubicBezTo>
                <a:lnTo>
                  <a:pt x="5498" y="328"/>
                </a:lnTo>
                <a:cubicBezTo>
                  <a:pt x="5493" y="318"/>
                  <a:pt x="5485" y="313"/>
                  <a:pt x="5474" y="311"/>
                </a:cubicBezTo>
                <a:lnTo>
                  <a:pt x="5047" y="113"/>
                </a:lnTo>
                <a:cubicBezTo>
                  <a:pt x="5044" y="111"/>
                  <a:pt x="5040" y="110"/>
                  <a:pt x="5036" y="110"/>
                </a:cubicBezTo>
                <a:cubicBezTo>
                  <a:pt x="5035" y="110"/>
                  <a:pt x="5033" y="111"/>
                  <a:pt x="5032" y="111"/>
                </a:cubicBezTo>
                <a:lnTo>
                  <a:pt x="4919" y="119"/>
                </a:lnTo>
                <a:lnTo>
                  <a:pt x="4814" y="97"/>
                </a:lnTo>
                <a:lnTo>
                  <a:pt x="4711" y="97"/>
                </a:lnTo>
                <a:lnTo>
                  <a:pt x="4496" y="148"/>
                </a:lnTo>
                <a:lnTo>
                  <a:pt x="4392" y="90"/>
                </a:lnTo>
                <a:cubicBezTo>
                  <a:pt x="4388" y="87"/>
                  <a:pt x="4383" y="86"/>
                  <a:pt x="4377" y="86"/>
                </a:cubicBezTo>
                <a:cubicBezTo>
                  <a:pt x="4376" y="86"/>
                  <a:pt x="4375" y="86"/>
                  <a:pt x="4374" y="86"/>
                </a:cubicBezTo>
                <a:lnTo>
                  <a:pt x="4076" y="107"/>
                </a:lnTo>
                <a:lnTo>
                  <a:pt x="3955" y="8"/>
                </a:lnTo>
                <a:cubicBezTo>
                  <a:pt x="3949" y="3"/>
                  <a:pt x="3941" y="1"/>
                  <a:pt x="39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043;p51">
            <a:extLst>
              <a:ext uri="{FF2B5EF4-FFF2-40B4-BE49-F238E27FC236}">
                <a16:creationId xmlns:a16="http://schemas.microsoft.com/office/drawing/2014/main" id="{76DA098C-E362-ADB6-01EB-D3C20115238C}"/>
              </a:ext>
            </a:extLst>
          </p:cNvPr>
          <p:cNvSpPr/>
          <p:nvPr/>
        </p:nvSpPr>
        <p:spPr>
          <a:xfrm>
            <a:off x="3052886" y="3977393"/>
            <a:ext cx="1704" cy="518"/>
          </a:xfrm>
          <a:custGeom>
            <a:avLst/>
            <a:gdLst/>
            <a:ahLst/>
            <a:cxnLst/>
            <a:rect l="l" t="t" r="r" b="b"/>
            <a:pathLst>
              <a:path w="23" h="7" extrusionOk="0">
                <a:moveTo>
                  <a:pt x="23" y="0"/>
                </a:moveTo>
                <a:lnTo>
                  <a:pt x="1" y="1"/>
                </a:lnTo>
                <a:lnTo>
                  <a:pt x="12" y="7"/>
                </a:lnTo>
                <a:lnTo>
                  <a:pt x="23" y="0"/>
                </a:lnTo>
                <a:close/>
              </a:path>
            </a:pathLst>
          </a:custGeom>
          <a:solidFill>
            <a:srgbClr val="78CA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044;p51">
            <a:extLst>
              <a:ext uri="{FF2B5EF4-FFF2-40B4-BE49-F238E27FC236}">
                <a16:creationId xmlns:a16="http://schemas.microsoft.com/office/drawing/2014/main" id="{28DB466F-0CEF-6906-DFD9-0043BB36997E}"/>
              </a:ext>
            </a:extLst>
          </p:cNvPr>
          <p:cNvSpPr/>
          <p:nvPr/>
        </p:nvSpPr>
        <p:spPr>
          <a:xfrm>
            <a:off x="3050293" y="3974874"/>
            <a:ext cx="6964" cy="5409"/>
          </a:xfrm>
          <a:custGeom>
            <a:avLst/>
            <a:gdLst/>
            <a:ahLst/>
            <a:cxnLst/>
            <a:rect l="l" t="t" r="r" b="b"/>
            <a:pathLst>
              <a:path w="94" h="73" extrusionOk="0">
                <a:moveTo>
                  <a:pt x="60" y="1"/>
                </a:moveTo>
                <a:cubicBezTo>
                  <a:pt x="58" y="1"/>
                  <a:pt x="57" y="1"/>
                  <a:pt x="56" y="1"/>
                </a:cubicBezTo>
                <a:lnTo>
                  <a:pt x="34" y="3"/>
                </a:lnTo>
                <a:cubicBezTo>
                  <a:pt x="18" y="4"/>
                  <a:pt x="6" y="15"/>
                  <a:pt x="4" y="30"/>
                </a:cubicBezTo>
                <a:cubicBezTo>
                  <a:pt x="0" y="45"/>
                  <a:pt x="9" y="60"/>
                  <a:pt x="23" y="66"/>
                </a:cubicBezTo>
                <a:lnTo>
                  <a:pt x="35" y="71"/>
                </a:lnTo>
                <a:cubicBezTo>
                  <a:pt x="39" y="72"/>
                  <a:pt x="44" y="73"/>
                  <a:pt x="47" y="73"/>
                </a:cubicBezTo>
                <a:cubicBezTo>
                  <a:pt x="52" y="73"/>
                  <a:pt x="58" y="72"/>
                  <a:pt x="63" y="69"/>
                </a:cubicBezTo>
                <a:lnTo>
                  <a:pt x="73" y="62"/>
                </a:lnTo>
                <a:cubicBezTo>
                  <a:pt x="88" y="55"/>
                  <a:pt x="93" y="40"/>
                  <a:pt x="89" y="25"/>
                </a:cubicBezTo>
                <a:cubicBezTo>
                  <a:pt x="84" y="11"/>
                  <a:pt x="74" y="1"/>
                  <a:pt x="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045;p51">
            <a:extLst>
              <a:ext uri="{FF2B5EF4-FFF2-40B4-BE49-F238E27FC236}">
                <a16:creationId xmlns:a16="http://schemas.microsoft.com/office/drawing/2014/main" id="{6ECB1893-FA7A-F92C-EBA0-B4A5D80BDCB1}"/>
              </a:ext>
            </a:extLst>
          </p:cNvPr>
          <p:cNvSpPr/>
          <p:nvPr/>
        </p:nvSpPr>
        <p:spPr>
          <a:xfrm>
            <a:off x="2853519" y="3353060"/>
            <a:ext cx="573947" cy="432148"/>
          </a:xfrm>
          <a:custGeom>
            <a:avLst/>
            <a:gdLst/>
            <a:ahLst/>
            <a:cxnLst/>
            <a:rect l="l" t="t" r="r" b="b"/>
            <a:pathLst>
              <a:path w="7747" h="5833" extrusionOk="0">
                <a:moveTo>
                  <a:pt x="4379" y="1"/>
                </a:moveTo>
                <a:lnTo>
                  <a:pt x="4075" y="131"/>
                </a:lnTo>
                <a:lnTo>
                  <a:pt x="4040" y="257"/>
                </a:lnTo>
                <a:lnTo>
                  <a:pt x="4009" y="333"/>
                </a:lnTo>
                <a:lnTo>
                  <a:pt x="3807" y="361"/>
                </a:lnTo>
                <a:lnTo>
                  <a:pt x="3628" y="375"/>
                </a:lnTo>
                <a:lnTo>
                  <a:pt x="3552" y="365"/>
                </a:lnTo>
                <a:lnTo>
                  <a:pt x="3335" y="577"/>
                </a:lnTo>
                <a:lnTo>
                  <a:pt x="3226" y="657"/>
                </a:lnTo>
                <a:lnTo>
                  <a:pt x="2910" y="535"/>
                </a:lnTo>
                <a:lnTo>
                  <a:pt x="2789" y="543"/>
                </a:lnTo>
                <a:lnTo>
                  <a:pt x="2602" y="592"/>
                </a:lnTo>
                <a:lnTo>
                  <a:pt x="2498" y="745"/>
                </a:lnTo>
                <a:lnTo>
                  <a:pt x="2307" y="720"/>
                </a:lnTo>
                <a:lnTo>
                  <a:pt x="2180" y="658"/>
                </a:lnTo>
                <a:lnTo>
                  <a:pt x="2020" y="597"/>
                </a:lnTo>
                <a:lnTo>
                  <a:pt x="1823" y="566"/>
                </a:lnTo>
                <a:lnTo>
                  <a:pt x="1519" y="588"/>
                </a:lnTo>
                <a:lnTo>
                  <a:pt x="1360" y="636"/>
                </a:lnTo>
                <a:lnTo>
                  <a:pt x="1328" y="646"/>
                </a:lnTo>
                <a:lnTo>
                  <a:pt x="1526" y="894"/>
                </a:lnTo>
                <a:lnTo>
                  <a:pt x="1534" y="1001"/>
                </a:lnTo>
                <a:lnTo>
                  <a:pt x="1433" y="1118"/>
                </a:lnTo>
                <a:lnTo>
                  <a:pt x="1326" y="1227"/>
                </a:lnTo>
                <a:lnTo>
                  <a:pt x="1239" y="1342"/>
                </a:lnTo>
                <a:lnTo>
                  <a:pt x="1123" y="1349"/>
                </a:lnTo>
                <a:lnTo>
                  <a:pt x="1030" y="1468"/>
                </a:lnTo>
                <a:lnTo>
                  <a:pt x="921" y="1584"/>
                </a:lnTo>
                <a:lnTo>
                  <a:pt x="936" y="1793"/>
                </a:lnTo>
                <a:lnTo>
                  <a:pt x="843" y="1907"/>
                </a:lnTo>
                <a:lnTo>
                  <a:pt x="866" y="2228"/>
                </a:lnTo>
                <a:lnTo>
                  <a:pt x="765" y="2344"/>
                </a:lnTo>
                <a:lnTo>
                  <a:pt x="665" y="2466"/>
                </a:lnTo>
                <a:lnTo>
                  <a:pt x="563" y="2473"/>
                </a:lnTo>
                <a:lnTo>
                  <a:pt x="569" y="2567"/>
                </a:lnTo>
                <a:lnTo>
                  <a:pt x="469" y="2691"/>
                </a:lnTo>
                <a:lnTo>
                  <a:pt x="368" y="2800"/>
                </a:lnTo>
                <a:lnTo>
                  <a:pt x="267" y="2915"/>
                </a:lnTo>
                <a:lnTo>
                  <a:pt x="166" y="3031"/>
                </a:lnTo>
                <a:lnTo>
                  <a:pt x="69" y="3245"/>
                </a:lnTo>
                <a:lnTo>
                  <a:pt x="87" y="3248"/>
                </a:lnTo>
                <a:lnTo>
                  <a:pt x="0" y="3464"/>
                </a:lnTo>
                <a:lnTo>
                  <a:pt x="102" y="3458"/>
                </a:lnTo>
                <a:lnTo>
                  <a:pt x="210" y="3450"/>
                </a:lnTo>
                <a:lnTo>
                  <a:pt x="218" y="3558"/>
                </a:lnTo>
                <a:lnTo>
                  <a:pt x="234" y="3775"/>
                </a:lnTo>
                <a:lnTo>
                  <a:pt x="241" y="3885"/>
                </a:lnTo>
                <a:lnTo>
                  <a:pt x="355" y="3978"/>
                </a:lnTo>
                <a:lnTo>
                  <a:pt x="371" y="4195"/>
                </a:lnTo>
                <a:lnTo>
                  <a:pt x="459" y="4190"/>
                </a:lnTo>
                <a:lnTo>
                  <a:pt x="568" y="4181"/>
                </a:lnTo>
                <a:lnTo>
                  <a:pt x="589" y="4180"/>
                </a:lnTo>
                <a:lnTo>
                  <a:pt x="712" y="4279"/>
                </a:lnTo>
                <a:lnTo>
                  <a:pt x="813" y="4382"/>
                </a:lnTo>
                <a:lnTo>
                  <a:pt x="822" y="4483"/>
                </a:lnTo>
                <a:lnTo>
                  <a:pt x="734" y="4599"/>
                </a:lnTo>
                <a:lnTo>
                  <a:pt x="743" y="4707"/>
                </a:lnTo>
                <a:lnTo>
                  <a:pt x="750" y="4807"/>
                </a:lnTo>
                <a:lnTo>
                  <a:pt x="844" y="4801"/>
                </a:lnTo>
                <a:lnTo>
                  <a:pt x="1004" y="4789"/>
                </a:lnTo>
                <a:lnTo>
                  <a:pt x="1039" y="4786"/>
                </a:lnTo>
                <a:lnTo>
                  <a:pt x="1079" y="4784"/>
                </a:lnTo>
                <a:lnTo>
                  <a:pt x="1170" y="4778"/>
                </a:lnTo>
                <a:lnTo>
                  <a:pt x="1286" y="4887"/>
                </a:lnTo>
                <a:lnTo>
                  <a:pt x="1494" y="4966"/>
                </a:lnTo>
                <a:lnTo>
                  <a:pt x="1583" y="4866"/>
                </a:lnTo>
                <a:lnTo>
                  <a:pt x="1791" y="4734"/>
                </a:lnTo>
                <a:lnTo>
                  <a:pt x="1797" y="4741"/>
                </a:lnTo>
                <a:lnTo>
                  <a:pt x="1812" y="4732"/>
                </a:lnTo>
                <a:lnTo>
                  <a:pt x="1936" y="4841"/>
                </a:lnTo>
                <a:lnTo>
                  <a:pt x="1828" y="4950"/>
                </a:lnTo>
                <a:lnTo>
                  <a:pt x="1834" y="5057"/>
                </a:lnTo>
                <a:lnTo>
                  <a:pt x="1952" y="5050"/>
                </a:lnTo>
                <a:lnTo>
                  <a:pt x="2068" y="5253"/>
                </a:lnTo>
                <a:lnTo>
                  <a:pt x="2031" y="5295"/>
                </a:lnTo>
                <a:lnTo>
                  <a:pt x="2050" y="5327"/>
                </a:lnTo>
                <a:lnTo>
                  <a:pt x="2055" y="5369"/>
                </a:lnTo>
                <a:lnTo>
                  <a:pt x="2093" y="5404"/>
                </a:lnTo>
                <a:lnTo>
                  <a:pt x="2130" y="5520"/>
                </a:lnTo>
                <a:lnTo>
                  <a:pt x="2139" y="5545"/>
                </a:lnTo>
                <a:lnTo>
                  <a:pt x="2159" y="5609"/>
                </a:lnTo>
                <a:lnTo>
                  <a:pt x="2187" y="5703"/>
                </a:lnTo>
                <a:lnTo>
                  <a:pt x="2315" y="5765"/>
                </a:lnTo>
                <a:lnTo>
                  <a:pt x="2503" y="5753"/>
                </a:lnTo>
                <a:lnTo>
                  <a:pt x="2733" y="5737"/>
                </a:lnTo>
                <a:lnTo>
                  <a:pt x="2885" y="5725"/>
                </a:lnTo>
                <a:lnTo>
                  <a:pt x="3050" y="5794"/>
                </a:lnTo>
                <a:lnTo>
                  <a:pt x="3281" y="5777"/>
                </a:lnTo>
                <a:lnTo>
                  <a:pt x="3471" y="5764"/>
                </a:lnTo>
                <a:lnTo>
                  <a:pt x="3586" y="5757"/>
                </a:lnTo>
                <a:lnTo>
                  <a:pt x="3817" y="5739"/>
                </a:lnTo>
                <a:lnTo>
                  <a:pt x="3932" y="5732"/>
                </a:lnTo>
                <a:lnTo>
                  <a:pt x="4129" y="5833"/>
                </a:lnTo>
                <a:lnTo>
                  <a:pt x="4357" y="5783"/>
                </a:lnTo>
                <a:lnTo>
                  <a:pt x="4423" y="5660"/>
                </a:lnTo>
                <a:lnTo>
                  <a:pt x="4656" y="5564"/>
                </a:lnTo>
                <a:lnTo>
                  <a:pt x="4905" y="5314"/>
                </a:lnTo>
                <a:lnTo>
                  <a:pt x="5046" y="5041"/>
                </a:lnTo>
                <a:lnTo>
                  <a:pt x="5152" y="4991"/>
                </a:lnTo>
                <a:lnTo>
                  <a:pt x="5563" y="4846"/>
                </a:lnTo>
                <a:lnTo>
                  <a:pt x="5695" y="4953"/>
                </a:lnTo>
                <a:lnTo>
                  <a:pt x="5810" y="4946"/>
                </a:lnTo>
                <a:lnTo>
                  <a:pt x="6006" y="4931"/>
                </a:lnTo>
                <a:lnTo>
                  <a:pt x="6118" y="4995"/>
                </a:lnTo>
                <a:lnTo>
                  <a:pt x="6347" y="4942"/>
                </a:lnTo>
                <a:lnTo>
                  <a:pt x="6441" y="4945"/>
                </a:lnTo>
                <a:lnTo>
                  <a:pt x="6545" y="4965"/>
                </a:lnTo>
                <a:lnTo>
                  <a:pt x="6663" y="4957"/>
                </a:lnTo>
                <a:lnTo>
                  <a:pt x="7099" y="5159"/>
                </a:lnTo>
                <a:lnTo>
                  <a:pt x="7099" y="5156"/>
                </a:lnTo>
                <a:lnTo>
                  <a:pt x="7110" y="5114"/>
                </a:lnTo>
                <a:lnTo>
                  <a:pt x="7102" y="5013"/>
                </a:lnTo>
                <a:lnTo>
                  <a:pt x="7189" y="4796"/>
                </a:lnTo>
                <a:lnTo>
                  <a:pt x="7079" y="4687"/>
                </a:lnTo>
                <a:lnTo>
                  <a:pt x="7065" y="4478"/>
                </a:lnTo>
                <a:lnTo>
                  <a:pt x="7055" y="4362"/>
                </a:lnTo>
                <a:lnTo>
                  <a:pt x="7149" y="4254"/>
                </a:lnTo>
                <a:lnTo>
                  <a:pt x="7251" y="4139"/>
                </a:lnTo>
                <a:lnTo>
                  <a:pt x="7142" y="4146"/>
                </a:lnTo>
                <a:lnTo>
                  <a:pt x="7042" y="4153"/>
                </a:lnTo>
                <a:lnTo>
                  <a:pt x="7034" y="4045"/>
                </a:lnTo>
                <a:lnTo>
                  <a:pt x="7120" y="3827"/>
                </a:lnTo>
                <a:lnTo>
                  <a:pt x="7112" y="3718"/>
                </a:lnTo>
                <a:lnTo>
                  <a:pt x="7214" y="3602"/>
                </a:lnTo>
                <a:lnTo>
                  <a:pt x="7337" y="3702"/>
                </a:lnTo>
                <a:lnTo>
                  <a:pt x="7352" y="3920"/>
                </a:lnTo>
                <a:lnTo>
                  <a:pt x="7453" y="3912"/>
                </a:lnTo>
                <a:lnTo>
                  <a:pt x="7553" y="3796"/>
                </a:lnTo>
                <a:lnTo>
                  <a:pt x="7545" y="3688"/>
                </a:lnTo>
                <a:lnTo>
                  <a:pt x="7654" y="3681"/>
                </a:lnTo>
                <a:lnTo>
                  <a:pt x="7747" y="3456"/>
                </a:lnTo>
                <a:lnTo>
                  <a:pt x="7717" y="3029"/>
                </a:lnTo>
                <a:lnTo>
                  <a:pt x="7649" y="3202"/>
                </a:lnTo>
                <a:lnTo>
                  <a:pt x="7492" y="3015"/>
                </a:lnTo>
                <a:lnTo>
                  <a:pt x="7462" y="3005"/>
                </a:lnTo>
                <a:lnTo>
                  <a:pt x="7409" y="2985"/>
                </a:lnTo>
                <a:lnTo>
                  <a:pt x="7333" y="2954"/>
                </a:lnTo>
                <a:lnTo>
                  <a:pt x="7136" y="2932"/>
                </a:lnTo>
                <a:lnTo>
                  <a:pt x="7123" y="2931"/>
                </a:lnTo>
                <a:lnTo>
                  <a:pt x="7099" y="2928"/>
                </a:lnTo>
                <a:lnTo>
                  <a:pt x="7021" y="3050"/>
                </a:lnTo>
                <a:lnTo>
                  <a:pt x="6951" y="3091"/>
                </a:lnTo>
                <a:lnTo>
                  <a:pt x="6876" y="3058"/>
                </a:lnTo>
                <a:lnTo>
                  <a:pt x="6748" y="2995"/>
                </a:lnTo>
                <a:lnTo>
                  <a:pt x="6535" y="3068"/>
                </a:lnTo>
                <a:lnTo>
                  <a:pt x="6407" y="2904"/>
                </a:lnTo>
                <a:lnTo>
                  <a:pt x="6392" y="2693"/>
                </a:lnTo>
                <a:lnTo>
                  <a:pt x="6377" y="2477"/>
                </a:lnTo>
                <a:lnTo>
                  <a:pt x="6368" y="2369"/>
                </a:lnTo>
                <a:lnTo>
                  <a:pt x="6253" y="2275"/>
                </a:lnTo>
                <a:lnTo>
                  <a:pt x="6245" y="2159"/>
                </a:lnTo>
                <a:lnTo>
                  <a:pt x="6238" y="2066"/>
                </a:lnTo>
                <a:lnTo>
                  <a:pt x="6347" y="2057"/>
                </a:lnTo>
                <a:lnTo>
                  <a:pt x="6332" y="1842"/>
                </a:lnTo>
                <a:lnTo>
                  <a:pt x="6325" y="1732"/>
                </a:lnTo>
                <a:lnTo>
                  <a:pt x="6201" y="1524"/>
                </a:lnTo>
                <a:lnTo>
                  <a:pt x="6193" y="1415"/>
                </a:lnTo>
                <a:lnTo>
                  <a:pt x="5977" y="1327"/>
                </a:lnTo>
                <a:lnTo>
                  <a:pt x="5861" y="1227"/>
                </a:lnTo>
                <a:lnTo>
                  <a:pt x="5744" y="1125"/>
                </a:lnTo>
                <a:lnTo>
                  <a:pt x="5730" y="910"/>
                </a:lnTo>
                <a:lnTo>
                  <a:pt x="5504" y="822"/>
                </a:lnTo>
                <a:lnTo>
                  <a:pt x="5242" y="783"/>
                </a:lnTo>
                <a:lnTo>
                  <a:pt x="5265" y="411"/>
                </a:lnTo>
                <a:lnTo>
                  <a:pt x="4924" y="217"/>
                </a:lnTo>
                <a:lnTo>
                  <a:pt x="4809" y="116"/>
                </a:lnTo>
                <a:lnTo>
                  <a:pt x="4718" y="99"/>
                </a:lnTo>
                <a:lnTo>
                  <a:pt x="4711" y="98"/>
                </a:lnTo>
                <a:lnTo>
                  <a:pt x="4572" y="68"/>
                </a:lnTo>
                <a:lnTo>
                  <a:pt x="4512" y="47"/>
                </a:lnTo>
                <a:lnTo>
                  <a:pt x="4475" y="35"/>
                </a:lnTo>
                <a:lnTo>
                  <a:pt x="43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046;p51">
            <a:extLst>
              <a:ext uri="{FF2B5EF4-FFF2-40B4-BE49-F238E27FC236}">
                <a16:creationId xmlns:a16="http://schemas.microsoft.com/office/drawing/2014/main" id="{7952FF1C-22B4-B872-C5EF-658001F4E39F}"/>
              </a:ext>
            </a:extLst>
          </p:cNvPr>
          <p:cNvSpPr/>
          <p:nvPr/>
        </p:nvSpPr>
        <p:spPr>
          <a:xfrm>
            <a:off x="2850704" y="3350689"/>
            <a:ext cx="578688" cy="436964"/>
          </a:xfrm>
          <a:custGeom>
            <a:avLst/>
            <a:gdLst/>
            <a:ahLst/>
            <a:cxnLst/>
            <a:rect l="l" t="t" r="r" b="b"/>
            <a:pathLst>
              <a:path w="7811" h="5898" extrusionOk="0">
                <a:moveTo>
                  <a:pt x="4418" y="68"/>
                </a:moveTo>
                <a:lnTo>
                  <a:pt x="4604" y="132"/>
                </a:lnTo>
                <a:lnTo>
                  <a:pt x="4832" y="179"/>
                </a:lnTo>
                <a:lnTo>
                  <a:pt x="4947" y="278"/>
                </a:lnTo>
                <a:lnTo>
                  <a:pt x="5269" y="461"/>
                </a:lnTo>
                <a:lnTo>
                  <a:pt x="5247" y="813"/>
                </a:lnTo>
                <a:cubicBezTo>
                  <a:pt x="5245" y="829"/>
                  <a:pt x="5258" y="844"/>
                  <a:pt x="5275" y="846"/>
                </a:cubicBezTo>
                <a:lnTo>
                  <a:pt x="5531" y="884"/>
                </a:lnTo>
                <a:lnTo>
                  <a:pt x="5735" y="964"/>
                </a:lnTo>
                <a:lnTo>
                  <a:pt x="5749" y="1159"/>
                </a:lnTo>
                <a:cubicBezTo>
                  <a:pt x="5750" y="1169"/>
                  <a:pt x="5754" y="1177"/>
                  <a:pt x="5761" y="1182"/>
                </a:cubicBezTo>
                <a:lnTo>
                  <a:pt x="5993" y="1383"/>
                </a:lnTo>
                <a:cubicBezTo>
                  <a:pt x="5995" y="1386"/>
                  <a:pt x="5998" y="1387"/>
                  <a:pt x="6002" y="1389"/>
                </a:cubicBezTo>
                <a:lnTo>
                  <a:pt x="6198" y="1469"/>
                </a:lnTo>
                <a:lnTo>
                  <a:pt x="6205" y="1557"/>
                </a:lnTo>
                <a:cubicBezTo>
                  <a:pt x="6205" y="1562"/>
                  <a:pt x="6206" y="1568"/>
                  <a:pt x="6208" y="1571"/>
                </a:cubicBezTo>
                <a:lnTo>
                  <a:pt x="6328" y="1774"/>
                </a:lnTo>
                <a:lnTo>
                  <a:pt x="6349" y="2059"/>
                </a:lnTo>
                <a:lnTo>
                  <a:pt x="6274" y="2064"/>
                </a:lnTo>
                <a:cubicBezTo>
                  <a:pt x="6255" y="2065"/>
                  <a:pt x="6243" y="2081"/>
                  <a:pt x="6244" y="2100"/>
                </a:cubicBezTo>
                <a:lnTo>
                  <a:pt x="6258" y="2309"/>
                </a:lnTo>
                <a:cubicBezTo>
                  <a:pt x="6258" y="2318"/>
                  <a:pt x="6264" y="2328"/>
                  <a:pt x="6270" y="2333"/>
                </a:cubicBezTo>
                <a:lnTo>
                  <a:pt x="6375" y="2418"/>
                </a:lnTo>
                <a:lnTo>
                  <a:pt x="6411" y="2939"/>
                </a:lnTo>
                <a:cubicBezTo>
                  <a:pt x="6411" y="2945"/>
                  <a:pt x="6415" y="2952"/>
                  <a:pt x="6419" y="2958"/>
                </a:cubicBezTo>
                <a:lnTo>
                  <a:pt x="6547" y="3122"/>
                </a:lnTo>
                <a:cubicBezTo>
                  <a:pt x="6554" y="3130"/>
                  <a:pt x="6563" y="3135"/>
                  <a:pt x="6573" y="3135"/>
                </a:cubicBezTo>
                <a:cubicBezTo>
                  <a:pt x="6576" y="3135"/>
                  <a:pt x="6580" y="3134"/>
                  <a:pt x="6583" y="3133"/>
                </a:cubicBezTo>
                <a:lnTo>
                  <a:pt x="6784" y="3065"/>
                </a:lnTo>
                <a:lnTo>
                  <a:pt x="6901" y="3122"/>
                </a:lnTo>
                <a:lnTo>
                  <a:pt x="6977" y="3153"/>
                </a:lnTo>
                <a:cubicBezTo>
                  <a:pt x="6981" y="3155"/>
                  <a:pt x="6986" y="3156"/>
                  <a:pt x="6990" y="3156"/>
                </a:cubicBezTo>
                <a:cubicBezTo>
                  <a:pt x="6996" y="3156"/>
                  <a:pt x="7002" y="3154"/>
                  <a:pt x="7007" y="3151"/>
                </a:cubicBezTo>
                <a:lnTo>
                  <a:pt x="7076" y="3110"/>
                </a:lnTo>
                <a:cubicBezTo>
                  <a:pt x="7080" y="3107"/>
                  <a:pt x="7083" y="3103"/>
                  <a:pt x="7086" y="3099"/>
                </a:cubicBezTo>
                <a:lnTo>
                  <a:pt x="7154" y="2995"/>
                </a:lnTo>
                <a:lnTo>
                  <a:pt x="7363" y="3018"/>
                </a:lnTo>
                <a:lnTo>
                  <a:pt x="7510" y="3075"/>
                </a:lnTo>
                <a:lnTo>
                  <a:pt x="7663" y="3255"/>
                </a:lnTo>
                <a:cubicBezTo>
                  <a:pt x="7669" y="3264"/>
                  <a:pt x="7678" y="3267"/>
                  <a:pt x="7688" y="3267"/>
                </a:cubicBezTo>
                <a:cubicBezTo>
                  <a:pt x="7689" y="3267"/>
                  <a:pt x="7691" y="3267"/>
                  <a:pt x="7692" y="3267"/>
                </a:cubicBezTo>
                <a:cubicBezTo>
                  <a:pt x="7703" y="3265"/>
                  <a:pt x="7713" y="3256"/>
                  <a:pt x="7717" y="3246"/>
                </a:cubicBezTo>
                <a:lnTo>
                  <a:pt x="7733" y="3208"/>
                </a:lnTo>
                <a:lnTo>
                  <a:pt x="7753" y="3483"/>
                </a:lnTo>
                <a:lnTo>
                  <a:pt x="7670" y="3682"/>
                </a:lnTo>
                <a:lnTo>
                  <a:pt x="7582" y="3689"/>
                </a:lnTo>
                <a:cubicBezTo>
                  <a:pt x="7575" y="3690"/>
                  <a:pt x="7565" y="3694"/>
                  <a:pt x="7560" y="3700"/>
                </a:cubicBezTo>
                <a:cubicBezTo>
                  <a:pt x="7555" y="3707"/>
                  <a:pt x="7552" y="3715"/>
                  <a:pt x="7552" y="3724"/>
                </a:cubicBezTo>
                <a:lnTo>
                  <a:pt x="7559" y="3819"/>
                </a:lnTo>
                <a:lnTo>
                  <a:pt x="7476" y="3916"/>
                </a:lnTo>
                <a:lnTo>
                  <a:pt x="7420" y="3919"/>
                </a:lnTo>
                <a:lnTo>
                  <a:pt x="7408" y="3734"/>
                </a:lnTo>
                <a:cubicBezTo>
                  <a:pt x="7408" y="3725"/>
                  <a:pt x="7403" y="3716"/>
                  <a:pt x="7395" y="3710"/>
                </a:cubicBezTo>
                <a:lnTo>
                  <a:pt x="7273" y="3610"/>
                </a:lnTo>
                <a:cubicBezTo>
                  <a:pt x="7266" y="3606"/>
                  <a:pt x="7259" y="3603"/>
                  <a:pt x="7251" y="3603"/>
                </a:cubicBezTo>
                <a:cubicBezTo>
                  <a:pt x="7242" y="3603"/>
                  <a:pt x="7233" y="3607"/>
                  <a:pt x="7227" y="3615"/>
                </a:cubicBezTo>
                <a:lnTo>
                  <a:pt x="7125" y="3730"/>
                </a:lnTo>
                <a:cubicBezTo>
                  <a:pt x="7120" y="3736"/>
                  <a:pt x="7117" y="3745"/>
                  <a:pt x="7117" y="3754"/>
                </a:cubicBezTo>
                <a:lnTo>
                  <a:pt x="7125" y="3854"/>
                </a:lnTo>
                <a:lnTo>
                  <a:pt x="7041" y="4064"/>
                </a:lnTo>
                <a:cubicBezTo>
                  <a:pt x="7039" y="4070"/>
                  <a:pt x="7039" y="4074"/>
                  <a:pt x="7039" y="4079"/>
                </a:cubicBezTo>
                <a:lnTo>
                  <a:pt x="7047" y="4187"/>
                </a:lnTo>
                <a:cubicBezTo>
                  <a:pt x="7049" y="4197"/>
                  <a:pt x="7052" y="4204"/>
                  <a:pt x="7059" y="4209"/>
                </a:cubicBezTo>
                <a:cubicBezTo>
                  <a:pt x="7065" y="4214"/>
                  <a:pt x="7071" y="4218"/>
                  <a:pt x="7079" y="4218"/>
                </a:cubicBezTo>
                <a:cubicBezTo>
                  <a:pt x="7080" y="4218"/>
                  <a:pt x="7081" y="4218"/>
                  <a:pt x="7082" y="4217"/>
                </a:cubicBezTo>
                <a:lnTo>
                  <a:pt x="7212" y="4208"/>
                </a:lnTo>
                <a:lnTo>
                  <a:pt x="7212" y="4208"/>
                </a:lnTo>
                <a:lnTo>
                  <a:pt x="7070" y="4372"/>
                </a:lnTo>
                <a:cubicBezTo>
                  <a:pt x="7064" y="4379"/>
                  <a:pt x="7061" y="4386"/>
                  <a:pt x="7061" y="4396"/>
                </a:cubicBezTo>
                <a:lnTo>
                  <a:pt x="7085" y="4720"/>
                </a:lnTo>
                <a:cubicBezTo>
                  <a:pt x="7085" y="4729"/>
                  <a:pt x="7088" y="4736"/>
                  <a:pt x="7093" y="4741"/>
                </a:cubicBezTo>
                <a:lnTo>
                  <a:pt x="7187" y="4835"/>
                </a:lnTo>
                <a:lnTo>
                  <a:pt x="7109" y="5032"/>
                </a:lnTo>
                <a:cubicBezTo>
                  <a:pt x="7107" y="5036"/>
                  <a:pt x="7107" y="5041"/>
                  <a:pt x="7107" y="5046"/>
                </a:cubicBezTo>
                <a:lnTo>
                  <a:pt x="7113" y="5142"/>
                </a:lnTo>
                <a:lnTo>
                  <a:pt x="7113" y="5144"/>
                </a:lnTo>
                <a:lnTo>
                  <a:pt x="6713" y="4959"/>
                </a:lnTo>
                <a:cubicBezTo>
                  <a:pt x="6710" y="4957"/>
                  <a:pt x="6706" y="4956"/>
                  <a:pt x="6702" y="4956"/>
                </a:cubicBezTo>
                <a:cubicBezTo>
                  <a:pt x="6701" y="4956"/>
                  <a:pt x="6699" y="4956"/>
                  <a:pt x="6698" y="4957"/>
                </a:cubicBezTo>
                <a:lnTo>
                  <a:pt x="6586" y="4964"/>
                </a:lnTo>
                <a:lnTo>
                  <a:pt x="6481" y="4943"/>
                </a:lnTo>
                <a:lnTo>
                  <a:pt x="6378" y="4943"/>
                </a:lnTo>
                <a:lnTo>
                  <a:pt x="6162" y="4994"/>
                </a:lnTo>
                <a:lnTo>
                  <a:pt x="6060" y="4936"/>
                </a:lnTo>
                <a:cubicBezTo>
                  <a:pt x="6055" y="4933"/>
                  <a:pt x="6050" y="4931"/>
                  <a:pt x="6044" y="4931"/>
                </a:cubicBezTo>
                <a:cubicBezTo>
                  <a:pt x="6043" y="4931"/>
                  <a:pt x="6042" y="4932"/>
                  <a:pt x="6041" y="4932"/>
                </a:cubicBezTo>
                <a:lnTo>
                  <a:pt x="5743" y="4953"/>
                </a:lnTo>
                <a:lnTo>
                  <a:pt x="5622" y="4854"/>
                </a:lnTo>
                <a:cubicBezTo>
                  <a:pt x="5616" y="4849"/>
                  <a:pt x="5608" y="4847"/>
                  <a:pt x="5601" y="4847"/>
                </a:cubicBezTo>
                <a:cubicBezTo>
                  <a:pt x="5598" y="4847"/>
                  <a:pt x="5594" y="4847"/>
                  <a:pt x="5591" y="4848"/>
                </a:cubicBezTo>
                <a:lnTo>
                  <a:pt x="5177" y="4995"/>
                </a:lnTo>
                <a:lnTo>
                  <a:pt x="5071" y="5046"/>
                </a:lnTo>
                <a:cubicBezTo>
                  <a:pt x="5065" y="5048"/>
                  <a:pt x="5060" y="5054"/>
                  <a:pt x="5057" y="5061"/>
                </a:cubicBezTo>
                <a:lnTo>
                  <a:pt x="4917" y="5327"/>
                </a:lnTo>
                <a:lnTo>
                  <a:pt x="4676" y="5569"/>
                </a:lnTo>
                <a:lnTo>
                  <a:pt x="4448" y="5663"/>
                </a:lnTo>
                <a:cubicBezTo>
                  <a:pt x="4442" y="5666"/>
                  <a:pt x="4436" y="5671"/>
                  <a:pt x="4432" y="5677"/>
                </a:cubicBezTo>
                <a:lnTo>
                  <a:pt x="4374" y="5786"/>
                </a:lnTo>
                <a:lnTo>
                  <a:pt x="4171" y="5831"/>
                </a:lnTo>
                <a:lnTo>
                  <a:pt x="3984" y="5735"/>
                </a:lnTo>
                <a:cubicBezTo>
                  <a:pt x="3980" y="5732"/>
                  <a:pt x="3975" y="5731"/>
                  <a:pt x="3970" y="5731"/>
                </a:cubicBezTo>
                <a:cubicBezTo>
                  <a:pt x="3969" y="5731"/>
                  <a:pt x="3969" y="5731"/>
                  <a:pt x="3965" y="5728"/>
                </a:cubicBezTo>
                <a:lnTo>
                  <a:pt x="3090" y="5790"/>
                </a:lnTo>
                <a:lnTo>
                  <a:pt x="2933" y="5724"/>
                </a:lnTo>
                <a:cubicBezTo>
                  <a:pt x="2930" y="5723"/>
                  <a:pt x="2926" y="5721"/>
                  <a:pt x="2923" y="5721"/>
                </a:cubicBezTo>
                <a:cubicBezTo>
                  <a:pt x="2921" y="5721"/>
                  <a:pt x="2920" y="5721"/>
                  <a:pt x="2918" y="5722"/>
                </a:cubicBezTo>
                <a:lnTo>
                  <a:pt x="2356" y="5761"/>
                </a:lnTo>
                <a:lnTo>
                  <a:pt x="2250" y="5707"/>
                </a:lnTo>
                <a:lnTo>
                  <a:pt x="2160" y="5421"/>
                </a:lnTo>
                <a:cubicBezTo>
                  <a:pt x="2158" y="5416"/>
                  <a:pt x="2156" y="5411"/>
                  <a:pt x="2151" y="5407"/>
                </a:cubicBezTo>
                <a:lnTo>
                  <a:pt x="2122" y="5382"/>
                </a:lnTo>
                <a:lnTo>
                  <a:pt x="2120" y="5352"/>
                </a:lnTo>
                <a:cubicBezTo>
                  <a:pt x="2119" y="5345"/>
                  <a:pt x="2117" y="5342"/>
                  <a:pt x="2114" y="5337"/>
                </a:cubicBezTo>
                <a:lnTo>
                  <a:pt x="2108" y="5326"/>
                </a:lnTo>
                <a:lnTo>
                  <a:pt x="2129" y="5302"/>
                </a:lnTo>
                <a:cubicBezTo>
                  <a:pt x="2137" y="5292"/>
                  <a:pt x="2139" y="5276"/>
                  <a:pt x="2132" y="5265"/>
                </a:cubicBezTo>
                <a:lnTo>
                  <a:pt x="2016" y="5062"/>
                </a:lnTo>
                <a:cubicBezTo>
                  <a:pt x="2011" y="5053"/>
                  <a:pt x="2001" y="5046"/>
                  <a:pt x="1990" y="5046"/>
                </a:cubicBezTo>
                <a:cubicBezTo>
                  <a:pt x="1989" y="5046"/>
                  <a:pt x="1987" y="5046"/>
                  <a:pt x="1985" y="5046"/>
                </a:cubicBezTo>
                <a:lnTo>
                  <a:pt x="1902" y="5052"/>
                </a:lnTo>
                <a:lnTo>
                  <a:pt x="1898" y="4990"/>
                </a:lnTo>
                <a:lnTo>
                  <a:pt x="1997" y="4892"/>
                </a:lnTo>
                <a:cubicBezTo>
                  <a:pt x="2004" y="4886"/>
                  <a:pt x="2006" y="4877"/>
                  <a:pt x="2006" y="4868"/>
                </a:cubicBezTo>
                <a:cubicBezTo>
                  <a:pt x="2005" y="4859"/>
                  <a:pt x="2001" y="4851"/>
                  <a:pt x="1995" y="4844"/>
                </a:cubicBezTo>
                <a:lnTo>
                  <a:pt x="1870" y="4736"/>
                </a:lnTo>
                <a:cubicBezTo>
                  <a:pt x="1864" y="4731"/>
                  <a:pt x="1856" y="4729"/>
                  <a:pt x="1848" y="4729"/>
                </a:cubicBezTo>
                <a:cubicBezTo>
                  <a:pt x="1844" y="4729"/>
                  <a:pt x="1840" y="4730"/>
                  <a:pt x="1835" y="4731"/>
                </a:cubicBezTo>
                <a:cubicBezTo>
                  <a:pt x="1833" y="4730"/>
                  <a:pt x="1830" y="4730"/>
                  <a:pt x="1827" y="4730"/>
                </a:cubicBezTo>
                <a:cubicBezTo>
                  <a:pt x="1821" y="4730"/>
                  <a:pt x="1815" y="4731"/>
                  <a:pt x="1809" y="4735"/>
                </a:cubicBezTo>
                <a:lnTo>
                  <a:pt x="1601" y="4866"/>
                </a:lnTo>
                <a:lnTo>
                  <a:pt x="1595" y="4873"/>
                </a:lnTo>
                <a:lnTo>
                  <a:pt x="1522" y="4957"/>
                </a:lnTo>
                <a:lnTo>
                  <a:pt x="1341" y="4887"/>
                </a:lnTo>
                <a:lnTo>
                  <a:pt x="1229" y="4783"/>
                </a:lnTo>
                <a:cubicBezTo>
                  <a:pt x="1224" y="4778"/>
                  <a:pt x="1217" y="4774"/>
                  <a:pt x="1209" y="4774"/>
                </a:cubicBezTo>
                <a:cubicBezTo>
                  <a:pt x="1208" y="4774"/>
                  <a:pt x="1206" y="4774"/>
                  <a:pt x="1204" y="4775"/>
                </a:cubicBezTo>
                <a:lnTo>
                  <a:pt x="818" y="4802"/>
                </a:lnTo>
                <a:lnTo>
                  <a:pt x="807" y="4637"/>
                </a:lnTo>
                <a:lnTo>
                  <a:pt x="886" y="4532"/>
                </a:lnTo>
                <a:cubicBezTo>
                  <a:pt x="891" y="4526"/>
                  <a:pt x="892" y="4517"/>
                  <a:pt x="892" y="4510"/>
                </a:cubicBezTo>
                <a:lnTo>
                  <a:pt x="885" y="4408"/>
                </a:lnTo>
                <a:cubicBezTo>
                  <a:pt x="885" y="4401"/>
                  <a:pt x="881" y="4392"/>
                  <a:pt x="875" y="4387"/>
                </a:cubicBezTo>
                <a:lnTo>
                  <a:pt x="771" y="4283"/>
                </a:lnTo>
                <a:lnTo>
                  <a:pt x="647" y="4183"/>
                </a:lnTo>
                <a:cubicBezTo>
                  <a:pt x="643" y="4180"/>
                  <a:pt x="635" y="4177"/>
                  <a:pt x="629" y="4177"/>
                </a:cubicBezTo>
                <a:cubicBezTo>
                  <a:pt x="627" y="4177"/>
                  <a:pt x="626" y="4177"/>
                  <a:pt x="626" y="4177"/>
                </a:cubicBezTo>
                <a:lnTo>
                  <a:pt x="440" y="4189"/>
                </a:lnTo>
                <a:lnTo>
                  <a:pt x="428" y="4005"/>
                </a:lnTo>
                <a:cubicBezTo>
                  <a:pt x="428" y="3996"/>
                  <a:pt x="423" y="3986"/>
                  <a:pt x="416" y="3981"/>
                </a:cubicBezTo>
                <a:lnTo>
                  <a:pt x="312" y="3897"/>
                </a:lnTo>
                <a:lnTo>
                  <a:pt x="282" y="3475"/>
                </a:lnTo>
                <a:cubicBezTo>
                  <a:pt x="281" y="3459"/>
                  <a:pt x="264" y="3445"/>
                  <a:pt x="250" y="3445"/>
                </a:cubicBezTo>
                <a:cubicBezTo>
                  <a:pt x="249" y="3445"/>
                  <a:pt x="248" y="3445"/>
                  <a:pt x="247" y="3445"/>
                </a:cubicBezTo>
                <a:lnTo>
                  <a:pt x="89" y="3457"/>
                </a:lnTo>
                <a:lnTo>
                  <a:pt x="156" y="3289"/>
                </a:lnTo>
                <a:cubicBezTo>
                  <a:pt x="159" y="3278"/>
                  <a:pt x="159" y="3270"/>
                  <a:pt x="154" y="3261"/>
                </a:cubicBezTo>
                <a:cubicBezTo>
                  <a:pt x="153" y="3260"/>
                  <a:pt x="153" y="3258"/>
                  <a:pt x="152" y="3256"/>
                </a:cubicBezTo>
                <a:lnTo>
                  <a:pt x="232" y="3077"/>
                </a:lnTo>
                <a:lnTo>
                  <a:pt x="430" y="2849"/>
                </a:lnTo>
                <a:lnTo>
                  <a:pt x="533" y="2740"/>
                </a:lnTo>
                <a:lnTo>
                  <a:pt x="633" y="2616"/>
                </a:lnTo>
                <a:cubicBezTo>
                  <a:pt x="637" y="2610"/>
                  <a:pt x="640" y="2601"/>
                  <a:pt x="640" y="2593"/>
                </a:cubicBezTo>
                <a:lnTo>
                  <a:pt x="636" y="2532"/>
                </a:lnTo>
                <a:lnTo>
                  <a:pt x="705" y="2527"/>
                </a:lnTo>
                <a:cubicBezTo>
                  <a:pt x="714" y="2527"/>
                  <a:pt x="723" y="2521"/>
                  <a:pt x="729" y="2515"/>
                </a:cubicBezTo>
                <a:lnTo>
                  <a:pt x="829" y="2393"/>
                </a:lnTo>
                <a:lnTo>
                  <a:pt x="930" y="2278"/>
                </a:lnTo>
                <a:cubicBezTo>
                  <a:pt x="935" y="2271"/>
                  <a:pt x="938" y="2263"/>
                  <a:pt x="938" y="2255"/>
                </a:cubicBezTo>
                <a:lnTo>
                  <a:pt x="916" y="1949"/>
                </a:lnTo>
                <a:lnTo>
                  <a:pt x="1000" y="1844"/>
                </a:lnTo>
                <a:cubicBezTo>
                  <a:pt x="1005" y="1838"/>
                  <a:pt x="1007" y="1829"/>
                  <a:pt x="1007" y="1821"/>
                </a:cubicBezTo>
                <a:lnTo>
                  <a:pt x="992" y="1626"/>
                </a:lnTo>
                <a:lnTo>
                  <a:pt x="1093" y="1518"/>
                </a:lnTo>
                <a:lnTo>
                  <a:pt x="1176" y="1412"/>
                </a:lnTo>
                <a:lnTo>
                  <a:pt x="1278" y="1406"/>
                </a:lnTo>
                <a:cubicBezTo>
                  <a:pt x="1288" y="1404"/>
                  <a:pt x="1297" y="1401"/>
                  <a:pt x="1302" y="1393"/>
                </a:cubicBezTo>
                <a:lnTo>
                  <a:pt x="1386" y="1281"/>
                </a:lnTo>
                <a:lnTo>
                  <a:pt x="1495" y="1170"/>
                </a:lnTo>
                <a:lnTo>
                  <a:pt x="1596" y="1054"/>
                </a:lnTo>
                <a:cubicBezTo>
                  <a:pt x="1601" y="1048"/>
                  <a:pt x="1604" y="1040"/>
                  <a:pt x="1604" y="1031"/>
                </a:cubicBezTo>
                <a:lnTo>
                  <a:pt x="1596" y="923"/>
                </a:lnTo>
                <a:cubicBezTo>
                  <a:pt x="1596" y="917"/>
                  <a:pt x="1594" y="910"/>
                  <a:pt x="1590" y="904"/>
                </a:cubicBezTo>
                <a:lnTo>
                  <a:pt x="1421" y="695"/>
                </a:lnTo>
                <a:lnTo>
                  <a:pt x="1558" y="652"/>
                </a:lnTo>
                <a:lnTo>
                  <a:pt x="1855" y="631"/>
                </a:lnTo>
                <a:lnTo>
                  <a:pt x="2047" y="659"/>
                </a:lnTo>
                <a:lnTo>
                  <a:pt x="2202" y="719"/>
                </a:lnTo>
                <a:lnTo>
                  <a:pt x="2329" y="783"/>
                </a:lnTo>
                <a:cubicBezTo>
                  <a:pt x="2332" y="784"/>
                  <a:pt x="2335" y="785"/>
                  <a:pt x="2339" y="785"/>
                </a:cubicBezTo>
                <a:lnTo>
                  <a:pt x="2531" y="809"/>
                </a:lnTo>
                <a:cubicBezTo>
                  <a:pt x="2532" y="809"/>
                  <a:pt x="2533" y="809"/>
                  <a:pt x="2534" y="809"/>
                </a:cubicBezTo>
                <a:cubicBezTo>
                  <a:pt x="2545" y="809"/>
                  <a:pt x="2556" y="804"/>
                  <a:pt x="2562" y="794"/>
                </a:cubicBezTo>
                <a:lnTo>
                  <a:pt x="2660" y="651"/>
                </a:lnTo>
                <a:lnTo>
                  <a:pt x="2828" y="607"/>
                </a:lnTo>
                <a:lnTo>
                  <a:pt x="2943" y="599"/>
                </a:lnTo>
                <a:lnTo>
                  <a:pt x="3251" y="719"/>
                </a:lnTo>
                <a:cubicBezTo>
                  <a:pt x="3255" y="720"/>
                  <a:pt x="3259" y="721"/>
                  <a:pt x="3263" y="721"/>
                </a:cubicBezTo>
                <a:cubicBezTo>
                  <a:pt x="3270" y="721"/>
                  <a:pt x="3277" y="719"/>
                  <a:pt x="3283" y="715"/>
                </a:cubicBezTo>
                <a:lnTo>
                  <a:pt x="3396" y="632"/>
                </a:lnTo>
                <a:lnTo>
                  <a:pt x="3603" y="431"/>
                </a:lnTo>
                <a:lnTo>
                  <a:pt x="3668" y="439"/>
                </a:lnTo>
                <a:lnTo>
                  <a:pt x="3850" y="425"/>
                </a:lnTo>
                <a:lnTo>
                  <a:pt x="4052" y="397"/>
                </a:lnTo>
                <a:cubicBezTo>
                  <a:pt x="4064" y="396"/>
                  <a:pt x="4074" y="388"/>
                  <a:pt x="4078" y="378"/>
                </a:cubicBezTo>
                <a:lnTo>
                  <a:pt x="4110" y="298"/>
                </a:lnTo>
                <a:lnTo>
                  <a:pt x="4141" y="188"/>
                </a:lnTo>
                <a:lnTo>
                  <a:pt x="4418" y="68"/>
                </a:lnTo>
                <a:close/>
                <a:moveTo>
                  <a:pt x="4412" y="1"/>
                </a:moveTo>
                <a:cubicBezTo>
                  <a:pt x="4407" y="1"/>
                  <a:pt x="4402" y="1"/>
                  <a:pt x="4397" y="3"/>
                </a:cubicBezTo>
                <a:lnTo>
                  <a:pt x="4094" y="133"/>
                </a:lnTo>
                <a:cubicBezTo>
                  <a:pt x="4084" y="137"/>
                  <a:pt x="4078" y="145"/>
                  <a:pt x="4076" y="154"/>
                </a:cubicBezTo>
                <a:lnTo>
                  <a:pt x="4043" y="277"/>
                </a:lnTo>
                <a:lnTo>
                  <a:pt x="4019" y="335"/>
                </a:lnTo>
                <a:lnTo>
                  <a:pt x="3838" y="361"/>
                </a:lnTo>
                <a:lnTo>
                  <a:pt x="3663" y="374"/>
                </a:lnTo>
                <a:lnTo>
                  <a:pt x="3589" y="365"/>
                </a:lnTo>
                <a:cubicBezTo>
                  <a:pt x="3588" y="365"/>
                  <a:pt x="3586" y="365"/>
                  <a:pt x="3585" y="365"/>
                </a:cubicBezTo>
                <a:cubicBezTo>
                  <a:pt x="3577" y="365"/>
                  <a:pt x="3568" y="368"/>
                  <a:pt x="3563" y="374"/>
                </a:cubicBezTo>
                <a:lnTo>
                  <a:pt x="3349" y="583"/>
                </a:lnTo>
                <a:lnTo>
                  <a:pt x="3255" y="651"/>
                </a:lnTo>
                <a:lnTo>
                  <a:pt x="2957" y="536"/>
                </a:lnTo>
                <a:cubicBezTo>
                  <a:pt x="2952" y="533"/>
                  <a:pt x="2947" y="533"/>
                  <a:pt x="2942" y="533"/>
                </a:cubicBezTo>
                <a:lnTo>
                  <a:pt x="2813" y="542"/>
                </a:lnTo>
                <a:lnTo>
                  <a:pt x="2627" y="590"/>
                </a:lnTo>
                <a:cubicBezTo>
                  <a:pt x="2620" y="591"/>
                  <a:pt x="2613" y="596"/>
                  <a:pt x="2609" y="603"/>
                </a:cubicBezTo>
                <a:lnTo>
                  <a:pt x="2515" y="740"/>
                </a:lnTo>
                <a:lnTo>
                  <a:pt x="2350" y="719"/>
                </a:lnTo>
                <a:lnTo>
                  <a:pt x="2225" y="657"/>
                </a:lnTo>
                <a:lnTo>
                  <a:pt x="2059" y="594"/>
                </a:lnTo>
                <a:lnTo>
                  <a:pt x="1855" y="563"/>
                </a:lnTo>
                <a:lnTo>
                  <a:pt x="1543" y="586"/>
                </a:lnTo>
                <a:lnTo>
                  <a:pt x="1351" y="645"/>
                </a:lnTo>
                <a:cubicBezTo>
                  <a:pt x="1341" y="648"/>
                  <a:pt x="1333" y="657"/>
                  <a:pt x="1329" y="667"/>
                </a:cubicBezTo>
                <a:cubicBezTo>
                  <a:pt x="1325" y="677"/>
                  <a:pt x="1328" y="689"/>
                  <a:pt x="1335" y="697"/>
                </a:cubicBezTo>
                <a:lnTo>
                  <a:pt x="1527" y="937"/>
                </a:lnTo>
                <a:lnTo>
                  <a:pt x="1533" y="1021"/>
                </a:lnTo>
                <a:lnTo>
                  <a:pt x="1443" y="1125"/>
                </a:lnTo>
                <a:lnTo>
                  <a:pt x="1331" y="1237"/>
                </a:lnTo>
                <a:lnTo>
                  <a:pt x="1253" y="1340"/>
                </a:lnTo>
                <a:lnTo>
                  <a:pt x="1152" y="1346"/>
                </a:lnTo>
                <a:cubicBezTo>
                  <a:pt x="1143" y="1346"/>
                  <a:pt x="1135" y="1351"/>
                  <a:pt x="1129" y="1358"/>
                </a:cubicBezTo>
                <a:lnTo>
                  <a:pt x="1038" y="1474"/>
                </a:lnTo>
                <a:lnTo>
                  <a:pt x="930" y="1591"/>
                </a:lnTo>
                <a:cubicBezTo>
                  <a:pt x="923" y="1598"/>
                  <a:pt x="921" y="1606"/>
                  <a:pt x="921" y="1616"/>
                </a:cubicBezTo>
                <a:lnTo>
                  <a:pt x="935" y="1812"/>
                </a:lnTo>
                <a:lnTo>
                  <a:pt x="850" y="1917"/>
                </a:lnTo>
                <a:cubicBezTo>
                  <a:pt x="846" y="1923"/>
                  <a:pt x="844" y="1932"/>
                  <a:pt x="844" y="1939"/>
                </a:cubicBezTo>
                <a:lnTo>
                  <a:pt x="866" y="2245"/>
                </a:lnTo>
                <a:lnTo>
                  <a:pt x="683" y="2464"/>
                </a:lnTo>
                <a:lnTo>
                  <a:pt x="594" y="2470"/>
                </a:lnTo>
                <a:cubicBezTo>
                  <a:pt x="576" y="2472"/>
                  <a:pt x="563" y="2488"/>
                  <a:pt x="564" y="2506"/>
                </a:cubicBezTo>
                <a:lnTo>
                  <a:pt x="569" y="2587"/>
                </a:lnTo>
                <a:lnTo>
                  <a:pt x="479" y="2698"/>
                </a:lnTo>
                <a:lnTo>
                  <a:pt x="377" y="2808"/>
                </a:lnTo>
                <a:lnTo>
                  <a:pt x="175" y="3040"/>
                </a:lnTo>
                <a:cubicBezTo>
                  <a:pt x="173" y="3042"/>
                  <a:pt x="172" y="3045"/>
                  <a:pt x="169" y="3047"/>
                </a:cubicBezTo>
                <a:lnTo>
                  <a:pt x="74" y="3262"/>
                </a:lnTo>
                <a:cubicBezTo>
                  <a:pt x="70" y="3271"/>
                  <a:pt x="70" y="3281"/>
                  <a:pt x="75" y="3291"/>
                </a:cubicBezTo>
                <a:cubicBezTo>
                  <a:pt x="76" y="3292"/>
                  <a:pt x="78" y="3295"/>
                  <a:pt x="79" y="3296"/>
                </a:cubicBezTo>
                <a:lnTo>
                  <a:pt x="5" y="3482"/>
                </a:lnTo>
                <a:cubicBezTo>
                  <a:pt x="1" y="3493"/>
                  <a:pt x="2" y="3504"/>
                  <a:pt x="8" y="3514"/>
                </a:cubicBezTo>
                <a:cubicBezTo>
                  <a:pt x="14" y="3521"/>
                  <a:pt x="23" y="3527"/>
                  <a:pt x="32" y="3527"/>
                </a:cubicBezTo>
                <a:cubicBezTo>
                  <a:pt x="34" y="3527"/>
                  <a:pt x="35" y="3527"/>
                  <a:pt x="37" y="3526"/>
                </a:cubicBezTo>
                <a:lnTo>
                  <a:pt x="214" y="3514"/>
                </a:lnTo>
                <a:lnTo>
                  <a:pt x="242" y="3917"/>
                </a:lnTo>
                <a:cubicBezTo>
                  <a:pt x="242" y="3926"/>
                  <a:pt x="248" y="3935"/>
                  <a:pt x="255" y="3941"/>
                </a:cubicBezTo>
                <a:lnTo>
                  <a:pt x="359" y="4024"/>
                </a:lnTo>
                <a:lnTo>
                  <a:pt x="373" y="4227"/>
                </a:lnTo>
                <a:cubicBezTo>
                  <a:pt x="375" y="4235"/>
                  <a:pt x="378" y="4244"/>
                  <a:pt x="385" y="4249"/>
                </a:cubicBezTo>
                <a:cubicBezTo>
                  <a:pt x="390" y="4253"/>
                  <a:pt x="396" y="4257"/>
                  <a:pt x="403" y="4257"/>
                </a:cubicBezTo>
                <a:cubicBezTo>
                  <a:pt x="405" y="4257"/>
                  <a:pt x="406" y="4256"/>
                  <a:pt x="408" y="4256"/>
                </a:cubicBezTo>
                <a:lnTo>
                  <a:pt x="612" y="4242"/>
                </a:lnTo>
                <a:lnTo>
                  <a:pt x="724" y="4332"/>
                </a:lnTo>
                <a:lnTo>
                  <a:pt x="818" y="4426"/>
                </a:lnTo>
                <a:lnTo>
                  <a:pt x="823" y="4504"/>
                </a:lnTo>
                <a:lnTo>
                  <a:pt x="744" y="4609"/>
                </a:lnTo>
                <a:cubicBezTo>
                  <a:pt x="739" y="4615"/>
                  <a:pt x="737" y="4624"/>
                  <a:pt x="737" y="4631"/>
                </a:cubicBezTo>
                <a:lnTo>
                  <a:pt x="752" y="4841"/>
                </a:lnTo>
                <a:cubicBezTo>
                  <a:pt x="752" y="4858"/>
                  <a:pt x="768" y="4871"/>
                  <a:pt x="783" y="4871"/>
                </a:cubicBezTo>
                <a:cubicBezTo>
                  <a:pt x="785" y="4871"/>
                  <a:pt x="786" y="4870"/>
                  <a:pt x="787" y="4870"/>
                </a:cubicBezTo>
                <a:lnTo>
                  <a:pt x="1193" y="4842"/>
                </a:lnTo>
                <a:lnTo>
                  <a:pt x="1299" y="4941"/>
                </a:lnTo>
                <a:cubicBezTo>
                  <a:pt x="1302" y="4943"/>
                  <a:pt x="1306" y="4946"/>
                  <a:pt x="1310" y="4947"/>
                </a:cubicBezTo>
                <a:lnTo>
                  <a:pt x="1518" y="5027"/>
                </a:lnTo>
                <a:cubicBezTo>
                  <a:pt x="1522" y="5028"/>
                  <a:pt x="1527" y="5029"/>
                  <a:pt x="1531" y="5029"/>
                </a:cubicBezTo>
                <a:cubicBezTo>
                  <a:pt x="1540" y="5029"/>
                  <a:pt x="1549" y="5025"/>
                  <a:pt x="1554" y="5018"/>
                </a:cubicBezTo>
                <a:lnTo>
                  <a:pt x="1640" y="4921"/>
                </a:lnTo>
                <a:lnTo>
                  <a:pt x="1827" y="4803"/>
                </a:lnTo>
                <a:cubicBezTo>
                  <a:pt x="1830" y="4804"/>
                  <a:pt x="1833" y="4804"/>
                  <a:pt x="1835" y="4804"/>
                </a:cubicBezTo>
                <a:cubicBezTo>
                  <a:pt x="1838" y="4804"/>
                  <a:pt x="1841" y="4804"/>
                  <a:pt x="1844" y="4803"/>
                </a:cubicBezTo>
                <a:lnTo>
                  <a:pt x="1924" y="4873"/>
                </a:lnTo>
                <a:lnTo>
                  <a:pt x="1840" y="4957"/>
                </a:lnTo>
                <a:cubicBezTo>
                  <a:pt x="1833" y="4964"/>
                  <a:pt x="1830" y="4973"/>
                  <a:pt x="1830" y="4983"/>
                </a:cubicBezTo>
                <a:lnTo>
                  <a:pt x="1839" y="5091"/>
                </a:lnTo>
                <a:cubicBezTo>
                  <a:pt x="1840" y="5099"/>
                  <a:pt x="1844" y="5108"/>
                  <a:pt x="1850" y="5113"/>
                </a:cubicBezTo>
                <a:cubicBezTo>
                  <a:pt x="1855" y="5117"/>
                  <a:pt x="1862" y="5121"/>
                  <a:pt x="1869" y="5121"/>
                </a:cubicBezTo>
                <a:cubicBezTo>
                  <a:pt x="1871" y="5121"/>
                  <a:pt x="1872" y="5121"/>
                  <a:pt x="1874" y="5120"/>
                </a:cubicBezTo>
                <a:lnTo>
                  <a:pt x="1970" y="5114"/>
                </a:lnTo>
                <a:lnTo>
                  <a:pt x="2064" y="5280"/>
                </a:lnTo>
                <a:lnTo>
                  <a:pt x="2044" y="5305"/>
                </a:lnTo>
                <a:cubicBezTo>
                  <a:pt x="2035" y="5316"/>
                  <a:pt x="2033" y="5332"/>
                  <a:pt x="2042" y="5343"/>
                </a:cubicBezTo>
                <a:lnTo>
                  <a:pt x="2057" y="5368"/>
                </a:lnTo>
                <a:lnTo>
                  <a:pt x="2059" y="5403"/>
                </a:lnTo>
                <a:cubicBezTo>
                  <a:pt x="2061" y="5411"/>
                  <a:pt x="2064" y="5420"/>
                  <a:pt x="2072" y="5425"/>
                </a:cubicBezTo>
                <a:lnTo>
                  <a:pt x="2104" y="5453"/>
                </a:lnTo>
                <a:lnTo>
                  <a:pt x="2194" y="5744"/>
                </a:lnTo>
                <a:cubicBezTo>
                  <a:pt x="2197" y="5752"/>
                  <a:pt x="2203" y="5760"/>
                  <a:pt x="2210" y="5764"/>
                </a:cubicBezTo>
                <a:lnTo>
                  <a:pt x="2338" y="5826"/>
                </a:lnTo>
                <a:cubicBezTo>
                  <a:pt x="2342" y="5827"/>
                  <a:pt x="2346" y="5829"/>
                  <a:pt x="2351" y="5829"/>
                </a:cubicBezTo>
                <a:cubicBezTo>
                  <a:pt x="2352" y="5829"/>
                  <a:pt x="2353" y="5829"/>
                  <a:pt x="2355" y="5828"/>
                </a:cubicBezTo>
                <a:lnTo>
                  <a:pt x="2918" y="5790"/>
                </a:lnTo>
                <a:lnTo>
                  <a:pt x="3075" y="5854"/>
                </a:lnTo>
                <a:cubicBezTo>
                  <a:pt x="3080" y="5857"/>
                  <a:pt x="3085" y="5857"/>
                  <a:pt x="3090" y="5857"/>
                </a:cubicBezTo>
                <a:lnTo>
                  <a:pt x="3964" y="5796"/>
                </a:lnTo>
                <a:lnTo>
                  <a:pt x="4152" y="5894"/>
                </a:lnTo>
                <a:cubicBezTo>
                  <a:pt x="4156" y="5896"/>
                  <a:pt x="4161" y="5898"/>
                  <a:pt x="4167" y="5898"/>
                </a:cubicBezTo>
                <a:cubicBezTo>
                  <a:pt x="4170" y="5898"/>
                  <a:pt x="4171" y="5898"/>
                  <a:pt x="4161" y="5891"/>
                </a:cubicBezTo>
                <a:lnTo>
                  <a:pt x="4391" y="5839"/>
                </a:lnTo>
                <a:cubicBezTo>
                  <a:pt x="4401" y="5837"/>
                  <a:pt x="4408" y="5830"/>
                  <a:pt x="4412" y="5822"/>
                </a:cubicBezTo>
                <a:lnTo>
                  <a:pt x="4473" y="5712"/>
                </a:lnTo>
                <a:lnTo>
                  <a:pt x="4695" y="5619"/>
                </a:lnTo>
                <a:cubicBezTo>
                  <a:pt x="4699" y="5618"/>
                  <a:pt x="4703" y="5615"/>
                  <a:pt x="4705" y="5613"/>
                </a:cubicBezTo>
                <a:lnTo>
                  <a:pt x="4955" y="5363"/>
                </a:lnTo>
                <a:cubicBezTo>
                  <a:pt x="4958" y="5360"/>
                  <a:pt x="4960" y="5358"/>
                  <a:pt x="4962" y="5354"/>
                </a:cubicBezTo>
                <a:lnTo>
                  <a:pt x="5099" y="5093"/>
                </a:lnTo>
                <a:lnTo>
                  <a:pt x="5191" y="5049"/>
                </a:lnTo>
                <a:lnTo>
                  <a:pt x="5585" y="4910"/>
                </a:lnTo>
                <a:lnTo>
                  <a:pt x="5702" y="5006"/>
                </a:lnTo>
                <a:cubicBezTo>
                  <a:pt x="5708" y="5012"/>
                  <a:pt x="5715" y="5014"/>
                  <a:pt x="5722" y="5014"/>
                </a:cubicBezTo>
                <a:cubicBezTo>
                  <a:pt x="5723" y="5014"/>
                  <a:pt x="5724" y="5014"/>
                  <a:pt x="5725" y="5014"/>
                </a:cubicBezTo>
                <a:lnTo>
                  <a:pt x="6026" y="4993"/>
                </a:lnTo>
                <a:lnTo>
                  <a:pt x="6131" y="5053"/>
                </a:lnTo>
                <a:cubicBezTo>
                  <a:pt x="6137" y="5056"/>
                  <a:pt x="6142" y="5058"/>
                  <a:pt x="6148" y="5058"/>
                </a:cubicBezTo>
                <a:cubicBezTo>
                  <a:pt x="6150" y="5058"/>
                  <a:pt x="6153" y="5058"/>
                  <a:pt x="6155" y="5057"/>
                </a:cubicBezTo>
                <a:lnTo>
                  <a:pt x="6376" y="5005"/>
                </a:lnTo>
                <a:lnTo>
                  <a:pt x="6465" y="5006"/>
                </a:lnTo>
                <a:lnTo>
                  <a:pt x="6569" y="5029"/>
                </a:lnTo>
                <a:cubicBezTo>
                  <a:pt x="6571" y="5029"/>
                  <a:pt x="6573" y="5029"/>
                  <a:pt x="6575" y="5029"/>
                </a:cubicBezTo>
                <a:cubicBezTo>
                  <a:pt x="6576" y="5029"/>
                  <a:pt x="6577" y="5029"/>
                  <a:pt x="6578" y="5029"/>
                </a:cubicBezTo>
                <a:lnTo>
                  <a:pt x="6686" y="5020"/>
                </a:lnTo>
                <a:lnTo>
                  <a:pt x="7114" y="5218"/>
                </a:lnTo>
                <a:cubicBezTo>
                  <a:pt x="7118" y="5220"/>
                  <a:pt x="7122" y="5221"/>
                  <a:pt x="7126" y="5221"/>
                </a:cubicBezTo>
                <a:cubicBezTo>
                  <a:pt x="7131" y="5221"/>
                  <a:pt x="7137" y="5219"/>
                  <a:pt x="7141" y="5217"/>
                </a:cubicBezTo>
                <a:cubicBezTo>
                  <a:pt x="7151" y="5213"/>
                  <a:pt x="7157" y="5204"/>
                  <a:pt x="7160" y="5195"/>
                </a:cubicBezTo>
                <a:lnTo>
                  <a:pt x="7171" y="5154"/>
                </a:lnTo>
                <a:cubicBezTo>
                  <a:pt x="7172" y="5149"/>
                  <a:pt x="7172" y="5146"/>
                  <a:pt x="7172" y="5143"/>
                </a:cubicBezTo>
                <a:lnTo>
                  <a:pt x="7165" y="5047"/>
                </a:lnTo>
                <a:lnTo>
                  <a:pt x="7249" y="4838"/>
                </a:lnTo>
                <a:cubicBezTo>
                  <a:pt x="7253" y="4827"/>
                  <a:pt x="7250" y="4812"/>
                  <a:pt x="7240" y="4803"/>
                </a:cubicBezTo>
                <a:lnTo>
                  <a:pt x="7140" y="4703"/>
                </a:lnTo>
                <a:lnTo>
                  <a:pt x="7120" y="4404"/>
                </a:lnTo>
                <a:lnTo>
                  <a:pt x="7306" y="4190"/>
                </a:lnTo>
                <a:cubicBezTo>
                  <a:pt x="7315" y="4180"/>
                  <a:pt x="7317" y="4165"/>
                  <a:pt x="7311" y="4154"/>
                </a:cubicBezTo>
                <a:cubicBezTo>
                  <a:pt x="7306" y="4142"/>
                  <a:pt x="7294" y="4135"/>
                  <a:pt x="7282" y="4135"/>
                </a:cubicBezTo>
                <a:cubicBezTo>
                  <a:pt x="7281" y="4135"/>
                  <a:pt x="7281" y="4135"/>
                  <a:pt x="7280" y="4135"/>
                </a:cubicBezTo>
                <a:lnTo>
                  <a:pt x="7103" y="4149"/>
                </a:lnTo>
                <a:lnTo>
                  <a:pt x="7098" y="4079"/>
                </a:lnTo>
                <a:lnTo>
                  <a:pt x="7181" y="3869"/>
                </a:lnTo>
                <a:cubicBezTo>
                  <a:pt x="7183" y="3863"/>
                  <a:pt x="7183" y="3859"/>
                  <a:pt x="7183" y="3854"/>
                </a:cubicBezTo>
                <a:lnTo>
                  <a:pt x="7177" y="3759"/>
                </a:lnTo>
                <a:lnTo>
                  <a:pt x="7249" y="3677"/>
                </a:lnTo>
                <a:lnTo>
                  <a:pt x="7337" y="3749"/>
                </a:lnTo>
                <a:lnTo>
                  <a:pt x="7352" y="3952"/>
                </a:lnTo>
                <a:cubicBezTo>
                  <a:pt x="7353" y="3969"/>
                  <a:pt x="7366" y="3982"/>
                  <a:pt x="7383" y="3982"/>
                </a:cubicBezTo>
                <a:cubicBezTo>
                  <a:pt x="7384" y="3982"/>
                  <a:pt x="7385" y="3982"/>
                  <a:pt x="7386" y="3982"/>
                </a:cubicBezTo>
                <a:lnTo>
                  <a:pt x="7487" y="3975"/>
                </a:lnTo>
                <a:cubicBezTo>
                  <a:pt x="7494" y="3974"/>
                  <a:pt x="7504" y="3970"/>
                  <a:pt x="7509" y="3963"/>
                </a:cubicBezTo>
                <a:lnTo>
                  <a:pt x="7609" y="3848"/>
                </a:lnTo>
                <a:cubicBezTo>
                  <a:pt x="7614" y="3842"/>
                  <a:pt x="7617" y="3833"/>
                  <a:pt x="7617" y="3824"/>
                </a:cubicBezTo>
                <a:lnTo>
                  <a:pt x="7612" y="3749"/>
                </a:lnTo>
                <a:lnTo>
                  <a:pt x="7687" y="3744"/>
                </a:lnTo>
                <a:cubicBezTo>
                  <a:pt x="7698" y="3744"/>
                  <a:pt x="7709" y="3735"/>
                  <a:pt x="7714" y="3724"/>
                </a:cubicBezTo>
                <a:lnTo>
                  <a:pt x="7808" y="3499"/>
                </a:lnTo>
                <a:cubicBezTo>
                  <a:pt x="7811" y="3495"/>
                  <a:pt x="7811" y="3490"/>
                  <a:pt x="7811" y="3484"/>
                </a:cubicBezTo>
                <a:lnTo>
                  <a:pt x="7781" y="3058"/>
                </a:lnTo>
                <a:cubicBezTo>
                  <a:pt x="7780" y="3042"/>
                  <a:pt x="7769" y="3031"/>
                  <a:pt x="7754" y="3027"/>
                </a:cubicBezTo>
                <a:cubicBezTo>
                  <a:pt x="7753" y="3027"/>
                  <a:pt x="7752" y="3027"/>
                  <a:pt x="7751" y="3027"/>
                </a:cubicBezTo>
                <a:cubicBezTo>
                  <a:pt x="7736" y="3027"/>
                  <a:pt x="7723" y="3035"/>
                  <a:pt x="7718" y="3048"/>
                </a:cubicBezTo>
                <a:lnTo>
                  <a:pt x="7670" y="3171"/>
                </a:lnTo>
                <a:lnTo>
                  <a:pt x="7547" y="3026"/>
                </a:lnTo>
                <a:cubicBezTo>
                  <a:pt x="7544" y="3022"/>
                  <a:pt x="7539" y="3019"/>
                  <a:pt x="7534" y="3017"/>
                </a:cubicBezTo>
                <a:lnTo>
                  <a:pt x="7378" y="2958"/>
                </a:lnTo>
                <a:cubicBezTo>
                  <a:pt x="7375" y="2957"/>
                  <a:pt x="7370" y="2955"/>
                  <a:pt x="7368" y="2955"/>
                </a:cubicBezTo>
                <a:lnTo>
                  <a:pt x="7134" y="2927"/>
                </a:lnTo>
                <a:cubicBezTo>
                  <a:pt x="7133" y="2927"/>
                  <a:pt x="7132" y="2927"/>
                  <a:pt x="7131" y="2927"/>
                </a:cubicBezTo>
                <a:cubicBezTo>
                  <a:pt x="7120" y="2927"/>
                  <a:pt x="7109" y="2932"/>
                  <a:pt x="7103" y="2942"/>
                </a:cubicBezTo>
                <a:lnTo>
                  <a:pt x="7029" y="3057"/>
                </a:lnTo>
                <a:lnTo>
                  <a:pt x="6980" y="3087"/>
                </a:lnTo>
                <a:lnTo>
                  <a:pt x="6922" y="3062"/>
                </a:lnTo>
                <a:lnTo>
                  <a:pt x="6795" y="2999"/>
                </a:lnTo>
                <a:cubicBezTo>
                  <a:pt x="6790" y="2997"/>
                  <a:pt x="6785" y="2996"/>
                  <a:pt x="6781" y="2996"/>
                </a:cubicBezTo>
                <a:cubicBezTo>
                  <a:pt x="6777" y="2996"/>
                  <a:pt x="6773" y="2997"/>
                  <a:pt x="6770" y="2998"/>
                </a:cubicBezTo>
                <a:lnTo>
                  <a:pt x="6578" y="3063"/>
                </a:lnTo>
                <a:lnTo>
                  <a:pt x="6470" y="2923"/>
                </a:lnTo>
                <a:lnTo>
                  <a:pt x="6433" y="2400"/>
                </a:lnTo>
                <a:cubicBezTo>
                  <a:pt x="6433" y="2390"/>
                  <a:pt x="6428" y="2381"/>
                  <a:pt x="6422" y="2376"/>
                </a:cubicBezTo>
                <a:lnTo>
                  <a:pt x="6317" y="2290"/>
                </a:lnTo>
                <a:lnTo>
                  <a:pt x="6305" y="2127"/>
                </a:lnTo>
                <a:lnTo>
                  <a:pt x="6380" y="2122"/>
                </a:lnTo>
                <a:cubicBezTo>
                  <a:pt x="6389" y="2121"/>
                  <a:pt x="6397" y="2116"/>
                  <a:pt x="6402" y="2110"/>
                </a:cubicBezTo>
                <a:cubicBezTo>
                  <a:pt x="6407" y="2104"/>
                  <a:pt x="6410" y="2096"/>
                  <a:pt x="6410" y="2087"/>
                </a:cubicBezTo>
                <a:lnTo>
                  <a:pt x="6387" y="1761"/>
                </a:lnTo>
                <a:cubicBezTo>
                  <a:pt x="6387" y="1756"/>
                  <a:pt x="6385" y="1751"/>
                  <a:pt x="6383" y="1747"/>
                </a:cubicBezTo>
                <a:lnTo>
                  <a:pt x="6264" y="1544"/>
                </a:lnTo>
                <a:lnTo>
                  <a:pt x="6256" y="1443"/>
                </a:lnTo>
                <a:cubicBezTo>
                  <a:pt x="6255" y="1431"/>
                  <a:pt x="6248" y="1421"/>
                  <a:pt x="6236" y="1416"/>
                </a:cubicBezTo>
                <a:lnTo>
                  <a:pt x="6025" y="1330"/>
                </a:lnTo>
                <a:lnTo>
                  <a:pt x="5808" y="1142"/>
                </a:lnTo>
                <a:lnTo>
                  <a:pt x="5793" y="939"/>
                </a:lnTo>
                <a:cubicBezTo>
                  <a:pt x="5792" y="926"/>
                  <a:pt x="5785" y="916"/>
                  <a:pt x="5772" y="911"/>
                </a:cubicBezTo>
                <a:lnTo>
                  <a:pt x="5541" y="822"/>
                </a:lnTo>
                <a:lnTo>
                  <a:pt x="5307" y="787"/>
                </a:lnTo>
                <a:lnTo>
                  <a:pt x="5329" y="444"/>
                </a:lnTo>
                <a:cubicBezTo>
                  <a:pt x="5329" y="433"/>
                  <a:pt x="5322" y="421"/>
                  <a:pt x="5312" y="414"/>
                </a:cubicBezTo>
                <a:lnTo>
                  <a:pt x="4976" y="224"/>
                </a:lnTo>
                <a:lnTo>
                  <a:pt x="4860" y="125"/>
                </a:lnTo>
                <a:cubicBezTo>
                  <a:pt x="4856" y="120"/>
                  <a:pt x="4851" y="117"/>
                  <a:pt x="4846" y="116"/>
                </a:cubicBezTo>
                <a:lnTo>
                  <a:pt x="4614" y="68"/>
                </a:lnTo>
                <a:lnTo>
                  <a:pt x="4421" y="2"/>
                </a:lnTo>
                <a:cubicBezTo>
                  <a:pt x="4418" y="1"/>
                  <a:pt x="4415" y="1"/>
                  <a:pt x="4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047;p51">
            <a:extLst>
              <a:ext uri="{FF2B5EF4-FFF2-40B4-BE49-F238E27FC236}">
                <a16:creationId xmlns:a16="http://schemas.microsoft.com/office/drawing/2014/main" id="{E2595847-F13D-61CA-3C86-A20BB428D240}"/>
              </a:ext>
            </a:extLst>
          </p:cNvPr>
          <p:cNvSpPr/>
          <p:nvPr/>
        </p:nvSpPr>
        <p:spPr>
          <a:xfrm>
            <a:off x="3263589" y="3887007"/>
            <a:ext cx="188106" cy="162028"/>
          </a:xfrm>
          <a:custGeom>
            <a:avLst/>
            <a:gdLst/>
            <a:ahLst/>
            <a:cxnLst/>
            <a:rect l="l" t="t" r="r" b="b"/>
            <a:pathLst>
              <a:path w="2539" h="2187" extrusionOk="0">
                <a:moveTo>
                  <a:pt x="857" y="0"/>
                </a:moveTo>
                <a:lnTo>
                  <a:pt x="749" y="7"/>
                </a:lnTo>
                <a:lnTo>
                  <a:pt x="641" y="15"/>
                </a:lnTo>
                <a:lnTo>
                  <a:pt x="531" y="23"/>
                </a:lnTo>
                <a:lnTo>
                  <a:pt x="520" y="39"/>
                </a:lnTo>
                <a:lnTo>
                  <a:pt x="431" y="148"/>
                </a:lnTo>
                <a:lnTo>
                  <a:pt x="401" y="149"/>
                </a:lnTo>
                <a:lnTo>
                  <a:pt x="330" y="154"/>
                </a:lnTo>
                <a:lnTo>
                  <a:pt x="222" y="161"/>
                </a:lnTo>
                <a:lnTo>
                  <a:pt x="228" y="262"/>
                </a:lnTo>
                <a:lnTo>
                  <a:pt x="127" y="378"/>
                </a:lnTo>
                <a:lnTo>
                  <a:pt x="128" y="393"/>
                </a:lnTo>
                <a:lnTo>
                  <a:pt x="133" y="435"/>
                </a:lnTo>
                <a:lnTo>
                  <a:pt x="193" y="462"/>
                </a:lnTo>
                <a:lnTo>
                  <a:pt x="265" y="566"/>
                </a:lnTo>
                <a:lnTo>
                  <a:pt x="367" y="559"/>
                </a:lnTo>
                <a:lnTo>
                  <a:pt x="374" y="674"/>
                </a:lnTo>
                <a:lnTo>
                  <a:pt x="382" y="776"/>
                </a:lnTo>
                <a:lnTo>
                  <a:pt x="374" y="785"/>
                </a:lnTo>
                <a:lnTo>
                  <a:pt x="374" y="790"/>
                </a:lnTo>
                <a:lnTo>
                  <a:pt x="287" y="890"/>
                </a:lnTo>
                <a:lnTo>
                  <a:pt x="353" y="987"/>
                </a:lnTo>
                <a:lnTo>
                  <a:pt x="281" y="1009"/>
                </a:lnTo>
                <a:lnTo>
                  <a:pt x="281" y="1015"/>
                </a:lnTo>
                <a:lnTo>
                  <a:pt x="259" y="1017"/>
                </a:lnTo>
                <a:lnTo>
                  <a:pt x="196" y="1035"/>
                </a:lnTo>
                <a:lnTo>
                  <a:pt x="239" y="1112"/>
                </a:lnTo>
                <a:lnTo>
                  <a:pt x="202" y="1327"/>
                </a:lnTo>
                <a:lnTo>
                  <a:pt x="195" y="1336"/>
                </a:lnTo>
                <a:lnTo>
                  <a:pt x="196" y="1342"/>
                </a:lnTo>
                <a:lnTo>
                  <a:pt x="154" y="1387"/>
                </a:lnTo>
                <a:lnTo>
                  <a:pt x="108" y="1442"/>
                </a:lnTo>
                <a:lnTo>
                  <a:pt x="115" y="1550"/>
                </a:lnTo>
                <a:lnTo>
                  <a:pt x="15" y="1666"/>
                </a:lnTo>
                <a:lnTo>
                  <a:pt x="8" y="1668"/>
                </a:lnTo>
                <a:lnTo>
                  <a:pt x="0" y="1674"/>
                </a:lnTo>
                <a:lnTo>
                  <a:pt x="118" y="1775"/>
                </a:lnTo>
                <a:lnTo>
                  <a:pt x="334" y="1760"/>
                </a:lnTo>
                <a:lnTo>
                  <a:pt x="443" y="1752"/>
                </a:lnTo>
                <a:lnTo>
                  <a:pt x="537" y="1637"/>
                </a:lnTo>
                <a:lnTo>
                  <a:pt x="545" y="1744"/>
                </a:lnTo>
                <a:lnTo>
                  <a:pt x="552" y="1853"/>
                </a:lnTo>
                <a:lnTo>
                  <a:pt x="450" y="1861"/>
                </a:lnTo>
                <a:lnTo>
                  <a:pt x="249" y="2093"/>
                </a:lnTo>
                <a:lnTo>
                  <a:pt x="365" y="2187"/>
                </a:lnTo>
                <a:lnTo>
                  <a:pt x="466" y="2077"/>
                </a:lnTo>
                <a:lnTo>
                  <a:pt x="776" y="1940"/>
                </a:lnTo>
                <a:lnTo>
                  <a:pt x="878" y="1831"/>
                </a:lnTo>
                <a:lnTo>
                  <a:pt x="1087" y="1707"/>
                </a:lnTo>
                <a:lnTo>
                  <a:pt x="1080" y="1598"/>
                </a:lnTo>
                <a:lnTo>
                  <a:pt x="1172" y="1491"/>
                </a:lnTo>
                <a:lnTo>
                  <a:pt x="1383" y="1359"/>
                </a:lnTo>
                <a:lnTo>
                  <a:pt x="1484" y="1252"/>
                </a:lnTo>
                <a:lnTo>
                  <a:pt x="1585" y="1127"/>
                </a:lnTo>
                <a:lnTo>
                  <a:pt x="1794" y="1017"/>
                </a:lnTo>
                <a:lnTo>
                  <a:pt x="1894" y="1010"/>
                </a:lnTo>
                <a:lnTo>
                  <a:pt x="2119" y="993"/>
                </a:lnTo>
                <a:lnTo>
                  <a:pt x="2329" y="979"/>
                </a:lnTo>
                <a:lnTo>
                  <a:pt x="2437" y="972"/>
                </a:lnTo>
                <a:lnTo>
                  <a:pt x="2539" y="856"/>
                </a:lnTo>
                <a:lnTo>
                  <a:pt x="2523" y="638"/>
                </a:lnTo>
                <a:lnTo>
                  <a:pt x="2414" y="646"/>
                </a:lnTo>
                <a:lnTo>
                  <a:pt x="2190" y="554"/>
                </a:lnTo>
                <a:lnTo>
                  <a:pt x="2090" y="560"/>
                </a:lnTo>
                <a:lnTo>
                  <a:pt x="1848" y="359"/>
                </a:lnTo>
                <a:lnTo>
                  <a:pt x="1640" y="374"/>
                </a:lnTo>
                <a:lnTo>
                  <a:pt x="1633" y="273"/>
                </a:lnTo>
                <a:lnTo>
                  <a:pt x="1625" y="164"/>
                </a:lnTo>
                <a:lnTo>
                  <a:pt x="1509" y="71"/>
                </a:lnTo>
                <a:lnTo>
                  <a:pt x="1473" y="73"/>
                </a:lnTo>
                <a:lnTo>
                  <a:pt x="1182" y="94"/>
                </a:lnTo>
                <a:lnTo>
                  <a:pt x="974" y="108"/>
                </a:lnTo>
                <a:lnTo>
                  <a:pt x="865" y="117"/>
                </a:lnTo>
                <a:lnTo>
                  <a:pt x="85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048;p51">
            <a:extLst>
              <a:ext uri="{FF2B5EF4-FFF2-40B4-BE49-F238E27FC236}">
                <a16:creationId xmlns:a16="http://schemas.microsoft.com/office/drawing/2014/main" id="{A82BE6E9-6F91-43B9-FCC7-75B2D362FBBF}"/>
              </a:ext>
            </a:extLst>
          </p:cNvPr>
          <p:cNvSpPr/>
          <p:nvPr/>
        </p:nvSpPr>
        <p:spPr>
          <a:xfrm>
            <a:off x="3261144" y="3884414"/>
            <a:ext cx="193439" cy="167066"/>
          </a:xfrm>
          <a:custGeom>
            <a:avLst/>
            <a:gdLst/>
            <a:ahLst/>
            <a:cxnLst/>
            <a:rect l="l" t="t" r="r" b="b"/>
            <a:pathLst>
              <a:path w="2611" h="2255" extrusionOk="0">
                <a:moveTo>
                  <a:pt x="861" y="70"/>
                </a:moveTo>
                <a:lnTo>
                  <a:pt x="868" y="154"/>
                </a:lnTo>
                <a:cubicBezTo>
                  <a:pt x="869" y="163"/>
                  <a:pt x="874" y="170"/>
                  <a:pt x="880" y="176"/>
                </a:cubicBezTo>
                <a:cubicBezTo>
                  <a:pt x="885" y="180"/>
                  <a:pt x="892" y="184"/>
                  <a:pt x="900" y="184"/>
                </a:cubicBezTo>
                <a:cubicBezTo>
                  <a:pt x="901" y="184"/>
                  <a:pt x="902" y="184"/>
                  <a:pt x="903" y="184"/>
                </a:cubicBezTo>
                <a:lnTo>
                  <a:pt x="1535" y="139"/>
                </a:lnTo>
                <a:lnTo>
                  <a:pt x="1629" y="215"/>
                </a:lnTo>
                <a:lnTo>
                  <a:pt x="1644" y="412"/>
                </a:lnTo>
                <a:cubicBezTo>
                  <a:pt x="1645" y="428"/>
                  <a:pt x="1660" y="441"/>
                  <a:pt x="1675" y="441"/>
                </a:cubicBezTo>
                <a:cubicBezTo>
                  <a:pt x="1676" y="441"/>
                  <a:pt x="1677" y="441"/>
                  <a:pt x="1678" y="441"/>
                </a:cubicBezTo>
                <a:lnTo>
                  <a:pt x="1874" y="428"/>
                </a:lnTo>
                <a:lnTo>
                  <a:pt x="2104" y="620"/>
                </a:lnTo>
                <a:cubicBezTo>
                  <a:pt x="2110" y="625"/>
                  <a:pt x="2117" y="628"/>
                  <a:pt x="2125" y="628"/>
                </a:cubicBezTo>
                <a:cubicBezTo>
                  <a:pt x="2126" y="628"/>
                  <a:pt x="2127" y="628"/>
                  <a:pt x="2128" y="628"/>
                </a:cubicBezTo>
                <a:lnTo>
                  <a:pt x="2220" y="621"/>
                </a:lnTo>
                <a:lnTo>
                  <a:pt x="2437" y="711"/>
                </a:lnTo>
                <a:cubicBezTo>
                  <a:pt x="2441" y="713"/>
                  <a:pt x="2444" y="714"/>
                  <a:pt x="2448" y="714"/>
                </a:cubicBezTo>
                <a:cubicBezTo>
                  <a:pt x="2449" y="714"/>
                  <a:pt x="2451" y="714"/>
                  <a:pt x="2452" y="714"/>
                </a:cubicBezTo>
                <a:lnTo>
                  <a:pt x="2527" y="709"/>
                </a:lnTo>
                <a:lnTo>
                  <a:pt x="2539" y="878"/>
                </a:lnTo>
                <a:lnTo>
                  <a:pt x="2456" y="975"/>
                </a:lnTo>
                <a:lnTo>
                  <a:pt x="1826" y="1019"/>
                </a:lnTo>
                <a:cubicBezTo>
                  <a:pt x="1821" y="1019"/>
                  <a:pt x="1817" y="1021"/>
                  <a:pt x="1813" y="1023"/>
                </a:cubicBezTo>
                <a:lnTo>
                  <a:pt x="1603" y="1133"/>
                </a:lnTo>
                <a:cubicBezTo>
                  <a:pt x="1599" y="1134"/>
                  <a:pt x="1595" y="1137"/>
                  <a:pt x="1593" y="1141"/>
                </a:cubicBezTo>
                <a:lnTo>
                  <a:pt x="1494" y="1263"/>
                </a:lnTo>
                <a:lnTo>
                  <a:pt x="1396" y="1368"/>
                </a:lnTo>
                <a:lnTo>
                  <a:pt x="1189" y="1497"/>
                </a:lnTo>
                <a:cubicBezTo>
                  <a:pt x="1187" y="1498"/>
                  <a:pt x="1184" y="1501"/>
                  <a:pt x="1182" y="1503"/>
                </a:cubicBezTo>
                <a:lnTo>
                  <a:pt x="1088" y="1611"/>
                </a:lnTo>
                <a:cubicBezTo>
                  <a:pt x="1083" y="1618"/>
                  <a:pt x="1080" y="1626"/>
                  <a:pt x="1080" y="1635"/>
                </a:cubicBezTo>
                <a:lnTo>
                  <a:pt x="1087" y="1724"/>
                </a:lnTo>
                <a:lnTo>
                  <a:pt x="894" y="1836"/>
                </a:lnTo>
                <a:cubicBezTo>
                  <a:pt x="891" y="1839"/>
                  <a:pt x="889" y="1841"/>
                  <a:pt x="886" y="1844"/>
                </a:cubicBezTo>
                <a:lnTo>
                  <a:pt x="790" y="1948"/>
                </a:lnTo>
                <a:lnTo>
                  <a:pt x="485" y="2081"/>
                </a:lnTo>
                <a:cubicBezTo>
                  <a:pt x="481" y="2084"/>
                  <a:pt x="478" y="2086"/>
                  <a:pt x="475" y="2089"/>
                </a:cubicBezTo>
                <a:lnTo>
                  <a:pt x="395" y="2177"/>
                </a:lnTo>
                <a:lnTo>
                  <a:pt x="328" y="2123"/>
                </a:lnTo>
                <a:lnTo>
                  <a:pt x="504" y="1929"/>
                </a:lnTo>
                <a:lnTo>
                  <a:pt x="592" y="1923"/>
                </a:lnTo>
                <a:cubicBezTo>
                  <a:pt x="610" y="1922"/>
                  <a:pt x="624" y="1905"/>
                  <a:pt x="622" y="1887"/>
                </a:cubicBezTo>
                <a:lnTo>
                  <a:pt x="606" y="1670"/>
                </a:lnTo>
                <a:cubicBezTo>
                  <a:pt x="606" y="1657"/>
                  <a:pt x="598" y="1646"/>
                  <a:pt x="584" y="1642"/>
                </a:cubicBezTo>
                <a:cubicBezTo>
                  <a:pt x="581" y="1641"/>
                  <a:pt x="578" y="1640"/>
                  <a:pt x="574" y="1640"/>
                </a:cubicBezTo>
                <a:cubicBezTo>
                  <a:pt x="565" y="1640"/>
                  <a:pt x="556" y="1644"/>
                  <a:pt x="549" y="1652"/>
                </a:cubicBezTo>
                <a:lnTo>
                  <a:pt x="463" y="1757"/>
                </a:lnTo>
                <a:lnTo>
                  <a:pt x="165" y="1778"/>
                </a:lnTo>
                <a:lnTo>
                  <a:pt x="89" y="1711"/>
                </a:lnTo>
                <a:lnTo>
                  <a:pt x="177" y="1609"/>
                </a:lnTo>
                <a:cubicBezTo>
                  <a:pt x="182" y="1602"/>
                  <a:pt x="184" y="1595"/>
                  <a:pt x="184" y="1585"/>
                </a:cubicBezTo>
                <a:lnTo>
                  <a:pt x="178" y="1490"/>
                </a:lnTo>
                <a:lnTo>
                  <a:pt x="256" y="1401"/>
                </a:lnTo>
                <a:cubicBezTo>
                  <a:pt x="259" y="1397"/>
                  <a:pt x="261" y="1392"/>
                  <a:pt x="262" y="1386"/>
                </a:cubicBezTo>
                <a:lnTo>
                  <a:pt x="264" y="1383"/>
                </a:lnTo>
                <a:cubicBezTo>
                  <a:pt x="268" y="1378"/>
                  <a:pt x="269" y="1373"/>
                  <a:pt x="271" y="1368"/>
                </a:cubicBezTo>
                <a:lnTo>
                  <a:pt x="307" y="1153"/>
                </a:lnTo>
                <a:cubicBezTo>
                  <a:pt x="308" y="1147"/>
                  <a:pt x="307" y="1139"/>
                  <a:pt x="303" y="1133"/>
                </a:cubicBezTo>
                <a:lnTo>
                  <a:pt x="280" y="1090"/>
                </a:lnTo>
                <a:lnTo>
                  <a:pt x="296" y="1085"/>
                </a:lnTo>
                <a:lnTo>
                  <a:pt x="319" y="1084"/>
                </a:lnTo>
                <a:cubicBezTo>
                  <a:pt x="327" y="1084"/>
                  <a:pt x="333" y="1078"/>
                  <a:pt x="338" y="1073"/>
                </a:cubicBezTo>
                <a:lnTo>
                  <a:pt x="398" y="1054"/>
                </a:lnTo>
                <a:cubicBezTo>
                  <a:pt x="407" y="1050"/>
                  <a:pt x="415" y="1043"/>
                  <a:pt x="419" y="1034"/>
                </a:cubicBezTo>
                <a:cubicBezTo>
                  <a:pt x="423" y="1024"/>
                  <a:pt x="422" y="1014"/>
                  <a:pt x="415" y="1005"/>
                </a:cubicBezTo>
                <a:lnTo>
                  <a:pt x="363" y="929"/>
                </a:lnTo>
                <a:lnTo>
                  <a:pt x="434" y="847"/>
                </a:lnTo>
                <a:cubicBezTo>
                  <a:pt x="438" y="844"/>
                  <a:pt x="439" y="838"/>
                  <a:pt x="441" y="834"/>
                </a:cubicBezTo>
                <a:lnTo>
                  <a:pt x="443" y="831"/>
                </a:lnTo>
                <a:cubicBezTo>
                  <a:pt x="447" y="824"/>
                  <a:pt x="449" y="815"/>
                  <a:pt x="449" y="808"/>
                </a:cubicBezTo>
                <a:lnTo>
                  <a:pt x="433" y="591"/>
                </a:lnTo>
                <a:cubicBezTo>
                  <a:pt x="432" y="574"/>
                  <a:pt x="419" y="560"/>
                  <a:pt x="404" y="560"/>
                </a:cubicBezTo>
                <a:cubicBezTo>
                  <a:pt x="402" y="560"/>
                  <a:pt x="400" y="560"/>
                  <a:pt x="398" y="561"/>
                </a:cubicBezTo>
                <a:lnTo>
                  <a:pt x="314" y="566"/>
                </a:lnTo>
                <a:lnTo>
                  <a:pt x="254" y="478"/>
                </a:lnTo>
                <a:cubicBezTo>
                  <a:pt x="250" y="472"/>
                  <a:pt x="245" y="468"/>
                  <a:pt x="239" y="466"/>
                </a:cubicBezTo>
                <a:lnTo>
                  <a:pt x="197" y="447"/>
                </a:lnTo>
                <a:lnTo>
                  <a:pt x="195" y="424"/>
                </a:lnTo>
                <a:lnTo>
                  <a:pt x="287" y="319"/>
                </a:lnTo>
                <a:cubicBezTo>
                  <a:pt x="293" y="312"/>
                  <a:pt x="296" y="305"/>
                  <a:pt x="296" y="295"/>
                </a:cubicBezTo>
                <a:lnTo>
                  <a:pt x="291" y="228"/>
                </a:lnTo>
                <a:lnTo>
                  <a:pt x="469" y="215"/>
                </a:lnTo>
                <a:cubicBezTo>
                  <a:pt x="478" y="215"/>
                  <a:pt x="486" y="210"/>
                  <a:pt x="491" y="203"/>
                </a:cubicBezTo>
                <a:lnTo>
                  <a:pt x="583" y="90"/>
                </a:lnTo>
                <a:lnTo>
                  <a:pt x="861" y="70"/>
                </a:lnTo>
                <a:close/>
                <a:moveTo>
                  <a:pt x="897" y="0"/>
                </a:moveTo>
                <a:cubicBezTo>
                  <a:pt x="895" y="0"/>
                  <a:pt x="894" y="0"/>
                  <a:pt x="892" y="1"/>
                </a:cubicBezTo>
                <a:lnTo>
                  <a:pt x="567" y="24"/>
                </a:lnTo>
                <a:cubicBezTo>
                  <a:pt x="558" y="24"/>
                  <a:pt x="549" y="29"/>
                  <a:pt x="544" y="35"/>
                </a:cubicBezTo>
                <a:lnTo>
                  <a:pt x="453" y="149"/>
                </a:lnTo>
                <a:lnTo>
                  <a:pt x="256" y="163"/>
                </a:lnTo>
                <a:cubicBezTo>
                  <a:pt x="249" y="164"/>
                  <a:pt x="239" y="168"/>
                  <a:pt x="234" y="175"/>
                </a:cubicBezTo>
                <a:cubicBezTo>
                  <a:pt x="229" y="181"/>
                  <a:pt x="226" y="189"/>
                  <a:pt x="226" y="199"/>
                </a:cubicBezTo>
                <a:lnTo>
                  <a:pt x="233" y="285"/>
                </a:lnTo>
                <a:lnTo>
                  <a:pt x="141" y="391"/>
                </a:lnTo>
                <a:cubicBezTo>
                  <a:pt x="135" y="397"/>
                  <a:pt x="132" y="405"/>
                  <a:pt x="132" y="414"/>
                </a:cubicBezTo>
                <a:lnTo>
                  <a:pt x="136" y="471"/>
                </a:lnTo>
                <a:cubicBezTo>
                  <a:pt x="137" y="483"/>
                  <a:pt x="145" y="493"/>
                  <a:pt x="156" y="498"/>
                </a:cubicBezTo>
                <a:lnTo>
                  <a:pt x="208" y="522"/>
                </a:lnTo>
                <a:lnTo>
                  <a:pt x="275" y="618"/>
                </a:lnTo>
                <a:cubicBezTo>
                  <a:pt x="281" y="628"/>
                  <a:pt x="290" y="633"/>
                  <a:pt x="300" y="633"/>
                </a:cubicBezTo>
                <a:cubicBezTo>
                  <a:pt x="301" y="633"/>
                  <a:pt x="302" y="633"/>
                  <a:pt x="303" y="633"/>
                </a:cubicBezTo>
                <a:lnTo>
                  <a:pt x="372" y="628"/>
                </a:lnTo>
                <a:lnTo>
                  <a:pt x="384" y="799"/>
                </a:lnTo>
                <a:cubicBezTo>
                  <a:pt x="381" y="803"/>
                  <a:pt x="380" y="808"/>
                  <a:pt x="379" y="811"/>
                </a:cubicBezTo>
                <a:lnTo>
                  <a:pt x="296" y="908"/>
                </a:lnTo>
                <a:cubicBezTo>
                  <a:pt x="287" y="918"/>
                  <a:pt x="287" y="933"/>
                  <a:pt x="296" y="944"/>
                </a:cubicBezTo>
                <a:lnTo>
                  <a:pt x="335" y="1003"/>
                </a:lnTo>
                <a:lnTo>
                  <a:pt x="306" y="1013"/>
                </a:lnTo>
                <a:cubicBezTo>
                  <a:pt x="302" y="1013"/>
                  <a:pt x="298" y="1016"/>
                  <a:pt x="296" y="1018"/>
                </a:cubicBezTo>
                <a:lnTo>
                  <a:pt x="220" y="1038"/>
                </a:lnTo>
                <a:cubicBezTo>
                  <a:pt x="210" y="1042"/>
                  <a:pt x="203" y="1048"/>
                  <a:pt x="199" y="1058"/>
                </a:cubicBezTo>
                <a:cubicBezTo>
                  <a:pt x="195" y="1066"/>
                  <a:pt x="195" y="1075"/>
                  <a:pt x="200" y="1085"/>
                </a:cubicBezTo>
                <a:lnTo>
                  <a:pt x="236" y="1152"/>
                </a:lnTo>
                <a:lnTo>
                  <a:pt x="204" y="1346"/>
                </a:lnTo>
                <a:lnTo>
                  <a:pt x="203" y="1349"/>
                </a:lnTo>
                <a:cubicBezTo>
                  <a:pt x="200" y="1351"/>
                  <a:pt x="199" y="1355"/>
                  <a:pt x="198" y="1361"/>
                </a:cubicBezTo>
                <a:lnTo>
                  <a:pt x="116" y="1455"/>
                </a:lnTo>
                <a:cubicBezTo>
                  <a:pt x="110" y="1462"/>
                  <a:pt x="108" y="1471"/>
                  <a:pt x="108" y="1479"/>
                </a:cubicBezTo>
                <a:lnTo>
                  <a:pt x="115" y="1574"/>
                </a:lnTo>
                <a:lnTo>
                  <a:pt x="31" y="1670"/>
                </a:lnTo>
                <a:cubicBezTo>
                  <a:pt x="25" y="1672"/>
                  <a:pt x="20" y="1675"/>
                  <a:pt x="16" y="1679"/>
                </a:cubicBezTo>
                <a:lnTo>
                  <a:pt x="9" y="1685"/>
                </a:lnTo>
                <a:cubicBezTo>
                  <a:pt x="2" y="1693"/>
                  <a:pt x="0" y="1700"/>
                  <a:pt x="0" y="1709"/>
                </a:cubicBezTo>
                <a:cubicBezTo>
                  <a:pt x="1" y="1719"/>
                  <a:pt x="5" y="1727"/>
                  <a:pt x="11" y="1732"/>
                </a:cubicBezTo>
                <a:lnTo>
                  <a:pt x="127" y="1834"/>
                </a:lnTo>
                <a:cubicBezTo>
                  <a:pt x="133" y="1839"/>
                  <a:pt x="139" y="1842"/>
                  <a:pt x="146" y="1842"/>
                </a:cubicBezTo>
                <a:cubicBezTo>
                  <a:pt x="148" y="1842"/>
                  <a:pt x="149" y="1842"/>
                  <a:pt x="151" y="1842"/>
                </a:cubicBezTo>
                <a:lnTo>
                  <a:pt x="476" y="1819"/>
                </a:lnTo>
                <a:cubicBezTo>
                  <a:pt x="485" y="1819"/>
                  <a:pt x="495" y="1813"/>
                  <a:pt x="500" y="1807"/>
                </a:cubicBezTo>
                <a:lnTo>
                  <a:pt x="542" y="1755"/>
                </a:lnTo>
                <a:lnTo>
                  <a:pt x="551" y="1857"/>
                </a:lnTo>
                <a:lnTo>
                  <a:pt x="481" y="1862"/>
                </a:lnTo>
                <a:cubicBezTo>
                  <a:pt x="474" y="1864"/>
                  <a:pt x="464" y="1868"/>
                  <a:pt x="459" y="1875"/>
                </a:cubicBezTo>
                <a:lnTo>
                  <a:pt x="257" y="2106"/>
                </a:lnTo>
                <a:cubicBezTo>
                  <a:pt x="252" y="2112"/>
                  <a:pt x="250" y="2122"/>
                  <a:pt x="250" y="2131"/>
                </a:cubicBezTo>
                <a:cubicBezTo>
                  <a:pt x="250" y="2140"/>
                  <a:pt x="255" y="2148"/>
                  <a:pt x="261" y="2153"/>
                </a:cubicBezTo>
                <a:lnTo>
                  <a:pt x="377" y="2247"/>
                </a:lnTo>
                <a:cubicBezTo>
                  <a:pt x="384" y="2252"/>
                  <a:pt x="390" y="2255"/>
                  <a:pt x="398" y="2255"/>
                </a:cubicBezTo>
                <a:cubicBezTo>
                  <a:pt x="406" y="2255"/>
                  <a:pt x="415" y="2251"/>
                  <a:pt x="428" y="2239"/>
                </a:cubicBezTo>
                <a:lnTo>
                  <a:pt x="525" y="2135"/>
                </a:lnTo>
                <a:lnTo>
                  <a:pt x="829" y="2001"/>
                </a:lnTo>
                <a:cubicBezTo>
                  <a:pt x="833" y="2000"/>
                  <a:pt x="837" y="1997"/>
                  <a:pt x="839" y="1993"/>
                </a:cubicBezTo>
                <a:lnTo>
                  <a:pt x="937" y="1886"/>
                </a:lnTo>
                <a:lnTo>
                  <a:pt x="1142" y="1766"/>
                </a:lnTo>
                <a:cubicBezTo>
                  <a:pt x="1153" y="1758"/>
                  <a:pt x="1160" y="1747"/>
                  <a:pt x="1158" y="1735"/>
                </a:cubicBezTo>
                <a:lnTo>
                  <a:pt x="1152" y="1641"/>
                </a:lnTo>
                <a:lnTo>
                  <a:pt x="1233" y="1547"/>
                </a:lnTo>
                <a:lnTo>
                  <a:pt x="1439" y="1418"/>
                </a:lnTo>
                <a:cubicBezTo>
                  <a:pt x="1442" y="1417"/>
                  <a:pt x="1444" y="1415"/>
                  <a:pt x="1446" y="1413"/>
                </a:cubicBezTo>
                <a:lnTo>
                  <a:pt x="1548" y="1303"/>
                </a:lnTo>
                <a:lnTo>
                  <a:pt x="1645" y="1185"/>
                </a:lnTo>
                <a:lnTo>
                  <a:pt x="1843" y="1081"/>
                </a:lnTo>
                <a:lnTo>
                  <a:pt x="2479" y="1037"/>
                </a:lnTo>
                <a:cubicBezTo>
                  <a:pt x="2487" y="1035"/>
                  <a:pt x="2496" y="1032"/>
                  <a:pt x="2501" y="1024"/>
                </a:cubicBezTo>
                <a:lnTo>
                  <a:pt x="2603" y="909"/>
                </a:lnTo>
                <a:cubicBezTo>
                  <a:pt x="2608" y="902"/>
                  <a:pt x="2610" y="894"/>
                  <a:pt x="2610" y="886"/>
                </a:cubicBezTo>
                <a:lnTo>
                  <a:pt x="2595" y="668"/>
                </a:lnTo>
                <a:cubicBezTo>
                  <a:pt x="2594" y="651"/>
                  <a:pt x="2580" y="637"/>
                  <a:pt x="2566" y="637"/>
                </a:cubicBezTo>
                <a:cubicBezTo>
                  <a:pt x="2564" y="637"/>
                  <a:pt x="2562" y="637"/>
                  <a:pt x="2560" y="638"/>
                </a:cubicBezTo>
                <a:lnTo>
                  <a:pt x="2458" y="644"/>
                </a:lnTo>
                <a:lnTo>
                  <a:pt x="2241" y="555"/>
                </a:lnTo>
                <a:cubicBezTo>
                  <a:pt x="2238" y="553"/>
                  <a:pt x="2235" y="552"/>
                  <a:pt x="2232" y="552"/>
                </a:cubicBezTo>
                <a:cubicBezTo>
                  <a:pt x="2230" y="552"/>
                  <a:pt x="2229" y="552"/>
                  <a:pt x="2227" y="553"/>
                </a:cubicBezTo>
                <a:lnTo>
                  <a:pt x="2140" y="559"/>
                </a:lnTo>
                <a:lnTo>
                  <a:pt x="1910" y="366"/>
                </a:lnTo>
                <a:cubicBezTo>
                  <a:pt x="1903" y="362"/>
                  <a:pt x="1896" y="358"/>
                  <a:pt x="1888" y="358"/>
                </a:cubicBezTo>
                <a:cubicBezTo>
                  <a:pt x="1887" y="358"/>
                  <a:pt x="1886" y="358"/>
                  <a:pt x="1886" y="358"/>
                </a:cubicBezTo>
                <a:lnTo>
                  <a:pt x="1709" y="371"/>
                </a:lnTo>
                <a:lnTo>
                  <a:pt x="1696" y="193"/>
                </a:lnTo>
                <a:cubicBezTo>
                  <a:pt x="1696" y="184"/>
                  <a:pt x="1691" y="175"/>
                  <a:pt x="1684" y="169"/>
                </a:cubicBezTo>
                <a:lnTo>
                  <a:pt x="1568" y="77"/>
                </a:lnTo>
                <a:cubicBezTo>
                  <a:pt x="1564" y="72"/>
                  <a:pt x="1556" y="70"/>
                  <a:pt x="1550" y="70"/>
                </a:cubicBezTo>
                <a:cubicBezTo>
                  <a:pt x="1549" y="70"/>
                  <a:pt x="1547" y="70"/>
                  <a:pt x="1546" y="70"/>
                </a:cubicBezTo>
                <a:lnTo>
                  <a:pt x="1010" y="108"/>
                </a:lnTo>
                <a:lnTo>
                  <a:pt x="934" y="113"/>
                </a:lnTo>
                <a:lnTo>
                  <a:pt x="928" y="30"/>
                </a:lnTo>
                <a:cubicBezTo>
                  <a:pt x="927" y="14"/>
                  <a:pt x="911" y="0"/>
                  <a:pt x="8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049;p51">
            <a:extLst>
              <a:ext uri="{FF2B5EF4-FFF2-40B4-BE49-F238E27FC236}">
                <a16:creationId xmlns:a16="http://schemas.microsoft.com/office/drawing/2014/main" id="{66DD7ABB-A8C5-5ECA-9112-2FCE69F19187}"/>
              </a:ext>
            </a:extLst>
          </p:cNvPr>
          <p:cNvSpPr/>
          <p:nvPr/>
        </p:nvSpPr>
        <p:spPr>
          <a:xfrm>
            <a:off x="3050441" y="3974874"/>
            <a:ext cx="6742" cy="5038"/>
          </a:xfrm>
          <a:custGeom>
            <a:avLst/>
            <a:gdLst/>
            <a:ahLst/>
            <a:cxnLst/>
            <a:rect l="l" t="t" r="r" b="b"/>
            <a:pathLst>
              <a:path w="91" h="68" extrusionOk="0">
                <a:moveTo>
                  <a:pt x="59" y="0"/>
                </a:moveTo>
                <a:cubicBezTo>
                  <a:pt x="57" y="0"/>
                  <a:pt x="55" y="1"/>
                  <a:pt x="54" y="1"/>
                </a:cubicBezTo>
                <a:lnTo>
                  <a:pt x="32" y="3"/>
                </a:lnTo>
                <a:cubicBezTo>
                  <a:pt x="13" y="4"/>
                  <a:pt x="0" y="20"/>
                  <a:pt x="2" y="37"/>
                </a:cubicBezTo>
                <a:cubicBezTo>
                  <a:pt x="3" y="55"/>
                  <a:pt x="17" y="68"/>
                  <a:pt x="34" y="68"/>
                </a:cubicBezTo>
                <a:lnTo>
                  <a:pt x="37" y="68"/>
                </a:lnTo>
                <a:lnTo>
                  <a:pt x="59" y="67"/>
                </a:lnTo>
                <a:cubicBezTo>
                  <a:pt x="76" y="66"/>
                  <a:pt x="90" y="49"/>
                  <a:pt x="89" y="31"/>
                </a:cubicBezTo>
                <a:cubicBezTo>
                  <a:pt x="87" y="15"/>
                  <a:pt x="74" y="0"/>
                  <a:pt x="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050;p51">
            <a:extLst>
              <a:ext uri="{FF2B5EF4-FFF2-40B4-BE49-F238E27FC236}">
                <a16:creationId xmlns:a16="http://schemas.microsoft.com/office/drawing/2014/main" id="{EF9CEA94-7760-CA4A-C0F0-FD80A3E714E9}"/>
              </a:ext>
            </a:extLst>
          </p:cNvPr>
          <p:cNvSpPr/>
          <p:nvPr/>
        </p:nvSpPr>
        <p:spPr>
          <a:xfrm>
            <a:off x="2866336" y="3916123"/>
            <a:ext cx="425626" cy="483786"/>
          </a:xfrm>
          <a:custGeom>
            <a:avLst/>
            <a:gdLst/>
            <a:ahLst/>
            <a:cxnLst/>
            <a:rect l="l" t="t" r="r" b="b"/>
            <a:pathLst>
              <a:path w="5745" h="6530" extrusionOk="0">
                <a:moveTo>
                  <a:pt x="5396" y="1"/>
                </a:moveTo>
                <a:lnTo>
                  <a:pt x="5206" y="94"/>
                </a:lnTo>
                <a:lnTo>
                  <a:pt x="5214" y="203"/>
                </a:lnTo>
                <a:lnTo>
                  <a:pt x="5303" y="312"/>
                </a:lnTo>
                <a:lnTo>
                  <a:pt x="5313" y="392"/>
                </a:lnTo>
                <a:lnTo>
                  <a:pt x="5315" y="413"/>
                </a:lnTo>
                <a:lnTo>
                  <a:pt x="5294" y="414"/>
                </a:lnTo>
                <a:lnTo>
                  <a:pt x="5100" y="429"/>
                </a:lnTo>
                <a:lnTo>
                  <a:pt x="4891" y="443"/>
                </a:lnTo>
                <a:lnTo>
                  <a:pt x="4862" y="474"/>
                </a:lnTo>
                <a:lnTo>
                  <a:pt x="4782" y="560"/>
                </a:lnTo>
                <a:lnTo>
                  <a:pt x="4763" y="562"/>
                </a:lnTo>
                <a:lnTo>
                  <a:pt x="4565" y="574"/>
                </a:lnTo>
                <a:lnTo>
                  <a:pt x="4465" y="583"/>
                </a:lnTo>
                <a:lnTo>
                  <a:pt x="4362" y="589"/>
                </a:lnTo>
                <a:lnTo>
                  <a:pt x="4319" y="615"/>
                </a:lnTo>
                <a:lnTo>
                  <a:pt x="4206" y="682"/>
                </a:lnTo>
                <a:lnTo>
                  <a:pt x="4153" y="714"/>
                </a:lnTo>
                <a:lnTo>
                  <a:pt x="4146" y="605"/>
                </a:lnTo>
                <a:lnTo>
                  <a:pt x="4029" y="612"/>
                </a:lnTo>
                <a:lnTo>
                  <a:pt x="3925" y="489"/>
                </a:lnTo>
                <a:lnTo>
                  <a:pt x="3891" y="491"/>
                </a:lnTo>
                <a:lnTo>
                  <a:pt x="3839" y="546"/>
                </a:lnTo>
                <a:lnTo>
                  <a:pt x="3816" y="570"/>
                </a:lnTo>
                <a:lnTo>
                  <a:pt x="3779" y="549"/>
                </a:lnTo>
                <a:lnTo>
                  <a:pt x="3694" y="506"/>
                </a:lnTo>
                <a:lnTo>
                  <a:pt x="3469" y="595"/>
                </a:lnTo>
                <a:lnTo>
                  <a:pt x="3392" y="643"/>
                </a:lnTo>
                <a:lnTo>
                  <a:pt x="3436" y="756"/>
                </a:lnTo>
                <a:lnTo>
                  <a:pt x="3303" y="880"/>
                </a:lnTo>
                <a:lnTo>
                  <a:pt x="3300" y="882"/>
                </a:lnTo>
                <a:lnTo>
                  <a:pt x="3299" y="882"/>
                </a:lnTo>
                <a:lnTo>
                  <a:pt x="3184" y="782"/>
                </a:lnTo>
                <a:lnTo>
                  <a:pt x="2975" y="797"/>
                </a:lnTo>
                <a:lnTo>
                  <a:pt x="2757" y="812"/>
                </a:lnTo>
                <a:lnTo>
                  <a:pt x="2541" y="827"/>
                </a:lnTo>
                <a:lnTo>
                  <a:pt x="2530" y="834"/>
                </a:lnTo>
                <a:lnTo>
                  <a:pt x="2548" y="841"/>
                </a:lnTo>
                <a:lnTo>
                  <a:pt x="2340" y="965"/>
                </a:lnTo>
                <a:lnTo>
                  <a:pt x="2246" y="1065"/>
                </a:lnTo>
                <a:lnTo>
                  <a:pt x="2145" y="1190"/>
                </a:lnTo>
                <a:lnTo>
                  <a:pt x="2043" y="1197"/>
                </a:lnTo>
                <a:lnTo>
                  <a:pt x="1926" y="1205"/>
                </a:lnTo>
                <a:lnTo>
                  <a:pt x="1913" y="1192"/>
                </a:lnTo>
                <a:lnTo>
                  <a:pt x="1911" y="1192"/>
                </a:lnTo>
                <a:lnTo>
                  <a:pt x="1810" y="1096"/>
                </a:lnTo>
                <a:lnTo>
                  <a:pt x="1710" y="1221"/>
                </a:lnTo>
                <a:lnTo>
                  <a:pt x="1617" y="1328"/>
                </a:lnTo>
                <a:lnTo>
                  <a:pt x="1400" y="1344"/>
                </a:lnTo>
                <a:lnTo>
                  <a:pt x="1191" y="1475"/>
                </a:lnTo>
                <a:lnTo>
                  <a:pt x="1088" y="1483"/>
                </a:lnTo>
                <a:lnTo>
                  <a:pt x="880" y="1497"/>
                </a:lnTo>
                <a:lnTo>
                  <a:pt x="863" y="1483"/>
                </a:lnTo>
                <a:lnTo>
                  <a:pt x="755" y="1396"/>
                </a:lnTo>
                <a:lnTo>
                  <a:pt x="763" y="1505"/>
                </a:lnTo>
                <a:lnTo>
                  <a:pt x="663" y="1512"/>
                </a:lnTo>
                <a:lnTo>
                  <a:pt x="561" y="1615"/>
                </a:lnTo>
                <a:lnTo>
                  <a:pt x="677" y="1707"/>
                </a:lnTo>
                <a:lnTo>
                  <a:pt x="794" y="1808"/>
                </a:lnTo>
                <a:lnTo>
                  <a:pt x="801" y="1916"/>
                </a:lnTo>
                <a:lnTo>
                  <a:pt x="809" y="2025"/>
                </a:lnTo>
                <a:lnTo>
                  <a:pt x="707" y="2141"/>
                </a:lnTo>
                <a:lnTo>
                  <a:pt x="614" y="2365"/>
                </a:lnTo>
                <a:lnTo>
                  <a:pt x="512" y="2467"/>
                </a:lnTo>
                <a:lnTo>
                  <a:pt x="404" y="2475"/>
                </a:lnTo>
                <a:lnTo>
                  <a:pt x="521" y="2584"/>
                </a:lnTo>
                <a:lnTo>
                  <a:pt x="318" y="2707"/>
                </a:lnTo>
                <a:lnTo>
                  <a:pt x="304" y="2708"/>
                </a:lnTo>
                <a:lnTo>
                  <a:pt x="296" y="2708"/>
                </a:lnTo>
                <a:lnTo>
                  <a:pt x="210" y="2714"/>
                </a:lnTo>
                <a:lnTo>
                  <a:pt x="108" y="2822"/>
                </a:lnTo>
                <a:lnTo>
                  <a:pt x="117" y="2939"/>
                </a:lnTo>
                <a:lnTo>
                  <a:pt x="124" y="3040"/>
                </a:lnTo>
                <a:lnTo>
                  <a:pt x="101" y="3041"/>
                </a:lnTo>
                <a:lnTo>
                  <a:pt x="0" y="3048"/>
                </a:lnTo>
                <a:lnTo>
                  <a:pt x="117" y="3251"/>
                </a:lnTo>
                <a:lnTo>
                  <a:pt x="232" y="3352"/>
                </a:lnTo>
                <a:lnTo>
                  <a:pt x="443" y="3338"/>
                </a:lnTo>
                <a:lnTo>
                  <a:pt x="451" y="3446"/>
                </a:lnTo>
                <a:lnTo>
                  <a:pt x="466" y="3663"/>
                </a:lnTo>
                <a:lnTo>
                  <a:pt x="590" y="3764"/>
                </a:lnTo>
                <a:lnTo>
                  <a:pt x="682" y="3647"/>
                </a:lnTo>
                <a:lnTo>
                  <a:pt x="799" y="3640"/>
                </a:lnTo>
                <a:lnTo>
                  <a:pt x="900" y="3631"/>
                </a:lnTo>
                <a:lnTo>
                  <a:pt x="1015" y="3624"/>
                </a:lnTo>
                <a:lnTo>
                  <a:pt x="1024" y="3732"/>
                </a:lnTo>
                <a:lnTo>
                  <a:pt x="1031" y="3834"/>
                </a:lnTo>
                <a:lnTo>
                  <a:pt x="814" y="3850"/>
                </a:lnTo>
                <a:lnTo>
                  <a:pt x="697" y="3858"/>
                </a:lnTo>
                <a:lnTo>
                  <a:pt x="604" y="3974"/>
                </a:lnTo>
                <a:lnTo>
                  <a:pt x="712" y="4074"/>
                </a:lnTo>
                <a:lnTo>
                  <a:pt x="721" y="4183"/>
                </a:lnTo>
                <a:lnTo>
                  <a:pt x="728" y="4291"/>
                </a:lnTo>
                <a:lnTo>
                  <a:pt x="844" y="4284"/>
                </a:lnTo>
                <a:lnTo>
                  <a:pt x="1069" y="4369"/>
                </a:lnTo>
                <a:lnTo>
                  <a:pt x="1161" y="4261"/>
                </a:lnTo>
                <a:lnTo>
                  <a:pt x="1270" y="4254"/>
                </a:lnTo>
                <a:lnTo>
                  <a:pt x="1372" y="4246"/>
                </a:lnTo>
                <a:lnTo>
                  <a:pt x="1380" y="4347"/>
                </a:lnTo>
                <a:lnTo>
                  <a:pt x="1590" y="4230"/>
                </a:lnTo>
                <a:lnTo>
                  <a:pt x="1697" y="4224"/>
                </a:lnTo>
                <a:lnTo>
                  <a:pt x="1812" y="4214"/>
                </a:lnTo>
                <a:lnTo>
                  <a:pt x="2023" y="4201"/>
                </a:lnTo>
                <a:lnTo>
                  <a:pt x="2131" y="4295"/>
                </a:lnTo>
                <a:lnTo>
                  <a:pt x="2254" y="4388"/>
                </a:lnTo>
                <a:lnTo>
                  <a:pt x="2247" y="4285"/>
                </a:lnTo>
                <a:lnTo>
                  <a:pt x="2456" y="4271"/>
                </a:lnTo>
                <a:lnTo>
                  <a:pt x="2566" y="4365"/>
                </a:lnTo>
                <a:lnTo>
                  <a:pt x="2681" y="4473"/>
                </a:lnTo>
                <a:lnTo>
                  <a:pt x="2905" y="4560"/>
                </a:lnTo>
                <a:lnTo>
                  <a:pt x="2813" y="4681"/>
                </a:lnTo>
                <a:lnTo>
                  <a:pt x="2697" y="4690"/>
                </a:lnTo>
                <a:lnTo>
                  <a:pt x="2596" y="4800"/>
                </a:lnTo>
                <a:lnTo>
                  <a:pt x="2487" y="4704"/>
                </a:lnTo>
                <a:lnTo>
                  <a:pt x="2478" y="4589"/>
                </a:lnTo>
                <a:lnTo>
                  <a:pt x="2363" y="4494"/>
                </a:lnTo>
                <a:lnTo>
                  <a:pt x="2153" y="4612"/>
                </a:lnTo>
                <a:lnTo>
                  <a:pt x="2145" y="4510"/>
                </a:lnTo>
                <a:lnTo>
                  <a:pt x="2045" y="4518"/>
                </a:lnTo>
                <a:lnTo>
                  <a:pt x="1929" y="4526"/>
                </a:lnTo>
                <a:lnTo>
                  <a:pt x="1835" y="4532"/>
                </a:lnTo>
                <a:lnTo>
                  <a:pt x="1720" y="4540"/>
                </a:lnTo>
                <a:lnTo>
                  <a:pt x="1618" y="4651"/>
                </a:lnTo>
                <a:lnTo>
                  <a:pt x="1510" y="4657"/>
                </a:lnTo>
                <a:lnTo>
                  <a:pt x="1403" y="4665"/>
                </a:lnTo>
                <a:lnTo>
                  <a:pt x="1300" y="4673"/>
                </a:lnTo>
                <a:lnTo>
                  <a:pt x="1191" y="4681"/>
                </a:lnTo>
                <a:lnTo>
                  <a:pt x="1099" y="4803"/>
                </a:lnTo>
                <a:lnTo>
                  <a:pt x="1107" y="4905"/>
                </a:lnTo>
                <a:lnTo>
                  <a:pt x="1223" y="5114"/>
                </a:lnTo>
                <a:lnTo>
                  <a:pt x="1331" y="5107"/>
                </a:lnTo>
                <a:lnTo>
                  <a:pt x="1440" y="5200"/>
                </a:lnTo>
                <a:lnTo>
                  <a:pt x="1556" y="5308"/>
                </a:lnTo>
                <a:lnTo>
                  <a:pt x="1564" y="5411"/>
                </a:lnTo>
                <a:lnTo>
                  <a:pt x="1580" y="5627"/>
                </a:lnTo>
                <a:lnTo>
                  <a:pt x="1478" y="5744"/>
                </a:lnTo>
                <a:lnTo>
                  <a:pt x="1593" y="5837"/>
                </a:lnTo>
                <a:lnTo>
                  <a:pt x="1602" y="5945"/>
                </a:lnTo>
                <a:lnTo>
                  <a:pt x="1609" y="6054"/>
                </a:lnTo>
                <a:lnTo>
                  <a:pt x="1733" y="6262"/>
                </a:lnTo>
                <a:lnTo>
                  <a:pt x="1841" y="6255"/>
                </a:lnTo>
                <a:lnTo>
                  <a:pt x="1956" y="6247"/>
                </a:lnTo>
                <a:lnTo>
                  <a:pt x="2043" y="6132"/>
                </a:lnTo>
                <a:lnTo>
                  <a:pt x="1941" y="6030"/>
                </a:lnTo>
                <a:lnTo>
                  <a:pt x="1934" y="5921"/>
                </a:lnTo>
                <a:lnTo>
                  <a:pt x="2019" y="5806"/>
                </a:lnTo>
                <a:lnTo>
                  <a:pt x="2144" y="5906"/>
                </a:lnTo>
                <a:lnTo>
                  <a:pt x="2150" y="6015"/>
                </a:lnTo>
                <a:lnTo>
                  <a:pt x="2159" y="6123"/>
                </a:lnTo>
                <a:lnTo>
                  <a:pt x="2166" y="6232"/>
                </a:lnTo>
                <a:lnTo>
                  <a:pt x="2274" y="6327"/>
                </a:lnTo>
                <a:lnTo>
                  <a:pt x="2390" y="6318"/>
                </a:lnTo>
                <a:lnTo>
                  <a:pt x="2506" y="6529"/>
                </a:lnTo>
                <a:lnTo>
                  <a:pt x="2616" y="6521"/>
                </a:lnTo>
                <a:lnTo>
                  <a:pt x="2600" y="6304"/>
                </a:lnTo>
                <a:lnTo>
                  <a:pt x="2592" y="6202"/>
                </a:lnTo>
                <a:lnTo>
                  <a:pt x="2585" y="6093"/>
                </a:lnTo>
                <a:lnTo>
                  <a:pt x="2679" y="5977"/>
                </a:lnTo>
                <a:lnTo>
                  <a:pt x="2695" y="6195"/>
                </a:lnTo>
                <a:lnTo>
                  <a:pt x="2803" y="6186"/>
                </a:lnTo>
                <a:lnTo>
                  <a:pt x="2819" y="6398"/>
                </a:lnTo>
                <a:lnTo>
                  <a:pt x="2934" y="6389"/>
                </a:lnTo>
                <a:lnTo>
                  <a:pt x="3367" y="6358"/>
                </a:lnTo>
                <a:lnTo>
                  <a:pt x="3360" y="6250"/>
                </a:lnTo>
                <a:lnTo>
                  <a:pt x="3136" y="6164"/>
                </a:lnTo>
                <a:lnTo>
                  <a:pt x="3128" y="6055"/>
                </a:lnTo>
                <a:lnTo>
                  <a:pt x="3004" y="5955"/>
                </a:lnTo>
                <a:lnTo>
                  <a:pt x="2988" y="5738"/>
                </a:lnTo>
                <a:lnTo>
                  <a:pt x="2888" y="5745"/>
                </a:lnTo>
                <a:lnTo>
                  <a:pt x="2757" y="5544"/>
                </a:lnTo>
                <a:lnTo>
                  <a:pt x="2642" y="5443"/>
                </a:lnTo>
                <a:lnTo>
                  <a:pt x="2627" y="5233"/>
                </a:lnTo>
                <a:lnTo>
                  <a:pt x="2735" y="5224"/>
                </a:lnTo>
                <a:lnTo>
                  <a:pt x="2858" y="5318"/>
                </a:lnTo>
                <a:lnTo>
                  <a:pt x="2867" y="5427"/>
                </a:lnTo>
                <a:lnTo>
                  <a:pt x="2975" y="5529"/>
                </a:lnTo>
                <a:lnTo>
                  <a:pt x="3090" y="5520"/>
                </a:lnTo>
                <a:lnTo>
                  <a:pt x="3300" y="5396"/>
                </a:lnTo>
                <a:lnTo>
                  <a:pt x="3502" y="5274"/>
                </a:lnTo>
                <a:lnTo>
                  <a:pt x="3486" y="5056"/>
                </a:lnTo>
                <a:lnTo>
                  <a:pt x="3285" y="5186"/>
                </a:lnTo>
                <a:lnTo>
                  <a:pt x="3169" y="5195"/>
                </a:lnTo>
                <a:lnTo>
                  <a:pt x="3060" y="5086"/>
                </a:lnTo>
                <a:lnTo>
                  <a:pt x="3053" y="4985"/>
                </a:lnTo>
                <a:lnTo>
                  <a:pt x="3147" y="4869"/>
                </a:lnTo>
                <a:lnTo>
                  <a:pt x="3348" y="4643"/>
                </a:lnTo>
                <a:lnTo>
                  <a:pt x="3456" y="4636"/>
                </a:lnTo>
                <a:lnTo>
                  <a:pt x="3580" y="4838"/>
                </a:lnTo>
                <a:lnTo>
                  <a:pt x="3804" y="4932"/>
                </a:lnTo>
                <a:lnTo>
                  <a:pt x="3795" y="4824"/>
                </a:lnTo>
                <a:lnTo>
                  <a:pt x="3788" y="4714"/>
                </a:lnTo>
                <a:lnTo>
                  <a:pt x="3773" y="4499"/>
                </a:lnTo>
                <a:lnTo>
                  <a:pt x="3758" y="4281"/>
                </a:lnTo>
                <a:lnTo>
                  <a:pt x="3643" y="4289"/>
                </a:lnTo>
                <a:lnTo>
                  <a:pt x="3425" y="4202"/>
                </a:lnTo>
                <a:lnTo>
                  <a:pt x="3303" y="4001"/>
                </a:lnTo>
                <a:lnTo>
                  <a:pt x="3202" y="4008"/>
                </a:lnTo>
                <a:lnTo>
                  <a:pt x="2977" y="3916"/>
                </a:lnTo>
                <a:lnTo>
                  <a:pt x="2753" y="3822"/>
                </a:lnTo>
                <a:lnTo>
                  <a:pt x="2528" y="3837"/>
                </a:lnTo>
                <a:lnTo>
                  <a:pt x="2419" y="3735"/>
                </a:lnTo>
                <a:lnTo>
                  <a:pt x="2513" y="3628"/>
                </a:lnTo>
                <a:lnTo>
                  <a:pt x="2614" y="3511"/>
                </a:lnTo>
                <a:lnTo>
                  <a:pt x="2606" y="3402"/>
                </a:lnTo>
                <a:lnTo>
                  <a:pt x="2498" y="3411"/>
                </a:lnTo>
                <a:lnTo>
                  <a:pt x="2379" y="3201"/>
                </a:lnTo>
                <a:lnTo>
                  <a:pt x="2475" y="3085"/>
                </a:lnTo>
                <a:lnTo>
                  <a:pt x="2582" y="3077"/>
                </a:lnTo>
                <a:lnTo>
                  <a:pt x="2800" y="3062"/>
                </a:lnTo>
                <a:lnTo>
                  <a:pt x="2924" y="3162"/>
                </a:lnTo>
                <a:lnTo>
                  <a:pt x="2931" y="3271"/>
                </a:lnTo>
                <a:lnTo>
                  <a:pt x="2939" y="3379"/>
                </a:lnTo>
                <a:lnTo>
                  <a:pt x="3039" y="3371"/>
                </a:lnTo>
                <a:lnTo>
                  <a:pt x="3141" y="3147"/>
                </a:lnTo>
                <a:lnTo>
                  <a:pt x="3024" y="3156"/>
                </a:lnTo>
                <a:lnTo>
                  <a:pt x="2684" y="2859"/>
                </a:lnTo>
                <a:lnTo>
                  <a:pt x="2553" y="2651"/>
                </a:lnTo>
                <a:lnTo>
                  <a:pt x="2336" y="2564"/>
                </a:lnTo>
                <a:lnTo>
                  <a:pt x="2220" y="2463"/>
                </a:lnTo>
                <a:lnTo>
                  <a:pt x="2204" y="2254"/>
                </a:lnTo>
                <a:lnTo>
                  <a:pt x="2196" y="2139"/>
                </a:lnTo>
                <a:lnTo>
                  <a:pt x="2189" y="2036"/>
                </a:lnTo>
                <a:lnTo>
                  <a:pt x="2080" y="1934"/>
                </a:lnTo>
                <a:lnTo>
                  <a:pt x="2174" y="1819"/>
                </a:lnTo>
                <a:lnTo>
                  <a:pt x="2377" y="1697"/>
                </a:lnTo>
                <a:lnTo>
                  <a:pt x="2485" y="1688"/>
                </a:lnTo>
                <a:lnTo>
                  <a:pt x="2501" y="1905"/>
                </a:lnTo>
                <a:lnTo>
                  <a:pt x="2624" y="2005"/>
                </a:lnTo>
                <a:lnTo>
                  <a:pt x="2741" y="2215"/>
                </a:lnTo>
                <a:lnTo>
                  <a:pt x="2872" y="2417"/>
                </a:lnTo>
                <a:lnTo>
                  <a:pt x="3096" y="2510"/>
                </a:lnTo>
                <a:lnTo>
                  <a:pt x="3311" y="2595"/>
                </a:lnTo>
                <a:lnTo>
                  <a:pt x="3305" y="2495"/>
                </a:lnTo>
                <a:lnTo>
                  <a:pt x="3087" y="2402"/>
                </a:lnTo>
                <a:lnTo>
                  <a:pt x="2964" y="2293"/>
                </a:lnTo>
                <a:lnTo>
                  <a:pt x="2957" y="2200"/>
                </a:lnTo>
                <a:lnTo>
                  <a:pt x="2949" y="2085"/>
                </a:lnTo>
                <a:lnTo>
                  <a:pt x="2949" y="2085"/>
                </a:lnTo>
                <a:lnTo>
                  <a:pt x="3074" y="2191"/>
                </a:lnTo>
                <a:lnTo>
                  <a:pt x="3180" y="2278"/>
                </a:lnTo>
                <a:lnTo>
                  <a:pt x="3298" y="2387"/>
                </a:lnTo>
                <a:lnTo>
                  <a:pt x="3631" y="2472"/>
                </a:lnTo>
                <a:lnTo>
                  <a:pt x="3622" y="2364"/>
                </a:lnTo>
                <a:lnTo>
                  <a:pt x="3508" y="2371"/>
                </a:lnTo>
                <a:lnTo>
                  <a:pt x="3391" y="2168"/>
                </a:lnTo>
                <a:lnTo>
                  <a:pt x="3274" y="2062"/>
                </a:lnTo>
                <a:lnTo>
                  <a:pt x="3382" y="2054"/>
                </a:lnTo>
                <a:lnTo>
                  <a:pt x="3485" y="2048"/>
                </a:lnTo>
                <a:lnTo>
                  <a:pt x="3499" y="2256"/>
                </a:lnTo>
                <a:lnTo>
                  <a:pt x="3716" y="2240"/>
                </a:lnTo>
                <a:lnTo>
                  <a:pt x="3925" y="2131"/>
                </a:lnTo>
                <a:lnTo>
                  <a:pt x="4026" y="2009"/>
                </a:lnTo>
                <a:lnTo>
                  <a:pt x="3918" y="2016"/>
                </a:lnTo>
                <a:lnTo>
                  <a:pt x="3694" y="1929"/>
                </a:lnTo>
                <a:lnTo>
                  <a:pt x="3469" y="1837"/>
                </a:lnTo>
                <a:lnTo>
                  <a:pt x="3360" y="1735"/>
                </a:lnTo>
                <a:lnTo>
                  <a:pt x="3243" y="1635"/>
                </a:lnTo>
                <a:lnTo>
                  <a:pt x="3236" y="1526"/>
                </a:lnTo>
                <a:lnTo>
                  <a:pt x="3344" y="1518"/>
                </a:lnTo>
                <a:lnTo>
                  <a:pt x="3664" y="1496"/>
                </a:lnTo>
                <a:lnTo>
                  <a:pt x="3772" y="1489"/>
                </a:lnTo>
                <a:lnTo>
                  <a:pt x="3764" y="1388"/>
                </a:lnTo>
                <a:lnTo>
                  <a:pt x="3758" y="1280"/>
                </a:lnTo>
                <a:lnTo>
                  <a:pt x="3858" y="1163"/>
                </a:lnTo>
                <a:lnTo>
                  <a:pt x="3974" y="1265"/>
                </a:lnTo>
                <a:lnTo>
                  <a:pt x="4082" y="1366"/>
                </a:lnTo>
                <a:lnTo>
                  <a:pt x="4308" y="1349"/>
                </a:lnTo>
                <a:lnTo>
                  <a:pt x="4408" y="1233"/>
                </a:lnTo>
                <a:lnTo>
                  <a:pt x="4292" y="1132"/>
                </a:lnTo>
                <a:lnTo>
                  <a:pt x="4399" y="1125"/>
                </a:lnTo>
                <a:lnTo>
                  <a:pt x="4602" y="1111"/>
                </a:lnTo>
                <a:lnTo>
                  <a:pt x="4828" y="1204"/>
                </a:lnTo>
                <a:lnTo>
                  <a:pt x="5153" y="1181"/>
                </a:lnTo>
                <a:lnTo>
                  <a:pt x="5269" y="1281"/>
                </a:lnTo>
                <a:lnTo>
                  <a:pt x="5370" y="1275"/>
                </a:lnTo>
                <a:lnTo>
                  <a:pt x="5377" y="1273"/>
                </a:lnTo>
                <a:lnTo>
                  <a:pt x="5477" y="1157"/>
                </a:lnTo>
                <a:lnTo>
                  <a:pt x="5470" y="1049"/>
                </a:lnTo>
                <a:lnTo>
                  <a:pt x="5516" y="994"/>
                </a:lnTo>
                <a:lnTo>
                  <a:pt x="5557" y="943"/>
                </a:lnTo>
                <a:lnTo>
                  <a:pt x="5564" y="934"/>
                </a:lnTo>
                <a:lnTo>
                  <a:pt x="5601" y="719"/>
                </a:lnTo>
                <a:lnTo>
                  <a:pt x="5558" y="642"/>
                </a:lnTo>
                <a:lnTo>
                  <a:pt x="5621" y="624"/>
                </a:lnTo>
                <a:lnTo>
                  <a:pt x="5643" y="616"/>
                </a:lnTo>
                <a:lnTo>
                  <a:pt x="5715" y="594"/>
                </a:lnTo>
                <a:lnTo>
                  <a:pt x="5649" y="497"/>
                </a:lnTo>
                <a:lnTo>
                  <a:pt x="5736" y="392"/>
                </a:lnTo>
                <a:lnTo>
                  <a:pt x="5744" y="383"/>
                </a:lnTo>
                <a:lnTo>
                  <a:pt x="5736" y="281"/>
                </a:lnTo>
                <a:lnTo>
                  <a:pt x="5729" y="166"/>
                </a:lnTo>
                <a:lnTo>
                  <a:pt x="5627" y="173"/>
                </a:lnTo>
                <a:lnTo>
                  <a:pt x="5555" y="69"/>
                </a:lnTo>
                <a:lnTo>
                  <a:pt x="5495" y="42"/>
                </a:lnTo>
                <a:lnTo>
                  <a:pt x="5449" y="23"/>
                </a:lnTo>
                <a:lnTo>
                  <a:pt x="53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051;p51">
            <a:extLst>
              <a:ext uri="{FF2B5EF4-FFF2-40B4-BE49-F238E27FC236}">
                <a16:creationId xmlns:a16="http://schemas.microsoft.com/office/drawing/2014/main" id="{19E2DC37-856E-91AB-60BC-1AD3C335A528}"/>
              </a:ext>
            </a:extLst>
          </p:cNvPr>
          <p:cNvSpPr/>
          <p:nvPr/>
        </p:nvSpPr>
        <p:spPr>
          <a:xfrm>
            <a:off x="2864410" y="3914197"/>
            <a:ext cx="430442" cy="488306"/>
          </a:xfrm>
          <a:custGeom>
            <a:avLst/>
            <a:gdLst/>
            <a:ahLst/>
            <a:cxnLst/>
            <a:rect l="l" t="t" r="r" b="b"/>
            <a:pathLst>
              <a:path w="5810" h="6591" extrusionOk="0">
                <a:moveTo>
                  <a:pt x="3482" y="2109"/>
                </a:moveTo>
                <a:lnTo>
                  <a:pt x="3492" y="2260"/>
                </a:lnTo>
                <a:lnTo>
                  <a:pt x="3445" y="2179"/>
                </a:lnTo>
                <a:cubicBezTo>
                  <a:pt x="3444" y="2177"/>
                  <a:pt x="3441" y="2174"/>
                  <a:pt x="3439" y="2172"/>
                </a:cubicBezTo>
                <a:lnTo>
                  <a:pt x="3378" y="2115"/>
                </a:lnTo>
                <a:lnTo>
                  <a:pt x="3482" y="2109"/>
                </a:lnTo>
                <a:close/>
                <a:moveTo>
                  <a:pt x="5425" y="53"/>
                </a:moveTo>
                <a:lnTo>
                  <a:pt x="5561" y="112"/>
                </a:lnTo>
                <a:lnTo>
                  <a:pt x="5628" y="209"/>
                </a:lnTo>
                <a:cubicBezTo>
                  <a:pt x="5634" y="218"/>
                  <a:pt x="5643" y="224"/>
                  <a:pt x="5654" y="224"/>
                </a:cubicBezTo>
                <a:cubicBezTo>
                  <a:pt x="5655" y="224"/>
                  <a:pt x="5656" y="224"/>
                  <a:pt x="5657" y="223"/>
                </a:cubicBezTo>
                <a:lnTo>
                  <a:pt x="5726" y="218"/>
                </a:lnTo>
                <a:lnTo>
                  <a:pt x="5737" y="390"/>
                </a:lnTo>
                <a:lnTo>
                  <a:pt x="5649" y="497"/>
                </a:lnTo>
                <a:cubicBezTo>
                  <a:pt x="5641" y="508"/>
                  <a:pt x="5641" y="522"/>
                  <a:pt x="5649" y="534"/>
                </a:cubicBezTo>
                <a:lnTo>
                  <a:pt x="5689" y="594"/>
                </a:lnTo>
                <a:lnTo>
                  <a:pt x="5575" y="630"/>
                </a:lnTo>
                <a:cubicBezTo>
                  <a:pt x="5565" y="633"/>
                  <a:pt x="5558" y="640"/>
                  <a:pt x="5554" y="648"/>
                </a:cubicBezTo>
                <a:cubicBezTo>
                  <a:pt x="5550" y="658"/>
                  <a:pt x="5550" y="667"/>
                  <a:pt x="5555" y="676"/>
                </a:cubicBezTo>
                <a:lnTo>
                  <a:pt x="5591" y="744"/>
                </a:lnTo>
                <a:lnTo>
                  <a:pt x="5559" y="938"/>
                </a:lnTo>
                <a:lnTo>
                  <a:pt x="5471" y="1047"/>
                </a:lnTo>
                <a:cubicBezTo>
                  <a:pt x="5465" y="1053"/>
                  <a:pt x="5462" y="1063"/>
                  <a:pt x="5462" y="1070"/>
                </a:cubicBezTo>
                <a:lnTo>
                  <a:pt x="5470" y="1166"/>
                </a:lnTo>
                <a:lnTo>
                  <a:pt x="5386" y="1260"/>
                </a:lnTo>
                <a:lnTo>
                  <a:pt x="5304" y="1266"/>
                </a:lnTo>
                <a:lnTo>
                  <a:pt x="5199" y="1174"/>
                </a:lnTo>
                <a:cubicBezTo>
                  <a:pt x="5193" y="1170"/>
                  <a:pt x="5186" y="1166"/>
                  <a:pt x="5179" y="1166"/>
                </a:cubicBezTo>
                <a:cubicBezTo>
                  <a:pt x="5178" y="1166"/>
                  <a:pt x="5176" y="1166"/>
                  <a:pt x="5175" y="1167"/>
                </a:cubicBezTo>
                <a:lnTo>
                  <a:pt x="4857" y="1189"/>
                </a:lnTo>
                <a:lnTo>
                  <a:pt x="4640" y="1099"/>
                </a:lnTo>
                <a:cubicBezTo>
                  <a:pt x="4637" y="1097"/>
                  <a:pt x="4634" y="1096"/>
                  <a:pt x="4630" y="1096"/>
                </a:cubicBezTo>
                <a:cubicBezTo>
                  <a:pt x="4629" y="1096"/>
                  <a:pt x="4627" y="1096"/>
                  <a:pt x="4626" y="1096"/>
                </a:cubicBezTo>
                <a:lnTo>
                  <a:pt x="4315" y="1119"/>
                </a:lnTo>
                <a:cubicBezTo>
                  <a:pt x="4301" y="1120"/>
                  <a:pt x="4290" y="1127"/>
                  <a:pt x="4286" y="1141"/>
                </a:cubicBezTo>
                <a:cubicBezTo>
                  <a:pt x="4280" y="1153"/>
                  <a:pt x="4285" y="1167"/>
                  <a:pt x="4295" y="1176"/>
                </a:cubicBezTo>
                <a:lnTo>
                  <a:pt x="4387" y="1255"/>
                </a:lnTo>
                <a:lnTo>
                  <a:pt x="4316" y="1335"/>
                </a:lnTo>
                <a:lnTo>
                  <a:pt x="4118" y="1350"/>
                </a:lnTo>
                <a:lnTo>
                  <a:pt x="4019" y="1257"/>
                </a:lnTo>
                <a:lnTo>
                  <a:pt x="3904" y="1156"/>
                </a:lnTo>
                <a:cubicBezTo>
                  <a:pt x="3898" y="1152"/>
                  <a:pt x="3891" y="1148"/>
                  <a:pt x="3883" y="1148"/>
                </a:cubicBezTo>
                <a:cubicBezTo>
                  <a:pt x="3882" y="1148"/>
                  <a:pt x="3881" y="1148"/>
                  <a:pt x="3880" y="1148"/>
                </a:cubicBezTo>
                <a:cubicBezTo>
                  <a:pt x="3872" y="1149"/>
                  <a:pt x="3863" y="1153"/>
                  <a:pt x="3858" y="1159"/>
                </a:cubicBezTo>
                <a:lnTo>
                  <a:pt x="3758" y="1276"/>
                </a:lnTo>
                <a:cubicBezTo>
                  <a:pt x="3753" y="1282"/>
                  <a:pt x="3749" y="1290"/>
                  <a:pt x="3749" y="1299"/>
                </a:cubicBezTo>
                <a:lnTo>
                  <a:pt x="3763" y="1476"/>
                </a:lnTo>
                <a:lnTo>
                  <a:pt x="3259" y="1511"/>
                </a:lnTo>
                <a:cubicBezTo>
                  <a:pt x="3241" y="1512"/>
                  <a:pt x="3228" y="1528"/>
                  <a:pt x="3229" y="1547"/>
                </a:cubicBezTo>
                <a:lnTo>
                  <a:pt x="3237" y="1654"/>
                </a:lnTo>
                <a:cubicBezTo>
                  <a:pt x="3238" y="1663"/>
                  <a:pt x="3242" y="1672"/>
                  <a:pt x="3249" y="1677"/>
                </a:cubicBezTo>
                <a:lnTo>
                  <a:pt x="3364" y="1777"/>
                </a:lnTo>
                <a:lnTo>
                  <a:pt x="3474" y="1878"/>
                </a:lnTo>
                <a:cubicBezTo>
                  <a:pt x="3477" y="1881"/>
                  <a:pt x="3479" y="1883"/>
                  <a:pt x="3483" y="1885"/>
                </a:cubicBezTo>
                <a:lnTo>
                  <a:pt x="3708" y="1979"/>
                </a:lnTo>
                <a:lnTo>
                  <a:pt x="3932" y="2065"/>
                </a:lnTo>
                <a:cubicBezTo>
                  <a:pt x="3936" y="2068"/>
                  <a:pt x="3939" y="2069"/>
                  <a:pt x="3943" y="2069"/>
                </a:cubicBezTo>
                <a:cubicBezTo>
                  <a:pt x="3944" y="2069"/>
                  <a:pt x="3945" y="2069"/>
                  <a:pt x="3946" y="2068"/>
                </a:cubicBezTo>
                <a:lnTo>
                  <a:pt x="3979" y="2065"/>
                </a:lnTo>
                <a:lnTo>
                  <a:pt x="3931" y="2125"/>
                </a:lnTo>
                <a:lnTo>
                  <a:pt x="3733" y="2227"/>
                </a:lnTo>
                <a:lnTo>
                  <a:pt x="3555" y="2240"/>
                </a:lnTo>
                <a:lnTo>
                  <a:pt x="3541" y="2064"/>
                </a:lnTo>
                <a:cubicBezTo>
                  <a:pt x="3540" y="2055"/>
                  <a:pt x="3536" y="2048"/>
                  <a:pt x="3530" y="2042"/>
                </a:cubicBezTo>
                <a:cubicBezTo>
                  <a:pt x="3524" y="2038"/>
                  <a:pt x="3516" y="2034"/>
                  <a:pt x="3509" y="2034"/>
                </a:cubicBezTo>
                <a:cubicBezTo>
                  <a:pt x="3508" y="2034"/>
                  <a:pt x="3508" y="2034"/>
                  <a:pt x="3507" y="2034"/>
                </a:cubicBezTo>
                <a:lnTo>
                  <a:pt x="3296" y="2049"/>
                </a:lnTo>
                <a:cubicBezTo>
                  <a:pt x="3283" y="2050"/>
                  <a:pt x="3271" y="2059"/>
                  <a:pt x="3267" y="2071"/>
                </a:cubicBezTo>
                <a:cubicBezTo>
                  <a:pt x="3263" y="2084"/>
                  <a:pt x="3267" y="2097"/>
                  <a:pt x="3276" y="2106"/>
                </a:cubicBezTo>
                <a:lnTo>
                  <a:pt x="3389" y="2210"/>
                </a:lnTo>
                <a:lnTo>
                  <a:pt x="3504" y="2409"/>
                </a:lnTo>
                <a:cubicBezTo>
                  <a:pt x="3508" y="2418"/>
                  <a:pt x="3519" y="2425"/>
                  <a:pt x="3529" y="2425"/>
                </a:cubicBezTo>
                <a:cubicBezTo>
                  <a:pt x="3531" y="2425"/>
                  <a:pt x="3532" y="2425"/>
                  <a:pt x="3534" y="2425"/>
                </a:cubicBezTo>
                <a:lnTo>
                  <a:pt x="3616" y="2419"/>
                </a:lnTo>
                <a:lnTo>
                  <a:pt x="3618" y="2451"/>
                </a:lnTo>
                <a:lnTo>
                  <a:pt x="3337" y="2380"/>
                </a:lnTo>
                <a:lnTo>
                  <a:pt x="3226" y="2276"/>
                </a:lnTo>
                <a:lnTo>
                  <a:pt x="2995" y="2083"/>
                </a:lnTo>
                <a:cubicBezTo>
                  <a:pt x="2988" y="2078"/>
                  <a:pt x="2981" y="2076"/>
                  <a:pt x="2974" y="2076"/>
                </a:cubicBezTo>
                <a:cubicBezTo>
                  <a:pt x="2968" y="2076"/>
                  <a:pt x="2963" y="2077"/>
                  <a:pt x="2958" y="2079"/>
                </a:cubicBezTo>
                <a:cubicBezTo>
                  <a:pt x="2947" y="2084"/>
                  <a:pt x="2939" y="2097"/>
                  <a:pt x="2940" y="2110"/>
                </a:cubicBezTo>
                <a:lnTo>
                  <a:pt x="2955" y="2318"/>
                </a:lnTo>
                <a:cubicBezTo>
                  <a:pt x="2956" y="2328"/>
                  <a:pt x="2960" y="2335"/>
                  <a:pt x="2966" y="2340"/>
                </a:cubicBezTo>
                <a:lnTo>
                  <a:pt x="3091" y="2448"/>
                </a:lnTo>
                <a:cubicBezTo>
                  <a:pt x="3094" y="2451"/>
                  <a:pt x="3098" y="2453"/>
                  <a:pt x="3101" y="2454"/>
                </a:cubicBezTo>
                <a:lnTo>
                  <a:pt x="3299" y="2539"/>
                </a:lnTo>
                <a:lnTo>
                  <a:pt x="3301" y="2568"/>
                </a:lnTo>
                <a:lnTo>
                  <a:pt x="2919" y="2412"/>
                </a:lnTo>
                <a:lnTo>
                  <a:pt x="2794" y="2219"/>
                </a:lnTo>
                <a:lnTo>
                  <a:pt x="2677" y="2010"/>
                </a:lnTo>
                <a:cubicBezTo>
                  <a:pt x="2676" y="2006"/>
                  <a:pt x="2672" y="2003"/>
                  <a:pt x="2670" y="2001"/>
                </a:cubicBezTo>
                <a:lnTo>
                  <a:pt x="2556" y="1909"/>
                </a:lnTo>
                <a:lnTo>
                  <a:pt x="2542" y="1706"/>
                </a:lnTo>
                <a:cubicBezTo>
                  <a:pt x="2541" y="1690"/>
                  <a:pt x="2527" y="1676"/>
                  <a:pt x="2513" y="1676"/>
                </a:cubicBezTo>
                <a:cubicBezTo>
                  <a:pt x="2511" y="1676"/>
                  <a:pt x="2509" y="1677"/>
                  <a:pt x="2507" y="1677"/>
                </a:cubicBezTo>
                <a:lnTo>
                  <a:pt x="2399" y="1684"/>
                </a:lnTo>
                <a:cubicBezTo>
                  <a:pt x="2394" y="1685"/>
                  <a:pt x="2389" y="1687"/>
                  <a:pt x="2384" y="1689"/>
                </a:cubicBezTo>
                <a:lnTo>
                  <a:pt x="2181" y="1813"/>
                </a:lnTo>
                <a:cubicBezTo>
                  <a:pt x="2177" y="1815"/>
                  <a:pt x="2175" y="1819"/>
                  <a:pt x="2172" y="1821"/>
                </a:cubicBezTo>
                <a:lnTo>
                  <a:pt x="2080" y="1937"/>
                </a:lnTo>
                <a:cubicBezTo>
                  <a:pt x="2068" y="1950"/>
                  <a:pt x="2070" y="1970"/>
                  <a:pt x="2083" y="1981"/>
                </a:cubicBezTo>
                <a:lnTo>
                  <a:pt x="2181" y="2074"/>
                </a:lnTo>
                <a:lnTo>
                  <a:pt x="2211" y="2489"/>
                </a:lnTo>
                <a:cubicBezTo>
                  <a:pt x="2212" y="2497"/>
                  <a:pt x="2216" y="2506"/>
                  <a:pt x="2222" y="2511"/>
                </a:cubicBezTo>
                <a:lnTo>
                  <a:pt x="2338" y="2611"/>
                </a:lnTo>
                <a:cubicBezTo>
                  <a:pt x="2341" y="2612"/>
                  <a:pt x="2343" y="2615"/>
                  <a:pt x="2347" y="2616"/>
                </a:cubicBezTo>
                <a:lnTo>
                  <a:pt x="2555" y="2698"/>
                </a:lnTo>
                <a:lnTo>
                  <a:pt x="2681" y="2897"/>
                </a:lnTo>
                <a:lnTo>
                  <a:pt x="2687" y="2904"/>
                </a:lnTo>
                <a:lnTo>
                  <a:pt x="3028" y="3200"/>
                </a:lnTo>
                <a:cubicBezTo>
                  <a:pt x="3034" y="3205"/>
                  <a:pt x="3040" y="3209"/>
                  <a:pt x="3048" y="3209"/>
                </a:cubicBezTo>
                <a:cubicBezTo>
                  <a:pt x="3049" y="3209"/>
                  <a:pt x="3050" y="3209"/>
                  <a:pt x="3051" y="3209"/>
                </a:cubicBezTo>
                <a:lnTo>
                  <a:pt x="3113" y="3204"/>
                </a:lnTo>
                <a:lnTo>
                  <a:pt x="3044" y="3362"/>
                </a:lnTo>
                <a:lnTo>
                  <a:pt x="2995" y="3366"/>
                </a:lnTo>
                <a:lnTo>
                  <a:pt x="2982" y="3182"/>
                </a:lnTo>
                <a:cubicBezTo>
                  <a:pt x="2982" y="3172"/>
                  <a:pt x="2977" y="3163"/>
                  <a:pt x="2971" y="3158"/>
                </a:cubicBezTo>
                <a:lnTo>
                  <a:pt x="2847" y="3058"/>
                </a:lnTo>
                <a:cubicBezTo>
                  <a:pt x="2842" y="3054"/>
                  <a:pt x="2835" y="3051"/>
                  <a:pt x="2828" y="3051"/>
                </a:cubicBezTo>
                <a:cubicBezTo>
                  <a:pt x="2826" y="3051"/>
                  <a:pt x="2825" y="3051"/>
                  <a:pt x="2823" y="3051"/>
                </a:cubicBezTo>
                <a:lnTo>
                  <a:pt x="2498" y="3074"/>
                </a:lnTo>
                <a:cubicBezTo>
                  <a:pt x="2489" y="3074"/>
                  <a:pt x="2479" y="3079"/>
                  <a:pt x="2474" y="3086"/>
                </a:cubicBezTo>
                <a:lnTo>
                  <a:pt x="2379" y="3202"/>
                </a:lnTo>
                <a:cubicBezTo>
                  <a:pt x="2372" y="3213"/>
                  <a:pt x="2370" y="3226"/>
                  <a:pt x="2377" y="3239"/>
                </a:cubicBezTo>
                <a:lnTo>
                  <a:pt x="2494" y="3448"/>
                </a:lnTo>
                <a:cubicBezTo>
                  <a:pt x="2500" y="3459"/>
                  <a:pt x="2511" y="3465"/>
                  <a:pt x="2522" y="3465"/>
                </a:cubicBezTo>
                <a:cubicBezTo>
                  <a:pt x="2523" y="3465"/>
                  <a:pt x="2524" y="3465"/>
                  <a:pt x="2525" y="3465"/>
                </a:cubicBezTo>
                <a:lnTo>
                  <a:pt x="2601" y="3460"/>
                </a:lnTo>
                <a:lnTo>
                  <a:pt x="2604" y="3522"/>
                </a:lnTo>
                <a:lnTo>
                  <a:pt x="2419" y="3736"/>
                </a:lnTo>
                <a:cubicBezTo>
                  <a:pt x="2406" y="3750"/>
                  <a:pt x="2408" y="3771"/>
                  <a:pt x="2421" y="3782"/>
                </a:cubicBezTo>
                <a:lnTo>
                  <a:pt x="2530" y="3884"/>
                </a:lnTo>
                <a:cubicBezTo>
                  <a:pt x="2535" y="3889"/>
                  <a:pt x="2543" y="3893"/>
                  <a:pt x="2550" y="3893"/>
                </a:cubicBezTo>
                <a:cubicBezTo>
                  <a:pt x="2552" y="3893"/>
                  <a:pt x="2554" y="3893"/>
                  <a:pt x="2555" y="3893"/>
                </a:cubicBezTo>
                <a:lnTo>
                  <a:pt x="2773" y="3877"/>
                </a:lnTo>
                <a:lnTo>
                  <a:pt x="3215" y="4061"/>
                </a:lnTo>
                <a:cubicBezTo>
                  <a:pt x="3218" y="4063"/>
                  <a:pt x="3221" y="4064"/>
                  <a:pt x="3225" y="4064"/>
                </a:cubicBezTo>
                <a:cubicBezTo>
                  <a:pt x="3226" y="4064"/>
                  <a:pt x="3227" y="4064"/>
                  <a:pt x="3229" y="4063"/>
                </a:cubicBezTo>
                <a:lnTo>
                  <a:pt x="3310" y="4058"/>
                </a:lnTo>
                <a:lnTo>
                  <a:pt x="3424" y="4244"/>
                </a:lnTo>
                <a:cubicBezTo>
                  <a:pt x="3428" y="4249"/>
                  <a:pt x="3433" y="4254"/>
                  <a:pt x="3439" y="4256"/>
                </a:cubicBezTo>
                <a:lnTo>
                  <a:pt x="3657" y="4343"/>
                </a:lnTo>
                <a:cubicBezTo>
                  <a:pt x="3659" y="4345"/>
                  <a:pt x="3662" y="4346"/>
                  <a:pt x="3666" y="4346"/>
                </a:cubicBezTo>
                <a:cubicBezTo>
                  <a:pt x="3667" y="4346"/>
                  <a:pt x="3669" y="4346"/>
                  <a:pt x="3670" y="4346"/>
                </a:cubicBezTo>
                <a:lnTo>
                  <a:pt x="3753" y="4340"/>
                </a:lnTo>
                <a:lnTo>
                  <a:pt x="3793" y="4906"/>
                </a:lnTo>
                <a:lnTo>
                  <a:pt x="3627" y="4837"/>
                </a:lnTo>
                <a:lnTo>
                  <a:pt x="3509" y="4642"/>
                </a:lnTo>
                <a:cubicBezTo>
                  <a:pt x="3503" y="4633"/>
                  <a:pt x="3494" y="4627"/>
                  <a:pt x="3482" y="4627"/>
                </a:cubicBezTo>
                <a:cubicBezTo>
                  <a:pt x="3482" y="4627"/>
                  <a:pt x="3481" y="4627"/>
                  <a:pt x="3480" y="4627"/>
                </a:cubicBezTo>
                <a:lnTo>
                  <a:pt x="3372" y="4635"/>
                </a:lnTo>
                <a:cubicBezTo>
                  <a:pt x="3362" y="4635"/>
                  <a:pt x="3355" y="4639"/>
                  <a:pt x="3350" y="4645"/>
                </a:cubicBezTo>
                <a:lnTo>
                  <a:pt x="3147" y="4873"/>
                </a:lnTo>
                <a:lnTo>
                  <a:pt x="3054" y="4989"/>
                </a:lnTo>
                <a:cubicBezTo>
                  <a:pt x="3050" y="4995"/>
                  <a:pt x="3048" y="5005"/>
                  <a:pt x="3048" y="5012"/>
                </a:cubicBezTo>
                <a:lnTo>
                  <a:pt x="3054" y="5113"/>
                </a:lnTo>
                <a:cubicBezTo>
                  <a:pt x="3054" y="5120"/>
                  <a:pt x="3058" y="5129"/>
                  <a:pt x="3063" y="5134"/>
                </a:cubicBezTo>
                <a:lnTo>
                  <a:pt x="3173" y="5243"/>
                </a:lnTo>
                <a:cubicBezTo>
                  <a:pt x="3179" y="5248"/>
                  <a:pt x="3186" y="5252"/>
                  <a:pt x="3194" y="5252"/>
                </a:cubicBezTo>
                <a:cubicBezTo>
                  <a:pt x="3195" y="5252"/>
                  <a:pt x="3197" y="5252"/>
                  <a:pt x="3199" y="5251"/>
                </a:cubicBezTo>
                <a:lnTo>
                  <a:pt x="3314" y="5244"/>
                </a:lnTo>
                <a:cubicBezTo>
                  <a:pt x="3319" y="5244"/>
                  <a:pt x="3325" y="5241"/>
                  <a:pt x="3330" y="5239"/>
                </a:cubicBezTo>
                <a:lnTo>
                  <a:pt x="3485" y="5139"/>
                </a:lnTo>
                <a:lnTo>
                  <a:pt x="3495" y="5282"/>
                </a:lnTo>
                <a:lnTo>
                  <a:pt x="3108" y="5515"/>
                </a:lnTo>
                <a:lnTo>
                  <a:pt x="3013" y="5521"/>
                </a:lnTo>
                <a:lnTo>
                  <a:pt x="2925" y="5438"/>
                </a:lnTo>
                <a:lnTo>
                  <a:pt x="2919" y="5342"/>
                </a:lnTo>
                <a:cubicBezTo>
                  <a:pt x="2918" y="5333"/>
                  <a:pt x="2913" y="5323"/>
                  <a:pt x="2905" y="5318"/>
                </a:cubicBezTo>
                <a:lnTo>
                  <a:pt x="2782" y="5224"/>
                </a:lnTo>
                <a:cubicBezTo>
                  <a:pt x="2776" y="5220"/>
                  <a:pt x="2771" y="5218"/>
                  <a:pt x="2764" y="5218"/>
                </a:cubicBezTo>
                <a:cubicBezTo>
                  <a:pt x="2762" y="5218"/>
                  <a:pt x="2761" y="5218"/>
                  <a:pt x="2759" y="5218"/>
                </a:cubicBezTo>
                <a:lnTo>
                  <a:pt x="2652" y="5225"/>
                </a:lnTo>
                <a:cubicBezTo>
                  <a:pt x="2633" y="5227"/>
                  <a:pt x="2621" y="5243"/>
                  <a:pt x="2622" y="5261"/>
                </a:cubicBezTo>
                <a:lnTo>
                  <a:pt x="2636" y="5472"/>
                </a:lnTo>
                <a:cubicBezTo>
                  <a:pt x="2637" y="5480"/>
                  <a:pt x="2642" y="5489"/>
                  <a:pt x="2648" y="5494"/>
                </a:cubicBezTo>
                <a:lnTo>
                  <a:pt x="2759" y="5592"/>
                </a:lnTo>
                <a:lnTo>
                  <a:pt x="2888" y="5788"/>
                </a:lnTo>
                <a:cubicBezTo>
                  <a:pt x="2894" y="5796"/>
                  <a:pt x="2904" y="5802"/>
                  <a:pt x="2916" y="5802"/>
                </a:cubicBezTo>
                <a:cubicBezTo>
                  <a:pt x="2917" y="5802"/>
                  <a:pt x="2918" y="5802"/>
                  <a:pt x="2919" y="5802"/>
                </a:cubicBezTo>
                <a:lnTo>
                  <a:pt x="2986" y="5797"/>
                </a:lnTo>
                <a:lnTo>
                  <a:pt x="2999" y="5982"/>
                </a:lnTo>
                <a:cubicBezTo>
                  <a:pt x="2999" y="5991"/>
                  <a:pt x="3004" y="6000"/>
                  <a:pt x="3011" y="6005"/>
                </a:cubicBezTo>
                <a:lnTo>
                  <a:pt x="3124" y="6097"/>
                </a:lnTo>
                <a:lnTo>
                  <a:pt x="3131" y="6192"/>
                </a:lnTo>
                <a:cubicBezTo>
                  <a:pt x="3132" y="6204"/>
                  <a:pt x="3139" y="6215"/>
                  <a:pt x="3152" y="6220"/>
                </a:cubicBezTo>
                <a:lnTo>
                  <a:pt x="3356" y="6300"/>
                </a:lnTo>
                <a:lnTo>
                  <a:pt x="3360" y="6354"/>
                </a:lnTo>
                <a:lnTo>
                  <a:pt x="2874" y="6388"/>
                </a:lnTo>
                <a:lnTo>
                  <a:pt x="2861" y="6210"/>
                </a:lnTo>
                <a:cubicBezTo>
                  <a:pt x="2860" y="6193"/>
                  <a:pt x="2846" y="6180"/>
                  <a:pt x="2831" y="6180"/>
                </a:cubicBezTo>
                <a:cubicBezTo>
                  <a:pt x="2829" y="6180"/>
                  <a:pt x="2827" y="6180"/>
                  <a:pt x="2826" y="6180"/>
                </a:cubicBezTo>
                <a:lnTo>
                  <a:pt x="2751" y="6185"/>
                </a:lnTo>
                <a:lnTo>
                  <a:pt x="2737" y="6000"/>
                </a:lnTo>
                <a:cubicBezTo>
                  <a:pt x="2737" y="5988"/>
                  <a:pt x="2728" y="5976"/>
                  <a:pt x="2716" y="5972"/>
                </a:cubicBezTo>
                <a:cubicBezTo>
                  <a:pt x="2712" y="5971"/>
                  <a:pt x="2709" y="5970"/>
                  <a:pt x="2705" y="5970"/>
                </a:cubicBezTo>
                <a:cubicBezTo>
                  <a:pt x="2696" y="5970"/>
                  <a:pt x="2687" y="5975"/>
                  <a:pt x="2680" y="5982"/>
                </a:cubicBezTo>
                <a:lnTo>
                  <a:pt x="2585" y="6098"/>
                </a:lnTo>
                <a:cubicBezTo>
                  <a:pt x="2580" y="6104"/>
                  <a:pt x="2577" y="6114"/>
                  <a:pt x="2577" y="6122"/>
                </a:cubicBezTo>
                <a:lnTo>
                  <a:pt x="2605" y="6515"/>
                </a:lnTo>
                <a:lnTo>
                  <a:pt x="2550" y="6520"/>
                </a:lnTo>
                <a:lnTo>
                  <a:pt x="2445" y="6328"/>
                </a:lnTo>
                <a:cubicBezTo>
                  <a:pt x="2440" y="6318"/>
                  <a:pt x="2428" y="6311"/>
                  <a:pt x="2416" y="6311"/>
                </a:cubicBezTo>
                <a:cubicBezTo>
                  <a:pt x="2416" y="6311"/>
                  <a:pt x="2415" y="6311"/>
                  <a:pt x="2416" y="6306"/>
                </a:cubicBezTo>
                <a:lnTo>
                  <a:pt x="2416" y="6306"/>
                </a:lnTo>
                <a:lnTo>
                  <a:pt x="2313" y="6313"/>
                </a:lnTo>
                <a:lnTo>
                  <a:pt x="2226" y="6237"/>
                </a:lnTo>
                <a:lnTo>
                  <a:pt x="2203" y="5925"/>
                </a:lnTo>
                <a:cubicBezTo>
                  <a:pt x="2203" y="5916"/>
                  <a:pt x="2198" y="5906"/>
                  <a:pt x="2192" y="5901"/>
                </a:cubicBezTo>
                <a:lnTo>
                  <a:pt x="2068" y="5801"/>
                </a:lnTo>
                <a:cubicBezTo>
                  <a:pt x="2063" y="5797"/>
                  <a:pt x="2056" y="5794"/>
                  <a:pt x="2049" y="5794"/>
                </a:cubicBezTo>
                <a:cubicBezTo>
                  <a:pt x="2048" y="5794"/>
                  <a:pt x="2046" y="5794"/>
                  <a:pt x="2044" y="5795"/>
                </a:cubicBezTo>
                <a:cubicBezTo>
                  <a:pt x="2035" y="5796"/>
                  <a:pt x="2026" y="5801"/>
                  <a:pt x="2021" y="5807"/>
                </a:cubicBezTo>
                <a:lnTo>
                  <a:pt x="1936" y="5922"/>
                </a:lnTo>
                <a:cubicBezTo>
                  <a:pt x="1930" y="5928"/>
                  <a:pt x="1929" y="5937"/>
                  <a:pt x="1929" y="5944"/>
                </a:cubicBezTo>
                <a:lnTo>
                  <a:pt x="1937" y="6052"/>
                </a:lnTo>
                <a:cubicBezTo>
                  <a:pt x="1937" y="6060"/>
                  <a:pt x="1941" y="6068"/>
                  <a:pt x="1946" y="6073"/>
                </a:cubicBezTo>
                <a:lnTo>
                  <a:pt x="2028" y="6155"/>
                </a:lnTo>
                <a:lnTo>
                  <a:pt x="1967" y="6235"/>
                </a:lnTo>
                <a:lnTo>
                  <a:pt x="1778" y="6249"/>
                </a:lnTo>
                <a:lnTo>
                  <a:pt x="1669" y="6064"/>
                </a:lnTo>
                <a:lnTo>
                  <a:pt x="1655" y="5854"/>
                </a:lnTo>
                <a:cubicBezTo>
                  <a:pt x="1655" y="5845"/>
                  <a:pt x="1649" y="5837"/>
                  <a:pt x="1643" y="5831"/>
                </a:cubicBezTo>
                <a:lnTo>
                  <a:pt x="1555" y="5760"/>
                </a:lnTo>
                <a:lnTo>
                  <a:pt x="1633" y="5670"/>
                </a:lnTo>
                <a:cubicBezTo>
                  <a:pt x="1638" y="5663"/>
                  <a:pt x="1640" y="5655"/>
                  <a:pt x="1640" y="5646"/>
                </a:cubicBezTo>
                <a:lnTo>
                  <a:pt x="1618" y="5327"/>
                </a:lnTo>
                <a:cubicBezTo>
                  <a:pt x="1617" y="5318"/>
                  <a:pt x="1614" y="5311"/>
                  <a:pt x="1608" y="5306"/>
                </a:cubicBezTo>
                <a:lnTo>
                  <a:pt x="1490" y="5196"/>
                </a:lnTo>
                <a:lnTo>
                  <a:pt x="1381" y="5103"/>
                </a:lnTo>
                <a:cubicBezTo>
                  <a:pt x="1375" y="5098"/>
                  <a:pt x="1369" y="5094"/>
                  <a:pt x="1361" y="5094"/>
                </a:cubicBezTo>
                <a:cubicBezTo>
                  <a:pt x="1360" y="5094"/>
                  <a:pt x="1359" y="5094"/>
                  <a:pt x="1358" y="5094"/>
                </a:cubicBezTo>
                <a:lnTo>
                  <a:pt x="1270" y="5100"/>
                </a:lnTo>
                <a:lnTo>
                  <a:pt x="1169" y="4916"/>
                </a:lnTo>
                <a:lnTo>
                  <a:pt x="1162" y="4834"/>
                </a:lnTo>
                <a:lnTo>
                  <a:pt x="1238" y="4734"/>
                </a:lnTo>
                <a:lnTo>
                  <a:pt x="1650" y="4705"/>
                </a:lnTo>
                <a:cubicBezTo>
                  <a:pt x="1660" y="4705"/>
                  <a:pt x="1667" y="4702"/>
                  <a:pt x="1672" y="4694"/>
                </a:cubicBezTo>
                <a:lnTo>
                  <a:pt x="1765" y="4594"/>
                </a:lnTo>
                <a:lnTo>
                  <a:pt x="2145" y="4567"/>
                </a:lnTo>
                <a:lnTo>
                  <a:pt x="2150" y="4636"/>
                </a:lnTo>
                <a:cubicBezTo>
                  <a:pt x="2151" y="4646"/>
                  <a:pt x="2156" y="4657"/>
                  <a:pt x="2167" y="4662"/>
                </a:cubicBezTo>
                <a:cubicBezTo>
                  <a:pt x="2172" y="4665"/>
                  <a:pt x="2177" y="4666"/>
                  <a:pt x="2183" y="4666"/>
                </a:cubicBezTo>
                <a:cubicBezTo>
                  <a:pt x="2188" y="4666"/>
                  <a:pt x="2194" y="4665"/>
                  <a:pt x="2198" y="4662"/>
                </a:cubicBezTo>
                <a:lnTo>
                  <a:pt x="2389" y="4556"/>
                </a:lnTo>
                <a:lnTo>
                  <a:pt x="2476" y="4627"/>
                </a:lnTo>
                <a:lnTo>
                  <a:pt x="2482" y="4729"/>
                </a:lnTo>
                <a:cubicBezTo>
                  <a:pt x="2483" y="4738"/>
                  <a:pt x="2488" y="4745"/>
                  <a:pt x="2494" y="4751"/>
                </a:cubicBezTo>
                <a:lnTo>
                  <a:pt x="2603" y="4845"/>
                </a:lnTo>
                <a:cubicBezTo>
                  <a:pt x="2609" y="4851"/>
                  <a:pt x="2617" y="4854"/>
                  <a:pt x="2625" y="4854"/>
                </a:cubicBezTo>
                <a:cubicBezTo>
                  <a:pt x="2634" y="4854"/>
                  <a:pt x="2643" y="4850"/>
                  <a:pt x="2649" y="4843"/>
                </a:cubicBezTo>
                <a:lnTo>
                  <a:pt x="2742" y="4743"/>
                </a:lnTo>
                <a:lnTo>
                  <a:pt x="2846" y="4735"/>
                </a:lnTo>
                <a:cubicBezTo>
                  <a:pt x="2854" y="4734"/>
                  <a:pt x="2863" y="4730"/>
                  <a:pt x="2869" y="4722"/>
                </a:cubicBezTo>
                <a:lnTo>
                  <a:pt x="2961" y="4600"/>
                </a:lnTo>
                <a:cubicBezTo>
                  <a:pt x="2968" y="4592"/>
                  <a:pt x="2969" y="4582"/>
                  <a:pt x="2966" y="4572"/>
                </a:cubicBezTo>
                <a:cubicBezTo>
                  <a:pt x="2963" y="4561"/>
                  <a:pt x="2956" y="4553"/>
                  <a:pt x="2947" y="4549"/>
                </a:cubicBezTo>
                <a:lnTo>
                  <a:pt x="2728" y="4464"/>
                </a:lnTo>
                <a:lnTo>
                  <a:pt x="2617" y="4360"/>
                </a:lnTo>
                <a:lnTo>
                  <a:pt x="2507" y="4265"/>
                </a:lnTo>
                <a:cubicBezTo>
                  <a:pt x="2501" y="4261"/>
                  <a:pt x="2494" y="4257"/>
                  <a:pt x="2486" y="4257"/>
                </a:cubicBezTo>
                <a:cubicBezTo>
                  <a:pt x="2485" y="4257"/>
                  <a:pt x="2484" y="4257"/>
                  <a:pt x="2483" y="4257"/>
                </a:cubicBezTo>
                <a:lnTo>
                  <a:pt x="2274" y="4272"/>
                </a:lnTo>
                <a:cubicBezTo>
                  <a:pt x="2266" y="4273"/>
                  <a:pt x="2257" y="4277"/>
                  <a:pt x="2252" y="4283"/>
                </a:cubicBezTo>
                <a:cubicBezTo>
                  <a:pt x="2247" y="4290"/>
                  <a:pt x="2244" y="4298"/>
                  <a:pt x="2244" y="4307"/>
                </a:cubicBezTo>
                <a:lnTo>
                  <a:pt x="2247" y="4337"/>
                </a:lnTo>
                <a:lnTo>
                  <a:pt x="2247" y="4337"/>
                </a:lnTo>
                <a:lnTo>
                  <a:pt x="2181" y="4287"/>
                </a:lnTo>
                <a:lnTo>
                  <a:pt x="2073" y="4194"/>
                </a:lnTo>
                <a:cubicBezTo>
                  <a:pt x="2068" y="4189"/>
                  <a:pt x="2061" y="4186"/>
                  <a:pt x="2054" y="4186"/>
                </a:cubicBezTo>
                <a:cubicBezTo>
                  <a:pt x="2053" y="4186"/>
                  <a:pt x="2052" y="4186"/>
                  <a:pt x="2050" y="4186"/>
                </a:cubicBezTo>
                <a:lnTo>
                  <a:pt x="1617" y="4218"/>
                </a:lnTo>
                <a:cubicBezTo>
                  <a:pt x="1613" y="4218"/>
                  <a:pt x="1608" y="4219"/>
                  <a:pt x="1604" y="4221"/>
                </a:cubicBezTo>
                <a:lnTo>
                  <a:pt x="1438" y="4312"/>
                </a:lnTo>
                <a:lnTo>
                  <a:pt x="1435" y="4262"/>
                </a:lnTo>
                <a:cubicBezTo>
                  <a:pt x="1433" y="4254"/>
                  <a:pt x="1430" y="4246"/>
                  <a:pt x="1423" y="4240"/>
                </a:cubicBezTo>
                <a:cubicBezTo>
                  <a:pt x="1417" y="4236"/>
                  <a:pt x="1411" y="4233"/>
                  <a:pt x="1404" y="4233"/>
                </a:cubicBezTo>
                <a:cubicBezTo>
                  <a:pt x="1403" y="4233"/>
                  <a:pt x="1401" y="4233"/>
                  <a:pt x="1399" y="4233"/>
                </a:cubicBezTo>
                <a:lnTo>
                  <a:pt x="1189" y="4247"/>
                </a:lnTo>
                <a:cubicBezTo>
                  <a:pt x="1181" y="4249"/>
                  <a:pt x="1171" y="4252"/>
                  <a:pt x="1166" y="4259"/>
                </a:cubicBezTo>
                <a:lnTo>
                  <a:pt x="1088" y="4349"/>
                </a:lnTo>
                <a:lnTo>
                  <a:pt x="885" y="4272"/>
                </a:lnTo>
                <a:cubicBezTo>
                  <a:pt x="881" y="4270"/>
                  <a:pt x="878" y="4269"/>
                  <a:pt x="875" y="4269"/>
                </a:cubicBezTo>
                <a:cubicBezTo>
                  <a:pt x="874" y="4269"/>
                  <a:pt x="872" y="4269"/>
                  <a:pt x="871" y="4270"/>
                </a:cubicBezTo>
                <a:lnTo>
                  <a:pt x="787" y="4276"/>
                </a:lnTo>
                <a:lnTo>
                  <a:pt x="775" y="4090"/>
                </a:lnTo>
                <a:cubicBezTo>
                  <a:pt x="774" y="4082"/>
                  <a:pt x="771" y="4074"/>
                  <a:pt x="764" y="4069"/>
                </a:cubicBezTo>
                <a:lnTo>
                  <a:pt x="678" y="3988"/>
                </a:lnTo>
                <a:lnTo>
                  <a:pt x="744" y="3907"/>
                </a:lnTo>
                <a:lnTo>
                  <a:pt x="1062" y="3885"/>
                </a:lnTo>
                <a:cubicBezTo>
                  <a:pt x="1070" y="3884"/>
                  <a:pt x="1080" y="3880"/>
                  <a:pt x="1085" y="3874"/>
                </a:cubicBezTo>
                <a:cubicBezTo>
                  <a:pt x="1090" y="3867"/>
                  <a:pt x="1092" y="3859"/>
                  <a:pt x="1092" y="3850"/>
                </a:cubicBezTo>
                <a:lnTo>
                  <a:pt x="1078" y="3640"/>
                </a:lnTo>
                <a:cubicBezTo>
                  <a:pt x="1077" y="3630"/>
                  <a:pt x="1073" y="3622"/>
                  <a:pt x="1066" y="3617"/>
                </a:cubicBezTo>
                <a:cubicBezTo>
                  <a:pt x="1061" y="3612"/>
                  <a:pt x="1053" y="3609"/>
                  <a:pt x="1046" y="3609"/>
                </a:cubicBezTo>
                <a:cubicBezTo>
                  <a:pt x="1045" y="3609"/>
                  <a:pt x="1044" y="3609"/>
                  <a:pt x="1043" y="3609"/>
                </a:cubicBezTo>
                <a:lnTo>
                  <a:pt x="710" y="3632"/>
                </a:lnTo>
                <a:cubicBezTo>
                  <a:pt x="701" y="3632"/>
                  <a:pt x="691" y="3638"/>
                  <a:pt x="686" y="3645"/>
                </a:cubicBezTo>
                <a:lnTo>
                  <a:pt x="613" y="3734"/>
                </a:lnTo>
                <a:lnTo>
                  <a:pt x="526" y="3664"/>
                </a:lnTo>
                <a:lnTo>
                  <a:pt x="504" y="3353"/>
                </a:lnTo>
                <a:cubicBezTo>
                  <a:pt x="503" y="3344"/>
                  <a:pt x="499" y="3336"/>
                  <a:pt x="493" y="3330"/>
                </a:cubicBezTo>
                <a:cubicBezTo>
                  <a:pt x="487" y="3326"/>
                  <a:pt x="480" y="3323"/>
                  <a:pt x="472" y="3323"/>
                </a:cubicBezTo>
                <a:cubicBezTo>
                  <a:pt x="471" y="3323"/>
                  <a:pt x="470" y="3323"/>
                  <a:pt x="469" y="3323"/>
                </a:cubicBezTo>
                <a:lnTo>
                  <a:pt x="273" y="3338"/>
                </a:lnTo>
                <a:lnTo>
                  <a:pt x="171" y="3249"/>
                </a:lnTo>
                <a:lnTo>
                  <a:pt x="83" y="3095"/>
                </a:lnTo>
                <a:lnTo>
                  <a:pt x="155" y="3090"/>
                </a:lnTo>
                <a:cubicBezTo>
                  <a:pt x="174" y="3089"/>
                  <a:pt x="186" y="3073"/>
                  <a:pt x="185" y="3054"/>
                </a:cubicBezTo>
                <a:lnTo>
                  <a:pt x="171" y="2851"/>
                </a:lnTo>
                <a:lnTo>
                  <a:pt x="254" y="2763"/>
                </a:lnTo>
                <a:lnTo>
                  <a:pt x="349" y="2757"/>
                </a:lnTo>
                <a:cubicBezTo>
                  <a:pt x="354" y="2756"/>
                  <a:pt x="359" y="2755"/>
                  <a:pt x="363" y="2751"/>
                </a:cubicBezTo>
                <a:lnTo>
                  <a:pt x="567" y="2628"/>
                </a:lnTo>
                <a:cubicBezTo>
                  <a:pt x="576" y="2622"/>
                  <a:pt x="581" y="2614"/>
                  <a:pt x="582" y="2604"/>
                </a:cubicBezTo>
                <a:cubicBezTo>
                  <a:pt x="583" y="2593"/>
                  <a:pt x="580" y="2583"/>
                  <a:pt x="572" y="2576"/>
                </a:cubicBezTo>
                <a:lnTo>
                  <a:pt x="509" y="2518"/>
                </a:lnTo>
                <a:lnTo>
                  <a:pt x="544" y="2516"/>
                </a:lnTo>
                <a:cubicBezTo>
                  <a:pt x="551" y="2516"/>
                  <a:pt x="559" y="2512"/>
                  <a:pt x="564" y="2507"/>
                </a:cubicBezTo>
                <a:lnTo>
                  <a:pt x="665" y="2406"/>
                </a:lnTo>
                <a:cubicBezTo>
                  <a:pt x="669" y="2403"/>
                  <a:pt x="671" y="2399"/>
                  <a:pt x="672" y="2395"/>
                </a:cubicBezTo>
                <a:lnTo>
                  <a:pt x="763" y="2175"/>
                </a:lnTo>
                <a:lnTo>
                  <a:pt x="861" y="2063"/>
                </a:lnTo>
                <a:cubicBezTo>
                  <a:pt x="866" y="2057"/>
                  <a:pt x="868" y="2049"/>
                  <a:pt x="868" y="2039"/>
                </a:cubicBezTo>
                <a:lnTo>
                  <a:pt x="853" y="1823"/>
                </a:lnTo>
                <a:cubicBezTo>
                  <a:pt x="852" y="1813"/>
                  <a:pt x="848" y="1805"/>
                  <a:pt x="841" y="1800"/>
                </a:cubicBezTo>
                <a:lnTo>
                  <a:pt x="724" y="1699"/>
                </a:lnTo>
                <a:lnTo>
                  <a:pt x="637" y="1628"/>
                </a:lnTo>
                <a:lnTo>
                  <a:pt x="705" y="1560"/>
                </a:lnTo>
                <a:lnTo>
                  <a:pt x="794" y="1554"/>
                </a:lnTo>
                <a:cubicBezTo>
                  <a:pt x="811" y="1553"/>
                  <a:pt x="825" y="1537"/>
                  <a:pt x="823" y="1519"/>
                </a:cubicBezTo>
                <a:lnTo>
                  <a:pt x="821" y="1484"/>
                </a:lnTo>
                <a:lnTo>
                  <a:pt x="885" y="1537"/>
                </a:lnTo>
                <a:cubicBezTo>
                  <a:pt x="890" y="1542"/>
                  <a:pt x="897" y="1545"/>
                  <a:pt x="904" y="1545"/>
                </a:cubicBezTo>
                <a:cubicBezTo>
                  <a:pt x="906" y="1545"/>
                  <a:pt x="907" y="1545"/>
                  <a:pt x="909" y="1545"/>
                </a:cubicBezTo>
                <a:lnTo>
                  <a:pt x="1219" y="1523"/>
                </a:lnTo>
                <a:cubicBezTo>
                  <a:pt x="1227" y="1522"/>
                  <a:pt x="1232" y="1521"/>
                  <a:pt x="1235" y="1518"/>
                </a:cubicBezTo>
                <a:lnTo>
                  <a:pt x="1437" y="1391"/>
                </a:lnTo>
                <a:lnTo>
                  <a:pt x="1645" y="1376"/>
                </a:lnTo>
                <a:cubicBezTo>
                  <a:pt x="1654" y="1375"/>
                  <a:pt x="1663" y="1371"/>
                  <a:pt x="1667" y="1365"/>
                </a:cubicBezTo>
                <a:lnTo>
                  <a:pt x="1762" y="1256"/>
                </a:lnTo>
                <a:lnTo>
                  <a:pt x="1840" y="1159"/>
                </a:lnTo>
                <a:lnTo>
                  <a:pt x="1915" y="1231"/>
                </a:lnTo>
                <a:cubicBezTo>
                  <a:pt x="1917" y="1232"/>
                  <a:pt x="1919" y="1234"/>
                  <a:pt x="1920" y="1235"/>
                </a:cubicBezTo>
                <a:lnTo>
                  <a:pt x="1930" y="1246"/>
                </a:lnTo>
                <a:cubicBezTo>
                  <a:pt x="1936" y="1252"/>
                  <a:pt x="1944" y="1255"/>
                  <a:pt x="1953" y="1255"/>
                </a:cubicBezTo>
                <a:cubicBezTo>
                  <a:pt x="1954" y="1255"/>
                  <a:pt x="1955" y="1255"/>
                  <a:pt x="1955" y="1255"/>
                </a:cubicBezTo>
                <a:lnTo>
                  <a:pt x="2174" y="1240"/>
                </a:lnTo>
                <a:cubicBezTo>
                  <a:pt x="2182" y="1240"/>
                  <a:pt x="2192" y="1234"/>
                  <a:pt x="2197" y="1227"/>
                </a:cubicBezTo>
                <a:lnTo>
                  <a:pt x="2296" y="1105"/>
                </a:lnTo>
                <a:lnTo>
                  <a:pt x="2388" y="1007"/>
                </a:lnTo>
                <a:lnTo>
                  <a:pt x="2593" y="887"/>
                </a:lnTo>
                <a:cubicBezTo>
                  <a:pt x="2598" y="884"/>
                  <a:pt x="2602" y="880"/>
                  <a:pt x="2604" y="875"/>
                </a:cubicBezTo>
                <a:lnTo>
                  <a:pt x="3201" y="834"/>
                </a:lnTo>
                <a:lnTo>
                  <a:pt x="3306" y="924"/>
                </a:lnTo>
                <a:cubicBezTo>
                  <a:pt x="3311" y="929"/>
                  <a:pt x="3319" y="932"/>
                  <a:pt x="3327" y="932"/>
                </a:cubicBezTo>
                <a:cubicBezTo>
                  <a:pt x="3336" y="932"/>
                  <a:pt x="3345" y="928"/>
                  <a:pt x="3352" y="922"/>
                </a:cubicBezTo>
                <a:lnTo>
                  <a:pt x="3487" y="797"/>
                </a:lnTo>
                <a:cubicBezTo>
                  <a:pt x="3496" y="788"/>
                  <a:pt x="3500" y="773"/>
                  <a:pt x="3494" y="761"/>
                </a:cubicBezTo>
                <a:lnTo>
                  <a:pt x="3460" y="673"/>
                </a:lnTo>
                <a:lnTo>
                  <a:pt x="3508" y="642"/>
                </a:lnTo>
                <a:lnTo>
                  <a:pt x="3720" y="558"/>
                </a:lnTo>
                <a:lnTo>
                  <a:pt x="3828" y="616"/>
                </a:lnTo>
                <a:cubicBezTo>
                  <a:pt x="3833" y="618"/>
                  <a:pt x="3838" y="619"/>
                  <a:pt x="3843" y="619"/>
                </a:cubicBezTo>
                <a:cubicBezTo>
                  <a:pt x="3852" y="619"/>
                  <a:pt x="3861" y="616"/>
                  <a:pt x="3867" y="610"/>
                </a:cubicBezTo>
                <a:lnTo>
                  <a:pt x="3934" y="539"/>
                </a:lnTo>
                <a:lnTo>
                  <a:pt x="3939" y="539"/>
                </a:lnTo>
                <a:lnTo>
                  <a:pt x="4031" y="649"/>
                </a:lnTo>
                <a:cubicBezTo>
                  <a:pt x="4037" y="657"/>
                  <a:pt x="4047" y="662"/>
                  <a:pt x="4056" y="662"/>
                </a:cubicBezTo>
                <a:cubicBezTo>
                  <a:pt x="4057" y="662"/>
                  <a:pt x="4058" y="662"/>
                  <a:pt x="4059" y="662"/>
                </a:cubicBezTo>
                <a:lnTo>
                  <a:pt x="4143" y="654"/>
                </a:lnTo>
                <a:lnTo>
                  <a:pt x="4148" y="731"/>
                </a:lnTo>
                <a:cubicBezTo>
                  <a:pt x="4148" y="741"/>
                  <a:pt x="4155" y="751"/>
                  <a:pt x="4165" y="757"/>
                </a:cubicBezTo>
                <a:cubicBezTo>
                  <a:pt x="4169" y="759"/>
                  <a:pt x="4174" y="760"/>
                  <a:pt x="4179" y="760"/>
                </a:cubicBezTo>
                <a:cubicBezTo>
                  <a:pt x="4185" y="760"/>
                  <a:pt x="4191" y="758"/>
                  <a:pt x="4196" y="755"/>
                </a:cubicBezTo>
                <a:lnTo>
                  <a:pt x="4399" y="636"/>
                </a:lnTo>
                <a:lnTo>
                  <a:pt x="4810" y="607"/>
                </a:lnTo>
                <a:cubicBezTo>
                  <a:pt x="4820" y="606"/>
                  <a:pt x="4827" y="602"/>
                  <a:pt x="4832" y="596"/>
                </a:cubicBezTo>
                <a:lnTo>
                  <a:pt x="4933" y="490"/>
                </a:lnTo>
                <a:lnTo>
                  <a:pt x="5346" y="461"/>
                </a:lnTo>
                <a:cubicBezTo>
                  <a:pt x="5355" y="461"/>
                  <a:pt x="5363" y="456"/>
                  <a:pt x="5369" y="449"/>
                </a:cubicBezTo>
                <a:cubicBezTo>
                  <a:pt x="5374" y="443"/>
                  <a:pt x="5377" y="434"/>
                  <a:pt x="5376" y="424"/>
                </a:cubicBezTo>
                <a:lnTo>
                  <a:pt x="5362" y="323"/>
                </a:lnTo>
                <a:cubicBezTo>
                  <a:pt x="5362" y="318"/>
                  <a:pt x="5360" y="313"/>
                  <a:pt x="5356" y="308"/>
                </a:cubicBezTo>
                <a:lnTo>
                  <a:pt x="5274" y="206"/>
                </a:lnTo>
                <a:lnTo>
                  <a:pt x="5269" y="129"/>
                </a:lnTo>
                <a:lnTo>
                  <a:pt x="5425" y="53"/>
                </a:lnTo>
                <a:close/>
                <a:moveTo>
                  <a:pt x="5431" y="1"/>
                </a:moveTo>
                <a:cubicBezTo>
                  <a:pt x="5426" y="1"/>
                  <a:pt x="5420" y="2"/>
                  <a:pt x="5414" y="5"/>
                </a:cubicBezTo>
                <a:lnTo>
                  <a:pt x="5226" y="98"/>
                </a:lnTo>
                <a:cubicBezTo>
                  <a:pt x="5214" y="104"/>
                  <a:pt x="5206" y="116"/>
                  <a:pt x="5208" y="130"/>
                </a:cubicBezTo>
                <a:lnTo>
                  <a:pt x="5215" y="237"/>
                </a:lnTo>
                <a:cubicBezTo>
                  <a:pt x="5215" y="244"/>
                  <a:pt x="5219" y="251"/>
                  <a:pt x="5222" y="256"/>
                </a:cubicBezTo>
                <a:lnTo>
                  <a:pt x="5304" y="357"/>
                </a:lnTo>
                <a:lnTo>
                  <a:pt x="5312" y="416"/>
                </a:lnTo>
                <a:lnTo>
                  <a:pt x="4920" y="443"/>
                </a:lnTo>
                <a:cubicBezTo>
                  <a:pt x="4911" y="444"/>
                  <a:pt x="4903" y="447"/>
                  <a:pt x="4898" y="454"/>
                </a:cubicBezTo>
                <a:lnTo>
                  <a:pt x="4798" y="560"/>
                </a:lnTo>
                <a:lnTo>
                  <a:pt x="4392" y="589"/>
                </a:lnTo>
                <a:cubicBezTo>
                  <a:pt x="4387" y="589"/>
                  <a:pt x="4381" y="590"/>
                  <a:pt x="4377" y="593"/>
                </a:cubicBezTo>
                <a:lnTo>
                  <a:pt x="4214" y="689"/>
                </a:lnTo>
                <a:lnTo>
                  <a:pt x="4210" y="633"/>
                </a:lnTo>
                <a:cubicBezTo>
                  <a:pt x="4209" y="624"/>
                  <a:pt x="4204" y="616"/>
                  <a:pt x="4198" y="611"/>
                </a:cubicBezTo>
                <a:cubicBezTo>
                  <a:pt x="4192" y="606"/>
                  <a:pt x="4186" y="603"/>
                  <a:pt x="4179" y="603"/>
                </a:cubicBezTo>
                <a:cubicBezTo>
                  <a:pt x="4177" y="603"/>
                  <a:pt x="4176" y="603"/>
                  <a:pt x="4174" y="603"/>
                </a:cubicBezTo>
                <a:lnTo>
                  <a:pt x="4074" y="610"/>
                </a:lnTo>
                <a:lnTo>
                  <a:pt x="3982" y="499"/>
                </a:lnTo>
                <a:cubicBezTo>
                  <a:pt x="3976" y="492"/>
                  <a:pt x="3968" y="486"/>
                  <a:pt x="3959" y="486"/>
                </a:cubicBezTo>
                <a:cubicBezTo>
                  <a:pt x="3957" y="486"/>
                  <a:pt x="3956" y="487"/>
                  <a:pt x="3955" y="487"/>
                </a:cubicBezTo>
                <a:lnTo>
                  <a:pt x="3919" y="490"/>
                </a:lnTo>
                <a:cubicBezTo>
                  <a:pt x="3912" y="491"/>
                  <a:pt x="3904" y="495"/>
                  <a:pt x="3898" y="500"/>
                </a:cubicBezTo>
                <a:lnTo>
                  <a:pt x="3841" y="562"/>
                </a:lnTo>
                <a:lnTo>
                  <a:pt x="3742" y="508"/>
                </a:lnTo>
                <a:cubicBezTo>
                  <a:pt x="3738" y="505"/>
                  <a:pt x="3733" y="504"/>
                  <a:pt x="3728" y="504"/>
                </a:cubicBezTo>
                <a:cubicBezTo>
                  <a:pt x="3724" y="504"/>
                  <a:pt x="3719" y="505"/>
                  <a:pt x="3715" y="507"/>
                </a:cubicBezTo>
                <a:lnTo>
                  <a:pt x="3483" y="599"/>
                </a:lnTo>
                <a:lnTo>
                  <a:pt x="3407" y="647"/>
                </a:lnTo>
                <a:cubicBezTo>
                  <a:pt x="3393" y="656"/>
                  <a:pt x="3387" y="672"/>
                  <a:pt x="3393" y="686"/>
                </a:cubicBezTo>
                <a:lnTo>
                  <a:pt x="3430" y="777"/>
                </a:lnTo>
                <a:lnTo>
                  <a:pt x="3331" y="868"/>
                </a:lnTo>
                <a:lnTo>
                  <a:pt x="3237" y="787"/>
                </a:lnTo>
                <a:cubicBezTo>
                  <a:pt x="3232" y="782"/>
                  <a:pt x="3224" y="778"/>
                  <a:pt x="3217" y="778"/>
                </a:cubicBezTo>
                <a:cubicBezTo>
                  <a:pt x="3216" y="778"/>
                  <a:pt x="3215" y="778"/>
                  <a:pt x="3214" y="778"/>
                </a:cubicBezTo>
                <a:lnTo>
                  <a:pt x="2571" y="824"/>
                </a:lnTo>
                <a:cubicBezTo>
                  <a:pt x="2566" y="824"/>
                  <a:pt x="2560" y="825"/>
                  <a:pt x="2556" y="828"/>
                </a:cubicBezTo>
                <a:lnTo>
                  <a:pt x="2546" y="835"/>
                </a:lnTo>
                <a:cubicBezTo>
                  <a:pt x="2535" y="841"/>
                  <a:pt x="2529" y="851"/>
                  <a:pt x="2529" y="863"/>
                </a:cubicBezTo>
                <a:lnTo>
                  <a:pt x="2355" y="967"/>
                </a:lnTo>
                <a:cubicBezTo>
                  <a:pt x="2352" y="969"/>
                  <a:pt x="2350" y="970"/>
                  <a:pt x="2347" y="972"/>
                </a:cubicBezTo>
                <a:lnTo>
                  <a:pt x="2252" y="1075"/>
                </a:lnTo>
                <a:lnTo>
                  <a:pt x="2161" y="1189"/>
                </a:lnTo>
                <a:lnTo>
                  <a:pt x="1971" y="1201"/>
                </a:lnTo>
                <a:lnTo>
                  <a:pt x="1967" y="1198"/>
                </a:lnTo>
                <a:lnTo>
                  <a:pt x="1963" y="1194"/>
                </a:lnTo>
                <a:lnTo>
                  <a:pt x="1866" y="1102"/>
                </a:lnTo>
                <a:cubicBezTo>
                  <a:pt x="1860" y="1097"/>
                  <a:pt x="1853" y="1093"/>
                  <a:pt x="1846" y="1093"/>
                </a:cubicBezTo>
                <a:cubicBezTo>
                  <a:pt x="1844" y="1093"/>
                  <a:pt x="1843" y="1094"/>
                  <a:pt x="1841" y="1094"/>
                </a:cubicBezTo>
                <a:cubicBezTo>
                  <a:pt x="1832" y="1094"/>
                  <a:pt x="1822" y="1099"/>
                  <a:pt x="1817" y="1105"/>
                </a:cubicBezTo>
                <a:lnTo>
                  <a:pt x="1718" y="1227"/>
                </a:lnTo>
                <a:lnTo>
                  <a:pt x="1634" y="1325"/>
                </a:lnTo>
                <a:lnTo>
                  <a:pt x="1431" y="1340"/>
                </a:lnTo>
                <a:cubicBezTo>
                  <a:pt x="1424" y="1340"/>
                  <a:pt x="1419" y="1342"/>
                  <a:pt x="1415" y="1345"/>
                </a:cubicBezTo>
                <a:lnTo>
                  <a:pt x="1213" y="1472"/>
                </a:lnTo>
                <a:lnTo>
                  <a:pt x="925" y="1493"/>
                </a:lnTo>
                <a:lnTo>
                  <a:pt x="810" y="1401"/>
                </a:lnTo>
                <a:cubicBezTo>
                  <a:pt x="805" y="1396"/>
                  <a:pt x="797" y="1393"/>
                  <a:pt x="790" y="1393"/>
                </a:cubicBezTo>
                <a:cubicBezTo>
                  <a:pt x="785" y="1393"/>
                  <a:pt x="780" y="1394"/>
                  <a:pt x="775" y="1397"/>
                </a:cubicBezTo>
                <a:cubicBezTo>
                  <a:pt x="764" y="1403"/>
                  <a:pt x="757" y="1415"/>
                  <a:pt x="758" y="1428"/>
                </a:cubicBezTo>
                <a:lnTo>
                  <a:pt x="763" y="1505"/>
                </a:lnTo>
                <a:lnTo>
                  <a:pt x="696" y="1510"/>
                </a:lnTo>
                <a:cubicBezTo>
                  <a:pt x="687" y="1510"/>
                  <a:pt x="680" y="1513"/>
                  <a:pt x="675" y="1519"/>
                </a:cubicBezTo>
                <a:lnTo>
                  <a:pt x="573" y="1621"/>
                </a:lnTo>
                <a:cubicBezTo>
                  <a:pt x="567" y="1627"/>
                  <a:pt x="564" y="1636"/>
                  <a:pt x="564" y="1646"/>
                </a:cubicBezTo>
                <a:cubicBezTo>
                  <a:pt x="564" y="1654"/>
                  <a:pt x="568" y="1663"/>
                  <a:pt x="576" y="1669"/>
                </a:cubicBezTo>
                <a:lnTo>
                  <a:pt x="690" y="1761"/>
                </a:lnTo>
                <a:lnTo>
                  <a:pt x="796" y="1854"/>
                </a:lnTo>
                <a:lnTo>
                  <a:pt x="809" y="2043"/>
                </a:lnTo>
                <a:lnTo>
                  <a:pt x="716" y="2149"/>
                </a:lnTo>
                <a:cubicBezTo>
                  <a:pt x="713" y="2152"/>
                  <a:pt x="712" y="2156"/>
                  <a:pt x="711" y="2158"/>
                </a:cubicBezTo>
                <a:lnTo>
                  <a:pt x="620" y="2377"/>
                </a:lnTo>
                <a:lnTo>
                  <a:pt x="531" y="2465"/>
                </a:lnTo>
                <a:lnTo>
                  <a:pt x="435" y="2471"/>
                </a:lnTo>
                <a:cubicBezTo>
                  <a:pt x="422" y="2473"/>
                  <a:pt x="410" y="2482"/>
                  <a:pt x="406" y="2494"/>
                </a:cubicBezTo>
                <a:cubicBezTo>
                  <a:pt x="403" y="2507"/>
                  <a:pt x="406" y="2520"/>
                  <a:pt x="416" y="2529"/>
                </a:cubicBezTo>
                <a:lnTo>
                  <a:pt x="500" y="2609"/>
                </a:lnTo>
                <a:lnTo>
                  <a:pt x="342" y="2705"/>
                </a:lnTo>
                <a:lnTo>
                  <a:pt x="242" y="2711"/>
                </a:lnTo>
                <a:cubicBezTo>
                  <a:pt x="232" y="2713"/>
                  <a:pt x="224" y="2715"/>
                  <a:pt x="219" y="2721"/>
                </a:cubicBezTo>
                <a:lnTo>
                  <a:pt x="118" y="2830"/>
                </a:lnTo>
                <a:cubicBezTo>
                  <a:pt x="112" y="2836"/>
                  <a:pt x="108" y="2845"/>
                  <a:pt x="108" y="2855"/>
                </a:cubicBezTo>
                <a:lnTo>
                  <a:pt x="122" y="3039"/>
                </a:lnTo>
                <a:lnTo>
                  <a:pt x="31" y="3046"/>
                </a:lnTo>
                <a:cubicBezTo>
                  <a:pt x="21" y="3046"/>
                  <a:pt x="11" y="3052"/>
                  <a:pt x="5" y="3063"/>
                </a:cubicBezTo>
                <a:cubicBezTo>
                  <a:pt x="0" y="3072"/>
                  <a:pt x="0" y="3085"/>
                  <a:pt x="5" y="3094"/>
                </a:cubicBezTo>
                <a:lnTo>
                  <a:pt x="122" y="3297"/>
                </a:lnTo>
                <a:cubicBezTo>
                  <a:pt x="123" y="3301"/>
                  <a:pt x="125" y="3303"/>
                  <a:pt x="128" y="3306"/>
                </a:cubicBezTo>
                <a:lnTo>
                  <a:pt x="244" y="3407"/>
                </a:lnTo>
                <a:cubicBezTo>
                  <a:pt x="249" y="3412"/>
                  <a:pt x="257" y="3416"/>
                  <a:pt x="265" y="3416"/>
                </a:cubicBezTo>
                <a:cubicBezTo>
                  <a:pt x="266" y="3416"/>
                  <a:pt x="267" y="3416"/>
                  <a:pt x="268" y="3416"/>
                </a:cubicBezTo>
                <a:lnTo>
                  <a:pt x="446" y="3402"/>
                </a:lnTo>
                <a:lnTo>
                  <a:pt x="467" y="3695"/>
                </a:lnTo>
                <a:cubicBezTo>
                  <a:pt x="467" y="3704"/>
                  <a:pt x="472" y="3714"/>
                  <a:pt x="478" y="3719"/>
                </a:cubicBezTo>
                <a:lnTo>
                  <a:pt x="602" y="3819"/>
                </a:lnTo>
                <a:cubicBezTo>
                  <a:pt x="608" y="3824"/>
                  <a:pt x="616" y="3825"/>
                  <a:pt x="625" y="3825"/>
                </a:cubicBezTo>
                <a:cubicBezTo>
                  <a:pt x="634" y="3825"/>
                  <a:pt x="643" y="3820"/>
                  <a:pt x="648" y="3814"/>
                </a:cubicBezTo>
                <a:lnTo>
                  <a:pt x="732" y="3709"/>
                </a:lnTo>
                <a:lnTo>
                  <a:pt x="1018" y="3689"/>
                </a:lnTo>
                <a:lnTo>
                  <a:pt x="1029" y="3834"/>
                </a:lnTo>
                <a:lnTo>
                  <a:pt x="728" y="3855"/>
                </a:lnTo>
                <a:cubicBezTo>
                  <a:pt x="719" y="3855"/>
                  <a:pt x="710" y="3860"/>
                  <a:pt x="705" y="3867"/>
                </a:cubicBezTo>
                <a:lnTo>
                  <a:pt x="612" y="3983"/>
                </a:lnTo>
                <a:cubicBezTo>
                  <a:pt x="601" y="3996"/>
                  <a:pt x="602" y="4016"/>
                  <a:pt x="614" y="4027"/>
                </a:cubicBezTo>
                <a:lnTo>
                  <a:pt x="713" y="4120"/>
                </a:lnTo>
                <a:lnTo>
                  <a:pt x="728" y="4324"/>
                </a:lnTo>
                <a:cubicBezTo>
                  <a:pt x="729" y="4341"/>
                  <a:pt x="743" y="4354"/>
                  <a:pt x="760" y="4354"/>
                </a:cubicBezTo>
                <a:cubicBezTo>
                  <a:pt x="761" y="4354"/>
                  <a:pt x="762" y="4354"/>
                  <a:pt x="763" y="4354"/>
                </a:cubicBezTo>
                <a:lnTo>
                  <a:pt x="873" y="4346"/>
                </a:lnTo>
                <a:lnTo>
                  <a:pt x="1090" y="4428"/>
                </a:lnTo>
                <a:cubicBezTo>
                  <a:pt x="1094" y="4429"/>
                  <a:pt x="1098" y="4430"/>
                  <a:pt x="1102" y="4430"/>
                </a:cubicBezTo>
                <a:cubicBezTo>
                  <a:pt x="1111" y="4430"/>
                  <a:pt x="1120" y="4426"/>
                  <a:pt x="1127" y="4418"/>
                </a:cubicBezTo>
                <a:lnTo>
                  <a:pt x="1211" y="4322"/>
                </a:lnTo>
                <a:lnTo>
                  <a:pt x="1374" y="4309"/>
                </a:lnTo>
                <a:lnTo>
                  <a:pt x="1380" y="4377"/>
                </a:lnTo>
                <a:cubicBezTo>
                  <a:pt x="1382" y="4387"/>
                  <a:pt x="1388" y="4398"/>
                  <a:pt x="1397" y="4403"/>
                </a:cubicBezTo>
                <a:cubicBezTo>
                  <a:pt x="1402" y="4405"/>
                  <a:pt x="1407" y="4407"/>
                  <a:pt x="1412" y="4407"/>
                </a:cubicBezTo>
                <a:cubicBezTo>
                  <a:pt x="1418" y="4407"/>
                  <a:pt x="1423" y="4405"/>
                  <a:pt x="1429" y="4403"/>
                </a:cubicBezTo>
                <a:lnTo>
                  <a:pt x="1632" y="4291"/>
                </a:lnTo>
                <a:lnTo>
                  <a:pt x="2044" y="4262"/>
                </a:lnTo>
                <a:lnTo>
                  <a:pt x="2143" y="4349"/>
                </a:lnTo>
                <a:lnTo>
                  <a:pt x="2267" y="4442"/>
                </a:lnTo>
                <a:cubicBezTo>
                  <a:pt x="2273" y="4447"/>
                  <a:pt x="2279" y="4449"/>
                  <a:pt x="2286" y="4449"/>
                </a:cubicBezTo>
                <a:cubicBezTo>
                  <a:pt x="2291" y="4449"/>
                  <a:pt x="2296" y="4448"/>
                  <a:pt x="2301" y="4444"/>
                </a:cubicBezTo>
                <a:cubicBezTo>
                  <a:pt x="2314" y="4438"/>
                  <a:pt x="2320" y="4427"/>
                  <a:pt x="2319" y="4413"/>
                </a:cubicBezTo>
                <a:lnTo>
                  <a:pt x="2314" y="4343"/>
                </a:lnTo>
                <a:lnTo>
                  <a:pt x="2476" y="4332"/>
                </a:lnTo>
                <a:lnTo>
                  <a:pt x="2691" y="4525"/>
                </a:lnTo>
                <a:cubicBezTo>
                  <a:pt x="2694" y="4527"/>
                  <a:pt x="2697" y="4530"/>
                  <a:pt x="2701" y="4531"/>
                </a:cubicBezTo>
                <a:lnTo>
                  <a:pt x="2884" y="4601"/>
                </a:lnTo>
                <a:lnTo>
                  <a:pt x="2827" y="4677"/>
                </a:lnTo>
                <a:lnTo>
                  <a:pt x="2726" y="4684"/>
                </a:lnTo>
                <a:cubicBezTo>
                  <a:pt x="2717" y="4684"/>
                  <a:pt x="2709" y="4688"/>
                  <a:pt x="2704" y="4694"/>
                </a:cubicBezTo>
                <a:lnTo>
                  <a:pt x="2624" y="4781"/>
                </a:lnTo>
                <a:lnTo>
                  <a:pt x="2549" y="4715"/>
                </a:lnTo>
                <a:lnTo>
                  <a:pt x="2541" y="4614"/>
                </a:lnTo>
                <a:cubicBezTo>
                  <a:pt x="2541" y="4605"/>
                  <a:pt x="2535" y="4595"/>
                  <a:pt x="2529" y="4590"/>
                </a:cubicBezTo>
                <a:lnTo>
                  <a:pt x="2414" y="4497"/>
                </a:lnTo>
                <a:cubicBezTo>
                  <a:pt x="2408" y="4492"/>
                  <a:pt x="2401" y="4490"/>
                  <a:pt x="2394" y="4490"/>
                </a:cubicBezTo>
                <a:cubicBezTo>
                  <a:pt x="2388" y="4490"/>
                  <a:pt x="2382" y="4492"/>
                  <a:pt x="2377" y="4494"/>
                </a:cubicBezTo>
                <a:lnTo>
                  <a:pt x="2212" y="4587"/>
                </a:lnTo>
                <a:lnTo>
                  <a:pt x="2207" y="4536"/>
                </a:lnTo>
                <a:cubicBezTo>
                  <a:pt x="2206" y="4527"/>
                  <a:pt x="2202" y="4519"/>
                  <a:pt x="2196" y="4514"/>
                </a:cubicBezTo>
                <a:cubicBezTo>
                  <a:pt x="2190" y="4510"/>
                  <a:pt x="2183" y="4506"/>
                  <a:pt x="2176" y="4506"/>
                </a:cubicBezTo>
                <a:cubicBezTo>
                  <a:pt x="2175" y="4506"/>
                  <a:pt x="2174" y="4506"/>
                  <a:pt x="2173" y="4506"/>
                </a:cubicBezTo>
                <a:lnTo>
                  <a:pt x="1747" y="4536"/>
                </a:lnTo>
                <a:cubicBezTo>
                  <a:pt x="1738" y="4536"/>
                  <a:pt x="1731" y="4540"/>
                  <a:pt x="1725" y="4547"/>
                </a:cubicBezTo>
                <a:lnTo>
                  <a:pt x="1633" y="4646"/>
                </a:lnTo>
                <a:lnTo>
                  <a:pt x="1218" y="4676"/>
                </a:lnTo>
                <a:cubicBezTo>
                  <a:pt x="1210" y="4677"/>
                  <a:pt x="1201" y="4681"/>
                  <a:pt x="1195" y="4688"/>
                </a:cubicBezTo>
                <a:lnTo>
                  <a:pt x="1103" y="4811"/>
                </a:lnTo>
                <a:cubicBezTo>
                  <a:pt x="1098" y="4817"/>
                  <a:pt x="1096" y="4825"/>
                  <a:pt x="1096" y="4833"/>
                </a:cubicBezTo>
                <a:lnTo>
                  <a:pt x="1104" y="4934"/>
                </a:lnTo>
                <a:cubicBezTo>
                  <a:pt x="1104" y="4938"/>
                  <a:pt x="1106" y="4943"/>
                  <a:pt x="1108" y="4947"/>
                </a:cubicBezTo>
                <a:lnTo>
                  <a:pt x="1224" y="5157"/>
                </a:lnTo>
                <a:cubicBezTo>
                  <a:pt x="1230" y="5167"/>
                  <a:pt x="1238" y="5174"/>
                  <a:pt x="1249" y="5174"/>
                </a:cubicBezTo>
                <a:cubicBezTo>
                  <a:pt x="1251" y="5174"/>
                  <a:pt x="1253" y="5174"/>
                  <a:pt x="1255" y="5173"/>
                </a:cubicBezTo>
                <a:lnTo>
                  <a:pt x="1351" y="5167"/>
                </a:lnTo>
                <a:lnTo>
                  <a:pt x="1447" y="5250"/>
                </a:lnTo>
                <a:lnTo>
                  <a:pt x="1555" y="5350"/>
                </a:lnTo>
                <a:lnTo>
                  <a:pt x="1575" y="5644"/>
                </a:lnTo>
                <a:lnTo>
                  <a:pt x="1484" y="5749"/>
                </a:lnTo>
                <a:cubicBezTo>
                  <a:pt x="1479" y="5756"/>
                  <a:pt x="1475" y="5765"/>
                  <a:pt x="1477" y="5774"/>
                </a:cubicBezTo>
                <a:cubicBezTo>
                  <a:pt x="1477" y="5782"/>
                  <a:pt x="1482" y="5791"/>
                  <a:pt x="1488" y="5796"/>
                </a:cubicBezTo>
                <a:lnTo>
                  <a:pt x="1592" y="5880"/>
                </a:lnTo>
                <a:lnTo>
                  <a:pt x="1607" y="6083"/>
                </a:lnTo>
                <a:cubicBezTo>
                  <a:pt x="1607" y="6089"/>
                  <a:pt x="1608" y="6094"/>
                  <a:pt x="1611" y="6098"/>
                </a:cubicBezTo>
                <a:lnTo>
                  <a:pt x="1734" y="6307"/>
                </a:lnTo>
                <a:cubicBezTo>
                  <a:pt x="1740" y="6316"/>
                  <a:pt x="1748" y="6323"/>
                  <a:pt x="1759" y="6323"/>
                </a:cubicBezTo>
                <a:cubicBezTo>
                  <a:pt x="1760" y="6323"/>
                  <a:pt x="1762" y="6323"/>
                  <a:pt x="1764" y="6323"/>
                </a:cubicBezTo>
                <a:lnTo>
                  <a:pt x="1987" y="6307"/>
                </a:lnTo>
                <a:cubicBezTo>
                  <a:pt x="1996" y="6306"/>
                  <a:pt x="2004" y="6302"/>
                  <a:pt x="2010" y="6295"/>
                </a:cubicBezTo>
                <a:lnTo>
                  <a:pt x="2096" y="6179"/>
                </a:lnTo>
                <a:cubicBezTo>
                  <a:pt x="2106" y="6166"/>
                  <a:pt x="2105" y="6148"/>
                  <a:pt x="2093" y="6135"/>
                </a:cubicBezTo>
                <a:lnTo>
                  <a:pt x="1999" y="6042"/>
                </a:lnTo>
                <a:lnTo>
                  <a:pt x="1993" y="5957"/>
                </a:lnTo>
                <a:lnTo>
                  <a:pt x="2051" y="5879"/>
                </a:lnTo>
                <a:lnTo>
                  <a:pt x="2139" y="5950"/>
                </a:lnTo>
                <a:lnTo>
                  <a:pt x="2161" y="6260"/>
                </a:lnTo>
                <a:cubicBezTo>
                  <a:pt x="2161" y="6270"/>
                  <a:pt x="2165" y="6278"/>
                  <a:pt x="2171" y="6282"/>
                </a:cubicBezTo>
                <a:lnTo>
                  <a:pt x="2279" y="6378"/>
                </a:lnTo>
                <a:cubicBezTo>
                  <a:pt x="2284" y="6382"/>
                  <a:pt x="2292" y="6386"/>
                  <a:pt x="2299" y="6386"/>
                </a:cubicBezTo>
                <a:cubicBezTo>
                  <a:pt x="2300" y="6386"/>
                  <a:pt x="2302" y="6386"/>
                  <a:pt x="2303" y="6385"/>
                </a:cubicBezTo>
                <a:lnTo>
                  <a:pt x="2398" y="6379"/>
                </a:lnTo>
                <a:lnTo>
                  <a:pt x="2503" y="6571"/>
                </a:lnTo>
                <a:cubicBezTo>
                  <a:pt x="2508" y="6581"/>
                  <a:pt x="2520" y="6587"/>
                  <a:pt x="2532" y="6587"/>
                </a:cubicBezTo>
                <a:cubicBezTo>
                  <a:pt x="2533" y="6587"/>
                  <a:pt x="2534" y="6587"/>
                  <a:pt x="2544" y="6590"/>
                </a:cubicBezTo>
                <a:lnTo>
                  <a:pt x="2652" y="6582"/>
                </a:lnTo>
                <a:cubicBezTo>
                  <a:pt x="2670" y="6581"/>
                  <a:pt x="2683" y="6565"/>
                  <a:pt x="2681" y="6547"/>
                </a:cubicBezTo>
                <a:lnTo>
                  <a:pt x="2653" y="6132"/>
                </a:lnTo>
                <a:lnTo>
                  <a:pt x="2686" y="6091"/>
                </a:lnTo>
                <a:lnTo>
                  <a:pt x="2696" y="6226"/>
                </a:lnTo>
                <a:cubicBezTo>
                  <a:pt x="2697" y="6242"/>
                  <a:pt x="2713" y="6255"/>
                  <a:pt x="2728" y="6255"/>
                </a:cubicBezTo>
                <a:cubicBezTo>
                  <a:pt x="2729" y="6255"/>
                  <a:pt x="2730" y="6255"/>
                  <a:pt x="2731" y="6255"/>
                </a:cubicBezTo>
                <a:lnTo>
                  <a:pt x="2806" y="6250"/>
                </a:lnTo>
                <a:lnTo>
                  <a:pt x="2820" y="6429"/>
                </a:lnTo>
                <a:cubicBezTo>
                  <a:pt x="2821" y="6445"/>
                  <a:pt x="2834" y="6459"/>
                  <a:pt x="2850" y="6459"/>
                </a:cubicBezTo>
                <a:cubicBezTo>
                  <a:pt x="2852" y="6459"/>
                  <a:pt x="2853" y="6458"/>
                  <a:pt x="2855" y="6458"/>
                </a:cubicBezTo>
                <a:lnTo>
                  <a:pt x="3405" y="6420"/>
                </a:lnTo>
                <a:cubicBezTo>
                  <a:pt x="3413" y="6419"/>
                  <a:pt x="3423" y="6414"/>
                  <a:pt x="3428" y="6408"/>
                </a:cubicBezTo>
                <a:cubicBezTo>
                  <a:pt x="3433" y="6401"/>
                  <a:pt x="3435" y="6394"/>
                  <a:pt x="3435" y="6384"/>
                </a:cubicBezTo>
                <a:lnTo>
                  <a:pt x="3428" y="6276"/>
                </a:lnTo>
                <a:cubicBezTo>
                  <a:pt x="3426" y="6263"/>
                  <a:pt x="3418" y="6253"/>
                  <a:pt x="3407" y="6248"/>
                </a:cubicBezTo>
                <a:lnTo>
                  <a:pt x="3202" y="6169"/>
                </a:lnTo>
                <a:lnTo>
                  <a:pt x="3196" y="6080"/>
                </a:lnTo>
                <a:cubicBezTo>
                  <a:pt x="3196" y="6071"/>
                  <a:pt x="3190" y="6061"/>
                  <a:pt x="3184" y="6056"/>
                </a:cubicBezTo>
                <a:lnTo>
                  <a:pt x="3071" y="5966"/>
                </a:lnTo>
                <a:lnTo>
                  <a:pt x="3056" y="5762"/>
                </a:lnTo>
                <a:cubicBezTo>
                  <a:pt x="3055" y="5753"/>
                  <a:pt x="3051" y="5745"/>
                  <a:pt x="3045" y="5740"/>
                </a:cubicBezTo>
                <a:cubicBezTo>
                  <a:pt x="3039" y="5735"/>
                  <a:pt x="3032" y="5732"/>
                  <a:pt x="3026" y="5732"/>
                </a:cubicBezTo>
                <a:cubicBezTo>
                  <a:pt x="3024" y="5732"/>
                  <a:pt x="3023" y="5732"/>
                  <a:pt x="3022" y="5732"/>
                </a:cubicBezTo>
                <a:lnTo>
                  <a:pt x="2940" y="5738"/>
                </a:lnTo>
                <a:lnTo>
                  <a:pt x="2820" y="5552"/>
                </a:lnTo>
                <a:cubicBezTo>
                  <a:pt x="2817" y="5550"/>
                  <a:pt x="2816" y="5547"/>
                  <a:pt x="2813" y="5546"/>
                </a:cubicBezTo>
                <a:lnTo>
                  <a:pt x="2707" y="5453"/>
                </a:lnTo>
                <a:lnTo>
                  <a:pt x="2696" y="5290"/>
                </a:lnTo>
                <a:lnTo>
                  <a:pt x="2759" y="5285"/>
                </a:lnTo>
                <a:lnTo>
                  <a:pt x="2862" y="5363"/>
                </a:lnTo>
                <a:lnTo>
                  <a:pt x="2869" y="5457"/>
                </a:lnTo>
                <a:cubicBezTo>
                  <a:pt x="2871" y="5465"/>
                  <a:pt x="2873" y="5473"/>
                  <a:pt x="2879" y="5478"/>
                </a:cubicBezTo>
                <a:lnTo>
                  <a:pt x="2987" y="5579"/>
                </a:lnTo>
                <a:cubicBezTo>
                  <a:pt x="2993" y="5586"/>
                  <a:pt x="3001" y="5589"/>
                  <a:pt x="3009" y="5589"/>
                </a:cubicBezTo>
                <a:cubicBezTo>
                  <a:pt x="3010" y="5589"/>
                  <a:pt x="3011" y="5589"/>
                  <a:pt x="3012" y="5589"/>
                </a:cubicBezTo>
                <a:lnTo>
                  <a:pt x="3128" y="5581"/>
                </a:lnTo>
                <a:cubicBezTo>
                  <a:pt x="3133" y="5581"/>
                  <a:pt x="3138" y="5579"/>
                  <a:pt x="3142" y="5577"/>
                </a:cubicBezTo>
                <a:lnTo>
                  <a:pt x="3554" y="5330"/>
                </a:lnTo>
                <a:cubicBezTo>
                  <a:pt x="3564" y="5323"/>
                  <a:pt x="3570" y="5312"/>
                  <a:pt x="3569" y="5300"/>
                </a:cubicBezTo>
                <a:lnTo>
                  <a:pt x="3554" y="5082"/>
                </a:lnTo>
                <a:cubicBezTo>
                  <a:pt x="3553" y="5069"/>
                  <a:pt x="3545" y="5059"/>
                  <a:pt x="3535" y="5054"/>
                </a:cubicBezTo>
                <a:cubicBezTo>
                  <a:pt x="3530" y="5051"/>
                  <a:pt x="3525" y="5050"/>
                  <a:pt x="3520" y="5050"/>
                </a:cubicBezTo>
                <a:cubicBezTo>
                  <a:pt x="3514" y="5050"/>
                  <a:pt x="3508" y="5052"/>
                  <a:pt x="3503" y="5056"/>
                </a:cubicBezTo>
                <a:lnTo>
                  <a:pt x="3309" y="5182"/>
                </a:lnTo>
                <a:lnTo>
                  <a:pt x="3216" y="5188"/>
                </a:lnTo>
                <a:lnTo>
                  <a:pt x="3127" y="5098"/>
                </a:lnTo>
                <a:lnTo>
                  <a:pt x="3122" y="5022"/>
                </a:lnTo>
                <a:lnTo>
                  <a:pt x="3205" y="4918"/>
                </a:lnTo>
                <a:lnTo>
                  <a:pt x="3398" y="4703"/>
                </a:lnTo>
                <a:lnTo>
                  <a:pt x="3473" y="4698"/>
                </a:lnTo>
                <a:lnTo>
                  <a:pt x="3586" y="4884"/>
                </a:lnTo>
                <a:cubicBezTo>
                  <a:pt x="3590" y="4889"/>
                  <a:pt x="3595" y="4894"/>
                  <a:pt x="3602" y="4896"/>
                </a:cubicBezTo>
                <a:lnTo>
                  <a:pt x="3827" y="4989"/>
                </a:lnTo>
                <a:cubicBezTo>
                  <a:pt x="3830" y="4991"/>
                  <a:pt x="3834" y="4991"/>
                  <a:pt x="3838" y="4991"/>
                </a:cubicBezTo>
                <a:cubicBezTo>
                  <a:pt x="3845" y="4991"/>
                  <a:pt x="3852" y="4989"/>
                  <a:pt x="3858" y="4985"/>
                </a:cubicBezTo>
                <a:cubicBezTo>
                  <a:pt x="3867" y="4979"/>
                  <a:pt x="3872" y="4968"/>
                  <a:pt x="3871" y="4957"/>
                </a:cubicBezTo>
                <a:lnTo>
                  <a:pt x="3825" y="4306"/>
                </a:lnTo>
                <a:cubicBezTo>
                  <a:pt x="3825" y="4289"/>
                  <a:pt x="3811" y="4275"/>
                  <a:pt x="3796" y="4275"/>
                </a:cubicBezTo>
                <a:cubicBezTo>
                  <a:pt x="3794" y="4275"/>
                  <a:pt x="3792" y="4275"/>
                  <a:pt x="3790" y="4276"/>
                </a:cubicBezTo>
                <a:lnTo>
                  <a:pt x="3683" y="4283"/>
                </a:lnTo>
                <a:lnTo>
                  <a:pt x="3482" y="4203"/>
                </a:lnTo>
                <a:lnTo>
                  <a:pt x="3365" y="4010"/>
                </a:lnTo>
                <a:cubicBezTo>
                  <a:pt x="3359" y="4001"/>
                  <a:pt x="3348" y="3995"/>
                  <a:pt x="3338" y="3995"/>
                </a:cubicBezTo>
                <a:cubicBezTo>
                  <a:pt x="3337" y="3995"/>
                  <a:pt x="3336" y="3995"/>
                  <a:pt x="3335" y="3995"/>
                </a:cubicBezTo>
                <a:lnTo>
                  <a:pt x="3242" y="4001"/>
                </a:lnTo>
                <a:lnTo>
                  <a:pt x="2800" y="3818"/>
                </a:lnTo>
                <a:cubicBezTo>
                  <a:pt x="2797" y="3815"/>
                  <a:pt x="2793" y="3814"/>
                  <a:pt x="2789" y="3814"/>
                </a:cubicBezTo>
                <a:cubicBezTo>
                  <a:pt x="2788" y="3814"/>
                  <a:pt x="2787" y="3814"/>
                  <a:pt x="2785" y="3815"/>
                </a:cubicBezTo>
                <a:lnTo>
                  <a:pt x="2575" y="3829"/>
                </a:lnTo>
                <a:lnTo>
                  <a:pt x="2499" y="3759"/>
                </a:lnTo>
                <a:lnTo>
                  <a:pt x="2674" y="3557"/>
                </a:lnTo>
                <a:cubicBezTo>
                  <a:pt x="2679" y="3551"/>
                  <a:pt x="2681" y="3543"/>
                  <a:pt x="2681" y="3533"/>
                </a:cubicBezTo>
                <a:lnTo>
                  <a:pt x="2674" y="3426"/>
                </a:lnTo>
                <a:cubicBezTo>
                  <a:pt x="2673" y="3409"/>
                  <a:pt x="2658" y="3396"/>
                  <a:pt x="2643" y="3396"/>
                </a:cubicBezTo>
                <a:cubicBezTo>
                  <a:pt x="2642" y="3396"/>
                  <a:pt x="2640" y="3396"/>
                  <a:pt x="2639" y="3396"/>
                </a:cubicBezTo>
                <a:lnTo>
                  <a:pt x="2551" y="3402"/>
                </a:lnTo>
                <a:lnTo>
                  <a:pt x="2455" y="3230"/>
                </a:lnTo>
                <a:lnTo>
                  <a:pt x="2527" y="3143"/>
                </a:lnTo>
                <a:lnTo>
                  <a:pt x="2825" y="3122"/>
                </a:lnTo>
                <a:lnTo>
                  <a:pt x="2928" y="3205"/>
                </a:lnTo>
                <a:lnTo>
                  <a:pt x="2942" y="3408"/>
                </a:lnTo>
                <a:cubicBezTo>
                  <a:pt x="2944" y="3418"/>
                  <a:pt x="2947" y="3426"/>
                  <a:pt x="2954" y="3431"/>
                </a:cubicBezTo>
                <a:cubicBezTo>
                  <a:pt x="2959" y="3436"/>
                  <a:pt x="2966" y="3439"/>
                  <a:pt x="2973" y="3439"/>
                </a:cubicBezTo>
                <a:cubicBezTo>
                  <a:pt x="2975" y="3439"/>
                  <a:pt x="2976" y="3439"/>
                  <a:pt x="2977" y="3439"/>
                </a:cubicBezTo>
                <a:lnTo>
                  <a:pt x="3077" y="3432"/>
                </a:lnTo>
                <a:cubicBezTo>
                  <a:pt x="3089" y="3431"/>
                  <a:pt x="3100" y="3423"/>
                  <a:pt x="3105" y="3413"/>
                </a:cubicBezTo>
                <a:lnTo>
                  <a:pt x="3206" y="3188"/>
                </a:lnTo>
                <a:cubicBezTo>
                  <a:pt x="3211" y="3177"/>
                  <a:pt x="3210" y="3164"/>
                  <a:pt x="3203" y="3155"/>
                </a:cubicBezTo>
                <a:cubicBezTo>
                  <a:pt x="3197" y="3146"/>
                  <a:pt x="3188" y="3141"/>
                  <a:pt x="3178" y="3141"/>
                </a:cubicBezTo>
                <a:cubicBezTo>
                  <a:pt x="3177" y="3141"/>
                  <a:pt x="3176" y="3141"/>
                  <a:pt x="3175" y="3141"/>
                </a:cubicBezTo>
                <a:lnTo>
                  <a:pt x="3072" y="3148"/>
                </a:lnTo>
                <a:lnTo>
                  <a:pt x="2745" y="2864"/>
                </a:lnTo>
                <a:lnTo>
                  <a:pt x="2617" y="2659"/>
                </a:lnTo>
                <a:cubicBezTo>
                  <a:pt x="2612" y="2653"/>
                  <a:pt x="2607" y="2648"/>
                  <a:pt x="2601" y="2646"/>
                </a:cubicBezTo>
                <a:lnTo>
                  <a:pt x="2389" y="2563"/>
                </a:lnTo>
                <a:lnTo>
                  <a:pt x="2288" y="2475"/>
                </a:lnTo>
                <a:lnTo>
                  <a:pt x="2258" y="2060"/>
                </a:lnTo>
                <a:cubicBezTo>
                  <a:pt x="2257" y="2052"/>
                  <a:pt x="2254" y="2043"/>
                  <a:pt x="2248" y="2038"/>
                </a:cubicBezTo>
                <a:lnTo>
                  <a:pt x="2162" y="1958"/>
                </a:lnTo>
                <a:lnTo>
                  <a:pt x="2232" y="1871"/>
                </a:lnTo>
                <a:lnTo>
                  <a:pt x="2424" y="1755"/>
                </a:lnTo>
                <a:lnTo>
                  <a:pt x="2492" y="1750"/>
                </a:lnTo>
                <a:lnTo>
                  <a:pt x="2504" y="1934"/>
                </a:lnTo>
                <a:cubicBezTo>
                  <a:pt x="2504" y="1944"/>
                  <a:pt x="2509" y="1953"/>
                  <a:pt x="2517" y="1958"/>
                </a:cubicBezTo>
                <a:lnTo>
                  <a:pt x="2636" y="2054"/>
                </a:lnTo>
                <a:lnTo>
                  <a:pt x="2749" y="2260"/>
                </a:lnTo>
                <a:lnTo>
                  <a:pt x="2881" y="2463"/>
                </a:lnTo>
                <a:cubicBezTo>
                  <a:pt x="2883" y="2469"/>
                  <a:pt x="2888" y="2473"/>
                  <a:pt x="2895" y="2476"/>
                </a:cubicBezTo>
                <a:lnTo>
                  <a:pt x="3336" y="2656"/>
                </a:lnTo>
                <a:cubicBezTo>
                  <a:pt x="3340" y="2657"/>
                  <a:pt x="3344" y="2658"/>
                  <a:pt x="3347" y="2658"/>
                </a:cubicBezTo>
                <a:cubicBezTo>
                  <a:pt x="3354" y="2658"/>
                  <a:pt x="3361" y="2656"/>
                  <a:pt x="3367" y="2652"/>
                </a:cubicBezTo>
                <a:cubicBezTo>
                  <a:pt x="3377" y="2645"/>
                  <a:pt x="3382" y="2635"/>
                  <a:pt x="3381" y="2623"/>
                </a:cubicBezTo>
                <a:lnTo>
                  <a:pt x="3374" y="2522"/>
                </a:lnTo>
                <a:cubicBezTo>
                  <a:pt x="3373" y="2511"/>
                  <a:pt x="3366" y="2501"/>
                  <a:pt x="3355" y="2495"/>
                </a:cubicBezTo>
                <a:lnTo>
                  <a:pt x="3142" y="2405"/>
                </a:lnTo>
                <a:lnTo>
                  <a:pt x="3032" y="2308"/>
                </a:lnTo>
                <a:lnTo>
                  <a:pt x="3024" y="2191"/>
                </a:lnTo>
                <a:lnTo>
                  <a:pt x="3196" y="2333"/>
                </a:lnTo>
                <a:lnTo>
                  <a:pt x="3313" y="2442"/>
                </a:lnTo>
                <a:cubicBezTo>
                  <a:pt x="3316" y="2446"/>
                  <a:pt x="3322" y="2448"/>
                  <a:pt x="3327" y="2450"/>
                </a:cubicBezTo>
                <a:lnTo>
                  <a:pt x="3660" y="2536"/>
                </a:lnTo>
                <a:cubicBezTo>
                  <a:pt x="3663" y="2536"/>
                  <a:pt x="3665" y="2537"/>
                  <a:pt x="3668" y="2537"/>
                </a:cubicBezTo>
                <a:cubicBezTo>
                  <a:pt x="3675" y="2537"/>
                  <a:pt x="3683" y="2534"/>
                  <a:pt x="3689" y="2530"/>
                </a:cubicBezTo>
                <a:cubicBezTo>
                  <a:pt x="3696" y="2522"/>
                  <a:pt x="3702" y="2512"/>
                  <a:pt x="3701" y="2502"/>
                </a:cubicBezTo>
                <a:lnTo>
                  <a:pt x="3693" y="2394"/>
                </a:lnTo>
                <a:cubicBezTo>
                  <a:pt x="3691" y="2378"/>
                  <a:pt x="3678" y="2363"/>
                  <a:pt x="3664" y="2363"/>
                </a:cubicBezTo>
                <a:cubicBezTo>
                  <a:pt x="3662" y="2363"/>
                  <a:pt x="3660" y="2364"/>
                  <a:pt x="3658" y="2364"/>
                </a:cubicBezTo>
                <a:lnTo>
                  <a:pt x="3563" y="2370"/>
                </a:lnTo>
                <a:lnTo>
                  <a:pt x="3534" y="2321"/>
                </a:lnTo>
                <a:lnTo>
                  <a:pt x="3539" y="2321"/>
                </a:lnTo>
                <a:lnTo>
                  <a:pt x="3757" y="2306"/>
                </a:lnTo>
                <a:cubicBezTo>
                  <a:pt x="3762" y="2306"/>
                  <a:pt x="3766" y="2304"/>
                  <a:pt x="3769" y="2302"/>
                </a:cubicBezTo>
                <a:lnTo>
                  <a:pt x="3980" y="2192"/>
                </a:lnTo>
                <a:cubicBezTo>
                  <a:pt x="3983" y="2191"/>
                  <a:pt x="3987" y="2188"/>
                  <a:pt x="3990" y="2184"/>
                </a:cubicBezTo>
                <a:lnTo>
                  <a:pt x="4090" y="2062"/>
                </a:lnTo>
                <a:cubicBezTo>
                  <a:pt x="4097" y="2053"/>
                  <a:pt x="4100" y="2038"/>
                  <a:pt x="4094" y="2027"/>
                </a:cubicBezTo>
                <a:cubicBezTo>
                  <a:pt x="4088" y="2017"/>
                  <a:pt x="4079" y="2009"/>
                  <a:pt x="4068" y="2009"/>
                </a:cubicBezTo>
                <a:cubicBezTo>
                  <a:pt x="4066" y="2009"/>
                  <a:pt x="4065" y="2010"/>
                  <a:pt x="4063" y="2010"/>
                </a:cubicBezTo>
                <a:lnTo>
                  <a:pt x="3961" y="2016"/>
                </a:lnTo>
                <a:lnTo>
                  <a:pt x="3745" y="1933"/>
                </a:lnTo>
                <a:lnTo>
                  <a:pt x="3527" y="1843"/>
                </a:lnTo>
                <a:lnTo>
                  <a:pt x="3419" y="1745"/>
                </a:lnTo>
                <a:lnTo>
                  <a:pt x="3314" y="1652"/>
                </a:lnTo>
                <a:lnTo>
                  <a:pt x="3310" y="1590"/>
                </a:lnTo>
                <a:lnTo>
                  <a:pt x="3814" y="1554"/>
                </a:lnTo>
                <a:cubicBezTo>
                  <a:pt x="3821" y="1553"/>
                  <a:pt x="3831" y="1549"/>
                  <a:pt x="3836" y="1543"/>
                </a:cubicBezTo>
                <a:cubicBezTo>
                  <a:pt x="3841" y="1536"/>
                  <a:pt x="3844" y="1528"/>
                  <a:pt x="3844" y="1520"/>
                </a:cubicBezTo>
                <a:lnTo>
                  <a:pt x="3830" y="1324"/>
                </a:lnTo>
                <a:lnTo>
                  <a:pt x="3899" y="1244"/>
                </a:lnTo>
                <a:lnTo>
                  <a:pt x="3991" y="1322"/>
                </a:lnTo>
                <a:lnTo>
                  <a:pt x="4099" y="1423"/>
                </a:lnTo>
                <a:cubicBezTo>
                  <a:pt x="4105" y="1429"/>
                  <a:pt x="4113" y="1432"/>
                  <a:pt x="4121" y="1432"/>
                </a:cubicBezTo>
                <a:cubicBezTo>
                  <a:pt x="4122" y="1432"/>
                  <a:pt x="4122" y="1432"/>
                  <a:pt x="4123" y="1432"/>
                </a:cubicBezTo>
                <a:lnTo>
                  <a:pt x="4349" y="1417"/>
                </a:lnTo>
                <a:cubicBezTo>
                  <a:pt x="4356" y="1416"/>
                  <a:pt x="4366" y="1411"/>
                  <a:pt x="4371" y="1405"/>
                </a:cubicBezTo>
                <a:lnTo>
                  <a:pt x="4471" y="1289"/>
                </a:lnTo>
                <a:cubicBezTo>
                  <a:pt x="4476" y="1282"/>
                  <a:pt x="4479" y="1275"/>
                  <a:pt x="4479" y="1266"/>
                </a:cubicBezTo>
                <a:cubicBezTo>
                  <a:pt x="4477" y="1256"/>
                  <a:pt x="4474" y="1249"/>
                  <a:pt x="4467" y="1244"/>
                </a:cubicBezTo>
                <a:lnTo>
                  <a:pt x="4410" y="1194"/>
                </a:lnTo>
                <a:lnTo>
                  <a:pt x="4636" y="1178"/>
                </a:lnTo>
                <a:lnTo>
                  <a:pt x="4852" y="1268"/>
                </a:lnTo>
                <a:cubicBezTo>
                  <a:pt x="4855" y="1270"/>
                  <a:pt x="4859" y="1271"/>
                  <a:pt x="4863" y="1271"/>
                </a:cubicBezTo>
                <a:cubicBezTo>
                  <a:pt x="4864" y="1271"/>
                  <a:pt x="4865" y="1271"/>
                  <a:pt x="4867" y="1271"/>
                </a:cubicBezTo>
                <a:lnTo>
                  <a:pt x="5179" y="1249"/>
                </a:lnTo>
                <a:lnTo>
                  <a:pt x="5284" y="1340"/>
                </a:lnTo>
                <a:cubicBezTo>
                  <a:pt x="5291" y="1344"/>
                  <a:pt x="5297" y="1348"/>
                  <a:pt x="5305" y="1348"/>
                </a:cubicBezTo>
                <a:cubicBezTo>
                  <a:pt x="5306" y="1348"/>
                  <a:pt x="5307" y="1348"/>
                  <a:pt x="5308" y="1348"/>
                </a:cubicBezTo>
                <a:lnTo>
                  <a:pt x="5416" y="1340"/>
                </a:lnTo>
                <a:cubicBezTo>
                  <a:pt x="5424" y="1339"/>
                  <a:pt x="5433" y="1334"/>
                  <a:pt x="5438" y="1328"/>
                </a:cubicBezTo>
                <a:lnTo>
                  <a:pt x="5538" y="1213"/>
                </a:lnTo>
                <a:cubicBezTo>
                  <a:pt x="5543" y="1205"/>
                  <a:pt x="5547" y="1198"/>
                  <a:pt x="5547" y="1189"/>
                </a:cubicBezTo>
                <a:lnTo>
                  <a:pt x="5539" y="1093"/>
                </a:lnTo>
                <a:lnTo>
                  <a:pt x="5626" y="987"/>
                </a:lnTo>
                <a:cubicBezTo>
                  <a:pt x="5630" y="981"/>
                  <a:pt x="5631" y="976"/>
                  <a:pt x="5632" y="971"/>
                </a:cubicBezTo>
                <a:lnTo>
                  <a:pt x="5668" y="757"/>
                </a:lnTo>
                <a:cubicBezTo>
                  <a:pt x="5669" y="750"/>
                  <a:pt x="5668" y="742"/>
                  <a:pt x="5664" y="736"/>
                </a:cubicBezTo>
                <a:lnTo>
                  <a:pt x="5641" y="694"/>
                </a:lnTo>
                <a:lnTo>
                  <a:pt x="5760" y="658"/>
                </a:lnTo>
                <a:cubicBezTo>
                  <a:pt x="5768" y="653"/>
                  <a:pt x="5777" y="646"/>
                  <a:pt x="5781" y="637"/>
                </a:cubicBezTo>
                <a:cubicBezTo>
                  <a:pt x="5784" y="627"/>
                  <a:pt x="5783" y="617"/>
                  <a:pt x="5777" y="609"/>
                </a:cubicBezTo>
                <a:lnTo>
                  <a:pt x="5725" y="533"/>
                </a:lnTo>
                <a:lnTo>
                  <a:pt x="5804" y="437"/>
                </a:lnTo>
                <a:cubicBezTo>
                  <a:pt x="5808" y="430"/>
                  <a:pt x="5810" y="421"/>
                  <a:pt x="5810" y="413"/>
                </a:cubicBezTo>
                <a:lnTo>
                  <a:pt x="5794" y="197"/>
                </a:lnTo>
                <a:cubicBezTo>
                  <a:pt x="5793" y="181"/>
                  <a:pt x="5780" y="167"/>
                  <a:pt x="5766" y="167"/>
                </a:cubicBezTo>
                <a:cubicBezTo>
                  <a:pt x="5764" y="167"/>
                  <a:pt x="5762" y="167"/>
                  <a:pt x="5760" y="167"/>
                </a:cubicBezTo>
                <a:lnTo>
                  <a:pt x="5677" y="172"/>
                </a:lnTo>
                <a:lnTo>
                  <a:pt x="5615" y="84"/>
                </a:lnTo>
                <a:cubicBezTo>
                  <a:pt x="5611" y="79"/>
                  <a:pt x="5606" y="75"/>
                  <a:pt x="5601" y="72"/>
                </a:cubicBezTo>
                <a:lnTo>
                  <a:pt x="5442" y="3"/>
                </a:lnTo>
                <a:cubicBezTo>
                  <a:pt x="5439" y="1"/>
                  <a:pt x="5435" y="1"/>
                  <a:pt x="54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052;p51">
            <a:extLst>
              <a:ext uri="{FF2B5EF4-FFF2-40B4-BE49-F238E27FC236}">
                <a16:creationId xmlns:a16="http://schemas.microsoft.com/office/drawing/2014/main" id="{DCF34A07-BCDA-ABAD-00F2-F397BD5367E9}"/>
              </a:ext>
            </a:extLst>
          </p:cNvPr>
          <p:cNvSpPr/>
          <p:nvPr/>
        </p:nvSpPr>
        <p:spPr>
          <a:xfrm>
            <a:off x="2812104" y="3905084"/>
            <a:ext cx="114241" cy="236855"/>
          </a:xfrm>
          <a:custGeom>
            <a:avLst/>
            <a:gdLst/>
            <a:ahLst/>
            <a:cxnLst/>
            <a:rect l="l" t="t" r="r" b="b"/>
            <a:pathLst>
              <a:path w="1542" h="3197" extrusionOk="0">
                <a:moveTo>
                  <a:pt x="404" y="1"/>
                </a:moveTo>
                <a:lnTo>
                  <a:pt x="195" y="133"/>
                </a:lnTo>
                <a:lnTo>
                  <a:pt x="95" y="139"/>
                </a:lnTo>
                <a:lnTo>
                  <a:pt x="0" y="242"/>
                </a:lnTo>
                <a:lnTo>
                  <a:pt x="7" y="350"/>
                </a:lnTo>
                <a:lnTo>
                  <a:pt x="14" y="451"/>
                </a:lnTo>
                <a:lnTo>
                  <a:pt x="22" y="558"/>
                </a:lnTo>
                <a:lnTo>
                  <a:pt x="38" y="769"/>
                </a:lnTo>
                <a:lnTo>
                  <a:pt x="153" y="875"/>
                </a:lnTo>
                <a:lnTo>
                  <a:pt x="162" y="978"/>
                </a:lnTo>
                <a:lnTo>
                  <a:pt x="169" y="1087"/>
                </a:lnTo>
                <a:lnTo>
                  <a:pt x="60" y="1094"/>
                </a:lnTo>
                <a:lnTo>
                  <a:pt x="68" y="1202"/>
                </a:lnTo>
                <a:lnTo>
                  <a:pt x="75" y="1311"/>
                </a:lnTo>
                <a:lnTo>
                  <a:pt x="83" y="1414"/>
                </a:lnTo>
                <a:lnTo>
                  <a:pt x="90" y="1521"/>
                </a:lnTo>
                <a:lnTo>
                  <a:pt x="97" y="1629"/>
                </a:lnTo>
                <a:lnTo>
                  <a:pt x="113" y="1847"/>
                </a:lnTo>
                <a:lnTo>
                  <a:pt x="12" y="1955"/>
                </a:lnTo>
                <a:lnTo>
                  <a:pt x="19" y="2062"/>
                </a:lnTo>
                <a:lnTo>
                  <a:pt x="27" y="2172"/>
                </a:lnTo>
                <a:lnTo>
                  <a:pt x="143" y="2273"/>
                </a:lnTo>
                <a:lnTo>
                  <a:pt x="43" y="2388"/>
                </a:lnTo>
                <a:lnTo>
                  <a:pt x="49" y="2491"/>
                </a:lnTo>
                <a:lnTo>
                  <a:pt x="158" y="2483"/>
                </a:lnTo>
                <a:lnTo>
                  <a:pt x="167" y="2598"/>
                </a:lnTo>
                <a:lnTo>
                  <a:pt x="58" y="2606"/>
                </a:lnTo>
                <a:lnTo>
                  <a:pt x="73" y="2816"/>
                </a:lnTo>
                <a:lnTo>
                  <a:pt x="290" y="2801"/>
                </a:lnTo>
                <a:lnTo>
                  <a:pt x="399" y="2903"/>
                </a:lnTo>
                <a:lnTo>
                  <a:pt x="617" y="2887"/>
                </a:lnTo>
                <a:lnTo>
                  <a:pt x="623" y="2987"/>
                </a:lnTo>
                <a:lnTo>
                  <a:pt x="747" y="3196"/>
                </a:lnTo>
                <a:lnTo>
                  <a:pt x="833" y="3190"/>
                </a:lnTo>
                <a:lnTo>
                  <a:pt x="856" y="3189"/>
                </a:lnTo>
                <a:lnTo>
                  <a:pt x="849" y="3088"/>
                </a:lnTo>
                <a:lnTo>
                  <a:pt x="840" y="2971"/>
                </a:lnTo>
                <a:lnTo>
                  <a:pt x="942" y="2863"/>
                </a:lnTo>
                <a:lnTo>
                  <a:pt x="1028" y="2857"/>
                </a:lnTo>
                <a:lnTo>
                  <a:pt x="1036" y="2857"/>
                </a:lnTo>
                <a:lnTo>
                  <a:pt x="1050" y="2856"/>
                </a:lnTo>
                <a:lnTo>
                  <a:pt x="1253" y="2733"/>
                </a:lnTo>
                <a:lnTo>
                  <a:pt x="1136" y="2624"/>
                </a:lnTo>
                <a:lnTo>
                  <a:pt x="1244" y="2616"/>
                </a:lnTo>
                <a:lnTo>
                  <a:pt x="1346" y="2514"/>
                </a:lnTo>
                <a:lnTo>
                  <a:pt x="1439" y="2290"/>
                </a:lnTo>
                <a:lnTo>
                  <a:pt x="1541" y="2174"/>
                </a:lnTo>
                <a:lnTo>
                  <a:pt x="1533" y="2065"/>
                </a:lnTo>
                <a:lnTo>
                  <a:pt x="1526" y="1957"/>
                </a:lnTo>
                <a:lnTo>
                  <a:pt x="1409" y="1856"/>
                </a:lnTo>
                <a:lnTo>
                  <a:pt x="1293" y="1764"/>
                </a:lnTo>
                <a:lnTo>
                  <a:pt x="1286" y="1770"/>
                </a:lnTo>
                <a:lnTo>
                  <a:pt x="1169" y="1677"/>
                </a:lnTo>
                <a:lnTo>
                  <a:pt x="1156" y="1461"/>
                </a:lnTo>
                <a:lnTo>
                  <a:pt x="1047" y="1468"/>
                </a:lnTo>
                <a:lnTo>
                  <a:pt x="1032" y="1259"/>
                </a:lnTo>
                <a:lnTo>
                  <a:pt x="1024" y="1149"/>
                </a:lnTo>
                <a:lnTo>
                  <a:pt x="916" y="1047"/>
                </a:lnTo>
                <a:lnTo>
                  <a:pt x="901" y="832"/>
                </a:lnTo>
                <a:lnTo>
                  <a:pt x="892" y="722"/>
                </a:lnTo>
                <a:lnTo>
                  <a:pt x="899" y="716"/>
                </a:lnTo>
                <a:lnTo>
                  <a:pt x="898" y="708"/>
                </a:lnTo>
                <a:lnTo>
                  <a:pt x="985" y="608"/>
                </a:lnTo>
                <a:lnTo>
                  <a:pt x="979" y="505"/>
                </a:lnTo>
                <a:lnTo>
                  <a:pt x="862" y="303"/>
                </a:lnTo>
                <a:lnTo>
                  <a:pt x="855" y="187"/>
                </a:lnTo>
                <a:lnTo>
                  <a:pt x="636" y="203"/>
                </a:lnTo>
                <a:lnTo>
                  <a:pt x="529" y="109"/>
                </a:lnTo>
                <a:lnTo>
                  <a:pt x="4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053;p51">
            <a:extLst>
              <a:ext uri="{FF2B5EF4-FFF2-40B4-BE49-F238E27FC236}">
                <a16:creationId xmlns:a16="http://schemas.microsoft.com/office/drawing/2014/main" id="{C0A5EED3-B7A5-69E1-F1BF-BD21D242380D}"/>
              </a:ext>
            </a:extLst>
          </p:cNvPr>
          <p:cNvSpPr/>
          <p:nvPr/>
        </p:nvSpPr>
        <p:spPr>
          <a:xfrm>
            <a:off x="2809363" y="3902787"/>
            <a:ext cx="119130" cy="241745"/>
          </a:xfrm>
          <a:custGeom>
            <a:avLst/>
            <a:gdLst/>
            <a:ahLst/>
            <a:cxnLst/>
            <a:rect l="l" t="t" r="r" b="b"/>
            <a:pathLst>
              <a:path w="1608" h="3263" extrusionOk="0">
                <a:moveTo>
                  <a:pt x="439" y="73"/>
                </a:moveTo>
                <a:lnTo>
                  <a:pt x="653" y="259"/>
                </a:lnTo>
                <a:cubicBezTo>
                  <a:pt x="658" y="263"/>
                  <a:pt x="666" y="266"/>
                  <a:pt x="673" y="266"/>
                </a:cubicBezTo>
                <a:cubicBezTo>
                  <a:pt x="674" y="266"/>
                  <a:pt x="674" y="266"/>
                  <a:pt x="675" y="266"/>
                </a:cubicBezTo>
                <a:lnTo>
                  <a:pt x="862" y="254"/>
                </a:lnTo>
                <a:lnTo>
                  <a:pt x="868" y="337"/>
                </a:lnTo>
                <a:cubicBezTo>
                  <a:pt x="868" y="342"/>
                  <a:pt x="870" y="347"/>
                  <a:pt x="872" y="350"/>
                </a:cubicBezTo>
                <a:lnTo>
                  <a:pt x="985" y="546"/>
                </a:lnTo>
                <a:lnTo>
                  <a:pt x="990" y="626"/>
                </a:lnTo>
                <a:lnTo>
                  <a:pt x="912" y="718"/>
                </a:lnTo>
                <a:cubicBezTo>
                  <a:pt x="908" y="722"/>
                  <a:pt x="907" y="727"/>
                  <a:pt x="904" y="734"/>
                </a:cubicBezTo>
                <a:cubicBezTo>
                  <a:pt x="901" y="739"/>
                  <a:pt x="898" y="748"/>
                  <a:pt x="898" y="755"/>
                </a:cubicBezTo>
                <a:lnTo>
                  <a:pt x="922" y="1081"/>
                </a:lnTo>
                <a:cubicBezTo>
                  <a:pt x="923" y="1090"/>
                  <a:pt x="925" y="1098"/>
                  <a:pt x="933" y="1103"/>
                </a:cubicBezTo>
                <a:lnTo>
                  <a:pt x="1032" y="1196"/>
                </a:lnTo>
                <a:lnTo>
                  <a:pt x="1053" y="1501"/>
                </a:lnTo>
                <a:cubicBezTo>
                  <a:pt x="1054" y="1518"/>
                  <a:pt x="1070" y="1532"/>
                  <a:pt x="1084" y="1532"/>
                </a:cubicBezTo>
                <a:cubicBezTo>
                  <a:pt x="1086" y="1532"/>
                  <a:pt x="1087" y="1531"/>
                  <a:pt x="1089" y="1531"/>
                </a:cubicBezTo>
                <a:lnTo>
                  <a:pt x="1164" y="1526"/>
                </a:lnTo>
                <a:lnTo>
                  <a:pt x="1177" y="1711"/>
                </a:lnTo>
                <a:cubicBezTo>
                  <a:pt x="1177" y="1720"/>
                  <a:pt x="1182" y="1729"/>
                  <a:pt x="1189" y="1734"/>
                </a:cubicBezTo>
                <a:lnTo>
                  <a:pt x="1304" y="1827"/>
                </a:lnTo>
                <a:cubicBezTo>
                  <a:pt x="1311" y="1832"/>
                  <a:pt x="1320" y="1833"/>
                  <a:pt x="1329" y="1833"/>
                </a:cubicBezTo>
                <a:lnTo>
                  <a:pt x="1427" y="1911"/>
                </a:lnTo>
                <a:lnTo>
                  <a:pt x="1532" y="2004"/>
                </a:lnTo>
                <a:lnTo>
                  <a:pt x="1545" y="2194"/>
                </a:lnTo>
                <a:lnTo>
                  <a:pt x="1453" y="2300"/>
                </a:lnTo>
                <a:cubicBezTo>
                  <a:pt x="1450" y="2302"/>
                  <a:pt x="1449" y="2306"/>
                  <a:pt x="1448" y="2309"/>
                </a:cubicBezTo>
                <a:lnTo>
                  <a:pt x="1356" y="2528"/>
                </a:lnTo>
                <a:lnTo>
                  <a:pt x="1268" y="2616"/>
                </a:lnTo>
                <a:lnTo>
                  <a:pt x="1172" y="2622"/>
                </a:lnTo>
                <a:cubicBezTo>
                  <a:pt x="1159" y="2623"/>
                  <a:pt x="1147" y="2633"/>
                  <a:pt x="1143" y="2644"/>
                </a:cubicBezTo>
                <a:cubicBezTo>
                  <a:pt x="1139" y="2658"/>
                  <a:pt x="1143" y="2670"/>
                  <a:pt x="1152" y="2680"/>
                </a:cubicBezTo>
                <a:lnTo>
                  <a:pt x="1237" y="2759"/>
                </a:lnTo>
                <a:lnTo>
                  <a:pt x="1078" y="2856"/>
                </a:lnTo>
                <a:lnTo>
                  <a:pt x="977" y="2862"/>
                </a:lnTo>
                <a:cubicBezTo>
                  <a:pt x="969" y="2863"/>
                  <a:pt x="961" y="2866"/>
                  <a:pt x="956" y="2872"/>
                </a:cubicBezTo>
                <a:lnTo>
                  <a:pt x="855" y="2980"/>
                </a:lnTo>
                <a:cubicBezTo>
                  <a:pt x="847" y="2987"/>
                  <a:pt x="845" y="2996"/>
                  <a:pt x="845" y="3004"/>
                </a:cubicBezTo>
                <a:lnTo>
                  <a:pt x="858" y="3190"/>
                </a:lnTo>
                <a:lnTo>
                  <a:pt x="802" y="3194"/>
                </a:lnTo>
                <a:lnTo>
                  <a:pt x="693" y="3009"/>
                </a:lnTo>
                <a:lnTo>
                  <a:pt x="686" y="2916"/>
                </a:lnTo>
                <a:cubicBezTo>
                  <a:pt x="685" y="2907"/>
                  <a:pt x="681" y="2899"/>
                  <a:pt x="674" y="2894"/>
                </a:cubicBezTo>
                <a:cubicBezTo>
                  <a:pt x="669" y="2889"/>
                  <a:pt x="662" y="2886"/>
                  <a:pt x="654" y="2886"/>
                </a:cubicBezTo>
                <a:cubicBezTo>
                  <a:pt x="653" y="2886"/>
                  <a:pt x="652" y="2886"/>
                  <a:pt x="651" y="2886"/>
                </a:cubicBezTo>
                <a:lnTo>
                  <a:pt x="448" y="2900"/>
                </a:lnTo>
                <a:lnTo>
                  <a:pt x="350" y="2810"/>
                </a:lnTo>
                <a:cubicBezTo>
                  <a:pt x="343" y="2803"/>
                  <a:pt x="336" y="2800"/>
                  <a:pt x="328" y="2800"/>
                </a:cubicBezTo>
                <a:cubicBezTo>
                  <a:pt x="327" y="2800"/>
                  <a:pt x="326" y="2800"/>
                  <a:pt x="325" y="2800"/>
                </a:cubicBezTo>
                <a:lnTo>
                  <a:pt x="139" y="2813"/>
                </a:lnTo>
                <a:lnTo>
                  <a:pt x="129" y="2667"/>
                </a:lnTo>
                <a:lnTo>
                  <a:pt x="205" y="2662"/>
                </a:lnTo>
                <a:cubicBezTo>
                  <a:pt x="223" y="2661"/>
                  <a:pt x="236" y="2645"/>
                  <a:pt x="235" y="2627"/>
                </a:cubicBezTo>
                <a:lnTo>
                  <a:pt x="227" y="2513"/>
                </a:lnTo>
                <a:cubicBezTo>
                  <a:pt x="226" y="2496"/>
                  <a:pt x="213" y="2482"/>
                  <a:pt x="197" y="2482"/>
                </a:cubicBezTo>
                <a:cubicBezTo>
                  <a:pt x="195" y="2482"/>
                  <a:pt x="193" y="2482"/>
                  <a:pt x="191" y="2483"/>
                </a:cubicBezTo>
                <a:lnTo>
                  <a:pt x="116" y="2488"/>
                </a:lnTo>
                <a:lnTo>
                  <a:pt x="112" y="2432"/>
                </a:lnTo>
                <a:lnTo>
                  <a:pt x="205" y="2327"/>
                </a:lnTo>
                <a:cubicBezTo>
                  <a:pt x="210" y="2320"/>
                  <a:pt x="212" y="2312"/>
                  <a:pt x="212" y="2303"/>
                </a:cubicBezTo>
                <a:cubicBezTo>
                  <a:pt x="211" y="2294"/>
                  <a:pt x="207" y="2286"/>
                  <a:pt x="201" y="2281"/>
                </a:cubicBezTo>
                <a:lnTo>
                  <a:pt x="95" y="2188"/>
                </a:lnTo>
                <a:lnTo>
                  <a:pt x="82" y="2000"/>
                </a:lnTo>
                <a:lnTo>
                  <a:pt x="174" y="1902"/>
                </a:lnTo>
                <a:cubicBezTo>
                  <a:pt x="180" y="1896"/>
                  <a:pt x="183" y="1886"/>
                  <a:pt x="183" y="1878"/>
                </a:cubicBezTo>
                <a:lnTo>
                  <a:pt x="132" y="1157"/>
                </a:lnTo>
                <a:lnTo>
                  <a:pt x="207" y="1152"/>
                </a:lnTo>
                <a:cubicBezTo>
                  <a:pt x="226" y="1151"/>
                  <a:pt x="238" y="1135"/>
                  <a:pt x="237" y="1118"/>
                </a:cubicBezTo>
                <a:lnTo>
                  <a:pt x="223" y="906"/>
                </a:lnTo>
                <a:cubicBezTo>
                  <a:pt x="223" y="897"/>
                  <a:pt x="219" y="890"/>
                  <a:pt x="212" y="885"/>
                </a:cubicBezTo>
                <a:lnTo>
                  <a:pt x="106" y="786"/>
                </a:lnTo>
                <a:lnTo>
                  <a:pt x="70" y="286"/>
                </a:lnTo>
                <a:lnTo>
                  <a:pt x="148" y="204"/>
                </a:lnTo>
                <a:lnTo>
                  <a:pt x="235" y="197"/>
                </a:lnTo>
                <a:cubicBezTo>
                  <a:pt x="241" y="196"/>
                  <a:pt x="246" y="194"/>
                  <a:pt x="251" y="192"/>
                </a:cubicBezTo>
                <a:lnTo>
                  <a:pt x="439" y="73"/>
                </a:lnTo>
                <a:close/>
                <a:moveTo>
                  <a:pt x="436" y="1"/>
                </a:moveTo>
                <a:cubicBezTo>
                  <a:pt x="430" y="1"/>
                  <a:pt x="424" y="3"/>
                  <a:pt x="419" y="6"/>
                </a:cubicBezTo>
                <a:lnTo>
                  <a:pt x="217" y="134"/>
                </a:lnTo>
                <a:lnTo>
                  <a:pt x="126" y="140"/>
                </a:lnTo>
                <a:cubicBezTo>
                  <a:pt x="117" y="141"/>
                  <a:pt x="110" y="144"/>
                  <a:pt x="105" y="150"/>
                </a:cubicBezTo>
                <a:lnTo>
                  <a:pt x="9" y="252"/>
                </a:lnTo>
                <a:cubicBezTo>
                  <a:pt x="3" y="259"/>
                  <a:pt x="1" y="268"/>
                  <a:pt x="1" y="276"/>
                </a:cubicBezTo>
                <a:lnTo>
                  <a:pt x="38" y="804"/>
                </a:lnTo>
                <a:cubicBezTo>
                  <a:pt x="38" y="813"/>
                  <a:pt x="42" y="821"/>
                  <a:pt x="49" y="826"/>
                </a:cubicBezTo>
                <a:lnTo>
                  <a:pt x="155" y="925"/>
                </a:lnTo>
                <a:lnTo>
                  <a:pt x="167" y="1091"/>
                </a:lnTo>
                <a:lnTo>
                  <a:pt x="91" y="1096"/>
                </a:lnTo>
                <a:cubicBezTo>
                  <a:pt x="84" y="1097"/>
                  <a:pt x="75" y="1100"/>
                  <a:pt x="69" y="1107"/>
                </a:cubicBezTo>
                <a:cubicBezTo>
                  <a:pt x="64" y="1114"/>
                  <a:pt x="61" y="1122"/>
                  <a:pt x="61" y="1130"/>
                </a:cubicBezTo>
                <a:lnTo>
                  <a:pt x="113" y="1868"/>
                </a:lnTo>
                <a:lnTo>
                  <a:pt x="23" y="1966"/>
                </a:lnTo>
                <a:cubicBezTo>
                  <a:pt x="16" y="1973"/>
                  <a:pt x="13" y="1982"/>
                  <a:pt x="13" y="1990"/>
                </a:cubicBezTo>
                <a:lnTo>
                  <a:pt x="29" y="2207"/>
                </a:lnTo>
                <a:cubicBezTo>
                  <a:pt x="30" y="2216"/>
                  <a:pt x="34" y="2223"/>
                  <a:pt x="40" y="2229"/>
                </a:cubicBezTo>
                <a:lnTo>
                  <a:pt x="132" y="2308"/>
                </a:lnTo>
                <a:lnTo>
                  <a:pt x="53" y="2399"/>
                </a:lnTo>
                <a:cubicBezTo>
                  <a:pt x="48" y="2406"/>
                  <a:pt x="44" y="2414"/>
                  <a:pt x="44" y="2423"/>
                </a:cubicBezTo>
                <a:lnTo>
                  <a:pt x="53" y="2524"/>
                </a:lnTo>
                <a:cubicBezTo>
                  <a:pt x="54" y="2542"/>
                  <a:pt x="69" y="2555"/>
                  <a:pt x="85" y="2555"/>
                </a:cubicBezTo>
                <a:cubicBezTo>
                  <a:pt x="86" y="2555"/>
                  <a:pt x="87" y="2555"/>
                  <a:pt x="87" y="2555"/>
                </a:cubicBezTo>
                <a:lnTo>
                  <a:pt x="163" y="2549"/>
                </a:lnTo>
                <a:lnTo>
                  <a:pt x="167" y="2598"/>
                </a:lnTo>
                <a:lnTo>
                  <a:pt x="91" y="2604"/>
                </a:lnTo>
                <a:cubicBezTo>
                  <a:pt x="74" y="2606"/>
                  <a:pt x="60" y="2621"/>
                  <a:pt x="61" y="2639"/>
                </a:cubicBezTo>
                <a:lnTo>
                  <a:pt x="76" y="2850"/>
                </a:lnTo>
                <a:cubicBezTo>
                  <a:pt x="77" y="2859"/>
                  <a:pt x="81" y="2867"/>
                  <a:pt x="87" y="2872"/>
                </a:cubicBezTo>
                <a:cubicBezTo>
                  <a:pt x="93" y="2876"/>
                  <a:pt x="99" y="2880"/>
                  <a:pt x="106" y="2880"/>
                </a:cubicBezTo>
                <a:cubicBezTo>
                  <a:pt x="108" y="2880"/>
                  <a:pt x="109" y="2880"/>
                  <a:pt x="111" y="2879"/>
                </a:cubicBezTo>
                <a:lnTo>
                  <a:pt x="314" y="2866"/>
                </a:lnTo>
                <a:lnTo>
                  <a:pt x="413" y="2957"/>
                </a:lnTo>
                <a:cubicBezTo>
                  <a:pt x="419" y="2962"/>
                  <a:pt x="427" y="2966"/>
                  <a:pt x="435" y="2966"/>
                </a:cubicBezTo>
                <a:cubicBezTo>
                  <a:pt x="436" y="2966"/>
                  <a:pt x="437" y="2966"/>
                  <a:pt x="438" y="2966"/>
                </a:cubicBezTo>
                <a:lnTo>
                  <a:pt x="622" y="2952"/>
                </a:lnTo>
                <a:lnTo>
                  <a:pt x="628" y="3020"/>
                </a:lnTo>
                <a:cubicBezTo>
                  <a:pt x="628" y="3025"/>
                  <a:pt x="629" y="3030"/>
                  <a:pt x="632" y="3035"/>
                </a:cubicBezTo>
                <a:lnTo>
                  <a:pt x="756" y="3244"/>
                </a:lnTo>
                <a:cubicBezTo>
                  <a:pt x="762" y="3253"/>
                  <a:pt x="772" y="3259"/>
                  <a:pt x="784" y="3259"/>
                </a:cubicBezTo>
                <a:cubicBezTo>
                  <a:pt x="785" y="3259"/>
                  <a:pt x="785" y="3259"/>
                  <a:pt x="787" y="3263"/>
                </a:cubicBezTo>
                <a:lnTo>
                  <a:pt x="894" y="3254"/>
                </a:lnTo>
                <a:cubicBezTo>
                  <a:pt x="913" y="3253"/>
                  <a:pt x="925" y="3238"/>
                  <a:pt x="924" y="3220"/>
                </a:cubicBezTo>
                <a:lnTo>
                  <a:pt x="918" y="3119"/>
                </a:lnTo>
                <a:lnTo>
                  <a:pt x="910" y="3018"/>
                </a:lnTo>
                <a:lnTo>
                  <a:pt x="993" y="2929"/>
                </a:lnTo>
                <a:lnTo>
                  <a:pt x="1089" y="2923"/>
                </a:lnTo>
                <a:cubicBezTo>
                  <a:pt x="1094" y="2921"/>
                  <a:pt x="1099" y="2920"/>
                  <a:pt x="1102" y="2918"/>
                </a:cubicBezTo>
                <a:lnTo>
                  <a:pt x="1305" y="2794"/>
                </a:lnTo>
                <a:cubicBezTo>
                  <a:pt x="1315" y="2789"/>
                  <a:pt x="1320" y="2780"/>
                  <a:pt x="1321" y="2769"/>
                </a:cubicBezTo>
                <a:cubicBezTo>
                  <a:pt x="1323" y="2759"/>
                  <a:pt x="1319" y="2748"/>
                  <a:pt x="1311" y="2742"/>
                </a:cubicBezTo>
                <a:lnTo>
                  <a:pt x="1248" y="2685"/>
                </a:lnTo>
                <a:lnTo>
                  <a:pt x="1282" y="2682"/>
                </a:lnTo>
                <a:cubicBezTo>
                  <a:pt x="1290" y="2682"/>
                  <a:pt x="1298" y="2679"/>
                  <a:pt x="1303" y="2673"/>
                </a:cubicBezTo>
                <a:lnTo>
                  <a:pt x="1404" y="2571"/>
                </a:lnTo>
                <a:cubicBezTo>
                  <a:pt x="1407" y="2569"/>
                  <a:pt x="1409" y="2565"/>
                  <a:pt x="1412" y="2561"/>
                </a:cubicBezTo>
                <a:lnTo>
                  <a:pt x="1502" y="2341"/>
                </a:lnTo>
                <a:lnTo>
                  <a:pt x="1600" y="2229"/>
                </a:lnTo>
                <a:cubicBezTo>
                  <a:pt x="1605" y="2222"/>
                  <a:pt x="1607" y="2215"/>
                  <a:pt x="1607" y="2206"/>
                </a:cubicBezTo>
                <a:lnTo>
                  <a:pt x="1592" y="1988"/>
                </a:lnTo>
                <a:cubicBezTo>
                  <a:pt x="1591" y="1979"/>
                  <a:pt x="1586" y="1972"/>
                  <a:pt x="1580" y="1966"/>
                </a:cubicBezTo>
                <a:lnTo>
                  <a:pt x="1464" y="1864"/>
                </a:lnTo>
                <a:lnTo>
                  <a:pt x="1347" y="1771"/>
                </a:lnTo>
                <a:cubicBezTo>
                  <a:pt x="1341" y="1766"/>
                  <a:pt x="1334" y="1764"/>
                  <a:pt x="1327" y="1764"/>
                </a:cubicBezTo>
                <a:cubicBezTo>
                  <a:pt x="1326" y="1764"/>
                  <a:pt x="1324" y="1764"/>
                  <a:pt x="1323" y="1764"/>
                </a:cubicBezTo>
                <a:lnTo>
                  <a:pt x="1236" y="1695"/>
                </a:lnTo>
                <a:lnTo>
                  <a:pt x="1221" y="1492"/>
                </a:lnTo>
                <a:cubicBezTo>
                  <a:pt x="1220" y="1474"/>
                  <a:pt x="1205" y="1461"/>
                  <a:pt x="1188" y="1461"/>
                </a:cubicBezTo>
                <a:cubicBezTo>
                  <a:pt x="1187" y="1461"/>
                  <a:pt x="1186" y="1461"/>
                  <a:pt x="1186" y="1461"/>
                </a:cubicBezTo>
                <a:lnTo>
                  <a:pt x="1111" y="1467"/>
                </a:lnTo>
                <a:lnTo>
                  <a:pt x="1090" y="1180"/>
                </a:lnTo>
                <a:cubicBezTo>
                  <a:pt x="1089" y="1171"/>
                  <a:pt x="1086" y="1164"/>
                  <a:pt x="1079" y="1158"/>
                </a:cubicBezTo>
                <a:lnTo>
                  <a:pt x="981" y="1066"/>
                </a:lnTo>
                <a:lnTo>
                  <a:pt x="960" y="765"/>
                </a:lnTo>
                <a:cubicBezTo>
                  <a:pt x="962" y="763"/>
                  <a:pt x="962" y="759"/>
                  <a:pt x="964" y="754"/>
                </a:cubicBezTo>
                <a:lnTo>
                  <a:pt x="1044" y="661"/>
                </a:lnTo>
                <a:cubicBezTo>
                  <a:pt x="1049" y="654"/>
                  <a:pt x="1052" y="646"/>
                  <a:pt x="1052" y="638"/>
                </a:cubicBezTo>
                <a:lnTo>
                  <a:pt x="1044" y="536"/>
                </a:lnTo>
                <a:cubicBezTo>
                  <a:pt x="1044" y="530"/>
                  <a:pt x="1043" y="525"/>
                  <a:pt x="1040" y="521"/>
                </a:cubicBezTo>
                <a:lnTo>
                  <a:pt x="928" y="326"/>
                </a:lnTo>
                <a:lnTo>
                  <a:pt x="920" y="217"/>
                </a:lnTo>
                <a:cubicBezTo>
                  <a:pt x="919" y="200"/>
                  <a:pt x="906" y="186"/>
                  <a:pt x="891" y="186"/>
                </a:cubicBezTo>
                <a:cubicBezTo>
                  <a:pt x="889" y="186"/>
                  <a:pt x="888" y="186"/>
                  <a:pt x="886" y="187"/>
                </a:cubicBezTo>
                <a:lnTo>
                  <a:pt x="681" y="201"/>
                </a:lnTo>
                <a:lnTo>
                  <a:pt x="459" y="9"/>
                </a:lnTo>
                <a:cubicBezTo>
                  <a:pt x="452" y="4"/>
                  <a:pt x="444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054;p51">
            <a:extLst>
              <a:ext uri="{FF2B5EF4-FFF2-40B4-BE49-F238E27FC236}">
                <a16:creationId xmlns:a16="http://schemas.microsoft.com/office/drawing/2014/main" id="{DB036201-1DA3-6AB3-A306-376F8D021DBB}"/>
              </a:ext>
            </a:extLst>
          </p:cNvPr>
          <p:cNvSpPr/>
          <p:nvPr/>
        </p:nvSpPr>
        <p:spPr>
          <a:xfrm>
            <a:off x="1622789" y="3853371"/>
            <a:ext cx="33561" cy="29338"/>
          </a:xfrm>
          <a:custGeom>
            <a:avLst/>
            <a:gdLst/>
            <a:ahLst/>
            <a:cxnLst/>
            <a:rect l="l" t="t" r="r" b="b"/>
            <a:pathLst>
              <a:path w="453" h="396" extrusionOk="0">
                <a:moveTo>
                  <a:pt x="338" y="0"/>
                </a:moveTo>
                <a:lnTo>
                  <a:pt x="259" y="5"/>
                </a:lnTo>
                <a:lnTo>
                  <a:pt x="130" y="43"/>
                </a:lnTo>
                <a:lnTo>
                  <a:pt x="52" y="78"/>
                </a:lnTo>
                <a:lnTo>
                  <a:pt x="9" y="161"/>
                </a:lnTo>
                <a:lnTo>
                  <a:pt x="1" y="176"/>
                </a:lnTo>
                <a:lnTo>
                  <a:pt x="66" y="347"/>
                </a:lnTo>
                <a:lnTo>
                  <a:pt x="190" y="380"/>
                </a:lnTo>
                <a:lnTo>
                  <a:pt x="293" y="396"/>
                </a:lnTo>
                <a:lnTo>
                  <a:pt x="365" y="391"/>
                </a:lnTo>
                <a:lnTo>
                  <a:pt x="400" y="352"/>
                </a:lnTo>
                <a:lnTo>
                  <a:pt x="453" y="290"/>
                </a:lnTo>
                <a:lnTo>
                  <a:pt x="449" y="130"/>
                </a:lnTo>
                <a:lnTo>
                  <a:pt x="3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055;p51">
            <a:extLst>
              <a:ext uri="{FF2B5EF4-FFF2-40B4-BE49-F238E27FC236}">
                <a16:creationId xmlns:a16="http://schemas.microsoft.com/office/drawing/2014/main" id="{75B88076-FF8A-0DC0-CD2A-8678CA678BA0}"/>
              </a:ext>
            </a:extLst>
          </p:cNvPr>
          <p:cNvSpPr/>
          <p:nvPr/>
        </p:nvSpPr>
        <p:spPr>
          <a:xfrm>
            <a:off x="1620270" y="3851074"/>
            <a:ext cx="38451" cy="34080"/>
          </a:xfrm>
          <a:custGeom>
            <a:avLst/>
            <a:gdLst/>
            <a:ahLst/>
            <a:cxnLst/>
            <a:rect l="l" t="t" r="r" b="b"/>
            <a:pathLst>
              <a:path w="519" h="460" extrusionOk="0">
                <a:moveTo>
                  <a:pt x="357" y="63"/>
                </a:moveTo>
                <a:lnTo>
                  <a:pt x="449" y="173"/>
                </a:lnTo>
                <a:lnTo>
                  <a:pt x="454" y="308"/>
                </a:lnTo>
                <a:lnTo>
                  <a:pt x="383" y="390"/>
                </a:lnTo>
                <a:lnTo>
                  <a:pt x="331" y="394"/>
                </a:lnTo>
                <a:lnTo>
                  <a:pt x="233" y="380"/>
                </a:lnTo>
                <a:lnTo>
                  <a:pt x="123" y="350"/>
                </a:lnTo>
                <a:lnTo>
                  <a:pt x="69" y="208"/>
                </a:lnTo>
                <a:lnTo>
                  <a:pt x="108" y="133"/>
                </a:lnTo>
                <a:lnTo>
                  <a:pt x="172" y="104"/>
                </a:lnTo>
                <a:lnTo>
                  <a:pt x="294" y="68"/>
                </a:lnTo>
                <a:lnTo>
                  <a:pt x="357" y="63"/>
                </a:lnTo>
                <a:close/>
                <a:moveTo>
                  <a:pt x="370" y="1"/>
                </a:moveTo>
                <a:cubicBezTo>
                  <a:pt x="369" y="1"/>
                  <a:pt x="368" y="1"/>
                  <a:pt x="367" y="1"/>
                </a:cubicBezTo>
                <a:lnTo>
                  <a:pt x="282" y="8"/>
                </a:lnTo>
                <a:lnTo>
                  <a:pt x="148" y="47"/>
                </a:lnTo>
                <a:lnTo>
                  <a:pt x="70" y="81"/>
                </a:lnTo>
                <a:cubicBezTo>
                  <a:pt x="64" y="83"/>
                  <a:pt x="59" y="88"/>
                  <a:pt x="55" y="95"/>
                </a:cubicBezTo>
                <a:lnTo>
                  <a:pt x="4" y="192"/>
                </a:lnTo>
                <a:cubicBezTo>
                  <a:pt x="1" y="201"/>
                  <a:pt x="1" y="209"/>
                  <a:pt x="3" y="219"/>
                </a:cubicBezTo>
                <a:lnTo>
                  <a:pt x="66" y="389"/>
                </a:lnTo>
                <a:cubicBezTo>
                  <a:pt x="70" y="399"/>
                  <a:pt x="79" y="406"/>
                  <a:pt x="89" y="409"/>
                </a:cubicBezTo>
                <a:lnTo>
                  <a:pt x="219" y="443"/>
                </a:lnTo>
                <a:lnTo>
                  <a:pt x="329" y="459"/>
                </a:lnTo>
                <a:lnTo>
                  <a:pt x="401" y="458"/>
                </a:lnTo>
                <a:cubicBezTo>
                  <a:pt x="409" y="457"/>
                  <a:pt x="418" y="453"/>
                  <a:pt x="423" y="447"/>
                </a:cubicBezTo>
                <a:lnTo>
                  <a:pt x="511" y="345"/>
                </a:lnTo>
                <a:cubicBezTo>
                  <a:pt x="516" y="338"/>
                  <a:pt x="518" y="331"/>
                  <a:pt x="518" y="323"/>
                </a:cubicBezTo>
                <a:lnTo>
                  <a:pt x="513" y="162"/>
                </a:lnTo>
                <a:cubicBezTo>
                  <a:pt x="513" y="156"/>
                  <a:pt x="511" y="148"/>
                  <a:pt x="506" y="143"/>
                </a:cubicBezTo>
                <a:lnTo>
                  <a:pt x="394" y="12"/>
                </a:lnTo>
                <a:cubicBezTo>
                  <a:pt x="388" y="6"/>
                  <a:pt x="379" y="1"/>
                  <a:pt x="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056;p51">
            <a:extLst>
              <a:ext uri="{FF2B5EF4-FFF2-40B4-BE49-F238E27FC236}">
                <a16:creationId xmlns:a16="http://schemas.microsoft.com/office/drawing/2014/main" id="{59B33162-CF10-CB1F-CBF1-C1337F1DE8A1}"/>
              </a:ext>
            </a:extLst>
          </p:cNvPr>
          <p:cNvSpPr/>
          <p:nvPr/>
        </p:nvSpPr>
        <p:spPr>
          <a:xfrm>
            <a:off x="2167253" y="3507310"/>
            <a:ext cx="21856" cy="27857"/>
          </a:xfrm>
          <a:custGeom>
            <a:avLst/>
            <a:gdLst/>
            <a:ahLst/>
            <a:cxnLst/>
            <a:rect l="l" t="t" r="r" b="b"/>
            <a:pathLst>
              <a:path w="295" h="376" extrusionOk="0">
                <a:moveTo>
                  <a:pt x="138" y="0"/>
                </a:moveTo>
                <a:lnTo>
                  <a:pt x="110" y="25"/>
                </a:lnTo>
                <a:lnTo>
                  <a:pt x="1" y="104"/>
                </a:lnTo>
                <a:lnTo>
                  <a:pt x="8" y="214"/>
                </a:lnTo>
                <a:lnTo>
                  <a:pt x="12" y="286"/>
                </a:lnTo>
                <a:lnTo>
                  <a:pt x="85" y="375"/>
                </a:lnTo>
                <a:lnTo>
                  <a:pt x="164" y="369"/>
                </a:lnTo>
                <a:lnTo>
                  <a:pt x="268" y="341"/>
                </a:lnTo>
                <a:lnTo>
                  <a:pt x="271" y="340"/>
                </a:lnTo>
                <a:lnTo>
                  <a:pt x="273" y="339"/>
                </a:lnTo>
                <a:lnTo>
                  <a:pt x="294" y="265"/>
                </a:lnTo>
                <a:lnTo>
                  <a:pt x="283" y="99"/>
                </a:lnTo>
                <a:lnTo>
                  <a:pt x="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057;p51">
            <a:extLst>
              <a:ext uri="{FF2B5EF4-FFF2-40B4-BE49-F238E27FC236}">
                <a16:creationId xmlns:a16="http://schemas.microsoft.com/office/drawing/2014/main" id="{C145495C-50B2-EDD8-C30E-698C9FB7ED5F}"/>
              </a:ext>
            </a:extLst>
          </p:cNvPr>
          <p:cNvSpPr/>
          <p:nvPr/>
        </p:nvSpPr>
        <p:spPr>
          <a:xfrm>
            <a:off x="2164734" y="3504865"/>
            <a:ext cx="26819" cy="32672"/>
          </a:xfrm>
          <a:custGeom>
            <a:avLst/>
            <a:gdLst/>
            <a:ahLst/>
            <a:cxnLst/>
            <a:rect l="l" t="t" r="r" b="b"/>
            <a:pathLst>
              <a:path w="362" h="441" extrusionOk="0">
                <a:moveTo>
                  <a:pt x="175" y="75"/>
                </a:moveTo>
                <a:lnTo>
                  <a:pt x="286" y="150"/>
                </a:lnTo>
                <a:lnTo>
                  <a:pt x="296" y="295"/>
                </a:lnTo>
                <a:lnTo>
                  <a:pt x="279" y="347"/>
                </a:lnTo>
                <a:lnTo>
                  <a:pt x="196" y="371"/>
                </a:lnTo>
                <a:lnTo>
                  <a:pt x="134" y="374"/>
                </a:lnTo>
                <a:lnTo>
                  <a:pt x="78" y="305"/>
                </a:lnTo>
                <a:lnTo>
                  <a:pt x="67" y="153"/>
                </a:lnTo>
                <a:lnTo>
                  <a:pt x="165" y="82"/>
                </a:lnTo>
                <a:lnTo>
                  <a:pt x="175" y="75"/>
                </a:lnTo>
                <a:close/>
                <a:moveTo>
                  <a:pt x="173" y="1"/>
                </a:moveTo>
                <a:cubicBezTo>
                  <a:pt x="166" y="1"/>
                  <a:pt x="158" y="3"/>
                  <a:pt x="151" y="8"/>
                </a:cubicBezTo>
                <a:lnTo>
                  <a:pt x="15" y="111"/>
                </a:lnTo>
                <a:cubicBezTo>
                  <a:pt x="6" y="118"/>
                  <a:pt x="0" y="128"/>
                  <a:pt x="2" y="139"/>
                </a:cubicBezTo>
                <a:lnTo>
                  <a:pt x="15" y="321"/>
                </a:lnTo>
                <a:cubicBezTo>
                  <a:pt x="15" y="327"/>
                  <a:pt x="18" y="334"/>
                  <a:pt x="21" y="339"/>
                </a:cubicBezTo>
                <a:lnTo>
                  <a:pt x="93" y="429"/>
                </a:lnTo>
                <a:cubicBezTo>
                  <a:pt x="99" y="436"/>
                  <a:pt x="109" y="440"/>
                  <a:pt x="119" y="440"/>
                </a:cubicBezTo>
                <a:cubicBezTo>
                  <a:pt x="119" y="440"/>
                  <a:pt x="120" y="440"/>
                  <a:pt x="120" y="439"/>
                </a:cubicBezTo>
                <a:lnTo>
                  <a:pt x="207" y="433"/>
                </a:lnTo>
                <a:lnTo>
                  <a:pt x="315" y="404"/>
                </a:lnTo>
                <a:cubicBezTo>
                  <a:pt x="325" y="402"/>
                  <a:pt x="334" y="391"/>
                  <a:pt x="337" y="381"/>
                </a:cubicBezTo>
                <a:lnTo>
                  <a:pt x="360" y="306"/>
                </a:lnTo>
                <a:cubicBezTo>
                  <a:pt x="362" y="303"/>
                  <a:pt x="362" y="299"/>
                  <a:pt x="362" y="295"/>
                </a:cubicBezTo>
                <a:lnTo>
                  <a:pt x="349" y="129"/>
                </a:lnTo>
                <a:cubicBezTo>
                  <a:pt x="348" y="119"/>
                  <a:pt x="343" y="110"/>
                  <a:pt x="336" y="105"/>
                </a:cubicBezTo>
                <a:lnTo>
                  <a:pt x="191" y="6"/>
                </a:lnTo>
                <a:cubicBezTo>
                  <a:pt x="186" y="2"/>
                  <a:pt x="180" y="1"/>
                  <a:pt x="1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058;p51">
            <a:extLst>
              <a:ext uri="{FF2B5EF4-FFF2-40B4-BE49-F238E27FC236}">
                <a16:creationId xmlns:a16="http://schemas.microsoft.com/office/drawing/2014/main" id="{644DDCF0-0EF8-A919-D94F-ED98D00CC534}"/>
              </a:ext>
            </a:extLst>
          </p:cNvPr>
          <p:cNvSpPr/>
          <p:nvPr/>
        </p:nvSpPr>
        <p:spPr>
          <a:xfrm>
            <a:off x="3127640" y="4413766"/>
            <a:ext cx="227964" cy="80754"/>
          </a:xfrm>
          <a:custGeom>
            <a:avLst/>
            <a:gdLst/>
            <a:ahLst/>
            <a:cxnLst/>
            <a:rect l="l" t="t" r="r" b="b"/>
            <a:pathLst>
              <a:path w="3077" h="1090" extrusionOk="0">
                <a:moveTo>
                  <a:pt x="252" y="0"/>
                </a:moveTo>
                <a:lnTo>
                  <a:pt x="12" y="114"/>
                </a:lnTo>
                <a:lnTo>
                  <a:pt x="8" y="349"/>
                </a:lnTo>
                <a:lnTo>
                  <a:pt x="1" y="703"/>
                </a:lnTo>
                <a:lnTo>
                  <a:pt x="471" y="714"/>
                </a:lnTo>
                <a:lnTo>
                  <a:pt x="1065" y="609"/>
                </a:lnTo>
                <a:lnTo>
                  <a:pt x="1533" y="736"/>
                </a:lnTo>
                <a:lnTo>
                  <a:pt x="1527" y="1090"/>
                </a:lnTo>
                <a:lnTo>
                  <a:pt x="2360" y="754"/>
                </a:lnTo>
                <a:lnTo>
                  <a:pt x="3068" y="770"/>
                </a:lnTo>
                <a:lnTo>
                  <a:pt x="3076" y="416"/>
                </a:lnTo>
                <a:lnTo>
                  <a:pt x="3076" y="416"/>
                </a:lnTo>
                <a:lnTo>
                  <a:pt x="2719" y="525"/>
                </a:lnTo>
                <a:lnTo>
                  <a:pt x="2489" y="285"/>
                </a:lnTo>
                <a:lnTo>
                  <a:pt x="2250" y="397"/>
                </a:lnTo>
                <a:lnTo>
                  <a:pt x="1660" y="385"/>
                </a:lnTo>
                <a:lnTo>
                  <a:pt x="1662" y="267"/>
                </a:lnTo>
                <a:lnTo>
                  <a:pt x="1427" y="262"/>
                </a:lnTo>
                <a:lnTo>
                  <a:pt x="1070" y="373"/>
                </a:lnTo>
                <a:lnTo>
                  <a:pt x="716" y="365"/>
                </a:lnTo>
                <a:lnTo>
                  <a:pt x="720" y="130"/>
                </a:lnTo>
                <a:lnTo>
                  <a:pt x="604" y="126"/>
                </a:lnTo>
                <a:lnTo>
                  <a:pt x="600" y="244"/>
                </a:lnTo>
                <a:lnTo>
                  <a:pt x="364" y="239"/>
                </a:lnTo>
                <a:lnTo>
                  <a:pt x="2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059;p51">
            <a:extLst>
              <a:ext uri="{FF2B5EF4-FFF2-40B4-BE49-F238E27FC236}">
                <a16:creationId xmlns:a16="http://schemas.microsoft.com/office/drawing/2014/main" id="{BC7E0433-359F-F97E-2031-DD6C9BE88B90}"/>
              </a:ext>
            </a:extLst>
          </p:cNvPr>
          <p:cNvSpPr/>
          <p:nvPr/>
        </p:nvSpPr>
        <p:spPr>
          <a:xfrm>
            <a:off x="3125120" y="4411322"/>
            <a:ext cx="232853" cy="85644"/>
          </a:xfrm>
          <a:custGeom>
            <a:avLst/>
            <a:gdLst/>
            <a:ahLst/>
            <a:cxnLst/>
            <a:rect l="l" t="t" r="r" b="b"/>
            <a:pathLst>
              <a:path w="3143" h="1156" extrusionOk="0">
                <a:moveTo>
                  <a:pt x="269" y="76"/>
                </a:moveTo>
                <a:lnTo>
                  <a:pt x="368" y="286"/>
                </a:lnTo>
                <a:cubicBezTo>
                  <a:pt x="373" y="297"/>
                  <a:pt x="385" y="304"/>
                  <a:pt x="396" y="304"/>
                </a:cubicBezTo>
                <a:lnTo>
                  <a:pt x="631" y="309"/>
                </a:lnTo>
                <a:cubicBezTo>
                  <a:pt x="641" y="309"/>
                  <a:pt x="649" y="307"/>
                  <a:pt x="655" y="300"/>
                </a:cubicBezTo>
                <a:cubicBezTo>
                  <a:pt x="662" y="294"/>
                  <a:pt x="666" y="285"/>
                  <a:pt x="666" y="277"/>
                </a:cubicBezTo>
                <a:lnTo>
                  <a:pt x="667" y="191"/>
                </a:lnTo>
                <a:lnTo>
                  <a:pt x="720" y="193"/>
                </a:lnTo>
                <a:lnTo>
                  <a:pt x="717" y="396"/>
                </a:lnTo>
                <a:cubicBezTo>
                  <a:pt x="717" y="404"/>
                  <a:pt x="719" y="412"/>
                  <a:pt x="725" y="419"/>
                </a:cubicBezTo>
                <a:cubicBezTo>
                  <a:pt x="732" y="425"/>
                  <a:pt x="740" y="429"/>
                  <a:pt x="749" y="429"/>
                </a:cubicBezTo>
                <a:lnTo>
                  <a:pt x="1103" y="437"/>
                </a:lnTo>
                <a:cubicBezTo>
                  <a:pt x="1107" y="437"/>
                  <a:pt x="1109" y="437"/>
                  <a:pt x="1113" y="435"/>
                </a:cubicBezTo>
                <a:lnTo>
                  <a:pt x="1464" y="326"/>
                </a:lnTo>
                <a:lnTo>
                  <a:pt x="1662" y="330"/>
                </a:lnTo>
                <a:lnTo>
                  <a:pt x="1661" y="417"/>
                </a:lnTo>
                <a:cubicBezTo>
                  <a:pt x="1661" y="434"/>
                  <a:pt x="1676" y="450"/>
                  <a:pt x="1693" y="450"/>
                </a:cubicBezTo>
                <a:lnTo>
                  <a:pt x="2284" y="463"/>
                </a:lnTo>
                <a:cubicBezTo>
                  <a:pt x="2287" y="463"/>
                  <a:pt x="2292" y="463"/>
                  <a:pt x="2297" y="460"/>
                </a:cubicBezTo>
                <a:lnTo>
                  <a:pt x="2515" y="357"/>
                </a:lnTo>
                <a:lnTo>
                  <a:pt x="2729" y="581"/>
                </a:lnTo>
                <a:cubicBezTo>
                  <a:pt x="2736" y="588"/>
                  <a:pt x="2745" y="592"/>
                  <a:pt x="2754" y="592"/>
                </a:cubicBezTo>
                <a:cubicBezTo>
                  <a:pt x="2758" y="592"/>
                  <a:pt x="2761" y="592"/>
                  <a:pt x="2764" y="591"/>
                </a:cubicBezTo>
                <a:lnTo>
                  <a:pt x="3077" y="493"/>
                </a:lnTo>
                <a:lnTo>
                  <a:pt x="3077" y="493"/>
                </a:lnTo>
                <a:lnTo>
                  <a:pt x="3071" y="769"/>
                </a:lnTo>
                <a:lnTo>
                  <a:pt x="2395" y="755"/>
                </a:lnTo>
                <a:cubicBezTo>
                  <a:pt x="2392" y="755"/>
                  <a:pt x="2387" y="756"/>
                  <a:pt x="2383" y="757"/>
                </a:cubicBezTo>
                <a:lnTo>
                  <a:pt x="1595" y="1075"/>
                </a:lnTo>
                <a:lnTo>
                  <a:pt x="1602" y="771"/>
                </a:lnTo>
                <a:cubicBezTo>
                  <a:pt x="1603" y="755"/>
                  <a:pt x="1592" y="741"/>
                  <a:pt x="1578" y="737"/>
                </a:cubicBezTo>
                <a:lnTo>
                  <a:pt x="1108" y="610"/>
                </a:lnTo>
                <a:cubicBezTo>
                  <a:pt x="1104" y="609"/>
                  <a:pt x="1102" y="609"/>
                  <a:pt x="1099" y="609"/>
                </a:cubicBezTo>
                <a:lnTo>
                  <a:pt x="1092" y="609"/>
                </a:lnTo>
                <a:lnTo>
                  <a:pt x="505" y="714"/>
                </a:lnTo>
                <a:lnTo>
                  <a:pt x="66" y="705"/>
                </a:lnTo>
                <a:lnTo>
                  <a:pt x="77" y="168"/>
                </a:lnTo>
                <a:lnTo>
                  <a:pt x="269" y="76"/>
                </a:lnTo>
                <a:close/>
                <a:moveTo>
                  <a:pt x="284" y="1"/>
                </a:moveTo>
                <a:cubicBezTo>
                  <a:pt x="279" y="1"/>
                  <a:pt x="275" y="2"/>
                  <a:pt x="270" y="3"/>
                </a:cubicBezTo>
                <a:lnTo>
                  <a:pt x="32" y="117"/>
                </a:lnTo>
                <a:cubicBezTo>
                  <a:pt x="21" y="122"/>
                  <a:pt x="14" y="133"/>
                  <a:pt x="14" y="146"/>
                </a:cubicBezTo>
                <a:lnTo>
                  <a:pt x="0" y="735"/>
                </a:lnTo>
                <a:cubicBezTo>
                  <a:pt x="0" y="753"/>
                  <a:pt x="15" y="769"/>
                  <a:pt x="34" y="769"/>
                </a:cubicBezTo>
                <a:lnTo>
                  <a:pt x="513" y="778"/>
                </a:lnTo>
                <a:lnTo>
                  <a:pt x="1098" y="674"/>
                </a:lnTo>
                <a:lnTo>
                  <a:pt x="1535" y="794"/>
                </a:lnTo>
                <a:lnTo>
                  <a:pt x="1529" y="1123"/>
                </a:lnTo>
                <a:cubicBezTo>
                  <a:pt x="1529" y="1133"/>
                  <a:pt x="1534" y="1143"/>
                  <a:pt x="1543" y="1151"/>
                </a:cubicBezTo>
                <a:cubicBezTo>
                  <a:pt x="1549" y="1154"/>
                  <a:pt x="1555" y="1156"/>
                  <a:pt x="1561" y="1156"/>
                </a:cubicBezTo>
                <a:cubicBezTo>
                  <a:pt x="1565" y="1156"/>
                  <a:pt x="1569" y="1156"/>
                  <a:pt x="1572" y="1153"/>
                </a:cubicBezTo>
                <a:lnTo>
                  <a:pt x="2399" y="820"/>
                </a:lnTo>
                <a:lnTo>
                  <a:pt x="3101" y="834"/>
                </a:lnTo>
                <a:lnTo>
                  <a:pt x="3102" y="834"/>
                </a:lnTo>
                <a:cubicBezTo>
                  <a:pt x="3120" y="834"/>
                  <a:pt x="3134" y="820"/>
                  <a:pt x="3134" y="802"/>
                </a:cubicBezTo>
                <a:lnTo>
                  <a:pt x="3143" y="448"/>
                </a:lnTo>
                <a:cubicBezTo>
                  <a:pt x="3143" y="437"/>
                  <a:pt x="3138" y="428"/>
                  <a:pt x="3129" y="422"/>
                </a:cubicBezTo>
                <a:cubicBezTo>
                  <a:pt x="3124" y="417"/>
                  <a:pt x="3118" y="415"/>
                  <a:pt x="3112" y="415"/>
                </a:cubicBezTo>
                <a:cubicBezTo>
                  <a:pt x="3108" y="415"/>
                  <a:pt x="3105" y="416"/>
                  <a:pt x="3101" y="417"/>
                </a:cubicBezTo>
                <a:lnTo>
                  <a:pt x="2764" y="521"/>
                </a:lnTo>
                <a:lnTo>
                  <a:pt x="2546" y="294"/>
                </a:lnTo>
                <a:cubicBezTo>
                  <a:pt x="2540" y="287"/>
                  <a:pt x="2531" y="284"/>
                  <a:pt x="2523" y="284"/>
                </a:cubicBezTo>
                <a:cubicBezTo>
                  <a:pt x="2518" y="284"/>
                  <a:pt x="2513" y="285"/>
                  <a:pt x="2509" y="288"/>
                </a:cubicBezTo>
                <a:lnTo>
                  <a:pt x="2276" y="397"/>
                </a:lnTo>
                <a:lnTo>
                  <a:pt x="1728" y="385"/>
                </a:lnTo>
                <a:lnTo>
                  <a:pt x="1729" y="299"/>
                </a:lnTo>
                <a:cubicBezTo>
                  <a:pt x="1729" y="281"/>
                  <a:pt x="1714" y="266"/>
                  <a:pt x="1696" y="266"/>
                </a:cubicBezTo>
                <a:lnTo>
                  <a:pt x="1461" y="260"/>
                </a:lnTo>
                <a:cubicBezTo>
                  <a:pt x="1457" y="260"/>
                  <a:pt x="1454" y="260"/>
                  <a:pt x="1451" y="261"/>
                </a:cubicBezTo>
                <a:lnTo>
                  <a:pt x="1099" y="371"/>
                </a:lnTo>
                <a:lnTo>
                  <a:pt x="782" y="365"/>
                </a:lnTo>
                <a:lnTo>
                  <a:pt x="786" y="162"/>
                </a:lnTo>
                <a:cubicBezTo>
                  <a:pt x="786" y="143"/>
                  <a:pt x="772" y="127"/>
                  <a:pt x="754" y="127"/>
                </a:cubicBezTo>
                <a:lnTo>
                  <a:pt x="636" y="125"/>
                </a:lnTo>
                <a:cubicBezTo>
                  <a:pt x="628" y="127"/>
                  <a:pt x="619" y="127"/>
                  <a:pt x="613" y="133"/>
                </a:cubicBezTo>
                <a:cubicBezTo>
                  <a:pt x="605" y="141"/>
                  <a:pt x="602" y="148"/>
                  <a:pt x="602" y="157"/>
                </a:cubicBezTo>
                <a:lnTo>
                  <a:pt x="600" y="243"/>
                </a:lnTo>
                <a:lnTo>
                  <a:pt x="417" y="240"/>
                </a:lnTo>
                <a:lnTo>
                  <a:pt x="313" y="19"/>
                </a:lnTo>
                <a:cubicBezTo>
                  <a:pt x="309" y="12"/>
                  <a:pt x="302" y="5"/>
                  <a:pt x="295" y="2"/>
                </a:cubicBezTo>
                <a:cubicBezTo>
                  <a:pt x="291" y="1"/>
                  <a:pt x="288" y="1"/>
                  <a:pt x="2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060;p51">
            <a:extLst>
              <a:ext uri="{FF2B5EF4-FFF2-40B4-BE49-F238E27FC236}">
                <a16:creationId xmlns:a16="http://schemas.microsoft.com/office/drawing/2014/main" id="{32C568AE-52EA-74FC-DCE0-85389693A0C3}"/>
              </a:ext>
            </a:extLst>
          </p:cNvPr>
          <p:cNvSpPr/>
          <p:nvPr/>
        </p:nvSpPr>
        <p:spPr>
          <a:xfrm>
            <a:off x="2480122" y="4469628"/>
            <a:ext cx="26300" cy="18077"/>
          </a:xfrm>
          <a:custGeom>
            <a:avLst/>
            <a:gdLst/>
            <a:ahLst/>
            <a:cxnLst/>
            <a:rect l="l" t="t" r="r" b="b"/>
            <a:pathLst>
              <a:path w="355" h="244" extrusionOk="0">
                <a:moveTo>
                  <a:pt x="2" y="0"/>
                </a:moveTo>
                <a:lnTo>
                  <a:pt x="1" y="119"/>
                </a:lnTo>
                <a:lnTo>
                  <a:pt x="115" y="239"/>
                </a:lnTo>
                <a:lnTo>
                  <a:pt x="353" y="244"/>
                </a:lnTo>
                <a:lnTo>
                  <a:pt x="355" y="125"/>
                </a:lnTo>
                <a:lnTo>
                  <a:pt x="121" y="2"/>
                </a:lnTo>
                <a:lnTo>
                  <a:pt x="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061;p51">
            <a:extLst>
              <a:ext uri="{FF2B5EF4-FFF2-40B4-BE49-F238E27FC236}">
                <a16:creationId xmlns:a16="http://schemas.microsoft.com/office/drawing/2014/main" id="{E11FFEA2-77EC-8716-EB1C-788571068A0C}"/>
              </a:ext>
            </a:extLst>
          </p:cNvPr>
          <p:cNvSpPr/>
          <p:nvPr/>
        </p:nvSpPr>
        <p:spPr>
          <a:xfrm>
            <a:off x="2477676" y="4466962"/>
            <a:ext cx="31190" cy="23190"/>
          </a:xfrm>
          <a:custGeom>
            <a:avLst/>
            <a:gdLst/>
            <a:ahLst/>
            <a:cxnLst/>
            <a:rect l="l" t="t" r="r" b="b"/>
            <a:pathLst>
              <a:path w="421" h="313" extrusionOk="0">
                <a:moveTo>
                  <a:pt x="68" y="69"/>
                </a:moveTo>
                <a:lnTo>
                  <a:pt x="146" y="70"/>
                </a:lnTo>
                <a:lnTo>
                  <a:pt x="355" y="181"/>
                </a:lnTo>
                <a:lnTo>
                  <a:pt x="352" y="246"/>
                </a:lnTo>
                <a:lnTo>
                  <a:pt x="163" y="241"/>
                </a:lnTo>
                <a:lnTo>
                  <a:pt x="66" y="140"/>
                </a:lnTo>
                <a:lnTo>
                  <a:pt x="68" y="69"/>
                </a:lnTo>
                <a:close/>
                <a:moveTo>
                  <a:pt x="35" y="1"/>
                </a:moveTo>
                <a:cubicBezTo>
                  <a:pt x="13" y="1"/>
                  <a:pt x="3" y="16"/>
                  <a:pt x="3" y="33"/>
                </a:cubicBezTo>
                <a:lnTo>
                  <a:pt x="1" y="152"/>
                </a:lnTo>
                <a:cubicBezTo>
                  <a:pt x="1" y="161"/>
                  <a:pt x="3" y="169"/>
                  <a:pt x="9" y="176"/>
                </a:cubicBezTo>
                <a:lnTo>
                  <a:pt x="126" y="297"/>
                </a:lnTo>
                <a:cubicBezTo>
                  <a:pt x="132" y="303"/>
                  <a:pt x="139" y="307"/>
                  <a:pt x="148" y="307"/>
                </a:cubicBezTo>
                <a:lnTo>
                  <a:pt x="386" y="312"/>
                </a:lnTo>
                <a:cubicBezTo>
                  <a:pt x="402" y="312"/>
                  <a:pt x="417" y="298"/>
                  <a:pt x="417" y="280"/>
                </a:cubicBezTo>
                <a:lnTo>
                  <a:pt x="419" y="161"/>
                </a:lnTo>
                <a:cubicBezTo>
                  <a:pt x="420" y="148"/>
                  <a:pt x="413" y="136"/>
                  <a:pt x="402" y="131"/>
                </a:cubicBezTo>
                <a:lnTo>
                  <a:pt x="169" y="7"/>
                </a:lnTo>
                <a:cubicBezTo>
                  <a:pt x="165" y="5"/>
                  <a:pt x="160" y="3"/>
                  <a:pt x="155" y="3"/>
                </a:cubicBezTo>
                <a:lnTo>
                  <a:pt x="37" y="1"/>
                </a:lnTo>
                <a:cubicBezTo>
                  <a:pt x="36" y="1"/>
                  <a:pt x="36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062;p51">
            <a:extLst>
              <a:ext uri="{FF2B5EF4-FFF2-40B4-BE49-F238E27FC236}">
                <a16:creationId xmlns:a16="http://schemas.microsoft.com/office/drawing/2014/main" id="{39D811A7-9775-84D3-C826-E38431FE7712}"/>
              </a:ext>
            </a:extLst>
          </p:cNvPr>
          <p:cNvSpPr/>
          <p:nvPr/>
        </p:nvSpPr>
        <p:spPr>
          <a:xfrm>
            <a:off x="2462933" y="4460146"/>
            <a:ext cx="9039" cy="9039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3" y="0"/>
                </a:moveTo>
                <a:lnTo>
                  <a:pt x="1" y="119"/>
                </a:lnTo>
                <a:lnTo>
                  <a:pt x="119" y="121"/>
                </a:lnTo>
                <a:lnTo>
                  <a:pt x="121" y="2"/>
                </a:lnTo>
                <a:lnTo>
                  <a:pt x="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063;p51">
            <a:extLst>
              <a:ext uri="{FF2B5EF4-FFF2-40B4-BE49-F238E27FC236}">
                <a16:creationId xmlns:a16="http://schemas.microsoft.com/office/drawing/2014/main" id="{019125B4-D5F3-8E84-A3C4-E58E31B61856}"/>
              </a:ext>
            </a:extLst>
          </p:cNvPr>
          <p:cNvSpPr/>
          <p:nvPr/>
        </p:nvSpPr>
        <p:spPr>
          <a:xfrm>
            <a:off x="2460414" y="4457997"/>
            <a:ext cx="13928" cy="13928"/>
          </a:xfrm>
          <a:custGeom>
            <a:avLst/>
            <a:gdLst/>
            <a:ahLst/>
            <a:cxnLst/>
            <a:rect l="l" t="t" r="r" b="b"/>
            <a:pathLst>
              <a:path w="188" h="188" extrusionOk="0">
                <a:moveTo>
                  <a:pt x="68" y="68"/>
                </a:moveTo>
                <a:lnTo>
                  <a:pt x="121" y="69"/>
                </a:lnTo>
                <a:lnTo>
                  <a:pt x="120" y="122"/>
                </a:lnTo>
                <a:lnTo>
                  <a:pt x="67" y="121"/>
                </a:lnTo>
                <a:lnTo>
                  <a:pt x="68" y="68"/>
                </a:lnTo>
                <a:close/>
                <a:moveTo>
                  <a:pt x="37" y="0"/>
                </a:moveTo>
                <a:cubicBezTo>
                  <a:pt x="28" y="0"/>
                  <a:pt x="20" y="2"/>
                  <a:pt x="13" y="8"/>
                </a:cubicBezTo>
                <a:cubicBezTo>
                  <a:pt x="7" y="16"/>
                  <a:pt x="2" y="23"/>
                  <a:pt x="2" y="32"/>
                </a:cubicBezTo>
                <a:lnTo>
                  <a:pt x="0" y="151"/>
                </a:lnTo>
                <a:cubicBezTo>
                  <a:pt x="0" y="169"/>
                  <a:pt x="15" y="184"/>
                  <a:pt x="33" y="184"/>
                </a:cubicBezTo>
                <a:lnTo>
                  <a:pt x="151" y="187"/>
                </a:lnTo>
                <a:cubicBezTo>
                  <a:pt x="159" y="187"/>
                  <a:pt x="167" y="184"/>
                  <a:pt x="174" y="178"/>
                </a:cubicBezTo>
                <a:cubicBezTo>
                  <a:pt x="182" y="172"/>
                  <a:pt x="185" y="164"/>
                  <a:pt x="185" y="154"/>
                </a:cubicBezTo>
                <a:lnTo>
                  <a:pt x="188" y="37"/>
                </a:lnTo>
                <a:cubicBezTo>
                  <a:pt x="188" y="18"/>
                  <a:pt x="173" y="2"/>
                  <a:pt x="155" y="2"/>
                </a:cubicBez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064;p51">
            <a:extLst>
              <a:ext uri="{FF2B5EF4-FFF2-40B4-BE49-F238E27FC236}">
                <a16:creationId xmlns:a16="http://schemas.microsoft.com/office/drawing/2014/main" id="{88D5DF11-3615-F556-A6F2-743DB910CDA9}"/>
              </a:ext>
            </a:extLst>
          </p:cNvPr>
          <p:cNvSpPr/>
          <p:nvPr/>
        </p:nvSpPr>
        <p:spPr>
          <a:xfrm>
            <a:off x="3722482" y="4360053"/>
            <a:ext cx="185883" cy="137579"/>
          </a:xfrm>
          <a:custGeom>
            <a:avLst/>
            <a:gdLst/>
            <a:ahLst/>
            <a:cxnLst/>
            <a:rect l="l" t="t" r="r" b="b"/>
            <a:pathLst>
              <a:path w="2509" h="1857" extrusionOk="0">
                <a:moveTo>
                  <a:pt x="2509" y="1"/>
                </a:moveTo>
                <a:lnTo>
                  <a:pt x="2509" y="1"/>
                </a:lnTo>
                <a:cubicBezTo>
                  <a:pt x="2509" y="1"/>
                  <a:pt x="2152" y="111"/>
                  <a:pt x="1911" y="341"/>
                </a:cubicBezTo>
                <a:cubicBezTo>
                  <a:pt x="1671" y="572"/>
                  <a:pt x="1075" y="796"/>
                  <a:pt x="1075" y="796"/>
                </a:cubicBezTo>
                <a:lnTo>
                  <a:pt x="603" y="786"/>
                </a:lnTo>
                <a:lnTo>
                  <a:pt x="595" y="1140"/>
                </a:lnTo>
                <a:lnTo>
                  <a:pt x="360" y="1135"/>
                </a:lnTo>
                <a:lnTo>
                  <a:pt x="360" y="1135"/>
                </a:lnTo>
                <a:cubicBezTo>
                  <a:pt x="360" y="1135"/>
                  <a:pt x="475" y="1255"/>
                  <a:pt x="354" y="1370"/>
                </a:cubicBezTo>
                <a:cubicBezTo>
                  <a:pt x="316" y="1407"/>
                  <a:pt x="266" y="1419"/>
                  <a:pt x="216" y="1419"/>
                </a:cubicBezTo>
                <a:cubicBezTo>
                  <a:pt x="109" y="1419"/>
                  <a:pt x="0" y="1362"/>
                  <a:pt x="0" y="1362"/>
                </a:cubicBezTo>
                <a:lnTo>
                  <a:pt x="0" y="1362"/>
                </a:lnTo>
                <a:cubicBezTo>
                  <a:pt x="113" y="1725"/>
                  <a:pt x="292" y="1814"/>
                  <a:pt x="441" y="1814"/>
                </a:cubicBezTo>
                <a:cubicBezTo>
                  <a:pt x="585" y="1814"/>
                  <a:pt x="700" y="1731"/>
                  <a:pt x="700" y="1731"/>
                </a:cubicBezTo>
                <a:lnTo>
                  <a:pt x="1052" y="1856"/>
                </a:lnTo>
                <a:lnTo>
                  <a:pt x="1533" y="1395"/>
                </a:lnTo>
                <a:lnTo>
                  <a:pt x="1538" y="1159"/>
                </a:lnTo>
                <a:lnTo>
                  <a:pt x="2131" y="1053"/>
                </a:lnTo>
                <a:cubicBezTo>
                  <a:pt x="2131" y="1053"/>
                  <a:pt x="1895" y="1048"/>
                  <a:pt x="1782" y="810"/>
                </a:cubicBezTo>
                <a:cubicBezTo>
                  <a:pt x="1671" y="573"/>
                  <a:pt x="2030" y="344"/>
                  <a:pt x="2030" y="344"/>
                </a:cubicBezTo>
                <a:lnTo>
                  <a:pt x="2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065;p51">
            <a:extLst>
              <a:ext uri="{FF2B5EF4-FFF2-40B4-BE49-F238E27FC236}">
                <a16:creationId xmlns:a16="http://schemas.microsoft.com/office/drawing/2014/main" id="{57E80773-3C1C-051A-BB01-B0A3B9FAA964}"/>
              </a:ext>
            </a:extLst>
          </p:cNvPr>
          <p:cNvSpPr/>
          <p:nvPr/>
        </p:nvSpPr>
        <p:spPr>
          <a:xfrm>
            <a:off x="3719890" y="4357683"/>
            <a:ext cx="191217" cy="142469"/>
          </a:xfrm>
          <a:custGeom>
            <a:avLst/>
            <a:gdLst/>
            <a:ahLst/>
            <a:cxnLst/>
            <a:rect l="l" t="t" r="r" b="b"/>
            <a:pathLst>
              <a:path w="2581" h="1923" extrusionOk="0">
                <a:moveTo>
                  <a:pt x="2285" y="179"/>
                </a:moveTo>
                <a:lnTo>
                  <a:pt x="2048" y="349"/>
                </a:lnTo>
                <a:cubicBezTo>
                  <a:pt x="2023" y="365"/>
                  <a:pt x="1668" y="599"/>
                  <a:pt x="1790" y="856"/>
                </a:cubicBezTo>
                <a:cubicBezTo>
                  <a:pt x="1848" y="980"/>
                  <a:pt x="1939" y="1045"/>
                  <a:pt x="2015" y="1080"/>
                </a:cubicBezTo>
                <a:lnTo>
                  <a:pt x="1570" y="1159"/>
                </a:lnTo>
                <a:cubicBezTo>
                  <a:pt x="1555" y="1162"/>
                  <a:pt x="1543" y="1175"/>
                  <a:pt x="1543" y="1191"/>
                </a:cubicBezTo>
                <a:lnTo>
                  <a:pt x="1538" y="1413"/>
                </a:lnTo>
                <a:lnTo>
                  <a:pt x="1080" y="1852"/>
                </a:lnTo>
                <a:lnTo>
                  <a:pt x="747" y="1734"/>
                </a:lnTo>
                <a:cubicBezTo>
                  <a:pt x="743" y="1732"/>
                  <a:pt x="739" y="1732"/>
                  <a:pt x="736" y="1732"/>
                </a:cubicBezTo>
                <a:cubicBezTo>
                  <a:pt x="729" y="1732"/>
                  <a:pt x="723" y="1734"/>
                  <a:pt x="718" y="1739"/>
                </a:cubicBezTo>
                <a:cubicBezTo>
                  <a:pt x="718" y="1740"/>
                  <a:pt x="610" y="1816"/>
                  <a:pt x="479" y="1816"/>
                </a:cubicBezTo>
                <a:cubicBezTo>
                  <a:pt x="446" y="1816"/>
                  <a:pt x="412" y="1812"/>
                  <a:pt x="378" y="1800"/>
                </a:cubicBezTo>
                <a:cubicBezTo>
                  <a:pt x="257" y="1760"/>
                  <a:pt x="160" y="1644"/>
                  <a:pt x="92" y="1455"/>
                </a:cubicBezTo>
                <a:lnTo>
                  <a:pt x="92" y="1455"/>
                </a:lnTo>
                <a:cubicBezTo>
                  <a:pt x="135" y="1470"/>
                  <a:pt x="194" y="1486"/>
                  <a:pt x="253" y="1486"/>
                </a:cubicBezTo>
                <a:cubicBezTo>
                  <a:pt x="311" y="1486"/>
                  <a:pt x="369" y="1471"/>
                  <a:pt x="414" y="1428"/>
                </a:cubicBezTo>
                <a:cubicBezTo>
                  <a:pt x="497" y="1350"/>
                  <a:pt x="487" y="1263"/>
                  <a:pt x="458" y="1203"/>
                </a:cubicBezTo>
                <a:lnTo>
                  <a:pt x="458" y="1203"/>
                </a:lnTo>
                <a:lnTo>
                  <a:pt x="632" y="1206"/>
                </a:lnTo>
                <a:lnTo>
                  <a:pt x="633" y="1206"/>
                </a:lnTo>
                <a:cubicBezTo>
                  <a:pt x="651" y="1206"/>
                  <a:pt x="665" y="1193"/>
                  <a:pt x="665" y="1174"/>
                </a:cubicBezTo>
                <a:lnTo>
                  <a:pt x="672" y="852"/>
                </a:lnTo>
                <a:lnTo>
                  <a:pt x="1112" y="862"/>
                </a:lnTo>
                <a:cubicBezTo>
                  <a:pt x="1114" y="862"/>
                  <a:pt x="1119" y="861"/>
                  <a:pt x="1123" y="860"/>
                </a:cubicBezTo>
                <a:cubicBezTo>
                  <a:pt x="1148" y="849"/>
                  <a:pt x="1727" y="630"/>
                  <a:pt x="1971" y="397"/>
                </a:cubicBezTo>
                <a:cubicBezTo>
                  <a:pt x="2067" y="305"/>
                  <a:pt x="2183" y="232"/>
                  <a:pt x="2285" y="179"/>
                </a:cubicBezTo>
                <a:close/>
                <a:moveTo>
                  <a:pt x="2543" y="0"/>
                </a:moveTo>
                <a:cubicBezTo>
                  <a:pt x="2540" y="0"/>
                  <a:pt x="2536" y="1"/>
                  <a:pt x="2533" y="2"/>
                </a:cubicBezTo>
                <a:cubicBezTo>
                  <a:pt x="2519" y="6"/>
                  <a:pt x="2166" y="116"/>
                  <a:pt x="1922" y="350"/>
                </a:cubicBezTo>
                <a:cubicBezTo>
                  <a:pt x="1702" y="561"/>
                  <a:pt x="1166" y="772"/>
                  <a:pt x="1104" y="795"/>
                </a:cubicBezTo>
                <a:lnTo>
                  <a:pt x="638" y="785"/>
                </a:lnTo>
                <a:cubicBezTo>
                  <a:pt x="620" y="788"/>
                  <a:pt x="604" y="799"/>
                  <a:pt x="604" y="818"/>
                </a:cubicBezTo>
                <a:lnTo>
                  <a:pt x="598" y="1139"/>
                </a:lnTo>
                <a:lnTo>
                  <a:pt x="395" y="1135"/>
                </a:lnTo>
                <a:cubicBezTo>
                  <a:pt x="393" y="1135"/>
                  <a:pt x="391" y="1135"/>
                  <a:pt x="389" y="1135"/>
                </a:cubicBezTo>
                <a:cubicBezTo>
                  <a:pt x="378" y="1135"/>
                  <a:pt x="369" y="1144"/>
                  <a:pt x="364" y="1154"/>
                </a:cubicBezTo>
                <a:cubicBezTo>
                  <a:pt x="359" y="1166"/>
                  <a:pt x="362" y="1180"/>
                  <a:pt x="372" y="1190"/>
                </a:cubicBezTo>
                <a:cubicBezTo>
                  <a:pt x="380" y="1200"/>
                  <a:pt x="461" y="1290"/>
                  <a:pt x="368" y="1380"/>
                </a:cubicBezTo>
                <a:cubicBezTo>
                  <a:pt x="336" y="1410"/>
                  <a:pt x="295" y="1420"/>
                  <a:pt x="252" y="1420"/>
                </a:cubicBezTo>
                <a:cubicBezTo>
                  <a:pt x="156" y="1420"/>
                  <a:pt x="53" y="1367"/>
                  <a:pt x="51" y="1367"/>
                </a:cubicBezTo>
                <a:cubicBezTo>
                  <a:pt x="46" y="1364"/>
                  <a:pt x="41" y="1363"/>
                  <a:pt x="36" y="1363"/>
                </a:cubicBezTo>
                <a:cubicBezTo>
                  <a:pt x="29" y="1363"/>
                  <a:pt x="21" y="1366"/>
                  <a:pt x="15" y="1371"/>
                </a:cubicBezTo>
                <a:cubicBezTo>
                  <a:pt x="4" y="1380"/>
                  <a:pt x="0" y="1393"/>
                  <a:pt x="4" y="1406"/>
                </a:cubicBezTo>
                <a:cubicBezTo>
                  <a:pt x="82" y="1656"/>
                  <a:pt x="201" y="1809"/>
                  <a:pt x="356" y="1861"/>
                </a:cubicBezTo>
                <a:cubicBezTo>
                  <a:pt x="398" y="1875"/>
                  <a:pt x="439" y="1881"/>
                  <a:pt x="478" y="1881"/>
                </a:cubicBezTo>
                <a:cubicBezTo>
                  <a:pt x="601" y="1881"/>
                  <a:pt x="704" y="1825"/>
                  <a:pt x="741" y="1802"/>
                </a:cubicBezTo>
                <a:lnTo>
                  <a:pt x="1077" y="1920"/>
                </a:lnTo>
                <a:cubicBezTo>
                  <a:pt x="1080" y="1923"/>
                  <a:pt x="1083" y="1923"/>
                  <a:pt x="1087" y="1923"/>
                </a:cubicBezTo>
                <a:cubicBezTo>
                  <a:pt x="1096" y="1923"/>
                  <a:pt x="1104" y="1919"/>
                  <a:pt x="1109" y="1914"/>
                </a:cubicBezTo>
                <a:lnTo>
                  <a:pt x="1591" y="1453"/>
                </a:lnTo>
                <a:cubicBezTo>
                  <a:pt x="1597" y="1446"/>
                  <a:pt x="1601" y="1438"/>
                  <a:pt x="1601" y="1429"/>
                </a:cubicBezTo>
                <a:lnTo>
                  <a:pt x="1605" y="1220"/>
                </a:lnTo>
                <a:lnTo>
                  <a:pt x="2171" y="1120"/>
                </a:lnTo>
                <a:cubicBezTo>
                  <a:pt x="2189" y="1116"/>
                  <a:pt x="2200" y="1101"/>
                  <a:pt x="2198" y="1084"/>
                </a:cubicBezTo>
                <a:cubicBezTo>
                  <a:pt x="2197" y="1068"/>
                  <a:pt x="2184" y="1054"/>
                  <a:pt x="2168" y="1054"/>
                </a:cubicBezTo>
                <a:cubicBezTo>
                  <a:pt x="2158" y="1054"/>
                  <a:pt x="1950" y="1045"/>
                  <a:pt x="1847" y="829"/>
                </a:cubicBezTo>
                <a:cubicBezTo>
                  <a:pt x="1748" y="620"/>
                  <a:pt x="2077" y="407"/>
                  <a:pt x="2081" y="403"/>
                </a:cubicBezTo>
                <a:cubicBezTo>
                  <a:pt x="2081" y="402"/>
                  <a:pt x="2082" y="402"/>
                  <a:pt x="2082" y="402"/>
                </a:cubicBezTo>
                <a:lnTo>
                  <a:pt x="2561" y="59"/>
                </a:lnTo>
                <a:cubicBezTo>
                  <a:pt x="2575" y="49"/>
                  <a:pt x="2580" y="33"/>
                  <a:pt x="2572" y="18"/>
                </a:cubicBezTo>
                <a:cubicBezTo>
                  <a:pt x="2566" y="7"/>
                  <a:pt x="2555" y="0"/>
                  <a:pt x="25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Rectangle 1201">
            <a:extLst>
              <a:ext uri="{FF2B5EF4-FFF2-40B4-BE49-F238E27FC236}">
                <a16:creationId xmlns:a16="http://schemas.microsoft.com/office/drawing/2014/main" id="{A31393D6-F08D-9789-E39C-3F7360C0C139}"/>
              </a:ext>
            </a:extLst>
          </p:cNvPr>
          <p:cNvSpPr/>
          <p:nvPr/>
        </p:nvSpPr>
        <p:spPr>
          <a:xfrm>
            <a:off x="-111805" y="1121390"/>
            <a:ext cx="5043384" cy="395983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Google Shape;598;p51"/>
          <p:cNvSpPr txBox="1">
            <a:spLocks noGrp="1"/>
          </p:cNvSpPr>
          <p:nvPr>
            <p:ph type="title"/>
          </p:nvPr>
        </p:nvSpPr>
        <p:spPr>
          <a:xfrm>
            <a:off x="713475" y="523488"/>
            <a:ext cx="7180845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FFE100"/>
                </a:solidFill>
                <a:latin typeface="Century Gothic" panose="020B0502020202020204" pitchFamily="34" charset="0"/>
              </a:rPr>
              <a:t>Приоритетите на Белгия</a:t>
            </a:r>
            <a:endParaRPr dirty="0">
              <a:solidFill>
                <a:srgbClr val="FFE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0" name="Google Shape;1004;p51">
            <a:extLst>
              <a:ext uri="{FF2B5EF4-FFF2-40B4-BE49-F238E27FC236}">
                <a16:creationId xmlns:a16="http://schemas.microsoft.com/office/drawing/2014/main" id="{1312CA30-BEA2-9C5B-8ABE-6FB97A12A2DF}"/>
              </a:ext>
            </a:extLst>
          </p:cNvPr>
          <p:cNvSpPr/>
          <p:nvPr/>
        </p:nvSpPr>
        <p:spPr>
          <a:xfrm>
            <a:off x="1413947" y="2787994"/>
            <a:ext cx="802680" cy="780083"/>
          </a:xfrm>
          <a:custGeom>
            <a:avLst/>
            <a:gdLst/>
            <a:ahLst/>
            <a:cxnLst/>
            <a:rect l="l" t="t" r="r" b="b"/>
            <a:pathLst>
              <a:path w="2557" h="2485" extrusionOk="0">
                <a:moveTo>
                  <a:pt x="519" y="0"/>
                </a:moveTo>
                <a:lnTo>
                  <a:pt x="411" y="8"/>
                </a:lnTo>
                <a:lnTo>
                  <a:pt x="311" y="132"/>
                </a:lnTo>
                <a:lnTo>
                  <a:pt x="193" y="23"/>
                </a:lnTo>
                <a:lnTo>
                  <a:pt x="202" y="139"/>
                </a:lnTo>
                <a:lnTo>
                  <a:pt x="0" y="256"/>
                </a:lnTo>
                <a:lnTo>
                  <a:pt x="9" y="363"/>
                </a:lnTo>
                <a:lnTo>
                  <a:pt x="16" y="480"/>
                </a:lnTo>
                <a:lnTo>
                  <a:pt x="21" y="560"/>
                </a:lnTo>
                <a:lnTo>
                  <a:pt x="23" y="574"/>
                </a:lnTo>
                <a:lnTo>
                  <a:pt x="131" y="674"/>
                </a:lnTo>
                <a:lnTo>
                  <a:pt x="139" y="682"/>
                </a:lnTo>
                <a:lnTo>
                  <a:pt x="145" y="762"/>
                </a:lnTo>
                <a:lnTo>
                  <a:pt x="146" y="783"/>
                </a:lnTo>
                <a:lnTo>
                  <a:pt x="247" y="776"/>
                </a:lnTo>
                <a:lnTo>
                  <a:pt x="349" y="769"/>
                </a:lnTo>
                <a:lnTo>
                  <a:pt x="354" y="768"/>
                </a:lnTo>
                <a:lnTo>
                  <a:pt x="363" y="877"/>
                </a:lnTo>
                <a:lnTo>
                  <a:pt x="369" y="965"/>
                </a:lnTo>
                <a:lnTo>
                  <a:pt x="370" y="985"/>
                </a:lnTo>
                <a:lnTo>
                  <a:pt x="479" y="977"/>
                </a:lnTo>
                <a:lnTo>
                  <a:pt x="581" y="971"/>
                </a:lnTo>
                <a:lnTo>
                  <a:pt x="588" y="970"/>
                </a:lnTo>
                <a:lnTo>
                  <a:pt x="594" y="1070"/>
                </a:lnTo>
                <a:lnTo>
                  <a:pt x="596" y="1079"/>
                </a:lnTo>
                <a:lnTo>
                  <a:pt x="721" y="1281"/>
                </a:lnTo>
                <a:lnTo>
                  <a:pt x="828" y="1273"/>
                </a:lnTo>
                <a:lnTo>
                  <a:pt x="929" y="1267"/>
                </a:lnTo>
                <a:lnTo>
                  <a:pt x="1031" y="1258"/>
                </a:lnTo>
                <a:lnTo>
                  <a:pt x="1039" y="1258"/>
                </a:lnTo>
                <a:lnTo>
                  <a:pt x="1052" y="1476"/>
                </a:lnTo>
                <a:lnTo>
                  <a:pt x="1060" y="1584"/>
                </a:lnTo>
                <a:lnTo>
                  <a:pt x="966" y="1685"/>
                </a:lnTo>
                <a:lnTo>
                  <a:pt x="958" y="1692"/>
                </a:lnTo>
                <a:lnTo>
                  <a:pt x="1076" y="1802"/>
                </a:lnTo>
                <a:lnTo>
                  <a:pt x="1184" y="1793"/>
                </a:lnTo>
                <a:lnTo>
                  <a:pt x="1294" y="1786"/>
                </a:lnTo>
                <a:lnTo>
                  <a:pt x="1284" y="1668"/>
                </a:lnTo>
                <a:lnTo>
                  <a:pt x="1394" y="1662"/>
                </a:lnTo>
                <a:lnTo>
                  <a:pt x="1401" y="1778"/>
                </a:lnTo>
                <a:lnTo>
                  <a:pt x="1509" y="1865"/>
                </a:lnTo>
                <a:lnTo>
                  <a:pt x="1517" y="1870"/>
                </a:lnTo>
                <a:lnTo>
                  <a:pt x="1524" y="1964"/>
                </a:lnTo>
                <a:lnTo>
                  <a:pt x="1525" y="1980"/>
                </a:lnTo>
                <a:lnTo>
                  <a:pt x="1634" y="2073"/>
                </a:lnTo>
                <a:lnTo>
                  <a:pt x="1640" y="2080"/>
                </a:lnTo>
                <a:lnTo>
                  <a:pt x="1646" y="2159"/>
                </a:lnTo>
                <a:lnTo>
                  <a:pt x="1648" y="2182"/>
                </a:lnTo>
                <a:lnTo>
                  <a:pt x="1750" y="2174"/>
                </a:lnTo>
                <a:lnTo>
                  <a:pt x="1866" y="2282"/>
                </a:lnTo>
                <a:lnTo>
                  <a:pt x="1982" y="2376"/>
                </a:lnTo>
                <a:lnTo>
                  <a:pt x="1989" y="2485"/>
                </a:lnTo>
                <a:lnTo>
                  <a:pt x="2091" y="2369"/>
                </a:lnTo>
                <a:lnTo>
                  <a:pt x="2199" y="2361"/>
                </a:lnTo>
                <a:lnTo>
                  <a:pt x="2221" y="2348"/>
                </a:lnTo>
                <a:lnTo>
                  <a:pt x="2212" y="2345"/>
                </a:lnTo>
                <a:lnTo>
                  <a:pt x="2242" y="2161"/>
                </a:lnTo>
                <a:lnTo>
                  <a:pt x="2177" y="2042"/>
                </a:lnTo>
                <a:lnTo>
                  <a:pt x="2169" y="1934"/>
                </a:lnTo>
                <a:lnTo>
                  <a:pt x="2161" y="1825"/>
                </a:lnTo>
                <a:lnTo>
                  <a:pt x="2263" y="1716"/>
                </a:lnTo>
                <a:lnTo>
                  <a:pt x="2356" y="1593"/>
                </a:lnTo>
                <a:lnTo>
                  <a:pt x="2363" y="1601"/>
                </a:lnTo>
                <a:lnTo>
                  <a:pt x="2368" y="1593"/>
                </a:lnTo>
                <a:lnTo>
                  <a:pt x="2463" y="1585"/>
                </a:lnTo>
                <a:lnTo>
                  <a:pt x="2458" y="1519"/>
                </a:lnTo>
                <a:lnTo>
                  <a:pt x="2456" y="1485"/>
                </a:lnTo>
                <a:lnTo>
                  <a:pt x="2456" y="1477"/>
                </a:lnTo>
                <a:lnTo>
                  <a:pt x="2449" y="1377"/>
                </a:lnTo>
                <a:lnTo>
                  <a:pt x="2557" y="1370"/>
                </a:lnTo>
                <a:lnTo>
                  <a:pt x="2556" y="1361"/>
                </a:lnTo>
                <a:lnTo>
                  <a:pt x="2549" y="1261"/>
                </a:lnTo>
                <a:lnTo>
                  <a:pt x="2541" y="1152"/>
                </a:lnTo>
                <a:lnTo>
                  <a:pt x="2434" y="1159"/>
                </a:lnTo>
                <a:lnTo>
                  <a:pt x="2436" y="1152"/>
                </a:lnTo>
                <a:lnTo>
                  <a:pt x="2525" y="943"/>
                </a:lnTo>
                <a:lnTo>
                  <a:pt x="2525" y="928"/>
                </a:lnTo>
                <a:lnTo>
                  <a:pt x="2519" y="833"/>
                </a:lnTo>
                <a:lnTo>
                  <a:pt x="2512" y="725"/>
                </a:lnTo>
                <a:lnTo>
                  <a:pt x="2503" y="618"/>
                </a:lnTo>
                <a:lnTo>
                  <a:pt x="2489" y="626"/>
                </a:lnTo>
                <a:lnTo>
                  <a:pt x="2483" y="523"/>
                </a:lnTo>
                <a:lnTo>
                  <a:pt x="2258" y="321"/>
                </a:lnTo>
                <a:lnTo>
                  <a:pt x="2142" y="220"/>
                </a:lnTo>
                <a:lnTo>
                  <a:pt x="2033" y="120"/>
                </a:lnTo>
                <a:lnTo>
                  <a:pt x="1925" y="127"/>
                </a:lnTo>
                <a:lnTo>
                  <a:pt x="1831" y="235"/>
                </a:lnTo>
                <a:lnTo>
                  <a:pt x="1830" y="235"/>
                </a:lnTo>
                <a:lnTo>
                  <a:pt x="1823" y="243"/>
                </a:lnTo>
                <a:lnTo>
                  <a:pt x="1708" y="251"/>
                </a:lnTo>
                <a:lnTo>
                  <a:pt x="1701" y="143"/>
                </a:lnTo>
                <a:lnTo>
                  <a:pt x="1375" y="64"/>
                </a:lnTo>
                <a:lnTo>
                  <a:pt x="1369" y="58"/>
                </a:lnTo>
                <a:lnTo>
                  <a:pt x="1280" y="64"/>
                </a:lnTo>
                <a:lnTo>
                  <a:pt x="1179" y="172"/>
                </a:lnTo>
                <a:lnTo>
                  <a:pt x="1186" y="279"/>
                </a:lnTo>
                <a:lnTo>
                  <a:pt x="969" y="295"/>
                </a:lnTo>
                <a:lnTo>
                  <a:pt x="862" y="303"/>
                </a:lnTo>
                <a:lnTo>
                  <a:pt x="761" y="310"/>
                </a:lnTo>
                <a:lnTo>
                  <a:pt x="753" y="201"/>
                </a:lnTo>
                <a:lnTo>
                  <a:pt x="638" y="110"/>
                </a:lnTo>
                <a:lnTo>
                  <a:pt x="528" y="117"/>
                </a:lnTo>
                <a:lnTo>
                  <a:pt x="51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90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 txBox="1">
            <a:spLocks noGrp="1"/>
          </p:cNvSpPr>
          <p:nvPr>
            <p:ph type="title"/>
          </p:nvPr>
        </p:nvSpPr>
        <p:spPr>
          <a:xfrm>
            <a:off x="862075" y="1077261"/>
            <a:ext cx="456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latin typeface="Century Gothic" panose="020B0502020202020204" pitchFamily="34" charset="0"/>
              </a:rPr>
              <a:t>Функция на Европейските избори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35" name="Google Shape;435;p40"/>
          <p:cNvSpPr txBox="1">
            <a:spLocks noGrp="1"/>
          </p:cNvSpPr>
          <p:nvPr>
            <p:ph type="subTitle" idx="1"/>
          </p:nvPr>
        </p:nvSpPr>
        <p:spPr>
          <a:xfrm>
            <a:off x="862075" y="2620546"/>
            <a:ext cx="45624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На </a:t>
            </a:r>
            <a:r>
              <a:rPr lang="ru-RU" sz="1800" b="1" dirty="0" err="1">
                <a:latin typeface="Century Gothic" panose="020B0502020202020204" pitchFamily="34" charset="0"/>
              </a:rPr>
              <a:t>Европейските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избори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гражданите</a:t>
            </a:r>
            <a:r>
              <a:rPr lang="ru-RU" sz="1800" b="1" dirty="0">
                <a:latin typeface="Century Gothic" panose="020B0502020202020204" pitchFamily="34" charset="0"/>
              </a:rPr>
              <a:t> на </a:t>
            </a:r>
            <a:r>
              <a:rPr lang="ru-RU" sz="1800" b="1" dirty="0" err="1">
                <a:latin typeface="Century Gothic" panose="020B0502020202020204" pitchFamily="34" charset="0"/>
              </a:rPr>
              <a:t>страните</a:t>
            </a:r>
            <a:r>
              <a:rPr lang="ru-RU" sz="1800" b="1" dirty="0">
                <a:latin typeface="Century Gothic" panose="020B0502020202020204" pitchFamily="34" charset="0"/>
              </a:rPr>
              <a:t> от </a:t>
            </a:r>
            <a:r>
              <a:rPr lang="ru-RU" sz="1800" b="1" dirty="0" err="1">
                <a:latin typeface="Century Gothic" panose="020B0502020202020204" pitchFamily="34" charset="0"/>
              </a:rPr>
              <a:t>Европейския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съюз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избират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депутати</a:t>
            </a:r>
            <a:r>
              <a:rPr lang="ru-RU" sz="1800" b="1" dirty="0">
                <a:latin typeface="Century Gothic" panose="020B0502020202020204" pitchFamily="34" charset="0"/>
              </a:rPr>
              <a:t> в </a:t>
            </a:r>
            <a:r>
              <a:rPr lang="ru-RU" sz="1800" b="1" dirty="0" err="1">
                <a:latin typeface="Century Gothic" panose="020B0502020202020204" pitchFamily="34" charset="0"/>
              </a:rPr>
              <a:t>Европейския</a:t>
            </a:r>
            <a:r>
              <a:rPr lang="ru-RU" sz="1800" b="1" dirty="0">
                <a:latin typeface="Century Gothic" panose="020B0502020202020204" pitchFamily="34" charset="0"/>
              </a:rPr>
              <a:t> парламент.</a:t>
            </a:r>
            <a:endParaRPr sz="1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0"/>
          <p:cNvSpPr/>
          <p:nvPr/>
        </p:nvSpPr>
        <p:spPr>
          <a:xfrm>
            <a:off x="715100" y="1285875"/>
            <a:ext cx="7704000" cy="113075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accent1"/>
                </a:solidFill>
                <a:latin typeface="Century Gothic" panose="020B0502020202020204" pitchFamily="34" charset="0"/>
              </a:rPr>
              <a:t>Задължения на депутатите:</a:t>
            </a:r>
            <a:endParaRPr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3" name="Google Shape;593;p50"/>
          <p:cNvSpPr txBox="1">
            <a:spLocks noGrp="1"/>
          </p:cNvSpPr>
          <p:nvPr>
            <p:ph type="body" idx="1"/>
          </p:nvPr>
        </p:nvSpPr>
        <p:spPr>
          <a:xfrm>
            <a:off x="981075" y="1449075"/>
            <a:ext cx="7181700" cy="8224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</a:pPr>
            <a:r>
              <a:rPr lang="ru-RU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вземат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важни решения;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</a:pPr>
            <a:r>
              <a:rPr lang="ru-RU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приемат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законодателни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актове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;</a:t>
            </a:r>
          </a:p>
        </p:txBody>
      </p:sp>
      <p:pic>
        <p:nvPicPr>
          <p:cNvPr id="1026" name="Picture 2" descr="EU Parliament draws up plan for countries to overcome unanimity – Euractiv">
            <a:extLst>
              <a:ext uri="{FF2B5EF4-FFF2-40B4-BE49-F238E27FC236}">
                <a16:creationId xmlns:a16="http://schemas.microsoft.com/office/drawing/2014/main" id="{07D57042-1861-BFF2-0472-0D1C7078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0" y="2660523"/>
            <a:ext cx="3367314" cy="22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islation | Department of Biodiversity, Conservation and Attractions">
            <a:extLst>
              <a:ext uri="{FF2B5EF4-FFF2-40B4-BE49-F238E27FC236}">
                <a16:creationId xmlns:a16="http://schemas.microsoft.com/office/drawing/2014/main" id="{9E0F8FE3-2CFD-2794-4E8C-292C0C5DE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/>
          <a:stretch/>
        </p:blipFill>
        <p:spPr bwMode="auto">
          <a:xfrm>
            <a:off x="4372156" y="2660523"/>
            <a:ext cx="4056744" cy="22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0"/>
          <p:cNvSpPr/>
          <p:nvPr/>
        </p:nvSpPr>
        <p:spPr>
          <a:xfrm>
            <a:off x="720000" y="2502848"/>
            <a:ext cx="3481886" cy="161698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0"/>
          <p:cNvSpPr txBox="1">
            <a:spLocks noGrp="1"/>
          </p:cNvSpPr>
          <p:nvPr>
            <p:ph type="title"/>
          </p:nvPr>
        </p:nvSpPr>
        <p:spPr>
          <a:xfrm>
            <a:off x="720000" y="9333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accent1"/>
                </a:solidFill>
                <a:latin typeface="Century Gothic" panose="020B0502020202020204" pitchFamily="34" charset="0"/>
              </a:rPr>
              <a:t>Колко често се провеждат европейски избори?</a:t>
            </a:r>
            <a:endParaRPr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3" name="Google Shape;593;p50"/>
          <p:cNvSpPr txBox="1">
            <a:spLocks noGrp="1"/>
          </p:cNvSpPr>
          <p:nvPr>
            <p:ph type="body" idx="1"/>
          </p:nvPr>
        </p:nvSpPr>
        <p:spPr>
          <a:xfrm>
            <a:off x="838029" y="2723314"/>
            <a:ext cx="3245828" cy="1176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</a:pP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на </a:t>
            </a:r>
            <a:r>
              <a:rPr lang="ru-RU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всеки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5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години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</a:pPr>
            <a:r>
              <a:rPr lang="ru-RU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следващи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избори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от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до 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9 </a:t>
            </a:r>
            <a:r>
              <a:rPr lang="ru-RU" sz="24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юни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 2024</a:t>
            </a:r>
            <a:r>
              <a:rPr lang="ru-R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50" name="Picture 2" descr="How we report election results">
            <a:extLst>
              <a:ext uri="{FF2B5EF4-FFF2-40B4-BE49-F238E27FC236}">
                <a16:creationId xmlns:a16="http://schemas.microsoft.com/office/drawing/2014/main" id="{0F3A7861-8501-7EED-BC32-4BC22561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16" y="2369370"/>
            <a:ext cx="3271383" cy="18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78103"/>
      </p:ext>
    </p:extLst>
  </p:cSld>
  <p:clrMapOvr>
    <a:masterClrMapping/>
  </p:clrMapOvr>
</p:sld>
</file>

<file path=ppt/theme/theme1.xml><?xml version="1.0" encoding="utf-8"?>
<a:theme xmlns:a="http://schemas.openxmlformats.org/drawingml/2006/main" name="European Union History Thesis by Slidesgo">
  <a:themeElements>
    <a:clrScheme name="Simple Light">
      <a:dk1>
        <a:srgbClr val="000000"/>
      </a:dk1>
      <a:lt1>
        <a:srgbClr val="FBFAFF"/>
      </a:lt1>
      <a:dk2>
        <a:srgbClr val="051DAA"/>
      </a:dk2>
      <a:lt2>
        <a:srgbClr val="0413F8"/>
      </a:lt2>
      <a:accent1>
        <a:srgbClr val="FFE100"/>
      </a:accent1>
      <a:accent2>
        <a:srgbClr val="FFDE6B"/>
      </a:accent2>
      <a:accent3>
        <a:srgbClr val="FDF2B2"/>
      </a:accent3>
      <a:accent4>
        <a:srgbClr val="FBFAFF"/>
      </a:accent4>
      <a:accent5>
        <a:srgbClr val="FBFAFF"/>
      </a:accent5>
      <a:accent6>
        <a:srgbClr val="FBFA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216</Words>
  <Application>Microsoft Office PowerPoint</Application>
  <PresentationFormat>On-screen Show (16:9)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Century Gothic</vt:lpstr>
      <vt:lpstr>Arial</vt:lpstr>
      <vt:lpstr>Bebas Neue</vt:lpstr>
      <vt:lpstr>Nunito</vt:lpstr>
      <vt:lpstr>Poppins</vt:lpstr>
      <vt:lpstr>Poppins SemiBold</vt:lpstr>
      <vt:lpstr>Work Sans</vt:lpstr>
      <vt:lpstr>European Union History Thesis by Slidesgo</vt:lpstr>
      <vt:lpstr>Белгийско председателство на Съвета на ЕС </vt:lpstr>
      <vt:lpstr>01</vt:lpstr>
      <vt:lpstr>Председателство на Съвета на ЕС</vt:lpstr>
      <vt:lpstr>PowerPoint Presentation</vt:lpstr>
      <vt:lpstr>Приоритетите на Белгия</vt:lpstr>
      <vt:lpstr>Приоритетите на Белгия</vt:lpstr>
      <vt:lpstr>Функция на Европейските избори</vt:lpstr>
      <vt:lpstr>Задължения на депутатите:</vt:lpstr>
      <vt:lpstr>Колко често се провеждат европейски избори?</vt:lpstr>
      <vt:lpstr>Всеки глас се брои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Белгийско председателство на Съвета на ЕС </dc:title>
  <dc:creator>Nickolla Slanchev</dc:creator>
  <cp:lastModifiedBy>Nickolla Slanchev</cp:lastModifiedBy>
  <cp:revision>2</cp:revision>
  <dcterms:modified xsi:type="dcterms:W3CDTF">2024-01-07T19:51:36Z</dcterms:modified>
</cp:coreProperties>
</file>